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4"/>
  </p:notesMasterIdLst>
  <p:handoutMasterIdLst>
    <p:handoutMasterId r:id="rId35"/>
  </p:handoutMasterIdLst>
  <p:sldIdLst>
    <p:sldId id="256" r:id="rId5"/>
    <p:sldId id="257" r:id="rId6"/>
    <p:sldId id="285" r:id="rId7"/>
    <p:sldId id="260" r:id="rId8"/>
    <p:sldId id="258" r:id="rId9"/>
    <p:sldId id="269" r:id="rId10"/>
    <p:sldId id="270" r:id="rId11"/>
    <p:sldId id="271" r:id="rId12"/>
    <p:sldId id="272" r:id="rId13"/>
    <p:sldId id="261" r:id="rId14"/>
    <p:sldId id="274" r:id="rId15"/>
    <p:sldId id="275" r:id="rId16"/>
    <p:sldId id="276" r:id="rId17"/>
    <p:sldId id="277" r:id="rId18"/>
    <p:sldId id="289" r:id="rId19"/>
    <p:sldId id="273" r:id="rId20"/>
    <p:sldId id="263" r:id="rId21"/>
    <p:sldId id="264" r:id="rId22"/>
    <p:sldId id="288" r:id="rId23"/>
    <p:sldId id="286" r:id="rId24"/>
    <p:sldId id="278" r:id="rId25"/>
    <p:sldId id="279" r:id="rId26"/>
    <p:sldId id="280" r:id="rId27"/>
    <p:sldId id="281" r:id="rId28"/>
    <p:sldId id="282" r:id="rId29"/>
    <p:sldId id="290" r:id="rId30"/>
    <p:sldId id="283" r:id="rId31"/>
    <p:sldId id="287" r:id="rId32"/>
    <p:sldId id="284" r:id="rId3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7" orient="horz" pos="2523" userDrawn="1">
          <p15:clr>
            <a:srgbClr val="A4A3A4"/>
          </p15:clr>
        </p15:guide>
        <p15:guide id="8" pos="4951"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1E4"/>
    <a:srgbClr val="B8D3E8"/>
    <a:srgbClr val="197DCE"/>
    <a:srgbClr val="BC7FBB"/>
    <a:srgbClr val="7FC6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4A8C98-F004-4978-83A1-CB9763C4AC9F}" v="1" dt="2025-05-11T16:39:47.006"/>
  </p1510:revLst>
</p1510:revInfo>
</file>

<file path=ppt/tableStyles.xml><?xml version="1.0" encoding="utf-8"?>
<a:tblStyleLst xmlns:a="http://schemas.openxmlformats.org/drawingml/2006/main" def="{284E427A-3D55-4303-BF80-6455036E1DE7}">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4" autoAdjust="0"/>
    <p:restoredTop sz="94291" autoAdjust="0"/>
  </p:normalViewPr>
  <p:slideViewPr>
    <p:cSldViewPr snapToGrid="0" showGuides="1">
      <p:cViewPr>
        <p:scale>
          <a:sx n="40" d="100"/>
          <a:sy n="40" d="100"/>
        </p:scale>
        <p:origin x="1420" y="480"/>
      </p:cViewPr>
      <p:guideLst>
        <p:guide pos="3840"/>
        <p:guide orient="horz" pos="2523"/>
        <p:guide pos="4951"/>
      </p:guideLst>
    </p:cSldViewPr>
  </p:slideViewPr>
  <p:notesTextViewPr>
    <p:cViewPr>
      <p:scale>
        <a:sx n="1" d="1"/>
        <a:sy n="1" d="1"/>
      </p:scale>
      <p:origin x="0" y="0"/>
    </p:cViewPr>
  </p:notesTextViewPr>
  <p:notesViewPr>
    <p:cSldViewPr snapToGrid="0">
      <p:cViewPr varScale="1">
        <p:scale>
          <a:sx n="58" d="100"/>
          <a:sy n="58" d="100"/>
        </p:scale>
        <p:origin x="2965" y="4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hammad Cassamo" userId="fdce8208-b601-4f8e-aa2e-995454d7cb29" providerId="ADAL" clId="{CC192353-E614-482F-9D4A-678FD542FABD}"/>
    <pc:docChg chg="undo custSel addSld delSld modSld sldOrd">
      <pc:chgData name="Muhammad Cassamo" userId="fdce8208-b601-4f8e-aa2e-995454d7cb29" providerId="ADAL" clId="{CC192353-E614-482F-9D4A-678FD542FABD}" dt="2024-10-04T10:39:09.689" v="1009"/>
      <pc:docMkLst>
        <pc:docMk/>
      </pc:docMkLst>
      <pc:sldChg chg="modSp mod modTransition">
        <pc:chgData name="Muhammad Cassamo" userId="fdce8208-b601-4f8e-aa2e-995454d7cb29" providerId="ADAL" clId="{CC192353-E614-482F-9D4A-678FD542FABD}" dt="2024-10-04T10:31:41.101" v="964"/>
        <pc:sldMkLst>
          <pc:docMk/>
          <pc:sldMk cId="434389766" sldId="257"/>
        </pc:sldMkLst>
        <pc:spChg chg="mod">
          <ac:chgData name="Muhammad Cassamo" userId="fdce8208-b601-4f8e-aa2e-995454d7cb29" providerId="ADAL" clId="{CC192353-E614-482F-9D4A-678FD542FABD}" dt="2024-10-03T20:26:13.291" v="419" actId="207"/>
          <ac:spMkLst>
            <pc:docMk/>
            <pc:sldMk cId="434389766" sldId="257"/>
            <ac:spMk id="2" creationId="{77EDADF0-23DD-491B-8755-2E19692F9B18}"/>
          </ac:spMkLst>
        </pc:spChg>
      </pc:sldChg>
      <pc:sldChg chg="ord">
        <pc:chgData name="Muhammad Cassamo" userId="fdce8208-b601-4f8e-aa2e-995454d7cb29" providerId="ADAL" clId="{CC192353-E614-482F-9D4A-678FD542FABD}" dt="2024-10-03T19:31:50.006" v="3"/>
        <pc:sldMkLst>
          <pc:docMk/>
          <pc:sldMk cId="3733523618" sldId="258"/>
        </pc:sldMkLst>
      </pc:sldChg>
      <pc:sldChg chg="addSp delSp modSp del mod">
        <pc:chgData name="Muhammad Cassamo" userId="fdce8208-b601-4f8e-aa2e-995454d7cb29" providerId="ADAL" clId="{CC192353-E614-482F-9D4A-678FD542FABD}" dt="2024-10-03T19:50:48.218" v="94" actId="2696"/>
        <pc:sldMkLst>
          <pc:docMk/>
          <pc:sldMk cId="2636584484" sldId="259"/>
        </pc:sldMkLst>
        <pc:spChg chg="del">
          <ac:chgData name="Muhammad Cassamo" userId="fdce8208-b601-4f8e-aa2e-995454d7cb29" providerId="ADAL" clId="{CC192353-E614-482F-9D4A-678FD542FABD}" dt="2024-10-03T19:50:22.957" v="90" actId="478"/>
          <ac:spMkLst>
            <pc:docMk/>
            <pc:sldMk cId="2636584484" sldId="259"/>
            <ac:spMk id="5" creationId="{235F389B-861B-485A-AD81-A9172882D97D}"/>
          </ac:spMkLst>
        </pc:spChg>
        <pc:spChg chg="del mod">
          <ac:chgData name="Muhammad Cassamo" userId="fdce8208-b601-4f8e-aa2e-995454d7cb29" providerId="ADAL" clId="{CC192353-E614-482F-9D4A-678FD542FABD}" dt="2024-10-03T19:50:19.611" v="88" actId="478"/>
          <ac:spMkLst>
            <pc:docMk/>
            <pc:sldMk cId="2636584484" sldId="259"/>
            <ac:spMk id="6" creationId="{A1FE0C33-CECE-4322-A29C-AEA87CDB13E3}"/>
          </ac:spMkLst>
        </pc:spChg>
        <pc:spChg chg="add del mod">
          <ac:chgData name="Muhammad Cassamo" userId="fdce8208-b601-4f8e-aa2e-995454d7cb29" providerId="ADAL" clId="{CC192353-E614-482F-9D4A-678FD542FABD}" dt="2024-10-03T19:50:20.769" v="89" actId="478"/>
          <ac:spMkLst>
            <pc:docMk/>
            <pc:sldMk cId="2636584484" sldId="259"/>
            <ac:spMk id="10" creationId="{F3F46ED9-E30C-42FA-8E3E-E341E25CE773}"/>
          </ac:spMkLst>
        </pc:spChg>
        <pc:spChg chg="add mod">
          <ac:chgData name="Muhammad Cassamo" userId="fdce8208-b601-4f8e-aa2e-995454d7cb29" providerId="ADAL" clId="{CC192353-E614-482F-9D4A-678FD542FABD}" dt="2024-10-03T19:50:22.957" v="90" actId="478"/>
          <ac:spMkLst>
            <pc:docMk/>
            <pc:sldMk cId="2636584484" sldId="259"/>
            <ac:spMk id="12" creationId="{08ABFF26-B65D-46EF-AB76-8C8B230F0212}"/>
          </ac:spMkLst>
        </pc:spChg>
        <pc:picChg chg="add">
          <ac:chgData name="Muhammad Cassamo" userId="fdce8208-b601-4f8e-aa2e-995454d7cb29" providerId="ADAL" clId="{CC192353-E614-482F-9D4A-678FD542FABD}" dt="2024-10-03T19:49:55.068" v="86" actId="22"/>
          <ac:picMkLst>
            <pc:docMk/>
            <pc:sldMk cId="2636584484" sldId="259"/>
            <ac:picMk id="8" creationId="{EC7B17BB-2751-42F5-ADBC-BDD38021FD13}"/>
          </ac:picMkLst>
        </pc:picChg>
      </pc:sldChg>
      <pc:sldChg chg="addSp delSp modSp mod ord modTransition modAnim">
        <pc:chgData name="Muhammad Cassamo" userId="fdce8208-b601-4f8e-aa2e-995454d7cb29" providerId="ADAL" clId="{CC192353-E614-482F-9D4A-678FD542FABD}" dt="2024-10-04T10:32:37.507" v="970"/>
        <pc:sldMkLst>
          <pc:docMk/>
          <pc:sldMk cId="18768004" sldId="260"/>
        </pc:sldMkLst>
        <pc:spChg chg="del">
          <ac:chgData name="Muhammad Cassamo" userId="fdce8208-b601-4f8e-aa2e-995454d7cb29" providerId="ADAL" clId="{CC192353-E614-482F-9D4A-678FD542FABD}" dt="2024-10-03T19:32:49.314" v="20" actId="478"/>
          <ac:spMkLst>
            <pc:docMk/>
            <pc:sldMk cId="18768004" sldId="260"/>
            <ac:spMk id="2" creationId="{4132B1B3-C6FB-4075-BF96-89BEEBC1E9E3}"/>
          </ac:spMkLst>
        </pc:spChg>
        <pc:spChg chg="del">
          <ac:chgData name="Muhammad Cassamo" userId="fdce8208-b601-4f8e-aa2e-995454d7cb29" providerId="ADAL" clId="{CC192353-E614-482F-9D4A-678FD542FABD}" dt="2024-10-03T19:32:44.830" v="19" actId="478"/>
          <ac:spMkLst>
            <pc:docMk/>
            <pc:sldMk cId="18768004" sldId="260"/>
            <ac:spMk id="3" creationId="{0CEF9153-8777-40BE-856A-F36D008F5B26}"/>
          </ac:spMkLst>
        </pc:spChg>
        <pc:spChg chg="del">
          <ac:chgData name="Muhammad Cassamo" userId="fdce8208-b601-4f8e-aa2e-995454d7cb29" providerId="ADAL" clId="{CC192353-E614-482F-9D4A-678FD542FABD}" dt="2024-10-03T19:32:09.913" v="4" actId="478"/>
          <ac:spMkLst>
            <pc:docMk/>
            <pc:sldMk cId="18768004" sldId="260"/>
            <ac:spMk id="4" creationId="{D3BFCB07-6C49-4FD9-A60E-365443B88FE2}"/>
          </ac:spMkLst>
        </pc:spChg>
        <pc:spChg chg="del">
          <ac:chgData name="Muhammad Cassamo" userId="fdce8208-b601-4f8e-aa2e-995454d7cb29" providerId="ADAL" clId="{CC192353-E614-482F-9D4A-678FD542FABD}" dt="2024-10-03T19:32:15.508" v="8" actId="478"/>
          <ac:spMkLst>
            <pc:docMk/>
            <pc:sldMk cId="18768004" sldId="260"/>
            <ac:spMk id="5" creationId="{D630E50A-AB9F-4122-B5E0-DE40C6E48307}"/>
          </ac:spMkLst>
        </pc:spChg>
        <pc:spChg chg="del">
          <ac:chgData name="Muhammad Cassamo" userId="fdce8208-b601-4f8e-aa2e-995454d7cb29" providerId="ADAL" clId="{CC192353-E614-482F-9D4A-678FD542FABD}" dt="2024-10-03T19:32:12.750" v="6" actId="478"/>
          <ac:spMkLst>
            <pc:docMk/>
            <pc:sldMk cId="18768004" sldId="260"/>
            <ac:spMk id="6" creationId="{349249DA-4230-416D-838C-A72D2E7CADA4}"/>
          </ac:spMkLst>
        </pc:spChg>
        <pc:spChg chg="del">
          <ac:chgData name="Muhammad Cassamo" userId="fdce8208-b601-4f8e-aa2e-995454d7cb29" providerId="ADAL" clId="{CC192353-E614-482F-9D4A-678FD542FABD}" dt="2024-10-03T19:32:38.836" v="15" actId="478"/>
          <ac:spMkLst>
            <pc:docMk/>
            <pc:sldMk cId="18768004" sldId="260"/>
            <ac:spMk id="7" creationId="{3FC3CF09-BAFF-4590-A12C-E378DFF1DA5E}"/>
          </ac:spMkLst>
        </pc:spChg>
        <pc:spChg chg="del">
          <ac:chgData name="Muhammad Cassamo" userId="fdce8208-b601-4f8e-aa2e-995454d7cb29" providerId="ADAL" clId="{CC192353-E614-482F-9D4A-678FD542FABD}" dt="2024-10-03T19:32:41.818" v="17" actId="478"/>
          <ac:spMkLst>
            <pc:docMk/>
            <pc:sldMk cId="18768004" sldId="260"/>
            <ac:spMk id="8" creationId="{C9E879AA-B873-414B-BC94-C8FF28566266}"/>
          </ac:spMkLst>
        </pc:spChg>
        <pc:spChg chg="mod">
          <ac:chgData name="Muhammad Cassamo" userId="fdce8208-b601-4f8e-aa2e-995454d7cb29" providerId="ADAL" clId="{CC192353-E614-482F-9D4A-678FD542FABD}" dt="2024-10-03T20:26:34.713" v="436" actId="20577"/>
          <ac:spMkLst>
            <pc:docMk/>
            <pc:sldMk cId="18768004" sldId="260"/>
            <ac:spMk id="9" creationId="{E1BA9B4B-C586-4B6B-8142-E49AC2D37AD1}"/>
          </ac:spMkLst>
        </pc:spChg>
        <pc:spChg chg="add del mod">
          <ac:chgData name="Muhammad Cassamo" userId="fdce8208-b601-4f8e-aa2e-995454d7cb29" providerId="ADAL" clId="{CC192353-E614-482F-9D4A-678FD542FABD}" dt="2024-10-03T19:32:10.724" v="5" actId="478"/>
          <ac:spMkLst>
            <pc:docMk/>
            <pc:sldMk cId="18768004" sldId="260"/>
            <ac:spMk id="11" creationId="{FEB373AF-721E-4BAF-8F3E-706EACC761F4}"/>
          </ac:spMkLst>
        </pc:spChg>
        <pc:spChg chg="add del mod">
          <ac:chgData name="Muhammad Cassamo" userId="fdce8208-b601-4f8e-aa2e-995454d7cb29" providerId="ADAL" clId="{CC192353-E614-482F-9D4A-678FD542FABD}" dt="2024-10-03T19:32:13.481" v="7" actId="478"/>
          <ac:spMkLst>
            <pc:docMk/>
            <pc:sldMk cId="18768004" sldId="260"/>
            <ac:spMk id="13" creationId="{B45C4DC2-7451-4013-B58E-D5750E46407D}"/>
          </ac:spMkLst>
        </pc:spChg>
        <pc:spChg chg="add del mod">
          <ac:chgData name="Muhammad Cassamo" userId="fdce8208-b601-4f8e-aa2e-995454d7cb29" providerId="ADAL" clId="{CC192353-E614-482F-9D4A-678FD542FABD}" dt="2024-10-03T19:32:16.341" v="9" actId="478"/>
          <ac:spMkLst>
            <pc:docMk/>
            <pc:sldMk cId="18768004" sldId="260"/>
            <ac:spMk id="15" creationId="{29ED1BF1-A66F-4D05-B5AA-B65EEFC1E66E}"/>
          </ac:spMkLst>
        </pc:spChg>
        <pc:spChg chg="add del mod">
          <ac:chgData name="Muhammad Cassamo" userId="fdce8208-b601-4f8e-aa2e-995454d7cb29" providerId="ADAL" clId="{CC192353-E614-482F-9D4A-678FD542FABD}" dt="2024-10-03T19:32:40.030" v="16" actId="478"/>
          <ac:spMkLst>
            <pc:docMk/>
            <pc:sldMk cId="18768004" sldId="260"/>
            <ac:spMk id="17" creationId="{91C4AB61-4C09-4C4F-8CF5-ED9A439CC3E5}"/>
          </ac:spMkLst>
        </pc:spChg>
        <pc:spChg chg="add del mod">
          <ac:chgData name="Muhammad Cassamo" userId="fdce8208-b601-4f8e-aa2e-995454d7cb29" providerId="ADAL" clId="{CC192353-E614-482F-9D4A-678FD542FABD}" dt="2024-10-03T19:32:42.601" v="18" actId="478"/>
          <ac:spMkLst>
            <pc:docMk/>
            <pc:sldMk cId="18768004" sldId="260"/>
            <ac:spMk id="19" creationId="{8327A1ED-3D38-4238-B182-FE16779BA10F}"/>
          </ac:spMkLst>
        </pc:spChg>
        <pc:spChg chg="add del mod">
          <ac:chgData name="Muhammad Cassamo" userId="fdce8208-b601-4f8e-aa2e-995454d7cb29" providerId="ADAL" clId="{CC192353-E614-482F-9D4A-678FD542FABD}" dt="2024-10-03T20:26:44.819" v="439"/>
          <ac:spMkLst>
            <pc:docMk/>
            <pc:sldMk cId="18768004" sldId="260"/>
            <ac:spMk id="20" creationId="{94EF363D-F1C2-4012-B3E8-14ACEA4C2797}"/>
          </ac:spMkLst>
        </pc:spChg>
        <pc:spChg chg="add mod">
          <ac:chgData name="Muhammad Cassamo" userId="fdce8208-b601-4f8e-aa2e-995454d7cb29" providerId="ADAL" clId="{CC192353-E614-482F-9D4A-678FD542FABD}" dt="2024-10-04T09:54:19.916" v="963" actId="14100"/>
          <ac:spMkLst>
            <pc:docMk/>
            <pc:sldMk cId="18768004" sldId="260"/>
            <ac:spMk id="21" creationId="{07E37102-8A41-4A31-83D0-F3FEE0DFB9AE}"/>
          </ac:spMkLst>
        </pc:spChg>
      </pc:sldChg>
      <pc:sldChg chg="addSp delSp modSp mod modTransition modClrScheme chgLayout">
        <pc:chgData name="Muhammad Cassamo" userId="fdce8208-b601-4f8e-aa2e-995454d7cb29" providerId="ADAL" clId="{CC192353-E614-482F-9D4A-678FD542FABD}" dt="2024-10-04T10:37:29.228" v="997"/>
        <pc:sldMkLst>
          <pc:docMk/>
          <pc:sldMk cId="612177979" sldId="261"/>
        </pc:sldMkLst>
        <pc:spChg chg="del mod ord">
          <ac:chgData name="Muhammad Cassamo" userId="fdce8208-b601-4f8e-aa2e-995454d7cb29" providerId="ADAL" clId="{CC192353-E614-482F-9D4A-678FD542FABD}" dt="2024-10-03T19:54:04.447" v="137" actId="478"/>
          <ac:spMkLst>
            <pc:docMk/>
            <pc:sldMk cId="612177979" sldId="261"/>
            <ac:spMk id="2" creationId="{11DBE06A-2C8A-44FA-9318-4BF6A8C3FFB2}"/>
          </ac:spMkLst>
        </pc:spChg>
        <pc:spChg chg="del mod ord">
          <ac:chgData name="Muhammad Cassamo" userId="fdce8208-b601-4f8e-aa2e-995454d7cb29" providerId="ADAL" clId="{CC192353-E614-482F-9D4A-678FD542FABD}" dt="2024-10-03T19:54:07.067" v="138" actId="478"/>
          <ac:spMkLst>
            <pc:docMk/>
            <pc:sldMk cId="612177979" sldId="261"/>
            <ac:spMk id="3" creationId="{20FFBF84-B41C-4FA8-BD4A-97F6C064C36D}"/>
          </ac:spMkLst>
        </pc:spChg>
        <pc:spChg chg="del mod">
          <ac:chgData name="Muhammad Cassamo" userId="fdce8208-b601-4f8e-aa2e-995454d7cb29" providerId="ADAL" clId="{CC192353-E614-482F-9D4A-678FD542FABD}" dt="2024-10-03T19:54:34.684" v="173" actId="478"/>
          <ac:spMkLst>
            <pc:docMk/>
            <pc:sldMk cId="612177979" sldId="261"/>
            <ac:spMk id="4" creationId="{BE02D267-7BE2-4596-B469-BB4DC32CC0DB}"/>
          </ac:spMkLst>
        </pc:spChg>
        <pc:spChg chg="mod">
          <ac:chgData name="Muhammad Cassamo" userId="fdce8208-b601-4f8e-aa2e-995454d7cb29" providerId="ADAL" clId="{CC192353-E614-482F-9D4A-678FD542FABD}" dt="2024-10-03T19:55:17.997" v="184" actId="1076"/>
          <ac:spMkLst>
            <pc:docMk/>
            <pc:sldMk cId="612177979" sldId="261"/>
            <ac:spMk id="5" creationId="{0F674264-BCEC-4B65-BCCB-84112D3EC354}"/>
          </ac:spMkLst>
        </pc:spChg>
        <pc:spChg chg="add del mod">
          <ac:chgData name="Muhammad Cassamo" userId="fdce8208-b601-4f8e-aa2e-995454d7cb29" providerId="ADAL" clId="{CC192353-E614-482F-9D4A-678FD542FABD}" dt="2024-10-03T19:53:57.649" v="135"/>
          <ac:spMkLst>
            <pc:docMk/>
            <pc:sldMk cId="612177979" sldId="261"/>
            <ac:spMk id="7" creationId="{65D202CB-1BD7-432E-90C5-4D7C77669B0F}"/>
          </ac:spMkLst>
        </pc:spChg>
        <pc:spChg chg="add del mod">
          <ac:chgData name="Muhammad Cassamo" userId="fdce8208-b601-4f8e-aa2e-995454d7cb29" providerId="ADAL" clId="{CC192353-E614-482F-9D4A-678FD542FABD}" dt="2024-10-03T19:54:37.746" v="174" actId="478"/>
          <ac:spMkLst>
            <pc:docMk/>
            <pc:sldMk cId="612177979" sldId="261"/>
            <ac:spMk id="11" creationId="{31C3C4C5-4446-4638-A1EE-72EC026F2010}"/>
          </ac:spMkLst>
        </pc:spChg>
        <pc:graphicFrameChg chg="del">
          <ac:chgData name="Muhammad Cassamo" userId="fdce8208-b601-4f8e-aa2e-995454d7cb29" providerId="ADAL" clId="{CC192353-E614-482F-9D4A-678FD542FABD}" dt="2024-10-03T19:53:52.960" v="134" actId="478"/>
          <ac:graphicFrameMkLst>
            <pc:docMk/>
            <pc:sldMk cId="612177979" sldId="261"/>
            <ac:graphicFrameMk id="9" creationId="{25AF9D8E-348F-4D20-A3D5-4634B274F97D}"/>
          </ac:graphicFrameMkLst>
        </pc:graphicFrameChg>
        <pc:picChg chg="add mod">
          <ac:chgData name="Muhammad Cassamo" userId="fdce8208-b601-4f8e-aa2e-995454d7cb29" providerId="ADAL" clId="{CC192353-E614-482F-9D4A-678FD542FABD}" dt="2024-10-03T19:55:37.740" v="188" actId="14100"/>
          <ac:picMkLst>
            <pc:docMk/>
            <pc:sldMk cId="612177979" sldId="261"/>
            <ac:picMk id="8" creationId="{496F8631-120C-4C9C-898C-2736FF82D188}"/>
          </ac:picMkLst>
        </pc:picChg>
      </pc:sldChg>
      <pc:sldChg chg="del">
        <pc:chgData name="Muhammad Cassamo" userId="fdce8208-b601-4f8e-aa2e-995454d7cb29" providerId="ADAL" clId="{CC192353-E614-482F-9D4A-678FD542FABD}" dt="2024-10-03T20:04:33.596" v="262" actId="2696"/>
        <pc:sldMkLst>
          <pc:docMk/>
          <pc:sldMk cId="2902992781" sldId="262"/>
        </pc:sldMkLst>
      </pc:sldChg>
      <pc:sldChg chg="addSp delSp modSp mod modAnim">
        <pc:chgData name="Muhammad Cassamo" userId="fdce8208-b601-4f8e-aa2e-995454d7cb29" providerId="ADAL" clId="{CC192353-E614-482F-9D4A-678FD542FABD}" dt="2024-10-03T20:09:08.576" v="279" actId="14100"/>
        <pc:sldMkLst>
          <pc:docMk/>
          <pc:sldMk cId="4243905809" sldId="263"/>
        </pc:sldMkLst>
        <pc:spChg chg="del">
          <ac:chgData name="Muhammad Cassamo" userId="fdce8208-b601-4f8e-aa2e-995454d7cb29" providerId="ADAL" clId="{CC192353-E614-482F-9D4A-678FD542FABD}" dt="2024-10-03T20:08:31.596" v="274" actId="478"/>
          <ac:spMkLst>
            <pc:docMk/>
            <pc:sldMk cId="4243905809" sldId="263"/>
            <ac:spMk id="2" creationId="{95F1F869-7372-4C01-A626-993295149E3E}"/>
          </ac:spMkLst>
        </pc:spChg>
        <pc:spChg chg="del">
          <ac:chgData name="Muhammad Cassamo" userId="fdce8208-b601-4f8e-aa2e-995454d7cb29" providerId="ADAL" clId="{CC192353-E614-482F-9D4A-678FD542FABD}" dt="2024-10-03T20:08:28.766" v="273" actId="478"/>
          <ac:spMkLst>
            <pc:docMk/>
            <pc:sldMk cId="4243905809" sldId="263"/>
            <ac:spMk id="3" creationId="{20ED71B1-7851-43AD-8F7D-18071590E8BF}"/>
          </ac:spMkLst>
        </pc:spChg>
        <pc:spChg chg="del">
          <ac:chgData name="Muhammad Cassamo" userId="fdce8208-b601-4f8e-aa2e-995454d7cb29" providerId="ADAL" clId="{CC192353-E614-482F-9D4A-678FD542FABD}" dt="2024-10-03T20:07:35.710" v="271" actId="478"/>
          <ac:spMkLst>
            <pc:docMk/>
            <pc:sldMk cId="4243905809" sldId="263"/>
            <ac:spMk id="4" creationId="{049B0BE2-2BDB-48DC-AE9B-F3B9BACA8247}"/>
          </ac:spMkLst>
        </pc:spChg>
        <pc:spChg chg="del">
          <ac:chgData name="Muhammad Cassamo" userId="fdce8208-b601-4f8e-aa2e-995454d7cb29" providerId="ADAL" clId="{CC192353-E614-482F-9D4A-678FD542FABD}" dt="2024-10-03T20:07:31.736" v="269" actId="478"/>
          <ac:spMkLst>
            <pc:docMk/>
            <pc:sldMk cId="4243905809" sldId="263"/>
            <ac:spMk id="5" creationId="{32C77C5D-1541-4D4C-8CD9-E4CB2D74FBB4}"/>
          </ac:spMkLst>
        </pc:spChg>
        <pc:spChg chg="add del mod">
          <ac:chgData name="Muhammad Cassamo" userId="fdce8208-b601-4f8e-aa2e-995454d7cb29" providerId="ADAL" clId="{CC192353-E614-482F-9D4A-678FD542FABD}" dt="2024-10-03T20:07:33.178" v="270" actId="478"/>
          <ac:spMkLst>
            <pc:docMk/>
            <pc:sldMk cId="4243905809" sldId="263"/>
            <ac:spMk id="7" creationId="{DB43F283-DA92-4475-925D-2D7C37D0BA2E}"/>
          </ac:spMkLst>
        </pc:spChg>
        <pc:spChg chg="add del mod">
          <ac:chgData name="Muhammad Cassamo" userId="fdce8208-b601-4f8e-aa2e-995454d7cb29" providerId="ADAL" clId="{CC192353-E614-482F-9D4A-678FD542FABD}" dt="2024-10-03T20:07:36.711" v="272" actId="478"/>
          <ac:spMkLst>
            <pc:docMk/>
            <pc:sldMk cId="4243905809" sldId="263"/>
            <ac:spMk id="9" creationId="{7C79F68D-1F00-4648-9195-3011A221C7D6}"/>
          </ac:spMkLst>
        </pc:spChg>
        <pc:picChg chg="add mod">
          <ac:chgData name="Muhammad Cassamo" userId="fdce8208-b601-4f8e-aa2e-995454d7cb29" providerId="ADAL" clId="{CC192353-E614-482F-9D4A-678FD542FABD}" dt="2024-10-03T20:09:08.576" v="279" actId="14100"/>
          <ac:picMkLst>
            <pc:docMk/>
            <pc:sldMk cId="4243905809" sldId="263"/>
            <ac:picMk id="10" creationId="{BE2F163B-8034-423E-8A13-7DE9FC2BA973}"/>
          </ac:picMkLst>
        </pc:picChg>
      </pc:sldChg>
      <pc:sldChg chg="addSp delSp modSp mod modTransition">
        <pc:chgData name="Muhammad Cassamo" userId="fdce8208-b601-4f8e-aa2e-995454d7cb29" providerId="ADAL" clId="{CC192353-E614-482F-9D4A-678FD542FABD}" dt="2024-10-04T10:38:24.544" v="1002"/>
        <pc:sldMkLst>
          <pc:docMk/>
          <pc:sldMk cId="491993309" sldId="264"/>
        </pc:sldMkLst>
        <pc:spChg chg="del">
          <ac:chgData name="Muhammad Cassamo" userId="fdce8208-b601-4f8e-aa2e-995454d7cb29" providerId="ADAL" clId="{CC192353-E614-482F-9D4A-678FD542FABD}" dt="2024-10-03T20:05:04.119" v="268" actId="478"/>
          <ac:spMkLst>
            <pc:docMk/>
            <pc:sldMk cId="491993309" sldId="264"/>
            <ac:spMk id="2" creationId="{8D8F9E36-CD39-4DDD-927C-C07E8C070A17}"/>
          </ac:spMkLst>
        </pc:spChg>
        <pc:spChg chg="del">
          <ac:chgData name="Muhammad Cassamo" userId="fdce8208-b601-4f8e-aa2e-995454d7cb29" providerId="ADAL" clId="{CC192353-E614-482F-9D4A-678FD542FABD}" dt="2024-10-03T20:05:01.451" v="267" actId="478"/>
          <ac:spMkLst>
            <pc:docMk/>
            <pc:sldMk cId="491993309" sldId="264"/>
            <ac:spMk id="3" creationId="{F3B30A82-8E4A-471C-A080-278975C952AA}"/>
          </ac:spMkLst>
        </pc:spChg>
        <pc:spChg chg="del">
          <ac:chgData name="Muhammad Cassamo" userId="fdce8208-b601-4f8e-aa2e-995454d7cb29" providerId="ADAL" clId="{CC192353-E614-482F-9D4A-678FD542FABD}" dt="2024-10-03T20:04:57.918" v="265" actId="478"/>
          <ac:spMkLst>
            <pc:docMk/>
            <pc:sldMk cId="491993309" sldId="264"/>
            <ac:spMk id="4" creationId="{5C2806C0-8AE3-4975-9946-CCD70055F494}"/>
          </ac:spMkLst>
        </pc:spChg>
        <pc:spChg chg="del">
          <ac:chgData name="Muhammad Cassamo" userId="fdce8208-b601-4f8e-aa2e-995454d7cb29" providerId="ADAL" clId="{CC192353-E614-482F-9D4A-678FD542FABD}" dt="2024-10-03T20:04:54.850" v="264" actId="478"/>
          <ac:spMkLst>
            <pc:docMk/>
            <pc:sldMk cId="491993309" sldId="264"/>
            <ac:spMk id="5" creationId="{D7FB60BE-A06D-46A2-8BC5-E4AB30430916}"/>
          </ac:spMkLst>
        </pc:spChg>
        <pc:spChg chg="add del mod">
          <ac:chgData name="Muhammad Cassamo" userId="fdce8208-b601-4f8e-aa2e-995454d7cb29" providerId="ADAL" clId="{CC192353-E614-482F-9D4A-678FD542FABD}" dt="2024-10-03T20:04:59.314" v="266" actId="478"/>
          <ac:spMkLst>
            <pc:docMk/>
            <pc:sldMk cId="491993309" sldId="264"/>
            <ac:spMk id="7" creationId="{6E2BD06A-4E09-4267-97F1-BA899CB85C56}"/>
          </ac:spMkLst>
        </pc:spChg>
        <pc:spChg chg="add mod">
          <ac:chgData name="Muhammad Cassamo" userId="fdce8208-b601-4f8e-aa2e-995454d7cb29" providerId="ADAL" clId="{CC192353-E614-482F-9D4A-678FD542FABD}" dt="2024-10-03T20:11:48.326" v="303" actId="1076"/>
          <ac:spMkLst>
            <pc:docMk/>
            <pc:sldMk cId="491993309" sldId="264"/>
            <ac:spMk id="11" creationId="{ECEFC283-4514-4BDD-AD54-1D763DC81115}"/>
          </ac:spMkLst>
        </pc:spChg>
        <pc:picChg chg="add del">
          <ac:chgData name="Muhammad Cassamo" userId="fdce8208-b601-4f8e-aa2e-995454d7cb29" providerId="ADAL" clId="{CC192353-E614-482F-9D4A-678FD542FABD}" dt="2024-10-03T20:09:46.733" v="281" actId="478"/>
          <ac:picMkLst>
            <pc:docMk/>
            <pc:sldMk cId="491993309" sldId="264"/>
            <ac:picMk id="8" creationId="{C3CEBB91-8989-4E4A-A0A3-147FA0A05321}"/>
          </ac:picMkLst>
        </pc:picChg>
        <pc:picChg chg="add mod">
          <ac:chgData name="Muhammad Cassamo" userId="fdce8208-b601-4f8e-aa2e-995454d7cb29" providerId="ADAL" clId="{CC192353-E614-482F-9D4A-678FD542FABD}" dt="2024-10-03T20:10:27.231" v="288" actId="1076"/>
          <ac:picMkLst>
            <pc:docMk/>
            <pc:sldMk cId="491993309" sldId="264"/>
            <ac:picMk id="9" creationId="{10762A86-8442-4595-BF9B-B219CCF652B1}"/>
          </ac:picMkLst>
        </pc:picChg>
        <pc:picChg chg="add del mod">
          <ac:chgData name="Muhammad Cassamo" userId="fdce8208-b601-4f8e-aa2e-995454d7cb29" providerId="ADAL" clId="{CC192353-E614-482F-9D4A-678FD542FABD}" dt="2024-10-03T20:10:48.238" v="291" actId="478"/>
          <ac:picMkLst>
            <pc:docMk/>
            <pc:sldMk cId="491993309" sldId="264"/>
            <ac:picMk id="10" creationId="{8C217478-A1B8-4B2F-A4E7-3828D16D364D}"/>
          </ac:picMkLst>
        </pc:picChg>
      </pc:sldChg>
      <pc:sldChg chg="addSp delSp modSp mod modTransition">
        <pc:chgData name="Muhammad Cassamo" userId="fdce8208-b601-4f8e-aa2e-995454d7cb29" providerId="ADAL" clId="{CC192353-E614-482F-9D4A-678FD542FABD}" dt="2024-10-04T10:39:09.689" v="1009"/>
        <pc:sldMkLst>
          <pc:docMk/>
          <pc:sldMk cId="3309279394" sldId="265"/>
        </pc:sldMkLst>
        <pc:spChg chg="del">
          <ac:chgData name="Muhammad Cassamo" userId="fdce8208-b601-4f8e-aa2e-995454d7cb29" providerId="ADAL" clId="{CC192353-E614-482F-9D4A-678FD542FABD}" dt="2024-10-03T20:26:57.740" v="442" actId="478"/>
          <ac:spMkLst>
            <pc:docMk/>
            <pc:sldMk cId="3309279394" sldId="265"/>
            <ac:spMk id="2" creationId="{CBA4F671-D586-49FB-B0C1-E7E9ADFE08D4}"/>
          </ac:spMkLst>
        </pc:spChg>
        <pc:spChg chg="del">
          <ac:chgData name="Muhammad Cassamo" userId="fdce8208-b601-4f8e-aa2e-995454d7cb29" providerId="ADAL" clId="{CC192353-E614-482F-9D4A-678FD542FABD}" dt="2024-10-03T20:26:59.629" v="443" actId="478"/>
          <ac:spMkLst>
            <pc:docMk/>
            <pc:sldMk cId="3309279394" sldId="265"/>
            <ac:spMk id="3" creationId="{16721AB4-1CF0-4825-926E-5207D64C2645}"/>
          </ac:spMkLst>
        </pc:spChg>
        <pc:spChg chg="del">
          <ac:chgData name="Muhammad Cassamo" userId="fdce8208-b601-4f8e-aa2e-995454d7cb29" providerId="ADAL" clId="{CC192353-E614-482F-9D4A-678FD542FABD}" dt="2024-10-03T20:26:53.397" v="440" actId="478"/>
          <ac:spMkLst>
            <pc:docMk/>
            <pc:sldMk cId="3309279394" sldId="265"/>
            <ac:spMk id="4" creationId="{A412BBAB-4628-42F5-BF78-BE0E59475133}"/>
          </ac:spMkLst>
        </pc:spChg>
        <pc:spChg chg="del">
          <ac:chgData name="Muhammad Cassamo" userId="fdce8208-b601-4f8e-aa2e-995454d7cb29" providerId="ADAL" clId="{CC192353-E614-482F-9D4A-678FD542FABD}" dt="2024-10-03T20:27:07.350" v="448" actId="478"/>
          <ac:spMkLst>
            <pc:docMk/>
            <pc:sldMk cId="3309279394" sldId="265"/>
            <ac:spMk id="5" creationId="{62E14719-D011-4E0B-9362-CD19FF22FEB5}"/>
          </ac:spMkLst>
        </pc:spChg>
        <pc:spChg chg="del">
          <ac:chgData name="Muhammad Cassamo" userId="fdce8208-b601-4f8e-aa2e-995454d7cb29" providerId="ADAL" clId="{CC192353-E614-482F-9D4A-678FD542FABD}" dt="2024-10-03T20:27:04.626" v="446" actId="478"/>
          <ac:spMkLst>
            <pc:docMk/>
            <pc:sldMk cId="3309279394" sldId="265"/>
            <ac:spMk id="6" creationId="{73118D49-CA48-4C57-A37C-31BAA7538127}"/>
          </ac:spMkLst>
        </pc:spChg>
        <pc:spChg chg="mod">
          <ac:chgData name="Muhammad Cassamo" userId="fdce8208-b601-4f8e-aa2e-995454d7cb29" providerId="ADAL" clId="{CC192353-E614-482F-9D4A-678FD542FABD}" dt="2024-10-03T20:27:14.265" v="450" actId="1076"/>
          <ac:spMkLst>
            <pc:docMk/>
            <pc:sldMk cId="3309279394" sldId="265"/>
            <ac:spMk id="7" creationId="{72B381BA-F1D7-483F-B759-9C3451355503}"/>
          </ac:spMkLst>
        </pc:spChg>
        <pc:spChg chg="add del mod">
          <ac:chgData name="Muhammad Cassamo" userId="fdce8208-b601-4f8e-aa2e-995454d7cb29" providerId="ADAL" clId="{CC192353-E614-482F-9D4A-678FD542FABD}" dt="2024-10-03T20:26:55.148" v="441" actId="478"/>
          <ac:spMkLst>
            <pc:docMk/>
            <pc:sldMk cId="3309279394" sldId="265"/>
            <ac:spMk id="9" creationId="{16AFD509-2248-404D-BF5D-54B0448470B6}"/>
          </ac:spMkLst>
        </pc:spChg>
        <pc:spChg chg="add del mod">
          <ac:chgData name="Muhammad Cassamo" userId="fdce8208-b601-4f8e-aa2e-995454d7cb29" providerId="ADAL" clId="{CC192353-E614-482F-9D4A-678FD542FABD}" dt="2024-10-03T20:27:02.720" v="445" actId="478"/>
          <ac:spMkLst>
            <pc:docMk/>
            <pc:sldMk cId="3309279394" sldId="265"/>
            <ac:spMk id="11" creationId="{B0A8E8BF-4158-471B-B3EB-D4A10FEF2A77}"/>
          </ac:spMkLst>
        </pc:spChg>
        <pc:spChg chg="add del mod">
          <ac:chgData name="Muhammad Cassamo" userId="fdce8208-b601-4f8e-aa2e-995454d7cb29" providerId="ADAL" clId="{CC192353-E614-482F-9D4A-678FD542FABD}" dt="2024-10-03T20:27:00.879" v="444" actId="478"/>
          <ac:spMkLst>
            <pc:docMk/>
            <pc:sldMk cId="3309279394" sldId="265"/>
            <ac:spMk id="13" creationId="{71BB05EF-8729-405A-9DD2-BAF4E20C15C1}"/>
          </ac:spMkLst>
        </pc:spChg>
        <pc:spChg chg="add del mod">
          <ac:chgData name="Muhammad Cassamo" userId="fdce8208-b601-4f8e-aa2e-995454d7cb29" providerId="ADAL" clId="{CC192353-E614-482F-9D4A-678FD542FABD}" dt="2024-10-03T20:27:05.810" v="447" actId="478"/>
          <ac:spMkLst>
            <pc:docMk/>
            <pc:sldMk cId="3309279394" sldId="265"/>
            <ac:spMk id="15" creationId="{FF1593D7-29CF-41CE-B615-820B6BBB6C99}"/>
          </ac:spMkLst>
        </pc:spChg>
        <pc:spChg chg="add del mod">
          <ac:chgData name="Muhammad Cassamo" userId="fdce8208-b601-4f8e-aa2e-995454d7cb29" providerId="ADAL" clId="{CC192353-E614-482F-9D4A-678FD542FABD}" dt="2024-10-03T20:27:08.368" v="449" actId="478"/>
          <ac:spMkLst>
            <pc:docMk/>
            <pc:sldMk cId="3309279394" sldId="265"/>
            <ac:spMk id="17" creationId="{0B518984-9365-4457-8E5A-6AD2B8A6C478}"/>
          </ac:spMkLst>
        </pc:spChg>
      </pc:sldChg>
      <pc:sldChg chg="del">
        <pc:chgData name="Muhammad Cassamo" userId="fdce8208-b601-4f8e-aa2e-995454d7cb29" providerId="ADAL" clId="{CC192353-E614-482F-9D4A-678FD542FABD}" dt="2024-10-03T20:04:43.375" v="263" actId="2696"/>
        <pc:sldMkLst>
          <pc:docMk/>
          <pc:sldMk cId="59582380" sldId="268"/>
        </pc:sldMkLst>
      </pc:sldChg>
      <pc:sldChg chg="modSp mod ord modTransition modAnim">
        <pc:chgData name="Muhammad Cassamo" userId="fdce8208-b601-4f8e-aa2e-995454d7cb29" providerId="ADAL" clId="{CC192353-E614-482F-9D4A-678FD542FABD}" dt="2024-10-04T10:34:50.444" v="983"/>
        <pc:sldMkLst>
          <pc:docMk/>
          <pc:sldMk cId="2006813423" sldId="269"/>
        </pc:sldMkLst>
        <pc:spChg chg="mod">
          <ac:chgData name="Muhammad Cassamo" userId="fdce8208-b601-4f8e-aa2e-995454d7cb29" providerId="ADAL" clId="{CC192353-E614-482F-9D4A-678FD542FABD}" dt="2024-10-03T19:41:30.692" v="69" actId="20577"/>
          <ac:spMkLst>
            <pc:docMk/>
            <pc:sldMk cId="2006813423" sldId="269"/>
            <ac:spMk id="20" creationId="{AF717FA9-0E18-2FFD-F061-58B6382C25F5}"/>
          </ac:spMkLst>
        </pc:spChg>
      </pc:sldChg>
      <pc:sldChg chg="modSp add mod modTransition modAnim">
        <pc:chgData name="Muhammad Cassamo" userId="fdce8208-b601-4f8e-aa2e-995454d7cb29" providerId="ADAL" clId="{CC192353-E614-482F-9D4A-678FD542FABD}" dt="2024-10-04T10:34:55.188" v="984"/>
        <pc:sldMkLst>
          <pc:docMk/>
          <pc:sldMk cId="2066429153" sldId="270"/>
        </pc:sldMkLst>
        <pc:spChg chg="mod">
          <ac:chgData name="Muhammad Cassamo" userId="fdce8208-b601-4f8e-aa2e-995454d7cb29" providerId="ADAL" clId="{CC192353-E614-482F-9D4A-678FD542FABD}" dt="2024-10-03T19:40:51.631" v="65" actId="113"/>
          <ac:spMkLst>
            <pc:docMk/>
            <pc:sldMk cId="2066429153" sldId="270"/>
            <ac:spMk id="20" creationId="{94EF363D-F1C2-4012-B3E8-14ACEA4C2797}"/>
          </ac:spMkLst>
        </pc:spChg>
      </pc:sldChg>
      <pc:sldChg chg="modSp add mod modTransition">
        <pc:chgData name="Muhammad Cassamo" userId="fdce8208-b601-4f8e-aa2e-995454d7cb29" providerId="ADAL" clId="{CC192353-E614-482F-9D4A-678FD542FABD}" dt="2024-10-04T10:35:00.809" v="985"/>
        <pc:sldMkLst>
          <pc:docMk/>
          <pc:sldMk cId="3737709447" sldId="271"/>
        </pc:sldMkLst>
        <pc:spChg chg="mod">
          <ac:chgData name="Muhammad Cassamo" userId="fdce8208-b601-4f8e-aa2e-995454d7cb29" providerId="ADAL" clId="{CC192353-E614-482F-9D4A-678FD542FABD}" dt="2024-10-03T19:39:22.744" v="57" actId="20577"/>
          <ac:spMkLst>
            <pc:docMk/>
            <pc:sldMk cId="3737709447" sldId="271"/>
            <ac:spMk id="9" creationId="{E1BA9B4B-C586-4B6B-8142-E49AC2D37AD1}"/>
          </ac:spMkLst>
        </pc:spChg>
        <pc:spChg chg="mod">
          <ac:chgData name="Muhammad Cassamo" userId="fdce8208-b601-4f8e-aa2e-995454d7cb29" providerId="ADAL" clId="{CC192353-E614-482F-9D4A-678FD542FABD}" dt="2024-10-03T19:40:44.783" v="64" actId="113"/>
          <ac:spMkLst>
            <pc:docMk/>
            <pc:sldMk cId="3737709447" sldId="271"/>
            <ac:spMk id="20" creationId="{94EF363D-F1C2-4012-B3E8-14ACEA4C2797}"/>
          </ac:spMkLst>
        </pc:spChg>
      </pc:sldChg>
      <pc:sldChg chg="modSp add mod modTransition modAnim">
        <pc:chgData name="Muhammad Cassamo" userId="fdce8208-b601-4f8e-aa2e-995454d7cb29" providerId="ADAL" clId="{CC192353-E614-482F-9D4A-678FD542FABD}" dt="2024-10-04T10:36:29.744" v="994"/>
        <pc:sldMkLst>
          <pc:docMk/>
          <pc:sldMk cId="3396457218" sldId="272"/>
        </pc:sldMkLst>
        <pc:spChg chg="mod">
          <ac:chgData name="Muhammad Cassamo" userId="fdce8208-b601-4f8e-aa2e-995454d7cb29" providerId="ADAL" clId="{CC192353-E614-482F-9D4A-678FD542FABD}" dt="2024-10-03T19:42:51.036" v="72"/>
          <ac:spMkLst>
            <pc:docMk/>
            <pc:sldMk cId="3396457218" sldId="272"/>
            <ac:spMk id="9" creationId="{E1BA9B4B-C586-4B6B-8142-E49AC2D37AD1}"/>
          </ac:spMkLst>
        </pc:spChg>
        <pc:spChg chg="mod">
          <ac:chgData name="Muhammad Cassamo" userId="fdce8208-b601-4f8e-aa2e-995454d7cb29" providerId="ADAL" clId="{CC192353-E614-482F-9D4A-678FD542FABD}" dt="2024-10-03T19:44:04.526" v="85" actId="207"/>
          <ac:spMkLst>
            <pc:docMk/>
            <pc:sldMk cId="3396457218" sldId="272"/>
            <ac:spMk id="20" creationId="{94EF363D-F1C2-4012-B3E8-14ACEA4C2797}"/>
          </ac:spMkLst>
        </pc:spChg>
      </pc:sldChg>
      <pc:sldChg chg="addSp delSp modSp new mod modTransition modClrScheme chgLayout">
        <pc:chgData name="Muhammad Cassamo" userId="fdce8208-b601-4f8e-aa2e-995454d7cb29" providerId="ADAL" clId="{CC192353-E614-482F-9D4A-678FD542FABD}" dt="2024-10-04T10:37:16.780" v="996"/>
        <pc:sldMkLst>
          <pc:docMk/>
          <pc:sldMk cId="34404179" sldId="273"/>
        </pc:sldMkLst>
        <pc:spChg chg="del mod">
          <ac:chgData name="Muhammad Cassamo" userId="fdce8208-b601-4f8e-aa2e-995454d7cb29" providerId="ADAL" clId="{CC192353-E614-482F-9D4A-678FD542FABD}" dt="2024-10-03T19:51:11.642" v="128" actId="478"/>
          <ac:spMkLst>
            <pc:docMk/>
            <pc:sldMk cId="34404179" sldId="273"/>
            <ac:spMk id="2" creationId="{6224BEBC-78DA-4AAD-877B-946328010DC4}"/>
          </ac:spMkLst>
        </pc:spChg>
        <pc:spChg chg="del mod">
          <ac:chgData name="Muhammad Cassamo" userId="fdce8208-b601-4f8e-aa2e-995454d7cb29" providerId="ADAL" clId="{CC192353-E614-482F-9D4A-678FD542FABD}" dt="2024-10-03T19:51:08.878" v="127" actId="478"/>
          <ac:spMkLst>
            <pc:docMk/>
            <pc:sldMk cId="34404179" sldId="273"/>
            <ac:spMk id="3" creationId="{F691E553-EA45-452D-B53F-37CE11D9F5BD}"/>
          </ac:spMkLst>
        </pc:spChg>
        <pc:spChg chg="add mod">
          <ac:chgData name="Muhammad Cassamo" userId="fdce8208-b601-4f8e-aa2e-995454d7cb29" providerId="ADAL" clId="{CC192353-E614-482F-9D4A-678FD542FABD}" dt="2024-10-03T19:51:24.949" v="132" actId="26606"/>
          <ac:spMkLst>
            <pc:docMk/>
            <pc:sldMk cId="34404179" sldId="273"/>
            <ac:spMk id="9" creationId="{16B65BC4-115B-BA6A-9BB7-F53AE6AC1A3C}"/>
          </ac:spMkLst>
        </pc:spChg>
        <pc:spChg chg="add">
          <ac:chgData name="Muhammad Cassamo" userId="fdce8208-b601-4f8e-aa2e-995454d7cb29" providerId="ADAL" clId="{CC192353-E614-482F-9D4A-678FD542FABD}" dt="2024-10-03T19:51:24.949" v="132" actId="26606"/>
          <ac:spMkLst>
            <pc:docMk/>
            <pc:sldMk cId="34404179" sldId="273"/>
            <ac:spMk id="14" creationId="{1FC27583-33A5-EEA8-BA7F-99C315B6F8A7}"/>
          </ac:spMkLst>
        </pc:spChg>
        <pc:spChg chg="add del">
          <ac:chgData name="Muhammad Cassamo" userId="fdce8208-b601-4f8e-aa2e-995454d7cb29" providerId="ADAL" clId="{CC192353-E614-482F-9D4A-678FD542FABD}" dt="2024-10-03T19:51:29.292" v="133" actId="478"/>
          <ac:spMkLst>
            <pc:docMk/>
            <pc:sldMk cId="34404179" sldId="273"/>
            <ac:spMk id="16" creationId="{49EF233D-A3AB-C841-F25C-B95BA712385E}"/>
          </ac:spMkLst>
        </pc:spChg>
        <pc:picChg chg="add mod">
          <ac:chgData name="Muhammad Cassamo" userId="fdce8208-b601-4f8e-aa2e-995454d7cb29" providerId="ADAL" clId="{CC192353-E614-482F-9D4A-678FD542FABD}" dt="2024-10-03T19:51:20.193" v="131" actId="14100"/>
          <ac:picMkLst>
            <pc:docMk/>
            <pc:sldMk cId="34404179" sldId="273"/>
            <ac:picMk id="4" creationId="{91A45E41-5D9D-423F-B51B-51C1DDCA48B3}"/>
          </ac:picMkLst>
        </pc:picChg>
      </pc:sldChg>
      <pc:sldChg chg="modSp add mod ord modTransition">
        <pc:chgData name="Muhammad Cassamo" userId="fdce8208-b601-4f8e-aa2e-995454d7cb29" providerId="ADAL" clId="{CC192353-E614-482F-9D4A-678FD542FABD}" dt="2024-10-04T10:37:40.119" v="998"/>
        <pc:sldMkLst>
          <pc:docMk/>
          <pc:sldMk cId="4008320883" sldId="274"/>
        </pc:sldMkLst>
        <pc:spChg chg="mod">
          <ac:chgData name="Muhammad Cassamo" userId="fdce8208-b601-4f8e-aa2e-995454d7cb29" providerId="ADAL" clId="{CC192353-E614-482F-9D4A-678FD542FABD}" dt="2024-10-03T19:59:59.959" v="214" actId="20577"/>
          <ac:spMkLst>
            <pc:docMk/>
            <pc:sldMk cId="4008320883" sldId="274"/>
            <ac:spMk id="9" creationId="{E1BA9B4B-C586-4B6B-8142-E49AC2D37AD1}"/>
          </ac:spMkLst>
        </pc:spChg>
        <pc:spChg chg="mod">
          <ac:chgData name="Muhammad Cassamo" userId="fdce8208-b601-4f8e-aa2e-995454d7cb29" providerId="ADAL" clId="{CC192353-E614-482F-9D4A-678FD542FABD}" dt="2024-10-03T20:00:21.877" v="217" actId="255"/>
          <ac:spMkLst>
            <pc:docMk/>
            <pc:sldMk cId="4008320883" sldId="274"/>
            <ac:spMk id="20" creationId="{94EF363D-F1C2-4012-B3E8-14ACEA4C2797}"/>
          </ac:spMkLst>
        </pc:spChg>
      </pc:sldChg>
      <pc:sldChg chg="modSp add mod modTransition">
        <pc:chgData name="Muhammad Cassamo" userId="fdce8208-b601-4f8e-aa2e-995454d7cb29" providerId="ADAL" clId="{CC192353-E614-482F-9D4A-678FD542FABD}" dt="2024-10-04T10:37:48.138" v="999"/>
        <pc:sldMkLst>
          <pc:docMk/>
          <pc:sldMk cId="936517510" sldId="275"/>
        </pc:sldMkLst>
        <pc:spChg chg="mod">
          <ac:chgData name="Muhammad Cassamo" userId="fdce8208-b601-4f8e-aa2e-995454d7cb29" providerId="ADAL" clId="{CC192353-E614-482F-9D4A-678FD542FABD}" dt="2024-10-03T20:00:44.395" v="228" actId="20577"/>
          <ac:spMkLst>
            <pc:docMk/>
            <pc:sldMk cId="936517510" sldId="275"/>
            <ac:spMk id="9" creationId="{E1BA9B4B-C586-4B6B-8142-E49AC2D37AD1}"/>
          </ac:spMkLst>
        </pc:spChg>
        <pc:spChg chg="mod">
          <ac:chgData name="Muhammad Cassamo" userId="fdce8208-b601-4f8e-aa2e-995454d7cb29" providerId="ADAL" clId="{CC192353-E614-482F-9D4A-678FD542FABD}" dt="2024-10-03T20:01:09.871" v="231" actId="255"/>
          <ac:spMkLst>
            <pc:docMk/>
            <pc:sldMk cId="936517510" sldId="275"/>
            <ac:spMk id="20" creationId="{94EF363D-F1C2-4012-B3E8-14ACEA4C2797}"/>
          </ac:spMkLst>
        </pc:spChg>
      </pc:sldChg>
      <pc:sldChg chg="modSp add mod modTransition">
        <pc:chgData name="Muhammad Cassamo" userId="fdce8208-b601-4f8e-aa2e-995454d7cb29" providerId="ADAL" clId="{CC192353-E614-482F-9D4A-678FD542FABD}" dt="2024-10-04T10:37:57.198" v="1000"/>
        <pc:sldMkLst>
          <pc:docMk/>
          <pc:sldMk cId="4031022485" sldId="276"/>
        </pc:sldMkLst>
        <pc:spChg chg="mod">
          <ac:chgData name="Muhammad Cassamo" userId="fdce8208-b601-4f8e-aa2e-995454d7cb29" providerId="ADAL" clId="{CC192353-E614-482F-9D4A-678FD542FABD}" dt="2024-10-03T20:02:09.861" v="241" actId="20577"/>
          <ac:spMkLst>
            <pc:docMk/>
            <pc:sldMk cId="4031022485" sldId="276"/>
            <ac:spMk id="9" creationId="{E1BA9B4B-C586-4B6B-8142-E49AC2D37AD1}"/>
          </ac:spMkLst>
        </pc:spChg>
        <pc:spChg chg="mod">
          <ac:chgData name="Muhammad Cassamo" userId="fdce8208-b601-4f8e-aa2e-995454d7cb29" providerId="ADAL" clId="{CC192353-E614-482F-9D4A-678FD542FABD}" dt="2024-10-03T20:02:33.246" v="244" actId="255"/>
          <ac:spMkLst>
            <pc:docMk/>
            <pc:sldMk cId="4031022485" sldId="276"/>
            <ac:spMk id="20" creationId="{94EF363D-F1C2-4012-B3E8-14ACEA4C2797}"/>
          </ac:spMkLst>
        </pc:spChg>
      </pc:sldChg>
      <pc:sldChg chg="addSp delSp modSp add mod modTransition">
        <pc:chgData name="Muhammad Cassamo" userId="fdce8208-b601-4f8e-aa2e-995454d7cb29" providerId="ADAL" clId="{CC192353-E614-482F-9D4A-678FD542FABD}" dt="2024-10-04T10:38:04.912" v="1001"/>
        <pc:sldMkLst>
          <pc:docMk/>
          <pc:sldMk cId="2720655795" sldId="277"/>
        </pc:sldMkLst>
        <pc:spChg chg="mod">
          <ac:chgData name="Muhammad Cassamo" userId="fdce8208-b601-4f8e-aa2e-995454d7cb29" providerId="ADAL" clId="{CC192353-E614-482F-9D4A-678FD542FABD}" dt="2024-10-03T20:02:52.710" v="256" actId="20577"/>
          <ac:spMkLst>
            <pc:docMk/>
            <pc:sldMk cId="2720655795" sldId="277"/>
            <ac:spMk id="9" creationId="{E1BA9B4B-C586-4B6B-8142-E49AC2D37AD1}"/>
          </ac:spMkLst>
        </pc:spChg>
        <pc:spChg chg="add del mod">
          <ac:chgData name="Muhammad Cassamo" userId="fdce8208-b601-4f8e-aa2e-995454d7cb29" providerId="ADAL" clId="{CC192353-E614-482F-9D4A-678FD542FABD}" dt="2024-10-03T20:12:48.453" v="305" actId="20577"/>
          <ac:spMkLst>
            <pc:docMk/>
            <pc:sldMk cId="2720655795" sldId="277"/>
            <ac:spMk id="20" creationId="{94EF363D-F1C2-4012-B3E8-14ACEA4C2797}"/>
          </ac:spMkLst>
        </pc:spChg>
      </pc:sldChg>
      <pc:sldChg chg="addSp delSp modSp add mod modTransition">
        <pc:chgData name="Muhammad Cassamo" userId="fdce8208-b601-4f8e-aa2e-995454d7cb29" providerId="ADAL" clId="{CC192353-E614-482F-9D4A-678FD542FABD}" dt="2024-10-04T10:38:33.147" v="1003"/>
        <pc:sldMkLst>
          <pc:docMk/>
          <pc:sldMk cId="1570883883" sldId="278"/>
        </pc:sldMkLst>
        <pc:spChg chg="add del mod">
          <ac:chgData name="Muhammad Cassamo" userId="fdce8208-b601-4f8e-aa2e-995454d7cb29" providerId="ADAL" clId="{CC192353-E614-482F-9D4A-678FD542FABD}" dt="2024-10-03T20:17:46.088" v="359"/>
          <ac:spMkLst>
            <pc:docMk/>
            <pc:sldMk cId="1570883883" sldId="278"/>
            <ac:spMk id="3" creationId="{5AE02D23-96D3-4607-BE9F-A241E197830C}"/>
          </ac:spMkLst>
        </pc:spChg>
        <pc:spChg chg="add mod">
          <ac:chgData name="Muhammad Cassamo" userId="fdce8208-b601-4f8e-aa2e-995454d7cb29" providerId="ADAL" clId="{CC192353-E614-482F-9D4A-678FD542FABD}" dt="2024-10-03T20:17:54.265" v="360" actId="1076"/>
          <ac:spMkLst>
            <pc:docMk/>
            <pc:sldMk cId="1570883883" sldId="278"/>
            <ac:spMk id="4" creationId="{0FEB30E7-79E5-4D20-9E98-CC601B9858DE}"/>
          </ac:spMkLst>
        </pc:spChg>
        <pc:spChg chg="mod">
          <ac:chgData name="Muhammad Cassamo" userId="fdce8208-b601-4f8e-aa2e-995454d7cb29" providerId="ADAL" clId="{CC192353-E614-482F-9D4A-678FD542FABD}" dt="2024-10-03T20:16:28.707" v="336" actId="255"/>
          <ac:spMkLst>
            <pc:docMk/>
            <pc:sldMk cId="1570883883" sldId="278"/>
            <ac:spMk id="11" creationId="{ECEFC283-4514-4BDD-AD54-1D763DC81115}"/>
          </ac:spMkLst>
        </pc:spChg>
        <pc:picChg chg="add mod">
          <ac:chgData name="Muhammad Cassamo" userId="fdce8208-b601-4f8e-aa2e-995454d7cb29" providerId="ADAL" clId="{CC192353-E614-482F-9D4A-678FD542FABD}" dt="2024-10-03T20:15:54.329" v="309" actId="1076"/>
          <ac:picMkLst>
            <pc:docMk/>
            <pc:sldMk cId="1570883883" sldId="278"/>
            <ac:picMk id="2" creationId="{37E18B90-215F-4455-8EF6-D107FA81E903}"/>
          </ac:picMkLst>
        </pc:picChg>
        <pc:picChg chg="del">
          <ac:chgData name="Muhammad Cassamo" userId="fdce8208-b601-4f8e-aa2e-995454d7cb29" providerId="ADAL" clId="{CC192353-E614-482F-9D4A-678FD542FABD}" dt="2024-10-03T20:15:31.010" v="307" actId="478"/>
          <ac:picMkLst>
            <pc:docMk/>
            <pc:sldMk cId="1570883883" sldId="278"/>
            <ac:picMk id="9" creationId="{10762A86-8442-4595-BF9B-B219CCF652B1}"/>
          </ac:picMkLst>
        </pc:picChg>
      </pc:sldChg>
      <pc:sldChg chg="modSp add mod ord modTransition">
        <pc:chgData name="Muhammad Cassamo" userId="fdce8208-b601-4f8e-aa2e-995454d7cb29" providerId="ADAL" clId="{CC192353-E614-482F-9D4A-678FD542FABD}" dt="2024-10-04T10:38:42.507" v="1004"/>
        <pc:sldMkLst>
          <pc:docMk/>
          <pc:sldMk cId="3222837901" sldId="279"/>
        </pc:sldMkLst>
        <pc:spChg chg="mod">
          <ac:chgData name="Muhammad Cassamo" userId="fdce8208-b601-4f8e-aa2e-995454d7cb29" providerId="ADAL" clId="{CC192353-E614-482F-9D4A-678FD542FABD}" dt="2024-10-03T20:19:01.637" v="365"/>
          <ac:spMkLst>
            <pc:docMk/>
            <pc:sldMk cId="3222837901" sldId="279"/>
            <ac:spMk id="9" creationId="{E1BA9B4B-C586-4B6B-8142-E49AC2D37AD1}"/>
          </ac:spMkLst>
        </pc:spChg>
        <pc:spChg chg="mod">
          <ac:chgData name="Muhammad Cassamo" userId="fdce8208-b601-4f8e-aa2e-995454d7cb29" providerId="ADAL" clId="{CC192353-E614-482F-9D4A-678FD542FABD}" dt="2024-10-03T20:20:33.311" v="378" actId="12"/>
          <ac:spMkLst>
            <pc:docMk/>
            <pc:sldMk cId="3222837901" sldId="279"/>
            <ac:spMk id="20" creationId="{94EF363D-F1C2-4012-B3E8-14ACEA4C2797}"/>
          </ac:spMkLst>
        </pc:spChg>
      </pc:sldChg>
      <pc:sldChg chg="modSp add mod modTransition">
        <pc:chgData name="Muhammad Cassamo" userId="fdce8208-b601-4f8e-aa2e-995454d7cb29" providerId="ADAL" clId="{CC192353-E614-482F-9D4A-678FD542FABD}" dt="2024-10-04T10:38:48.574" v="1005"/>
        <pc:sldMkLst>
          <pc:docMk/>
          <pc:sldMk cId="2959167519" sldId="280"/>
        </pc:sldMkLst>
        <pc:spChg chg="mod">
          <ac:chgData name="Muhammad Cassamo" userId="fdce8208-b601-4f8e-aa2e-995454d7cb29" providerId="ADAL" clId="{CC192353-E614-482F-9D4A-678FD542FABD}" dt="2024-10-03T20:20:21.004" v="377"/>
          <ac:spMkLst>
            <pc:docMk/>
            <pc:sldMk cId="2959167519" sldId="280"/>
            <ac:spMk id="9" creationId="{E1BA9B4B-C586-4B6B-8142-E49AC2D37AD1}"/>
          </ac:spMkLst>
        </pc:spChg>
        <pc:spChg chg="mod">
          <ac:chgData name="Muhammad Cassamo" userId="fdce8208-b601-4f8e-aa2e-995454d7cb29" providerId="ADAL" clId="{CC192353-E614-482F-9D4A-678FD542FABD}" dt="2024-10-03T20:21:18.399" v="386" actId="255"/>
          <ac:spMkLst>
            <pc:docMk/>
            <pc:sldMk cId="2959167519" sldId="280"/>
            <ac:spMk id="20" creationId="{94EF363D-F1C2-4012-B3E8-14ACEA4C2797}"/>
          </ac:spMkLst>
        </pc:spChg>
      </pc:sldChg>
      <pc:sldChg chg="modSp add mod modTransition">
        <pc:chgData name="Muhammad Cassamo" userId="fdce8208-b601-4f8e-aa2e-995454d7cb29" providerId="ADAL" clId="{CC192353-E614-482F-9D4A-678FD542FABD}" dt="2024-10-04T10:38:53.581" v="1006"/>
        <pc:sldMkLst>
          <pc:docMk/>
          <pc:sldMk cId="4116911409" sldId="281"/>
        </pc:sldMkLst>
        <pc:spChg chg="mod">
          <ac:chgData name="Muhammad Cassamo" userId="fdce8208-b601-4f8e-aa2e-995454d7cb29" providerId="ADAL" clId="{CC192353-E614-482F-9D4A-678FD542FABD}" dt="2024-10-03T20:21:47.616" v="389"/>
          <ac:spMkLst>
            <pc:docMk/>
            <pc:sldMk cId="4116911409" sldId="281"/>
            <ac:spMk id="9" creationId="{E1BA9B4B-C586-4B6B-8142-E49AC2D37AD1}"/>
          </ac:spMkLst>
        </pc:spChg>
        <pc:spChg chg="mod">
          <ac:chgData name="Muhammad Cassamo" userId="fdce8208-b601-4f8e-aa2e-995454d7cb29" providerId="ADAL" clId="{CC192353-E614-482F-9D4A-678FD542FABD}" dt="2024-10-03T20:22:45.334" v="398" actId="12"/>
          <ac:spMkLst>
            <pc:docMk/>
            <pc:sldMk cId="4116911409" sldId="281"/>
            <ac:spMk id="20" creationId="{94EF363D-F1C2-4012-B3E8-14ACEA4C2797}"/>
          </ac:spMkLst>
        </pc:spChg>
      </pc:sldChg>
      <pc:sldChg chg="modSp add mod modTransition">
        <pc:chgData name="Muhammad Cassamo" userId="fdce8208-b601-4f8e-aa2e-995454d7cb29" providerId="ADAL" clId="{CC192353-E614-482F-9D4A-678FD542FABD}" dt="2024-10-04T10:38:57.985" v="1007"/>
        <pc:sldMkLst>
          <pc:docMk/>
          <pc:sldMk cId="1026216385" sldId="282"/>
        </pc:sldMkLst>
        <pc:spChg chg="mod">
          <ac:chgData name="Muhammad Cassamo" userId="fdce8208-b601-4f8e-aa2e-995454d7cb29" providerId="ADAL" clId="{CC192353-E614-482F-9D4A-678FD542FABD}" dt="2024-10-03T20:23:07.729" v="401"/>
          <ac:spMkLst>
            <pc:docMk/>
            <pc:sldMk cId="1026216385" sldId="282"/>
            <ac:spMk id="9" creationId="{E1BA9B4B-C586-4B6B-8142-E49AC2D37AD1}"/>
          </ac:spMkLst>
        </pc:spChg>
        <pc:spChg chg="mod">
          <ac:chgData name="Muhammad Cassamo" userId="fdce8208-b601-4f8e-aa2e-995454d7cb29" providerId="ADAL" clId="{CC192353-E614-482F-9D4A-678FD542FABD}" dt="2024-10-03T20:23:40.210" v="408" actId="12"/>
          <ac:spMkLst>
            <pc:docMk/>
            <pc:sldMk cId="1026216385" sldId="282"/>
            <ac:spMk id="20" creationId="{94EF363D-F1C2-4012-B3E8-14ACEA4C2797}"/>
          </ac:spMkLst>
        </pc:spChg>
      </pc:sldChg>
      <pc:sldChg chg="addSp delSp modSp add mod modTransition">
        <pc:chgData name="Muhammad Cassamo" userId="fdce8208-b601-4f8e-aa2e-995454d7cb29" providerId="ADAL" clId="{CC192353-E614-482F-9D4A-678FD542FABD}" dt="2024-10-04T10:39:03.184" v="1008"/>
        <pc:sldMkLst>
          <pc:docMk/>
          <pc:sldMk cId="2763028742" sldId="283"/>
        </pc:sldMkLst>
        <pc:spChg chg="add del mod">
          <ac:chgData name="Muhammad Cassamo" userId="fdce8208-b601-4f8e-aa2e-995454d7cb29" providerId="ADAL" clId="{CC192353-E614-482F-9D4A-678FD542FABD}" dt="2024-10-03T20:24:01.246" v="411" actId="478"/>
          <ac:spMkLst>
            <pc:docMk/>
            <pc:sldMk cId="2763028742" sldId="283"/>
            <ac:spMk id="3" creationId="{9CC8543A-AB40-4134-A848-FDE752143256}"/>
          </ac:spMkLst>
        </pc:spChg>
        <pc:spChg chg="del">
          <ac:chgData name="Muhammad Cassamo" userId="fdce8208-b601-4f8e-aa2e-995454d7cb29" providerId="ADAL" clId="{CC192353-E614-482F-9D4A-678FD542FABD}" dt="2024-10-03T20:23:59.442" v="410" actId="478"/>
          <ac:spMkLst>
            <pc:docMk/>
            <pc:sldMk cId="2763028742" sldId="283"/>
            <ac:spMk id="9" creationId="{E1BA9B4B-C586-4B6B-8142-E49AC2D37AD1}"/>
          </ac:spMkLst>
        </pc:spChg>
        <pc:spChg chg="del">
          <ac:chgData name="Muhammad Cassamo" userId="fdce8208-b601-4f8e-aa2e-995454d7cb29" providerId="ADAL" clId="{CC192353-E614-482F-9D4A-678FD542FABD}" dt="2024-10-03T20:24:03.003" v="412" actId="478"/>
          <ac:spMkLst>
            <pc:docMk/>
            <pc:sldMk cId="2763028742" sldId="283"/>
            <ac:spMk id="20" creationId="{94EF363D-F1C2-4012-B3E8-14ACEA4C2797}"/>
          </ac:spMkLst>
        </pc:spChg>
        <pc:picChg chg="add mod">
          <ac:chgData name="Muhammad Cassamo" userId="fdce8208-b601-4f8e-aa2e-995454d7cb29" providerId="ADAL" clId="{CC192353-E614-482F-9D4A-678FD542FABD}" dt="2024-10-03T20:24:18.939" v="417" actId="14100"/>
          <ac:picMkLst>
            <pc:docMk/>
            <pc:sldMk cId="2763028742" sldId="283"/>
            <ac:picMk id="4" creationId="{FC57BD4D-E2D7-49DA-BA95-3DB1C3F5AAC4}"/>
          </ac:picMkLst>
        </pc:picChg>
      </pc:sldChg>
    </pc:docChg>
  </pc:docChgLst>
  <pc:docChgLst>
    <pc:chgData name="Muhammad Cassamo" userId="fdce8208-b601-4f8e-aa2e-995454d7cb29" providerId="ADAL" clId="{674A8C98-F004-4978-83A1-CB9763C4AC9F}"/>
    <pc:docChg chg="custSel addSld modSld">
      <pc:chgData name="Muhammad Cassamo" userId="fdce8208-b601-4f8e-aa2e-995454d7cb29" providerId="ADAL" clId="{674A8C98-F004-4978-83A1-CB9763C4AC9F}" dt="2025-05-11T16:46:38.998" v="76" actId="1076"/>
      <pc:docMkLst>
        <pc:docMk/>
      </pc:docMkLst>
      <pc:sldChg chg="modSp mod">
        <pc:chgData name="Muhammad Cassamo" userId="fdce8208-b601-4f8e-aa2e-995454d7cb29" providerId="ADAL" clId="{674A8C98-F004-4978-83A1-CB9763C4AC9F}" dt="2025-05-11T16:46:38.998" v="76" actId="1076"/>
        <pc:sldMkLst>
          <pc:docMk/>
          <pc:sldMk cId="3309279394" sldId="265"/>
        </pc:sldMkLst>
        <pc:spChg chg="mod">
          <ac:chgData name="Muhammad Cassamo" userId="fdce8208-b601-4f8e-aa2e-995454d7cb29" providerId="ADAL" clId="{674A8C98-F004-4978-83A1-CB9763C4AC9F}" dt="2025-05-11T16:46:38.998" v="76" actId="1076"/>
          <ac:spMkLst>
            <pc:docMk/>
            <pc:sldMk cId="3309279394" sldId="265"/>
            <ac:spMk id="7" creationId="{72B381BA-F1D7-483F-B759-9C3451355503}"/>
          </ac:spMkLst>
        </pc:spChg>
      </pc:sldChg>
      <pc:sldChg chg="addSp delSp modSp mod">
        <pc:chgData name="Muhammad Cassamo" userId="fdce8208-b601-4f8e-aa2e-995454d7cb29" providerId="ADAL" clId="{674A8C98-F004-4978-83A1-CB9763C4AC9F}" dt="2025-05-11T16:39:52.313" v="9" actId="26606"/>
        <pc:sldMkLst>
          <pc:docMk/>
          <pc:sldMk cId="34404179" sldId="273"/>
        </pc:sldMkLst>
        <pc:spChg chg="add del">
          <ac:chgData name="Muhammad Cassamo" userId="fdce8208-b601-4f8e-aa2e-995454d7cb29" providerId="ADAL" clId="{674A8C98-F004-4978-83A1-CB9763C4AC9F}" dt="2025-05-11T16:35:55.967" v="2" actId="478"/>
          <ac:spMkLst>
            <pc:docMk/>
            <pc:sldMk cId="34404179" sldId="273"/>
            <ac:spMk id="6" creationId="{3E4B8733-16C5-49F2-B189-0467B89D1269}"/>
          </ac:spMkLst>
        </pc:spChg>
        <pc:spChg chg="add del">
          <ac:chgData name="Muhammad Cassamo" userId="fdce8208-b601-4f8e-aa2e-995454d7cb29" providerId="ADAL" clId="{674A8C98-F004-4978-83A1-CB9763C4AC9F}" dt="2025-05-11T16:36:21.330" v="4" actId="478"/>
          <ac:spMkLst>
            <pc:docMk/>
            <pc:sldMk cId="34404179" sldId="273"/>
            <ac:spMk id="8" creationId="{626E8202-739A-4CCC-915D-85E9C58019FD}"/>
          </ac:spMkLst>
        </pc:spChg>
        <pc:spChg chg="ord">
          <ac:chgData name="Muhammad Cassamo" userId="fdce8208-b601-4f8e-aa2e-995454d7cb29" providerId="ADAL" clId="{674A8C98-F004-4978-83A1-CB9763C4AC9F}" dt="2025-05-11T16:39:52.313" v="9" actId="26606"/>
          <ac:spMkLst>
            <pc:docMk/>
            <pc:sldMk cId="34404179" sldId="273"/>
            <ac:spMk id="9" creationId="{16B65BC4-115B-BA6A-9BB7-F53AE6AC1A3C}"/>
          </ac:spMkLst>
        </pc:spChg>
        <pc:spChg chg="mod">
          <ac:chgData name="Muhammad Cassamo" userId="fdce8208-b601-4f8e-aa2e-995454d7cb29" providerId="ADAL" clId="{674A8C98-F004-4978-83A1-CB9763C4AC9F}" dt="2025-05-11T16:39:52.313" v="9" actId="26606"/>
          <ac:spMkLst>
            <pc:docMk/>
            <pc:sldMk cId="34404179" sldId="273"/>
            <ac:spMk id="14" creationId="{1FC27583-33A5-EEA8-BA7F-99C315B6F8A7}"/>
          </ac:spMkLst>
        </pc:spChg>
        <pc:spChg chg="add">
          <ac:chgData name="Muhammad Cassamo" userId="fdce8208-b601-4f8e-aa2e-995454d7cb29" providerId="ADAL" clId="{674A8C98-F004-4978-83A1-CB9763C4AC9F}" dt="2025-05-11T16:39:52.313" v="9" actId="26606"/>
          <ac:spMkLst>
            <pc:docMk/>
            <pc:sldMk cId="34404179" sldId="273"/>
            <ac:spMk id="19" creationId="{A8453D55-065E-ED08-A512-8E748AB4C355}"/>
          </ac:spMkLst>
        </pc:spChg>
        <pc:picChg chg="del">
          <ac:chgData name="Muhammad Cassamo" userId="fdce8208-b601-4f8e-aa2e-995454d7cb29" providerId="ADAL" clId="{674A8C98-F004-4978-83A1-CB9763C4AC9F}" dt="2025-05-11T16:35:50.160" v="0" actId="478"/>
          <ac:picMkLst>
            <pc:docMk/>
            <pc:sldMk cId="34404179" sldId="273"/>
            <ac:picMk id="4" creationId="{91A45E41-5D9D-423F-B51B-51C1DDCA48B3}"/>
          </ac:picMkLst>
        </pc:picChg>
        <pc:picChg chg="add mod">
          <ac:chgData name="Muhammad Cassamo" userId="fdce8208-b601-4f8e-aa2e-995454d7cb29" providerId="ADAL" clId="{674A8C98-F004-4978-83A1-CB9763C4AC9F}" dt="2025-05-11T16:39:52.313" v="9" actId="26606"/>
          <ac:picMkLst>
            <pc:docMk/>
            <pc:sldMk cId="34404179" sldId="273"/>
            <ac:picMk id="7" creationId="{11F57370-7A0E-4E31-A54F-502B8C4878C2}"/>
          </ac:picMkLst>
        </pc:picChg>
      </pc:sldChg>
      <pc:sldChg chg="add">
        <pc:chgData name="Muhammad Cassamo" userId="fdce8208-b601-4f8e-aa2e-995454d7cb29" providerId="ADAL" clId="{674A8C98-F004-4978-83A1-CB9763C4AC9F}" dt="2025-05-11T16:45:56.767" v="10" actId="2890"/>
        <pc:sldMkLst>
          <pc:docMk/>
          <pc:sldMk cId="2880480735" sldId="28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08B8B31-1CFE-4A78-A796-40061C1B298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41F5D168-A009-4B34-B08F-277E0D6ABD9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3D47A4C-1800-412B-9042-C93F1924AECC}" type="datetimeFigureOut">
              <a:rPr lang="en-US" smtClean="0"/>
              <a:t>1/3/2026</a:t>
            </a:fld>
            <a:endParaRPr lang="en-US" dirty="0"/>
          </a:p>
        </p:txBody>
      </p:sp>
      <p:sp>
        <p:nvSpPr>
          <p:cNvPr id="4" name="Footer Placeholder 3">
            <a:extLst>
              <a:ext uri="{FF2B5EF4-FFF2-40B4-BE49-F238E27FC236}">
                <a16:creationId xmlns:a16="http://schemas.microsoft.com/office/drawing/2014/main" id="{810C826E-30C5-4DD2-97CD-F700F8EBBF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4A1BE32A-EDDE-428D-8FA7-84F681D978C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181FD62-43B6-432F-96E1-BCDE3916E10C}" type="slidenum">
              <a:rPr lang="en-US" smtClean="0"/>
              <a:t>‹#›</a:t>
            </a:fld>
            <a:endParaRPr lang="en-US" dirty="0"/>
          </a:p>
        </p:txBody>
      </p:sp>
    </p:spTree>
    <p:extLst>
      <p:ext uri="{BB962C8B-B14F-4D97-AF65-F5344CB8AC3E}">
        <p14:creationId xmlns:p14="http://schemas.microsoft.com/office/powerpoint/2010/main" val="1499383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00EB3D-2307-4317-8A1D-B47FA45245F0}" type="datetimeFigureOut">
              <a:rPr lang="en-US" noProof="0" smtClean="0"/>
              <a:t>1/3/2026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D78A92-0141-4330-8F3E-FAADFAC23844}" type="slidenum">
              <a:rPr lang="en-US" noProof="0" smtClean="0"/>
              <a:t>‹#›</a:t>
            </a:fld>
            <a:endParaRPr lang="en-US" noProof="0" dirty="0"/>
          </a:p>
        </p:txBody>
      </p:sp>
    </p:spTree>
    <p:extLst>
      <p:ext uri="{BB962C8B-B14F-4D97-AF65-F5344CB8AC3E}">
        <p14:creationId xmlns:p14="http://schemas.microsoft.com/office/powerpoint/2010/main" val="174888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Date">
    <p:spTree>
      <p:nvGrpSpPr>
        <p:cNvPr id="1" name=""/>
        <p:cNvGrpSpPr/>
        <p:nvPr/>
      </p:nvGrpSpPr>
      <p:grpSpPr>
        <a:xfrm>
          <a:off x="0" y="0"/>
          <a:ext cx="0" cy="0"/>
          <a:chOff x="0" y="0"/>
          <a:chExt cx="0" cy="0"/>
        </a:xfrm>
      </p:grpSpPr>
      <p:sp>
        <p:nvSpPr>
          <p:cNvPr id="3" name="Rectangle 2" descr="View of a mountain range">
            <a:extLst>
              <a:ext uri="{FF2B5EF4-FFF2-40B4-BE49-F238E27FC236}">
                <a16:creationId xmlns:a16="http://schemas.microsoft.com/office/drawing/2014/main" id="{1DAC5403-E1D0-4032-A9FE-410B2982643C}"/>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12" name="Rectangle 11">
            <a:extLst>
              <a:ext uri="{FF2B5EF4-FFF2-40B4-BE49-F238E27FC236}">
                <a16:creationId xmlns:a16="http://schemas.microsoft.com/office/drawing/2014/main" id="{D846C517-01CF-4924-81A5-DAD4CE0BFA6C}"/>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70000"/>
                </a:schemeClr>
              </a:gs>
              <a:gs pos="100000">
                <a:schemeClr val="accent3">
                  <a:alpha val="70000"/>
                </a:schemeClr>
              </a:gs>
            </a:gsLst>
            <a:lin ang="0" scaled="1"/>
            <a:tileRect/>
          </a:gradFill>
          <a:ln w="12700" cap="flat">
            <a:noFill/>
            <a:prstDash val="solid"/>
            <a:miter/>
          </a:ln>
        </p:spPr>
        <p:txBody>
          <a:bodyPr rtlCol="0" anchor="ctr"/>
          <a:lstStyle/>
          <a:p>
            <a:pPr algn="l"/>
            <a:endParaRPr lang="en-US" noProof="0" dirty="0"/>
          </a:p>
        </p:txBody>
      </p:sp>
      <p:sp>
        <p:nvSpPr>
          <p:cNvPr id="21" name="Text Placeholder 26">
            <a:extLst>
              <a:ext uri="{FF2B5EF4-FFF2-40B4-BE49-F238E27FC236}">
                <a16:creationId xmlns:a16="http://schemas.microsoft.com/office/drawing/2014/main" id="{E013E669-E15F-4096-81CC-6637C4A9F9E7}"/>
              </a:ext>
            </a:extLst>
          </p:cNvPr>
          <p:cNvSpPr>
            <a:spLocks noGrp="1"/>
          </p:cNvSpPr>
          <p:nvPr>
            <p:ph type="body" sz="quarter" idx="21" hasCustomPrompt="1"/>
          </p:nvPr>
        </p:nvSpPr>
        <p:spPr>
          <a:xfrm>
            <a:off x="3912235" y="1680191"/>
            <a:ext cx="4367531" cy="324417"/>
          </a:xfrm>
        </p:spPr>
        <p:txBody>
          <a:bodyPr>
            <a:noAutofit/>
          </a:bodyPr>
          <a:lstStyle>
            <a:lvl1pPr marL="0" indent="0" algn="ctr">
              <a:buNone/>
              <a:defRPr sz="2000" b="1" i="0">
                <a:solidFill>
                  <a:schemeClr val="bg1"/>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20XX</a:t>
            </a:r>
          </a:p>
        </p:txBody>
      </p:sp>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1037021" y="2107415"/>
            <a:ext cx="10117959" cy="2281355"/>
          </a:xfrm>
        </p:spPr>
        <p:txBody>
          <a:bodyPr>
            <a:noAutofit/>
          </a:bodyPr>
          <a:lstStyle>
            <a:lvl1pPr algn="ctr">
              <a:defRPr sz="8000" b="0">
                <a:solidFill>
                  <a:schemeClr val="bg1"/>
                </a:solidFill>
              </a:defRPr>
            </a:lvl1pPr>
          </a:lstStyle>
          <a:p>
            <a:r>
              <a:rPr lang="en-US" noProof="0"/>
              <a:t>PRESENTATION</a:t>
            </a:r>
            <a:br>
              <a:rPr lang="en-US" noProof="0"/>
            </a:br>
            <a:r>
              <a:rPr lang="en-US" noProof="0"/>
              <a:t>TITLE</a:t>
            </a:r>
          </a:p>
        </p:txBody>
      </p:sp>
      <p:sp>
        <p:nvSpPr>
          <p:cNvPr id="23" name="Text Placeholder 26">
            <a:extLst>
              <a:ext uri="{FF2B5EF4-FFF2-40B4-BE49-F238E27FC236}">
                <a16:creationId xmlns:a16="http://schemas.microsoft.com/office/drawing/2014/main" id="{5BB088E3-63C1-423F-A939-150B8E1F87A7}"/>
              </a:ext>
            </a:extLst>
          </p:cNvPr>
          <p:cNvSpPr>
            <a:spLocks noGrp="1"/>
          </p:cNvSpPr>
          <p:nvPr>
            <p:ph type="body" sz="quarter" idx="20" hasCustomPrompt="1"/>
          </p:nvPr>
        </p:nvSpPr>
        <p:spPr>
          <a:xfrm>
            <a:off x="3912235" y="1333943"/>
            <a:ext cx="4367531" cy="324417"/>
          </a:xfrm>
        </p:spPr>
        <p:txBody>
          <a:bodyPr>
            <a:noAutofit/>
          </a:bodyPr>
          <a:lstStyle>
            <a:lvl1pPr marL="0" indent="0" algn="ctr">
              <a:buNone/>
              <a:defRPr sz="2300" b="0" i="0">
                <a:solidFill>
                  <a:schemeClr val="bg2"/>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Month</a:t>
            </a:r>
          </a:p>
        </p:txBody>
      </p:sp>
      <p:sp>
        <p:nvSpPr>
          <p:cNvPr id="36" name="Text Placeholder 14">
            <a:extLst>
              <a:ext uri="{FF2B5EF4-FFF2-40B4-BE49-F238E27FC236}">
                <a16:creationId xmlns:a16="http://schemas.microsoft.com/office/drawing/2014/main" id="{2A3D73F7-77EC-4576-B541-20C032F462DC}"/>
              </a:ext>
            </a:extLst>
          </p:cNvPr>
          <p:cNvSpPr>
            <a:spLocks noGrp="1"/>
          </p:cNvSpPr>
          <p:nvPr userDrawn="1">
            <p:ph type="body" sz="quarter" idx="13" hasCustomPrompt="1"/>
          </p:nvPr>
        </p:nvSpPr>
        <p:spPr>
          <a:xfrm>
            <a:off x="1050857" y="4720037"/>
            <a:ext cx="10090287" cy="1101897"/>
          </a:xfrm>
        </p:spPr>
        <p:txBody>
          <a:bodyPr>
            <a:noAutofit/>
          </a:bodyPr>
          <a:lstStyle>
            <a:lvl1pPr marL="0" indent="0" algn="ctr">
              <a:buNone/>
              <a:defRPr sz="3500" b="0" i="0">
                <a:solidFill>
                  <a:schemeClr val="bg2"/>
                </a:solidFill>
              </a:defRPr>
            </a:lvl1pPr>
          </a:lstStyle>
          <a:p>
            <a:pPr lvl="0"/>
            <a:r>
              <a:rPr lang="en-US" noProof="0"/>
              <a:t>Presentation</a:t>
            </a:r>
            <a:br>
              <a:rPr lang="en-US" noProof="0"/>
            </a:br>
            <a:r>
              <a:rPr lang="en-US" noProof="0"/>
              <a:t>Tagline</a:t>
            </a:r>
          </a:p>
        </p:txBody>
      </p:sp>
      <p:sp>
        <p:nvSpPr>
          <p:cNvPr id="5" name="Rectangle 4">
            <a:extLst>
              <a:ext uri="{FF2B5EF4-FFF2-40B4-BE49-F238E27FC236}">
                <a16:creationId xmlns:a16="http://schemas.microsoft.com/office/drawing/2014/main" id="{6691BBC0-FAFE-4A57-9925-6182B74C4CB1}"/>
              </a:ext>
              <a:ext uri="{C183D7F6-B498-43B3-948B-1728B52AA6E4}">
                <adec:decorative xmlns:adec="http://schemas.microsoft.com/office/drawing/2017/decorative" val="1"/>
              </a:ext>
            </a:extLst>
          </p:cNvPr>
          <p:cNvSpPr/>
          <p:nvPr userDrawn="1"/>
        </p:nvSpPr>
        <p:spPr>
          <a:xfrm>
            <a:off x="4879848" y="4453465"/>
            <a:ext cx="2432304" cy="64008"/>
          </a:xfrm>
          <a:prstGeom prst="rect">
            <a:avLst/>
          </a:prstGeom>
          <a:solidFill>
            <a:schemeClr val="bg2"/>
          </a:solidFill>
          <a:ln w="12700" cap="flat">
            <a:noFill/>
            <a:prstDash val="solid"/>
            <a:miter/>
          </a:ln>
        </p:spPr>
        <p:txBody>
          <a:bodyPr rtlCol="0" anchor="ctr"/>
          <a:lstStyle/>
          <a:p>
            <a:pPr algn="l"/>
            <a:endParaRPr lang="en-US" noProof="0" dirty="0"/>
          </a:p>
        </p:txBody>
      </p:sp>
    </p:spTree>
    <p:extLst>
      <p:ext uri="{BB962C8B-B14F-4D97-AF65-F5344CB8AC3E}">
        <p14:creationId xmlns:p14="http://schemas.microsoft.com/office/powerpoint/2010/main" val="3966819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E88C711-3D16-496B-BF96-001A0C0A3AAF}"/>
              </a:ext>
              <a:ext uri="{C183D7F6-B498-43B3-948B-1728B52AA6E4}">
                <adec:decorative xmlns:adec="http://schemas.microsoft.com/office/drawing/2017/decorative" val="1"/>
              </a:ext>
            </a:extLst>
          </p:cNvPr>
          <p:cNvSpPr/>
          <p:nvPr userDrawn="1"/>
        </p:nvSpPr>
        <p:spPr>
          <a:xfrm>
            <a:off x="11682374" y="6430061"/>
            <a:ext cx="241402" cy="197510"/>
          </a:xfrm>
          <a:prstGeom prst="rect">
            <a:avLst/>
          </a:prstGeom>
          <a:noFill/>
          <a:ln w="12700" cap="flat">
            <a:noFill/>
            <a:prstDash val="solid"/>
            <a:miter/>
          </a:ln>
        </p:spPr>
        <p:txBody>
          <a:bodyPr rtlCol="0" anchor="ctr"/>
          <a:lstStyle/>
          <a:p>
            <a:pPr algn="l"/>
            <a:endParaRPr lang="en-US" noProof="0" dirty="0"/>
          </a:p>
        </p:txBody>
      </p:sp>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adec="http://schemas.microsoft.com/office/drawing/2017/decorative" val="1"/>
              </a:ext>
            </a:extLst>
          </p:cNvPr>
          <p:cNvSpPr/>
          <p:nvPr userDrawn="1"/>
        </p:nvSpPr>
        <p:spPr>
          <a:xfrm>
            <a:off x="129540" y="3410712"/>
            <a:ext cx="11932920" cy="3319272"/>
          </a:xfrm>
          <a:prstGeom prst="rect">
            <a:avLst/>
          </a:prstGeom>
          <a:gradFill flip="none" rotWithShape="1">
            <a:gsLst>
              <a:gs pos="0">
                <a:schemeClr val="accent2">
                  <a:alpha val="80000"/>
                </a:schemeClr>
              </a:gs>
              <a:gs pos="99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CF097552-E3A8-41F6-B00B-4A39A247AA0E}"/>
              </a:ext>
            </a:extLst>
          </p:cNvPr>
          <p:cNvSpPr>
            <a:spLocks noGrp="1"/>
          </p:cNvSpPr>
          <p:nvPr>
            <p:ph type="title" hasCustomPrompt="1"/>
          </p:nvPr>
        </p:nvSpPr>
        <p:spPr>
          <a:xfrm>
            <a:off x="838200" y="3981036"/>
            <a:ext cx="10515600" cy="782638"/>
          </a:xfrm>
        </p:spPr>
        <p:txBody>
          <a:bodyPr/>
          <a:lstStyle>
            <a:lvl1pPr algn="ctr">
              <a:defRPr>
                <a:solidFill>
                  <a:schemeClr val="bg1"/>
                </a:solidFill>
              </a:defRPr>
            </a:lvl1pPr>
          </a:lstStyle>
          <a:p>
            <a:r>
              <a:rPr lang="en-US" noProof="0"/>
              <a:t>DIVIDER SLIDE</a:t>
            </a:r>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lvl1pPr>
              <a:defRPr b="1">
                <a:latin typeface="+mn-lt"/>
              </a:defRPr>
            </a:lvl1p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adec="http://schemas.microsoft.com/office/drawing/2017/decorative" val="1"/>
              </a:ext>
            </a:extLst>
          </p:cNvPr>
          <p:cNvSpPr/>
          <p:nvPr userDrawn="1"/>
        </p:nvSpPr>
        <p:spPr>
          <a:xfrm>
            <a:off x="4070604" y="4804366"/>
            <a:ext cx="4050792"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1" name="Text Placeholder 2">
            <a:extLst>
              <a:ext uri="{FF2B5EF4-FFF2-40B4-BE49-F238E27FC236}">
                <a16:creationId xmlns:a16="http://schemas.microsoft.com/office/drawing/2014/main" id="{F4F6DD4A-6071-4D11-ABDB-28EA5AC87154}"/>
              </a:ext>
            </a:extLst>
          </p:cNvPr>
          <p:cNvSpPr>
            <a:spLocks noGrp="1"/>
          </p:cNvSpPr>
          <p:nvPr>
            <p:ph type="body" idx="1" hasCustomPrompt="1"/>
          </p:nvPr>
        </p:nvSpPr>
        <p:spPr>
          <a:xfrm>
            <a:off x="831850" y="4942478"/>
            <a:ext cx="10515600" cy="459082"/>
          </a:xfrm>
        </p:spPr>
        <p:txBody>
          <a:bodyPr vert="horz" lIns="91440" tIns="45720" rIns="91440" bIns="45720" rtlCol="0">
            <a:normAutofit/>
          </a:bodyPr>
          <a:lstStyle>
            <a:lvl1pPr marL="0" indent="0" algn="ctr">
              <a:buFont typeface="Arial" panose="020B0604020202020204" pitchFamily="34" charset="0"/>
              <a:buNone/>
              <a:defRPr lang="en-US" sz="2300">
                <a:solidFill>
                  <a:schemeClr val="bg2"/>
                </a:solidFill>
              </a:defRPr>
            </a:lvl1pPr>
          </a:lstStyle>
          <a:p>
            <a:pPr marL="228600" lvl="0" indent="-228600" algn="ctr"/>
            <a:r>
              <a:rPr lang="en-US" noProof="0"/>
              <a:t>Edit Master text styles</a:t>
            </a:r>
          </a:p>
        </p:txBody>
      </p:sp>
    </p:spTree>
    <p:extLst>
      <p:ext uri="{BB962C8B-B14F-4D97-AF65-F5344CB8AC3E}">
        <p14:creationId xmlns:p14="http://schemas.microsoft.com/office/powerpoint/2010/main" val="3823477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10" name="Rectangle 9" descr="View of a lake with pine trees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adec="http://schemas.microsoft.com/office/drawing/2017/decorative" val="1"/>
              </a:ext>
            </a:extLst>
          </p:cNvPr>
          <p:cNvSpPr/>
          <p:nvPr userDrawn="1"/>
        </p:nvSpPr>
        <p:spPr>
          <a:xfrm>
            <a:off x="129540" y="128016"/>
            <a:ext cx="6858000"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CF097552-E3A8-41F6-B00B-4A39A247AA0E}"/>
              </a:ext>
            </a:extLst>
          </p:cNvPr>
          <p:cNvSpPr>
            <a:spLocks noGrp="1"/>
          </p:cNvSpPr>
          <p:nvPr>
            <p:ph type="title" hasCustomPrompt="1"/>
          </p:nvPr>
        </p:nvSpPr>
        <p:spPr>
          <a:xfrm>
            <a:off x="841248" y="1169256"/>
            <a:ext cx="5285914" cy="782638"/>
          </a:xfrm>
        </p:spPr>
        <p:txBody>
          <a:bodyPr/>
          <a:lstStyle>
            <a:lvl1pPr algn="l">
              <a:defRPr>
                <a:solidFill>
                  <a:schemeClr val="bg1"/>
                </a:solidFill>
              </a:defRPr>
            </a:lvl1pPr>
          </a:lstStyle>
          <a:p>
            <a:r>
              <a:rPr lang="en-US" noProof="0"/>
              <a:t>TEXT LAYOUT 1</a:t>
            </a:r>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2" name="Text Placeholder 17">
            <a:extLst>
              <a:ext uri="{FF2B5EF4-FFF2-40B4-BE49-F238E27FC236}">
                <a16:creationId xmlns:a16="http://schemas.microsoft.com/office/drawing/2014/main" id="{028AD4F5-2320-4533-9EC4-9832091E65CB}"/>
              </a:ext>
            </a:extLst>
          </p:cNvPr>
          <p:cNvSpPr>
            <a:spLocks noGrp="1"/>
          </p:cNvSpPr>
          <p:nvPr>
            <p:ph type="body" sz="quarter" idx="13" hasCustomPrompt="1"/>
          </p:nvPr>
        </p:nvSpPr>
        <p:spPr>
          <a:xfrm>
            <a:off x="841248" y="2136036"/>
            <a:ext cx="5285914" cy="857098"/>
          </a:xfrm>
        </p:spPr>
        <p:txBody>
          <a:bodyPr>
            <a:normAutofit/>
          </a:bodyPr>
          <a:lstStyle>
            <a:lvl1pPr marL="0" indent="0" algn="l">
              <a:buNone/>
              <a:defRPr sz="2300">
                <a:solidFill>
                  <a:schemeClr val="bg2"/>
                </a:solidFill>
              </a:defRPr>
            </a:lvl1pPr>
            <a:lvl2pPr>
              <a:defRPr sz="1800"/>
            </a:lvl2pPr>
            <a:lvl3pPr>
              <a:defRPr sz="1800"/>
            </a:lvl3pPr>
            <a:lvl4pPr>
              <a:defRPr sz="1800"/>
            </a:lvl4pPr>
            <a:lvl5pPr>
              <a:defRPr sz="1800"/>
            </a:lvl5pPr>
          </a:lstStyle>
          <a:p>
            <a:pPr lvl="0"/>
            <a:r>
              <a:rPr lang="en-US" noProof="0"/>
              <a:t>Edit master text styles</a:t>
            </a:r>
          </a:p>
        </p:txBody>
      </p:sp>
      <p:sp>
        <p:nvSpPr>
          <p:cNvPr id="13" name="Rectangle 12">
            <a:extLst>
              <a:ext uri="{FF2B5EF4-FFF2-40B4-BE49-F238E27FC236}">
                <a16:creationId xmlns:a16="http://schemas.microsoft.com/office/drawing/2014/main" id="{E7822F33-D675-4E6C-BD09-D9C78365BB41}"/>
              </a:ext>
              <a:ext uri="{C183D7F6-B498-43B3-948B-1728B52AA6E4}">
                <adec:decorative xmlns:adec="http://schemas.microsoft.com/office/drawing/2017/decorative" val="1"/>
              </a:ext>
            </a:extLst>
          </p:cNvPr>
          <p:cNvSpPr/>
          <p:nvPr userDrawn="1"/>
        </p:nvSpPr>
        <p:spPr>
          <a:xfrm>
            <a:off x="915026" y="1992586"/>
            <a:ext cx="442800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4" name="Text Placeholder 14">
            <a:extLst>
              <a:ext uri="{FF2B5EF4-FFF2-40B4-BE49-F238E27FC236}">
                <a16:creationId xmlns:a16="http://schemas.microsoft.com/office/drawing/2014/main" id="{302F0820-F94A-40EF-B3BE-26CD0CB55173}"/>
              </a:ext>
            </a:extLst>
          </p:cNvPr>
          <p:cNvSpPr>
            <a:spLocks noGrp="1"/>
          </p:cNvSpPr>
          <p:nvPr>
            <p:ph type="body" sz="quarter" idx="15" hasCustomPrompt="1"/>
          </p:nvPr>
        </p:nvSpPr>
        <p:spPr>
          <a:xfrm>
            <a:off x="838199" y="3100269"/>
            <a:ext cx="5288963" cy="2588637"/>
          </a:xfrm>
        </p:spPr>
        <p:txBody>
          <a:bodyPr lIns="0">
            <a:normAutofit/>
          </a:bodyPr>
          <a:lstStyle>
            <a:lvl1pPr marL="180000" indent="-180000">
              <a:spcBef>
                <a:spcPts val="600"/>
              </a:spcBef>
              <a:buClr>
                <a:schemeClr val="bg2"/>
              </a:buClr>
              <a:buFont typeface="Arial" panose="020B0604020202020204" pitchFamily="34" charset="0"/>
              <a:buChar char="•"/>
              <a:defRPr sz="1600" b="0" i="0">
                <a:solidFill>
                  <a:schemeClr val="bg1"/>
                </a:solidFill>
              </a:defRPr>
            </a:lvl1pPr>
          </a:lstStyle>
          <a:p>
            <a:pPr lvl="0"/>
            <a:r>
              <a:rPr lang="en-US" noProof="0"/>
              <a:t>Edit Master text styles</a:t>
            </a:r>
          </a:p>
        </p:txBody>
      </p:sp>
    </p:spTree>
    <p:extLst>
      <p:ext uri="{BB962C8B-B14F-4D97-AF65-F5344CB8AC3E}">
        <p14:creationId xmlns:p14="http://schemas.microsoft.com/office/powerpoint/2010/main" val="3721395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Rectangle 9" descr="Close up view of lake edge with mountain range background">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adec="http://schemas.microsoft.com/office/drawing/2017/decorative" val="1"/>
              </a:ext>
            </a:extLst>
          </p:cNvPr>
          <p:cNvSpPr/>
          <p:nvPr userDrawn="1"/>
        </p:nvSpPr>
        <p:spPr>
          <a:xfrm>
            <a:off x="129540" y="128016"/>
            <a:ext cx="11932920" cy="3319272"/>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CF097552-E3A8-41F6-B00B-4A39A247AA0E}"/>
              </a:ext>
            </a:extLst>
          </p:cNvPr>
          <p:cNvSpPr>
            <a:spLocks noGrp="1"/>
          </p:cNvSpPr>
          <p:nvPr>
            <p:ph type="title" hasCustomPrompt="1"/>
          </p:nvPr>
        </p:nvSpPr>
        <p:spPr>
          <a:xfrm>
            <a:off x="841248" y="1093460"/>
            <a:ext cx="5320386" cy="782638"/>
          </a:xfrm>
        </p:spPr>
        <p:txBody>
          <a:bodyPr/>
          <a:lstStyle>
            <a:lvl1pPr algn="l">
              <a:defRPr>
                <a:solidFill>
                  <a:schemeClr val="bg1"/>
                </a:solidFill>
              </a:defRPr>
            </a:lvl1pPr>
          </a:lstStyle>
          <a:p>
            <a:r>
              <a:rPr lang="en-US" noProof="0"/>
              <a:t>TEXT LAYOUT 2</a:t>
            </a:r>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2" name="Text Placeholder 17">
            <a:extLst>
              <a:ext uri="{FF2B5EF4-FFF2-40B4-BE49-F238E27FC236}">
                <a16:creationId xmlns:a16="http://schemas.microsoft.com/office/drawing/2014/main" id="{028AD4F5-2320-4533-9EC4-9832091E65CB}"/>
              </a:ext>
            </a:extLst>
          </p:cNvPr>
          <p:cNvSpPr>
            <a:spLocks noGrp="1"/>
          </p:cNvSpPr>
          <p:nvPr>
            <p:ph type="body" sz="quarter" idx="13" hasCustomPrompt="1"/>
          </p:nvPr>
        </p:nvSpPr>
        <p:spPr>
          <a:xfrm>
            <a:off x="841248" y="2060240"/>
            <a:ext cx="5320386" cy="882524"/>
          </a:xfrm>
        </p:spPr>
        <p:txBody>
          <a:bodyPr>
            <a:normAutofit/>
          </a:bodyPr>
          <a:lstStyle>
            <a:lvl1pPr marL="0" indent="0" algn="l">
              <a:buNone/>
              <a:defRPr sz="2300">
                <a:solidFill>
                  <a:schemeClr val="bg2"/>
                </a:solidFill>
              </a:defRPr>
            </a:lvl1pPr>
            <a:lvl2pPr>
              <a:defRPr sz="1800"/>
            </a:lvl2pPr>
            <a:lvl3pPr>
              <a:defRPr sz="1800"/>
            </a:lvl3pPr>
            <a:lvl4pPr>
              <a:defRPr sz="1800"/>
            </a:lvl4pPr>
            <a:lvl5pPr>
              <a:defRPr sz="1800"/>
            </a:lvl5pPr>
          </a:lstStyle>
          <a:p>
            <a:pPr lvl="0"/>
            <a:r>
              <a:rPr lang="en-US" noProof="0"/>
              <a:t>Edit master text styles</a:t>
            </a:r>
          </a:p>
        </p:txBody>
      </p:sp>
      <p:sp>
        <p:nvSpPr>
          <p:cNvPr id="13" name="Rectangle 12">
            <a:extLst>
              <a:ext uri="{FF2B5EF4-FFF2-40B4-BE49-F238E27FC236}">
                <a16:creationId xmlns:a16="http://schemas.microsoft.com/office/drawing/2014/main" id="{E7822F33-D675-4E6C-BD09-D9C78365BB41}"/>
              </a:ext>
              <a:ext uri="{C183D7F6-B498-43B3-948B-1728B52AA6E4}">
                <adec:decorative xmlns:adec="http://schemas.microsoft.com/office/drawing/2017/decorative" val="1"/>
              </a:ext>
            </a:extLst>
          </p:cNvPr>
          <p:cNvSpPr/>
          <p:nvPr userDrawn="1"/>
        </p:nvSpPr>
        <p:spPr>
          <a:xfrm>
            <a:off x="914693" y="1916790"/>
            <a:ext cx="450000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1" name="Text Placeholder 14">
            <a:extLst>
              <a:ext uri="{FF2B5EF4-FFF2-40B4-BE49-F238E27FC236}">
                <a16:creationId xmlns:a16="http://schemas.microsoft.com/office/drawing/2014/main" id="{4B6CBCCA-9781-462D-AF43-C6AAE3D1AAA9}"/>
              </a:ext>
            </a:extLst>
          </p:cNvPr>
          <p:cNvSpPr>
            <a:spLocks noGrp="1"/>
          </p:cNvSpPr>
          <p:nvPr>
            <p:ph type="body" sz="quarter" idx="15" hasCustomPrompt="1"/>
          </p:nvPr>
        </p:nvSpPr>
        <p:spPr>
          <a:xfrm>
            <a:off x="6817897" y="1125545"/>
            <a:ext cx="4707842" cy="1849304"/>
          </a:xfrm>
        </p:spPr>
        <p:txBody>
          <a:bodyPr>
            <a:normAutofit/>
          </a:bodyPr>
          <a:lstStyle>
            <a:lvl1pPr marL="180000" indent="-180000">
              <a:spcBef>
                <a:spcPts val="600"/>
              </a:spcBef>
              <a:buClr>
                <a:schemeClr val="bg2"/>
              </a:buClr>
              <a:buFont typeface="Arial" panose="020B0604020202020204" pitchFamily="34" charset="0"/>
              <a:buChar char="•"/>
              <a:defRPr sz="1600" b="0" i="0">
                <a:solidFill>
                  <a:schemeClr val="bg1"/>
                </a:solidFill>
              </a:defRPr>
            </a:lvl1pPr>
          </a:lstStyle>
          <a:p>
            <a:pPr lvl="0"/>
            <a:r>
              <a:rPr lang="en-US" noProof="0"/>
              <a:t>Edit Master text styles</a:t>
            </a:r>
          </a:p>
        </p:txBody>
      </p:sp>
    </p:spTree>
    <p:extLst>
      <p:ext uri="{BB962C8B-B14F-4D97-AF65-F5344CB8AC3E}">
        <p14:creationId xmlns:p14="http://schemas.microsoft.com/office/powerpoint/2010/main" val="25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Section Layout">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8" name="Text Placeholder 2">
            <a:extLst>
              <a:ext uri="{FF2B5EF4-FFF2-40B4-BE49-F238E27FC236}">
                <a16:creationId xmlns:a16="http://schemas.microsoft.com/office/drawing/2014/main" id="{03373955-AB5B-4186-8098-9DBA0AB2650E}"/>
              </a:ext>
            </a:extLst>
          </p:cNvPr>
          <p:cNvSpPr>
            <a:spLocks noGrp="1"/>
          </p:cNvSpPr>
          <p:nvPr>
            <p:ph type="body" idx="1" hasCustomPrompt="1"/>
          </p:nvPr>
        </p:nvSpPr>
        <p:spPr>
          <a:xfrm>
            <a:off x="1159649" y="2738211"/>
            <a:ext cx="4183650" cy="454353"/>
          </a:xfrm>
        </p:spPr>
        <p:txBody>
          <a:bodyPr>
            <a:noAutofit/>
          </a:bodyPr>
          <a:lstStyle>
            <a:lvl1pPr marL="0" indent="0">
              <a:buNone/>
              <a:defRPr sz="3000" b="0">
                <a:solidFill>
                  <a:schemeClr val="bg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Section 1 title</a:t>
            </a:r>
          </a:p>
        </p:txBody>
      </p:sp>
      <p:sp>
        <p:nvSpPr>
          <p:cNvPr id="9" name="Text Placeholder 26">
            <a:extLst>
              <a:ext uri="{FF2B5EF4-FFF2-40B4-BE49-F238E27FC236}">
                <a16:creationId xmlns:a16="http://schemas.microsoft.com/office/drawing/2014/main" id="{B534F865-65DF-4129-9CE5-414E24937576}"/>
              </a:ext>
            </a:extLst>
          </p:cNvPr>
          <p:cNvSpPr>
            <a:spLocks noGrp="1"/>
          </p:cNvSpPr>
          <p:nvPr>
            <p:ph type="body" sz="quarter" idx="16" hasCustomPrompt="1"/>
          </p:nvPr>
        </p:nvSpPr>
        <p:spPr>
          <a:xfrm>
            <a:off x="838201" y="1835244"/>
            <a:ext cx="10515599" cy="629105"/>
          </a:xfrm>
        </p:spPr>
        <p:txBody>
          <a:bodyPr lIns="0" rIns="0">
            <a:noAutofit/>
          </a:bodyPr>
          <a:lstStyle>
            <a:lvl1pPr marL="0" indent="0" algn="ctr">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Edit master text styles</a:t>
            </a:r>
          </a:p>
        </p:txBody>
      </p:sp>
      <p:sp>
        <p:nvSpPr>
          <p:cNvPr id="10" name="Text Placeholder 2">
            <a:extLst>
              <a:ext uri="{FF2B5EF4-FFF2-40B4-BE49-F238E27FC236}">
                <a16:creationId xmlns:a16="http://schemas.microsoft.com/office/drawing/2014/main" id="{23A3472E-32B4-4CAD-B5D0-420AA3FB4CE3}"/>
              </a:ext>
            </a:extLst>
          </p:cNvPr>
          <p:cNvSpPr>
            <a:spLocks noGrp="1"/>
          </p:cNvSpPr>
          <p:nvPr>
            <p:ph type="body" idx="18" hasCustomPrompt="1"/>
          </p:nvPr>
        </p:nvSpPr>
        <p:spPr>
          <a:xfrm>
            <a:off x="6627121" y="2738211"/>
            <a:ext cx="4183650" cy="454353"/>
          </a:xfrm>
        </p:spPr>
        <p:txBody>
          <a:bodyPr>
            <a:noAutofit/>
          </a:bodyPr>
          <a:lstStyle>
            <a:lvl1pPr marL="0" indent="0">
              <a:buNone/>
              <a:defRPr sz="3000" b="0">
                <a:solidFill>
                  <a:schemeClr val="bg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Section 2 title</a:t>
            </a:r>
          </a:p>
        </p:txBody>
      </p:sp>
      <p:sp>
        <p:nvSpPr>
          <p:cNvPr id="11" name="Text Placeholder 26">
            <a:extLst>
              <a:ext uri="{FF2B5EF4-FFF2-40B4-BE49-F238E27FC236}">
                <a16:creationId xmlns:a16="http://schemas.microsoft.com/office/drawing/2014/main" id="{1AEED068-3EA0-4BF4-875C-02473E9EB0CC}"/>
              </a:ext>
            </a:extLst>
          </p:cNvPr>
          <p:cNvSpPr>
            <a:spLocks noGrp="1"/>
          </p:cNvSpPr>
          <p:nvPr>
            <p:ph type="body" sz="quarter" idx="20" hasCustomPrompt="1"/>
          </p:nvPr>
        </p:nvSpPr>
        <p:spPr>
          <a:xfrm>
            <a:off x="1159649" y="3428501"/>
            <a:ext cx="4365625" cy="2333625"/>
          </a:xfrm>
        </p:spPr>
        <p:txBody>
          <a:bodyPr>
            <a:normAutofit/>
          </a:bodyPr>
          <a:lstStyle>
            <a:lvl1pPr marL="180000" indent="-180000">
              <a:spcBef>
                <a:spcPts val="600"/>
              </a:spcBef>
              <a:buClr>
                <a:schemeClr val="bg2"/>
              </a:buClr>
              <a:defRPr sz="1600">
                <a:solidFill>
                  <a:schemeClr val="bg1"/>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noProof="0"/>
              <a:t>Edit Master text styles</a:t>
            </a:r>
          </a:p>
        </p:txBody>
      </p:sp>
      <p:sp>
        <p:nvSpPr>
          <p:cNvPr id="12" name="Text Placeholder 26">
            <a:extLst>
              <a:ext uri="{FF2B5EF4-FFF2-40B4-BE49-F238E27FC236}">
                <a16:creationId xmlns:a16="http://schemas.microsoft.com/office/drawing/2014/main" id="{3590B9DA-A2DF-4AE1-9A98-C7B84F48C3A9}"/>
              </a:ext>
            </a:extLst>
          </p:cNvPr>
          <p:cNvSpPr>
            <a:spLocks noGrp="1"/>
          </p:cNvSpPr>
          <p:nvPr>
            <p:ph type="body" sz="quarter" idx="21" hasCustomPrompt="1"/>
          </p:nvPr>
        </p:nvSpPr>
        <p:spPr>
          <a:xfrm>
            <a:off x="6627121" y="3428501"/>
            <a:ext cx="4365625" cy="2333625"/>
          </a:xfrm>
        </p:spPr>
        <p:txBody>
          <a:bodyPr>
            <a:normAutofit/>
          </a:bodyPr>
          <a:lstStyle>
            <a:lvl1pPr marL="180000" indent="-180000">
              <a:spcBef>
                <a:spcPts val="600"/>
              </a:spcBef>
              <a:buClr>
                <a:schemeClr val="bg2"/>
              </a:buClr>
              <a:defRPr sz="1600">
                <a:solidFill>
                  <a:schemeClr val="bg1"/>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noProof="0"/>
              <a:t>Edit Master text styles</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38200" y="557629"/>
            <a:ext cx="10515600" cy="1325563"/>
          </a:xfrm>
        </p:spPr>
        <p:txBody>
          <a:bodyPr lIns="0" rIns="0"/>
          <a:lstStyle>
            <a:lvl1pPr algn="ctr">
              <a:defRPr>
                <a:solidFill>
                  <a:schemeClr val="bg1"/>
                </a:solidFill>
              </a:defRPr>
            </a:lvl1pPr>
          </a:lstStyle>
          <a:p>
            <a:r>
              <a:rPr lang="en-US" noProof="0"/>
              <a:t>COMPARISON</a:t>
            </a:r>
          </a:p>
        </p:txBody>
      </p:sp>
      <p:sp>
        <p:nvSpPr>
          <p:cNvPr id="15" name="Oval 14">
            <a:extLst>
              <a:ext uri="{FF2B5EF4-FFF2-40B4-BE49-F238E27FC236}">
                <a16:creationId xmlns:a16="http://schemas.microsoft.com/office/drawing/2014/main" id="{B6E88236-C248-4008-9619-75BCE6D3401C}"/>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8" name="Rectangle 17">
            <a:extLst>
              <a:ext uri="{FF2B5EF4-FFF2-40B4-BE49-F238E27FC236}">
                <a16:creationId xmlns:a16="http://schemas.microsoft.com/office/drawing/2014/main" id="{2D3F74C5-9ADD-4AE3-BCA5-88726CC2A1A3}"/>
              </a:ext>
              <a:ext uri="{C183D7F6-B498-43B3-948B-1728B52AA6E4}">
                <adec:decorative xmlns:adec="http://schemas.microsoft.com/office/drawing/2017/decorative" val="1"/>
              </a:ext>
            </a:extLst>
          </p:cNvPr>
          <p:cNvSpPr/>
          <p:nvPr userDrawn="1"/>
        </p:nvSpPr>
        <p:spPr>
          <a:xfrm>
            <a:off x="4111752" y="1667974"/>
            <a:ext cx="3968496" cy="36576"/>
          </a:xfrm>
          <a:prstGeom prst="rect">
            <a:avLst/>
          </a:prstGeom>
          <a:solidFill>
            <a:schemeClr val="bg2"/>
          </a:solidFill>
          <a:ln w="12700" cap="flat">
            <a:noFill/>
            <a:prstDash val="solid"/>
            <a:miter/>
          </a:ln>
        </p:spPr>
        <p:txBody>
          <a:bodyPr rtlCol="0" anchor="ctr"/>
          <a:lstStyle/>
          <a:p>
            <a:pPr algn="l"/>
            <a:endParaRPr lang="en-US" noProof="0" dirty="0"/>
          </a:p>
        </p:txBody>
      </p:sp>
    </p:spTree>
    <p:extLst>
      <p:ext uri="{BB962C8B-B14F-4D97-AF65-F5344CB8AC3E}">
        <p14:creationId xmlns:p14="http://schemas.microsoft.com/office/powerpoint/2010/main" val="3450372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Layout">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100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9" name="Text Placeholder 26">
            <a:extLst>
              <a:ext uri="{FF2B5EF4-FFF2-40B4-BE49-F238E27FC236}">
                <a16:creationId xmlns:a16="http://schemas.microsoft.com/office/drawing/2014/main" id="{B534F865-65DF-4129-9CE5-414E24937576}"/>
              </a:ext>
            </a:extLst>
          </p:cNvPr>
          <p:cNvSpPr>
            <a:spLocks noGrp="1"/>
          </p:cNvSpPr>
          <p:nvPr>
            <p:ph type="body" sz="quarter" idx="16" hasCustomPrompt="1"/>
          </p:nvPr>
        </p:nvSpPr>
        <p:spPr>
          <a:xfrm>
            <a:off x="841248" y="3359239"/>
            <a:ext cx="4357688" cy="2252574"/>
          </a:xfrm>
        </p:spPr>
        <p:txBody>
          <a:bodyPr lIns="0" rIns="0">
            <a:noAutofit/>
          </a:bodyPr>
          <a:lstStyle>
            <a:lvl1pPr marL="0" indent="0" algn="l">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Edit master text styles</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41248" y="2081624"/>
            <a:ext cx="4357688" cy="1325563"/>
          </a:xfrm>
        </p:spPr>
        <p:txBody>
          <a:bodyPr lIns="0" rIns="0"/>
          <a:lstStyle>
            <a:lvl1pPr algn="l">
              <a:defRPr>
                <a:solidFill>
                  <a:schemeClr val="bg1"/>
                </a:solidFill>
              </a:defRPr>
            </a:lvl1pPr>
          </a:lstStyle>
          <a:p>
            <a:r>
              <a:rPr lang="en-US" noProof="0"/>
              <a:t>CHART SLIDE</a:t>
            </a:r>
          </a:p>
        </p:txBody>
      </p:sp>
      <p:sp>
        <p:nvSpPr>
          <p:cNvPr id="15" name="Oval 14">
            <a:extLst>
              <a:ext uri="{FF2B5EF4-FFF2-40B4-BE49-F238E27FC236}">
                <a16:creationId xmlns:a16="http://schemas.microsoft.com/office/drawing/2014/main" id="{B6E88236-C248-4008-9619-75BCE6D3401C}"/>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8" name="Rectangle 17">
            <a:extLst>
              <a:ext uri="{FF2B5EF4-FFF2-40B4-BE49-F238E27FC236}">
                <a16:creationId xmlns:a16="http://schemas.microsoft.com/office/drawing/2014/main" id="{2D3F74C5-9ADD-4AE3-BCA5-88726CC2A1A3}"/>
              </a:ext>
              <a:ext uri="{C183D7F6-B498-43B3-948B-1728B52AA6E4}">
                <adec:decorative xmlns:adec="http://schemas.microsoft.com/office/drawing/2017/decorative" val="1"/>
              </a:ext>
            </a:extLst>
          </p:cNvPr>
          <p:cNvSpPr/>
          <p:nvPr userDrawn="1"/>
        </p:nvSpPr>
        <p:spPr>
          <a:xfrm>
            <a:off x="911877" y="3191969"/>
            <a:ext cx="3968496"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6" name="Chart Placeholder 18">
            <a:extLst>
              <a:ext uri="{FF2B5EF4-FFF2-40B4-BE49-F238E27FC236}">
                <a16:creationId xmlns:a16="http://schemas.microsoft.com/office/drawing/2014/main" id="{BE9C98A7-B145-402E-BADA-CE785E3BA996}"/>
              </a:ext>
            </a:extLst>
          </p:cNvPr>
          <p:cNvSpPr>
            <a:spLocks noGrp="1"/>
          </p:cNvSpPr>
          <p:nvPr>
            <p:ph type="chart" sz="quarter" idx="32"/>
          </p:nvPr>
        </p:nvSpPr>
        <p:spPr>
          <a:xfrm>
            <a:off x="6981371" y="1246188"/>
            <a:ext cx="4284663" cy="4365625"/>
          </a:xfrm>
        </p:spPr>
        <p:txBody>
          <a:bodyPr anchor="ctr" anchorCtr="0">
            <a:normAutofit/>
          </a:bodyPr>
          <a:lstStyle>
            <a:lvl1pPr marL="0" indent="0" algn="ctr">
              <a:buNone/>
              <a:defRPr sz="1600">
                <a:solidFill>
                  <a:schemeClr val="tx1">
                    <a:lumMod val="50000"/>
                    <a:lumOff val="50000"/>
                  </a:schemeClr>
                </a:solidFill>
              </a:defRPr>
            </a:lvl1pPr>
          </a:lstStyle>
          <a:p>
            <a:r>
              <a:rPr lang="en-US" noProof="0"/>
              <a:t>Click icon to add chart</a:t>
            </a:r>
            <a:endParaRPr lang="en-US" noProof="0" dirty="0"/>
          </a:p>
        </p:txBody>
      </p:sp>
    </p:spTree>
    <p:extLst>
      <p:ext uri="{BB962C8B-B14F-4D97-AF65-F5344CB8AC3E}">
        <p14:creationId xmlns:p14="http://schemas.microsoft.com/office/powerpoint/2010/main" val="2525342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Layout">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100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9" name="Text Placeholder 26">
            <a:extLst>
              <a:ext uri="{FF2B5EF4-FFF2-40B4-BE49-F238E27FC236}">
                <a16:creationId xmlns:a16="http://schemas.microsoft.com/office/drawing/2014/main" id="{B534F865-65DF-4129-9CE5-414E24937576}"/>
              </a:ext>
            </a:extLst>
          </p:cNvPr>
          <p:cNvSpPr>
            <a:spLocks noGrp="1"/>
          </p:cNvSpPr>
          <p:nvPr>
            <p:ph type="body" sz="quarter" idx="16" hasCustomPrompt="1"/>
          </p:nvPr>
        </p:nvSpPr>
        <p:spPr>
          <a:xfrm>
            <a:off x="8683563" y="3359239"/>
            <a:ext cx="2596896" cy="2252574"/>
          </a:xfrm>
        </p:spPr>
        <p:txBody>
          <a:bodyPr lIns="0" rIns="0">
            <a:noAutofit/>
          </a:bodyPr>
          <a:lstStyle>
            <a:lvl1pPr marL="0" indent="0" algn="l">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Edit master text styles</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683562" y="1757774"/>
            <a:ext cx="2669859" cy="1325563"/>
          </a:xfrm>
        </p:spPr>
        <p:txBody>
          <a:bodyPr lIns="0" rIns="0"/>
          <a:lstStyle>
            <a:lvl1pPr algn="l">
              <a:defRPr>
                <a:solidFill>
                  <a:schemeClr val="bg1"/>
                </a:solidFill>
              </a:defRPr>
            </a:lvl1pPr>
          </a:lstStyle>
          <a:p>
            <a:r>
              <a:rPr lang="en-US" noProof="0"/>
              <a:t>TABLE SLIDE</a:t>
            </a:r>
          </a:p>
        </p:txBody>
      </p:sp>
      <p:sp>
        <p:nvSpPr>
          <p:cNvPr id="15" name="Oval 14">
            <a:extLst>
              <a:ext uri="{FF2B5EF4-FFF2-40B4-BE49-F238E27FC236}">
                <a16:creationId xmlns:a16="http://schemas.microsoft.com/office/drawing/2014/main" id="{B6E88236-C248-4008-9619-75BCE6D3401C}"/>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8" name="Rectangle 17">
            <a:extLst>
              <a:ext uri="{FF2B5EF4-FFF2-40B4-BE49-F238E27FC236}">
                <a16:creationId xmlns:a16="http://schemas.microsoft.com/office/drawing/2014/main" id="{2D3F74C5-9ADD-4AE3-BCA5-88726CC2A1A3}"/>
              </a:ext>
              <a:ext uri="{C183D7F6-B498-43B3-948B-1728B52AA6E4}">
                <adec:decorative xmlns:adec="http://schemas.microsoft.com/office/drawing/2017/decorative" val="1"/>
              </a:ext>
            </a:extLst>
          </p:cNvPr>
          <p:cNvSpPr/>
          <p:nvPr userDrawn="1"/>
        </p:nvSpPr>
        <p:spPr>
          <a:xfrm>
            <a:off x="8683563" y="3191969"/>
            <a:ext cx="1545336"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3" name="Table Placeholder 17">
            <a:extLst>
              <a:ext uri="{FF2B5EF4-FFF2-40B4-BE49-F238E27FC236}">
                <a16:creationId xmlns:a16="http://schemas.microsoft.com/office/drawing/2014/main" id="{62814DE5-26B2-4A8E-BA8D-A2E4C5547EB9}"/>
              </a:ext>
            </a:extLst>
          </p:cNvPr>
          <p:cNvSpPr>
            <a:spLocks noGrp="1"/>
          </p:cNvSpPr>
          <p:nvPr>
            <p:ph type="tbl" sz="quarter" idx="17"/>
          </p:nvPr>
        </p:nvSpPr>
        <p:spPr>
          <a:xfrm>
            <a:off x="911225" y="1505433"/>
            <a:ext cx="6561138" cy="3847135"/>
          </a:xfrm>
        </p:spPr>
        <p:txBody>
          <a:bodyPr anchor="ctr" anchorCtr="0">
            <a:normAutofit/>
          </a:bodyPr>
          <a:lstStyle>
            <a:lvl1pPr marL="0" indent="0" algn="ctr">
              <a:buNone/>
              <a:defRPr sz="1600">
                <a:solidFill>
                  <a:schemeClr val="tx1">
                    <a:lumMod val="50000"/>
                    <a:lumOff val="50000"/>
                  </a:schemeClr>
                </a:solidFill>
              </a:defRPr>
            </a:lvl1pPr>
          </a:lstStyle>
          <a:p>
            <a:r>
              <a:rPr lang="en-US" noProof="0"/>
              <a:t>Click icon to add table</a:t>
            </a:r>
            <a:endParaRPr lang="en-US" noProof="0" dirty="0"/>
          </a:p>
        </p:txBody>
      </p:sp>
    </p:spTree>
    <p:extLst>
      <p:ext uri="{BB962C8B-B14F-4D97-AF65-F5344CB8AC3E}">
        <p14:creationId xmlns:p14="http://schemas.microsoft.com/office/powerpoint/2010/main" val="2401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and 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83C23D1-BE9A-4E52-9BEF-D55C4CB7574F}"/>
              </a:ext>
              <a:ext uri="{C183D7F6-B498-43B3-948B-1728B52AA6E4}">
                <adec:decorative xmlns:adec="http://schemas.microsoft.com/office/drawing/2017/decorative" val="1"/>
              </a:ext>
            </a:extLst>
          </p:cNvPr>
          <p:cNvSpPr/>
          <p:nvPr userDrawn="1"/>
        </p:nvSpPr>
        <p:spPr>
          <a:xfrm>
            <a:off x="11645798" y="6386170"/>
            <a:ext cx="307239" cy="343814"/>
          </a:xfrm>
          <a:prstGeom prst="rect">
            <a:avLst/>
          </a:prstGeom>
          <a:noFill/>
          <a:ln w="12700" cap="flat">
            <a:noFill/>
            <a:prstDash val="solid"/>
            <a:miter/>
          </a:ln>
        </p:spPr>
        <p:txBody>
          <a:bodyPr rtlCol="0" anchor="ctr"/>
          <a:lstStyle/>
          <a:p>
            <a:pPr algn="l"/>
            <a:endParaRPr lang="en-US" noProof="0" dirty="0"/>
          </a:p>
        </p:txBody>
      </p:sp>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adec="http://schemas.microsoft.com/office/drawing/2017/decorative" val="1"/>
              </a:ext>
            </a:extLst>
          </p:cNvPr>
          <p:cNvSpPr/>
          <p:nvPr userDrawn="1"/>
        </p:nvSpPr>
        <p:spPr>
          <a:xfrm>
            <a:off x="129540" y="128016"/>
            <a:ext cx="11932920" cy="2368296"/>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4" name="Text Placeholder 26">
            <a:extLst>
              <a:ext uri="{FF2B5EF4-FFF2-40B4-BE49-F238E27FC236}">
                <a16:creationId xmlns:a16="http://schemas.microsoft.com/office/drawing/2014/main" id="{B33A3032-1037-4342-827F-CF1349978260}"/>
              </a:ext>
            </a:extLst>
          </p:cNvPr>
          <p:cNvSpPr>
            <a:spLocks noGrp="1"/>
          </p:cNvSpPr>
          <p:nvPr>
            <p:ph type="body" sz="quarter" idx="16" hasCustomPrompt="1"/>
          </p:nvPr>
        </p:nvSpPr>
        <p:spPr>
          <a:xfrm>
            <a:off x="838201" y="1835244"/>
            <a:ext cx="10515599" cy="629105"/>
          </a:xfrm>
        </p:spPr>
        <p:txBody>
          <a:bodyPr lIns="0" rIns="0">
            <a:noAutofit/>
          </a:bodyPr>
          <a:lstStyle>
            <a:lvl1pPr marL="0" indent="0" algn="ctr">
              <a:buNone/>
              <a:defRPr sz="2300" b="0" i="0">
                <a:solidFill>
                  <a:schemeClr val="bg2"/>
                </a:solidFill>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Edit master text styles</a:t>
            </a:r>
          </a:p>
        </p:txBody>
      </p:sp>
      <p:sp>
        <p:nvSpPr>
          <p:cNvPr id="15" name="Title 1">
            <a:extLst>
              <a:ext uri="{FF2B5EF4-FFF2-40B4-BE49-F238E27FC236}">
                <a16:creationId xmlns:a16="http://schemas.microsoft.com/office/drawing/2014/main" id="{FD6F6A17-AFDC-40C7-9D63-50FA052A1614}"/>
              </a:ext>
            </a:extLst>
          </p:cNvPr>
          <p:cNvSpPr>
            <a:spLocks noGrp="1"/>
          </p:cNvSpPr>
          <p:nvPr>
            <p:ph type="title" hasCustomPrompt="1"/>
          </p:nvPr>
        </p:nvSpPr>
        <p:spPr>
          <a:xfrm>
            <a:off x="838200" y="557629"/>
            <a:ext cx="10515600" cy="1325563"/>
          </a:xfrm>
        </p:spPr>
        <p:txBody>
          <a:bodyPr lIns="0" rIns="0"/>
          <a:lstStyle>
            <a:lvl1pPr algn="ctr">
              <a:defRPr>
                <a:solidFill>
                  <a:schemeClr val="bg1"/>
                </a:solidFill>
              </a:defRPr>
            </a:lvl1pPr>
          </a:lstStyle>
          <a:p>
            <a:r>
              <a:rPr lang="en-US" noProof="0"/>
              <a:t>BIG IMAGE SLIDE</a:t>
            </a:r>
          </a:p>
        </p:txBody>
      </p:sp>
      <p:sp>
        <p:nvSpPr>
          <p:cNvPr id="16" name="Rectangle 15">
            <a:extLst>
              <a:ext uri="{FF2B5EF4-FFF2-40B4-BE49-F238E27FC236}">
                <a16:creationId xmlns:a16="http://schemas.microsoft.com/office/drawing/2014/main" id="{6668B9DC-C6AF-45D4-BBA3-A5EF781EAB7F}"/>
              </a:ext>
              <a:ext uri="{C183D7F6-B498-43B3-948B-1728B52AA6E4}">
                <adec:decorative xmlns:adec="http://schemas.microsoft.com/office/drawing/2017/decorative" val="1"/>
              </a:ext>
            </a:extLst>
          </p:cNvPr>
          <p:cNvSpPr/>
          <p:nvPr userDrawn="1"/>
        </p:nvSpPr>
        <p:spPr>
          <a:xfrm>
            <a:off x="3759708" y="1667974"/>
            <a:ext cx="4672584" cy="36576"/>
          </a:xfrm>
          <a:prstGeom prst="rect">
            <a:avLst/>
          </a:prstGeom>
          <a:solidFill>
            <a:schemeClr val="bg2"/>
          </a:solidFill>
          <a:ln w="12700" cap="flat">
            <a:noFill/>
            <a:prstDash val="solid"/>
            <a:miter/>
          </a:ln>
        </p:spPr>
        <p:txBody>
          <a:bodyPr rtlCol="0" anchor="ctr"/>
          <a:lstStyle/>
          <a:p>
            <a:pPr algn="l"/>
            <a:endParaRPr lang="en-US" noProof="0" dirty="0"/>
          </a:p>
        </p:txBody>
      </p:sp>
    </p:spTree>
    <p:extLst>
      <p:ext uri="{BB962C8B-B14F-4D97-AF65-F5344CB8AC3E}">
        <p14:creationId xmlns:p14="http://schemas.microsoft.com/office/powerpoint/2010/main" val="1761272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edia Layout">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100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38200" y="268873"/>
            <a:ext cx="10515600" cy="1325563"/>
          </a:xfrm>
        </p:spPr>
        <p:txBody>
          <a:bodyPr lIns="0" rIns="0"/>
          <a:lstStyle>
            <a:lvl1pPr algn="ctr">
              <a:defRPr>
                <a:solidFill>
                  <a:schemeClr val="bg1"/>
                </a:solidFill>
              </a:defRPr>
            </a:lvl1pPr>
          </a:lstStyle>
          <a:p>
            <a:r>
              <a:rPr lang="en-US" noProof="0"/>
              <a:t>VIDEO SLIDE</a:t>
            </a:r>
          </a:p>
        </p:txBody>
      </p:sp>
      <p:sp>
        <p:nvSpPr>
          <p:cNvPr id="15" name="Oval 14">
            <a:extLst>
              <a:ext uri="{FF2B5EF4-FFF2-40B4-BE49-F238E27FC236}">
                <a16:creationId xmlns:a16="http://schemas.microsoft.com/office/drawing/2014/main" id="{B6E88236-C248-4008-9619-75BCE6D3401C}"/>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6" name="Media Placeholder 7">
            <a:extLst>
              <a:ext uri="{FF2B5EF4-FFF2-40B4-BE49-F238E27FC236}">
                <a16:creationId xmlns:a16="http://schemas.microsoft.com/office/drawing/2014/main" id="{A11F77F4-4B16-4503-B9B6-AE22C686E3E3}"/>
              </a:ext>
            </a:extLst>
          </p:cNvPr>
          <p:cNvSpPr>
            <a:spLocks noGrp="1"/>
          </p:cNvSpPr>
          <p:nvPr>
            <p:ph type="media" sz="quarter" idx="17"/>
          </p:nvPr>
        </p:nvSpPr>
        <p:spPr>
          <a:xfrm>
            <a:off x="1395984" y="1497770"/>
            <a:ext cx="9400032" cy="4215384"/>
          </a:xfrm>
        </p:spPr>
        <p:txBody>
          <a:bodyPr anchor="ctr" anchorCtr="0">
            <a:normAutofit/>
          </a:bodyPr>
          <a:lstStyle>
            <a:lvl1pPr marL="0" indent="0" algn="ctr">
              <a:buNone/>
              <a:defRPr sz="1400"/>
            </a:lvl1pPr>
          </a:lstStyle>
          <a:p>
            <a:r>
              <a:rPr lang="en-US" noProof="0"/>
              <a:t>Click icon to add media</a:t>
            </a:r>
            <a:endParaRPr lang="en-US" noProof="0" dirty="0"/>
          </a:p>
        </p:txBody>
      </p:sp>
    </p:spTree>
    <p:extLst>
      <p:ext uri="{BB962C8B-B14F-4D97-AF65-F5344CB8AC3E}">
        <p14:creationId xmlns:p14="http://schemas.microsoft.com/office/powerpoint/2010/main" val="2399738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Layout">
    <p:spTree>
      <p:nvGrpSpPr>
        <p:cNvPr id="1" name=""/>
        <p:cNvGrpSpPr/>
        <p:nvPr/>
      </p:nvGrpSpPr>
      <p:grpSpPr>
        <a:xfrm>
          <a:off x="0" y="0"/>
          <a:ext cx="0" cy="0"/>
          <a:chOff x="0" y="0"/>
          <a:chExt cx="0" cy="0"/>
        </a:xfrm>
      </p:grpSpPr>
      <p:sp>
        <p:nvSpPr>
          <p:cNvPr id="3" name="Rectangle 2" descr="View of a lake and mountain range">
            <a:extLst>
              <a:ext uri="{FF2B5EF4-FFF2-40B4-BE49-F238E27FC236}">
                <a16:creationId xmlns:a16="http://schemas.microsoft.com/office/drawing/2014/main" id="{1DAC5403-E1D0-4032-A9FE-410B2982643C}"/>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12" name="Rectangle 11">
            <a:extLst>
              <a:ext uri="{FF2B5EF4-FFF2-40B4-BE49-F238E27FC236}">
                <a16:creationId xmlns:a16="http://schemas.microsoft.com/office/drawing/2014/main" id="{D846C517-01CF-4924-81A5-DAD4CE0BFA6C}"/>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16" name="Text Placeholder 26">
            <a:extLst>
              <a:ext uri="{FF2B5EF4-FFF2-40B4-BE49-F238E27FC236}">
                <a16:creationId xmlns:a16="http://schemas.microsoft.com/office/drawing/2014/main" id="{82190F1B-1701-4806-870F-8FC7F32FE4AA}"/>
              </a:ext>
            </a:extLst>
          </p:cNvPr>
          <p:cNvSpPr>
            <a:spLocks noGrp="1"/>
          </p:cNvSpPr>
          <p:nvPr>
            <p:ph type="body" sz="quarter" idx="21" hasCustomPrompt="1"/>
          </p:nvPr>
        </p:nvSpPr>
        <p:spPr>
          <a:xfrm>
            <a:off x="3912235" y="4222968"/>
            <a:ext cx="4367531" cy="474519"/>
          </a:xfrm>
        </p:spPr>
        <p:txBody>
          <a:bodyPr>
            <a:noAutofit/>
          </a:bodyPr>
          <a:lstStyle>
            <a:lvl1pPr marL="0" indent="0" algn="ctr">
              <a:buNone/>
              <a:defRPr sz="3500" b="0" i="0">
                <a:solidFill>
                  <a:schemeClr val="bg1"/>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+7 678-555-0128</a:t>
            </a:r>
          </a:p>
        </p:txBody>
      </p:sp>
      <p:sp>
        <p:nvSpPr>
          <p:cNvPr id="18" name="Text Placeholder 26">
            <a:extLst>
              <a:ext uri="{FF2B5EF4-FFF2-40B4-BE49-F238E27FC236}">
                <a16:creationId xmlns:a16="http://schemas.microsoft.com/office/drawing/2014/main" id="{972B7F81-5409-42D9-B44C-88D9CBD9BAD5}"/>
              </a:ext>
            </a:extLst>
          </p:cNvPr>
          <p:cNvSpPr>
            <a:spLocks noGrp="1"/>
          </p:cNvSpPr>
          <p:nvPr>
            <p:ph type="body" sz="quarter" idx="20" hasCustomPrompt="1"/>
          </p:nvPr>
        </p:nvSpPr>
        <p:spPr>
          <a:xfrm>
            <a:off x="3912235" y="3927698"/>
            <a:ext cx="4367531" cy="288000"/>
          </a:xfrm>
        </p:spPr>
        <p:txBody>
          <a:bodyPr>
            <a:noAutofit/>
          </a:bodyPr>
          <a:lstStyle>
            <a:lvl1pPr marL="0" indent="0" algn="ctr">
              <a:buNone/>
              <a:defRPr sz="2000" b="0" i="0">
                <a:solidFill>
                  <a:schemeClr val="bg2"/>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Phone</a:t>
            </a:r>
          </a:p>
        </p:txBody>
      </p:sp>
      <p:sp>
        <p:nvSpPr>
          <p:cNvPr id="19" name="Text Placeholder 14">
            <a:extLst>
              <a:ext uri="{FF2B5EF4-FFF2-40B4-BE49-F238E27FC236}">
                <a16:creationId xmlns:a16="http://schemas.microsoft.com/office/drawing/2014/main" id="{FAA54554-5CE2-43AD-979D-F095482C49AB}"/>
              </a:ext>
            </a:extLst>
          </p:cNvPr>
          <p:cNvSpPr>
            <a:spLocks noGrp="1"/>
          </p:cNvSpPr>
          <p:nvPr>
            <p:ph type="body" sz="quarter" idx="13" hasCustomPrompt="1"/>
          </p:nvPr>
        </p:nvSpPr>
        <p:spPr>
          <a:xfrm>
            <a:off x="1050857" y="2655074"/>
            <a:ext cx="10090287" cy="606659"/>
          </a:xfrm>
        </p:spPr>
        <p:txBody>
          <a:bodyPr>
            <a:noAutofit/>
          </a:bodyPr>
          <a:lstStyle>
            <a:lvl1pPr marL="0" indent="0" algn="ctr">
              <a:buNone/>
              <a:defRPr sz="3500" b="0" i="0">
                <a:solidFill>
                  <a:schemeClr val="bg2"/>
                </a:solidFill>
              </a:defRPr>
            </a:lvl1pPr>
          </a:lstStyle>
          <a:p>
            <a:pPr lvl="0"/>
            <a:r>
              <a:rPr lang="en-US" noProof="0"/>
              <a:t>Alexander Martensson</a:t>
            </a:r>
          </a:p>
        </p:txBody>
      </p:sp>
      <p:sp>
        <p:nvSpPr>
          <p:cNvPr id="20" name="Text Placeholder 26">
            <a:extLst>
              <a:ext uri="{FF2B5EF4-FFF2-40B4-BE49-F238E27FC236}">
                <a16:creationId xmlns:a16="http://schemas.microsoft.com/office/drawing/2014/main" id="{A1D8F0C1-128A-435B-8585-F0B32496EC79}"/>
              </a:ext>
            </a:extLst>
          </p:cNvPr>
          <p:cNvSpPr>
            <a:spLocks noGrp="1"/>
          </p:cNvSpPr>
          <p:nvPr>
            <p:ph type="body" sz="quarter" idx="22" hasCustomPrompt="1"/>
          </p:nvPr>
        </p:nvSpPr>
        <p:spPr>
          <a:xfrm>
            <a:off x="3135722" y="5230723"/>
            <a:ext cx="5920556" cy="474519"/>
          </a:xfrm>
        </p:spPr>
        <p:txBody>
          <a:bodyPr>
            <a:noAutofit/>
          </a:bodyPr>
          <a:lstStyle>
            <a:lvl1pPr marL="0" indent="0" algn="ctr">
              <a:buNone/>
              <a:defRPr sz="3500" b="0" i="0">
                <a:solidFill>
                  <a:schemeClr val="bg1"/>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martensson@example.com</a:t>
            </a:r>
          </a:p>
        </p:txBody>
      </p:sp>
      <p:sp>
        <p:nvSpPr>
          <p:cNvPr id="22" name="Text Placeholder 26">
            <a:extLst>
              <a:ext uri="{FF2B5EF4-FFF2-40B4-BE49-F238E27FC236}">
                <a16:creationId xmlns:a16="http://schemas.microsoft.com/office/drawing/2014/main" id="{90B48E8B-E525-4852-9167-5281C64B1C37}"/>
              </a:ext>
            </a:extLst>
          </p:cNvPr>
          <p:cNvSpPr>
            <a:spLocks noGrp="1"/>
          </p:cNvSpPr>
          <p:nvPr>
            <p:ph type="body" sz="quarter" idx="23" hasCustomPrompt="1"/>
          </p:nvPr>
        </p:nvSpPr>
        <p:spPr>
          <a:xfrm>
            <a:off x="3912235" y="4929014"/>
            <a:ext cx="4367531" cy="288000"/>
          </a:xfrm>
        </p:spPr>
        <p:txBody>
          <a:bodyPr>
            <a:noAutofit/>
          </a:bodyPr>
          <a:lstStyle>
            <a:lvl1pPr marL="0" indent="0" algn="ctr">
              <a:buNone/>
              <a:defRPr sz="2000" b="0" i="0">
                <a:solidFill>
                  <a:schemeClr val="bg2"/>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noProof="0"/>
              <a:t>Email</a:t>
            </a:r>
          </a:p>
        </p:txBody>
      </p:sp>
      <p:sp>
        <p:nvSpPr>
          <p:cNvPr id="24" name="Title 1">
            <a:extLst>
              <a:ext uri="{FF2B5EF4-FFF2-40B4-BE49-F238E27FC236}">
                <a16:creationId xmlns:a16="http://schemas.microsoft.com/office/drawing/2014/main" id="{0C5EB90F-1ADD-412B-9044-2CC607B786B1}"/>
              </a:ext>
            </a:extLst>
          </p:cNvPr>
          <p:cNvSpPr>
            <a:spLocks noGrp="1"/>
          </p:cNvSpPr>
          <p:nvPr>
            <p:ph type="title" hasCustomPrompt="1"/>
          </p:nvPr>
        </p:nvSpPr>
        <p:spPr>
          <a:xfrm>
            <a:off x="1050856" y="993494"/>
            <a:ext cx="10104124" cy="1517356"/>
          </a:xfrm>
        </p:spPr>
        <p:txBody>
          <a:bodyPr>
            <a:noAutofit/>
          </a:bodyPr>
          <a:lstStyle>
            <a:lvl1pPr algn="ctr">
              <a:defRPr sz="8000" b="0">
                <a:solidFill>
                  <a:schemeClr val="bg1"/>
                </a:solidFill>
              </a:defRPr>
            </a:lvl1pPr>
          </a:lstStyle>
          <a:p>
            <a:r>
              <a:rPr lang="en-US" noProof="0"/>
              <a:t>THANK YOU!</a:t>
            </a:r>
          </a:p>
        </p:txBody>
      </p:sp>
      <p:sp>
        <p:nvSpPr>
          <p:cNvPr id="25" name="Rectangle 24">
            <a:extLst>
              <a:ext uri="{FF2B5EF4-FFF2-40B4-BE49-F238E27FC236}">
                <a16:creationId xmlns:a16="http://schemas.microsoft.com/office/drawing/2014/main" id="{540A1271-E1E7-40AB-9552-9B4249544008}"/>
              </a:ext>
              <a:ext uri="{C183D7F6-B498-43B3-948B-1728B52AA6E4}">
                <adec:decorative xmlns:adec="http://schemas.microsoft.com/office/drawing/2017/decorative" val="1"/>
              </a:ext>
            </a:extLst>
          </p:cNvPr>
          <p:cNvSpPr/>
          <p:nvPr userDrawn="1"/>
        </p:nvSpPr>
        <p:spPr>
          <a:xfrm>
            <a:off x="3156204" y="2421953"/>
            <a:ext cx="5879592" cy="64008"/>
          </a:xfrm>
          <a:prstGeom prst="rect">
            <a:avLst/>
          </a:prstGeom>
          <a:solidFill>
            <a:schemeClr val="bg2"/>
          </a:solidFill>
          <a:ln w="12700" cap="flat">
            <a:noFill/>
            <a:prstDash val="solid"/>
            <a:miter/>
          </a:ln>
        </p:spPr>
        <p:txBody>
          <a:bodyPr rtlCol="0" anchor="ctr"/>
          <a:lstStyle/>
          <a:p>
            <a:pPr algn="l"/>
            <a:endParaRPr lang="en-US" noProof="0" dirty="0"/>
          </a:p>
        </p:txBody>
      </p:sp>
    </p:spTree>
    <p:extLst>
      <p:ext uri="{BB962C8B-B14F-4D97-AF65-F5344CB8AC3E}">
        <p14:creationId xmlns:p14="http://schemas.microsoft.com/office/powerpoint/2010/main" val="1371178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descr="View of a mountain range">
            <a:extLst>
              <a:ext uri="{FF2B5EF4-FFF2-40B4-BE49-F238E27FC236}">
                <a16:creationId xmlns:a16="http://schemas.microsoft.com/office/drawing/2014/main" id="{1DAC5403-E1D0-4032-A9FE-410B2982643C}"/>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12" name="Rectangle 11">
            <a:extLst>
              <a:ext uri="{FF2B5EF4-FFF2-40B4-BE49-F238E27FC236}">
                <a16:creationId xmlns:a16="http://schemas.microsoft.com/office/drawing/2014/main" id="{D846C517-01CF-4924-81A5-DAD4CE0BFA6C}"/>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70000"/>
                </a:schemeClr>
              </a:gs>
              <a:gs pos="100000">
                <a:schemeClr val="accent3">
                  <a:alpha val="70000"/>
                </a:schemeClr>
              </a:gs>
            </a:gsLst>
            <a:lin ang="0" scaled="1"/>
            <a:tileRect/>
          </a:gra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1037021" y="2107415"/>
            <a:ext cx="10117959" cy="2281355"/>
          </a:xfrm>
        </p:spPr>
        <p:txBody>
          <a:bodyPr>
            <a:noAutofit/>
          </a:bodyPr>
          <a:lstStyle>
            <a:lvl1pPr algn="ctr">
              <a:defRPr sz="8000" b="0">
                <a:solidFill>
                  <a:schemeClr val="bg1"/>
                </a:solidFill>
              </a:defRPr>
            </a:lvl1pPr>
          </a:lstStyle>
          <a:p>
            <a:r>
              <a:rPr lang="en-US" noProof="0"/>
              <a:t>PRESENTATION</a:t>
            </a:r>
            <a:br>
              <a:rPr lang="en-US" noProof="0"/>
            </a:br>
            <a:r>
              <a:rPr lang="en-US" noProof="0"/>
              <a:t>TITLE</a:t>
            </a:r>
          </a:p>
        </p:txBody>
      </p:sp>
      <p:sp>
        <p:nvSpPr>
          <p:cNvPr id="5" name="Rectangle 4">
            <a:extLst>
              <a:ext uri="{FF2B5EF4-FFF2-40B4-BE49-F238E27FC236}">
                <a16:creationId xmlns:a16="http://schemas.microsoft.com/office/drawing/2014/main" id="{6691BBC0-FAFE-4A57-9925-6182B74C4CB1}"/>
              </a:ext>
              <a:ext uri="{C183D7F6-B498-43B3-948B-1728B52AA6E4}">
                <adec:decorative xmlns:adec="http://schemas.microsoft.com/office/drawing/2017/decorative" val="1"/>
              </a:ext>
            </a:extLst>
          </p:cNvPr>
          <p:cNvSpPr/>
          <p:nvPr userDrawn="1"/>
        </p:nvSpPr>
        <p:spPr>
          <a:xfrm>
            <a:off x="4879848" y="4453465"/>
            <a:ext cx="2432304" cy="64008"/>
          </a:xfrm>
          <a:prstGeom prst="rect">
            <a:avLst/>
          </a:prstGeom>
          <a:solidFill>
            <a:schemeClr val="bg2"/>
          </a:solidFill>
          <a:ln w="12700" cap="flat">
            <a:noFill/>
            <a:prstDash val="solid"/>
            <a:miter/>
          </a:ln>
        </p:spPr>
        <p:txBody>
          <a:bodyPr rtlCol="0" anchor="ctr"/>
          <a:lstStyle/>
          <a:p>
            <a:pPr algn="l"/>
            <a:endParaRPr lang="en-US" noProof="0" dirty="0"/>
          </a:p>
        </p:txBody>
      </p:sp>
      <p:sp>
        <p:nvSpPr>
          <p:cNvPr id="9" name="Subtitle 2">
            <a:extLst>
              <a:ext uri="{FF2B5EF4-FFF2-40B4-BE49-F238E27FC236}">
                <a16:creationId xmlns:a16="http://schemas.microsoft.com/office/drawing/2014/main" id="{08214E67-DE9D-42F7-B713-798383BBD13A}"/>
              </a:ext>
            </a:extLst>
          </p:cNvPr>
          <p:cNvSpPr>
            <a:spLocks noGrp="1"/>
          </p:cNvSpPr>
          <p:nvPr>
            <p:ph type="subTitle" idx="1"/>
          </p:nvPr>
        </p:nvSpPr>
        <p:spPr>
          <a:xfrm>
            <a:off x="1037021" y="4720036"/>
            <a:ext cx="10117959" cy="1101898"/>
          </a:xfrm>
        </p:spPr>
        <p:txBody>
          <a:bodyPr vert="horz" lIns="91440" tIns="45720" rIns="91440" bIns="45720" rtlCol="0">
            <a:noAutofit/>
          </a:bodyPr>
          <a:lstStyle>
            <a:lvl1pPr marL="0" indent="0" algn="ctr">
              <a:buNone/>
              <a:defRPr lang="en-US" sz="3500" b="0" i="0" dirty="0">
                <a:solidFill>
                  <a:schemeClr val="bg2"/>
                </a:solidFill>
              </a:defRPr>
            </a:lvl1pPr>
          </a:lstStyle>
          <a:p>
            <a:pPr marL="228600" lvl="0" indent="-228600" algn="ctr"/>
            <a:r>
              <a:rPr lang="en-US" noProof="0"/>
              <a:t>Click to edit Master subtitle style</a:t>
            </a:r>
          </a:p>
        </p:txBody>
      </p:sp>
    </p:spTree>
    <p:extLst>
      <p:ext uri="{BB962C8B-B14F-4D97-AF65-F5344CB8AC3E}">
        <p14:creationId xmlns:p14="http://schemas.microsoft.com/office/powerpoint/2010/main" val="40385532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adec="http://schemas.microsoft.com/office/drawing/2017/decorative" val="1"/>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adec="http://schemas.microsoft.com/office/drawing/2017/decorative" val="1"/>
              </a:ext>
            </a:extLst>
          </p:cNvPr>
          <p:cNvSpPr/>
          <p:nvPr userDrawn="1"/>
        </p:nvSpPr>
        <p:spPr>
          <a:xfrm>
            <a:off x="915026" y="1747488"/>
            <a:ext cx="442800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5" name="Content Placeholder 2">
            <a:extLst>
              <a:ext uri="{FF2B5EF4-FFF2-40B4-BE49-F238E27FC236}">
                <a16:creationId xmlns:a16="http://schemas.microsoft.com/office/drawing/2014/main" id="{01B00995-C0FC-4EC6-A9B0-828FB28FC47F}"/>
              </a:ext>
            </a:extLst>
          </p:cNvPr>
          <p:cNvSpPr>
            <a:spLocks noGrp="1"/>
          </p:cNvSpPr>
          <p:nvPr>
            <p:ph idx="1" hasCustomPrompt="1"/>
          </p:nvPr>
        </p:nvSpPr>
        <p:spPr>
          <a:xfrm>
            <a:off x="838200" y="1825625"/>
            <a:ext cx="10515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Title 7">
            <a:extLst>
              <a:ext uri="{FF2B5EF4-FFF2-40B4-BE49-F238E27FC236}">
                <a16:creationId xmlns:a16="http://schemas.microsoft.com/office/drawing/2014/main" id="{51A54DF2-9EE6-43F7-A586-88CA6C624778}"/>
              </a:ext>
            </a:extLst>
          </p:cNvPr>
          <p:cNvSpPr>
            <a:spLocks noGrp="1"/>
          </p:cNvSpPr>
          <p:nvPr>
            <p:ph type="title"/>
          </p:nvPr>
        </p:nvSpPr>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33351147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adec="http://schemas.microsoft.com/office/drawing/2017/decorative" val="1"/>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adec="http://schemas.microsoft.com/office/drawing/2017/decorative" val="1"/>
              </a:ext>
            </a:extLst>
          </p:cNvPr>
          <p:cNvSpPr/>
          <p:nvPr userDrawn="1"/>
        </p:nvSpPr>
        <p:spPr>
          <a:xfrm>
            <a:off x="915026" y="1747488"/>
            <a:ext cx="442800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8" name="Title 7">
            <a:extLst>
              <a:ext uri="{FF2B5EF4-FFF2-40B4-BE49-F238E27FC236}">
                <a16:creationId xmlns:a16="http://schemas.microsoft.com/office/drawing/2014/main" id="{51A54DF2-9EE6-43F7-A586-88CA6C624778}"/>
              </a:ext>
            </a:extLst>
          </p:cNvPr>
          <p:cNvSpPr>
            <a:spLocks noGrp="1"/>
          </p:cNvSpPr>
          <p:nvPr>
            <p:ph type="title"/>
          </p:nvPr>
        </p:nvSpPr>
        <p:spPr/>
        <p:txBody>
          <a:bodyPr/>
          <a:lstStyle>
            <a:lvl1pPr>
              <a:defRPr>
                <a:solidFill>
                  <a:schemeClr val="bg1"/>
                </a:solidFill>
              </a:defRPr>
            </a:lvl1pPr>
          </a:lstStyle>
          <a:p>
            <a:r>
              <a:rPr lang="en-US" noProof="0"/>
              <a:t>Click to edit Master title style</a:t>
            </a:r>
          </a:p>
        </p:txBody>
      </p:sp>
      <p:sp>
        <p:nvSpPr>
          <p:cNvPr id="11" name="Content Placeholder 2">
            <a:extLst>
              <a:ext uri="{FF2B5EF4-FFF2-40B4-BE49-F238E27FC236}">
                <a16:creationId xmlns:a16="http://schemas.microsoft.com/office/drawing/2014/main" id="{A122F4F2-F130-4DBE-B244-1D59BBE5CD9D}"/>
              </a:ext>
            </a:extLst>
          </p:cNvPr>
          <p:cNvSpPr>
            <a:spLocks noGrp="1"/>
          </p:cNvSpPr>
          <p:nvPr>
            <p:ph sz="half" idx="1" hasCustomPrompt="1"/>
          </p:nvPr>
        </p:nvSpPr>
        <p:spPr>
          <a:xfrm>
            <a:off x="838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3">
            <a:extLst>
              <a:ext uri="{FF2B5EF4-FFF2-40B4-BE49-F238E27FC236}">
                <a16:creationId xmlns:a16="http://schemas.microsoft.com/office/drawing/2014/main" id="{D4CE5575-876A-4335-83ED-6B346DA1B4D2}"/>
              </a:ext>
            </a:extLst>
          </p:cNvPr>
          <p:cNvSpPr>
            <a:spLocks noGrp="1"/>
          </p:cNvSpPr>
          <p:nvPr>
            <p:ph sz="half" idx="2" hasCustomPrompt="1"/>
          </p:nvPr>
        </p:nvSpPr>
        <p:spPr>
          <a:xfrm>
            <a:off x="6172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6250358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adec="http://schemas.microsoft.com/office/drawing/2017/decorative" val="1"/>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adec="http://schemas.microsoft.com/office/drawing/2017/decorative" val="1"/>
              </a:ext>
            </a:extLst>
          </p:cNvPr>
          <p:cNvSpPr/>
          <p:nvPr userDrawn="1"/>
        </p:nvSpPr>
        <p:spPr>
          <a:xfrm>
            <a:off x="915026" y="1747488"/>
            <a:ext cx="442800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8" name="Title 7">
            <a:extLst>
              <a:ext uri="{FF2B5EF4-FFF2-40B4-BE49-F238E27FC236}">
                <a16:creationId xmlns:a16="http://schemas.microsoft.com/office/drawing/2014/main" id="{51A54DF2-9EE6-43F7-A586-88CA6C624778}"/>
              </a:ext>
            </a:extLst>
          </p:cNvPr>
          <p:cNvSpPr>
            <a:spLocks noGrp="1"/>
          </p:cNvSpPr>
          <p:nvPr>
            <p:ph type="title"/>
          </p:nvPr>
        </p:nvSpPr>
        <p:spPr/>
        <p:txBody>
          <a:bodyPr/>
          <a:lstStyle>
            <a:lvl1pPr>
              <a:defRPr>
                <a:solidFill>
                  <a:schemeClr val="bg1"/>
                </a:solidFill>
              </a:defRPr>
            </a:lvl1pPr>
          </a:lstStyle>
          <a:p>
            <a:r>
              <a:rPr lang="en-US" noProof="0"/>
              <a:t>Click to edit Master title style</a:t>
            </a:r>
          </a:p>
        </p:txBody>
      </p:sp>
      <p:sp>
        <p:nvSpPr>
          <p:cNvPr id="11" name="Text Placeholder 2">
            <a:extLst>
              <a:ext uri="{FF2B5EF4-FFF2-40B4-BE49-F238E27FC236}">
                <a16:creationId xmlns:a16="http://schemas.microsoft.com/office/drawing/2014/main" id="{D1F82F6E-10E8-4A58-9655-E18D14D7901F}"/>
              </a:ext>
            </a:extLst>
          </p:cNvPr>
          <p:cNvSpPr>
            <a:spLocks noGrp="1"/>
          </p:cNvSpPr>
          <p:nvPr>
            <p:ph type="body" idx="1" hasCustomPrompt="1"/>
          </p:nvPr>
        </p:nvSpPr>
        <p:spPr>
          <a:xfrm>
            <a:off x="839788" y="1840863"/>
            <a:ext cx="5157787" cy="664211"/>
          </a:xfrm>
        </p:spPr>
        <p:txBody>
          <a:bodyPr anchor="b"/>
          <a:lstStyle>
            <a:lvl1pPr marL="0" indent="0">
              <a:buNone/>
              <a:defRPr sz="2400" b="1">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2" name="Content Placeholder 3">
            <a:extLst>
              <a:ext uri="{FF2B5EF4-FFF2-40B4-BE49-F238E27FC236}">
                <a16:creationId xmlns:a16="http://schemas.microsoft.com/office/drawing/2014/main" id="{C2F6C18E-5BCB-42EF-9310-5BD6E011DF2F}"/>
              </a:ext>
            </a:extLst>
          </p:cNvPr>
          <p:cNvSpPr>
            <a:spLocks noGrp="1"/>
          </p:cNvSpPr>
          <p:nvPr>
            <p:ph sz="half" idx="2" hasCustomPrompt="1"/>
          </p:nvPr>
        </p:nvSpPr>
        <p:spPr>
          <a:xfrm>
            <a:off x="839788" y="2505075"/>
            <a:ext cx="5157787" cy="3684588"/>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Text Placeholder 4">
            <a:extLst>
              <a:ext uri="{FF2B5EF4-FFF2-40B4-BE49-F238E27FC236}">
                <a16:creationId xmlns:a16="http://schemas.microsoft.com/office/drawing/2014/main" id="{9BA2923F-D123-40C6-A193-B86D683D5B51}"/>
              </a:ext>
            </a:extLst>
          </p:cNvPr>
          <p:cNvSpPr>
            <a:spLocks noGrp="1"/>
          </p:cNvSpPr>
          <p:nvPr>
            <p:ph type="body" sz="quarter" idx="3" hasCustomPrompt="1"/>
          </p:nvPr>
        </p:nvSpPr>
        <p:spPr>
          <a:xfrm>
            <a:off x="6172200" y="1840863"/>
            <a:ext cx="5183188" cy="664212"/>
          </a:xfrm>
        </p:spPr>
        <p:txBody>
          <a:bodyPr anchor="b"/>
          <a:lstStyle>
            <a:lvl1pPr marL="0" indent="0">
              <a:buNone/>
              <a:defRPr sz="2400" b="1">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6" name="Content Placeholder 5">
            <a:extLst>
              <a:ext uri="{FF2B5EF4-FFF2-40B4-BE49-F238E27FC236}">
                <a16:creationId xmlns:a16="http://schemas.microsoft.com/office/drawing/2014/main" id="{8305C175-94AC-44DD-9321-0A8DBDF22DA9}"/>
              </a:ext>
            </a:extLst>
          </p:cNvPr>
          <p:cNvSpPr>
            <a:spLocks noGrp="1"/>
          </p:cNvSpPr>
          <p:nvPr>
            <p:ph sz="quarter" idx="4" hasCustomPrompt="1"/>
          </p:nvPr>
        </p:nvSpPr>
        <p:spPr>
          <a:xfrm>
            <a:off x="6172200" y="2505075"/>
            <a:ext cx="5183188" cy="3684588"/>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759988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adec="http://schemas.microsoft.com/office/drawing/2017/decorative" val="1"/>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adec="http://schemas.microsoft.com/office/drawing/2017/decorative" val="1"/>
              </a:ext>
            </a:extLst>
          </p:cNvPr>
          <p:cNvSpPr/>
          <p:nvPr userDrawn="1"/>
        </p:nvSpPr>
        <p:spPr>
          <a:xfrm>
            <a:off x="915026" y="2105709"/>
            <a:ext cx="374904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1" name="Title 1">
            <a:extLst>
              <a:ext uri="{FF2B5EF4-FFF2-40B4-BE49-F238E27FC236}">
                <a16:creationId xmlns:a16="http://schemas.microsoft.com/office/drawing/2014/main" id="{B1C3E675-6E45-4A81-AEA3-D36388222894}"/>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noProof="0"/>
              <a:t>Click to edit Master title style</a:t>
            </a:r>
          </a:p>
        </p:txBody>
      </p:sp>
      <p:sp>
        <p:nvSpPr>
          <p:cNvPr id="12" name="Text Placeholder 3">
            <a:extLst>
              <a:ext uri="{FF2B5EF4-FFF2-40B4-BE49-F238E27FC236}">
                <a16:creationId xmlns:a16="http://schemas.microsoft.com/office/drawing/2014/main" id="{1E4B599D-7641-40C1-8DAE-110A36403CFF}"/>
              </a:ext>
            </a:extLst>
          </p:cNvPr>
          <p:cNvSpPr>
            <a:spLocks noGrp="1"/>
          </p:cNvSpPr>
          <p:nvPr>
            <p:ph type="body" sz="half" idx="2" hasCustomPrompt="1"/>
          </p:nvPr>
        </p:nvSpPr>
        <p:spPr>
          <a:xfrm>
            <a:off x="839788" y="2177592"/>
            <a:ext cx="3932237" cy="3691396"/>
          </a:xfrm>
        </p:spPr>
        <p:txBody>
          <a:bodyPr/>
          <a:lstStyle>
            <a:lvl1pPr marL="0" indent="0">
              <a:buNone/>
              <a:defRPr sz="160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4" name="Content Placeholder 2">
            <a:extLst>
              <a:ext uri="{FF2B5EF4-FFF2-40B4-BE49-F238E27FC236}">
                <a16:creationId xmlns:a16="http://schemas.microsoft.com/office/drawing/2014/main" id="{709FEF38-E3A7-4527-97CB-AF528BAEBA8F}"/>
              </a:ext>
            </a:extLst>
          </p:cNvPr>
          <p:cNvSpPr>
            <a:spLocks noGrp="1"/>
          </p:cNvSpPr>
          <p:nvPr>
            <p:ph idx="1" hasCustomPrompt="1"/>
          </p:nvPr>
        </p:nvSpPr>
        <p:spPr>
          <a:xfrm>
            <a:off x="5180012" y="457200"/>
            <a:ext cx="6172200" cy="5408613"/>
          </a:xfrm>
        </p:spPr>
        <p:txBody>
          <a:bodyPr>
            <a:normAutofit/>
          </a:bodyPr>
          <a:lstStyle>
            <a:lvl1pPr>
              <a:defRPr sz="2800">
                <a:solidFill>
                  <a:schemeClr val="bg1"/>
                </a:solidFill>
              </a:defRPr>
            </a:lvl1pPr>
            <a:lvl2pPr>
              <a:defRPr sz="2400">
                <a:solidFill>
                  <a:schemeClr val="bg1"/>
                </a:solidFill>
              </a:defRPr>
            </a:lvl2pPr>
            <a:lvl3pPr>
              <a:defRPr sz="2000">
                <a:solidFill>
                  <a:schemeClr val="bg1"/>
                </a:solidFill>
              </a:defRPr>
            </a:lvl3pPr>
            <a:lvl4pPr>
              <a:defRPr sz="1800">
                <a:solidFill>
                  <a:schemeClr val="bg1"/>
                </a:solidFill>
              </a:defRPr>
            </a:lvl4pPr>
            <a:lvl5pPr>
              <a:defRPr sz="1800">
                <a:solidFill>
                  <a:schemeClr val="bg1"/>
                </a:solidFill>
              </a:defRPr>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7279474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0" name="Rectangle 9" descr="View of a lake and mountain range">
            <a:extLst>
              <a:ext uri="{FF2B5EF4-FFF2-40B4-BE49-F238E27FC236}">
                <a16:creationId xmlns:a16="http://schemas.microsoft.com/office/drawing/2014/main" id="{CECF654C-A7AE-4727-9F7F-492670C3E642}"/>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834F3F28-2A24-40B5-AC8C-5A53DC799A96}"/>
              </a:ext>
              <a:ext uri="{C183D7F6-B498-43B3-948B-1728B52AA6E4}">
                <adec:decorative xmlns:adec="http://schemas.microsoft.com/office/drawing/2017/decorative" val="1"/>
              </a:ext>
            </a:extLst>
          </p:cNvPr>
          <p:cNvSpPr/>
          <p:nvPr userDrawn="1"/>
        </p:nvSpPr>
        <p:spPr>
          <a:xfrm>
            <a:off x="129539" y="128016"/>
            <a:ext cx="11932919" cy="6601968"/>
          </a:xfrm>
          <a:prstGeom prst="rect">
            <a:avLst/>
          </a:prstGeom>
          <a:gradFill flip="none" rotWithShape="1">
            <a:gsLst>
              <a:gs pos="0">
                <a:schemeClr val="accent2">
                  <a:alpha val="80000"/>
                </a:schemeClr>
              </a:gs>
              <a:gs pos="100000">
                <a:schemeClr val="accent3">
                  <a:alpha val="80000"/>
                </a:schemeClr>
              </a:gs>
            </a:gsLst>
            <a:lin ang="1680000" scaled="0"/>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79D2C969-FCE5-427B-89DE-6A79722FB6FC}"/>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CC7A2807-F7BA-4350-93C3-95213A4854E0}"/>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2F6AE88-305E-4E68-AF8E-10BCB695A1D5}"/>
              </a:ext>
            </a:extLst>
          </p:cNvPr>
          <p:cNvSpPr>
            <a:spLocks noGrp="1"/>
          </p:cNvSpPr>
          <p:nvPr>
            <p:ph type="ftr" sz="quarter" idx="12"/>
          </p:nvPr>
        </p:nvSpPr>
        <p:spPr/>
        <p:txBody>
          <a:bodyPr/>
          <a:lstStyle/>
          <a:p>
            <a:r>
              <a:rPr lang="en-US" noProof="0" dirty="0"/>
              <a:t>ADD A FOOTER</a:t>
            </a:r>
          </a:p>
        </p:txBody>
      </p:sp>
      <p:sp>
        <p:nvSpPr>
          <p:cNvPr id="7" name="Oval 6">
            <a:extLst>
              <a:ext uri="{FF2B5EF4-FFF2-40B4-BE49-F238E27FC236}">
                <a16:creationId xmlns:a16="http://schemas.microsoft.com/office/drawing/2014/main" id="{95BAC97E-3C4E-4D04-8A57-DC61E07CB8FD}"/>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3" name="Rectangle 12">
            <a:extLst>
              <a:ext uri="{FF2B5EF4-FFF2-40B4-BE49-F238E27FC236}">
                <a16:creationId xmlns:a16="http://schemas.microsoft.com/office/drawing/2014/main" id="{E7822F33-D675-4E6C-BD09-D9C78365BB41}"/>
              </a:ext>
              <a:ext uri="{C183D7F6-B498-43B3-948B-1728B52AA6E4}">
                <adec:decorative xmlns:adec="http://schemas.microsoft.com/office/drawing/2017/decorative" val="1"/>
              </a:ext>
            </a:extLst>
          </p:cNvPr>
          <p:cNvSpPr/>
          <p:nvPr userDrawn="1"/>
        </p:nvSpPr>
        <p:spPr>
          <a:xfrm>
            <a:off x="915026" y="2105709"/>
            <a:ext cx="374904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11" name="Title 1">
            <a:extLst>
              <a:ext uri="{FF2B5EF4-FFF2-40B4-BE49-F238E27FC236}">
                <a16:creationId xmlns:a16="http://schemas.microsoft.com/office/drawing/2014/main" id="{B1C3E675-6E45-4A81-AEA3-D36388222894}"/>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noProof="0"/>
              <a:t>Click to edit Master title style</a:t>
            </a:r>
          </a:p>
        </p:txBody>
      </p:sp>
      <p:sp>
        <p:nvSpPr>
          <p:cNvPr id="12" name="Text Placeholder 3">
            <a:extLst>
              <a:ext uri="{FF2B5EF4-FFF2-40B4-BE49-F238E27FC236}">
                <a16:creationId xmlns:a16="http://schemas.microsoft.com/office/drawing/2014/main" id="{1E4B599D-7641-40C1-8DAE-110A36403CFF}"/>
              </a:ext>
            </a:extLst>
          </p:cNvPr>
          <p:cNvSpPr>
            <a:spLocks noGrp="1"/>
          </p:cNvSpPr>
          <p:nvPr>
            <p:ph type="body" sz="half" idx="2" hasCustomPrompt="1"/>
          </p:nvPr>
        </p:nvSpPr>
        <p:spPr>
          <a:xfrm>
            <a:off x="839788" y="2177592"/>
            <a:ext cx="3932237" cy="3691396"/>
          </a:xfrm>
        </p:spPr>
        <p:txBody>
          <a:bodyPr/>
          <a:lstStyle>
            <a:lvl1pPr marL="0" indent="0">
              <a:buNone/>
              <a:defRPr sz="160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5" name="Picture Placeholder 2">
            <a:extLst>
              <a:ext uri="{FF2B5EF4-FFF2-40B4-BE49-F238E27FC236}">
                <a16:creationId xmlns:a16="http://schemas.microsoft.com/office/drawing/2014/main" id="{1B69B4CE-EB2F-46CF-9A80-64E44E5E95AC}"/>
              </a:ext>
            </a:extLst>
          </p:cNvPr>
          <p:cNvSpPr>
            <a:spLocks noGrp="1"/>
          </p:cNvSpPr>
          <p:nvPr>
            <p:ph type="pic" idx="1"/>
          </p:nvPr>
        </p:nvSpPr>
        <p:spPr>
          <a:xfrm>
            <a:off x="5183188" y="457201"/>
            <a:ext cx="6172200" cy="5403850"/>
          </a:xfrm>
        </p:spPr>
        <p:txBody>
          <a:bodyPr anchor="ct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Tree>
    <p:extLst>
      <p:ext uri="{BB962C8B-B14F-4D97-AF65-F5344CB8AC3E}">
        <p14:creationId xmlns:p14="http://schemas.microsoft.com/office/powerpoint/2010/main" val="369830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15" name="Oval 14">
            <a:extLst>
              <a:ext uri="{FF2B5EF4-FFF2-40B4-BE49-F238E27FC236}">
                <a16:creationId xmlns:a16="http://schemas.microsoft.com/office/drawing/2014/main" id="{B6E88236-C248-4008-9619-75BCE6D3401C}"/>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
        <p:nvSpPr>
          <p:cNvPr id="18" name="Rectangle 17">
            <a:extLst>
              <a:ext uri="{FF2B5EF4-FFF2-40B4-BE49-F238E27FC236}">
                <a16:creationId xmlns:a16="http://schemas.microsoft.com/office/drawing/2014/main" id="{2D3F74C5-9ADD-4AE3-BCA5-88726CC2A1A3}"/>
              </a:ext>
              <a:ext uri="{C183D7F6-B498-43B3-948B-1728B52AA6E4}">
                <adec:decorative xmlns:adec="http://schemas.microsoft.com/office/drawing/2017/decorative" val="1"/>
              </a:ext>
            </a:extLst>
          </p:cNvPr>
          <p:cNvSpPr/>
          <p:nvPr userDrawn="1"/>
        </p:nvSpPr>
        <p:spPr>
          <a:xfrm>
            <a:off x="4312920" y="1667974"/>
            <a:ext cx="3566160"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FF2B3756-19E0-4B2F-B1D5-7664E0B38BE1}"/>
              </a:ext>
            </a:extLst>
          </p:cNvPr>
          <p:cNvSpPr>
            <a:spLocks noGrp="1"/>
          </p:cNvSpPr>
          <p:nvPr>
            <p:ph type="title"/>
          </p:nvPr>
        </p:nvSpPr>
        <p:spPr/>
        <p:txBody>
          <a:bodyPr/>
          <a:lstStyle>
            <a:lvl1pPr algn="ct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2418320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7" name="Rectangle 6" descr="Unpaved road lined with trees, mountain side drive">
            <a:extLst>
              <a:ext uri="{FF2B5EF4-FFF2-40B4-BE49-F238E27FC236}">
                <a16:creationId xmlns:a16="http://schemas.microsoft.com/office/drawing/2014/main" id="{EC40FB52-44A8-43D1-8B33-F4E55A83AC38}"/>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6" name="Rectangle 5">
            <a:extLst>
              <a:ext uri="{FF2B5EF4-FFF2-40B4-BE49-F238E27FC236}">
                <a16:creationId xmlns:a16="http://schemas.microsoft.com/office/drawing/2014/main" id="{164ACA68-1C2C-4C4D-9CB4-1C8BF3E03F57}"/>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80000"/>
                </a:schemeClr>
              </a:gs>
              <a:gs pos="99000">
                <a:schemeClr val="accent3">
                  <a:alpha val="80000"/>
                </a:schemeClr>
              </a:gs>
            </a:gsLst>
            <a:lin ang="0" scaled="1"/>
            <a:tileRect/>
          </a:gradFill>
          <a:ln w="12700" cap="flat">
            <a:noFill/>
            <a:prstDash val="solid"/>
            <a:miter/>
          </a:ln>
        </p:spPr>
        <p:txBody>
          <a:bodyPr rtlCol="0" anchor="ctr"/>
          <a:lstStyle/>
          <a:p>
            <a:pPr algn="l"/>
            <a:endParaRPr lang="en-US" noProof="0" dirty="0"/>
          </a:p>
        </p:txBody>
      </p:sp>
      <p:sp>
        <p:nvSpPr>
          <p:cNvPr id="3" name="Slide Number Placeholder 2">
            <a:extLst>
              <a:ext uri="{FF2B5EF4-FFF2-40B4-BE49-F238E27FC236}">
                <a16:creationId xmlns:a16="http://schemas.microsoft.com/office/drawing/2014/main" id="{906ADBD7-8355-4951-B459-EC284BCE83AA}"/>
              </a:ext>
            </a:extLst>
          </p:cNvPr>
          <p:cNvSpPr>
            <a:spLocks noGrp="1"/>
          </p:cNvSpPr>
          <p:nvPr>
            <p:ph type="sldNum" sz="quarter" idx="10"/>
          </p:nvPr>
        </p:nvSpPr>
        <p:spPr/>
        <p:txBody>
          <a:bodyPr/>
          <a:lstStyle/>
          <a:p>
            <a:fld id="{D495E168-DA5E-4888-8D8A-92B118324C14}" type="slidenum">
              <a:rPr lang="en-US" noProof="0" smtClean="0"/>
              <a:pPr/>
              <a:t>‹#›</a:t>
            </a:fld>
            <a:endParaRPr lang="en-US" noProof="0" dirty="0"/>
          </a:p>
        </p:txBody>
      </p:sp>
      <p:sp>
        <p:nvSpPr>
          <p:cNvPr id="4" name="Date Placeholder 3">
            <a:extLst>
              <a:ext uri="{FF2B5EF4-FFF2-40B4-BE49-F238E27FC236}">
                <a16:creationId xmlns:a16="http://schemas.microsoft.com/office/drawing/2014/main" id="{D8A140A0-8435-451E-9A8E-9C33B97E1B11}"/>
              </a:ext>
            </a:extLst>
          </p:cNvPr>
          <p:cNvSpPr>
            <a:spLocks noGrp="1"/>
          </p:cNvSpPr>
          <p:nvPr>
            <p:ph type="dt" sz="half" idx="11"/>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93BDD90A-F598-4982-8244-00A2189F77BD}"/>
              </a:ext>
            </a:extLst>
          </p:cNvPr>
          <p:cNvSpPr>
            <a:spLocks noGrp="1"/>
          </p:cNvSpPr>
          <p:nvPr>
            <p:ph type="ftr" sz="quarter" idx="12"/>
          </p:nvPr>
        </p:nvSpPr>
        <p:spPr/>
        <p:txBody>
          <a:bodyPr/>
          <a:lstStyle/>
          <a:p>
            <a:r>
              <a:rPr lang="en-US" noProof="0" dirty="0"/>
              <a:t>ADD A FOOTER</a:t>
            </a:r>
          </a:p>
        </p:txBody>
      </p:sp>
      <p:sp>
        <p:nvSpPr>
          <p:cNvPr id="15" name="Oval 14">
            <a:extLst>
              <a:ext uri="{FF2B5EF4-FFF2-40B4-BE49-F238E27FC236}">
                <a16:creationId xmlns:a16="http://schemas.microsoft.com/office/drawing/2014/main" id="{B6E88236-C248-4008-9619-75BCE6D3401C}"/>
              </a:ext>
              <a:ext uri="{C183D7F6-B498-43B3-948B-1728B52AA6E4}">
                <adec:decorative xmlns:adec="http://schemas.microsoft.com/office/drawing/2017/decorative" val="1"/>
              </a:ext>
            </a:extLst>
          </p:cNvPr>
          <p:cNvSpPr/>
          <p:nvPr userDrawn="1"/>
        </p:nvSpPr>
        <p:spPr>
          <a:xfrm>
            <a:off x="5908548" y="6114045"/>
            <a:ext cx="374904" cy="374904"/>
          </a:xfrm>
          <a:prstGeom prst="ellipse">
            <a:avLst/>
          </a:prstGeom>
          <a:noFill/>
          <a:ln w="12700" cap="flat">
            <a:solidFill>
              <a:schemeClr val="bg2"/>
            </a:solidFill>
            <a:prstDash val="solid"/>
            <a:miter/>
          </a:ln>
        </p:spPr>
        <p:txBody>
          <a:bodyPr rtlCol="0" anchor="ctr"/>
          <a:lstStyle/>
          <a:p>
            <a:pPr algn="l"/>
            <a:endParaRPr lang="en-US" noProof="0" dirty="0"/>
          </a:p>
        </p:txBody>
      </p:sp>
    </p:spTree>
    <p:extLst>
      <p:ext uri="{BB962C8B-B14F-4D97-AF65-F5344CB8AC3E}">
        <p14:creationId xmlns:p14="http://schemas.microsoft.com/office/powerpoint/2010/main" val="26263062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anual">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64ACA68-1C2C-4C4D-9CB4-1C8BF3E03F57}"/>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gs>
              <a:gs pos="100000">
                <a:schemeClr val="accent3"/>
              </a:gs>
            </a:gsLst>
            <a:lin ang="0" scaled="1"/>
            <a:tileRect/>
          </a:gradFill>
          <a:ln w="12700" cap="flat">
            <a:noFill/>
            <a:prstDash val="solid"/>
            <a:miter/>
          </a:ln>
        </p:spPr>
        <p:txBody>
          <a:bodyPr rtlCol="0" anchor="ctr"/>
          <a:lstStyle/>
          <a:p>
            <a:pPr algn="l"/>
            <a:endParaRPr lang="en-US" noProof="0" dirty="0"/>
          </a:p>
        </p:txBody>
      </p:sp>
      <p:sp>
        <p:nvSpPr>
          <p:cNvPr id="14" name="Title 1">
            <a:extLst>
              <a:ext uri="{FF2B5EF4-FFF2-40B4-BE49-F238E27FC236}">
                <a16:creationId xmlns:a16="http://schemas.microsoft.com/office/drawing/2014/main" id="{4510C334-F1CE-4CEF-ADC6-D1BADB9947D6}"/>
              </a:ext>
            </a:extLst>
          </p:cNvPr>
          <p:cNvSpPr>
            <a:spLocks noGrp="1"/>
          </p:cNvSpPr>
          <p:nvPr>
            <p:ph type="title" hasCustomPrompt="1"/>
          </p:nvPr>
        </p:nvSpPr>
        <p:spPr>
          <a:xfrm>
            <a:off x="838200" y="557629"/>
            <a:ext cx="10515600" cy="1325563"/>
          </a:xfrm>
        </p:spPr>
        <p:txBody>
          <a:bodyPr lIns="0" rIns="0"/>
          <a:lstStyle>
            <a:lvl1pPr algn="ctr">
              <a:defRPr>
                <a:solidFill>
                  <a:schemeClr val="bg1"/>
                </a:solidFill>
              </a:defRPr>
            </a:lvl1pPr>
          </a:lstStyle>
          <a:p>
            <a:r>
              <a:rPr lang="en-US" noProof="0"/>
              <a:t>HOW TO USE THIS TEMPLATE</a:t>
            </a:r>
          </a:p>
        </p:txBody>
      </p:sp>
      <p:sp>
        <p:nvSpPr>
          <p:cNvPr id="18" name="Rectangle 17">
            <a:extLst>
              <a:ext uri="{FF2B5EF4-FFF2-40B4-BE49-F238E27FC236}">
                <a16:creationId xmlns:a16="http://schemas.microsoft.com/office/drawing/2014/main" id="{2D3F74C5-9ADD-4AE3-BCA5-88726CC2A1A3}"/>
              </a:ext>
              <a:ext uri="{C183D7F6-B498-43B3-948B-1728B52AA6E4}">
                <adec:decorative xmlns:adec="http://schemas.microsoft.com/office/drawing/2017/decorative" val="1"/>
              </a:ext>
            </a:extLst>
          </p:cNvPr>
          <p:cNvSpPr/>
          <p:nvPr userDrawn="1"/>
        </p:nvSpPr>
        <p:spPr>
          <a:xfrm>
            <a:off x="2017776" y="1667974"/>
            <a:ext cx="8156448" cy="36576"/>
          </a:xfrm>
          <a:prstGeom prst="rect">
            <a:avLst/>
          </a:prstGeom>
          <a:solidFill>
            <a:schemeClr val="bg2"/>
          </a:solidFill>
          <a:ln w="12700" cap="flat">
            <a:noFill/>
            <a:prstDash val="solid"/>
            <a:miter/>
          </a:ln>
        </p:spPr>
        <p:txBody>
          <a:bodyPr rtlCol="0" anchor="ctr"/>
          <a:lstStyle/>
          <a:p>
            <a:pPr algn="l"/>
            <a:endParaRPr lang="en-US" noProof="0" dirty="0"/>
          </a:p>
        </p:txBody>
      </p:sp>
      <p:sp>
        <p:nvSpPr>
          <p:cNvPr id="31" name="Text Placeholder 21">
            <a:extLst>
              <a:ext uri="{FF2B5EF4-FFF2-40B4-BE49-F238E27FC236}">
                <a16:creationId xmlns:a16="http://schemas.microsoft.com/office/drawing/2014/main" id="{10000CCD-6AFF-4E65-8858-5502306E5811}"/>
              </a:ext>
            </a:extLst>
          </p:cNvPr>
          <p:cNvSpPr>
            <a:spLocks noGrp="1"/>
          </p:cNvSpPr>
          <p:nvPr>
            <p:ph type="body" sz="quarter" idx="13" hasCustomPrompt="1"/>
          </p:nvPr>
        </p:nvSpPr>
        <p:spPr>
          <a:xfrm>
            <a:off x="855578" y="1960171"/>
            <a:ext cx="882686" cy="1092200"/>
          </a:xfrm>
        </p:spPr>
        <p:txBody>
          <a:bodyPr lIns="0" tIns="0" rIns="0" bIns="0">
            <a:noAutofit/>
          </a:bodyPr>
          <a:lstStyle>
            <a:lvl1pPr marL="0" indent="0">
              <a:buNone/>
              <a:defRPr sz="8000" b="1">
                <a:solidFill>
                  <a:schemeClr val="bg2"/>
                </a:solidFill>
                <a:latin typeface="+mj-lt"/>
              </a:defRPr>
            </a:lvl1pPr>
          </a:lstStyle>
          <a:p>
            <a:pPr lvl="0"/>
            <a:r>
              <a:rPr lang="en-US" noProof="0"/>
              <a:t>1</a:t>
            </a:r>
          </a:p>
        </p:txBody>
      </p:sp>
      <p:sp>
        <p:nvSpPr>
          <p:cNvPr id="32" name="Text Placeholder 24">
            <a:extLst>
              <a:ext uri="{FF2B5EF4-FFF2-40B4-BE49-F238E27FC236}">
                <a16:creationId xmlns:a16="http://schemas.microsoft.com/office/drawing/2014/main" id="{D5D777E5-98F6-416A-8D23-3399269D85CB}"/>
              </a:ext>
            </a:extLst>
          </p:cNvPr>
          <p:cNvSpPr>
            <a:spLocks noGrp="1"/>
          </p:cNvSpPr>
          <p:nvPr>
            <p:ph type="body" sz="quarter" idx="14" hasCustomPrompt="1"/>
          </p:nvPr>
        </p:nvSpPr>
        <p:spPr>
          <a:xfrm>
            <a:off x="1442535" y="1984171"/>
            <a:ext cx="3103110" cy="1032355"/>
          </a:xfrm>
        </p:spPr>
        <p:txBody>
          <a:bodyPr>
            <a:noAutofit/>
          </a:bodyPr>
          <a:lstStyle>
            <a:lvl1pPr marL="0" indent="0">
              <a:lnSpc>
                <a:spcPct val="100000"/>
              </a:lnSpc>
              <a:spcBef>
                <a:spcPts val="600"/>
              </a:spcBef>
              <a:buNone/>
              <a:defRPr sz="3000" b="0">
                <a:solidFill>
                  <a:schemeClr val="bg1"/>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C979BADF-99B5-4C91-AAE5-FC2C4DBEDE20}"/>
              </a:ext>
            </a:extLst>
          </p:cNvPr>
          <p:cNvSpPr>
            <a:spLocks noGrp="1"/>
          </p:cNvSpPr>
          <p:nvPr>
            <p:ph type="body" sz="quarter" idx="15" hasCustomPrompt="1"/>
          </p:nvPr>
        </p:nvSpPr>
        <p:spPr>
          <a:xfrm>
            <a:off x="4820642" y="1960171"/>
            <a:ext cx="882686" cy="1092200"/>
          </a:xfrm>
        </p:spPr>
        <p:txBody>
          <a:bodyPr lIns="0" tIns="0" rIns="0" bIns="0">
            <a:noAutofit/>
          </a:bodyPr>
          <a:lstStyle>
            <a:lvl1pPr marL="0" indent="0">
              <a:buNone/>
              <a:defRPr sz="8000" b="1">
                <a:solidFill>
                  <a:schemeClr val="bg2"/>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6706F6A2-1599-4D73-9288-3ECEACDDCAEA}"/>
              </a:ext>
            </a:extLst>
          </p:cNvPr>
          <p:cNvSpPr>
            <a:spLocks noGrp="1"/>
          </p:cNvSpPr>
          <p:nvPr>
            <p:ph type="body" sz="quarter" idx="16" hasCustomPrompt="1"/>
          </p:nvPr>
        </p:nvSpPr>
        <p:spPr>
          <a:xfrm>
            <a:off x="5477939" y="1984171"/>
            <a:ext cx="2243918" cy="1032355"/>
          </a:xfrm>
        </p:spPr>
        <p:txBody>
          <a:bodyPr>
            <a:noAutofit/>
          </a:bodyPr>
          <a:lstStyle>
            <a:lvl1pPr marL="0" indent="0">
              <a:lnSpc>
                <a:spcPct val="100000"/>
              </a:lnSpc>
              <a:spcBef>
                <a:spcPts val="600"/>
              </a:spcBef>
              <a:buNone/>
              <a:defRPr sz="3000" b="0">
                <a:solidFill>
                  <a:schemeClr val="bg1"/>
                </a:solidFill>
                <a:latin typeface="+mj-lt"/>
              </a:defRPr>
            </a:lvl1pPr>
          </a:lstStyle>
          <a:p>
            <a:pPr lvl="0"/>
            <a:r>
              <a:rPr lang="en-US" noProof="0"/>
              <a:t>Edit Master text styles</a:t>
            </a:r>
          </a:p>
        </p:txBody>
      </p:sp>
      <p:sp>
        <p:nvSpPr>
          <p:cNvPr id="35" name="Text Placeholder 21">
            <a:extLst>
              <a:ext uri="{FF2B5EF4-FFF2-40B4-BE49-F238E27FC236}">
                <a16:creationId xmlns:a16="http://schemas.microsoft.com/office/drawing/2014/main" id="{BAE5E245-1702-4722-895D-0808BB0A868A}"/>
              </a:ext>
            </a:extLst>
          </p:cNvPr>
          <p:cNvSpPr>
            <a:spLocks noGrp="1"/>
          </p:cNvSpPr>
          <p:nvPr>
            <p:ph type="body" sz="quarter" idx="17" hasCustomPrompt="1"/>
          </p:nvPr>
        </p:nvSpPr>
        <p:spPr>
          <a:xfrm>
            <a:off x="7906755" y="1977950"/>
            <a:ext cx="882686" cy="1092200"/>
          </a:xfrm>
        </p:spPr>
        <p:txBody>
          <a:bodyPr lIns="0" tIns="0" rIns="0" bIns="0">
            <a:noAutofit/>
          </a:bodyPr>
          <a:lstStyle>
            <a:lvl1pPr marL="0" indent="0">
              <a:buNone/>
              <a:defRPr sz="8000" b="1">
                <a:solidFill>
                  <a:schemeClr val="bg2"/>
                </a:solidFill>
                <a:latin typeface="+mj-lt"/>
              </a:defRPr>
            </a:lvl1pPr>
          </a:lstStyle>
          <a:p>
            <a:pPr lvl="0"/>
            <a:r>
              <a:rPr lang="en-US" noProof="0"/>
              <a:t>3</a:t>
            </a:r>
          </a:p>
        </p:txBody>
      </p:sp>
      <p:sp>
        <p:nvSpPr>
          <p:cNvPr id="36" name="Text Placeholder 24">
            <a:extLst>
              <a:ext uri="{FF2B5EF4-FFF2-40B4-BE49-F238E27FC236}">
                <a16:creationId xmlns:a16="http://schemas.microsoft.com/office/drawing/2014/main" id="{3701E665-3CED-413C-BAC6-CE003B1494EA}"/>
              </a:ext>
            </a:extLst>
          </p:cNvPr>
          <p:cNvSpPr>
            <a:spLocks noGrp="1"/>
          </p:cNvSpPr>
          <p:nvPr>
            <p:ph type="body" sz="quarter" idx="18" hasCustomPrompt="1"/>
          </p:nvPr>
        </p:nvSpPr>
        <p:spPr>
          <a:xfrm>
            <a:off x="8564052" y="2001950"/>
            <a:ext cx="2959116" cy="1032355"/>
          </a:xfrm>
        </p:spPr>
        <p:txBody>
          <a:bodyPr>
            <a:noAutofit/>
          </a:bodyPr>
          <a:lstStyle>
            <a:lvl1pPr marL="0" indent="0">
              <a:lnSpc>
                <a:spcPct val="100000"/>
              </a:lnSpc>
              <a:spcBef>
                <a:spcPts val="600"/>
              </a:spcBef>
              <a:buNone/>
              <a:defRPr sz="3000" b="0">
                <a:solidFill>
                  <a:schemeClr val="bg1"/>
                </a:solidFill>
                <a:latin typeface="+mj-lt"/>
              </a:defRPr>
            </a:lvl1pPr>
          </a:lstStyle>
          <a:p>
            <a:pPr lvl="0"/>
            <a:r>
              <a:rPr lang="en-US" noProof="0"/>
              <a:t>Edit Master text styles</a:t>
            </a:r>
          </a:p>
        </p:txBody>
      </p:sp>
      <p:sp>
        <p:nvSpPr>
          <p:cNvPr id="37" name="Text Placeholder 24">
            <a:extLst>
              <a:ext uri="{FF2B5EF4-FFF2-40B4-BE49-F238E27FC236}">
                <a16:creationId xmlns:a16="http://schemas.microsoft.com/office/drawing/2014/main" id="{E01406B4-D44B-4D1E-91F3-D87541EAD4CE}"/>
              </a:ext>
            </a:extLst>
          </p:cNvPr>
          <p:cNvSpPr>
            <a:spLocks noGrp="1"/>
          </p:cNvSpPr>
          <p:nvPr>
            <p:ph type="body" sz="quarter" idx="19" hasCustomPrompt="1"/>
          </p:nvPr>
        </p:nvSpPr>
        <p:spPr>
          <a:xfrm>
            <a:off x="1020059" y="3103993"/>
            <a:ext cx="1698625" cy="800100"/>
          </a:xfrm>
        </p:spPr>
        <p:txBody>
          <a:bodyPr>
            <a:normAutofit/>
          </a:bodyPr>
          <a:lstStyle>
            <a:lvl1pPr marL="0" indent="0">
              <a:buNone/>
              <a:defRPr sz="1600" b="0">
                <a:solidFill>
                  <a:schemeClr val="bg1"/>
                </a:solidFill>
                <a:latin typeface="+mn-lt"/>
              </a:defRPr>
            </a:lvl1pPr>
          </a:lstStyle>
          <a:p>
            <a:pPr lvl="0"/>
            <a:r>
              <a:rPr lang="en-US" noProof="0"/>
              <a:t>Edit Master text styles</a:t>
            </a:r>
          </a:p>
        </p:txBody>
      </p:sp>
      <p:sp>
        <p:nvSpPr>
          <p:cNvPr id="38" name="Text Placeholder 24">
            <a:extLst>
              <a:ext uri="{FF2B5EF4-FFF2-40B4-BE49-F238E27FC236}">
                <a16:creationId xmlns:a16="http://schemas.microsoft.com/office/drawing/2014/main" id="{9AAD5CF9-9A59-4C5F-8C29-B92AD6012119}"/>
              </a:ext>
            </a:extLst>
          </p:cNvPr>
          <p:cNvSpPr>
            <a:spLocks noGrp="1"/>
          </p:cNvSpPr>
          <p:nvPr>
            <p:ph type="body" sz="quarter" idx="20" hasCustomPrompt="1"/>
          </p:nvPr>
        </p:nvSpPr>
        <p:spPr>
          <a:xfrm>
            <a:off x="2718684" y="3103993"/>
            <a:ext cx="1698625" cy="800100"/>
          </a:xfrm>
        </p:spPr>
        <p:txBody>
          <a:bodyPr>
            <a:normAutofit/>
          </a:bodyPr>
          <a:lstStyle>
            <a:lvl1pPr marL="0" indent="0">
              <a:buNone/>
              <a:defRPr sz="1600" b="0">
                <a:solidFill>
                  <a:schemeClr val="bg1"/>
                </a:solidFill>
                <a:latin typeface="+mn-lt"/>
              </a:defRPr>
            </a:lvl1pPr>
          </a:lstStyle>
          <a:p>
            <a:pPr lvl="0"/>
            <a:r>
              <a:rPr lang="en-US" noProof="0"/>
              <a:t>Edit Master text styles</a:t>
            </a:r>
          </a:p>
        </p:txBody>
      </p:sp>
      <p:sp>
        <p:nvSpPr>
          <p:cNvPr id="39" name="Text Placeholder 24">
            <a:extLst>
              <a:ext uri="{FF2B5EF4-FFF2-40B4-BE49-F238E27FC236}">
                <a16:creationId xmlns:a16="http://schemas.microsoft.com/office/drawing/2014/main" id="{C6725172-65CC-4645-B23F-E77886468F31}"/>
              </a:ext>
            </a:extLst>
          </p:cNvPr>
          <p:cNvSpPr>
            <a:spLocks noGrp="1"/>
          </p:cNvSpPr>
          <p:nvPr>
            <p:ph type="body" sz="quarter" idx="21" hasCustomPrompt="1"/>
          </p:nvPr>
        </p:nvSpPr>
        <p:spPr>
          <a:xfrm>
            <a:off x="4794793" y="3103993"/>
            <a:ext cx="2599197" cy="800100"/>
          </a:xfrm>
        </p:spPr>
        <p:txBody>
          <a:bodyPr>
            <a:normAutofit/>
          </a:bodyPr>
          <a:lstStyle>
            <a:lvl1pPr marL="0" indent="0">
              <a:buNone/>
              <a:defRPr sz="1600" b="0">
                <a:solidFill>
                  <a:schemeClr val="bg1"/>
                </a:solidFill>
                <a:latin typeface="+mn-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0EA5E6CA-5C78-4B75-BA22-59750E7D4501}"/>
              </a:ext>
            </a:extLst>
          </p:cNvPr>
          <p:cNvSpPr>
            <a:spLocks noGrp="1"/>
          </p:cNvSpPr>
          <p:nvPr>
            <p:ph type="body" sz="quarter" idx="22" hasCustomPrompt="1"/>
          </p:nvPr>
        </p:nvSpPr>
        <p:spPr>
          <a:xfrm>
            <a:off x="7876955" y="3102450"/>
            <a:ext cx="3726423" cy="800100"/>
          </a:xfrm>
        </p:spPr>
        <p:txBody>
          <a:bodyPr>
            <a:normAutofit/>
          </a:bodyPr>
          <a:lstStyle>
            <a:lvl1pPr marL="0" indent="0">
              <a:buNone/>
              <a:defRPr sz="1600" b="0">
                <a:solidFill>
                  <a:schemeClr val="bg1"/>
                </a:solidFill>
                <a:latin typeface="+mn-lt"/>
              </a:defRPr>
            </a:lvl1pPr>
          </a:lstStyle>
          <a:p>
            <a:pPr lvl="0"/>
            <a:r>
              <a:rPr lang="en-US" noProof="0"/>
              <a:t>Edit Master text styles</a:t>
            </a:r>
          </a:p>
        </p:txBody>
      </p:sp>
      <p:sp>
        <p:nvSpPr>
          <p:cNvPr id="41" name="Text Placeholder 24">
            <a:extLst>
              <a:ext uri="{FF2B5EF4-FFF2-40B4-BE49-F238E27FC236}">
                <a16:creationId xmlns:a16="http://schemas.microsoft.com/office/drawing/2014/main" id="{E1C61752-F57C-4FBF-93F3-06F43CCA43C8}"/>
              </a:ext>
            </a:extLst>
          </p:cNvPr>
          <p:cNvSpPr>
            <a:spLocks noGrp="1"/>
          </p:cNvSpPr>
          <p:nvPr>
            <p:ph type="body" sz="quarter" idx="23" hasCustomPrompt="1"/>
          </p:nvPr>
        </p:nvSpPr>
        <p:spPr>
          <a:xfrm>
            <a:off x="1657040" y="5751926"/>
            <a:ext cx="8877920" cy="470478"/>
          </a:xfrm>
        </p:spPr>
        <p:txBody>
          <a:bodyPr>
            <a:normAutofit/>
          </a:bodyPr>
          <a:lstStyle>
            <a:lvl1pPr marL="0" indent="0" algn="ctr">
              <a:buNone/>
              <a:defRPr sz="1600" b="0">
                <a:solidFill>
                  <a:schemeClr val="accent4"/>
                </a:solidFill>
                <a:latin typeface="+mn-lt"/>
              </a:defRPr>
            </a:lvl1pPr>
          </a:lstStyle>
          <a:p>
            <a:pPr lvl="0"/>
            <a:r>
              <a:rPr lang="en-US" noProof="0"/>
              <a:t>Edit Master text styles</a:t>
            </a:r>
          </a:p>
        </p:txBody>
      </p:sp>
      <p:sp>
        <p:nvSpPr>
          <p:cNvPr id="42" name="Text Placeholder 24">
            <a:extLst>
              <a:ext uri="{FF2B5EF4-FFF2-40B4-BE49-F238E27FC236}">
                <a16:creationId xmlns:a16="http://schemas.microsoft.com/office/drawing/2014/main" id="{E0232175-FB97-4039-8136-B9DD27441C05}"/>
              </a:ext>
            </a:extLst>
          </p:cNvPr>
          <p:cNvSpPr>
            <a:spLocks noGrp="1"/>
          </p:cNvSpPr>
          <p:nvPr>
            <p:ph type="body" sz="quarter" idx="24" hasCustomPrompt="1"/>
          </p:nvPr>
        </p:nvSpPr>
        <p:spPr>
          <a:xfrm>
            <a:off x="4794791" y="5070254"/>
            <a:ext cx="2599199" cy="800100"/>
          </a:xfrm>
        </p:spPr>
        <p:txBody>
          <a:bodyPr>
            <a:normAutofit/>
          </a:bodyPr>
          <a:lstStyle>
            <a:lvl1pPr marL="0" indent="0">
              <a:buNone/>
              <a:defRPr sz="1600" b="0">
                <a:solidFill>
                  <a:schemeClr val="bg2"/>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6E5262C3-0603-403F-AB36-FB4EB9FC7BCB}"/>
              </a:ext>
            </a:extLst>
          </p:cNvPr>
          <p:cNvSpPr>
            <a:spLocks noGrp="1"/>
          </p:cNvSpPr>
          <p:nvPr>
            <p:ph type="body" sz="quarter" idx="25" hasCustomPrompt="1"/>
          </p:nvPr>
        </p:nvSpPr>
        <p:spPr>
          <a:xfrm>
            <a:off x="7890713" y="5070254"/>
            <a:ext cx="3712665" cy="800100"/>
          </a:xfrm>
        </p:spPr>
        <p:txBody>
          <a:bodyPr>
            <a:normAutofit/>
          </a:bodyPr>
          <a:lstStyle>
            <a:lvl1pPr marL="0" indent="0">
              <a:buNone/>
              <a:defRPr sz="1600" b="0">
                <a:solidFill>
                  <a:schemeClr val="bg2"/>
                </a:solidFill>
                <a:latin typeface="+mn-lt"/>
              </a:defRPr>
            </a:lvl1pPr>
          </a:lstStyle>
          <a:p>
            <a:pPr lvl="0"/>
            <a:r>
              <a:rPr lang="en-US" noProof="0"/>
              <a:t>Edit Master text styles</a:t>
            </a:r>
          </a:p>
        </p:txBody>
      </p:sp>
      <p:sp>
        <p:nvSpPr>
          <p:cNvPr id="44" name="Picture Placeholder 12">
            <a:extLst>
              <a:ext uri="{FF2B5EF4-FFF2-40B4-BE49-F238E27FC236}">
                <a16:creationId xmlns:a16="http://schemas.microsoft.com/office/drawing/2014/main" id="{D2FBACFC-8B68-4A37-95A4-26BE5A23D759}"/>
              </a:ext>
            </a:extLst>
          </p:cNvPr>
          <p:cNvSpPr>
            <a:spLocks noGrp="1"/>
          </p:cNvSpPr>
          <p:nvPr>
            <p:ph type="pic" sz="quarter" idx="37"/>
          </p:nvPr>
        </p:nvSpPr>
        <p:spPr>
          <a:xfrm>
            <a:off x="1020058" y="3976866"/>
            <a:ext cx="3273552" cy="1618488"/>
          </a:xfrm>
        </p:spPr>
        <p:txBody>
          <a:bodyPr anchor="ctr" anchorCtr="0">
            <a:noAutofit/>
          </a:bodyPr>
          <a:lstStyle>
            <a:lvl1pPr marL="0" indent="0" algn="ctr">
              <a:buNone/>
              <a:defRPr sz="1400">
                <a:solidFill>
                  <a:schemeClr val="bg1"/>
                </a:solidFill>
              </a:defRPr>
            </a:lvl1pPr>
          </a:lstStyle>
          <a:p>
            <a:r>
              <a:rPr lang="en-US" noProof="0"/>
              <a:t>Click icon to add picture</a:t>
            </a:r>
            <a:endParaRPr lang="en-US" noProof="0" dirty="0"/>
          </a:p>
        </p:txBody>
      </p:sp>
      <p:sp>
        <p:nvSpPr>
          <p:cNvPr id="46" name="Picture Placeholder 12">
            <a:extLst>
              <a:ext uri="{FF2B5EF4-FFF2-40B4-BE49-F238E27FC236}">
                <a16:creationId xmlns:a16="http://schemas.microsoft.com/office/drawing/2014/main" id="{5A6A36C6-8489-4333-927A-141D8F98AE50}"/>
              </a:ext>
            </a:extLst>
          </p:cNvPr>
          <p:cNvSpPr>
            <a:spLocks noGrp="1"/>
          </p:cNvSpPr>
          <p:nvPr>
            <p:ph type="pic" sz="quarter" idx="43"/>
          </p:nvPr>
        </p:nvSpPr>
        <p:spPr>
          <a:xfrm>
            <a:off x="4794792" y="4041034"/>
            <a:ext cx="2599199" cy="896112"/>
          </a:xfrm>
        </p:spPr>
        <p:txBody>
          <a:bodyPr anchor="ctr" anchorCtr="0">
            <a:noAutofit/>
          </a:bodyPr>
          <a:lstStyle>
            <a:lvl1pPr marL="0" indent="0" algn="ctr">
              <a:buNone/>
              <a:defRPr sz="1400">
                <a:solidFill>
                  <a:schemeClr val="bg1"/>
                </a:solidFill>
              </a:defRPr>
            </a:lvl1pPr>
          </a:lstStyle>
          <a:p>
            <a:r>
              <a:rPr lang="en-US" noProof="0"/>
              <a:t>Click icon to add picture</a:t>
            </a:r>
            <a:endParaRPr lang="en-US" noProof="0" dirty="0"/>
          </a:p>
        </p:txBody>
      </p:sp>
      <p:sp>
        <p:nvSpPr>
          <p:cNvPr id="47" name="Picture Placeholder 9">
            <a:extLst>
              <a:ext uri="{FF2B5EF4-FFF2-40B4-BE49-F238E27FC236}">
                <a16:creationId xmlns:a16="http://schemas.microsoft.com/office/drawing/2014/main" id="{BB2DF986-C446-4302-9099-B1512AD5D8CA}"/>
              </a:ext>
            </a:extLst>
          </p:cNvPr>
          <p:cNvSpPr>
            <a:spLocks noGrp="1"/>
          </p:cNvSpPr>
          <p:nvPr>
            <p:ph type="pic" sz="quarter" idx="44"/>
          </p:nvPr>
        </p:nvSpPr>
        <p:spPr>
          <a:xfrm>
            <a:off x="7876955" y="4041034"/>
            <a:ext cx="2599200" cy="896400"/>
          </a:xfrm>
        </p:spPr>
        <p:txBody>
          <a:bodyPr anchor="ctr" anchorCtr="0">
            <a:normAutofit/>
          </a:bodyPr>
          <a:lstStyle>
            <a:lvl1pPr marL="0" indent="0" algn="ctr">
              <a:buNone/>
              <a:defRPr sz="1400">
                <a:solidFill>
                  <a:schemeClr val="bg1"/>
                </a:solidFill>
              </a:defRPr>
            </a:lvl1pPr>
          </a:lstStyle>
          <a:p>
            <a:r>
              <a:rPr lang="en-US" noProof="0"/>
              <a:t>Click icon to add picture</a:t>
            </a:r>
            <a:endParaRPr lang="en-US" noProof="0" dirty="0"/>
          </a:p>
        </p:txBody>
      </p:sp>
    </p:spTree>
    <p:extLst>
      <p:ext uri="{BB962C8B-B14F-4D97-AF65-F5344CB8AC3E}">
        <p14:creationId xmlns:p14="http://schemas.microsoft.com/office/powerpoint/2010/main" val="311389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9475097E-EB08-4475-9112-275B8402794C}"/>
              </a:ext>
            </a:extLst>
          </p:cNvPr>
          <p:cNvSpPr>
            <a:spLocks noGrp="1"/>
          </p:cNvSpPr>
          <p:nvPr>
            <p:ph type="sldNum" sz="quarter" idx="4"/>
          </p:nvPr>
        </p:nvSpPr>
        <p:spPr>
          <a:xfrm>
            <a:off x="5821279" y="6118484"/>
            <a:ext cx="549442" cy="365125"/>
          </a:xfrm>
          <a:prstGeom prst="rect">
            <a:avLst/>
          </a:prstGeom>
        </p:spPr>
        <p:txBody>
          <a:bodyPr vert="horz" lIns="91440" tIns="45720" rIns="91440" bIns="45720" rtlCol="0" anchor="ctr"/>
          <a:lstStyle>
            <a:lvl1pPr algn="ctr">
              <a:defRPr sz="1600" b="1">
                <a:solidFill>
                  <a:schemeClr val="bg1"/>
                </a:solidFill>
                <a:latin typeface="+mn-lt"/>
              </a:defRPr>
            </a:lvl1pPr>
          </a:lstStyle>
          <a:p>
            <a:fld id="{D495E168-DA5E-4888-8D8A-92B118324C14}" type="slidenum">
              <a:rPr lang="en-US" noProof="0" smtClean="0"/>
              <a:pPr/>
              <a:t>‹#›</a:t>
            </a:fld>
            <a:endParaRPr lang="en-US" noProof="0" dirty="0"/>
          </a:p>
        </p:txBody>
      </p:sp>
      <p:sp>
        <p:nvSpPr>
          <p:cNvPr id="2" name="Title Placeholder 1">
            <a:extLst>
              <a:ext uri="{FF2B5EF4-FFF2-40B4-BE49-F238E27FC236}">
                <a16:creationId xmlns:a16="http://schemas.microsoft.com/office/drawing/2014/main" id="{A8DB6A3A-74E6-4FE2-8AD2-CEB0704471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2C0128AA-FDF4-4DD5-A009-3C58D24570F2}"/>
              </a:ext>
            </a:extLst>
          </p:cNvPr>
          <p:cNvSpPr>
            <a:spLocks noGrp="1"/>
          </p:cNvSpPr>
          <p:nvPr>
            <p:ph type="body" idx="1"/>
          </p:nvPr>
        </p:nvSpPr>
        <p:spPr>
          <a:xfrm>
            <a:off x="838200" y="1825625"/>
            <a:ext cx="10515600" cy="4048274"/>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BB1C2DC0-7E13-4A66-9F9B-371BA9C6E4F1}"/>
              </a:ext>
            </a:extLst>
          </p:cNvPr>
          <p:cNvSpPr>
            <a:spLocks noGrp="1"/>
          </p:cNvSpPr>
          <p:nvPr>
            <p:ph type="dt" sz="half" idx="2"/>
          </p:nvPr>
        </p:nvSpPr>
        <p:spPr>
          <a:xfrm>
            <a:off x="8610600" y="6118484"/>
            <a:ext cx="2743200" cy="365125"/>
          </a:xfrm>
          <a:prstGeom prst="rect">
            <a:avLst/>
          </a:prstGeom>
        </p:spPr>
        <p:txBody>
          <a:bodyPr vert="horz" lIns="91440" tIns="45720" rIns="91440" bIns="45720" rtlCol="0" anchor="ctr"/>
          <a:lstStyle>
            <a:lvl1pPr algn="r">
              <a:defRPr sz="1600">
                <a:solidFill>
                  <a:schemeClr val="bg2"/>
                </a:solidFill>
              </a:defRPr>
            </a:lvl1pPr>
          </a:lstStyle>
          <a:p>
            <a:r>
              <a:rPr lang="en-US" noProof="0" dirty="0"/>
              <a:t>MM.DD.20XX</a:t>
            </a:r>
          </a:p>
        </p:txBody>
      </p:sp>
      <p:sp>
        <p:nvSpPr>
          <p:cNvPr id="11" name="Footer Placeholder 4">
            <a:extLst>
              <a:ext uri="{FF2B5EF4-FFF2-40B4-BE49-F238E27FC236}">
                <a16:creationId xmlns:a16="http://schemas.microsoft.com/office/drawing/2014/main" id="{1F296578-6D40-435B-861E-0904DDC10B7C}"/>
              </a:ext>
            </a:extLst>
          </p:cNvPr>
          <p:cNvSpPr>
            <a:spLocks noGrp="1"/>
          </p:cNvSpPr>
          <p:nvPr>
            <p:ph type="ftr" sz="quarter" idx="3"/>
          </p:nvPr>
        </p:nvSpPr>
        <p:spPr>
          <a:xfrm>
            <a:off x="838200" y="6118484"/>
            <a:ext cx="3398763" cy="365125"/>
          </a:xfrm>
          <a:prstGeom prst="rect">
            <a:avLst/>
          </a:prstGeom>
        </p:spPr>
        <p:txBody>
          <a:bodyPr vert="horz" lIns="91440" tIns="45720" rIns="91440" bIns="45720" rtlCol="0" anchor="ctr"/>
          <a:lstStyle>
            <a:lvl1pPr algn="l">
              <a:defRPr sz="1600">
                <a:solidFill>
                  <a:schemeClr val="bg2"/>
                </a:solidFill>
              </a:defRPr>
            </a:lvl1pPr>
          </a:lstStyle>
          <a:p>
            <a:r>
              <a:rPr lang="en-US" noProof="0" dirty="0"/>
              <a:t>ADD A FOOTER</a:t>
            </a:r>
          </a:p>
        </p:txBody>
      </p:sp>
    </p:spTree>
    <p:extLst>
      <p:ext uri="{BB962C8B-B14F-4D97-AF65-F5344CB8AC3E}">
        <p14:creationId xmlns:p14="http://schemas.microsoft.com/office/powerpoint/2010/main" val="3223999130"/>
      </p:ext>
    </p:extLst>
  </p:cSld>
  <p:clrMap bg1="lt1" tx1="dk1" bg2="lt2" tx2="dk2" accent1="accent1" accent2="accent2" accent3="accent3" accent4="accent4" accent5="accent5" accent6="accent6" hlink="hlink" folHlink="folHlink"/>
  <p:sldLayoutIdLst>
    <p:sldLayoutId id="2147483653" r:id="rId1"/>
    <p:sldLayoutId id="2147483677" r:id="rId2"/>
    <p:sldLayoutId id="2147483678" r:id="rId3"/>
    <p:sldLayoutId id="2147483679" r:id="rId4"/>
    <p:sldLayoutId id="2147483681" r:id="rId5"/>
    <p:sldLayoutId id="2147483682" r:id="rId6"/>
    <p:sldLayoutId id="2147483683" r:id="rId7"/>
    <p:sldLayoutId id="2147483684" r:id="rId8"/>
    <p:sldLayoutId id="2147483685" r:id="rId9"/>
    <p:sldLayoutId id="2147483686" r:id="rId10"/>
    <p:sldLayoutId id="2147483689" r:id="rId11"/>
    <p:sldLayoutId id="2147483690" r:id="rId12"/>
    <p:sldLayoutId id="2147483691" r:id="rId13"/>
    <p:sldLayoutId id="2147483692" r:id="rId14"/>
    <p:sldLayoutId id="2147483693" r:id="rId15"/>
    <p:sldLayoutId id="2147483694" r:id="rId16"/>
    <p:sldLayoutId id="2147483687" r:id="rId17"/>
    <p:sldLayoutId id="2147483695" r:id="rId18"/>
    <p:sldLayoutId id="2147483688" r:id="rId19"/>
  </p:sldLayoutIdLst>
  <p:hf hdr="0" dt="0"/>
  <p:txStyles>
    <p:titleStyle>
      <a:lvl1pPr algn="l" defTabSz="914400" rtl="0" eaLnBrk="1" latinLnBrk="0" hangingPunct="1">
        <a:lnSpc>
          <a:spcPct val="90000"/>
        </a:lnSpc>
        <a:spcBef>
          <a:spcPct val="0"/>
        </a:spcBef>
        <a:buNone/>
        <a:defRPr sz="5000" b="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574" userDrawn="1">
          <p15:clr>
            <a:srgbClr val="F26B43"/>
          </p15:clr>
        </p15:guide>
        <p15:guide id="3" pos="7106" userDrawn="1">
          <p15:clr>
            <a:srgbClr val="F26B43"/>
          </p15:clr>
        </p15:guide>
        <p15:guide id="4" orient="horz" pos="3748" userDrawn="1">
          <p15:clr>
            <a:srgbClr val="F26B43"/>
          </p15:clr>
        </p15:guide>
        <p15:guide id="5" pos="4407" userDrawn="1">
          <p15:clr>
            <a:srgbClr val="F26B43"/>
          </p15:clr>
        </p15:guide>
        <p15:guide id="6" pos="3273" userDrawn="1">
          <p15:clr>
            <a:srgbClr val="F26B43"/>
          </p15:clr>
        </p15:guide>
        <p15:guide id="7" pos="3840" userDrawn="1">
          <p15:clr>
            <a:srgbClr val="F26B43"/>
          </p15:clr>
        </p15:guide>
        <p15:guide id="8" orient="horz" pos="2160" userDrawn="1">
          <p15:clr>
            <a:srgbClr val="F26B43"/>
          </p15:clr>
        </p15:guide>
        <p15:guide id="9" pos="302" userDrawn="1">
          <p15:clr>
            <a:srgbClr val="F26B43"/>
          </p15:clr>
        </p15:guide>
        <p15:guide id="10" pos="7378"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3.xml"/><Relationship Id="rId1" Type="http://schemas.openxmlformats.org/officeDocument/2006/relationships/video" Target="https://www.youtube.com/embed/KUWn_TJTrnU?feature=oembed"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8.xml"/><Relationship Id="rId1" Type="http://schemas.openxmlformats.org/officeDocument/2006/relationships/video" Target="https://www.youtube.com/embed/FQq06rPHnro?feature=oembed"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5857963-8D3D-4F24-B535-54652EE095F0}"/>
              </a:ext>
            </a:extLst>
          </p:cNvPr>
          <p:cNvSpPr>
            <a:spLocks noGrp="1"/>
          </p:cNvSpPr>
          <p:nvPr>
            <p:ph type="title"/>
          </p:nvPr>
        </p:nvSpPr>
        <p:spPr>
          <a:xfrm>
            <a:off x="1050857" y="2137963"/>
            <a:ext cx="10117959" cy="2281355"/>
          </a:xfrm>
        </p:spPr>
        <p:txBody>
          <a:bodyPr/>
          <a:lstStyle/>
          <a:p>
            <a:r>
              <a:rPr lang="en-US" sz="9600" dirty="0"/>
              <a:t>Week 2</a:t>
            </a:r>
            <a:br>
              <a:rPr lang="en-US" dirty="0"/>
            </a:br>
            <a:endParaRPr lang="ru-RU" dirty="0"/>
          </a:p>
        </p:txBody>
      </p:sp>
      <p:sp>
        <p:nvSpPr>
          <p:cNvPr id="5" name="Text Placeholder 4">
            <a:extLst>
              <a:ext uri="{FF2B5EF4-FFF2-40B4-BE49-F238E27FC236}">
                <a16:creationId xmlns:a16="http://schemas.microsoft.com/office/drawing/2014/main" id="{B623514F-9C9F-4868-A7D9-66CAA07E615D}"/>
              </a:ext>
            </a:extLst>
          </p:cNvPr>
          <p:cNvSpPr>
            <a:spLocks noGrp="1"/>
          </p:cNvSpPr>
          <p:nvPr>
            <p:ph type="body" sz="quarter" idx="13"/>
          </p:nvPr>
        </p:nvSpPr>
        <p:spPr/>
        <p:txBody>
          <a:bodyPr/>
          <a:lstStyle/>
          <a:p>
            <a:r>
              <a:rPr lang="en-US" dirty="0"/>
              <a:t>Professional Career Development (BMSW4012)</a:t>
            </a:r>
            <a:endParaRPr lang="ru-RU" dirty="0"/>
          </a:p>
        </p:txBody>
      </p:sp>
    </p:spTree>
    <p:extLst>
      <p:ext uri="{BB962C8B-B14F-4D97-AF65-F5344CB8AC3E}">
        <p14:creationId xmlns:p14="http://schemas.microsoft.com/office/powerpoint/2010/main" val="2142316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DADF0-23DD-491B-8755-2E19692F9B18}"/>
              </a:ext>
            </a:extLst>
          </p:cNvPr>
          <p:cNvSpPr>
            <a:spLocks noGrp="1"/>
          </p:cNvSpPr>
          <p:nvPr>
            <p:ph type="title"/>
          </p:nvPr>
        </p:nvSpPr>
        <p:spPr>
          <a:xfrm>
            <a:off x="838200" y="3176295"/>
            <a:ext cx="10515600" cy="3201574"/>
          </a:xfrm>
        </p:spPr>
        <p:txBody>
          <a:bodyPr>
            <a:noAutofit/>
          </a:bodyPr>
          <a:lstStyle/>
          <a:p>
            <a:r>
              <a:rPr lang="en-US" sz="8800" b="1" dirty="0"/>
              <a:t>What did you learn last week?</a:t>
            </a:r>
          </a:p>
        </p:txBody>
      </p:sp>
    </p:spTree>
    <p:extLst>
      <p:ext uri="{BB962C8B-B14F-4D97-AF65-F5344CB8AC3E}">
        <p14:creationId xmlns:p14="http://schemas.microsoft.com/office/powerpoint/2010/main" val="43438976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EA20B-93C7-9A1D-6DBF-9E02A61166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13D462-89D6-0989-0EF8-5DC2102F8473}"/>
              </a:ext>
            </a:extLst>
          </p:cNvPr>
          <p:cNvSpPr>
            <a:spLocks noGrp="1"/>
          </p:cNvSpPr>
          <p:nvPr>
            <p:ph type="title"/>
          </p:nvPr>
        </p:nvSpPr>
        <p:spPr>
          <a:xfrm>
            <a:off x="838200" y="3176295"/>
            <a:ext cx="10515600" cy="3201574"/>
          </a:xfrm>
        </p:spPr>
        <p:txBody>
          <a:bodyPr>
            <a:noAutofit/>
          </a:bodyPr>
          <a:lstStyle/>
          <a:p>
            <a:r>
              <a:rPr lang="en-US" sz="8800" b="1" dirty="0"/>
              <a:t>10 Minute Reflection</a:t>
            </a:r>
          </a:p>
        </p:txBody>
      </p:sp>
    </p:spTree>
    <p:extLst>
      <p:ext uri="{BB962C8B-B14F-4D97-AF65-F5344CB8AC3E}">
        <p14:creationId xmlns:p14="http://schemas.microsoft.com/office/powerpoint/2010/main" val="1145469508"/>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GB" dirty="0"/>
              <a:t>Learning outcomes</a:t>
            </a:r>
            <a:endParaRPr lang="en-US" dirty="0"/>
          </a:p>
        </p:txBody>
      </p:sp>
      <p:sp>
        <p:nvSpPr>
          <p:cNvPr id="3" name="TextBox 2">
            <a:extLst>
              <a:ext uri="{FF2B5EF4-FFF2-40B4-BE49-F238E27FC236}">
                <a16:creationId xmlns:a16="http://schemas.microsoft.com/office/drawing/2014/main" id="{D00DD3D8-5C78-81A9-FC33-40E2A9609E77}"/>
              </a:ext>
            </a:extLst>
          </p:cNvPr>
          <p:cNvSpPr txBox="1"/>
          <p:nvPr/>
        </p:nvSpPr>
        <p:spPr>
          <a:xfrm>
            <a:off x="479425" y="1821139"/>
            <a:ext cx="11040546" cy="4493538"/>
          </a:xfrm>
          <a:prstGeom prst="rect">
            <a:avLst/>
          </a:prstGeom>
          <a:noFill/>
        </p:spPr>
        <p:txBody>
          <a:bodyPr wrap="square" rtlCol="0">
            <a:spAutoFit/>
          </a:bodyPr>
          <a:lstStyle/>
          <a:p>
            <a:r>
              <a:rPr lang="en-US" sz="2200" dirty="0">
                <a:solidFill>
                  <a:schemeClr val="bg1"/>
                </a:solidFill>
              </a:rPr>
              <a:t>By the end of this session, students will be able to:</a:t>
            </a:r>
          </a:p>
          <a:p>
            <a:pPr marL="342900" indent="-342900">
              <a:buFont typeface="Arial" panose="020B0604020202020204" pitchFamily="34" charset="0"/>
              <a:buChar char="•"/>
            </a:pPr>
            <a:r>
              <a:rPr lang="en-US" sz="2200" dirty="0">
                <a:solidFill>
                  <a:schemeClr val="bg1"/>
                </a:solidFill>
              </a:rPr>
              <a:t>Explain the difference between fixed and growth mindsets and their relevance to learning, resilience, and professional development.</a:t>
            </a:r>
          </a:p>
          <a:p>
            <a:pPr marL="342900" indent="-342900">
              <a:buFont typeface="Arial" panose="020B0604020202020204" pitchFamily="34" charset="0"/>
              <a:buChar char="•"/>
            </a:pPr>
            <a:r>
              <a:rPr lang="en-US" sz="2200" dirty="0">
                <a:solidFill>
                  <a:schemeClr val="bg1"/>
                </a:solidFill>
              </a:rPr>
              <a:t>Identify personal mindset tendencies and reflect on how these influence responses to challenge, feedback, and change. </a:t>
            </a:r>
          </a:p>
          <a:p>
            <a:pPr marL="342900" indent="-342900">
              <a:buFont typeface="Arial" panose="020B0604020202020204" pitchFamily="34" charset="0"/>
              <a:buChar char="•"/>
            </a:pPr>
            <a:r>
              <a:rPr lang="en-US" sz="2200" dirty="0">
                <a:solidFill>
                  <a:schemeClr val="bg1"/>
                </a:solidFill>
              </a:rPr>
              <a:t>Apply the Honey and Mumford learning styles framework to evaluate their own learning preferences and study </a:t>
            </a:r>
            <a:r>
              <a:rPr lang="en-US" sz="2200" dirty="0" err="1">
                <a:solidFill>
                  <a:schemeClr val="bg1"/>
                </a:solidFill>
              </a:rPr>
              <a:t>behaviours</a:t>
            </a:r>
            <a:r>
              <a:rPr lang="en-US" sz="2200" dirty="0">
                <a:solidFill>
                  <a:schemeClr val="bg1"/>
                </a:solidFill>
              </a:rPr>
              <a:t>.</a:t>
            </a:r>
          </a:p>
          <a:p>
            <a:pPr marL="342900" indent="-342900">
              <a:buFont typeface="Arial" panose="020B0604020202020204" pitchFamily="34" charset="0"/>
              <a:buChar char="•"/>
            </a:pPr>
            <a:r>
              <a:rPr lang="en-US" sz="2200" dirty="0">
                <a:solidFill>
                  <a:schemeClr val="bg1"/>
                </a:solidFill>
              </a:rPr>
              <a:t>Use the Johari Window to explore self-awareness, feedback, and areas for personal and professional development.</a:t>
            </a:r>
          </a:p>
          <a:p>
            <a:pPr marL="342900" indent="-342900">
              <a:buFont typeface="Arial" panose="020B0604020202020204" pitchFamily="34" charset="0"/>
              <a:buChar char="•"/>
            </a:pPr>
            <a:r>
              <a:rPr lang="en-US" sz="2200" dirty="0">
                <a:solidFill>
                  <a:schemeClr val="bg1"/>
                </a:solidFill>
              </a:rPr>
              <a:t>Construct a personal SWOT analysis to identify strengths, weaknesses, opportunities, and threats in relation to academic study and future employability.</a:t>
            </a:r>
          </a:p>
          <a:p>
            <a:pPr marL="342900" indent="-342900">
              <a:buFont typeface="Arial" panose="020B0604020202020204" pitchFamily="34" charset="0"/>
              <a:buChar char="•"/>
            </a:pPr>
            <a:r>
              <a:rPr lang="en-US" sz="2200" dirty="0">
                <a:solidFill>
                  <a:schemeClr val="bg1"/>
                </a:solidFill>
              </a:rPr>
              <a:t>Begin to reflect on how self-awareness tools can support ongoing professional development and inform Assignment Part 1.</a:t>
            </a:r>
            <a:endParaRPr lang="en-GB" sz="2200" dirty="0">
              <a:solidFill>
                <a:schemeClr val="bg1"/>
              </a:solidFill>
            </a:endParaRPr>
          </a:p>
        </p:txBody>
      </p:sp>
    </p:spTree>
    <p:extLst>
      <p:ext uri="{BB962C8B-B14F-4D97-AF65-F5344CB8AC3E}">
        <p14:creationId xmlns:p14="http://schemas.microsoft.com/office/powerpoint/2010/main" val="187680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Online Media 14" title="Growth Mindset vs. Fixed Mindset">
            <a:hlinkClick r:id="" action="ppaction://media"/>
            <a:extLst>
              <a:ext uri="{FF2B5EF4-FFF2-40B4-BE49-F238E27FC236}">
                <a16:creationId xmlns:a16="http://schemas.microsoft.com/office/drawing/2014/main" id="{1990B2D2-32F8-4A83-ABDA-29F7A4140E2A}"/>
              </a:ext>
            </a:extLst>
          </p:cNvPr>
          <p:cNvPicPr>
            <a:picLocks noRot="1" noChangeAspect="1"/>
          </p:cNvPicPr>
          <p:nvPr>
            <a:videoFile r:link="rId1"/>
          </p:nvPr>
        </p:nvPicPr>
        <p:blipFill>
          <a:blip r:embed="rId3"/>
          <a:stretch>
            <a:fillRect/>
          </a:stretch>
        </p:blipFill>
        <p:spPr>
          <a:xfrm>
            <a:off x="186612" y="139959"/>
            <a:ext cx="11849878" cy="6550090"/>
          </a:xfrm>
          <a:prstGeom prst="rect">
            <a:avLst/>
          </a:prstGeom>
        </p:spPr>
      </p:pic>
    </p:spTree>
    <p:extLst>
      <p:ext uri="{BB962C8B-B14F-4D97-AF65-F5344CB8AC3E}">
        <p14:creationId xmlns:p14="http://schemas.microsoft.com/office/powerpoint/2010/main" val="373352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5"/>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3">
            <a:extLst>
              <a:ext uri="{FF2B5EF4-FFF2-40B4-BE49-F238E27FC236}">
                <a16:creationId xmlns:a16="http://schemas.microsoft.com/office/drawing/2014/main" id="{BDA3B260-F690-E881-32FD-71076D848CD4}"/>
              </a:ext>
            </a:extLst>
          </p:cNvPr>
          <p:cNvSpPr>
            <a:spLocks noGrp="1"/>
          </p:cNvSpPr>
          <p:nvPr>
            <p:ph type="title"/>
          </p:nvPr>
        </p:nvSpPr>
        <p:spPr>
          <a:xfrm>
            <a:off x="158044" y="186268"/>
            <a:ext cx="5021968" cy="903111"/>
          </a:xfrm>
        </p:spPr>
        <p:txBody>
          <a:bodyPr>
            <a:normAutofit/>
          </a:bodyPr>
          <a:lstStyle/>
          <a:p>
            <a:r>
              <a:rPr lang="en-US" sz="5400" dirty="0"/>
              <a:t>Types of mindset</a:t>
            </a:r>
          </a:p>
        </p:txBody>
      </p:sp>
      <p:sp>
        <p:nvSpPr>
          <p:cNvPr id="20" name="Text Placeholder 4">
            <a:extLst>
              <a:ext uri="{FF2B5EF4-FFF2-40B4-BE49-F238E27FC236}">
                <a16:creationId xmlns:a16="http://schemas.microsoft.com/office/drawing/2014/main" id="{AF717FA9-0E18-2FFD-F061-58B6382C25F5}"/>
              </a:ext>
            </a:extLst>
          </p:cNvPr>
          <p:cNvSpPr>
            <a:spLocks noGrp="1"/>
          </p:cNvSpPr>
          <p:nvPr>
            <p:ph type="body" sz="half" idx="2"/>
          </p:nvPr>
        </p:nvSpPr>
        <p:spPr>
          <a:xfrm>
            <a:off x="158044" y="2267683"/>
            <a:ext cx="4945801" cy="4404049"/>
          </a:xfrm>
        </p:spPr>
        <p:txBody>
          <a:bodyPr/>
          <a:lstStyle/>
          <a:p>
            <a:r>
              <a:rPr lang="en-GB" sz="2400" b="1" dirty="0">
                <a:solidFill>
                  <a:schemeClr val="bg1"/>
                </a:solidFill>
              </a:rPr>
              <a:t>Mindsets are beliefs about yourself and your most basic qualities.</a:t>
            </a:r>
          </a:p>
          <a:p>
            <a:r>
              <a:rPr lang="en-GB" sz="2400" b="1" dirty="0">
                <a:solidFill>
                  <a:schemeClr val="bg1"/>
                </a:solidFill>
              </a:rPr>
              <a:t>The most common types of mindset are fixed mindset and growth mindset.</a:t>
            </a:r>
          </a:p>
          <a:p>
            <a:r>
              <a:rPr lang="en-GB" sz="2400" b="1" dirty="0">
                <a:solidFill>
                  <a:schemeClr val="bg1"/>
                </a:solidFill>
              </a:rPr>
              <a:t>Let us find out what type of mindset you are with a quick activity.</a:t>
            </a:r>
          </a:p>
          <a:p>
            <a:endParaRPr lang="en-US" dirty="0"/>
          </a:p>
        </p:txBody>
      </p:sp>
      <p:pic>
        <p:nvPicPr>
          <p:cNvPr id="4" name="Picture 3">
            <a:extLst>
              <a:ext uri="{FF2B5EF4-FFF2-40B4-BE49-F238E27FC236}">
                <a16:creationId xmlns:a16="http://schemas.microsoft.com/office/drawing/2014/main" id="{4DDD0C88-A0C4-43D7-8807-87C3AC3631FE}"/>
              </a:ext>
            </a:extLst>
          </p:cNvPr>
          <p:cNvPicPr>
            <a:picLocks noChangeAspect="1"/>
          </p:cNvPicPr>
          <p:nvPr/>
        </p:nvPicPr>
        <p:blipFill>
          <a:blip r:embed="rId2"/>
          <a:stretch>
            <a:fillRect/>
          </a:stretch>
        </p:blipFill>
        <p:spPr>
          <a:xfrm>
            <a:off x="5180012" y="158045"/>
            <a:ext cx="6853944" cy="6513687"/>
          </a:xfrm>
          <a:prstGeom prst="rect">
            <a:avLst/>
          </a:prstGeom>
          <a:noFill/>
        </p:spPr>
      </p:pic>
    </p:spTree>
    <p:extLst>
      <p:ext uri="{BB962C8B-B14F-4D97-AF65-F5344CB8AC3E}">
        <p14:creationId xmlns:p14="http://schemas.microsoft.com/office/powerpoint/2010/main" val="20068134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 calcmode="lin" valueType="num">
                                      <p:cBhvr additive="base">
                                        <p:cTn id="7"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xEl>
                                              <p:pRg st="1" end="1"/>
                                            </p:txEl>
                                          </p:spTgt>
                                        </p:tgtEl>
                                        <p:attrNameLst>
                                          <p:attrName>style.visibility</p:attrName>
                                        </p:attrNameLst>
                                      </p:cBhvr>
                                      <p:to>
                                        <p:strVal val="visible"/>
                                      </p:to>
                                    </p:set>
                                    <p:anim calcmode="lin" valueType="num">
                                      <p:cBhvr additive="base">
                                        <p:cTn id="13" dur="500" fill="hold"/>
                                        <p:tgtEl>
                                          <p:spTgt spid="2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
                                            <p:txEl>
                                              <p:pRg st="2" end="2"/>
                                            </p:txEl>
                                          </p:spTgt>
                                        </p:tgtEl>
                                        <p:attrNameLst>
                                          <p:attrName>style.visibility</p:attrName>
                                        </p:attrNameLst>
                                      </p:cBhvr>
                                      <p:to>
                                        <p:strVal val="visible"/>
                                      </p:to>
                                    </p:set>
                                    <p:anim calcmode="lin" valueType="num">
                                      <p:cBhvr additive="base">
                                        <p:cTn id="19" dur="500" fill="hold"/>
                                        <p:tgtEl>
                                          <p:spTgt spid="2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GB" dirty="0"/>
              <a:t>How can we develop a growth mindset?</a:t>
            </a:r>
            <a:endParaRPr lang="en-US" dirty="0"/>
          </a:p>
        </p:txBody>
      </p:sp>
      <p:sp>
        <p:nvSpPr>
          <p:cNvPr id="20" name="TextBox 19">
            <a:extLst>
              <a:ext uri="{FF2B5EF4-FFF2-40B4-BE49-F238E27FC236}">
                <a16:creationId xmlns:a16="http://schemas.microsoft.com/office/drawing/2014/main" id="{94EF363D-F1C2-4012-B3E8-14ACEA4C2797}"/>
              </a:ext>
            </a:extLst>
          </p:cNvPr>
          <p:cNvSpPr txBox="1"/>
          <p:nvPr/>
        </p:nvSpPr>
        <p:spPr>
          <a:xfrm>
            <a:off x="251927" y="1922106"/>
            <a:ext cx="11775232" cy="4832092"/>
          </a:xfrm>
          <a:prstGeom prst="rect">
            <a:avLst/>
          </a:prstGeom>
          <a:noFill/>
        </p:spPr>
        <p:txBody>
          <a:bodyPr wrap="square" rtlCol="0">
            <a:spAutoFit/>
          </a:bodyPr>
          <a:lstStyle/>
          <a:p>
            <a:pPr marL="285750" indent="-285750">
              <a:buFont typeface="Wingdings" panose="05000000000000000000" pitchFamily="2" charset="2"/>
              <a:buChar char="q"/>
            </a:pPr>
            <a:r>
              <a:rPr lang="en-GB" sz="2900" b="1" dirty="0">
                <a:solidFill>
                  <a:schemeClr val="bg1"/>
                </a:solidFill>
              </a:rPr>
              <a:t> Actively seek out challenges and view them as opportunities for growth and learning</a:t>
            </a:r>
          </a:p>
          <a:p>
            <a:pPr marL="285750" indent="-285750">
              <a:buFont typeface="Wingdings" panose="05000000000000000000" pitchFamily="2" charset="2"/>
              <a:buChar char="q"/>
            </a:pPr>
            <a:r>
              <a:rPr lang="en-GB" sz="2900" b="1" dirty="0">
                <a:solidFill>
                  <a:schemeClr val="bg1"/>
                </a:solidFill>
              </a:rPr>
              <a:t> See failures as opportunities for improvement</a:t>
            </a:r>
          </a:p>
          <a:p>
            <a:pPr marL="285750" indent="-285750">
              <a:buFont typeface="Wingdings" panose="05000000000000000000" pitchFamily="2" charset="2"/>
              <a:buChar char="q"/>
            </a:pPr>
            <a:r>
              <a:rPr lang="en-GB" sz="2900" b="1" dirty="0">
                <a:solidFill>
                  <a:schemeClr val="bg1"/>
                </a:solidFill>
              </a:rPr>
              <a:t> Prioritise progress over immediate results</a:t>
            </a:r>
          </a:p>
          <a:p>
            <a:pPr marL="285750" indent="-285750">
              <a:buFont typeface="Wingdings" panose="05000000000000000000" pitchFamily="2" charset="2"/>
              <a:buChar char="q"/>
            </a:pPr>
            <a:r>
              <a:rPr lang="en-GB" sz="2900" b="1" dirty="0">
                <a:solidFill>
                  <a:schemeClr val="bg1"/>
                </a:solidFill>
              </a:rPr>
              <a:t> Practice positive self-talk</a:t>
            </a:r>
          </a:p>
          <a:p>
            <a:pPr marL="285750" indent="-285750">
              <a:buFont typeface="Wingdings" panose="05000000000000000000" pitchFamily="2" charset="2"/>
              <a:buChar char="q"/>
            </a:pPr>
            <a:r>
              <a:rPr lang="en-GB" sz="2900" b="1" dirty="0">
                <a:solidFill>
                  <a:schemeClr val="bg1"/>
                </a:solidFill>
              </a:rPr>
              <a:t> Actively seek out constructive feedback </a:t>
            </a:r>
          </a:p>
          <a:p>
            <a:pPr marL="285750" indent="-285750">
              <a:buFont typeface="Wingdings" panose="05000000000000000000" pitchFamily="2" charset="2"/>
              <a:buChar char="q"/>
            </a:pPr>
            <a:r>
              <a:rPr lang="en-GB" sz="2900" b="1" dirty="0">
                <a:solidFill>
                  <a:schemeClr val="bg1"/>
                </a:solidFill>
              </a:rPr>
              <a:t> Seek out challenges for their own sake</a:t>
            </a:r>
          </a:p>
          <a:p>
            <a:pPr marL="285750" indent="-285750">
              <a:buFont typeface="Wingdings" panose="05000000000000000000" pitchFamily="2" charset="2"/>
              <a:buChar char="q"/>
            </a:pPr>
            <a:r>
              <a:rPr lang="en-GB" sz="2900" b="1" dirty="0">
                <a:solidFill>
                  <a:schemeClr val="bg1"/>
                </a:solidFill>
              </a:rPr>
              <a:t> Regularly reflect on your successes and failures </a:t>
            </a:r>
          </a:p>
          <a:p>
            <a:pPr marL="285750" indent="-285750">
              <a:buFont typeface="Wingdings" panose="05000000000000000000" pitchFamily="2" charset="2"/>
              <a:buChar char="q"/>
            </a:pPr>
            <a:r>
              <a:rPr lang="en-GB" sz="2900" b="1" dirty="0">
                <a:solidFill>
                  <a:schemeClr val="bg1"/>
                </a:solidFill>
              </a:rPr>
              <a:t> Seek out mentors, colleagues, and friends who embody a growth mindset</a:t>
            </a:r>
          </a:p>
          <a:p>
            <a:endParaRPr lang="en-GB" dirty="0">
              <a:solidFill>
                <a:schemeClr val="bg1"/>
              </a:solidFill>
            </a:endParaRPr>
          </a:p>
        </p:txBody>
      </p:sp>
    </p:spTree>
    <p:extLst>
      <p:ext uri="{BB962C8B-B14F-4D97-AF65-F5344CB8AC3E}">
        <p14:creationId xmlns:p14="http://schemas.microsoft.com/office/powerpoint/2010/main" val="20664291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wipe(down)">
                                      <p:cBhvr>
                                        <p:cTn id="7" dur="580">
                                          <p:stCondLst>
                                            <p:cond delay="0"/>
                                          </p:stCondLst>
                                        </p:cTn>
                                        <p:tgtEl>
                                          <p:spTgt spid="20">
                                            <p:txEl>
                                              <p:pRg st="0" end="0"/>
                                            </p:txEl>
                                          </p:spTgt>
                                        </p:tgtEl>
                                      </p:cBhvr>
                                    </p:animEffect>
                                    <p:anim calcmode="lin" valueType="num">
                                      <p:cBhvr>
                                        <p:cTn id="8" dur="1822" tmFilter="0,0; 0.14,0.36; 0.43,0.73; 0.71,0.91; 1.0,1.0">
                                          <p:stCondLst>
                                            <p:cond delay="0"/>
                                          </p:stCondLst>
                                        </p:cTn>
                                        <p:tgtEl>
                                          <p:spTgt spid="20">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0">
                                            <p:txEl>
                                              <p:pRg st="0" end="0"/>
                                            </p:txEl>
                                          </p:spTgt>
                                        </p:tgtEl>
                                      </p:cBhvr>
                                      <p:to x="100000" y="60000"/>
                                    </p:animScale>
                                    <p:animScale>
                                      <p:cBhvr>
                                        <p:cTn id="14" dur="166" decel="50000">
                                          <p:stCondLst>
                                            <p:cond delay="676"/>
                                          </p:stCondLst>
                                        </p:cTn>
                                        <p:tgtEl>
                                          <p:spTgt spid="20">
                                            <p:txEl>
                                              <p:pRg st="0" end="0"/>
                                            </p:txEl>
                                          </p:spTgt>
                                        </p:tgtEl>
                                      </p:cBhvr>
                                      <p:to x="100000" y="100000"/>
                                    </p:animScale>
                                    <p:animScale>
                                      <p:cBhvr>
                                        <p:cTn id="15" dur="26">
                                          <p:stCondLst>
                                            <p:cond delay="1312"/>
                                          </p:stCondLst>
                                        </p:cTn>
                                        <p:tgtEl>
                                          <p:spTgt spid="20">
                                            <p:txEl>
                                              <p:pRg st="0" end="0"/>
                                            </p:txEl>
                                          </p:spTgt>
                                        </p:tgtEl>
                                      </p:cBhvr>
                                      <p:to x="100000" y="80000"/>
                                    </p:animScale>
                                    <p:animScale>
                                      <p:cBhvr>
                                        <p:cTn id="16" dur="166" decel="50000">
                                          <p:stCondLst>
                                            <p:cond delay="1338"/>
                                          </p:stCondLst>
                                        </p:cTn>
                                        <p:tgtEl>
                                          <p:spTgt spid="20">
                                            <p:txEl>
                                              <p:pRg st="0" end="0"/>
                                            </p:txEl>
                                          </p:spTgt>
                                        </p:tgtEl>
                                      </p:cBhvr>
                                      <p:to x="100000" y="100000"/>
                                    </p:animScale>
                                    <p:animScale>
                                      <p:cBhvr>
                                        <p:cTn id="17" dur="26">
                                          <p:stCondLst>
                                            <p:cond delay="1642"/>
                                          </p:stCondLst>
                                        </p:cTn>
                                        <p:tgtEl>
                                          <p:spTgt spid="20">
                                            <p:txEl>
                                              <p:pRg st="0" end="0"/>
                                            </p:txEl>
                                          </p:spTgt>
                                        </p:tgtEl>
                                      </p:cBhvr>
                                      <p:to x="100000" y="90000"/>
                                    </p:animScale>
                                    <p:animScale>
                                      <p:cBhvr>
                                        <p:cTn id="18" dur="166" decel="50000">
                                          <p:stCondLst>
                                            <p:cond delay="1668"/>
                                          </p:stCondLst>
                                        </p:cTn>
                                        <p:tgtEl>
                                          <p:spTgt spid="20">
                                            <p:txEl>
                                              <p:pRg st="0" end="0"/>
                                            </p:txEl>
                                          </p:spTgt>
                                        </p:tgtEl>
                                      </p:cBhvr>
                                      <p:to x="100000" y="100000"/>
                                    </p:animScale>
                                    <p:animScale>
                                      <p:cBhvr>
                                        <p:cTn id="19" dur="26">
                                          <p:stCondLst>
                                            <p:cond delay="1808"/>
                                          </p:stCondLst>
                                        </p:cTn>
                                        <p:tgtEl>
                                          <p:spTgt spid="20">
                                            <p:txEl>
                                              <p:pRg st="0" end="0"/>
                                            </p:txEl>
                                          </p:spTgt>
                                        </p:tgtEl>
                                      </p:cBhvr>
                                      <p:to x="100000" y="95000"/>
                                    </p:animScale>
                                    <p:animScale>
                                      <p:cBhvr>
                                        <p:cTn id="20" dur="166" decel="50000">
                                          <p:stCondLst>
                                            <p:cond delay="1834"/>
                                          </p:stCondLst>
                                        </p:cTn>
                                        <p:tgtEl>
                                          <p:spTgt spid="20">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0">
                                            <p:txEl>
                                              <p:pRg st="1" end="1"/>
                                            </p:txEl>
                                          </p:spTgt>
                                        </p:tgtEl>
                                        <p:attrNameLst>
                                          <p:attrName>style.visibility</p:attrName>
                                        </p:attrNameLst>
                                      </p:cBhvr>
                                      <p:to>
                                        <p:strVal val="visible"/>
                                      </p:to>
                                    </p:set>
                                    <p:animEffect transition="in" filter="wipe(down)">
                                      <p:cBhvr>
                                        <p:cTn id="25" dur="580">
                                          <p:stCondLst>
                                            <p:cond delay="0"/>
                                          </p:stCondLst>
                                        </p:cTn>
                                        <p:tgtEl>
                                          <p:spTgt spid="20">
                                            <p:txEl>
                                              <p:pRg st="1" end="1"/>
                                            </p:txEl>
                                          </p:spTgt>
                                        </p:tgtEl>
                                      </p:cBhvr>
                                    </p:animEffect>
                                    <p:anim calcmode="lin" valueType="num">
                                      <p:cBhvr>
                                        <p:cTn id="26" dur="1822" tmFilter="0,0; 0.14,0.36; 0.43,0.73; 0.71,0.91; 1.0,1.0">
                                          <p:stCondLst>
                                            <p:cond delay="0"/>
                                          </p:stCondLst>
                                        </p:cTn>
                                        <p:tgtEl>
                                          <p:spTgt spid="20">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0">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0">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0">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0">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0">
                                            <p:txEl>
                                              <p:pRg st="1" end="1"/>
                                            </p:txEl>
                                          </p:spTgt>
                                        </p:tgtEl>
                                      </p:cBhvr>
                                      <p:to x="100000" y="60000"/>
                                    </p:animScale>
                                    <p:animScale>
                                      <p:cBhvr>
                                        <p:cTn id="32" dur="166" decel="50000">
                                          <p:stCondLst>
                                            <p:cond delay="676"/>
                                          </p:stCondLst>
                                        </p:cTn>
                                        <p:tgtEl>
                                          <p:spTgt spid="20">
                                            <p:txEl>
                                              <p:pRg st="1" end="1"/>
                                            </p:txEl>
                                          </p:spTgt>
                                        </p:tgtEl>
                                      </p:cBhvr>
                                      <p:to x="100000" y="100000"/>
                                    </p:animScale>
                                    <p:animScale>
                                      <p:cBhvr>
                                        <p:cTn id="33" dur="26">
                                          <p:stCondLst>
                                            <p:cond delay="1312"/>
                                          </p:stCondLst>
                                        </p:cTn>
                                        <p:tgtEl>
                                          <p:spTgt spid="20">
                                            <p:txEl>
                                              <p:pRg st="1" end="1"/>
                                            </p:txEl>
                                          </p:spTgt>
                                        </p:tgtEl>
                                      </p:cBhvr>
                                      <p:to x="100000" y="80000"/>
                                    </p:animScale>
                                    <p:animScale>
                                      <p:cBhvr>
                                        <p:cTn id="34" dur="166" decel="50000">
                                          <p:stCondLst>
                                            <p:cond delay="1338"/>
                                          </p:stCondLst>
                                        </p:cTn>
                                        <p:tgtEl>
                                          <p:spTgt spid="20">
                                            <p:txEl>
                                              <p:pRg st="1" end="1"/>
                                            </p:txEl>
                                          </p:spTgt>
                                        </p:tgtEl>
                                      </p:cBhvr>
                                      <p:to x="100000" y="100000"/>
                                    </p:animScale>
                                    <p:animScale>
                                      <p:cBhvr>
                                        <p:cTn id="35" dur="26">
                                          <p:stCondLst>
                                            <p:cond delay="1642"/>
                                          </p:stCondLst>
                                        </p:cTn>
                                        <p:tgtEl>
                                          <p:spTgt spid="20">
                                            <p:txEl>
                                              <p:pRg st="1" end="1"/>
                                            </p:txEl>
                                          </p:spTgt>
                                        </p:tgtEl>
                                      </p:cBhvr>
                                      <p:to x="100000" y="90000"/>
                                    </p:animScale>
                                    <p:animScale>
                                      <p:cBhvr>
                                        <p:cTn id="36" dur="166" decel="50000">
                                          <p:stCondLst>
                                            <p:cond delay="1668"/>
                                          </p:stCondLst>
                                        </p:cTn>
                                        <p:tgtEl>
                                          <p:spTgt spid="20">
                                            <p:txEl>
                                              <p:pRg st="1" end="1"/>
                                            </p:txEl>
                                          </p:spTgt>
                                        </p:tgtEl>
                                      </p:cBhvr>
                                      <p:to x="100000" y="100000"/>
                                    </p:animScale>
                                    <p:animScale>
                                      <p:cBhvr>
                                        <p:cTn id="37" dur="26">
                                          <p:stCondLst>
                                            <p:cond delay="1808"/>
                                          </p:stCondLst>
                                        </p:cTn>
                                        <p:tgtEl>
                                          <p:spTgt spid="20">
                                            <p:txEl>
                                              <p:pRg st="1" end="1"/>
                                            </p:txEl>
                                          </p:spTgt>
                                        </p:tgtEl>
                                      </p:cBhvr>
                                      <p:to x="100000" y="95000"/>
                                    </p:animScale>
                                    <p:animScale>
                                      <p:cBhvr>
                                        <p:cTn id="38" dur="166" decel="50000">
                                          <p:stCondLst>
                                            <p:cond delay="1834"/>
                                          </p:stCondLst>
                                        </p:cTn>
                                        <p:tgtEl>
                                          <p:spTgt spid="20">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20">
                                            <p:txEl>
                                              <p:pRg st="2" end="2"/>
                                            </p:txEl>
                                          </p:spTgt>
                                        </p:tgtEl>
                                        <p:attrNameLst>
                                          <p:attrName>style.visibility</p:attrName>
                                        </p:attrNameLst>
                                      </p:cBhvr>
                                      <p:to>
                                        <p:strVal val="visible"/>
                                      </p:to>
                                    </p:set>
                                    <p:animEffect transition="in" filter="wipe(down)">
                                      <p:cBhvr>
                                        <p:cTn id="43" dur="580">
                                          <p:stCondLst>
                                            <p:cond delay="0"/>
                                          </p:stCondLst>
                                        </p:cTn>
                                        <p:tgtEl>
                                          <p:spTgt spid="20">
                                            <p:txEl>
                                              <p:pRg st="2" end="2"/>
                                            </p:txEl>
                                          </p:spTgt>
                                        </p:tgtEl>
                                      </p:cBhvr>
                                    </p:animEffect>
                                    <p:anim calcmode="lin" valueType="num">
                                      <p:cBhvr>
                                        <p:cTn id="44" dur="1822" tmFilter="0,0; 0.14,0.36; 0.43,0.73; 0.71,0.91; 1.0,1.0">
                                          <p:stCondLst>
                                            <p:cond delay="0"/>
                                          </p:stCondLst>
                                        </p:cTn>
                                        <p:tgtEl>
                                          <p:spTgt spid="20">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0">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0">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0">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0">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20">
                                            <p:txEl>
                                              <p:pRg st="2" end="2"/>
                                            </p:txEl>
                                          </p:spTgt>
                                        </p:tgtEl>
                                      </p:cBhvr>
                                      <p:to x="100000" y="60000"/>
                                    </p:animScale>
                                    <p:animScale>
                                      <p:cBhvr>
                                        <p:cTn id="50" dur="166" decel="50000">
                                          <p:stCondLst>
                                            <p:cond delay="676"/>
                                          </p:stCondLst>
                                        </p:cTn>
                                        <p:tgtEl>
                                          <p:spTgt spid="20">
                                            <p:txEl>
                                              <p:pRg st="2" end="2"/>
                                            </p:txEl>
                                          </p:spTgt>
                                        </p:tgtEl>
                                      </p:cBhvr>
                                      <p:to x="100000" y="100000"/>
                                    </p:animScale>
                                    <p:animScale>
                                      <p:cBhvr>
                                        <p:cTn id="51" dur="26">
                                          <p:stCondLst>
                                            <p:cond delay="1312"/>
                                          </p:stCondLst>
                                        </p:cTn>
                                        <p:tgtEl>
                                          <p:spTgt spid="20">
                                            <p:txEl>
                                              <p:pRg st="2" end="2"/>
                                            </p:txEl>
                                          </p:spTgt>
                                        </p:tgtEl>
                                      </p:cBhvr>
                                      <p:to x="100000" y="80000"/>
                                    </p:animScale>
                                    <p:animScale>
                                      <p:cBhvr>
                                        <p:cTn id="52" dur="166" decel="50000">
                                          <p:stCondLst>
                                            <p:cond delay="1338"/>
                                          </p:stCondLst>
                                        </p:cTn>
                                        <p:tgtEl>
                                          <p:spTgt spid="20">
                                            <p:txEl>
                                              <p:pRg st="2" end="2"/>
                                            </p:txEl>
                                          </p:spTgt>
                                        </p:tgtEl>
                                      </p:cBhvr>
                                      <p:to x="100000" y="100000"/>
                                    </p:animScale>
                                    <p:animScale>
                                      <p:cBhvr>
                                        <p:cTn id="53" dur="26">
                                          <p:stCondLst>
                                            <p:cond delay="1642"/>
                                          </p:stCondLst>
                                        </p:cTn>
                                        <p:tgtEl>
                                          <p:spTgt spid="20">
                                            <p:txEl>
                                              <p:pRg st="2" end="2"/>
                                            </p:txEl>
                                          </p:spTgt>
                                        </p:tgtEl>
                                      </p:cBhvr>
                                      <p:to x="100000" y="90000"/>
                                    </p:animScale>
                                    <p:animScale>
                                      <p:cBhvr>
                                        <p:cTn id="54" dur="166" decel="50000">
                                          <p:stCondLst>
                                            <p:cond delay="1668"/>
                                          </p:stCondLst>
                                        </p:cTn>
                                        <p:tgtEl>
                                          <p:spTgt spid="20">
                                            <p:txEl>
                                              <p:pRg st="2" end="2"/>
                                            </p:txEl>
                                          </p:spTgt>
                                        </p:tgtEl>
                                      </p:cBhvr>
                                      <p:to x="100000" y="100000"/>
                                    </p:animScale>
                                    <p:animScale>
                                      <p:cBhvr>
                                        <p:cTn id="55" dur="26">
                                          <p:stCondLst>
                                            <p:cond delay="1808"/>
                                          </p:stCondLst>
                                        </p:cTn>
                                        <p:tgtEl>
                                          <p:spTgt spid="20">
                                            <p:txEl>
                                              <p:pRg st="2" end="2"/>
                                            </p:txEl>
                                          </p:spTgt>
                                        </p:tgtEl>
                                      </p:cBhvr>
                                      <p:to x="100000" y="95000"/>
                                    </p:animScale>
                                    <p:animScale>
                                      <p:cBhvr>
                                        <p:cTn id="56" dur="166" decel="50000">
                                          <p:stCondLst>
                                            <p:cond delay="1834"/>
                                          </p:stCondLst>
                                        </p:cTn>
                                        <p:tgtEl>
                                          <p:spTgt spid="20">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20">
                                            <p:txEl>
                                              <p:pRg st="3" end="3"/>
                                            </p:txEl>
                                          </p:spTgt>
                                        </p:tgtEl>
                                        <p:attrNameLst>
                                          <p:attrName>style.visibility</p:attrName>
                                        </p:attrNameLst>
                                      </p:cBhvr>
                                      <p:to>
                                        <p:strVal val="visible"/>
                                      </p:to>
                                    </p:set>
                                    <p:animEffect transition="in" filter="wipe(down)">
                                      <p:cBhvr>
                                        <p:cTn id="61" dur="580">
                                          <p:stCondLst>
                                            <p:cond delay="0"/>
                                          </p:stCondLst>
                                        </p:cTn>
                                        <p:tgtEl>
                                          <p:spTgt spid="20">
                                            <p:txEl>
                                              <p:pRg st="3" end="3"/>
                                            </p:txEl>
                                          </p:spTgt>
                                        </p:tgtEl>
                                      </p:cBhvr>
                                    </p:animEffect>
                                    <p:anim calcmode="lin" valueType="num">
                                      <p:cBhvr>
                                        <p:cTn id="62" dur="1822" tmFilter="0,0; 0.14,0.36; 0.43,0.73; 0.71,0.91; 1.0,1.0">
                                          <p:stCondLst>
                                            <p:cond delay="0"/>
                                          </p:stCondLst>
                                        </p:cTn>
                                        <p:tgtEl>
                                          <p:spTgt spid="20">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20">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20">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20">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20">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20">
                                            <p:txEl>
                                              <p:pRg st="3" end="3"/>
                                            </p:txEl>
                                          </p:spTgt>
                                        </p:tgtEl>
                                      </p:cBhvr>
                                      <p:to x="100000" y="60000"/>
                                    </p:animScale>
                                    <p:animScale>
                                      <p:cBhvr>
                                        <p:cTn id="68" dur="166" decel="50000">
                                          <p:stCondLst>
                                            <p:cond delay="676"/>
                                          </p:stCondLst>
                                        </p:cTn>
                                        <p:tgtEl>
                                          <p:spTgt spid="20">
                                            <p:txEl>
                                              <p:pRg st="3" end="3"/>
                                            </p:txEl>
                                          </p:spTgt>
                                        </p:tgtEl>
                                      </p:cBhvr>
                                      <p:to x="100000" y="100000"/>
                                    </p:animScale>
                                    <p:animScale>
                                      <p:cBhvr>
                                        <p:cTn id="69" dur="26">
                                          <p:stCondLst>
                                            <p:cond delay="1312"/>
                                          </p:stCondLst>
                                        </p:cTn>
                                        <p:tgtEl>
                                          <p:spTgt spid="20">
                                            <p:txEl>
                                              <p:pRg st="3" end="3"/>
                                            </p:txEl>
                                          </p:spTgt>
                                        </p:tgtEl>
                                      </p:cBhvr>
                                      <p:to x="100000" y="80000"/>
                                    </p:animScale>
                                    <p:animScale>
                                      <p:cBhvr>
                                        <p:cTn id="70" dur="166" decel="50000">
                                          <p:stCondLst>
                                            <p:cond delay="1338"/>
                                          </p:stCondLst>
                                        </p:cTn>
                                        <p:tgtEl>
                                          <p:spTgt spid="20">
                                            <p:txEl>
                                              <p:pRg st="3" end="3"/>
                                            </p:txEl>
                                          </p:spTgt>
                                        </p:tgtEl>
                                      </p:cBhvr>
                                      <p:to x="100000" y="100000"/>
                                    </p:animScale>
                                    <p:animScale>
                                      <p:cBhvr>
                                        <p:cTn id="71" dur="26">
                                          <p:stCondLst>
                                            <p:cond delay="1642"/>
                                          </p:stCondLst>
                                        </p:cTn>
                                        <p:tgtEl>
                                          <p:spTgt spid="20">
                                            <p:txEl>
                                              <p:pRg st="3" end="3"/>
                                            </p:txEl>
                                          </p:spTgt>
                                        </p:tgtEl>
                                      </p:cBhvr>
                                      <p:to x="100000" y="90000"/>
                                    </p:animScale>
                                    <p:animScale>
                                      <p:cBhvr>
                                        <p:cTn id="72" dur="166" decel="50000">
                                          <p:stCondLst>
                                            <p:cond delay="1668"/>
                                          </p:stCondLst>
                                        </p:cTn>
                                        <p:tgtEl>
                                          <p:spTgt spid="20">
                                            <p:txEl>
                                              <p:pRg st="3" end="3"/>
                                            </p:txEl>
                                          </p:spTgt>
                                        </p:tgtEl>
                                      </p:cBhvr>
                                      <p:to x="100000" y="100000"/>
                                    </p:animScale>
                                    <p:animScale>
                                      <p:cBhvr>
                                        <p:cTn id="73" dur="26">
                                          <p:stCondLst>
                                            <p:cond delay="1808"/>
                                          </p:stCondLst>
                                        </p:cTn>
                                        <p:tgtEl>
                                          <p:spTgt spid="20">
                                            <p:txEl>
                                              <p:pRg st="3" end="3"/>
                                            </p:txEl>
                                          </p:spTgt>
                                        </p:tgtEl>
                                      </p:cBhvr>
                                      <p:to x="100000" y="95000"/>
                                    </p:animScale>
                                    <p:animScale>
                                      <p:cBhvr>
                                        <p:cTn id="74" dur="166" decel="50000">
                                          <p:stCondLst>
                                            <p:cond delay="1834"/>
                                          </p:stCondLst>
                                        </p:cTn>
                                        <p:tgtEl>
                                          <p:spTgt spid="20">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20">
                                            <p:txEl>
                                              <p:pRg st="4" end="4"/>
                                            </p:txEl>
                                          </p:spTgt>
                                        </p:tgtEl>
                                        <p:attrNameLst>
                                          <p:attrName>style.visibility</p:attrName>
                                        </p:attrNameLst>
                                      </p:cBhvr>
                                      <p:to>
                                        <p:strVal val="visible"/>
                                      </p:to>
                                    </p:set>
                                    <p:animEffect transition="in" filter="wipe(down)">
                                      <p:cBhvr>
                                        <p:cTn id="79" dur="580">
                                          <p:stCondLst>
                                            <p:cond delay="0"/>
                                          </p:stCondLst>
                                        </p:cTn>
                                        <p:tgtEl>
                                          <p:spTgt spid="20">
                                            <p:txEl>
                                              <p:pRg st="4" end="4"/>
                                            </p:txEl>
                                          </p:spTgt>
                                        </p:tgtEl>
                                      </p:cBhvr>
                                    </p:animEffect>
                                    <p:anim calcmode="lin" valueType="num">
                                      <p:cBhvr>
                                        <p:cTn id="80" dur="1822" tmFilter="0,0; 0.14,0.36; 0.43,0.73; 0.71,0.91; 1.0,1.0">
                                          <p:stCondLst>
                                            <p:cond delay="0"/>
                                          </p:stCondLst>
                                        </p:cTn>
                                        <p:tgtEl>
                                          <p:spTgt spid="20">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20">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20">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20">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20">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20">
                                            <p:txEl>
                                              <p:pRg st="4" end="4"/>
                                            </p:txEl>
                                          </p:spTgt>
                                        </p:tgtEl>
                                      </p:cBhvr>
                                      <p:to x="100000" y="60000"/>
                                    </p:animScale>
                                    <p:animScale>
                                      <p:cBhvr>
                                        <p:cTn id="86" dur="166" decel="50000">
                                          <p:stCondLst>
                                            <p:cond delay="676"/>
                                          </p:stCondLst>
                                        </p:cTn>
                                        <p:tgtEl>
                                          <p:spTgt spid="20">
                                            <p:txEl>
                                              <p:pRg st="4" end="4"/>
                                            </p:txEl>
                                          </p:spTgt>
                                        </p:tgtEl>
                                      </p:cBhvr>
                                      <p:to x="100000" y="100000"/>
                                    </p:animScale>
                                    <p:animScale>
                                      <p:cBhvr>
                                        <p:cTn id="87" dur="26">
                                          <p:stCondLst>
                                            <p:cond delay="1312"/>
                                          </p:stCondLst>
                                        </p:cTn>
                                        <p:tgtEl>
                                          <p:spTgt spid="20">
                                            <p:txEl>
                                              <p:pRg st="4" end="4"/>
                                            </p:txEl>
                                          </p:spTgt>
                                        </p:tgtEl>
                                      </p:cBhvr>
                                      <p:to x="100000" y="80000"/>
                                    </p:animScale>
                                    <p:animScale>
                                      <p:cBhvr>
                                        <p:cTn id="88" dur="166" decel="50000">
                                          <p:stCondLst>
                                            <p:cond delay="1338"/>
                                          </p:stCondLst>
                                        </p:cTn>
                                        <p:tgtEl>
                                          <p:spTgt spid="20">
                                            <p:txEl>
                                              <p:pRg st="4" end="4"/>
                                            </p:txEl>
                                          </p:spTgt>
                                        </p:tgtEl>
                                      </p:cBhvr>
                                      <p:to x="100000" y="100000"/>
                                    </p:animScale>
                                    <p:animScale>
                                      <p:cBhvr>
                                        <p:cTn id="89" dur="26">
                                          <p:stCondLst>
                                            <p:cond delay="1642"/>
                                          </p:stCondLst>
                                        </p:cTn>
                                        <p:tgtEl>
                                          <p:spTgt spid="20">
                                            <p:txEl>
                                              <p:pRg st="4" end="4"/>
                                            </p:txEl>
                                          </p:spTgt>
                                        </p:tgtEl>
                                      </p:cBhvr>
                                      <p:to x="100000" y="90000"/>
                                    </p:animScale>
                                    <p:animScale>
                                      <p:cBhvr>
                                        <p:cTn id="90" dur="166" decel="50000">
                                          <p:stCondLst>
                                            <p:cond delay="1668"/>
                                          </p:stCondLst>
                                        </p:cTn>
                                        <p:tgtEl>
                                          <p:spTgt spid="20">
                                            <p:txEl>
                                              <p:pRg st="4" end="4"/>
                                            </p:txEl>
                                          </p:spTgt>
                                        </p:tgtEl>
                                      </p:cBhvr>
                                      <p:to x="100000" y="100000"/>
                                    </p:animScale>
                                    <p:animScale>
                                      <p:cBhvr>
                                        <p:cTn id="91" dur="26">
                                          <p:stCondLst>
                                            <p:cond delay="1808"/>
                                          </p:stCondLst>
                                        </p:cTn>
                                        <p:tgtEl>
                                          <p:spTgt spid="20">
                                            <p:txEl>
                                              <p:pRg st="4" end="4"/>
                                            </p:txEl>
                                          </p:spTgt>
                                        </p:tgtEl>
                                      </p:cBhvr>
                                      <p:to x="100000" y="95000"/>
                                    </p:animScale>
                                    <p:animScale>
                                      <p:cBhvr>
                                        <p:cTn id="92" dur="166" decel="50000">
                                          <p:stCondLst>
                                            <p:cond delay="1834"/>
                                          </p:stCondLst>
                                        </p:cTn>
                                        <p:tgtEl>
                                          <p:spTgt spid="20">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20">
                                            <p:txEl>
                                              <p:pRg st="5" end="5"/>
                                            </p:txEl>
                                          </p:spTgt>
                                        </p:tgtEl>
                                        <p:attrNameLst>
                                          <p:attrName>style.visibility</p:attrName>
                                        </p:attrNameLst>
                                      </p:cBhvr>
                                      <p:to>
                                        <p:strVal val="visible"/>
                                      </p:to>
                                    </p:set>
                                    <p:animEffect transition="in" filter="wipe(down)">
                                      <p:cBhvr>
                                        <p:cTn id="97" dur="580">
                                          <p:stCondLst>
                                            <p:cond delay="0"/>
                                          </p:stCondLst>
                                        </p:cTn>
                                        <p:tgtEl>
                                          <p:spTgt spid="20">
                                            <p:txEl>
                                              <p:pRg st="5" end="5"/>
                                            </p:txEl>
                                          </p:spTgt>
                                        </p:tgtEl>
                                      </p:cBhvr>
                                    </p:animEffect>
                                    <p:anim calcmode="lin" valueType="num">
                                      <p:cBhvr>
                                        <p:cTn id="98" dur="1822" tmFilter="0,0; 0.14,0.36; 0.43,0.73; 0.71,0.91; 1.0,1.0">
                                          <p:stCondLst>
                                            <p:cond delay="0"/>
                                          </p:stCondLst>
                                        </p:cTn>
                                        <p:tgtEl>
                                          <p:spTgt spid="20">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20">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20">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20">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20">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20">
                                            <p:txEl>
                                              <p:pRg st="5" end="5"/>
                                            </p:txEl>
                                          </p:spTgt>
                                        </p:tgtEl>
                                      </p:cBhvr>
                                      <p:to x="100000" y="60000"/>
                                    </p:animScale>
                                    <p:animScale>
                                      <p:cBhvr>
                                        <p:cTn id="104" dur="166" decel="50000">
                                          <p:stCondLst>
                                            <p:cond delay="676"/>
                                          </p:stCondLst>
                                        </p:cTn>
                                        <p:tgtEl>
                                          <p:spTgt spid="20">
                                            <p:txEl>
                                              <p:pRg st="5" end="5"/>
                                            </p:txEl>
                                          </p:spTgt>
                                        </p:tgtEl>
                                      </p:cBhvr>
                                      <p:to x="100000" y="100000"/>
                                    </p:animScale>
                                    <p:animScale>
                                      <p:cBhvr>
                                        <p:cTn id="105" dur="26">
                                          <p:stCondLst>
                                            <p:cond delay="1312"/>
                                          </p:stCondLst>
                                        </p:cTn>
                                        <p:tgtEl>
                                          <p:spTgt spid="20">
                                            <p:txEl>
                                              <p:pRg st="5" end="5"/>
                                            </p:txEl>
                                          </p:spTgt>
                                        </p:tgtEl>
                                      </p:cBhvr>
                                      <p:to x="100000" y="80000"/>
                                    </p:animScale>
                                    <p:animScale>
                                      <p:cBhvr>
                                        <p:cTn id="106" dur="166" decel="50000">
                                          <p:stCondLst>
                                            <p:cond delay="1338"/>
                                          </p:stCondLst>
                                        </p:cTn>
                                        <p:tgtEl>
                                          <p:spTgt spid="20">
                                            <p:txEl>
                                              <p:pRg st="5" end="5"/>
                                            </p:txEl>
                                          </p:spTgt>
                                        </p:tgtEl>
                                      </p:cBhvr>
                                      <p:to x="100000" y="100000"/>
                                    </p:animScale>
                                    <p:animScale>
                                      <p:cBhvr>
                                        <p:cTn id="107" dur="26">
                                          <p:stCondLst>
                                            <p:cond delay="1642"/>
                                          </p:stCondLst>
                                        </p:cTn>
                                        <p:tgtEl>
                                          <p:spTgt spid="20">
                                            <p:txEl>
                                              <p:pRg st="5" end="5"/>
                                            </p:txEl>
                                          </p:spTgt>
                                        </p:tgtEl>
                                      </p:cBhvr>
                                      <p:to x="100000" y="90000"/>
                                    </p:animScale>
                                    <p:animScale>
                                      <p:cBhvr>
                                        <p:cTn id="108" dur="166" decel="50000">
                                          <p:stCondLst>
                                            <p:cond delay="1668"/>
                                          </p:stCondLst>
                                        </p:cTn>
                                        <p:tgtEl>
                                          <p:spTgt spid="20">
                                            <p:txEl>
                                              <p:pRg st="5" end="5"/>
                                            </p:txEl>
                                          </p:spTgt>
                                        </p:tgtEl>
                                      </p:cBhvr>
                                      <p:to x="100000" y="100000"/>
                                    </p:animScale>
                                    <p:animScale>
                                      <p:cBhvr>
                                        <p:cTn id="109" dur="26">
                                          <p:stCondLst>
                                            <p:cond delay="1808"/>
                                          </p:stCondLst>
                                        </p:cTn>
                                        <p:tgtEl>
                                          <p:spTgt spid="20">
                                            <p:txEl>
                                              <p:pRg st="5" end="5"/>
                                            </p:txEl>
                                          </p:spTgt>
                                        </p:tgtEl>
                                      </p:cBhvr>
                                      <p:to x="100000" y="95000"/>
                                    </p:animScale>
                                    <p:animScale>
                                      <p:cBhvr>
                                        <p:cTn id="110" dur="166" decel="50000">
                                          <p:stCondLst>
                                            <p:cond delay="1834"/>
                                          </p:stCondLst>
                                        </p:cTn>
                                        <p:tgtEl>
                                          <p:spTgt spid="20">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20">
                                            <p:txEl>
                                              <p:pRg st="6" end="6"/>
                                            </p:txEl>
                                          </p:spTgt>
                                        </p:tgtEl>
                                        <p:attrNameLst>
                                          <p:attrName>style.visibility</p:attrName>
                                        </p:attrNameLst>
                                      </p:cBhvr>
                                      <p:to>
                                        <p:strVal val="visible"/>
                                      </p:to>
                                    </p:set>
                                    <p:animEffect transition="in" filter="wipe(down)">
                                      <p:cBhvr>
                                        <p:cTn id="115" dur="580">
                                          <p:stCondLst>
                                            <p:cond delay="0"/>
                                          </p:stCondLst>
                                        </p:cTn>
                                        <p:tgtEl>
                                          <p:spTgt spid="20">
                                            <p:txEl>
                                              <p:pRg st="6" end="6"/>
                                            </p:txEl>
                                          </p:spTgt>
                                        </p:tgtEl>
                                      </p:cBhvr>
                                    </p:animEffect>
                                    <p:anim calcmode="lin" valueType="num">
                                      <p:cBhvr>
                                        <p:cTn id="116" dur="1822" tmFilter="0,0; 0.14,0.36; 0.43,0.73; 0.71,0.91; 1.0,1.0">
                                          <p:stCondLst>
                                            <p:cond delay="0"/>
                                          </p:stCondLst>
                                        </p:cTn>
                                        <p:tgtEl>
                                          <p:spTgt spid="20">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20">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20">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20">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20">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20">
                                            <p:txEl>
                                              <p:pRg st="6" end="6"/>
                                            </p:txEl>
                                          </p:spTgt>
                                        </p:tgtEl>
                                      </p:cBhvr>
                                      <p:to x="100000" y="60000"/>
                                    </p:animScale>
                                    <p:animScale>
                                      <p:cBhvr>
                                        <p:cTn id="122" dur="166" decel="50000">
                                          <p:stCondLst>
                                            <p:cond delay="676"/>
                                          </p:stCondLst>
                                        </p:cTn>
                                        <p:tgtEl>
                                          <p:spTgt spid="20">
                                            <p:txEl>
                                              <p:pRg st="6" end="6"/>
                                            </p:txEl>
                                          </p:spTgt>
                                        </p:tgtEl>
                                      </p:cBhvr>
                                      <p:to x="100000" y="100000"/>
                                    </p:animScale>
                                    <p:animScale>
                                      <p:cBhvr>
                                        <p:cTn id="123" dur="26">
                                          <p:stCondLst>
                                            <p:cond delay="1312"/>
                                          </p:stCondLst>
                                        </p:cTn>
                                        <p:tgtEl>
                                          <p:spTgt spid="20">
                                            <p:txEl>
                                              <p:pRg st="6" end="6"/>
                                            </p:txEl>
                                          </p:spTgt>
                                        </p:tgtEl>
                                      </p:cBhvr>
                                      <p:to x="100000" y="80000"/>
                                    </p:animScale>
                                    <p:animScale>
                                      <p:cBhvr>
                                        <p:cTn id="124" dur="166" decel="50000">
                                          <p:stCondLst>
                                            <p:cond delay="1338"/>
                                          </p:stCondLst>
                                        </p:cTn>
                                        <p:tgtEl>
                                          <p:spTgt spid="20">
                                            <p:txEl>
                                              <p:pRg st="6" end="6"/>
                                            </p:txEl>
                                          </p:spTgt>
                                        </p:tgtEl>
                                      </p:cBhvr>
                                      <p:to x="100000" y="100000"/>
                                    </p:animScale>
                                    <p:animScale>
                                      <p:cBhvr>
                                        <p:cTn id="125" dur="26">
                                          <p:stCondLst>
                                            <p:cond delay="1642"/>
                                          </p:stCondLst>
                                        </p:cTn>
                                        <p:tgtEl>
                                          <p:spTgt spid="20">
                                            <p:txEl>
                                              <p:pRg st="6" end="6"/>
                                            </p:txEl>
                                          </p:spTgt>
                                        </p:tgtEl>
                                      </p:cBhvr>
                                      <p:to x="100000" y="90000"/>
                                    </p:animScale>
                                    <p:animScale>
                                      <p:cBhvr>
                                        <p:cTn id="126" dur="166" decel="50000">
                                          <p:stCondLst>
                                            <p:cond delay="1668"/>
                                          </p:stCondLst>
                                        </p:cTn>
                                        <p:tgtEl>
                                          <p:spTgt spid="20">
                                            <p:txEl>
                                              <p:pRg st="6" end="6"/>
                                            </p:txEl>
                                          </p:spTgt>
                                        </p:tgtEl>
                                      </p:cBhvr>
                                      <p:to x="100000" y="100000"/>
                                    </p:animScale>
                                    <p:animScale>
                                      <p:cBhvr>
                                        <p:cTn id="127" dur="26">
                                          <p:stCondLst>
                                            <p:cond delay="1808"/>
                                          </p:stCondLst>
                                        </p:cTn>
                                        <p:tgtEl>
                                          <p:spTgt spid="20">
                                            <p:txEl>
                                              <p:pRg st="6" end="6"/>
                                            </p:txEl>
                                          </p:spTgt>
                                        </p:tgtEl>
                                      </p:cBhvr>
                                      <p:to x="100000" y="95000"/>
                                    </p:animScale>
                                    <p:animScale>
                                      <p:cBhvr>
                                        <p:cTn id="128" dur="166" decel="50000">
                                          <p:stCondLst>
                                            <p:cond delay="1834"/>
                                          </p:stCondLst>
                                        </p:cTn>
                                        <p:tgtEl>
                                          <p:spTgt spid="20">
                                            <p:txEl>
                                              <p:pRg st="6" end="6"/>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nodeType="clickEffect">
                                  <p:stCondLst>
                                    <p:cond delay="0"/>
                                  </p:stCondLst>
                                  <p:childTnLst>
                                    <p:set>
                                      <p:cBhvr>
                                        <p:cTn id="132" dur="1" fill="hold">
                                          <p:stCondLst>
                                            <p:cond delay="0"/>
                                          </p:stCondLst>
                                        </p:cTn>
                                        <p:tgtEl>
                                          <p:spTgt spid="20">
                                            <p:txEl>
                                              <p:pRg st="7" end="7"/>
                                            </p:txEl>
                                          </p:spTgt>
                                        </p:tgtEl>
                                        <p:attrNameLst>
                                          <p:attrName>style.visibility</p:attrName>
                                        </p:attrNameLst>
                                      </p:cBhvr>
                                      <p:to>
                                        <p:strVal val="visible"/>
                                      </p:to>
                                    </p:set>
                                    <p:animEffect transition="in" filter="wipe(down)">
                                      <p:cBhvr>
                                        <p:cTn id="133" dur="580">
                                          <p:stCondLst>
                                            <p:cond delay="0"/>
                                          </p:stCondLst>
                                        </p:cTn>
                                        <p:tgtEl>
                                          <p:spTgt spid="20">
                                            <p:txEl>
                                              <p:pRg st="7" end="7"/>
                                            </p:txEl>
                                          </p:spTgt>
                                        </p:tgtEl>
                                      </p:cBhvr>
                                    </p:animEffect>
                                    <p:anim calcmode="lin" valueType="num">
                                      <p:cBhvr>
                                        <p:cTn id="134" dur="1822" tmFilter="0,0; 0.14,0.36; 0.43,0.73; 0.71,0.91; 1.0,1.0">
                                          <p:stCondLst>
                                            <p:cond delay="0"/>
                                          </p:stCondLst>
                                        </p:cTn>
                                        <p:tgtEl>
                                          <p:spTgt spid="20">
                                            <p:txEl>
                                              <p:pRg st="7" end="7"/>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20">
                                            <p:txEl>
                                              <p:pRg st="7" end="7"/>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20">
                                            <p:txEl>
                                              <p:pRg st="7" end="7"/>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20">
                                            <p:txEl>
                                              <p:pRg st="7" end="7"/>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20">
                                            <p:txEl>
                                              <p:pRg st="7" end="7"/>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20">
                                            <p:txEl>
                                              <p:pRg st="7" end="7"/>
                                            </p:txEl>
                                          </p:spTgt>
                                        </p:tgtEl>
                                      </p:cBhvr>
                                      <p:to x="100000" y="60000"/>
                                    </p:animScale>
                                    <p:animScale>
                                      <p:cBhvr>
                                        <p:cTn id="140" dur="166" decel="50000">
                                          <p:stCondLst>
                                            <p:cond delay="676"/>
                                          </p:stCondLst>
                                        </p:cTn>
                                        <p:tgtEl>
                                          <p:spTgt spid="20">
                                            <p:txEl>
                                              <p:pRg st="7" end="7"/>
                                            </p:txEl>
                                          </p:spTgt>
                                        </p:tgtEl>
                                      </p:cBhvr>
                                      <p:to x="100000" y="100000"/>
                                    </p:animScale>
                                    <p:animScale>
                                      <p:cBhvr>
                                        <p:cTn id="141" dur="26">
                                          <p:stCondLst>
                                            <p:cond delay="1312"/>
                                          </p:stCondLst>
                                        </p:cTn>
                                        <p:tgtEl>
                                          <p:spTgt spid="20">
                                            <p:txEl>
                                              <p:pRg st="7" end="7"/>
                                            </p:txEl>
                                          </p:spTgt>
                                        </p:tgtEl>
                                      </p:cBhvr>
                                      <p:to x="100000" y="80000"/>
                                    </p:animScale>
                                    <p:animScale>
                                      <p:cBhvr>
                                        <p:cTn id="142" dur="166" decel="50000">
                                          <p:stCondLst>
                                            <p:cond delay="1338"/>
                                          </p:stCondLst>
                                        </p:cTn>
                                        <p:tgtEl>
                                          <p:spTgt spid="20">
                                            <p:txEl>
                                              <p:pRg st="7" end="7"/>
                                            </p:txEl>
                                          </p:spTgt>
                                        </p:tgtEl>
                                      </p:cBhvr>
                                      <p:to x="100000" y="100000"/>
                                    </p:animScale>
                                    <p:animScale>
                                      <p:cBhvr>
                                        <p:cTn id="143" dur="26">
                                          <p:stCondLst>
                                            <p:cond delay="1642"/>
                                          </p:stCondLst>
                                        </p:cTn>
                                        <p:tgtEl>
                                          <p:spTgt spid="20">
                                            <p:txEl>
                                              <p:pRg st="7" end="7"/>
                                            </p:txEl>
                                          </p:spTgt>
                                        </p:tgtEl>
                                      </p:cBhvr>
                                      <p:to x="100000" y="90000"/>
                                    </p:animScale>
                                    <p:animScale>
                                      <p:cBhvr>
                                        <p:cTn id="144" dur="166" decel="50000">
                                          <p:stCondLst>
                                            <p:cond delay="1668"/>
                                          </p:stCondLst>
                                        </p:cTn>
                                        <p:tgtEl>
                                          <p:spTgt spid="20">
                                            <p:txEl>
                                              <p:pRg st="7" end="7"/>
                                            </p:txEl>
                                          </p:spTgt>
                                        </p:tgtEl>
                                      </p:cBhvr>
                                      <p:to x="100000" y="100000"/>
                                    </p:animScale>
                                    <p:animScale>
                                      <p:cBhvr>
                                        <p:cTn id="145" dur="26">
                                          <p:stCondLst>
                                            <p:cond delay="1808"/>
                                          </p:stCondLst>
                                        </p:cTn>
                                        <p:tgtEl>
                                          <p:spTgt spid="20">
                                            <p:txEl>
                                              <p:pRg st="7" end="7"/>
                                            </p:txEl>
                                          </p:spTgt>
                                        </p:tgtEl>
                                      </p:cBhvr>
                                      <p:to x="100000" y="95000"/>
                                    </p:animScale>
                                    <p:animScale>
                                      <p:cBhvr>
                                        <p:cTn id="146" dur="166" decel="50000">
                                          <p:stCondLst>
                                            <p:cond delay="1834"/>
                                          </p:stCondLst>
                                        </p:cTn>
                                        <p:tgtEl>
                                          <p:spTgt spid="20">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GB" dirty="0"/>
              <a:t>Developing resilience</a:t>
            </a:r>
            <a:endParaRPr lang="en-US" dirty="0"/>
          </a:p>
        </p:txBody>
      </p:sp>
      <p:sp>
        <p:nvSpPr>
          <p:cNvPr id="20" name="TextBox 19">
            <a:extLst>
              <a:ext uri="{FF2B5EF4-FFF2-40B4-BE49-F238E27FC236}">
                <a16:creationId xmlns:a16="http://schemas.microsoft.com/office/drawing/2014/main" id="{94EF363D-F1C2-4012-B3E8-14ACEA4C2797}"/>
              </a:ext>
            </a:extLst>
          </p:cNvPr>
          <p:cNvSpPr txBox="1"/>
          <p:nvPr/>
        </p:nvSpPr>
        <p:spPr>
          <a:xfrm>
            <a:off x="448040" y="1531345"/>
            <a:ext cx="11383006" cy="5170646"/>
          </a:xfrm>
          <a:prstGeom prst="rect">
            <a:avLst/>
          </a:prstGeom>
          <a:noFill/>
        </p:spPr>
        <p:txBody>
          <a:bodyPr wrap="square" rtlCol="0">
            <a:spAutoFit/>
          </a:bodyPr>
          <a:lstStyle/>
          <a:p>
            <a:r>
              <a:rPr lang="en-GB" sz="2200" b="1" dirty="0">
                <a:solidFill>
                  <a:schemeClr val="bg1"/>
                </a:solidFill>
              </a:rPr>
              <a:t>Resilience is:</a:t>
            </a:r>
          </a:p>
          <a:p>
            <a:r>
              <a:rPr lang="en-GB" sz="2200" b="1" dirty="0">
                <a:solidFill>
                  <a:schemeClr val="bg1"/>
                </a:solidFill>
              </a:rPr>
              <a:t>“The process of adapting well in the face of adversity, trauma, tragedy, threats or significant sources of stress - such as family and relationship problems, serious health problems or workplace and financial stressors. It means ‘bouncing back’ from difficult experiences.” </a:t>
            </a:r>
          </a:p>
          <a:p>
            <a:r>
              <a:rPr lang="en-GB" sz="2200" b="1" dirty="0">
                <a:solidFill>
                  <a:schemeClr val="bg1"/>
                </a:solidFill>
              </a:rPr>
              <a:t>In these turbulent times, people who are resilient are more able to cope with today’s constantly changing world. They are more likely to be able to:</a:t>
            </a:r>
          </a:p>
          <a:p>
            <a:r>
              <a:rPr lang="en-GB" sz="2200" b="1" dirty="0">
                <a:solidFill>
                  <a:schemeClr val="bg1"/>
                </a:solidFill>
              </a:rPr>
              <a:t>●	anticipate and prepare for risks</a:t>
            </a:r>
          </a:p>
          <a:p>
            <a:r>
              <a:rPr lang="en-GB" sz="2200" b="1" dirty="0">
                <a:solidFill>
                  <a:schemeClr val="bg1"/>
                </a:solidFill>
              </a:rPr>
              <a:t>●	limit damage</a:t>
            </a:r>
          </a:p>
          <a:p>
            <a:r>
              <a:rPr lang="en-GB" sz="2200" b="1" dirty="0">
                <a:solidFill>
                  <a:schemeClr val="bg1"/>
                </a:solidFill>
              </a:rPr>
              <a:t>●	absorb hard knocks</a:t>
            </a:r>
          </a:p>
          <a:p>
            <a:r>
              <a:rPr lang="en-GB" sz="2200" b="1" dirty="0">
                <a:solidFill>
                  <a:schemeClr val="bg1"/>
                </a:solidFill>
              </a:rPr>
              <a:t>●	regroup and bounce back</a:t>
            </a:r>
          </a:p>
          <a:p>
            <a:r>
              <a:rPr lang="en-GB" sz="2200" b="1" dirty="0">
                <a:solidFill>
                  <a:schemeClr val="bg1"/>
                </a:solidFill>
              </a:rPr>
              <a:t>●	spot trends and turn them into opportunities</a:t>
            </a:r>
          </a:p>
          <a:p>
            <a:r>
              <a:rPr lang="en-GB" sz="2200" b="1" dirty="0">
                <a:solidFill>
                  <a:schemeClr val="bg1"/>
                </a:solidFill>
              </a:rPr>
              <a:t>●	accept responsibility</a:t>
            </a:r>
          </a:p>
          <a:p>
            <a:r>
              <a:rPr lang="en-GB" sz="2200" b="1" dirty="0">
                <a:solidFill>
                  <a:schemeClr val="bg1"/>
                </a:solidFill>
              </a:rPr>
              <a:t>●	develop solutions</a:t>
            </a:r>
          </a:p>
          <a:p>
            <a:r>
              <a:rPr lang="en-GB" sz="2200" b="1" dirty="0">
                <a:solidFill>
                  <a:schemeClr val="bg1"/>
                </a:solidFill>
              </a:rPr>
              <a:t>●	learn, grow and develop </a:t>
            </a:r>
          </a:p>
          <a:p>
            <a:endParaRPr lang="en-GB" sz="2200" dirty="0">
              <a:solidFill>
                <a:schemeClr val="bg1"/>
              </a:solidFill>
            </a:endParaRPr>
          </a:p>
        </p:txBody>
      </p:sp>
    </p:spTree>
    <p:extLst>
      <p:ext uri="{BB962C8B-B14F-4D97-AF65-F5344CB8AC3E}">
        <p14:creationId xmlns:p14="http://schemas.microsoft.com/office/powerpoint/2010/main" val="3737709447"/>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US" dirty="0"/>
              <a:t>Common myths about resilience </a:t>
            </a:r>
          </a:p>
        </p:txBody>
      </p:sp>
      <p:sp>
        <p:nvSpPr>
          <p:cNvPr id="20" name="TextBox 19">
            <a:extLst>
              <a:ext uri="{FF2B5EF4-FFF2-40B4-BE49-F238E27FC236}">
                <a16:creationId xmlns:a16="http://schemas.microsoft.com/office/drawing/2014/main" id="{94EF363D-F1C2-4012-B3E8-14ACEA4C2797}"/>
              </a:ext>
            </a:extLst>
          </p:cNvPr>
          <p:cNvSpPr txBox="1"/>
          <p:nvPr/>
        </p:nvSpPr>
        <p:spPr>
          <a:xfrm>
            <a:off x="208384" y="1772816"/>
            <a:ext cx="11775232" cy="4524315"/>
          </a:xfrm>
          <a:prstGeom prst="rect">
            <a:avLst/>
          </a:prstGeom>
          <a:noFill/>
        </p:spPr>
        <p:txBody>
          <a:bodyPr wrap="square" rtlCol="0">
            <a:spAutoFit/>
          </a:bodyPr>
          <a:lstStyle/>
          <a:p>
            <a:r>
              <a:rPr lang="en-GB" sz="2400" b="1" dirty="0">
                <a:solidFill>
                  <a:srgbClr val="FF0000"/>
                </a:solidFill>
              </a:rPr>
              <a:t>Myth:</a:t>
            </a:r>
            <a:r>
              <a:rPr lang="en-GB" sz="2400" b="1" dirty="0">
                <a:solidFill>
                  <a:schemeClr val="bg1"/>
                </a:solidFill>
              </a:rPr>
              <a:t> Resilience is a trait - you are either born resilient or you are not.</a:t>
            </a:r>
          </a:p>
          <a:p>
            <a:r>
              <a:rPr lang="en-GB" sz="2400" b="1" dirty="0">
                <a:solidFill>
                  <a:srgbClr val="92D050"/>
                </a:solidFill>
              </a:rPr>
              <a:t>Truth:</a:t>
            </a:r>
            <a:r>
              <a:rPr lang="en-GB" sz="2400" b="1" dirty="0">
                <a:solidFill>
                  <a:schemeClr val="bg1"/>
                </a:solidFill>
              </a:rPr>
              <a:t> Resilience is a skill that can be learned and developed over time.</a:t>
            </a:r>
          </a:p>
          <a:p>
            <a:r>
              <a:rPr lang="en-GB" sz="2400" b="1" dirty="0">
                <a:solidFill>
                  <a:srgbClr val="FF0000"/>
                </a:solidFill>
              </a:rPr>
              <a:t>Myth:</a:t>
            </a:r>
            <a:r>
              <a:rPr lang="en-GB" sz="2400" b="1" dirty="0">
                <a:solidFill>
                  <a:schemeClr val="bg1"/>
                </a:solidFill>
              </a:rPr>
              <a:t> Resilient people are immune to stress and negativity. </a:t>
            </a:r>
          </a:p>
          <a:p>
            <a:r>
              <a:rPr lang="en-GB" sz="2400" b="1" dirty="0">
                <a:solidFill>
                  <a:srgbClr val="92D050"/>
                </a:solidFill>
              </a:rPr>
              <a:t>Truth:</a:t>
            </a:r>
            <a:r>
              <a:rPr lang="en-GB" sz="2400" b="1" dirty="0">
                <a:solidFill>
                  <a:schemeClr val="bg1"/>
                </a:solidFill>
              </a:rPr>
              <a:t> Everyone experiences stress and negativity from time to time. However, resilient people choose to respond to challenges positively, to find meaning and purpose in their lives.</a:t>
            </a:r>
          </a:p>
          <a:p>
            <a:r>
              <a:rPr lang="en-GB" sz="2400" b="1" dirty="0">
                <a:solidFill>
                  <a:srgbClr val="FF0000"/>
                </a:solidFill>
              </a:rPr>
              <a:t>Myth:</a:t>
            </a:r>
            <a:r>
              <a:rPr lang="en-GB" sz="2400" b="1" dirty="0">
                <a:solidFill>
                  <a:schemeClr val="bg1"/>
                </a:solidFill>
              </a:rPr>
              <a:t> Resilient people are tough and independent; they don’t need help from others.</a:t>
            </a:r>
          </a:p>
          <a:p>
            <a:r>
              <a:rPr lang="en-GB" sz="2400" b="1" dirty="0">
                <a:solidFill>
                  <a:srgbClr val="92D050"/>
                </a:solidFill>
              </a:rPr>
              <a:t>Truth:</a:t>
            </a:r>
            <a:r>
              <a:rPr lang="en-GB" sz="2400" b="1" dirty="0">
                <a:solidFill>
                  <a:schemeClr val="bg1"/>
                </a:solidFill>
              </a:rPr>
              <a:t> Resilient people are resourceful - family and friends are among their most important resources.</a:t>
            </a:r>
          </a:p>
          <a:p>
            <a:r>
              <a:rPr lang="en-GB" sz="2400" b="1" dirty="0">
                <a:solidFill>
                  <a:srgbClr val="FF0000"/>
                </a:solidFill>
              </a:rPr>
              <a:t>Myth:</a:t>
            </a:r>
            <a:r>
              <a:rPr lang="en-GB" sz="2400" b="1" dirty="0">
                <a:solidFill>
                  <a:schemeClr val="bg1"/>
                </a:solidFill>
              </a:rPr>
              <a:t> Adversity makes people stronger.</a:t>
            </a:r>
          </a:p>
          <a:p>
            <a:r>
              <a:rPr lang="en-GB" sz="2400" b="1" dirty="0">
                <a:solidFill>
                  <a:srgbClr val="92D050"/>
                </a:solidFill>
              </a:rPr>
              <a:t>Truth:</a:t>
            </a:r>
            <a:r>
              <a:rPr lang="en-GB" sz="2400" b="1" dirty="0">
                <a:solidFill>
                  <a:schemeClr val="bg1"/>
                </a:solidFill>
              </a:rPr>
              <a:t> It is not adversity that makes people stronger - it is the process of struggling, learning and persevering that makes people strong.</a:t>
            </a:r>
          </a:p>
        </p:txBody>
      </p:sp>
    </p:spTree>
    <p:extLst>
      <p:ext uri="{BB962C8B-B14F-4D97-AF65-F5344CB8AC3E}">
        <p14:creationId xmlns:p14="http://schemas.microsoft.com/office/powerpoint/2010/main" val="3396457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circle(in)">
                                      <p:cBhvr>
                                        <p:cTn id="7" dur="20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circle(in)">
                                      <p:cBhvr>
                                        <p:cTn id="12" dur="2000"/>
                                        <p:tgtEl>
                                          <p:spTgt spid="2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20">
                                            <p:txEl>
                                              <p:pRg st="4" end="4"/>
                                            </p:txEl>
                                          </p:spTgt>
                                        </p:tgtEl>
                                        <p:attrNameLst>
                                          <p:attrName>style.visibility</p:attrName>
                                        </p:attrNameLst>
                                      </p:cBhvr>
                                      <p:to>
                                        <p:strVal val="visible"/>
                                      </p:to>
                                    </p:set>
                                    <p:animEffect transition="in" filter="circle(in)">
                                      <p:cBhvr>
                                        <p:cTn id="17" dur="2000"/>
                                        <p:tgtEl>
                                          <p:spTgt spid="20">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20">
                                            <p:txEl>
                                              <p:pRg st="6" end="6"/>
                                            </p:txEl>
                                          </p:spTgt>
                                        </p:tgtEl>
                                        <p:attrNameLst>
                                          <p:attrName>style.visibility</p:attrName>
                                        </p:attrNameLst>
                                      </p:cBhvr>
                                      <p:to>
                                        <p:strVal val="visible"/>
                                      </p:to>
                                    </p:set>
                                    <p:animEffect transition="in" filter="circle(in)">
                                      <p:cBhvr>
                                        <p:cTn id="22" dur="2000"/>
                                        <p:tgtEl>
                                          <p:spTgt spid="20">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anim calcmode="lin" valueType="num">
                                      <p:cBhvr>
                                        <p:cTn id="27" dur="500" fill="hold"/>
                                        <p:tgtEl>
                                          <p:spTgt spid="20">
                                            <p:txEl>
                                              <p:pRg st="1" end="1"/>
                                            </p:txEl>
                                          </p:spTgt>
                                        </p:tgtEl>
                                        <p:attrNameLst>
                                          <p:attrName>ppt_w</p:attrName>
                                        </p:attrNameLst>
                                      </p:cBhvr>
                                      <p:tavLst>
                                        <p:tav tm="0">
                                          <p:val>
                                            <p:fltVal val="0"/>
                                          </p:val>
                                        </p:tav>
                                        <p:tav tm="100000">
                                          <p:val>
                                            <p:strVal val="#ppt_w"/>
                                          </p:val>
                                        </p:tav>
                                      </p:tavLst>
                                    </p:anim>
                                    <p:anim calcmode="lin" valueType="num">
                                      <p:cBhvr>
                                        <p:cTn id="28" dur="500" fill="hold"/>
                                        <p:tgtEl>
                                          <p:spTgt spid="20">
                                            <p:txEl>
                                              <p:pRg st="1" end="1"/>
                                            </p:txEl>
                                          </p:spTgt>
                                        </p:tgtEl>
                                        <p:attrNameLst>
                                          <p:attrName>ppt_h</p:attrName>
                                        </p:attrNameLst>
                                      </p:cBhvr>
                                      <p:tavLst>
                                        <p:tav tm="0">
                                          <p:val>
                                            <p:fltVal val="0"/>
                                          </p:val>
                                        </p:tav>
                                        <p:tav tm="100000">
                                          <p:val>
                                            <p:strVal val="#ppt_h"/>
                                          </p:val>
                                        </p:tav>
                                      </p:tavLst>
                                    </p:anim>
                                    <p:animEffect transition="in" filter="fade">
                                      <p:cBhvr>
                                        <p:cTn id="29" dur="500"/>
                                        <p:tgtEl>
                                          <p:spTgt spid="20">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0">
                                            <p:txEl>
                                              <p:pRg st="3" end="3"/>
                                            </p:txEl>
                                          </p:spTgt>
                                        </p:tgtEl>
                                        <p:attrNameLst>
                                          <p:attrName>style.visibility</p:attrName>
                                        </p:attrNameLst>
                                      </p:cBhvr>
                                      <p:to>
                                        <p:strVal val="visible"/>
                                      </p:to>
                                    </p:set>
                                    <p:anim calcmode="lin" valueType="num">
                                      <p:cBhvr>
                                        <p:cTn id="34" dur="500" fill="hold"/>
                                        <p:tgtEl>
                                          <p:spTgt spid="20">
                                            <p:txEl>
                                              <p:pRg st="3" end="3"/>
                                            </p:txEl>
                                          </p:spTgt>
                                        </p:tgtEl>
                                        <p:attrNameLst>
                                          <p:attrName>ppt_w</p:attrName>
                                        </p:attrNameLst>
                                      </p:cBhvr>
                                      <p:tavLst>
                                        <p:tav tm="0">
                                          <p:val>
                                            <p:fltVal val="0"/>
                                          </p:val>
                                        </p:tav>
                                        <p:tav tm="100000">
                                          <p:val>
                                            <p:strVal val="#ppt_w"/>
                                          </p:val>
                                        </p:tav>
                                      </p:tavLst>
                                    </p:anim>
                                    <p:anim calcmode="lin" valueType="num">
                                      <p:cBhvr>
                                        <p:cTn id="35" dur="500" fill="hold"/>
                                        <p:tgtEl>
                                          <p:spTgt spid="20">
                                            <p:txEl>
                                              <p:pRg st="3" end="3"/>
                                            </p:txEl>
                                          </p:spTgt>
                                        </p:tgtEl>
                                        <p:attrNameLst>
                                          <p:attrName>ppt_h</p:attrName>
                                        </p:attrNameLst>
                                      </p:cBhvr>
                                      <p:tavLst>
                                        <p:tav tm="0">
                                          <p:val>
                                            <p:fltVal val="0"/>
                                          </p:val>
                                        </p:tav>
                                        <p:tav tm="100000">
                                          <p:val>
                                            <p:strVal val="#ppt_h"/>
                                          </p:val>
                                        </p:tav>
                                      </p:tavLst>
                                    </p:anim>
                                    <p:animEffect transition="in" filter="fade">
                                      <p:cBhvr>
                                        <p:cTn id="36" dur="500"/>
                                        <p:tgtEl>
                                          <p:spTgt spid="20">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20">
                                            <p:txEl>
                                              <p:pRg st="5" end="5"/>
                                            </p:txEl>
                                          </p:spTgt>
                                        </p:tgtEl>
                                        <p:attrNameLst>
                                          <p:attrName>style.visibility</p:attrName>
                                        </p:attrNameLst>
                                      </p:cBhvr>
                                      <p:to>
                                        <p:strVal val="visible"/>
                                      </p:to>
                                    </p:set>
                                    <p:anim calcmode="lin" valueType="num">
                                      <p:cBhvr>
                                        <p:cTn id="41" dur="500" fill="hold"/>
                                        <p:tgtEl>
                                          <p:spTgt spid="20">
                                            <p:txEl>
                                              <p:pRg st="5" end="5"/>
                                            </p:txEl>
                                          </p:spTgt>
                                        </p:tgtEl>
                                        <p:attrNameLst>
                                          <p:attrName>ppt_w</p:attrName>
                                        </p:attrNameLst>
                                      </p:cBhvr>
                                      <p:tavLst>
                                        <p:tav tm="0">
                                          <p:val>
                                            <p:fltVal val="0"/>
                                          </p:val>
                                        </p:tav>
                                        <p:tav tm="100000">
                                          <p:val>
                                            <p:strVal val="#ppt_w"/>
                                          </p:val>
                                        </p:tav>
                                      </p:tavLst>
                                    </p:anim>
                                    <p:anim calcmode="lin" valueType="num">
                                      <p:cBhvr>
                                        <p:cTn id="42" dur="500" fill="hold"/>
                                        <p:tgtEl>
                                          <p:spTgt spid="20">
                                            <p:txEl>
                                              <p:pRg st="5" end="5"/>
                                            </p:txEl>
                                          </p:spTgt>
                                        </p:tgtEl>
                                        <p:attrNameLst>
                                          <p:attrName>ppt_h</p:attrName>
                                        </p:attrNameLst>
                                      </p:cBhvr>
                                      <p:tavLst>
                                        <p:tav tm="0">
                                          <p:val>
                                            <p:fltVal val="0"/>
                                          </p:val>
                                        </p:tav>
                                        <p:tav tm="100000">
                                          <p:val>
                                            <p:strVal val="#ppt_h"/>
                                          </p:val>
                                        </p:tav>
                                      </p:tavLst>
                                    </p:anim>
                                    <p:animEffect transition="in" filter="fade">
                                      <p:cBhvr>
                                        <p:cTn id="43" dur="500"/>
                                        <p:tgtEl>
                                          <p:spTgt spid="20">
                                            <p:txEl>
                                              <p:pRg st="5" end="5"/>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nodeType="clickEffect">
                                  <p:stCondLst>
                                    <p:cond delay="0"/>
                                  </p:stCondLst>
                                  <p:childTnLst>
                                    <p:set>
                                      <p:cBhvr>
                                        <p:cTn id="47" dur="1" fill="hold">
                                          <p:stCondLst>
                                            <p:cond delay="0"/>
                                          </p:stCondLst>
                                        </p:cTn>
                                        <p:tgtEl>
                                          <p:spTgt spid="20">
                                            <p:txEl>
                                              <p:pRg st="7" end="7"/>
                                            </p:txEl>
                                          </p:spTgt>
                                        </p:tgtEl>
                                        <p:attrNameLst>
                                          <p:attrName>style.visibility</p:attrName>
                                        </p:attrNameLst>
                                      </p:cBhvr>
                                      <p:to>
                                        <p:strVal val="visible"/>
                                      </p:to>
                                    </p:set>
                                    <p:anim calcmode="lin" valueType="num">
                                      <p:cBhvr>
                                        <p:cTn id="48" dur="500" fill="hold"/>
                                        <p:tgtEl>
                                          <p:spTgt spid="20">
                                            <p:txEl>
                                              <p:pRg st="7" end="7"/>
                                            </p:txEl>
                                          </p:spTgt>
                                        </p:tgtEl>
                                        <p:attrNameLst>
                                          <p:attrName>ppt_w</p:attrName>
                                        </p:attrNameLst>
                                      </p:cBhvr>
                                      <p:tavLst>
                                        <p:tav tm="0">
                                          <p:val>
                                            <p:fltVal val="0"/>
                                          </p:val>
                                        </p:tav>
                                        <p:tav tm="100000">
                                          <p:val>
                                            <p:strVal val="#ppt_w"/>
                                          </p:val>
                                        </p:tav>
                                      </p:tavLst>
                                    </p:anim>
                                    <p:anim calcmode="lin" valueType="num">
                                      <p:cBhvr>
                                        <p:cTn id="49" dur="500" fill="hold"/>
                                        <p:tgtEl>
                                          <p:spTgt spid="20">
                                            <p:txEl>
                                              <p:pRg st="7" end="7"/>
                                            </p:txEl>
                                          </p:spTgt>
                                        </p:tgtEl>
                                        <p:attrNameLst>
                                          <p:attrName>ppt_h</p:attrName>
                                        </p:attrNameLst>
                                      </p:cBhvr>
                                      <p:tavLst>
                                        <p:tav tm="0">
                                          <p:val>
                                            <p:fltVal val="0"/>
                                          </p:val>
                                        </p:tav>
                                        <p:tav tm="100000">
                                          <p:val>
                                            <p:strVal val="#ppt_h"/>
                                          </p:val>
                                        </p:tav>
                                      </p:tavLst>
                                    </p:anim>
                                    <p:animEffect transition="in" filter="fade">
                                      <p:cBhvr>
                                        <p:cTn id="50" dur="500"/>
                                        <p:tgtEl>
                                          <p:spTgt spid="2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F674264-BCEC-4B65-BCCB-84112D3EC354}"/>
              </a:ext>
            </a:extLst>
          </p:cNvPr>
          <p:cNvSpPr>
            <a:spLocks noGrp="1"/>
          </p:cNvSpPr>
          <p:nvPr>
            <p:ph type="title"/>
          </p:nvPr>
        </p:nvSpPr>
        <p:spPr>
          <a:xfrm>
            <a:off x="203200" y="2573867"/>
            <a:ext cx="4876800" cy="2596444"/>
          </a:xfrm>
        </p:spPr>
        <p:txBody>
          <a:bodyPr anchor="b">
            <a:noAutofit/>
          </a:bodyPr>
          <a:lstStyle/>
          <a:p>
            <a:r>
              <a:rPr lang="en-US" sz="6000" dirty="0"/>
              <a:t>Honey &amp; Mumford learning styles</a:t>
            </a:r>
          </a:p>
        </p:txBody>
      </p:sp>
      <p:pic>
        <p:nvPicPr>
          <p:cNvPr id="8" name="Chart Placeholder 7">
            <a:extLst>
              <a:ext uri="{FF2B5EF4-FFF2-40B4-BE49-F238E27FC236}">
                <a16:creationId xmlns:a16="http://schemas.microsoft.com/office/drawing/2014/main" id="{496F8631-120C-4C9C-898C-2736FF82D188}"/>
              </a:ext>
            </a:extLst>
          </p:cNvPr>
          <p:cNvPicPr>
            <a:picLocks noGrp="1" noChangeAspect="1"/>
          </p:cNvPicPr>
          <p:nvPr>
            <p:ph type="pic" idx="1"/>
          </p:nvPr>
        </p:nvPicPr>
        <p:blipFill>
          <a:blip r:embed="rId2"/>
          <a:stretch/>
        </p:blipFill>
        <p:spPr>
          <a:xfrm>
            <a:off x="4775200" y="180621"/>
            <a:ext cx="7213600" cy="6513689"/>
          </a:xfrm>
          <a:prstGeom prst="rect">
            <a:avLst/>
          </a:prstGeom>
          <a:noFill/>
        </p:spPr>
      </p:pic>
    </p:spTree>
    <p:extLst>
      <p:ext uri="{BB962C8B-B14F-4D97-AF65-F5344CB8AC3E}">
        <p14:creationId xmlns:p14="http://schemas.microsoft.com/office/powerpoint/2010/main" val="612177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US" dirty="0"/>
              <a:t>Activists</a:t>
            </a:r>
          </a:p>
        </p:txBody>
      </p:sp>
      <p:sp>
        <p:nvSpPr>
          <p:cNvPr id="20" name="TextBox 19">
            <a:extLst>
              <a:ext uri="{FF2B5EF4-FFF2-40B4-BE49-F238E27FC236}">
                <a16:creationId xmlns:a16="http://schemas.microsoft.com/office/drawing/2014/main" id="{94EF363D-F1C2-4012-B3E8-14ACEA4C2797}"/>
              </a:ext>
            </a:extLst>
          </p:cNvPr>
          <p:cNvSpPr txBox="1"/>
          <p:nvPr/>
        </p:nvSpPr>
        <p:spPr>
          <a:xfrm>
            <a:off x="208384" y="1772816"/>
            <a:ext cx="11775232" cy="4832092"/>
          </a:xfrm>
          <a:prstGeom prst="rect">
            <a:avLst/>
          </a:prstGeom>
          <a:noFill/>
        </p:spPr>
        <p:txBody>
          <a:bodyPr wrap="square" rtlCol="0">
            <a:spAutoFit/>
          </a:bodyPr>
          <a:lstStyle/>
          <a:p>
            <a:r>
              <a:rPr lang="en-GB" sz="2800" b="1" dirty="0">
                <a:solidFill>
                  <a:schemeClr val="bg1"/>
                </a:solidFill>
              </a:rPr>
              <a:t>Activists involve themselves fully and without bias in new experiences. They enjoy the here and now and are happy to be dominated by immediate experiences. They are open-minded, not sceptical, and this tends to make them enthusiastic about anything new. Their philosophy is: "I'll try anything once". They tend to act first and consider the consequences afterwards. Their days are filled with activity. They tackle problems by brainstorming. As soon as the excitement from one activity has died down they are busy looking for the next. They tend to thrive on the challenge of new experiences but are bored with implementation and longer-term consolidation. They are gregarious people constantly involving themselves with others but in doing so; they seek to centre all activities on themselves.</a:t>
            </a:r>
          </a:p>
        </p:txBody>
      </p:sp>
    </p:spTree>
    <p:extLst>
      <p:ext uri="{BB962C8B-B14F-4D97-AF65-F5344CB8AC3E}">
        <p14:creationId xmlns:p14="http://schemas.microsoft.com/office/powerpoint/2010/main" val="40083208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US" dirty="0"/>
              <a:t>Reflectors</a:t>
            </a:r>
          </a:p>
        </p:txBody>
      </p:sp>
      <p:sp>
        <p:nvSpPr>
          <p:cNvPr id="20" name="TextBox 19">
            <a:extLst>
              <a:ext uri="{FF2B5EF4-FFF2-40B4-BE49-F238E27FC236}">
                <a16:creationId xmlns:a16="http://schemas.microsoft.com/office/drawing/2014/main" id="{94EF363D-F1C2-4012-B3E8-14ACEA4C2797}"/>
              </a:ext>
            </a:extLst>
          </p:cNvPr>
          <p:cNvSpPr txBox="1"/>
          <p:nvPr/>
        </p:nvSpPr>
        <p:spPr>
          <a:xfrm>
            <a:off x="208384" y="1772816"/>
            <a:ext cx="11775232" cy="4893647"/>
          </a:xfrm>
          <a:prstGeom prst="rect">
            <a:avLst/>
          </a:prstGeom>
          <a:noFill/>
        </p:spPr>
        <p:txBody>
          <a:bodyPr wrap="square" rtlCol="0">
            <a:spAutoFit/>
          </a:bodyPr>
          <a:lstStyle/>
          <a:p>
            <a:r>
              <a:rPr lang="en-GB" sz="2600" b="1" dirty="0">
                <a:solidFill>
                  <a:schemeClr val="bg1"/>
                </a:solidFill>
              </a:rPr>
              <a:t>Reflectors like to stand back to ponder experiences and observe them from many different perspectives. They collect data, both first hand and from others, and prefer to think about it thoroughly before coming to any conclusion. The thorough collection and analysis of data about experiences and events is what counts so they tend to postpone reaching definitive conclusions for as long as possible. Their philosophy is to be cautious. They are thoughtful people who like to consider all possible angles and implications before making a move. They prefer to take a back seat in meetings and discussions. They enjoy observing other people in action. They listen to others and get the drift of the discussion before making their own points. They tend to adopt a low profile and have a slightly distant, tolerant unruffled air about them. When they act it is part of a wide picture which includes the past as well as the present and others' observations as well as their own.</a:t>
            </a:r>
          </a:p>
        </p:txBody>
      </p:sp>
    </p:spTree>
    <p:extLst>
      <p:ext uri="{BB962C8B-B14F-4D97-AF65-F5344CB8AC3E}">
        <p14:creationId xmlns:p14="http://schemas.microsoft.com/office/powerpoint/2010/main" val="93651751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US" dirty="0"/>
              <a:t>Theorists</a:t>
            </a:r>
          </a:p>
        </p:txBody>
      </p:sp>
      <p:sp>
        <p:nvSpPr>
          <p:cNvPr id="20" name="TextBox 19">
            <a:extLst>
              <a:ext uri="{FF2B5EF4-FFF2-40B4-BE49-F238E27FC236}">
                <a16:creationId xmlns:a16="http://schemas.microsoft.com/office/drawing/2014/main" id="{94EF363D-F1C2-4012-B3E8-14ACEA4C2797}"/>
              </a:ext>
            </a:extLst>
          </p:cNvPr>
          <p:cNvSpPr txBox="1"/>
          <p:nvPr/>
        </p:nvSpPr>
        <p:spPr>
          <a:xfrm>
            <a:off x="208384" y="1772816"/>
            <a:ext cx="11775232" cy="4708981"/>
          </a:xfrm>
          <a:prstGeom prst="rect">
            <a:avLst/>
          </a:prstGeom>
          <a:noFill/>
        </p:spPr>
        <p:txBody>
          <a:bodyPr wrap="square" rtlCol="0">
            <a:spAutoFit/>
          </a:bodyPr>
          <a:lstStyle/>
          <a:p>
            <a:r>
              <a:rPr lang="en-GB" sz="2500" b="1" dirty="0">
                <a:solidFill>
                  <a:schemeClr val="bg1"/>
                </a:solidFill>
              </a:rPr>
              <a:t>Theorists adapt and integrate observations into complex but logically sound theories. They think problems through in a vertical, step-by-step logical way. They assimilate disparate facts into coherent theories. They tend to be perfectionists who won't rest easy until things are tidy and fit into a rational scheme. They like to analyse and synthesise. They are keen on basic assumptions, principles, theories models and systems thinking. Their philosophy prizes rationality and logic.  "If it's logical it's good". Questions they frequently ask are: "Does it make sense?" "How does this fit with that?" "What are the basic assumptions?" They tend to be detached, analytical and dedicated to rational objectivity rather than anything subjective or ambiguous. Their approach to problems is consistently logical. This is their "mental set" and they rigidly reject anything that doesn't fit with it. They prefer to maximise certainty and feel uncomfortable with subjective judgments, lateral thinking and anything flippant.</a:t>
            </a:r>
          </a:p>
        </p:txBody>
      </p:sp>
    </p:spTree>
    <p:extLst>
      <p:ext uri="{BB962C8B-B14F-4D97-AF65-F5344CB8AC3E}">
        <p14:creationId xmlns:p14="http://schemas.microsoft.com/office/powerpoint/2010/main" val="40310224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US" dirty="0"/>
              <a:t>Pragmatists</a:t>
            </a:r>
          </a:p>
        </p:txBody>
      </p:sp>
      <p:sp>
        <p:nvSpPr>
          <p:cNvPr id="20" name="TextBox 19">
            <a:extLst>
              <a:ext uri="{FF2B5EF4-FFF2-40B4-BE49-F238E27FC236}">
                <a16:creationId xmlns:a16="http://schemas.microsoft.com/office/drawing/2014/main" id="{94EF363D-F1C2-4012-B3E8-14ACEA4C2797}"/>
              </a:ext>
            </a:extLst>
          </p:cNvPr>
          <p:cNvSpPr txBox="1"/>
          <p:nvPr/>
        </p:nvSpPr>
        <p:spPr>
          <a:xfrm>
            <a:off x="208384" y="1772816"/>
            <a:ext cx="11775232" cy="4401205"/>
          </a:xfrm>
          <a:prstGeom prst="rect">
            <a:avLst/>
          </a:prstGeom>
          <a:noFill/>
        </p:spPr>
        <p:txBody>
          <a:bodyPr wrap="square" rtlCol="0">
            <a:spAutoFit/>
          </a:bodyPr>
          <a:lstStyle/>
          <a:p>
            <a:r>
              <a:rPr lang="en-GB" sz="2800" b="1" dirty="0">
                <a:solidFill>
                  <a:schemeClr val="bg1"/>
                </a:solidFill>
              </a:rPr>
              <a:t>Pragmatists are keen on trying out ideas, theories and techniques to see if they work in practice. They positively search out new ideas and take the first opportunity to experiment with applications. They are the sorts of people who return from management courses brimming with new ideas that they want to try out in practice. They like to get on with things and act quickly and confidently on ideas that attract them. They tend to be impatient with ruminating and open-ended discussions. They are essentially practical, down to earth pile who like making practical decisions and solving problems. They respond to problems and opportunities "as a challenge". Their philosophy is: "There is always a better way" and "if it works it's good".</a:t>
            </a:r>
          </a:p>
        </p:txBody>
      </p:sp>
    </p:spTree>
    <p:extLst>
      <p:ext uri="{BB962C8B-B14F-4D97-AF65-F5344CB8AC3E}">
        <p14:creationId xmlns:p14="http://schemas.microsoft.com/office/powerpoint/2010/main" val="272065579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D5EA8-2633-8DF5-E48C-1E9E04C318C2}"/>
            </a:ext>
          </a:extLst>
        </p:cNvPr>
        <p:cNvGrpSpPr/>
        <p:nvPr/>
      </p:nvGrpSpPr>
      <p:grpSpPr>
        <a:xfrm>
          <a:off x="0" y="0"/>
          <a:ext cx="0" cy="0"/>
          <a:chOff x="0" y="0"/>
          <a:chExt cx="0" cy="0"/>
        </a:xfrm>
      </p:grpSpPr>
      <p:sp>
        <p:nvSpPr>
          <p:cNvPr id="14" name="Slide Number Placeholder 1">
            <a:extLst>
              <a:ext uri="{FF2B5EF4-FFF2-40B4-BE49-F238E27FC236}">
                <a16:creationId xmlns:a16="http://schemas.microsoft.com/office/drawing/2014/main" id="{20C2DCF5-F5C3-8855-3CEA-D371FAF4680D}"/>
              </a:ext>
            </a:extLst>
          </p:cNvPr>
          <p:cNvSpPr>
            <a:spLocks noGrp="1"/>
          </p:cNvSpPr>
          <p:nvPr>
            <p:ph type="sldNum" sz="quarter" idx="10"/>
          </p:nvPr>
        </p:nvSpPr>
        <p:spPr>
          <a:xfrm>
            <a:off x="5821279" y="6118484"/>
            <a:ext cx="549442" cy="365125"/>
          </a:xfrm>
        </p:spPr>
        <p:txBody>
          <a:bodyPr anchor="ctr">
            <a:normAutofit/>
          </a:bodyPr>
          <a:lstStyle/>
          <a:p>
            <a:pPr>
              <a:spcAft>
                <a:spcPts val="600"/>
              </a:spcAft>
            </a:pPr>
            <a:fld id="{D495E168-DA5E-4888-8D8A-92B118324C14}" type="slidenum">
              <a:rPr lang="en-US" noProof="0" smtClean="0"/>
              <a:pPr>
                <a:spcAft>
                  <a:spcPts val="600"/>
                </a:spcAft>
              </a:pPr>
              <a:t>15</a:t>
            </a:fld>
            <a:endParaRPr lang="en-US" noProof="0"/>
          </a:p>
        </p:txBody>
      </p:sp>
      <p:sp>
        <p:nvSpPr>
          <p:cNvPr id="9" name="Title 4">
            <a:extLst>
              <a:ext uri="{FF2B5EF4-FFF2-40B4-BE49-F238E27FC236}">
                <a16:creationId xmlns:a16="http://schemas.microsoft.com/office/drawing/2014/main" id="{F989D00C-9061-8CD9-B989-D0B77EB427E0}"/>
              </a:ext>
            </a:extLst>
          </p:cNvPr>
          <p:cNvSpPr>
            <a:spLocks noGrp="1"/>
          </p:cNvSpPr>
          <p:nvPr>
            <p:ph type="title"/>
          </p:nvPr>
        </p:nvSpPr>
        <p:spPr>
          <a:xfrm>
            <a:off x="838200" y="365125"/>
            <a:ext cx="10515600" cy="1325563"/>
          </a:xfrm>
        </p:spPr>
        <p:txBody>
          <a:bodyPr anchor="ctr">
            <a:normAutofit/>
          </a:bodyPr>
          <a:lstStyle/>
          <a:p>
            <a:r>
              <a:rPr lang="en-US" dirty="0"/>
              <a:t>Honey &amp; Mumford personality test</a:t>
            </a:r>
          </a:p>
        </p:txBody>
      </p:sp>
      <p:sp>
        <p:nvSpPr>
          <p:cNvPr id="2" name="TextBox 1">
            <a:extLst>
              <a:ext uri="{FF2B5EF4-FFF2-40B4-BE49-F238E27FC236}">
                <a16:creationId xmlns:a16="http://schemas.microsoft.com/office/drawing/2014/main" id="{C2D7F10F-6885-E9B8-2278-58F1555A17F1}"/>
              </a:ext>
            </a:extLst>
          </p:cNvPr>
          <p:cNvSpPr txBox="1"/>
          <p:nvPr/>
        </p:nvSpPr>
        <p:spPr>
          <a:xfrm>
            <a:off x="838200" y="2197769"/>
            <a:ext cx="9705473" cy="2862322"/>
          </a:xfrm>
          <a:prstGeom prst="rect">
            <a:avLst/>
          </a:prstGeom>
          <a:noFill/>
        </p:spPr>
        <p:txBody>
          <a:bodyPr wrap="square" rtlCol="0">
            <a:spAutoFit/>
          </a:bodyPr>
          <a:lstStyle/>
          <a:p>
            <a:r>
              <a:rPr lang="en-GB" sz="3600" dirty="0">
                <a:solidFill>
                  <a:schemeClr val="bg1"/>
                </a:solidFill>
              </a:rPr>
              <a:t>Do you think you’re a </a:t>
            </a:r>
          </a:p>
          <a:p>
            <a:pPr marL="571500" indent="-571500">
              <a:buFont typeface="Arial" panose="020B0604020202020204" pitchFamily="34" charset="0"/>
              <a:buChar char="•"/>
            </a:pPr>
            <a:r>
              <a:rPr lang="en-GB" sz="3600" dirty="0">
                <a:solidFill>
                  <a:schemeClr val="bg1"/>
                </a:solidFill>
              </a:rPr>
              <a:t>Activist? </a:t>
            </a:r>
          </a:p>
          <a:p>
            <a:pPr marL="571500" indent="-571500">
              <a:buFont typeface="Arial" panose="020B0604020202020204" pitchFamily="34" charset="0"/>
              <a:buChar char="•"/>
            </a:pPr>
            <a:r>
              <a:rPr lang="en-GB" sz="3600" dirty="0">
                <a:solidFill>
                  <a:schemeClr val="bg1"/>
                </a:solidFill>
              </a:rPr>
              <a:t>Reflector? </a:t>
            </a:r>
          </a:p>
          <a:p>
            <a:pPr marL="571500" indent="-571500">
              <a:buFont typeface="Arial" panose="020B0604020202020204" pitchFamily="34" charset="0"/>
              <a:buChar char="•"/>
            </a:pPr>
            <a:r>
              <a:rPr lang="en-GB" sz="3600" dirty="0">
                <a:solidFill>
                  <a:schemeClr val="bg1"/>
                </a:solidFill>
              </a:rPr>
              <a:t>Theorist?</a:t>
            </a:r>
          </a:p>
          <a:p>
            <a:pPr marL="571500" indent="-571500">
              <a:buFont typeface="Arial" panose="020B0604020202020204" pitchFamily="34" charset="0"/>
              <a:buChar char="•"/>
            </a:pPr>
            <a:r>
              <a:rPr lang="en-GB" sz="3600" dirty="0">
                <a:solidFill>
                  <a:schemeClr val="bg1"/>
                </a:solidFill>
              </a:rPr>
              <a:t>Pragmatist?</a:t>
            </a:r>
          </a:p>
        </p:txBody>
      </p:sp>
    </p:spTree>
    <p:extLst>
      <p:ext uri="{BB962C8B-B14F-4D97-AF65-F5344CB8AC3E}">
        <p14:creationId xmlns:p14="http://schemas.microsoft.com/office/powerpoint/2010/main" val="1890007142"/>
      </p:ext>
    </p:extLst>
  </p:cSld>
  <p:clrMapOvr>
    <a:masterClrMapping/>
  </p:clrMapOvr>
  <p:transition spd="slow">
    <p:wheel spokes="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
            <a:extLst>
              <a:ext uri="{FF2B5EF4-FFF2-40B4-BE49-F238E27FC236}">
                <a16:creationId xmlns:a16="http://schemas.microsoft.com/office/drawing/2014/main" id="{1FC27583-33A5-EEA8-BA7F-99C315B6F8A7}"/>
              </a:ext>
            </a:extLst>
          </p:cNvPr>
          <p:cNvSpPr>
            <a:spLocks noGrp="1"/>
          </p:cNvSpPr>
          <p:nvPr>
            <p:ph type="sldNum" sz="quarter" idx="10"/>
          </p:nvPr>
        </p:nvSpPr>
        <p:spPr>
          <a:xfrm>
            <a:off x="5821279" y="6118484"/>
            <a:ext cx="549442" cy="365125"/>
          </a:xfrm>
        </p:spPr>
        <p:txBody>
          <a:bodyPr anchor="ctr">
            <a:normAutofit/>
          </a:bodyPr>
          <a:lstStyle/>
          <a:p>
            <a:pPr>
              <a:spcAft>
                <a:spcPts val="600"/>
              </a:spcAft>
            </a:pPr>
            <a:fld id="{D495E168-DA5E-4888-8D8A-92B118324C14}" type="slidenum">
              <a:rPr lang="en-US" noProof="0" smtClean="0"/>
              <a:pPr>
                <a:spcAft>
                  <a:spcPts val="600"/>
                </a:spcAft>
              </a:pPr>
              <a:t>16</a:t>
            </a:fld>
            <a:endParaRPr lang="en-US" noProof="0"/>
          </a:p>
        </p:txBody>
      </p:sp>
      <p:pic>
        <p:nvPicPr>
          <p:cNvPr id="7" name="Picture 6" descr="A qr code with a white background&#10;&#10;Description automatically generated">
            <a:extLst>
              <a:ext uri="{FF2B5EF4-FFF2-40B4-BE49-F238E27FC236}">
                <a16:creationId xmlns:a16="http://schemas.microsoft.com/office/drawing/2014/main" id="{11F57370-7A0E-4E31-A54F-502B8C4878C2}"/>
              </a:ext>
            </a:extLst>
          </p:cNvPr>
          <p:cNvPicPr>
            <a:picLocks noChangeAspect="1"/>
          </p:cNvPicPr>
          <p:nvPr/>
        </p:nvPicPr>
        <p:blipFill>
          <a:blip r:embed="rId2"/>
          <a:stretch>
            <a:fillRect/>
          </a:stretch>
        </p:blipFill>
        <p:spPr>
          <a:xfrm>
            <a:off x="3920331" y="1825625"/>
            <a:ext cx="4351338" cy="4351338"/>
          </a:xfrm>
          <a:prstGeom prst="rect">
            <a:avLst/>
          </a:prstGeom>
          <a:noFill/>
        </p:spPr>
      </p:pic>
      <p:sp>
        <p:nvSpPr>
          <p:cNvPr id="9" name="Title 4">
            <a:extLst>
              <a:ext uri="{FF2B5EF4-FFF2-40B4-BE49-F238E27FC236}">
                <a16:creationId xmlns:a16="http://schemas.microsoft.com/office/drawing/2014/main" id="{16B65BC4-115B-BA6A-9BB7-F53AE6AC1A3C}"/>
              </a:ext>
            </a:extLst>
          </p:cNvPr>
          <p:cNvSpPr>
            <a:spLocks noGrp="1"/>
          </p:cNvSpPr>
          <p:nvPr>
            <p:ph type="title"/>
          </p:nvPr>
        </p:nvSpPr>
        <p:spPr>
          <a:xfrm>
            <a:off x="838200" y="365125"/>
            <a:ext cx="10515600" cy="1325563"/>
          </a:xfrm>
        </p:spPr>
        <p:txBody>
          <a:bodyPr anchor="ctr">
            <a:normAutofit/>
          </a:bodyPr>
          <a:lstStyle/>
          <a:p>
            <a:r>
              <a:rPr lang="en-US" dirty="0"/>
              <a:t>Let’s Find Out!</a:t>
            </a:r>
          </a:p>
        </p:txBody>
      </p:sp>
    </p:spTree>
    <p:extLst>
      <p:ext uri="{BB962C8B-B14F-4D97-AF65-F5344CB8AC3E}">
        <p14:creationId xmlns:p14="http://schemas.microsoft.com/office/powerpoint/2010/main" val="34404179"/>
      </p:ext>
    </p:extLst>
  </p:cSld>
  <p:clrMapOvr>
    <a:masterClrMapping/>
  </p:clrMapOvr>
  <p:transition spd="slow">
    <p:wheel spokes="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nline Media 9" title="The Johari Window Explained With Examples | Whiteboard Animation video  | Explainer Video | WeAnim8">
            <a:hlinkClick r:id="" action="ppaction://media"/>
            <a:extLst>
              <a:ext uri="{FF2B5EF4-FFF2-40B4-BE49-F238E27FC236}">
                <a16:creationId xmlns:a16="http://schemas.microsoft.com/office/drawing/2014/main" id="{BE2F163B-8034-423E-8A13-7DE9FC2BA973}"/>
              </a:ext>
            </a:extLst>
          </p:cNvPr>
          <p:cNvPicPr>
            <a:picLocks noRot="1" noChangeAspect="1"/>
          </p:cNvPicPr>
          <p:nvPr>
            <a:videoFile r:link="rId1"/>
          </p:nvPr>
        </p:nvPicPr>
        <p:blipFill>
          <a:blip r:embed="rId3"/>
          <a:stretch>
            <a:fillRect/>
          </a:stretch>
        </p:blipFill>
        <p:spPr>
          <a:xfrm>
            <a:off x="177282" y="167951"/>
            <a:ext cx="11821885" cy="6512767"/>
          </a:xfrm>
          <a:prstGeom prst="rect">
            <a:avLst/>
          </a:prstGeom>
        </p:spPr>
      </p:pic>
    </p:spTree>
    <p:extLst>
      <p:ext uri="{BB962C8B-B14F-4D97-AF65-F5344CB8AC3E}">
        <p14:creationId xmlns:p14="http://schemas.microsoft.com/office/powerpoint/2010/main" val="4243905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0762A86-8442-4595-BF9B-B219CCF652B1}"/>
              </a:ext>
            </a:extLst>
          </p:cNvPr>
          <p:cNvPicPr>
            <a:picLocks noChangeAspect="1"/>
          </p:cNvPicPr>
          <p:nvPr/>
        </p:nvPicPr>
        <p:blipFill>
          <a:blip r:embed="rId2"/>
          <a:stretch>
            <a:fillRect/>
          </a:stretch>
        </p:blipFill>
        <p:spPr>
          <a:xfrm>
            <a:off x="155110" y="189088"/>
            <a:ext cx="6937248" cy="6479823"/>
          </a:xfrm>
          <a:prstGeom prst="rect">
            <a:avLst/>
          </a:prstGeom>
        </p:spPr>
      </p:pic>
      <p:sp>
        <p:nvSpPr>
          <p:cNvPr id="11" name="TextBox 10">
            <a:extLst>
              <a:ext uri="{FF2B5EF4-FFF2-40B4-BE49-F238E27FC236}">
                <a16:creationId xmlns:a16="http://schemas.microsoft.com/office/drawing/2014/main" id="{ECEFC283-4514-4BDD-AD54-1D763DC81115}"/>
              </a:ext>
            </a:extLst>
          </p:cNvPr>
          <p:cNvSpPr txBox="1"/>
          <p:nvPr/>
        </p:nvSpPr>
        <p:spPr>
          <a:xfrm>
            <a:off x="7277878" y="1264356"/>
            <a:ext cx="4665306" cy="4154984"/>
          </a:xfrm>
          <a:prstGeom prst="rect">
            <a:avLst/>
          </a:prstGeom>
          <a:noFill/>
        </p:spPr>
        <p:txBody>
          <a:bodyPr wrap="square" rtlCol="0">
            <a:spAutoFit/>
          </a:bodyPr>
          <a:lstStyle/>
          <a:p>
            <a:pPr marL="342900" indent="-342900">
              <a:buFont typeface="Arial" panose="020B0604020202020204" pitchFamily="34" charset="0"/>
              <a:buChar char="•"/>
            </a:pPr>
            <a:r>
              <a:rPr lang="en-GB" sz="2400" b="1" dirty="0">
                <a:solidFill>
                  <a:schemeClr val="bg1"/>
                </a:solidFill>
              </a:rPr>
              <a:t>Open area: Anything you know about yourself and are willing to share with others.</a:t>
            </a:r>
          </a:p>
          <a:p>
            <a:pPr marL="342900" indent="-342900">
              <a:buFont typeface="Arial" panose="020B0604020202020204" pitchFamily="34" charset="0"/>
              <a:buChar char="•"/>
            </a:pPr>
            <a:r>
              <a:rPr lang="en-GB" sz="2400" b="1" dirty="0">
                <a:solidFill>
                  <a:schemeClr val="bg1"/>
                </a:solidFill>
              </a:rPr>
              <a:t>Blind area: Anything you do not know about yourself, but that others have become aware of.</a:t>
            </a:r>
          </a:p>
          <a:p>
            <a:pPr marL="342900" indent="-342900">
              <a:buFont typeface="Arial" panose="020B0604020202020204" pitchFamily="34" charset="0"/>
              <a:buChar char="•"/>
            </a:pPr>
            <a:r>
              <a:rPr lang="en-GB" sz="2400" b="1" dirty="0">
                <a:solidFill>
                  <a:schemeClr val="bg1"/>
                </a:solidFill>
              </a:rPr>
              <a:t>Hidden area: Anything you know about yourself and are not willing to share with others.</a:t>
            </a:r>
          </a:p>
          <a:p>
            <a:pPr marL="342900" indent="-342900">
              <a:buFont typeface="Arial" panose="020B0604020202020204" pitchFamily="34" charset="0"/>
              <a:buChar char="•"/>
            </a:pPr>
            <a:r>
              <a:rPr lang="en-GB" sz="2400" b="1" dirty="0">
                <a:solidFill>
                  <a:schemeClr val="bg1"/>
                </a:solidFill>
              </a:rPr>
              <a:t>Unknown area: Any aspect unknown to you or anyone else</a:t>
            </a:r>
          </a:p>
        </p:txBody>
      </p:sp>
    </p:spTree>
    <p:extLst>
      <p:ext uri="{BB962C8B-B14F-4D97-AF65-F5344CB8AC3E}">
        <p14:creationId xmlns:p14="http://schemas.microsoft.com/office/powerpoint/2010/main" val="49199330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AA25F28-7118-9EBA-1925-087586F9B21A}"/>
              </a:ext>
            </a:extLst>
          </p:cNvPr>
          <p:cNvSpPr>
            <a:spLocks noGrp="1"/>
          </p:cNvSpPr>
          <p:nvPr>
            <p:ph type="sldNum" sz="quarter" idx="10"/>
          </p:nvPr>
        </p:nvSpPr>
        <p:spPr/>
        <p:txBody>
          <a:bodyPr/>
          <a:lstStyle/>
          <a:p>
            <a:fld id="{D495E168-DA5E-4888-8D8A-92B118324C14}" type="slidenum">
              <a:rPr lang="en-US" noProof="0" smtClean="0"/>
              <a:pPr/>
              <a:t>19</a:t>
            </a:fld>
            <a:endParaRPr lang="en-US" noProof="0" dirty="0"/>
          </a:p>
        </p:txBody>
      </p:sp>
      <p:sp>
        <p:nvSpPr>
          <p:cNvPr id="5" name="Title 4">
            <a:extLst>
              <a:ext uri="{FF2B5EF4-FFF2-40B4-BE49-F238E27FC236}">
                <a16:creationId xmlns:a16="http://schemas.microsoft.com/office/drawing/2014/main" id="{94AA43CC-5757-C0CC-0380-D5F0697547D0}"/>
              </a:ext>
            </a:extLst>
          </p:cNvPr>
          <p:cNvSpPr>
            <a:spLocks noGrp="1"/>
          </p:cNvSpPr>
          <p:nvPr>
            <p:ph type="title"/>
          </p:nvPr>
        </p:nvSpPr>
        <p:spPr/>
        <p:txBody>
          <a:bodyPr/>
          <a:lstStyle/>
          <a:p>
            <a:r>
              <a:rPr lang="en-GB" dirty="0"/>
              <a:t>Example</a:t>
            </a:r>
          </a:p>
        </p:txBody>
      </p:sp>
      <p:pic>
        <p:nvPicPr>
          <p:cNvPr id="7" name="Picture 6">
            <a:extLst>
              <a:ext uri="{FF2B5EF4-FFF2-40B4-BE49-F238E27FC236}">
                <a16:creationId xmlns:a16="http://schemas.microsoft.com/office/drawing/2014/main" id="{C95D8CB2-C43B-1591-B95C-92A7659F6B82}"/>
              </a:ext>
            </a:extLst>
          </p:cNvPr>
          <p:cNvPicPr>
            <a:picLocks noChangeAspect="1"/>
          </p:cNvPicPr>
          <p:nvPr/>
        </p:nvPicPr>
        <p:blipFill>
          <a:blip r:embed="rId2"/>
          <a:stretch>
            <a:fillRect/>
          </a:stretch>
        </p:blipFill>
        <p:spPr>
          <a:xfrm>
            <a:off x="4981947" y="-21813"/>
            <a:ext cx="7210053" cy="6858000"/>
          </a:xfrm>
          <a:prstGeom prst="rect">
            <a:avLst/>
          </a:prstGeom>
        </p:spPr>
      </p:pic>
    </p:spTree>
    <p:extLst>
      <p:ext uri="{BB962C8B-B14F-4D97-AF65-F5344CB8AC3E}">
        <p14:creationId xmlns:p14="http://schemas.microsoft.com/office/powerpoint/2010/main" val="4945589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7F16A-ACA4-1EEB-F1A5-4B495DEE9BA5}"/>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DD9186C3-5FDD-7932-B727-D10F1785CC2E}"/>
              </a:ext>
            </a:extLst>
          </p:cNvPr>
          <p:cNvPicPr>
            <a:picLocks noChangeAspect="1"/>
          </p:cNvPicPr>
          <p:nvPr/>
        </p:nvPicPr>
        <p:blipFill>
          <a:blip r:embed="rId2"/>
          <a:stretch>
            <a:fillRect/>
          </a:stretch>
        </p:blipFill>
        <p:spPr>
          <a:xfrm>
            <a:off x="155110" y="189088"/>
            <a:ext cx="6937248" cy="6479823"/>
          </a:xfrm>
          <a:prstGeom prst="rect">
            <a:avLst/>
          </a:prstGeom>
        </p:spPr>
      </p:pic>
      <p:sp>
        <p:nvSpPr>
          <p:cNvPr id="11" name="TextBox 10">
            <a:extLst>
              <a:ext uri="{FF2B5EF4-FFF2-40B4-BE49-F238E27FC236}">
                <a16:creationId xmlns:a16="http://schemas.microsoft.com/office/drawing/2014/main" id="{DDFAABAE-BA24-3DA8-492C-49FCD1CDBE5A}"/>
              </a:ext>
            </a:extLst>
          </p:cNvPr>
          <p:cNvSpPr txBox="1"/>
          <p:nvPr/>
        </p:nvSpPr>
        <p:spPr>
          <a:xfrm>
            <a:off x="7277878" y="1264356"/>
            <a:ext cx="4665306" cy="3785652"/>
          </a:xfrm>
          <a:prstGeom prst="rect">
            <a:avLst/>
          </a:prstGeom>
          <a:noFill/>
        </p:spPr>
        <p:txBody>
          <a:bodyPr wrap="square" rtlCol="0">
            <a:spAutoFit/>
          </a:bodyPr>
          <a:lstStyle/>
          <a:p>
            <a:r>
              <a:rPr lang="en-US" sz="2400" b="1" dirty="0">
                <a:solidFill>
                  <a:schemeClr val="bg1"/>
                </a:solidFill>
              </a:rPr>
              <a:t>Have a think about:</a:t>
            </a:r>
          </a:p>
          <a:p>
            <a:endParaRPr lang="en-US" sz="2400" b="1" dirty="0">
              <a:solidFill>
                <a:schemeClr val="bg1"/>
              </a:solidFill>
            </a:endParaRPr>
          </a:p>
          <a:p>
            <a:pPr marL="342900" indent="-342900">
              <a:buFont typeface="Arial" panose="020B0604020202020204" pitchFamily="34" charset="0"/>
              <a:buChar char="•"/>
            </a:pPr>
            <a:r>
              <a:rPr lang="en-US" sz="2400" b="1" dirty="0">
                <a:solidFill>
                  <a:schemeClr val="bg1"/>
                </a:solidFill>
              </a:rPr>
              <a:t>One strength others might see in you that you underestimate</a:t>
            </a:r>
          </a:p>
          <a:p>
            <a:pPr marL="342900" indent="-342900">
              <a:buFont typeface="Arial" panose="020B0604020202020204" pitchFamily="34" charset="0"/>
              <a:buChar char="•"/>
            </a:pPr>
            <a:endParaRPr lang="en-US" sz="2400" b="1" dirty="0">
              <a:solidFill>
                <a:schemeClr val="bg1"/>
              </a:solidFill>
            </a:endParaRPr>
          </a:p>
          <a:p>
            <a:pPr marL="342900" indent="-342900">
              <a:buFont typeface="Arial" panose="020B0604020202020204" pitchFamily="34" charset="0"/>
              <a:buChar char="•"/>
            </a:pPr>
            <a:r>
              <a:rPr lang="en-US" sz="2400" b="1" dirty="0">
                <a:solidFill>
                  <a:schemeClr val="bg1"/>
                </a:solidFill>
              </a:rPr>
              <a:t>One area you might benefit from feedback on</a:t>
            </a:r>
          </a:p>
          <a:p>
            <a:pPr marL="342900" indent="-342900">
              <a:buFont typeface="Arial" panose="020B0604020202020204" pitchFamily="34" charset="0"/>
              <a:buChar char="•"/>
            </a:pPr>
            <a:endParaRPr lang="en-US" sz="2400" b="1" dirty="0">
              <a:solidFill>
                <a:schemeClr val="bg1"/>
              </a:solidFill>
            </a:endParaRPr>
          </a:p>
          <a:p>
            <a:r>
              <a:rPr lang="en-US" sz="2400" b="1" dirty="0">
                <a:solidFill>
                  <a:schemeClr val="bg1"/>
                </a:solidFill>
              </a:rPr>
              <a:t>If you’re struggling, ask a colleague</a:t>
            </a:r>
            <a:endParaRPr lang="en-GB" sz="2400" b="1" dirty="0">
              <a:solidFill>
                <a:schemeClr val="bg1"/>
              </a:solidFill>
            </a:endParaRPr>
          </a:p>
        </p:txBody>
      </p:sp>
    </p:spTree>
    <p:extLst>
      <p:ext uri="{BB962C8B-B14F-4D97-AF65-F5344CB8AC3E}">
        <p14:creationId xmlns:p14="http://schemas.microsoft.com/office/powerpoint/2010/main" val="1049338854"/>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ECEFC283-4514-4BDD-AD54-1D763DC81115}"/>
              </a:ext>
            </a:extLst>
          </p:cNvPr>
          <p:cNvSpPr txBox="1"/>
          <p:nvPr/>
        </p:nvSpPr>
        <p:spPr>
          <a:xfrm>
            <a:off x="7658833" y="282222"/>
            <a:ext cx="4408528" cy="584775"/>
          </a:xfrm>
          <a:prstGeom prst="rect">
            <a:avLst/>
          </a:prstGeom>
          <a:noFill/>
        </p:spPr>
        <p:txBody>
          <a:bodyPr wrap="square" rtlCol="0">
            <a:spAutoFit/>
          </a:bodyPr>
          <a:lstStyle/>
          <a:p>
            <a:r>
              <a:rPr lang="en-GB" sz="3200" b="1" dirty="0">
                <a:solidFill>
                  <a:schemeClr val="bg1"/>
                </a:solidFill>
              </a:rPr>
              <a:t>Personal SWOT analysis</a:t>
            </a:r>
          </a:p>
        </p:txBody>
      </p:sp>
      <p:pic>
        <p:nvPicPr>
          <p:cNvPr id="2" name="Picture 1">
            <a:extLst>
              <a:ext uri="{FF2B5EF4-FFF2-40B4-BE49-F238E27FC236}">
                <a16:creationId xmlns:a16="http://schemas.microsoft.com/office/drawing/2014/main" id="{37E18B90-215F-4455-8EF6-D107FA81E903}"/>
              </a:ext>
            </a:extLst>
          </p:cNvPr>
          <p:cNvPicPr>
            <a:picLocks noChangeAspect="1"/>
          </p:cNvPicPr>
          <p:nvPr/>
        </p:nvPicPr>
        <p:blipFill>
          <a:blip r:embed="rId2"/>
          <a:stretch>
            <a:fillRect/>
          </a:stretch>
        </p:blipFill>
        <p:spPr>
          <a:xfrm>
            <a:off x="0" y="0"/>
            <a:ext cx="7534656" cy="6858000"/>
          </a:xfrm>
          <a:prstGeom prst="rect">
            <a:avLst/>
          </a:prstGeom>
        </p:spPr>
      </p:pic>
      <p:sp>
        <p:nvSpPr>
          <p:cNvPr id="4" name="TextBox 3">
            <a:extLst>
              <a:ext uri="{FF2B5EF4-FFF2-40B4-BE49-F238E27FC236}">
                <a16:creationId xmlns:a16="http://schemas.microsoft.com/office/drawing/2014/main" id="{0FEB30E7-79E5-4D20-9E98-CC601B9858DE}"/>
              </a:ext>
            </a:extLst>
          </p:cNvPr>
          <p:cNvSpPr txBox="1"/>
          <p:nvPr/>
        </p:nvSpPr>
        <p:spPr>
          <a:xfrm>
            <a:off x="7853905" y="1846712"/>
            <a:ext cx="4018383" cy="3816429"/>
          </a:xfrm>
          <a:prstGeom prst="rect">
            <a:avLst/>
          </a:prstGeom>
          <a:noFill/>
        </p:spPr>
        <p:txBody>
          <a:bodyPr wrap="square" rtlCol="0">
            <a:spAutoFit/>
          </a:bodyPr>
          <a:lstStyle/>
          <a:p>
            <a:r>
              <a:rPr lang="en-GB" sz="2200" b="1" dirty="0">
                <a:solidFill>
                  <a:schemeClr val="bg1"/>
                </a:solidFill>
              </a:rPr>
              <a:t>A SWOT analysis is a useful, quick tool for taking stock of your personal situation.</a:t>
            </a:r>
          </a:p>
          <a:p>
            <a:r>
              <a:rPr lang="en-GB" sz="2200" b="1" dirty="0">
                <a:solidFill>
                  <a:schemeClr val="bg1"/>
                </a:solidFill>
              </a:rPr>
              <a:t>It stands for STRENGTHS, WEAKNESSES, OPPORTUNITIES AND THREATS</a:t>
            </a:r>
          </a:p>
          <a:p>
            <a:r>
              <a:rPr lang="en-GB" sz="2200" b="1" dirty="0">
                <a:solidFill>
                  <a:schemeClr val="bg1"/>
                </a:solidFill>
              </a:rPr>
              <a:t>Consider this from your own perspective, and from the point of view of the people around you. And don't be modest or shy – be as objective as you can.</a:t>
            </a:r>
          </a:p>
        </p:txBody>
      </p:sp>
    </p:spTree>
    <p:extLst>
      <p:ext uri="{BB962C8B-B14F-4D97-AF65-F5344CB8AC3E}">
        <p14:creationId xmlns:p14="http://schemas.microsoft.com/office/powerpoint/2010/main" val="157088388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US" dirty="0"/>
              <a:t>Strengths</a:t>
            </a:r>
          </a:p>
        </p:txBody>
      </p:sp>
      <p:sp>
        <p:nvSpPr>
          <p:cNvPr id="20" name="TextBox 19">
            <a:extLst>
              <a:ext uri="{FF2B5EF4-FFF2-40B4-BE49-F238E27FC236}">
                <a16:creationId xmlns:a16="http://schemas.microsoft.com/office/drawing/2014/main" id="{94EF363D-F1C2-4012-B3E8-14ACEA4C2797}"/>
              </a:ext>
            </a:extLst>
          </p:cNvPr>
          <p:cNvSpPr txBox="1"/>
          <p:nvPr/>
        </p:nvSpPr>
        <p:spPr>
          <a:xfrm>
            <a:off x="208383" y="1772816"/>
            <a:ext cx="11775231" cy="5047536"/>
          </a:xfrm>
          <a:prstGeom prst="rect">
            <a:avLst/>
          </a:prstGeom>
          <a:noFill/>
        </p:spPr>
        <p:txBody>
          <a:bodyPr wrap="square" rtlCol="0">
            <a:spAutoFit/>
          </a:bodyPr>
          <a:lstStyle/>
          <a:p>
            <a:pPr marL="457200" indent="-457200">
              <a:lnSpc>
                <a:spcPct val="150000"/>
              </a:lnSpc>
              <a:buFont typeface="Wingdings" panose="05000000000000000000" pitchFamily="2" charset="2"/>
              <a:buChar char="Ø"/>
            </a:pPr>
            <a:r>
              <a:rPr lang="en-GB" sz="2800" b="1" dirty="0">
                <a:solidFill>
                  <a:schemeClr val="bg1"/>
                </a:solidFill>
              </a:rPr>
              <a:t>What advantages do you have that others don't have ?</a:t>
            </a:r>
          </a:p>
          <a:p>
            <a:pPr marL="457200" indent="-457200">
              <a:lnSpc>
                <a:spcPct val="150000"/>
              </a:lnSpc>
              <a:buFont typeface="Wingdings" panose="05000000000000000000" pitchFamily="2" charset="2"/>
              <a:buChar char="Ø"/>
            </a:pPr>
            <a:r>
              <a:rPr lang="en-GB" sz="2800" b="1" dirty="0">
                <a:solidFill>
                  <a:schemeClr val="bg1"/>
                </a:solidFill>
              </a:rPr>
              <a:t>What do you do better than anyone else?</a:t>
            </a:r>
          </a:p>
          <a:p>
            <a:pPr marL="457200" indent="-457200">
              <a:lnSpc>
                <a:spcPct val="150000"/>
              </a:lnSpc>
              <a:buFont typeface="Wingdings" panose="05000000000000000000" pitchFamily="2" charset="2"/>
              <a:buChar char="Ø"/>
            </a:pPr>
            <a:r>
              <a:rPr lang="en-GB" sz="2800" b="1" dirty="0">
                <a:solidFill>
                  <a:schemeClr val="bg1"/>
                </a:solidFill>
              </a:rPr>
              <a:t>What personal resources can you access?</a:t>
            </a:r>
          </a:p>
          <a:p>
            <a:pPr marL="457200" indent="-457200">
              <a:lnSpc>
                <a:spcPct val="150000"/>
              </a:lnSpc>
              <a:buFont typeface="Wingdings" panose="05000000000000000000" pitchFamily="2" charset="2"/>
              <a:buChar char="Ø"/>
            </a:pPr>
            <a:r>
              <a:rPr lang="en-GB" sz="2800" b="1" dirty="0">
                <a:solidFill>
                  <a:schemeClr val="bg1"/>
                </a:solidFill>
              </a:rPr>
              <a:t>What do other people (and your boss, in particular) see as your strengths?</a:t>
            </a:r>
          </a:p>
          <a:p>
            <a:pPr marL="457200" indent="-457200">
              <a:lnSpc>
                <a:spcPct val="150000"/>
              </a:lnSpc>
              <a:buFont typeface="Wingdings" panose="05000000000000000000" pitchFamily="2" charset="2"/>
              <a:buChar char="Ø"/>
            </a:pPr>
            <a:r>
              <a:rPr lang="en-GB" sz="2800" b="1" dirty="0">
                <a:solidFill>
                  <a:schemeClr val="bg1"/>
                </a:solidFill>
              </a:rPr>
              <a:t>Which of your achievements are you most proud of?</a:t>
            </a:r>
          </a:p>
          <a:p>
            <a:pPr marL="457200" indent="-457200">
              <a:lnSpc>
                <a:spcPct val="150000"/>
              </a:lnSpc>
              <a:buFont typeface="Wingdings" panose="05000000000000000000" pitchFamily="2" charset="2"/>
              <a:buChar char="Ø"/>
            </a:pPr>
            <a:r>
              <a:rPr lang="en-GB" sz="2800" b="1" dirty="0">
                <a:solidFill>
                  <a:schemeClr val="bg1"/>
                </a:solidFill>
              </a:rPr>
              <a:t>What values do you believe in that others fail to exhibit?</a:t>
            </a:r>
          </a:p>
          <a:p>
            <a:pPr marL="457200" indent="-457200">
              <a:lnSpc>
                <a:spcPct val="150000"/>
              </a:lnSpc>
              <a:buFont typeface="Wingdings" panose="05000000000000000000" pitchFamily="2" charset="2"/>
              <a:buChar char="Ø"/>
            </a:pPr>
            <a:r>
              <a:rPr lang="en-GB" sz="2800" b="1" dirty="0">
                <a:solidFill>
                  <a:schemeClr val="bg1"/>
                </a:solidFill>
              </a:rPr>
              <a:t>Do you have connections with influential people?</a:t>
            </a:r>
          </a:p>
          <a:p>
            <a:endParaRPr lang="en-GB" sz="2800" b="1" dirty="0">
              <a:solidFill>
                <a:schemeClr val="bg1"/>
              </a:solidFill>
            </a:endParaRPr>
          </a:p>
        </p:txBody>
      </p:sp>
    </p:spTree>
    <p:extLst>
      <p:ext uri="{BB962C8B-B14F-4D97-AF65-F5344CB8AC3E}">
        <p14:creationId xmlns:p14="http://schemas.microsoft.com/office/powerpoint/2010/main" val="322283790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US" dirty="0"/>
              <a:t>Weaknesses</a:t>
            </a:r>
          </a:p>
        </p:txBody>
      </p:sp>
      <p:sp>
        <p:nvSpPr>
          <p:cNvPr id="20" name="TextBox 19">
            <a:extLst>
              <a:ext uri="{FF2B5EF4-FFF2-40B4-BE49-F238E27FC236}">
                <a16:creationId xmlns:a16="http://schemas.microsoft.com/office/drawing/2014/main" id="{94EF363D-F1C2-4012-B3E8-14ACEA4C2797}"/>
              </a:ext>
            </a:extLst>
          </p:cNvPr>
          <p:cNvSpPr txBox="1"/>
          <p:nvPr/>
        </p:nvSpPr>
        <p:spPr>
          <a:xfrm>
            <a:off x="208383" y="1772816"/>
            <a:ext cx="11775231" cy="5047536"/>
          </a:xfrm>
          <a:prstGeom prst="rect">
            <a:avLst/>
          </a:prstGeom>
          <a:noFill/>
        </p:spPr>
        <p:txBody>
          <a:bodyPr wrap="square" rtlCol="0">
            <a:spAutoFit/>
          </a:bodyPr>
          <a:lstStyle/>
          <a:p>
            <a:pPr marL="457200" indent="-457200">
              <a:lnSpc>
                <a:spcPct val="150000"/>
              </a:lnSpc>
              <a:buFont typeface="Wingdings" panose="05000000000000000000" pitchFamily="2" charset="2"/>
              <a:buChar char="Ø"/>
            </a:pPr>
            <a:r>
              <a:rPr lang="en-GB" sz="2800" b="1" dirty="0">
                <a:solidFill>
                  <a:schemeClr val="bg1"/>
                </a:solidFill>
              </a:rPr>
              <a:t>What tasks do you usually avoid?</a:t>
            </a:r>
          </a:p>
          <a:p>
            <a:pPr marL="457200" indent="-457200">
              <a:lnSpc>
                <a:spcPct val="150000"/>
              </a:lnSpc>
              <a:buFont typeface="Wingdings" panose="05000000000000000000" pitchFamily="2" charset="2"/>
              <a:buChar char="Ø"/>
            </a:pPr>
            <a:r>
              <a:rPr lang="en-GB" sz="2800" b="1" dirty="0">
                <a:solidFill>
                  <a:schemeClr val="bg1"/>
                </a:solidFill>
              </a:rPr>
              <a:t>What do you and the people around you see as your weaknesses?</a:t>
            </a:r>
          </a:p>
          <a:p>
            <a:pPr marL="457200" indent="-457200">
              <a:lnSpc>
                <a:spcPct val="150000"/>
              </a:lnSpc>
              <a:buFont typeface="Wingdings" panose="05000000000000000000" pitchFamily="2" charset="2"/>
              <a:buChar char="Ø"/>
            </a:pPr>
            <a:r>
              <a:rPr lang="en-GB" sz="2800" b="1" dirty="0">
                <a:solidFill>
                  <a:schemeClr val="bg1"/>
                </a:solidFill>
              </a:rPr>
              <a:t>Are you completely confident in your education and skills training? If not, where are you weakest?</a:t>
            </a:r>
          </a:p>
          <a:p>
            <a:pPr marL="457200" indent="-457200">
              <a:lnSpc>
                <a:spcPct val="150000"/>
              </a:lnSpc>
              <a:buFont typeface="Wingdings" panose="05000000000000000000" pitchFamily="2" charset="2"/>
              <a:buChar char="Ø"/>
            </a:pPr>
            <a:r>
              <a:rPr lang="en-GB" sz="2800" b="1" dirty="0">
                <a:solidFill>
                  <a:schemeClr val="bg1"/>
                </a:solidFill>
              </a:rPr>
              <a:t>What are your negative work habits?</a:t>
            </a:r>
          </a:p>
          <a:p>
            <a:pPr marL="457200" indent="-457200">
              <a:lnSpc>
                <a:spcPct val="150000"/>
              </a:lnSpc>
              <a:buFont typeface="Wingdings" panose="05000000000000000000" pitchFamily="2" charset="2"/>
              <a:buChar char="Ø"/>
            </a:pPr>
            <a:r>
              <a:rPr lang="en-GB" sz="2800" b="1" dirty="0">
                <a:solidFill>
                  <a:schemeClr val="bg1"/>
                </a:solidFill>
              </a:rPr>
              <a:t>Do you have personality traits that hold you back in your field? </a:t>
            </a:r>
          </a:p>
          <a:p>
            <a:pPr marL="457200" indent="-457200">
              <a:lnSpc>
                <a:spcPct val="150000"/>
              </a:lnSpc>
              <a:buFont typeface="Wingdings" panose="05000000000000000000" pitchFamily="2" charset="2"/>
              <a:buChar char="Ø"/>
            </a:pPr>
            <a:r>
              <a:rPr lang="en-GB" sz="2800" b="1" dirty="0">
                <a:solidFill>
                  <a:schemeClr val="bg1"/>
                </a:solidFill>
              </a:rPr>
              <a:t>Are you restricted by any personal circumstances?</a:t>
            </a:r>
          </a:p>
          <a:p>
            <a:endParaRPr lang="en-GB" sz="2800" b="1" dirty="0">
              <a:solidFill>
                <a:schemeClr val="bg1"/>
              </a:solidFill>
            </a:endParaRPr>
          </a:p>
        </p:txBody>
      </p:sp>
    </p:spTree>
    <p:extLst>
      <p:ext uri="{BB962C8B-B14F-4D97-AF65-F5344CB8AC3E}">
        <p14:creationId xmlns:p14="http://schemas.microsoft.com/office/powerpoint/2010/main" val="295916751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US" dirty="0"/>
              <a:t>Opportunities</a:t>
            </a:r>
          </a:p>
        </p:txBody>
      </p:sp>
      <p:sp>
        <p:nvSpPr>
          <p:cNvPr id="20" name="TextBox 19">
            <a:extLst>
              <a:ext uri="{FF2B5EF4-FFF2-40B4-BE49-F238E27FC236}">
                <a16:creationId xmlns:a16="http://schemas.microsoft.com/office/drawing/2014/main" id="{94EF363D-F1C2-4012-B3E8-14ACEA4C2797}"/>
              </a:ext>
            </a:extLst>
          </p:cNvPr>
          <p:cNvSpPr txBox="1"/>
          <p:nvPr/>
        </p:nvSpPr>
        <p:spPr>
          <a:xfrm>
            <a:off x="208383" y="1772816"/>
            <a:ext cx="11775231" cy="5324535"/>
          </a:xfrm>
          <a:prstGeom prst="rect">
            <a:avLst/>
          </a:prstGeom>
          <a:noFill/>
        </p:spPr>
        <p:txBody>
          <a:bodyPr wrap="square" rtlCol="0">
            <a:spAutoFit/>
          </a:bodyPr>
          <a:lstStyle/>
          <a:p>
            <a:pPr marL="457200" indent="-457200">
              <a:lnSpc>
                <a:spcPct val="150000"/>
              </a:lnSpc>
              <a:buFont typeface="Wingdings" panose="05000000000000000000" pitchFamily="2" charset="2"/>
              <a:buChar char="Ø"/>
            </a:pPr>
            <a:r>
              <a:rPr lang="en-GB" sz="2600" b="1" dirty="0">
                <a:solidFill>
                  <a:schemeClr val="bg1"/>
                </a:solidFill>
              </a:rPr>
              <a:t>Is your industry/sector growing? </a:t>
            </a:r>
          </a:p>
          <a:p>
            <a:pPr marL="457200" indent="-457200">
              <a:lnSpc>
                <a:spcPct val="150000"/>
              </a:lnSpc>
              <a:buFont typeface="Wingdings" panose="05000000000000000000" pitchFamily="2" charset="2"/>
              <a:buChar char="Ø"/>
            </a:pPr>
            <a:r>
              <a:rPr lang="en-GB" sz="2600" b="1" dirty="0">
                <a:solidFill>
                  <a:schemeClr val="bg1"/>
                </a:solidFill>
              </a:rPr>
              <a:t>Do you have a network of strategic contacts to help you, or offer good advice?</a:t>
            </a:r>
          </a:p>
          <a:p>
            <a:pPr marL="457200" indent="-457200">
              <a:lnSpc>
                <a:spcPct val="150000"/>
              </a:lnSpc>
              <a:buFont typeface="Wingdings" panose="05000000000000000000" pitchFamily="2" charset="2"/>
              <a:buChar char="Ø"/>
            </a:pPr>
            <a:r>
              <a:rPr lang="en-GB" sz="2600" b="1" dirty="0">
                <a:solidFill>
                  <a:schemeClr val="bg1"/>
                </a:solidFill>
              </a:rPr>
              <a:t>What trends do you see and how can you take advantage of them? </a:t>
            </a:r>
          </a:p>
          <a:p>
            <a:pPr marL="457200" indent="-457200">
              <a:lnSpc>
                <a:spcPct val="150000"/>
              </a:lnSpc>
              <a:buFont typeface="Wingdings" panose="05000000000000000000" pitchFamily="2" charset="2"/>
              <a:buChar char="Ø"/>
            </a:pPr>
            <a:r>
              <a:rPr lang="en-GB" sz="2600" b="1" dirty="0">
                <a:solidFill>
                  <a:schemeClr val="bg1"/>
                </a:solidFill>
              </a:rPr>
              <a:t>What new technology can help you?</a:t>
            </a:r>
          </a:p>
          <a:p>
            <a:pPr marL="457200" indent="-457200">
              <a:lnSpc>
                <a:spcPct val="150000"/>
              </a:lnSpc>
              <a:buFont typeface="Wingdings" panose="05000000000000000000" pitchFamily="2" charset="2"/>
              <a:buChar char="Ø"/>
            </a:pPr>
            <a:r>
              <a:rPr lang="en-GB" sz="2600" b="1" dirty="0">
                <a:solidFill>
                  <a:schemeClr val="bg1"/>
                </a:solidFill>
              </a:rPr>
              <a:t>Are any of your competitors failing to do something important?</a:t>
            </a:r>
          </a:p>
          <a:p>
            <a:pPr marL="457200" indent="-457200">
              <a:lnSpc>
                <a:spcPct val="150000"/>
              </a:lnSpc>
              <a:buFont typeface="Wingdings" panose="05000000000000000000" pitchFamily="2" charset="2"/>
              <a:buChar char="Ø"/>
            </a:pPr>
            <a:r>
              <a:rPr lang="en-GB" sz="2600" b="1" dirty="0">
                <a:solidFill>
                  <a:schemeClr val="bg1"/>
                </a:solidFill>
              </a:rPr>
              <a:t>Is there a need in your company, industry or sector that no one is filling?</a:t>
            </a:r>
          </a:p>
          <a:p>
            <a:pPr marL="457200" indent="-457200">
              <a:lnSpc>
                <a:spcPct val="150000"/>
              </a:lnSpc>
              <a:buFont typeface="Wingdings" panose="05000000000000000000" pitchFamily="2" charset="2"/>
              <a:buChar char="Ø"/>
            </a:pPr>
            <a:r>
              <a:rPr lang="en-GB" sz="2600" b="1" dirty="0">
                <a:solidFill>
                  <a:schemeClr val="bg1"/>
                </a:solidFill>
              </a:rPr>
              <a:t>Do your customers, internal or external, complain about something in your company? If so, could you create an opportunity by offering a solution?</a:t>
            </a:r>
          </a:p>
          <a:p>
            <a:endParaRPr lang="en-GB" sz="2800" b="1" dirty="0">
              <a:solidFill>
                <a:schemeClr val="bg1"/>
              </a:solidFill>
            </a:endParaRPr>
          </a:p>
        </p:txBody>
      </p:sp>
    </p:spTree>
    <p:extLst>
      <p:ext uri="{BB962C8B-B14F-4D97-AF65-F5344CB8AC3E}">
        <p14:creationId xmlns:p14="http://schemas.microsoft.com/office/powerpoint/2010/main" val="411691140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1BA9B4B-C586-4B6B-8142-E49AC2D37AD1}"/>
              </a:ext>
            </a:extLst>
          </p:cNvPr>
          <p:cNvSpPr>
            <a:spLocks noGrp="1"/>
          </p:cNvSpPr>
          <p:nvPr>
            <p:ph type="title"/>
          </p:nvPr>
        </p:nvSpPr>
        <p:spPr>
          <a:xfrm>
            <a:off x="251927" y="374391"/>
            <a:ext cx="11775232" cy="1325563"/>
          </a:xfrm>
        </p:spPr>
        <p:txBody>
          <a:bodyPr/>
          <a:lstStyle/>
          <a:p>
            <a:r>
              <a:rPr lang="en-US" dirty="0"/>
              <a:t>Threats</a:t>
            </a:r>
          </a:p>
        </p:txBody>
      </p:sp>
      <p:sp>
        <p:nvSpPr>
          <p:cNvPr id="20" name="TextBox 19">
            <a:extLst>
              <a:ext uri="{FF2B5EF4-FFF2-40B4-BE49-F238E27FC236}">
                <a16:creationId xmlns:a16="http://schemas.microsoft.com/office/drawing/2014/main" id="{94EF363D-F1C2-4012-B3E8-14ACEA4C2797}"/>
              </a:ext>
            </a:extLst>
          </p:cNvPr>
          <p:cNvSpPr txBox="1"/>
          <p:nvPr/>
        </p:nvSpPr>
        <p:spPr>
          <a:xfrm>
            <a:off x="208383" y="1772816"/>
            <a:ext cx="11775231" cy="4955203"/>
          </a:xfrm>
          <a:prstGeom prst="rect">
            <a:avLst/>
          </a:prstGeom>
          <a:noFill/>
        </p:spPr>
        <p:txBody>
          <a:bodyPr wrap="square" rtlCol="0">
            <a:spAutoFit/>
          </a:bodyPr>
          <a:lstStyle/>
          <a:p>
            <a:pPr marL="457200" indent="-457200">
              <a:lnSpc>
                <a:spcPct val="150000"/>
              </a:lnSpc>
              <a:buFont typeface="Wingdings" panose="05000000000000000000" pitchFamily="2" charset="2"/>
              <a:buChar char="Ø"/>
            </a:pPr>
            <a:r>
              <a:rPr lang="en-GB" sz="3200" b="1" dirty="0">
                <a:solidFill>
                  <a:schemeClr val="bg1"/>
                </a:solidFill>
              </a:rPr>
              <a:t>What obstacles do you currently face at work?</a:t>
            </a:r>
          </a:p>
          <a:p>
            <a:pPr marL="457200" indent="-457200">
              <a:lnSpc>
                <a:spcPct val="150000"/>
              </a:lnSpc>
              <a:buFont typeface="Wingdings" panose="05000000000000000000" pitchFamily="2" charset="2"/>
              <a:buChar char="Ø"/>
            </a:pPr>
            <a:r>
              <a:rPr lang="en-GB" sz="3200" b="1" dirty="0">
                <a:solidFill>
                  <a:schemeClr val="bg1"/>
                </a:solidFill>
              </a:rPr>
              <a:t>Are any of your colleagues competing with you for projects or roles?</a:t>
            </a:r>
          </a:p>
          <a:p>
            <a:pPr marL="457200" indent="-457200">
              <a:lnSpc>
                <a:spcPct val="150000"/>
              </a:lnSpc>
              <a:buFont typeface="Wingdings" panose="05000000000000000000" pitchFamily="2" charset="2"/>
              <a:buChar char="Ø"/>
            </a:pPr>
            <a:r>
              <a:rPr lang="en-GB" sz="3200" b="1" dirty="0">
                <a:solidFill>
                  <a:schemeClr val="bg1"/>
                </a:solidFill>
              </a:rPr>
              <a:t>Is your job (or the demand for the things you do) changing?</a:t>
            </a:r>
          </a:p>
          <a:p>
            <a:pPr marL="457200" indent="-457200">
              <a:lnSpc>
                <a:spcPct val="150000"/>
              </a:lnSpc>
              <a:buFont typeface="Wingdings" panose="05000000000000000000" pitchFamily="2" charset="2"/>
              <a:buChar char="Ø"/>
            </a:pPr>
            <a:r>
              <a:rPr lang="en-GB" sz="3200" b="1" dirty="0">
                <a:solidFill>
                  <a:schemeClr val="bg1"/>
                </a:solidFill>
              </a:rPr>
              <a:t>Does changing technology threaten your position?</a:t>
            </a:r>
          </a:p>
          <a:p>
            <a:pPr marL="457200" indent="-457200">
              <a:lnSpc>
                <a:spcPct val="150000"/>
              </a:lnSpc>
              <a:buFont typeface="Wingdings" panose="05000000000000000000" pitchFamily="2" charset="2"/>
              <a:buChar char="Ø"/>
            </a:pPr>
            <a:r>
              <a:rPr lang="en-GB" sz="3200" b="1" dirty="0">
                <a:solidFill>
                  <a:schemeClr val="bg1"/>
                </a:solidFill>
              </a:rPr>
              <a:t>Could any of your weaknesses lead to threats?</a:t>
            </a:r>
          </a:p>
          <a:p>
            <a:endParaRPr lang="en-GB" sz="2800" b="1" dirty="0">
              <a:solidFill>
                <a:schemeClr val="bg1"/>
              </a:solidFill>
            </a:endParaRPr>
          </a:p>
        </p:txBody>
      </p:sp>
    </p:spTree>
    <p:extLst>
      <p:ext uri="{BB962C8B-B14F-4D97-AF65-F5344CB8AC3E}">
        <p14:creationId xmlns:p14="http://schemas.microsoft.com/office/powerpoint/2010/main" val="102621638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D086C6-C4EA-C3E9-D261-858B1F24207C}"/>
              </a:ext>
            </a:extLst>
          </p:cNvPr>
          <p:cNvSpPr>
            <a:spLocks noGrp="1"/>
          </p:cNvSpPr>
          <p:nvPr>
            <p:ph type="sldNum" sz="quarter" idx="10"/>
          </p:nvPr>
        </p:nvSpPr>
        <p:spPr/>
        <p:txBody>
          <a:bodyPr/>
          <a:lstStyle/>
          <a:p>
            <a:fld id="{D495E168-DA5E-4888-8D8A-92B118324C14}" type="slidenum">
              <a:rPr lang="en-US" noProof="0" smtClean="0"/>
              <a:pPr/>
              <a:t>26</a:t>
            </a:fld>
            <a:endParaRPr lang="en-US" noProof="0" dirty="0"/>
          </a:p>
        </p:txBody>
      </p:sp>
      <p:sp>
        <p:nvSpPr>
          <p:cNvPr id="4" name="Text Placeholder 3">
            <a:extLst>
              <a:ext uri="{FF2B5EF4-FFF2-40B4-BE49-F238E27FC236}">
                <a16:creationId xmlns:a16="http://schemas.microsoft.com/office/drawing/2014/main" id="{D6EB9BF2-8DB3-767E-B5E2-D0125B4A393E}"/>
              </a:ext>
            </a:extLst>
          </p:cNvPr>
          <p:cNvSpPr>
            <a:spLocks noGrp="1"/>
          </p:cNvSpPr>
          <p:nvPr>
            <p:ph type="body" idx="1"/>
          </p:nvPr>
        </p:nvSpPr>
        <p:spPr/>
        <p:txBody>
          <a:bodyPr/>
          <a:lstStyle/>
          <a:p>
            <a:endParaRPr lang="en-GB"/>
          </a:p>
        </p:txBody>
      </p:sp>
      <p:sp>
        <p:nvSpPr>
          <p:cNvPr id="5" name="Text Placeholder 4">
            <a:extLst>
              <a:ext uri="{FF2B5EF4-FFF2-40B4-BE49-F238E27FC236}">
                <a16:creationId xmlns:a16="http://schemas.microsoft.com/office/drawing/2014/main" id="{5F618659-D539-02EC-E60F-A71727C1877B}"/>
              </a:ext>
            </a:extLst>
          </p:cNvPr>
          <p:cNvSpPr>
            <a:spLocks noGrp="1"/>
          </p:cNvSpPr>
          <p:nvPr>
            <p:ph type="body" sz="quarter" idx="16"/>
          </p:nvPr>
        </p:nvSpPr>
        <p:spPr/>
        <p:txBody>
          <a:bodyPr/>
          <a:lstStyle/>
          <a:p>
            <a:endParaRPr lang="en-GB"/>
          </a:p>
        </p:txBody>
      </p:sp>
      <p:sp>
        <p:nvSpPr>
          <p:cNvPr id="6" name="Text Placeholder 5">
            <a:extLst>
              <a:ext uri="{FF2B5EF4-FFF2-40B4-BE49-F238E27FC236}">
                <a16:creationId xmlns:a16="http://schemas.microsoft.com/office/drawing/2014/main" id="{F5B9D7E0-B5CC-3A5F-D751-94CDDDAC7975}"/>
              </a:ext>
            </a:extLst>
          </p:cNvPr>
          <p:cNvSpPr>
            <a:spLocks noGrp="1"/>
          </p:cNvSpPr>
          <p:nvPr>
            <p:ph type="body" idx="18"/>
          </p:nvPr>
        </p:nvSpPr>
        <p:spPr/>
        <p:txBody>
          <a:bodyPr/>
          <a:lstStyle/>
          <a:p>
            <a:endParaRPr lang="en-GB"/>
          </a:p>
        </p:txBody>
      </p:sp>
      <p:sp>
        <p:nvSpPr>
          <p:cNvPr id="7" name="Text Placeholder 6">
            <a:extLst>
              <a:ext uri="{FF2B5EF4-FFF2-40B4-BE49-F238E27FC236}">
                <a16:creationId xmlns:a16="http://schemas.microsoft.com/office/drawing/2014/main" id="{DBD4F9EC-4425-4594-7A97-5675CEE81886}"/>
              </a:ext>
            </a:extLst>
          </p:cNvPr>
          <p:cNvSpPr>
            <a:spLocks noGrp="1"/>
          </p:cNvSpPr>
          <p:nvPr>
            <p:ph type="body" sz="quarter" idx="20"/>
          </p:nvPr>
        </p:nvSpPr>
        <p:spPr/>
        <p:txBody>
          <a:bodyPr/>
          <a:lstStyle/>
          <a:p>
            <a:endParaRPr lang="en-GB"/>
          </a:p>
        </p:txBody>
      </p:sp>
      <p:sp>
        <p:nvSpPr>
          <p:cNvPr id="8" name="Text Placeholder 7">
            <a:extLst>
              <a:ext uri="{FF2B5EF4-FFF2-40B4-BE49-F238E27FC236}">
                <a16:creationId xmlns:a16="http://schemas.microsoft.com/office/drawing/2014/main" id="{C2E14A53-C23C-A216-1B4A-57A606BBC134}"/>
              </a:ext>
            </a:extLst>
          </p:cNvPr>
          <p:cNvSpPr>
            <a:spLocks noGrp="1"/>
          </p:cNvSpPr>
          <p:nvPr>
            <p:ph type="body" sz="quarter" idx="21"/>
          </p:nvPr>
        </p:nvSpPr>
        <p:spPr/>
        <p:txBody>
          <a:bodyPr/>
          <a:lstStyle/>
          <a:p>
            <a:endParaRPr lang="en-GB"/>
          </a:p>
        </p:txBody>
      </p:sp>
      <p:pic>
        <p:nvPicPr>
          <p:cNvPr id="10" name="Picture 9">
            <a:extLst>
              <a:ext uri="{FF2B5EF4-FFF2-40B4-BE49-F238E27FC236}">
                <a16:creationId xmlns:a16="http://schemas.microsoft.com/office/drawing/2014/main" id="{12C18368-20C5-594A-DA7E-4ED6CA77A272}"/>
              </a:ext>
            </a:extLst>
          </p:cNvPr>
          <p:cNvPicPr>
            <a:picLocks noChangeAspect="1"/>
          </p:cNvPicPr>
          <p:nvPr/>
        </p:nvPicPr>
        <p:blipFill>
          <a:blip r:embed="rId2"/>
          <a:srcRect b="13711"/>
          <a:stretch>
            <a:fillRect/>
          </a:stretch>
        </p:blipFill>
        <p:spPr>
          <a:xfrm>
            <a:off x="381000" y="806534"/>
            <a:ext cx="11430000" cy="5547814"/>
          </a:xfrm>
          <a:prstGeom prst="rect">
            <a:avLst/>
          </a:prstGeom>
        </p:spPr>
      </p:pic>
    </p:spTree>
    <p:extLst>
      <p:ext uri="{BB962C8B-B14F-4D97-AF65-F5344CB8AC3E}">
        <p14:creationId xmlns:p14="http://schemas.microsoft.com/office/powerpoint/2010/main" val="2652792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57BD4D-E2D7-49DA-BA95-3DB1C3F5AAC4}"/>
              </a:ext>
            </a:extLst>
          </p:cNvPr>
          <p:cNvPicPr>
            <a:picLocks noChangeAspect="1"/>
          </p:cNvPicPr>
          <p:nvPr/>
        </p:nvPicPr>
        <p:blipFill>
          <a:blip r:embed="rId2"/>
          <a:stretch>
            <a:fillRect/>
          </a:stretch>
        </p:blipFill>
        <p:spPr>
          <a:xfrm>
            <a:off x="158044" y="180622"/>
            <a:ext cx="11864623" cy="6502400"/>
          </a:xfrm>
          <a:prstGeom prst="rect">
            <a:avLst/>
          </a:prstGeom>
        </p:spPr>
      </p:pic>
    </p:spTree>
    <p:extLst>
      <p:ext uri="{BB962C8B-B14F-4D97-AF65-F5344CB8AC3E}">
        <p14:creationId xmlns:p14="http://schemas.microsoft.com/office/powerpoint/2010/main" val="27630287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7E1EBB97-0DC8-95BD-8DAE-1B4A3BBD8B5E}"/>
              </a:ext>
            </a:extLst>
          </p:cNvPr>
          <p:cNvSpPr>
            <a:spLocks noGrp="1"/>
          </p:cNvSpPr>
          <p:nvPr>
            <p:ph type="title"/>
          </p:nvPr>
        </p:nvSpPr>
        <p:spPr>
          <a:xfrm>
            <a:off x="841248" y="1093460"/>
            <a:ext cx="5320386" cy="782638"/>
          </a:xfrm>
        </p:spPr>
        <p:txBody>
          <a:bodyPr/>
          <a:lstStyle/>
          <a:p>
            <a:r>
              <a:rPr lang="en-US" dirty="0"/>
              <a:t>Reflect</a:t>
            </a:r>
          </a:p>
        </p:txBody>
      </p:sp>
      <p:sp>
        <p:nvSpPr>
          <p:cNvPr id="2" name="Slide Number Placeholder 1">
            <a:extLst>
              <a:ext uri="{FF2B5EF4-FFF2-40B4-BE49-F238E27FC236}">
                <a16:creationId xmlns:a16="http://schemas.microsoft.com/office/drawing/2014/main" id="{E020379F-15F9-F75A-7DA6-812258EF3BA5}"/>
              </a:ext>
            </a:extLst>
          </p:cNvPr>
          <p:cNvSpPr>
            <a:spLocks noGrp="1"/>
          </p:cNvSpPr>
          <p:nvPr>
            <p:ph type="sldNum" sz="quarter" idx="10"/>
          </p:nvPr>
        </p:nvSpPr>
        <p:spPr>
          <a:xfrm>
            <a:off x="5821279" y="6118484"/>
            <a:ext cx="549442" cy="365125"/>
          </a:xfrm>
        </p:spPr>
        <p:txBody>
          <a:bodyPr anchor="ctr">
            <a:normAutofit/>
          </a:bodyPr>
          <a:lstStyle/>
          <a:p>
            <a:pPr>
              <a:spcAft>
                <a:spcPts val="600"/>
              </a:spcAft>
            </a:pPr>
            <a:fld id="{D495E168-DA5E-4888-8D8A-92B118324C14}" type="slidenum">
              <a:rPr lang="en-US" noProof="0" smtClean="0"/>
              <a:pPr>
                <a:spcAft>
                  <a:spcPts val="600"/>
                </a:spcAft>
              </a:pPr>
              <a:t>28</a:t>
            </a:fld>
            <a:endParaRPr lang="en-US" noProof="0"/>
          </a:p>
        </p:txBody>
      </p:sp>
      <p:sp>
        <p:nvSpPr>
          <p:cNvPr id="6" name="Rectangle 1">
            <a:extLst>
              <a:ext uri="{FF2B5EF4-FFF2-40B4-BE49-F238E27FC236}">
                <a16:creationId xmlns:a16="http://schemas.microsoft.com/office/drawing/2014/main" id="{994825D0-0D8A-695C-0E92-C276C23394C2}"/>
              </a:ext>
            </a:extLst>
          </p:cNvPr>
          <p:cNvSpPr>
            <a:spLocks noGrp="1" noChangeArrowheads="1"/>
          </p:cNvSpPr>
          <p:nvPr>
            <p:ph type="body" sz="quarter" idx="15"/>
          </p:nvPr>
        </p:nvSpPr>
        <p:spPr bwMode="auto">
          <a:xfrm>
            <a:off x="5821278" y="1091268"/>
            <a:ext cx="5812533"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effectLst/>
                <a:latin typeface="Arial" panose="020B0604020202020204" pitchFamily="34" charset="0"/>
              </a:rPr>
              <a:t> Which tool today helped you understand yourself the </a:t>
            </a:r>
            <a:r>
              <a:rPr kumimoji="0" lang="en-US" altLang="en-US" sz="2400" b="0" i="1" u="none" strike="noStrike" cap="none" normalizeH="0" baseline="0" dirty="0">
                <a:ln>
                  <a:noFill/>
                </a:ln>
                <a:effectLst/>
                <a:latin typeface="Arial" panose="020B0604020202020204" pitchFamily="34" charset="0"/>
              </a:rPr>
              <a:t>most</a:t>
            </a:r>
            <a:r>
              <a:rPr kumimoji="0" lang="en-US" altLang="en-US" sz="2400" b="0" i="0" u="none" strike="noStrike" cap="none" normalizeH="0" baseline="0" dirty="0">
                <a:ln>
                  <a:noFill/>
                </a:ln>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400" b="0" i="0" u="none" strike="noStrike" cap="none" normalizeH="0" baseline="0" dirty="0">
              <a:ln>
                <a:noFill/>
              </a:ln>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effectLst/>
                <a:latin typeface="Arial" panose="020B0604020202020204" pitchFamily="34" charset="0"/>
              </a:rPr>
              <a:t> Which tool felt least useful - and why?</a:t>
            </a:r>
          </a:p>
        </p:txBody>
      </p:sp>
    </p:spTree>
    <p:extLst>
      <p:ext uri="{BB962C8B-B14F-4D97-AF65-F5344CB8AC3E}">
        <p14:creationId xmlns:p14="http://schemas.microsoft.com/office/powerpoint/2010/main" val="11274696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E1492-1F92-6E51-0EB6-C08599F6BDC3}"/>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D51643BC-5D14-2543-B6E5-29DBB2571310}"/>
              </a:ext>
            </a:extLst>
          </p:cNvPr>
          <p:cNvSpPr>
            <a:spLocks noGrp="1"/>
          </p:cNvSpPr>
          <p:nvPr>
            <p:ph type="title"/>
          </p:nvPr>
        </p:nvSpPr>
        <p:spPr>
          <a:xfrm>
            <a:off x="251927" y="374391"/>
            <a:ext cx="11775232" cy="1325563"/>
          </a:xfrm>
        </p:spPr>
        <p:txBody>
          <a:bodyPr/>
          <a:lstStyle/>
          <a:p>
            <a:r>
              <a:rPr lang="en-GB" dirty="0"/>
              <a:t>Learning outcomes</a:t>
            </a:r>
            <a:endParaRPr lang="en-US" dirty="0"/>
          </a:p>
        </p:txBody>
      </p:sp>
      <p:sp>
        <p:nvSpPr>
          <p:cNvPr id="3" name="TextBox 2">
            <a:extLst>
              <a:ext uri="{FF2B5EF4-FFF2-40B4-BE49-F238E27FC236}">
                <a16:creationId xmlns:a16="http://schemas.microsoft.com/office/drawing/2014/main" id="{A900D86B-0E4D-E902-1885-0BC591E90AF7}"/>
              </a:ext>
            </a:extLst>
          </p:cNvPr>
          <p:cNvSpPr txBox="1"/>
          <p:nvPr/>
        </p:nvSpPr>
        <p:spPr>
          <a:xfrm>
            <a:off x="479425" y="1821139"/>
            <a:ext cx="11040546" cy="4493538"/>
          </a:xfrm>
          <a:prstGeom prst="rect">
            <a:avLst/>
          </a:prstGeom>
          <a:noFill/>
        </p:spPr>
        <p:txBody>
          <a:bodyPr wrap="square" rtlCol="0">
            <a:spAutoFit/>
          </a:bodyPr>
          <a:lstStyle/>
          <a:p>
            <a:r>
              <a:rPr lang="en-US" sz="2200" dirty="0">
                <a:solidFill>
                  <a:schemeClr val="bg1"/>
                </a:solidFill>
              </a:rPr>
              <a:t>By the end of this session, students will be able to:</a:t>
            </a:r>
          </a:p>
          <a:p>
            <a:pPr marL="342900" indent="-342900">
              <a:buFont typeface="Arial" panose="020B0604020202020204" pitchFamily="34" charset="0"/>
              <a:buChar char="•"/>
            </a:pPr>
            <a:r>
              <a:rPr lang="en-US" sz="2200" dirty="0">
                <a:solidFill>
                  <a:schemeClr val="bg1"/>
                </a:solidFill>
              </a:rPr>
              <a:t>Explain the difference between fixed and growth mindsets and their relevance to learning, resilience, and professional development.</a:t>
            </a:r>
          </a:p>
          <a:p>
            <a:pPr marL="342900" indent="-342900">
              <a:buFont typeface="Arial" panose="020B0604020202020204" pitchFamily="34" charset="0"/>
              <a:buChar char="•"/>
            </a:pPr>
            <a:r>
              <a:rPr lang="en-US" sz="2200" dirty="0">
                <a:solidFill>
                  <a:schemeClr val="bg1"/>
                </a:solidFill>
              </a:rPr>
              <a:t>Identify personal mindset tendencies and reflect on how these influence responses to challenge, feedback, and change. </a:t>
            </a:r>
          </a:p>
          <a:p>
            <a:pPr marL="342900" indent="-342900">
              <a:buFont typeface="Arial" panose="020B0604020202020204" pitchFamily="34" charset="0"/>
              <a:buChar char="•"/>
            </a:pPr>
            <a:r>
              <a:rPr lang="en-US" sz="2200" dirty="0">
                <a:solidFill>
                  <a:schemeClr val="bg1"/>
                </a:solidFill>
              </a:rPr>
              <a:t>Apply the Honey and Mumford learning styles framework to evaluate their own learning preferences and study </a:t>
            </a:r>
            <a:r>
              <a:rPr lang="en-US" sz="2200" dirty="0" err="1">
                <a:solidFill>
                  <a:schemeClr val="bg1"/>
                </a:solidFill>
              </a:rPr>
              <a:t>behaviours</a:t>
            </a:r>
            <a:r>
              <a:rPr lang="en-US" sz="2200" dirty="0">
                <a:solidFill>
                  <a:schemeClr val="bg1"/>
                </a:solidFill>
              </a:rPr>
              <a:t>.</a:t>
            </a:r>
          </a:p>
          <a:p>
            <a:pPr marL="342900" indent="-342900">
              <a:buFont typeface="Arial" panose="020B0604020202020204" pitchFamily="34" charset="0"/>
              <a:buChar char="•"/>
            </a:pPr>
            <a:r>
              <a:rPr lang="en-US" sz="2200" dirty="0">
                <a:solidFill>
                  <a:schemeClr val="bg1"/>
                </a:solidFill>
              </a:rPr>
              <a:t>Use the Johari Window to explore self-awareness, feedback, and areas for personal and professional development.</a:t>
            </a:r>
          </a:p>
          <a:p>
            <a:pPr marL="342900" indent="-342900">
              <a:buFont typeface="Arial" panose="020B0604020202020204" pitchFamily="34" charset="0"/>
              <a:buChar char="•"/>
            </a:pPr>
            <a:r>
              <a:rPr lang="en-US" sz="2200" dirty="0">
                <a:solidFill>
                  <a:schemeClr val="bg1"/>
                </a:solidFill>
              </a:rPr>
              <a:t>Construct a personal SWOT analysis to identify strengths, weaknesses, opportunities, and threats in relation to academic study and future employability.</a:t>
            </a:r>
          </a:p>
          <a:p>
            <a:pPr marL="342900" indent="-342900">
              <a:buFont typeface="Arial" panose="020B0604020202020204" pitchFamily="34" charset="0"/>
              <a:buChar char="•"/>
            </a:pPr>
            <a:r>
              <a:rPr lang="en-US" sz="2200" dirty="0">
                <a:solidFill>
                  <a:schemeClr val="bg1"/>
                </a:solidFill>
              </a:rPr>
              <a:t>Begin to reflect on how self-awareness tools can support ongoing professional development and inform Assignment Part 1.</a:t>
            </a:r>
            <a:endParaRPr lang="en-GB" sz="2200" dirty="0">
              <a:solidFill>
                <a:schemeClr val="bg1"/>
              </a:solidFill>
            </a:endParaRPr>
          </a:p>
        </p:txBody>
      </p:sp>
    </p:spTree>
    <p:extLst>
      <p:ext uri="{BB962C8B-B14F-4D97-AF65-F5344CB8AC3E}">
        <p14:creationId xmlns:p14="http://schemas.microsoft.com/office/powerpoint/2010/main" val="31586329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Office Theme">
  <a:themeElements>
    <a:clrScheme name="Custom 24">
      <a:dk1>
        <a:sysClr val="windowText" lastClr="000000"/>
      </a:dk1>
      <a:lt1>
        <a:sysClr val="window" lastClr="FFFFFF"/>
      </a:lt1>
      <a:dk2>
        <a:srgbClr val="64AC00"/>
      </a:dk2>
      <a:lt2>
        <a:srgbClr val="CBFF00"/>
      </a:lt2>
      <a:accent1>
        <a:srgbClr val="002E62"/>
      </a:accent1>
      <a:accent2>
        <a:srgbClr val="004CB9"/>
      </a:accent2>
      <a:accent3>
        <a:srgbClr val="005500"/>
      </a:accent3>
      <a:accent4>
        <a:srgbClr val="16B3DC"/>
      </a:accent4>
      <a:accent5>
        <a:srgbClr val="F9DC5C"/>
      </a:accent5>
      <a:accent6>
        <a:srgbClr val="EF626C"/>
      </a:accent6>
      <a:hlink>
        <a:srgbClr val="FFFFFF"/>
      </a:hlink>
      <a:folHlink>
        <a:srgbClr val="FFFFFF"/>
      </a:folHlink>
    </a:clrScheme>
    <a:fontScheme name="Custom 21">
      <a:majorFont>
        <a:latin typeface="Gill Sans MT"/>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w="12700" cap="flat">
          <a:noFill/>
          <a:prstDash val="solid"/>
          <a:miter/>
        </a:ln>
      </a:spPr>
      <a:bodyPr rtlCol="0" anchor="ctr"/>
      <a:lstStyle>
        <a:defPPr algn="l">
          <a:defRPr dirty="0"/>
        </a:defPPr>
      </a:lstStyle>
    </a:spDef>
  </a:objectDefaults>
  <a:extraClrSchemeLst/>
  <a:extLst>
    <a:ext uri="{05A4C25C-085E-4340-85A3-A5531E510DB2}">
      <thm15:themeFamily xmlns:thm15="http://schemas.microsoft.com/office/thememl/2012/main" name="TF22977542_Outdoors presentation_RVA_v4.potx" id="{6CD96AFB-7D75-48FF-A856-C8B82BF3C12B}" vid="{1E6ACFD4-3AE6-4944-B76B-DA44E915EC7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60B100-7079-4DE7-AF7C-20BFB1D62C46}">
  <ds:schemaRefs>
    <ds:schemaRef ds:uri="http://schemas.microsoft.com/sharepoint/v3/contenttype/forms"/>
  </ds:schemaRefs>
</ds:datastoreItem>
</file>

<file path=customXml/itemProps2.xml><?xml version="1.0" encoding="utf-8"?>
<ds:datastoreItem xmlns:ds="http://schemas.openxmlformats.org/officeDocument/2006/customXml" ds:itemID="{826A71AF-4CF2-4B95-BFB6-5C27500258C6}">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A935B1F0-3442-4957-9701-25816EFDB6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Outdoors presentation</Template>
  <TotalTime>19</TotalTime>
  <Words>1820</Words>
  <Application>Microsoft Office PowerPoint</Application>
  <PresentationFormat>Widescreen</PresentationFormat>
  <Paragraphs>124</Paragraphs>
  <Slides>29</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Franklin Gothic Book</vt:lpstr>
      <vt:lpstr>Gill Sans MT</vt:lpstr>
      <vt:lpstr>Wingdings</vt:lpstr>
      <vt:lpstr>Office Theme</vt:lpstr>
      <vt:lpstr>Week 2 </vt:lpstr>
      <vt:lpstr>What did you learn last week?</vt:lpstr>
      <vt:lpstr>10 Minute Reflection</vt:lpstr>
      <vt:lpstr>Learning outcomes</vt:lpstr>
      <vt:lpstr>PowerPoint Presentation</vt:lpstr>
      <vt:lpstr>Types of mindset</vt:lpstr>
      <vt:lpstr>How can we develop a growth mindset?</vt:lpstr>
      <vt:lpstr>Developing resilience</vt:lpstr>
      <vt:lpstr>Common myths about resilience </vt:lpstr>
      <vt:lpstr>Honey &amp; Mumford learning styles</vt:lpstr>
      <vt:lpstr>Activists</vt:lpstr>
      <vt:lpstr>Reflectors</vt:lpstr>
      <vt:lpstr>Theorists</vt:lpstr>
      <vt:lpstr>Pragmatists</vt:lpstr>
      <vt:lpstr>Honey &amp; Mumford personality test</vt:lpstr>
      <vt:lpstr>Let’s Find Out!</vt:lpstr>
      <vt:lpstr>PowerPoint Presentation</vt:lpstr>
      <vt:lpstr>PowerPoint Presentation</vt:lpstr>
      <vt:lpstr>Example</vt:lpstr>
      <vt:lpstr>PowerPoint Presentation</vt:lpstr>
      <vt:lpstr>PowerPoint Presentation</vt:lpstr>
      <vt:lpstr>Strengths</vt:lpstr>
      <vt:lpstr>Weaknesses</vt:lpstr>
      <vt:lpstr>Opportunities</vt:lpstr>
      <vt:lpstr>Threats</vt:lpstr>
      <vt:lpstr>PowerPoint Presentation</vt:lpstr>
      <vt:lpstr>PowerPoint Presentation</vt:lpstr>
      <vt:lpstr>Reflect</vt:lpstr>
      <vt:lpstr>Learning outcomes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2 </dc:title>
  <dc:creator>Muhammad Cassamo</dc:creator>
  <cp:lastModifiedBy>Ffion Cumberpatch</cp:lastModifiedBy>
  <cp:revision>3</cp:revision>
  <dcterms:created xsi:type="dcterms:W3CDTF">2024-10-03T19:19:42Z</dcterms:created>
  <dcterms:modified xsi:type="dcterms:W3CDTF">2026-01-03T11:29:04Z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