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44"/>
    <p:restoredTop sz="94780"/>
  </p:normalViewPr>
  <p:slideViewPr>
    <p:cSldViewPr snapToGrid="0" snapToObjects="1">
      <p:cViewPr varScale="1">
        <p:scale>
          <a:sx n="62" d="100"/>
          <a:sy n="62" d="100"/>
        </p:scale>
        <p:origin x="224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595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Trainee Psychological wellbeing practitioner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Freya </a:t>
            </a:r>
            <a:r>
              <a:rPr lang="en-US" dirty="0" err="1" smtClean="0"/>
              <a:t>hughes</a:t>
            </a:r>
            <a:endParaRPr lang="en-US" dirty="0" smtClean="0"/>
          </a:p>
          <a:p>
            <a:r>
              <a:rPr lang="en-US" dirty="0" smtClean="0"/>
              <a:t>1707638</a:t>
            </a:r>
          </a:p>
          <a:p>
            <a:r>
              <a:rPr lang="en-US" dirty="0" smtClean="0"/>
              <a:t>Skills for life.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31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skills have I learnt during this module?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 typeface="Arial" charset="0"/>
              <a:buChar char="•"/>
            </a:pPr>
            <a:r>
              <a:rPr lang="en-US" dirty="0" smtClean="0"/>
              <a:t>Communication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 smtClean="0"/>
              <a:t>Teamwork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 smtClean="0"/>
              <a:t>Time management </a:t>
            </a:r>
          </a:p>
          <a:p>
            <a:pPr marL="342900" indent="-342900">
              <a:buFont typeface="Arial" charset="0"/>
              <a:buChar char="•"/>
            </a:pPr>
            <a:r>
              <a:rPr lang="en-US" dirty="0" smtClean="0"/>
              <a:t>Planning and </a:t>
            </a:r>
            <a:r>
              <a:rPr lang="en-US" dirty="0" err="1" smtClean="0"/>
              <a:t>organising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758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488" y="214877"/>
            <a:ext cx="8534400" cy="1507067"/>
          </a:xfrm>
        </p:spPr>
        <p:txBody>
          <a:bodyPr>
            <a:normAutofit fontScale="90000"/>
          </a:bodyPr>
          <a:lstStyle/>
          <a:p>
            <a:r>
              <a:rPr lang="en-US" dirty="0"/>
              <a:t>How may these skills allow myself to be the ideal candidate for the position?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03586" y="2333297"/>
            <a:ext cx="18473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41476" y="1686966"/>
            <a:ext cx="727235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 smtClean="0"/>
              <a:t>Job description: </a:t>
            </a:r>
          </a:p>
          <a:p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Providing appropriate care to individuals suffering from mental health.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  <a:p>
            <a:pPr marL="285750" indent="-285750" fontAlgn="base">
              <a:buFont typeface="Arial" charset="0"/>
              <a:buChar char="•"/>
            </a:pPr>
            <a:r>
              <a:rPr lang="en-US" dirty="0"/>
              <a:t>Undertake and successfully complete the accredited PWP training at the designated </a:t>
            </a:r>
            <a:r>
              <a:rPr lang="en-US" dirty="0" smtClean="0"/>
              <a:t>university</a:t>
            </a:r>
          </a:p>
          <a:p>
            <a:pPr marL="285750" indent="-285750" fontAlgn="base">
              <a:buFont typeface="Arial" charset="0"/>
              <a:buChar char="•"/>
            </a:pPr>
            <a:endParaRPr lang="en-US" dirty="0"/>
          </a:p>
          <a:p>
            <a:pPr marL="285750" indent="-285750" fontAlgn="base">
              <a:buFont typeface="Arial" charset="0"/>
              <a:buChar char="•"/>
            </a:pPr>
            <a:r>
              <a:rPr lang="en-US" dirty="0"/>
              <a:t>Provide assessment and Low intensity interventions </a:t>
            </a:r>
            <a:endParaRPr lang="en-US" dirty="0" smtClean="0"/>
          </a:p>
          <a:p>
            <a:pPr marL="285750" indent="-285750" fontAlgn="base">
              <a:buFont typeface="Arial" charset="0"/>
              <a:buChar char="•"/>
            </a:pPr>
            <a:endParaRPr lang="en-US" dirty="0"/>
          </a:p>
          <a:p>
            <a:pPr marL="285750" indent="-285750" fontAlgn="base">
              <a:buFont typeface="Arial" charset="0"/>
              <a:buChar char="•"/>
            </a:pPr>
            <a:r>
              <a:rPr lang="en-US" dirty="0" smtClean="0"/>
              <a:t>Manage </a:t>
            </a:r>
            <a:r>
              <a:rPr lang="en-US" dirty="0"/>
              <a:t>a high volume, low intensity caseload.</a:t>
            </a:r>
          </a:p>
          <a:p>
            <a:pPr marL="285750" indent="-285750" fontAlgn="base">
              <a:buFont typeface="Arial" charset="0"/>
              <a:buChar char="•"/>
            </a:pPr>
            <a:endParaRPr lang="en-US" dirty="0" smtClean="0"/>
          </a:p>
          <a:p>
            <a:pPr marL="285750" indent="-285750" fontAlgn="base">
              <a:buFont typeface="Arial" charset="0"/>
              <a:buChar char="•"/>
            </a:pPr>
            <a:r>
              <a:rPr lang="en-US" dirty="0" smtClean="0"/>
              <a:t>Uphold </a:t>
            </a:r>
            <a:r>
              <a:rPr lang="en-US" dirty="0"/>
              <a:t>the company values </a:t>
            </a:r>
            <a:endParaRPr lang="en-US" dirty="0" smtClean="0"/>
          </a:p>
          <a:p>
            <a:pPr marL="285750" indent="-285750" fontAlgn="base">
              <a:buFont typeface="Arial" charset="0"/>
              <a:buChar char="•"/>
            </a:pPr>
            <a:endParaRPr lang="en-US" dirty="0"/>
          </a:p>
          <a:p>
            <a:pPr marL="285750" indent="-285750" fontAlgn="base">
              <a:buFont typeface="Arial" charset="0"/>
              <a:buChar char="•"/>
            </a:pPr>
            <a:r>
              <a:rPr lang="en-US" dirty="0" smtClean="0"/>
              <a:t>Work </a:t>
            </a:r>
            <a:r>
              <a:rPr lang="en-US" dirty="0"/>
              <a:t>as part of an integrated mental health team, with a range of other </a:t>
            </a:r>
            <a:r>
              <a:rPr lang="en-US" dirty="0" smtClean="0"/>
              <a:t>professionals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41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432" y="136049"/>
            <a:ext cx="4400168" cy="1507067"/>
          </a:xfrm>
        </p:spPr>
        <p:txBody>
          <a:bodyPr/>
          <a:lstStyle/>
          <a:p>
            <a:r>
              <a:rPr lang="en-US" dirty="0" smtClean="0"/>
              <a:t>Communication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00432" y="1343571"/>
            <a:ext cx="890751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Ability to be clear with what is meant when speaking and to </a:t>
            </a:r>
            <a:r>
              <a:rPr lang="en-US" dirty="0" err="1" smtClean="0"/>
              <a:t>minimise</a:t>
            </a:r>
            <a:r>
              <a:rPr lang="en-US" dirty="0" smtClean="0"/>
              <a:t> any miscommunication, it</a:t>
            </a:r>
            <a:r>
              <a:rPr lang="fr-FR" dirty="0" smtClean="0"/>
              <a:t>’</a:t>
            </a:r>
            <a:r>
              <a:rPr lang="en-US" dirty="0" smtClean="0"/>
              <a:t>s main approach would be to </a:t>
            </a:r>
            <a:r>
              <a:rPr lang="en-US" b="1" dirty="0" smtClean="0"/>
              <a:t>listen</a:t>
            </a:r>
            <a:r>
              <a:rPr lang="en-US" dirty="0" smtClean="0"/>
              <a:t> and </a:t>
            </a:r>
            <a:r>
              <a:rPr lang="en-US" b="1" dirty="0" smtClean="0"/>
              <a:t>understand</a:t>
            </a:r>
            <a:r>
              <a:rPr lang="en-US" dirty="0" smtClean="0"/>
              <a:t> where another individual is coming from. </a:t>
            </a:r>
          </a:p>
          <a:p>
            <a:endParaRPr lang="en-US" dirty="0"/>
          </a:p>
          <a:p>
            <a:r>
              <a:rPr lang="en-US" dirty="0" smtClean="0"/>
              <a:t>Non - verbal communication also considered important e.g. body language. As it is used as a sense of understanding.</a:t>
            </a:r>
          </a:p>
          <a:p>
            <a:endParaRPr lang="en-US" dirty="0"/>
          </a:p>
          <a:p>
            <a:r>
              <a:rPr lang="en-US" dirty="0" smtClean="0"/>
              <a:t>Communication is considered vital in relation to psychology and mental health due to the complex mental state of an individual.</a:t>
            </a:r>
          </a:p>
          <a:p>
            <a:endParaRPr lang="en-US" dirty="0"/>
          </a:p>
          <a:p>
            <a:r>
              <a:rPr lang="en-US" dirty="0" smtClean="0"/>
              <a:t>The use of communication developed throughout skills for life module has allowed me to apply for job roles which has communication as a key skill due to developing it through: </a:t>
            </a:r>
            <a:r>
              <a:rPr lang="en-US" i="1" dirty="0" smtClean="0"/>
              <a:t>writing, reading, oral presentations.</a:t>
            </a:r>
          </a:p>
          <a:p>
            <a:endParaRPr lang="en-US" i="1" dirty="0"/>
          </a:p>
          <a:p>
            <a:r>
              <a:rPr lang="en-US" dirty="0" smtClean="0"/>
              <a:t>Reflecting back to a job description: Key skill</a:t>
            </a:r>
            <a:r>
              <a:rPr lang="en-US" b="1" dirty="0" smtClean="0"/>
              <a:t>:  </a:t>
            </a:r>
            <a:r>
              <a:rPr lang="en-US" b="1" dirty="0"/>
              <a:t>Providing appropriate care to individuals suffering from mental health.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09855" y="341194"/>
            <a:ext cx="58182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Academic Research: Transfer of communication skills from training to </a:t>
            </a:r>
            <a:r>
              <a:rPr lang="en-US" smtClean="0"/>
              <a:t>the workplace.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7271331" y="5839690"/>
            <a:ext cx="4073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Heaven, C., Clegg, J., &amp; Maguire, P. (2006). Transfer of communication skills training from workshop to workplace: the impact of clinical supervision. </a:t>
            </a:r>
            <a:r>
              <a:rPr lang="en-US" sz="1200" i="1" dirty="0"/>
              <a:t>Patient education and counseling</a:t>
            </a:r>
            <a:r>
              <a:rPr lang="en-US" sz="1200" dirty="0"/>
              <a:t>, </a:t>
            </a:r>
            <a:r>
              <a:rPr lang="en-US" sz="1200" i="1" dirty="0"/>
              <a:t>60</a:t>
            </a:r>
            <a:r>
              <a:rPr lang="en-US" sz="1200" dirty="0"/>
              <a:t>(3), 313-325.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821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777" y="277939"/>
            <a:ext cx="8534400" cy="1507067"/>
          </a:xfrm>
        </p:spPr>
        <p:txBody>
          <a:bodyPr/>
          <a:lstStyle/>
          <a:p>
            <a:r>
              <a:rPr lang="en-US" dirty="0" smtClean="0"/>
              <a:t>Teamwork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4005" y="1785006"/>
            <a:ext cx="981791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ability to get along with the individuals you work with to allow a shared goal to be achieved for an expected outcome. Successful teamwork allows for a fostering friendship and loyalty between the group. </a:t>
            </a:r>
          </a:p>
          <a:p>
            <a:endParaRPr lang="en-US" dirty="0" smtClean="0"/>
          </a:p>
          <a:p>
            <a:r>
              <a:rPr lang="en-US" dirty="0" smtClean="0"/>
              <a:t>Having a strong team will encourage motivation for all employees, allowing them to work harder as all will be benefitting.</a:t>
            </a:r>
          </a:p>
          <a:p>
            <a:endParaRPr lang="en-US" dirty="0" smtClean="0"/>
          </a:p>
          <a:p>
            <a:r>
              <a:rPr lang="en-US" dirty="0" smtClean="0"/>
              <a:t>The development of Teamwork through the skills for life module has allowed me to enable motivation when working within a group for us all to achieve an outcome. </a:t>
            </a:r>
          </a:p>
          <a:p>
            <a:endParaRPr lang="en-US" dirty="0"/>
          </a:p>
          <a:p>
            <a:r>
              <a:rPr lang="en-US" dirty="0" smtClean="0"/>
              <a:t>This can then be reinforced with the job description supplied: key skill: </a:t>
            </a:r>
            <a:r>
              <a:rPr lang="en-US" b="1" dirty="0"/>
              <a:t>Work as part of an integrated mental health team, with a range of other professionals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05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790" y="136478"/>
            <a:ext cx="4720303" cy="1507067"/>
          </a:xfrm>
        </p:spPr>
        <p:txBody>
          <a:bodyPr/>
          <a:lstStyle/>
          <a:p>
            <a:r>
              <a:rPr lang="en-US" dirty="0" smtClean="0"/>
              <a:t>Time management 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55342" y="1542197"/>
            <a:ext cx="842066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importance of time management allows for myself to meet important demands on a day to day basis. </a:t>
            </a:r>
          </a:p>
          <a:p>
            <a:endParaRPr lang="en-US" dirty="0"/>
          </a:p>
          <a:p>
            <a:r>
              <a:rPr lang="en-US" dirty="0" smtClean="0"/>
              <a:t>Time management is vital to have as it encourages important decisions to be taken with the correct mindset without being preoccupied with an event which is incomplete. </a:t>
            </a:r>
          </a:p>
          <a:p>
            <a:endParaRPr lang="en-US" dirty="0"/>
          </a:p>
          <a:p>
            <a:r>
              <a:rPr lang="en-US" dirty="0" smtClean="0"/>
              <a:t>Will also allow you to complete more within a shorter period of time, therefore I would be able to be ahead of myself in relation to work.</a:t>
            </a:r>
          </a:p>
          <a:p>
            <a:r>
              <a:rPr lang="en-US" dirty="0" smtClean="0"/>
              <a:t> </a:t>
            </a:r>
            <a:endParaRPr lang="en-US" dirty="0"/>
          </a:p>
          <a:p>
            <a:r>
              <a:rPr lang="en-US" dirty="0" smtClean="0"/>
              <a:t>Time management has been increased to a higher standard whilst studying the skills for life module, due to completing many different pieces of work for deadlines all in a short space of time. </a:t>
            </a:r>
          </a:p>
          <a:p>
            <a:endParaRPr lang="en-US" dirty="0" smtClean="0"/>
          </a:p>
          <a:p>
            <a:r>
              <a:rPr lang="en-US" dirty="0" smtClean="0"/>
              <a:t>This can be reinforce with the job description supplied: key skill: </a:t>
            </a:r>
            <a:r>
              <a:rPr lang="en-US" b="1" dirty="0"/>
              <a:t>Manage a high volume, low intensity caseload.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7554035" y="136478"/>
            <a:ext cx="3643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Academic research : </a:t>
            </a:r>
          </a:p>
          <a:p>
            <a:r>
              <a:rPr lang="en-US" dirty="0" smtClean="0"/>
              <a:t>Effects of time management practices on college grades.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864824" y="6168788"/>
            <a:ext cx="433316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Britton, B. K., &amp; </a:t>
            </a:r>
            <a:r>
              <a:rPr lang="en-US" sz="1100" dirty="0" err="1"/>
              <a:t>Tesser</a:t>
            </a:r>
            <a:r>
              <a:rPr lang="en-US" sz="1100" dirty="0"/>
              <a:t>, A. (1991). Effects of time-management practices on college grades. </a:t>
            </a:r>
            <a:r>
              <a:rPr lang="en-US" sz="1100" i="1" dirty="0"/>
              <a:t>Journal of educational psychology</a:t>
            </a:r>
            <a:r>
              <a:rPr lang="en-US" sz="1100" dirty="0"/>
              <a:t>, </a:t>
            </a:r>
            <a:r>
              <a:rPr lang="en-US" sz="1100" i="1" dirty="0"/>
              <a:t>83</a:t>
            </a:r>
            <a:r>
              <a:rPr lang="en-US" sz="1100" dirty="0"/>
              <a:t>(3), 405.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01242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961" y="215583"/>
            <a:ext cx="8534400" cy="1507067"/>
          </a:xfrm>
        </p:spPr>
        <p:txBody>
          <a:bodyPr/>
          <a:lstStyle/>
          <a:p>
            <a:r>
              <a:rPr lang="en-US" dirty="0" smtClean="0"/>
              <a:t>Planning and </a:t>
            </a:r>
            <a:r>
              <a:rPr lang="en-US" dirty="0" err="1" smtClean="0"/>
              <a:t>organising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0502" y="1722650"/>
            <a:ext cx="81886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Planning and </a:t>
            </a:r>
            <a:r>
              <a:rPr lang="en-US" dirty="0" err="1" smtClean="0"/>
              <a:t>organising</a:t>
            </a:r>
            <a:r>
              <a:rPr lang="en-US" dirty="0" smtClean="0"/>
              <a:t> is an important aspect of all individuals life. </a:t>
            </a:r>
          </a:p>
          <a:p>
            <a:endParaRPr lang="en-US" dirty="0"/>
          </a:p>
          <a:p>
            <a:r>
              <a:rPr lang="en-US" dirty="0" smtClean="0"/>
              <a:t>It is the process of working out what you need to do and how you plan to do it.</a:t>
            </a:r>
          </a:p>
          <a:p>
            <a:endParaRPr lang="en-US" dirty="0"/>
          </a:p>
          <a:p>
            <a:r>
              <a:rPr lang="en-US" dirty="0" smtClean="0"/>
              <a:t>Skills for life has allowed me to develop my planning and </a:t>
            </a:r>
            <a:r>
              <a:rPr lang="en-US" dirty="0" err="1" smtClean="0"/>
              <a:t>organising</a:t>
            </a:r>
            <a:r>
              <a:rPr lang="en-US" dirty="0" smtClean="0"/>
              <a:t> skills by creating a study timetable to </a:t>
            </a:r>
            <a:r>
              <a:rPr lang="en-US" dirty="0" err="1" smtClean="0"/>
              <a:t>organise</a:t>
            </a:r>
            <a:r>
              <a:rPr lang="en-US" dirty="0" smtClean="0"/>
              <a:t> all of my deadlines into categories of what should be done first. </a:t>
            </a:r>
          </a:p>
          <a:p>
            <a:endParaRPr lang="en-US" dirty="0"/>
          </a:p>
          <a:p>
            <a:r>
              <a:rPr lang="en-US" dirty="0" smtClean="0"/>
              <a:t>Also, having to manage my time around work and family commitments has been developed with this module.</a:t>
            </a:r>
          </a:p>
          <a:p>
            <a:endParaRPr lang="en-US" dirty="0"/>
          </a:p>
          <a:p>
            <a:r>
              <a:rPr lang="en-US" dirty="0" smtClean="0"/>
              <a:t>This can be reinforced with the job description supplied: key skill</a:t>
            </a:r>
            <a:r>
              <a:rPr lang="en-US" b="1" dirty="0" smtClean="0"/>
              <a:t>: </a:t>
            </a:r>
            <a:r>
              <a:rPr lang="en-US" b="1" dirty="0"/>
              <a:t>Provide assessment and Low intensity interventions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47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9521" y="330968"/>
            <a:ext cx="8534400" cy="1507067"/>
          </a:xfrm>
        </p:spPr>
        <p:txBody>
          <a:bodyPr/>
          <a:lstStyle/>
          <a:p>
            <a:r>
              <a:rPr lang="en-US" dirty="0" smtClean="0"/>
              <a:t>Some which have not been mentioned…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44436" y="2223655"/>
            <a:ext cx="73983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en-US" sz="2000" dirty="0" smtClean="0"/>
              <a:t>Problem solving skills</a:t>
            </a:r>
          </a:p>
          <a:p>
            <a:pPr marL="285750" indent="-285750" algn="ctr">
              <a:buFont typeface="Arial" charset="0"/>
              <a:buChar char="•"/>
            </a:pPr>
            <a:endParaRPr lang="en-US" sz="2000" dirty="0"/>
          </a:p>
          <a:p>
            <a:pPr marL="285750" indent="-285750" algn="ctr">
              <a:buFont typeface="Arial" charset="0"/>
              <a:buChar char="•"/>
            </a:pPr>
            <a:r>
              <a:rPr lang="en-US" sz="2000" dirty="0" smtClean="0"/>
              <a:t>Research skills</a:t>
            </a:r>
          </a:p>
          <a:p>
            <a:pPr marL="285750" indent="-285750" algn="ctr">
              <a:buFont typeface="Arial" charset="0"/>
              <a:buChar char="•"/>
            </a:pPr>
            <a:endParaRPr lang="en-US" sz="2000" dirty="0"/>
          </a:p>
          <a:p>
            <a:pPr marL="285750" indent="-285750" algn="ctr">
              <a:buFont typeface="Arial" charset="0"/>
              <a:buChar char="•"/>
            </a:pPr>
            <a:r>
              <a:rPr lang="en-US" sz="2000" dirty="0" smtClean="0"/>
              <a:t>Critical thinking skills</a:t>
            </a:r>
          </a:p>
          <a:p>
            <a:pPr marL="285750" indent="-285750" algn="ctr">
              <a:buFont typeface="Arial" charset="0"/>
              <a:buChar char="•"/>
            </a:pPr>
            <a:endParaRPr lang="en-US" sz="2000" dirty="0"/>
          </a:p>
          <a:p>
            <a:pPr marL="285750" indent="-285750" algn="ctr">
              <a:buFont typeface="Arial" charset="0"/>
              <a:buChar char="•"/>
            </a:pPr>
            <a:r>
              <a:rPr lang="en-US" sz="2000" dirty="0" smtClean="0"/>
              <a:t>Open mindedness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925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139" y="185496"/>
            <a:ext cx="3139643" cy="1507067"/>
          </a:xfrm>
        </p:spPr>
        <p:txBody>
          <a:bodyPr/>
          <a:lstStyle/>
          <a:p>
            <a:r>
              <a:rPr lang="en-US" smtClean="0"/>
              <a:t>references</a:t>
            </a:r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10139" y="1350818"/>
            <a:ext cx="1111827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/>
              <a:t>Britton, B. K., &amp; </a:t>
            </a:r>
            <a:r>
              <a:rPr lang="en-US" dirty="0" err="1"/>
              <a:t>Tesser</a:t>
            </a:r>
            <a:r>
              <a:rPr lang="en-US" dirty="0"/>
              <a:t>, A. (1991). Effects of time-management practices on college grades. </a:t>
            </a:r>
            <a:r>
              <a:rPr lang="en-US" i="1" dirty="0"/>
              <a:t>Journal of educational psychology</a:t>
            </a:r>
            <a:r>
              <a:rPr lang="en-US" dirty="0"/>
              <a:t>, </a:t>
            </a:r>
            <a:r>
              <a:rPr lang="en-US" i="1" dirty="0"/>
              <a:t>83</a:t>
            </a:r>
            <a:r>
              <a:rPr lang="en-US" dirty="0"/>
              <a:t>(3), 405</a:t>
            </a:r>
            <a:r>
              <a:rPr lang="en-US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Heaven, C., Clegg, J., &amp; Maguire, P. (2006). Transfer of communication skills training from workshop to workplace: the impact of clinical supervision. </a:t>
            </a:r>
            <a:r>
              <a:rPr lang="en-US" i="1" dirty="0"/>
              <a:t>Patient education and counseling</a:t>
            </a:r>
            <a:r>
              <a:rPr lang="en-US" dirty="0"/>
              <a:t>, </a:t>
            </a:r>
            <a:r>
              <a:rPr lang="en-US" i="1" dirty="0"/>
              <a:t>60</a:t>
            </a:r>
            <a:r>
              <a:rPr lang="en-US" dirty="0"/>
              <a:t>(3), 313-325.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Trainee Psychological Wellbeing Practitioner - HMP </a:t>
            </a:r>
            <a:r>
              <a:rPr lang="en-US" dirty="0" err="1"/>
              <a:t>Altcourse</a:t>
            </a:r>
            <a:r>
              <a:rPr lang="en-US" dirty="0"/>
              <a:t>, Liverpool. (2019). Retrieved 6 October 2019, from https://</a:t>
            </a:r>
            <a:r>
              <a:rPr lang="en-US" dirty="0" err="1"/>
              <a:t>www.networxrecruitment.com</a:t>
            </a:r>
            <a:r>
              <a:rPr lang="en-US" dirty="0"/>
              <a:t>/Jobs/</a:t>
            </a:r>
            <a:r>
              <a:rPr lang="en-US" dirty="0" err="1"/>
              <a:t>Feed?key</a:t>
            </a:r>
            <a:r>
              <a:rPr lang="en-US" dirty="0"/>
              <a:t>=vy2nW3VSy7im5XqKRrLOm2Jr7xMEMx%2fo0rJZoU5ylLA%3d&amp;utm_source=</a:t>
            </a:r>
            <a:r>
              <a:rPr lang="en-US" dirty="0" err="1"/>
              <a:t>Indeed&amp;utm_medium</a:t>
            </a:r>
            <a:r>
              <a:rPr lang="en-US" dirty="0"/>
              <a:t>=</a:t>
            </a:r>
            <a:r>
              <a:rPr lang="en-US" dirty="0" err="1"/>
              <a:t>organic&amp;utm_campaign</a:t>
            </a:r>
            <a:r>
              <a:rPr lang="en-US" dirty="0"/>
              <a:t>=Indeed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42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15669</TotalTime>
  <Words>692</Words>
  <Application>Microsoft Macintosh PowerPoint</Application>
  <PresentationFormat>Widescreen</PresentationFormat>
  <Paragraphs>98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Century Gothic</vt:lpstr>
      <vt:lpstr>Wingdings 3</vt:lpstr>
      <vt:lpstr>Arial</vt:lpstr>
      <vt:lpstr>Slice</vt:lpstr>
      <vt:lpstr>Trainee Psychological wellbeing practitioner</vt:lpstr>
      <vt:lpstr>What skills have I learnt during this module?</vt:lpstr>
      <vt:lpstr>How may these skills allow myself to be the ideal candidate for the position? </vt:lpstr>
      <vt:lpstr>Communication</vt:lpstr>
      <vt:lpstr>Teamwork</vt:lpstr>
      <vt:lpstr>Time management </vt:lpstr>
      <vt:lpstr>Planning and organising</vt:lpstr>
      <vt:lpstr>Some which have not been mentioned…</vt:lpstr>
      <vt:lpstr>references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Trainee Psychological wellbeing practitioner</dc:title>
  <dc:creator>Freya Hughes (1707638)</dc:creator>
  <cp:lastModifiedBy>Freya Hughes (1707638)</cp:lastModifiedBy>
  <cp:revision>25</cp:revision>
  <dcterms:created xsi:type="dcterms:W3CDTF">2019-10-04T20:51:47Z</dcterms:created>
  <dcterms:modified xsi:type="dcterms:W3CDTF">2019-10-15T18:01:03Z</dcterms:modified>
</cp:coreProperties>
</file>