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2141E7-4C5E-4B2C-BF2E-72B14FCCE61C}" v="888" dt="2022-06-30T08:23:27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00" d="100"/>
          <a:sy n="100" d="100"/>
        </p:scale>
        <p:origin x="72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s Stefan Coanca (2026724)" userId="S::2026724@student.uwtsd.ac.uk::05501439-09c9-4fc2-8396-80cf016df976" providerId="AD" clId="Web-{F52141E7-4C5E-4B2C-BF2E-72B14FCCE61C}"/>
    <pc:docChg chg="modSld addMainMaster delMainMaster">
      <pc:chgData name="Dragos Stefan Coanca (2026724)" userId="S::2026724@student.uwtsd.ac.uk::05501439-09c9-4fc2-8396-80cf016df976" providerId="AD" clId="Web-{F52141E7-4C5E-4B2C-BF2E-72B14FCCE61C}" dt="2022-06-30T08:26:00.287" v="906"/>
      <pc:docMkLst>
        <pc:docMk/>
      </pc:docMkLst>
      <pc:sldChg chg="addSp delSp modSp mod setBg modClrScheme chgLayout">
        <pc:chgData name="Dragos Stefan Coanca (2026724)" userId="S::2026724@student.uwtsd.ac.uk::05501439-09c9-4fc2-8396-80cf016df976" providerId="AD" clId="Web-{F52141E7-4C5E-4B2C-BF2E-72B14FCCE61C}" dt="2022-06-30T08:26:00.287" v="906"/>
        <pc:sldMkLst>
          <pc:docMk/>
          <pc:sldMk cId="109857222" sldId="256"/>
        </pc:sldMkLst>
        <pc:spChg chg="mo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9" creationId="{23DA7759-3209-4FE2-96D1-4EEDD81E9EA0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11" creationId="{41460DAD-8769-4C9F-9C8C-BB0443909D76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13" creationId="{460B0EFB-53ED-4F35-B05D-F658EA021C65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15" creationId="{835EF3DD-7D43-4A27-8967-A92FD8CC9365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30.596" v="897"/>
          <ac:spMkLst>
            <pc:docMk/>
            <pc:sldMk cId="109857222" sldId="256"/>
            <ac:spMk id="20" creationId="{0BABF38A-8A0D-492E-BD20-6CF4D46B50BD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30.596" v="897"/>
          <ac:spMkLst>
            <pc:docMk/>
            <pc:sldMk cId="109857222" sldId="256"/>
            <ac:spMk id="24" creationId="{A4FB2F27-3F7D-440E-A905-86607A926A29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30.596" v="897"/>
          <ac:spMkLst>
            <pc:docMk/>
            <pc:sldMk cId="109857222" sldId="256"/>
            <ac:spMk id="26" creationId="{AF678C14-A033-4139-BCA9-8382B039648B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30.596" v="897"/>
          <ac:spMkLst>
            <pc:docMk/>
            <pc:sldMk cId="109857222" sldId="256"/>
            <ac:spMk id="28" creationId="{C2D5331B-6E57-4C50-8FBB-431781288905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4" creationId="{CCC95119-6D9D-3542-9E0E-4171B33DC9CA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5" creationId="{EFC92F19-7317-314C-81B7-43B8B687F4E4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6" creationId="{C868C70C-E5C4-CD47-888C-FCB3373B6D38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7" creationId="{F7C9FD24-3092-E04F-925D-C1183BF54C06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8" creationId="{D8C68F39-5E8A-844C-A8FD-394F253C1E5F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4:52.222" v="899"/>
          <ac:spMkLst>
            <pc:docMk/>
            <pc:sldMk cId="109857222" sldId="256"/>
            <ac:spMk id="39" creationId="{BC583CEB-AC2B-2640-94F6-5958E6BC5BAB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5:07.316" v="901"/>
          <ac:spMkLst>
            <pc:docMk/>
            <pc:sldMk cId="109857222" sldId="256"/>
            <ac:spMk id="41" creationId="{9B37791B-B040-4694-BFDC-8DD132D86E8E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5:24.270" v="903"/>
          <ac:spMkLst>
            <pc:docMk/>
            <pc:sldMk cId="109857222" sldId="256"/>
            <ac:spMk id="45" creationId="{0BABF38A-8A0D-492E-BD20-6CF4D46B50BD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5:24.270" v="903"/>
          <ac:spMkLst>
            <pc:docMk/>
            <pc:sldMk cId="109857222" sldId="256"/>
            <ac:spMk id="47" creationId="{A4FB2F27-3F7D-440E-A905-86607A926A29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5:24.270" v="903"/>
          <ac:spMkLst>
            <pc:docMk/>
            <pc:sldMk cId="109857222" sldId="256"/>
            <ac:spMk id="48" creationId="{AF678C14-A033-4139-BCA9-8382B039648B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5:24.270" v="903"/>
          <ac:spMkLst>
            <pc:docMk/>
            <pc:sldMk cId="109857222" sldId="256"/>
            <ac:spMk id="49" creationId="{C2D5331B-6E57-4C50-8FBB-431781288905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2" creationId="{1E94681D-2A4C-4A8D-B9B5-31D440D0328D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3" creationId="{FB65ABA3-820C-4D75-9437-9EFA1ADFE134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4" creationId="{036BF2FB-90D8-48DB-BD34-D040CDCFF208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5" creationId="{78632963-757B-40C2-BB84-FC6107A54DAD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6" creationId="{2853AE55-7E35-44B0-89F1-3F52B262AF33}"/>
          </ac:spMkLst>
        </pc:spChg>
        <pc:spChg chg="add del">
          <ac:chgData name="Dragos Stefan Coanca (2026724)" userId="S::2026724@student.uwtsd.ac.uk::05501439-09c9-4fc2-8396-80cf016df976" providerId="AD" clId="Web-{F52141E7-4C5E-4B2C-BF2E-72B14FCCE61C}" dt="2022-06-30T08:26:00.240" v="905"/>
          <ac:spMkLst>
            <pc:docMk/>
            <pc:sldMk cId="109857222" sldId="256"/>
            <ac:spMk id="57" creationId="{DBC4BE4D-4B50-4F51-9F85-4B5D60B02D81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59" creationId="{CCC95119-6D9D-3542-9E0E-4171B33DC9CA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60" creationId="{EFC92F19-7317-314C-81B7-43B8B687F4E4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61" creationId="{C868C70C-E5C4-CD47-888C-FCB3373B6D38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62" creationId="{F7C9FD24-3092-E04F-925D-C1183BF54C06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63" creationId="{D8C68F39-5E8A-844C-A8FD-394F253C1E5F}"/>
          </ac:spMkLst>
        </pc:spChg>
        <pc:spChg chg="add">
          <ac:chgData name="Dragos Stefan Coanca (2026724)" userId="S::2026724@student.uwtsd.ac.uk::05501439-09c9-4fc2-8396-80cf016df976" providerId="AD" clId="Web-{F52141E7-4C5E-4B2C-BF2E-72B14FCCE61C}" dt="2022-06-30T08:26:00.287" v="906"/>
          <ac:spMkLst>
            <pc:docMk/>
            <pc:sldMk cId="109857222" sldId="256"/>
            <ac:spMk id="64" creationId="{BC583CEB-AC2B-2640-94F6-5958E6BC5BAB}"/>
          </ac:spMkLst>
        </pc:spChg>
        <pc:grpChg chg="add del">
          <ac:chgData name="Dragos Stefan Coanca (2026724)" userId="S::2026724@student.uwtsd.ac.uk::05501439-09c9-4fc2-8396-80cf016df976" providerId="AD" clId="Web-{F52141E7-4C5E-4B2C-BF2E-72B14FCCE61C}" dt="2022-06-30T08:24:30.596" v="897"/>
          <ac:grpSpMkLst>
            <pc:docMk/>
            <pc:sldMk cId="109857222" sldId="256"/>
            <ac:grpSpMk id="30" creationId="{E4A40E9D-B0FA-4A78-B58C-87A64C4FD5C8}"/>
          </ac:grpSpMkLst>
        </pc:grpChg>
        <pc:grpChg chg="add del">
          <ac:chgData name="Dragos Stefan Coanca (2026724)" userId="S::2026724@student.uwtsd.ac.uk::05501439-09c9-4fc2-8396-80cf016df976" providerId="AD" clId="Web-{F52141E7-4C5E-4B2C-BF2E-72B14FCCE61C}" dt="2022-06-30T08:25:07.316" v="901"/>
          <ac:grpSpMkLst>
            <pc:docMk/>
            <pc:sldMk cId="109857222" sldId="256"/>
            <ac:grpSpMk id="42" creationId="{A7900967-84CA-47B4-9F1C-E787BAC1496A}"/>
          </ac:grpSpMkLst>
        </pc:grpChg>
        <pc:grpChg chg="add del">
          <ac:chgData name="Dragos Stefan Coanca (2026724)" userId="S::2026724@student.uwtsd.ac.uk::05501439-09c9-4fc2-8396-80cf016df976" providerId="AD" clId="Web-{F52141E7-4C5E-4B2C-BF2E-72B14FCCE61C}" dt="2022-06-30T08:25:24.270" v="903"/>
          <ac:grpSpMkLst>
            <pc:docMk/>
            <pc:sldMk cId="109857222" sldId="256"/>
            <ac:grpSpMk id="50" creationId="{E4A40E9D-B0FA-4A78-B58C-87A64C4FD5C8}"/>
          </ac:grpSpMkLst>
        </pc:grpChg>
        <pc:picChg chg="add mod ord">
          <ac:chgData name="Dragos Stefan Coanca (2026724)" userId="S::2026724@student.uwtsd.ac.uk::05501439-09c9-4fc2-8396-80cf016df976" providerId="AD" clId="Web-{F52141E7-4C5E-4B2C-BF2E-72B14FCCE61C}" dt="2022-06-30T08:26:00.287" v="906"/>
          <ac:picMkLst>
            <pc:docMk/>
            <pc:sldMk cId="109857222" sldId="256"/>
            <ac:picMk id="4" creationId="{DB88D005-D10A-680D-849D-0B4A29CFDA15}"/>
          </ac:picMkLst>
        </pc:picChg>
        <pc:picChg chg="add del">
          <ac:chgData name="Dragos Stefan Coanca (2026724)" userId="S::2026724@student.uwtsd.ac.uk::05501439-09c9-4fc2-8396-80cf016df976" providerId="AD" clId="Web-{F52141E7-4C5E-4B2C-BF2E-72B14FCCE61C}" dt="2022-06-30T08:24:30.596" v="897"/>
          <ac:picMkLst>
            <pc:docMk/>
            <pc:sldMk cId="109857222" sldId="256"/>
            <ac:picMk id="22" creationId="{BC526B7A-4801-4FD1-95C8-03AF22629E87}"/>
          </ac:picMkLst>
        </pc:picChg>
        <pc:picChg chg="add del">
          <ac:chgData name="Dragos Stefan Coanca (2026724)" userId="S::2026724@student.uwtsd.ac.uk::05501439-09c9-4fc2-8396-80cf016df976" providerId="AD" clId="Web-{F52141E7-4C5E-4B2C-BF2E-72B14FCCE61C}" dt="2022-06-30T08:25:24.270" v="903"/>
          <ac:picMkLst>
            <pc:docMk/>
            <pc:sldMk cId="109857222" sldId="256"/>
            <ac:picMk id="46" creationId="{BC526B7A-4801-4FD1-95C8-03AF22629E87}"/>
          </ac:picMkLst>
        </pc:picChg>
      </pc:sldChg>
      <pc:sldMasterChg chg="del delSldLayout">
        <pc:chgData name="Dragos Stefan Coanca (2026724)" userId="S::2026724@student.uwtsd.ac.uk::05501439-09c9-4fc2-8396-80cf016df976" providerId="AD" clId="Web-{F52141E7-4C5E-4B2C-BF2E-72B14FCCE61C}" dt="2022-06-30T08:22:10.514" v="891"/>
        <pc:sldMasterMkLst>
          <pc:docMk/>
          <pc:sldMasterMk cId="2460954070" sldId="2147483660"/>
        </pc:sldMasterMkLst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ragos Stefan Coanca (2026724)" userId="S::2026724@student.uwtsd.ac.uk::05501439-09c9-4fc2-8396-80cf016df976" providerId="AD" clId="Web-{F52141E7-4C5E-4B2C-BF2E-72B14FCCE61C}" dt="2022-06-30T08:22:10.514" v="89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Dragos Stefan Coanca (2026724)" userId="S::2026724@student.uwtsd.ac.uk::05501439-09c9-4fc2-8396-80cf016df976" providerId="AD" clId="Web-{F52141E7-4C5E-4B2C-BF2E-72B14FCCE61C}" dt="2022-06-30T08:26:00.287" v="906"/>
        <pc:sldMasterMkLst>
          <pc:docMk/>
          <pc:sldMasterMk cId="3754921853" sldId="2147483711"/>
        </pc:sldMasterMkLst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780472055" sldId="2147483700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1238242733" sldId="2147483701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1951021334" sldId="2147483702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433155054" sldId="2147483703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3385328433" sldId="2147483704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948788742" sldId="2147483705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3237610393" sldId="2147483706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80144341" sldId="2147483707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754743074" sldId="2147483708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2351973430" sldId="2147483709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3754921853" sldId="2147483711"/>
            <pc:sldLayoutMk cId="2054522694" sldId="2147483710"/>
          </pc:sldLayoutMkLst>
        </pc:sldLayoutChg>
      </pc:sldMasterChg>
      <pc:sldMasterChg chg="add del addSldLayout delSldLayout">
        <pc:chgData name="Dragos Stefan Coanca (2026724)" userId="S::2026724@student.uwtsd.ac.uk::05501439-09c9-4fc2-8396-80cf016df976" providerId="AD" clId="Web-{F52141E7-4C5E-4B2C-BF2E-72B14FCCE61C}" dt="2022-06-30T08:26:00.240" v="905"/>
        <pc:sldMasterMkLst>
          <pc:docMk/>
          <pc:sldMasterMk cId="249965296" sldId="2147483787"/>
        </pc:sldMasterMkLst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2219572327" sldId="2147483776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37219558" sldId="2147483777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1724010662" sldId="2147483778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1994347969" sldId="2147483779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3610021000" sldId="2147483780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2012226001" sldId="2147483781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3115904681" sldId="2147483782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1935186268" sldId="2147483783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4060307910" sldId="2147483784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3468991807" sldId="2147483785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40" v="905"/>
          <pc:sldLayoutMkLst>
            <pc:docMk/>
            <pc:sldMasterMk cId="249965296" sldId="2147483787"/>
            <pc:sldLayoutMk cId="1631035463" sldId="2147483786"/>
          </pc:sldLayoutMkLst>
        </pc:sldLayoutChg>
      </pc:sldMasterChg>
      <pc:sldMasterChg chg="add del addSldLayout delSldLayout">
        <pc:chgData name="Dragos Stefan Coanca (2026724)" userId="S::2026724@student.uwtsd.ac.uk::05501439-09c9-4fc2-8396-80cf016df976" providerId="AD" clId="Web-{F52141E7-4C5E-4B2C-BF2E-72B14FCCE61C}" dt="2022-06-30T08:25:07.316" v="901"/>
        <pc:sldMasterMkLst>
          <pc:docMk/>
          <pc:sldMasterMk cId="2039157663" sldId="2147483787"/>
        </pc:sldMasterMkLst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2349357185" sldId="2147483776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3531795920" sldId="2147483777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4068703980" sldId="2147483778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2486065526" sldId="2147483779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940189813" sldId="2147483780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350958012" sldId="2147483781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3658504570" sldId="2147483782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1759917714" sldId="2147483783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1084914372" sldId="2147483784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954880676" sldId="2147483785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07.316" v="901"/>
          <pc:sldLayoutMkLst>
            <pc:docMk/>
            <pc:sldMasterMk cId="2039157663" sldId="2147483787"/>
            <pc:sldLayoutMk cId="2986386176" sldId="2147483786"/>
          </pc:sldLayoutMkLst>
        </pc:sldLayoutChg>
      </pc:sldMasterChg>
      <pc:sldMasterChg chg="add del addSldLayout delSldLayout">
        <pc:chgData name="Dragos Stefan Coanca (2026724)" userId="S::2026724@student.uwtsd.ac.uk::05501439-09c9-4fc2-8396-80cf016df976" providerId="AD" clId="Web-{F52141E7-4C5E-4B2C-BF2E-72B14FCCE61C}" dt="2022-06-30T08:26:00.287" v="906"/>
        <pc:sldMasterMkLst>
          <pc:docMk/>
          <pc:sldMasterMk cId="1556157514" sldId="2147483800"/>
        </pc:sldMasterMkLst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731754015" sldId="2147483789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100904159" sldId="2147483790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2536968544" sldId="2147483791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4227750342" sldId="2147483792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4268152511" sldId="2147483793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1938628658" sldId="2147483794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1435792932" sldId="2147483795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436774995" sldId="2147483796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3360688586" sldId="2147483797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2023041459" sldId="2147483798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6:00.287" v="906"/>
          <pc:sldLayoutMkLst>
            <pc:docMk/>
            <pc:sldMasterMk cId="1556157514" sldId="2147483800"/>
            <pc:sldLayoutMk cId="2924521083" sldId="2147483799"/>
          </pc:sldLayoutMkLst>
        </pc:sldLayoutChg>
      </pc:sldMasterChg>
      <pc:sldMasterChg chg="add del addSldLayout delSldLayout">
        <pc:chgData name="Dragos Stefan Coanca (2026724)" userId="S::2026724@student.uwtsd.ac.uk::05501439-09c9-4fc2-8396-80cf016df976" providerId="AD" clId="Web-{F52141E7-4C5E-4B2C-BF2E-72B14FCCE61C}" dt="2022-06-30T08:25:24.270" v="903"/>
        <pc:sldMasterMkLst>
          <pc:docMk/>
          <pc:sldMasterMk cId="1503688437" sldId="2147483813"/>
        </pc:sldMasterMkLst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1226475566" sldId="2147483802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6158273" sldId="2147483803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3613854196" sldId="2147483804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1189451645" sldId="2147483805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394485837" sldId="2147483806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3265919805" sldId="2147483807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2986178200" sldId="2147483808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4290517610" sldId="2147483809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2922431082" sldId="2147483810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3749010879" sldId="2147483811"/>
          </pc:sldLayoutMkLst>
        </pc:sldLayoutChg>
        <pc:sldLayoutChg chg="add del">
          <pc:chgData name="Dragos Stefan Coanca (2026724)" userId="S::2026724@student.uwtsd.ac.uk::05501439-09c9-4fc2-8396-80cf016df976" providerId="AD" clId="Web-{F52141E7-4C5E-4B2C-BF2E-72B14FCCE61C}" dt="2022-06-30T08:25:24.270" v="903"/>
          <pc:sldLayoutMkLst>
            <pc:docMk/>
            <pc:sldMasterMk cId="1503688437" sldId="2147483813"/>
            <pc:sldLayoutMk cId="829997401" sldId="214748381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6/30/2022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792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774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8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41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2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152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5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4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68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750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62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6/30/2022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57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793" r:id="rId6"/>
    <p:sldLayoutId id="2147483789" r:id="rId7"/>
    <p:sldLayoutId id="2147483790" r:id="rId8"/>
    <p:sldLayoutId id="2147483791" r:id="rId9"/>
    <p:sldLayoutId id="2147483792" r:id="rId10"/>
    <p:sldLayoutId id="214748379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19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21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" name="Rectangle 23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8D005-D10A-680D-849D-0B4A29CFD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54" r="-1" b="16237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62" name="Rectangle">
            <a:extLst>
              <a:ext uri="{FF2B5EF4-FFF2-40B4-BE49-F238E27FC236}">
                <a16:creationId xmlns:a16="http://schemas.microsoft.com/office/drawing/2014/main" id="{F7C9FD24-3092-E04F-925D-C1183BF54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63" name="Rectangle 27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29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153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6030" y="-206679"/>
            <a:ext cx="6400798" cy="64953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Dragos StefanCoanca_2026724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150" y="1008002"/>
            <a:ext cx="6400798" cy="523844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Dialogo</a:t>
            </a:r>
            <a:r>
              <a:rPr lang="en-US" sz="600" dirty="0"/>
              <a:t> </a:t>
            </a:r>
            <a:r>
              <a:rPr lang="en-US" sz="600" dirty="0" err="1"/>
              <a:t>Desayuno</a:t>
            </a:r>
            <a:r>
              <a:rPr lang="en-US" sz="600" dirty="0"/>
              <a:t> (Breakfast)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Alonso: Buenos Dias?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Buenos </a:t>
            </a:r>
            <a:r>
              <a:rPr lang="en-US" sz="600" dirty="0" err="1"/>
              <a:t>dias</a:t>
            </a:r>
            <a:r>
              <a:rPr lang="en-US" sz="600" dirty="0"/>
              <a:t>, </a:t>
            </a:r>
            <a:r>
              <a:rPr lang="en-US" sz="600" dirty="0" err="1"/>
              <a:t>como</a:t>
            </a:r>
            <a:r>
              <a:rPr lang="en-US" sz="600" dirty="0"/>
              <a:t> le </a:t>
            </a:r>
            <a:r>
              <a:rPr lang="en-US" sz="600" dirty="0" err="1"/>
              <a:t>puedo</a:t>
            </a:r>
            <a:r>
              <a:rPr lang="en-US" sz="600" dirty="0"/>
              <a:t> </a:t>
            </a:r>
            <a:r>
              <a:rPr lang="en-US" sz="600" dirty="0" err="1"/>
              <a:t>ayudar</a:t>
            </a:r>
            <a:r>
              <a:rPr lang="en-US" sz="600" dirty="0"/>
              <a:t>?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Alonso: Me </a:t>
            </a:r>
            <a:r>
              <a:rPr lang="en-US" sz="600" dirty="0" err="1"/>
              <a:t>gustaria</a:t>
            </a:r>
            <a:r>
              <a:rPr lang="en-US" sz="600" dirty="0"/>
              <a:t> </a:t>
            </a:r>
            <a:r>
              <a:rPr lang="en-US" sz="600" dirty="0" err="1"/>
              <a:t>reservar</a:t>
            </a:r>
            <a:r>
              <a:rPr lang="en-US" sz="600" dirty="0"/>
              <a:t> </a:t>
            </a:r>
            <a:r>
              <a:rPr lang="en-US" sz="600" dirty="0" err="1"/>
              <a:t>una</a:t>
            </a:r>
            <a:r>
              <a:rPr lang="en-US" sz="600" dirty="0"/>
              <a:t> mesa para </a:t>
            </a:r>
            <a:r>
              <a:rPr lang="en-US" sz="600" dirty="0" err="1"/>
              <a:t>tres</a:t>
            </a:r>
            <a:r>
              <a:rPr lang="en-US" sz="600" dirty="0"/>
              <a:t> personas para </a:t>
            </a:r>
            <a:r>
              <a:rPr lang="en-US" sz="600" dirty="0" err="1"/>
              <a:t>desayunar</a:t>
            </a:r>
            <a:r>
              <a:rPr lang="en-US" sz="600" dirty="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Si, a que hora le </a:t>
            </a:r>
            <a:r>
              <a:rPr lang="en-US" sz="600" dirty="0" err="1"/>
              <a:t>gustaria</a:t>
            </a:r>
            <a:r>
              <a:rPr lang="en-US" sz="600" dirty="0"/>
              <a:t>, y que </a:t>
            </a:r>
            <a:r>
              <a:rPr lang="en-US" sz="600" dirty="0" err="1"/>
              <a:t>dia</a:t>
            </a:r>
            <a:r>
              <a:rPr lang="en-US" sz="600" dirty="0"/>
              <a:t>?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Alonso: El </a:t>
            </a:r>
            <a:r>
              <a:rPr lang="en-US" sz="600" dirty="0" err="1"/>
              <a:t>dia</a:t>
            </a:r>
            <a:r>
              <a:rPr lang="en-US" sz="600" dirty="0"/>
              <a:t> </a:t>
            </a:r>
            <a:r>
              <a:rPr lang="en-US" sz="600" dirty="0" err="1"/>
              <a:t>ocho</a:t>
            </a:r>
            <a:r>
              <a:rPr lang="en-US" sz="600" dirty="0"/>
              <a:t> de Mayo a las 09:30am.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Si, </a:t>
            </a:r>
            <a:r>
              <a:rPr lang="en-US" sz="600" dirty="0" err="1"/>
              <a:t>Todo</a:t>
            </a:r>
            <a:r>
              <a:rPr lang="en-US" sz="600" dirty="0"/>
              <a:t> </a:t>
            </a:r>
            <a:r>
              <a:rPr lang="en-US" sz="600" dirty="0" err="1"/>
              <a:t>esta</a:t>
            </a:r>
            <a:r>
              <a:rPr lang="en-US" sz="600" dirty="0"/>
              <a:t> </a:t>
            </a:r>
            <a:r>
              <a:rPr lang="en-US" sz="600" dirty="0" err="1"/>
              <a:t>reservado</a:t>
            </a:r>
            <a:r>
              <a:rPr lang="en-US" sz="600" dirty="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Alonso: Que bien? Me </a:t>
            </a:r>
            <a:r>
              <a:rPr lang="en-US" sz="600" dirty="0" err="1"/>
              <a:t>puedes</a:t>
            </a:r>
            <a:r>
              <a:rPr lang="en-US" sz="600" dirty="0"/>
              <a:t> pasar </a:t>
            </a:r>
            <a:r>
              <a:rPr lang="en-US" sz="600" dirty="0" err="1"/>
              <a:t>por</a:t>
            </a:r>
            <a:r>
              <a:rPr lang="en-US" sz="600" dirty="0"/>
              <a:t> favor la </a:t>
            </a:r>
            <a:r>
              <a:rPr lang="en-US" sz="600" dirty="0" err="1"/>
              <a:t>cartsa</a:t>
            </a:r>
            <a:r>
              <a:rPr lang="en-US" sz="600" dirty="0"/>
              <a:t> del </a:t>
            </a:r>
            <a:r>
              <a:rPr lang="en-US" sz="600" dirty="0" err="1"/>
              <a:t>desayuno</a:t>
            </a:r>
            <a:r>
              <a:rPr lang="en-US" sz="600" dirty="0"/>
              <a:t>, </a:t>
            </a:r>
            <a:r>
              <a:rPr lang="en-US" sz="600" dirty="0" err="1"/>
              <a:t>tambien</a:t>
            </a:r>
            <a:r>
              <a:rPr lang="en-US" sz="600" dirty="0"/>
              <a:t> </a:t>
            </a:r>
            <a:r>
              <a:rPr lang="en-US" sz="600" dirty="0" err="1"/>
              <a:t>necesito</a:t>
            </a:r>
            <a:r>
              <a:rPr lang="en-US" sz="600" dirty="0"/>
              <a:t> la direction del </a:t>
            </a:r>
            <a:r>
              <a:rPr lang="en-US" sz="600" dirty="0" err="1"/>
              <a:t>restaurante</a:t>
            </a:r>
            <a:r>
              <a:rPr lang="en-US" sz="600" dirty="0"/>
              <a:t> y </a:t>
            </a:r>
            <a:r>
              <a:rPr lang="en-US" sz="600" dirty="0" err="1"/>
              <a:t>su</a:t>
            </a:r>
            <a:r>
              <a:rPr lang="en-US" sz="600" dirty="0"/>
              <a:t> </a:t>
            </a:r>
            <a:r>
              <a:rPr lang="en-US" sz="600" dirty="0" err="1"/>
              <a:t>correo</a:t>
            </a:r>
            <a:r>
              <a:rPr lang="en-US" sz="600" dirty="0"/>
              <a:t> </a:t>
            </a:r>
            <a:r>
              <a:rPr lang="en-US" sz="600" dirty="0" err="1"/>
              <a:t>electronico</a:t>
            </a:r>
            <a:r>
              <a:rPr lang="en-US" sz="600" dirty="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Si  </a:t>
            </a:r>
            <a:r>
              <a:rPr lang="en-US" sz="600" dirty="0" err="1"/>
              <a:t>porsupuesto</a:t>
            </a:r>
            <a:r>
              <a:rPr lang="en-US" sz="600" dirty="0"/>
              <a:t> </a:t>
            </a:r>
            <a:r>
              <a:rPr lang="en-US" sz="600" dirty="0" err="1"/>
              <a:t>en</a:t>
            </a:r>
            <a:r>
              <a:rPr lang="en-US" sz="600" dirty="0"/>
              <a:t> </a:t>
            </a:r>
            <a:r>
              <a:rPr lang="en-US" sz="600" dirty="0" err="1"/>
              <a:t>tres</a:t>
            </a:r>
            <a:r>
              <a:rPr lang="en-US" sz="600" dirty="0"/>
              <a:t> </a:t>
            </a:r>
            <a:r>
              <a:rPr lang="en-US" sz="600" dirty="0" err="1"/>
              <a:t>minutos</a:t>
            </a:r>
            <a:r>
              <a:rPr lang="en-US" sz="600" dirty="0"/>
              <a:t> le paso  </a:t>
            </a:r>
            <a:r>
              <a:rPr lang="en-US" sz="600" dirty="0" err="1"/>
              <a:t>todo</a:t>
            </a:r>
            <a:r>
              <a:rPr lang="en-US" sz="600" dirty="0"/>
              <a:t> </a:t>
            </a:r>
            <a:r>
              <a:rPr lang="en-US" sz="600" dirty="0" err="1"/>
              <a:t>los</a:t>
            </a:r>
            <a:r>
              <a:rPr lang="en-US" sz="600" dirty="0"/>
              <a:t> </a:t>
            </a:r>
            <a:r>
              <a:rPr lang="en-US" sz="600" dirty="0" err="1"/>
              <a:t>detalles</a:t>
            </a:r>
            <a:r>
              <a:rPr lang="en-US" sz="600" dirty="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La carta de </a:t>
            </a:r>
            <a:r>
              <a:rPr lang="en-US" sz="600" dirty="0" err="1"/>
              <a:t>desayunoes</a:t>
            </a:r>
            <a:r>
              <a:rPr lang="en-US" sz="600" dirty="0"/>
              <a:t>: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Tostada de jamon entera con - pate y </a:t>
            </a:r>
            <a:r>
              <a:rPr lang="en-US" sz="600" dirty="0" err="1"/>
              <a:t>aceite</a:t>
            </a:r>
            <a:r>
              <a:rPr lang="en-US" sz="600" dirty="0"/>
              <a:t> de </a:t>
            </a:r>
            <a:r>
              <a:rPr lang="en-US" sz="600" dirty="0" err="1"/>
              <a:t>oliva</a:t>
            </a:r>
            <a:r>
              <a:rPr lang="en-US" sz="600" dirty="0"/>
              <a:t> \2,50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-media con jamon </a:t>
            </a:r>
            <a:r>
              <a:rPr lang="en-US" sz="600" dirty="0" err="1"/>
              <a:t>york</a:t>
            </a:r>
            <a:r>
              <a:rPr lang="en-US" sz="600" dirty="0"/>
              <a:t>\ 1,75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Media o entera con </a:t>
            </a:r>
            <a:r>
              <a:rPr lang="en-US" sz="600" dirty="0" err="1"/>
              <a:t>mantequilla</a:t>
            </a:r>
            <a:r>
              <a:rPr lang="en-US" sz="600" dirty="0"/>
              <a:t> \ 2,20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De </a:t>
            </a:r>
            <a:r>
              <a:rPr lang="en-US" sz="600" dirty="0" err="1"/>
              <a:t>beber</a:t>
            </a:r>
            <a:r>
              <a:rPr lang="en-US" sz="600" dirty="0"/>
              <a:t> </a:t>
            </a:r>
            <a:r>
              <a:rPr lang="en-US" sz="600" dirty="0" err="1"/>
              <a:t>tenemos</a:t>
            </a:r>
            <a:r>
              <a:rPr lang="en-US" sz="600" dirty="0"/>
              <a:t> </a:t>
            </a:r>
            <a:r>
              <a:rPr lang="en-US" sz="600" dirty="0" err="1"/>
              <a:t>los</a:t>
            </a:r>
            <a:r>
              <a:rPr lang="en-US" sz="600" dirty="0"/>
              <a:t> </a:t>
            </a:r>
            <a:r>
              <a:rPr lang="en-US" sz="600" dirty="0" err="1"/>
              <a:t>siguente</a:t>
            </a:r>
            <a:r>
              <a:rPr lang="en-US" sz="600" dirty="0"/>
              <a:t>: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Café con leche 1,50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Fanta 1,20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Coca cola 1,50 euro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Y </a:t>
            </a:r>
            <a:r>
              <a:rPr lang="en-US" sz="600" dirty="0" err="1"/>
              <a:t>tenemos</a:t>
            </a:r>
            <a:r>
              <a:rPr lang="en-US" sz="600" dirty="0"/>
              <a:t> </a:t>
            </a:r>
            <a:r>
              <a:rPr lang="en-US" sz="600" dirty="0" err="1"/>
              <a:t>desajuno</a:t>
            </a:r>
            <a:r>
              <a:rPr lang="en-US" sz="600" dirty="0"/>
              <a:t> </a:t>
            </a:r>
            <a:r>
              <a:rPr lang="en-US" sz="600" dirty="0" err="1"/>
              <a:t>entero</a:t>
            </a:r>
            <a:r>
              <a:rPr lang="en-US" sz="600" dirty="0"/>
              <a:t> o </a:t>
            </a:r>
            <a:r>
              <a:rPr lang="en-US" sz="600" dirty="0" err="1"/>
              <a:t>combinado</a:t>
            </a:r>
            <a:r>
              <a:rPr lang="en-US" sz="600" dirty="0"/>
              <a:t> a 4,10 euro.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: La </a:t>
            </a:r>
            <a:r>
              <a:rPr lang="en-US" sz="600" dirty="0" err="1"/>
              <a:t>direccion</a:t>
            </a:r>
            <a:r>
              <a:rPr lang="en-US" sz="600" dirty="0"/>
              <a:t> es : Calle Bartolomeo nr 25 Sevilla ,</a:t>
            </a:r>
            <a:r>
              <a:rPr lang="en-US" sz="600" dirty="0" err="1"/>
              <a:t>Codigo</a:t>
            </a:r>
            <a:r>
              <a:rPr lang="en-US" sz="600" dirty="0"/>
              <a:t> postal es 41320.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Alonso: </a:t>
            </a:r>
            <a:r>
              <a:rPr lang="en-US" sz="600" dirty="0" err="1"/>
              <a:t>Muchas</a:t>
            </a:r>
            <a:r>
              <a:rPr lang="en-US" sz="600" dirty="0"/>
              <a:t> gracias </a:t>
            </a:r>
            <a:r>
              <a:rPr lang="en-US" sz="600" dirty="0" err="1"/>
              <a:t>por</a:t>
            </a:r>
            <a:r>
              <a:rPr lang="en-US" sz="600" dirty="0"/>
              <a:t> </a:t>
            </a:r>
            <a:r>
              <a:rPr lang="en-US" sz="600" dirty="0" err="1"/>
              <a:t>todo</a:t>
            </a:r>
            <a:r>
              <a:rPr lang="en-US" sz="600" dirty="0"/>
              <a:t>, </a:t>
            </a:r>
            <a:r>
              <a:rPr lang="en-US" sz="600" dirty="0" err="1"/>
              <a:t>ademas</a:t>
            </a:r>
            <a:r>
              <a:rPr lang="en-US" sz="600" dirty="0"/>
              <a:t> me </a:t>
            </a:r>
            <a:r>
              <a:rPr lang="en-US" sz="600" dirty="0" err="1"/>
              <a:t>puedes</a:t>
            </a:r>
            <a:r>
              <a:rPr lang="en-US" sz="600" dirty="0"/>
              <a:t> </a:t>
            </a:r>
            <a:r>
              <a:rPr lang="en-US" sz="600" dirty="0" err="1"/>
              <a:t>decir</a:t>
            </a:r>
            <a:r>
              <a:rPr lang="en-US" sz="600" dirty="0"/>
              <a:t> </a:t>
            </a:r>
            <a:r>
              <a:rPr lang="en-US" sz="600" dirty="0" err="1"/>
              <a:t>cuanto</a:t>
            </a:r>
            <a:r>
              <a:rPr lang="en-US" sz="600" dirty="0"/>
              <a:t> cuesta un </a:t>
            </a:r>
            <a:r>
              <a:rPr lang="en-US" sz="600" dirty="0" err="1"/>
              <a:t>boleto</a:t>
            </a:r>
            <a:r>
              <a:rPr lang="en-US" sz="600" dirty="0"/>
              <a:t> de autobus para </a:t>
            </a:r>
            <a:r>
              <a:rPr lang="en-US" sz="600" dirty="0" err="1"/>
              <a:t>el</a:t>
            </a:r>
            <a:r>
              <a:rPr lang="en-US" sz="600" dirty="0"/>
              <a:t> </a:t>
            </a:r>
            <a:r>
              <a:rPr lang="en-US" sz="600" dirty="0" err="1"/>
              <a:t>tren</a:t>
            </a:r>
            <a:r>
              <a:rPr lang="en-US" sz="600" dirty="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 err="1"/>
              <a:t>Receptionista</a:t>
            </a:r>
            <a:r>
              <a:rPr lang="en-US" sz="600" dirty="0"/>
              <a:t> Si </a:t>
            </a:r>
            <a:r>
              <a:rPr lang="en-US" sz="600" dirty="0" err="1"/>
              <a:t>por</a:t>
            </a:r>
            <a:r>
              <a:rPr lang="en-US" sz="600" dirty="0"/>
              <a:t> </a:t>
            </a:r>
            <a:r>
              <a:rPr lang="en-US" sz="600" dirty="0" err="1"/>
              <a:t>supuesto</a:t>
            </a:r>
            <a:r>
              <a:rPr lang="en-US" sz="600" dirty="0"/>
              <a:t>, El </a:t>
            </a:r>
            <a:r>
              <a:rPr lang="en-US" sz="600" dirty="0" err="1"/>
              <a:t>boleto</a:t>
            </a:r>
            <a:r>
              <a:rPr lang="en-US" sz="600" dirty="0"/>
              <a:t> cuesta 9,55 euro para </a:t>
            </a:r>
            <a:r>
              <a:rPr lang="en-US" sz="600" dirty="0" err="1"/>
              <a:t>ida</a:t>
            </a:r>
            <a:r>
              <a:rPr lang="en-US" sz="600" dirty="0"/>
              <a:t> y </a:t>
            </a:r>
            <a:r>
              <a:rPr lang="en-US" sz="600" dirty="0" err="1"/>
              <a:t>vuelta</a:t>
            </a:r>
            <a:r>
              <a:rPr lang="en-US" sz="600" dirty="0"/>
              <a:t> I 4,10 solo de </a:t>
            </a:r>
            <a:r>
              <a:rPr lang="en-US" sz="600" dirty="0" err="1"/>
              <a:t>ida</a:t>
            </a:r>
            <a:endParaRPr lang="en-US" sz="600" dirty="0"/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600" dirty="0"/>
              <a:t>Alonso; </a:t>
            </a:r>
            <a:r>
              <a:rPr lang="en-US" sz="600" dirty="0" err="1"/>
              <a:t>Graciasnpor</a:t>
            </a:r>
            <a:r>
              <a:rPr lang="en-US" sz="600" dirty="0"/>
              <a:t> </a:t>
            </a:r>
            <a:r>
              <a:rPr lang="en-US" sz="600" dirty="0" err="1"/>
              <a:t>todo</a:t>
            </a:r>
            <a:r>
              <a:rPr lang="en-US" sz="600" dirty="0"/>
              <a:t>, que </a:t>
            </a:r>
            <a:r>
              <a:rPr lang="en-US" sz="600" dirty="0" err="1"/>
              <a:t>tenga</a:t>
            </a:r>
            <a:r>
              <a:rPr lang="en-US" sz="600" dirty="0"/>
              <a:t> un </a:t>
            </a:r>
            <a:r>
              <a:rPr lang="en-US" sz="600" dirty="0" err="1"/>
              <a:t>buen</a:t>
            </a:r>
            <a:r>
              <a:rPr lang="en-US" sz="600" dirty="0"/>
              <a:t> </a:t>
            </a:r>
            <a:r>
              <a:rPr lang="en-US" sz="600" dirty="0" err="1"/>
              <a:t>dias</a:t>
            </a:r>
            <a:r>
              <a:rPr lang="en-US" sz="600" dirty="0"/>
              <a:t> ,Adios.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Interweave-R1">
      <a:dk1>
        <a:srgbClr val="000000"/>
      </a:dk1>
      <a:lt1>
        <a:srgbClr val="FFFFFF"/>
      </a:lt1>
      <a:dk2>
        <a:srgbClr val="292C2D"/>
      </a:dk2>
      <a:lt2>
        <a:srgbClr val="DDDEDD"/>
      </a:lt2>
      <a:accent1>
        <a:srgbClr val="0BA5E8"/>
      </a:accent1>
      <a:accent2>
        <a:srgbClr val="5066E1"/>
      </a:accent2>
      <a:accent3>
        <a:srgbClr val="894EC0"/>
      </a:accent3>
      <a:accent4>
        <a:srgbClr val="E54196"/>
      </a:accent4>
      <a:accent5>
        <a:srgbClr val="BE4449"/>
      </a:accent5>
      <a:accent6>
        <a:srgbClr val="F55822"/>
      </a:accent6>
      <a:hlink>
        <a:srgbClr val="C22DD8"/>
      </a:hlink>
      <a:folHlink>
        <a:srgbClr val="737F82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244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Neue Haas Grotesk Text Pro</vt:lpstr>
      <vt:lpstr>InterweaveVTI</vt:lpstr>
      <vt:lpstr>Dragos StefanCoanca_2026724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Dragos Stefan</cp:lastModifiedBy>
  <cp:revision>169</cp:revision>
  <dcterms:created xsi:type="dcterms:W3CDTF">2022-06-30T07:49:10Z</dcterms:created>
  <dcterms:modified xsi:type="dcterms:W3CDTF">2022-06-30T13:04:00Z</dcterms:modified>
</cp:coreProperties>
</file>