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58" r:id="rId7"/>
    <p:sldId id="260" r:id="rId8"/>
    <p:sldId id="261" r:id="rId9"/>
    <p:sldId id="262" r:id="rId10"/>
    <p:sldId id="264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A3B18A"/>
    <a:srgbClr val="F4A261"/>
    <a:srgbClr val="5C5346"/>
    <a:srgbClr val="000000"/>
    <a:srgbClr val="E3EDEF"/>
    <a:srgbClr val="F9F7F4"/>
    <a:srgbClr val="6B7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CA2247-6A8A-FB40-8B6F-824CE81205AA}" v="243" dt="2025-11-11T19:35:08.415"/>
    <p1510:client id="{D5ED2CBB-D25C-450A-B28B-598E7EE61C8B}" v="1069" dt="2025-11-11T23:13:25.9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uba Furnica (2324363)" userId="18e5e497-9f3d-4cff-8464-be1f59ba3cc5" providerId="ADAL" clId="{C5F6A326-53E8-43F0-84FF-14ED5E61C743}"/>
    <pc:docChg chg="undo custSel addSld delSld modSld">
      <pc:chgData name="Liuba Furnica (2324363)" userId="18e5e497-9f3d-4cff-8464-be1f59ba3cc5" providerId="ADAL" clId="{C5F6A326-53E8-43F0-84FF-14ED5E61C743}" dt="2025-11-11T23:20:19.093" v="8914" actId="20577"/>
      <pc:docMkLst>
        <pc:docMk/>
      </pc:docMkLst>
      <pc:sldChg chg="addSp modSp mod">
        <pc:chgData name="Liuba Furnica (2324363)" userId="18e5e497-9f3d-4cff-8464-be1f59ba3cc5" providerId="ADAL" clId="{C5F6A326-53E8-43F0-84FF-14ED5E61C743}" dt="2025-11-03T20:13:57.372" v="26" actId="113"/>
        <pc:sldMkLst>
          <pc:docMk/>
          <pc:sldMk cId="915762169" sldId="256"/>
        </pc:sldMkLst>
        <pc:spChg chg="mod">
          <ac:chgData name="Liuba Furnica (2324363)" userId="18e5e497-9f3d-4cff-8464-be1f59ba3cc5" providerId="ADAL" clId="{C5F6A326-53E8-43F0-84FF-14ED5E61C743}" dt="2025-11-03T20:13:57.372" v="26" actId="113"/>
          <ac:spMkLst>
            <pc:docMk/>
            <pc:sldMk cId="915762169" sldId="256"/>
            <ac:spMk id="2" creationId="{8031F2E7-01E5-3B6D-9189-F40F34A301BF}"/>
          </ac:spMkLst>
        </pc:spChg>
        <pc:spChg chg="mod">
          <ac:chgData name="Liuba Furnica (2324363)" userId="18e5e497-9f3d-4cff-8464-be1f59ba3cc5" providerId="ADAL" clId="{C5F6A326-53E8-43F0-84FF-14ED5E61C743}" dt="2025-11-03T20:13:53.585" v="25" actId="113"/>
          <ac:spMkLst>
            <pc:docMk/>
            <pc:sldMk cId="915762169" sldId="256"/>
            <ac:spMk id="3" creationId="{FA80862E-9D2F-72BA-4382-1568E7229121}"/>
          </ac:spMkLst>
        </pc:spChg>
        <pc:spChg chg="mod">
          <ac:chgData name="Liuba Furnica (2324363)" userId="18e5e497-9f3d-4cff-8464-be1f59ba3cc5" providerId="ADAL" clId="{C5F6A326-53E8-43F0-84FF-14ED5E61C743}" dt="2025-11-03T20:13:46.913" v="24" actId="20577"/>
          <ac:spMkLst>
            <pc:docMk/>
            <pc:sldMk cId="915762169" sldId="256"/>
            <ac:spMk id="6" creationId="{86754EE8-DC0A-97F4-78C6-2BED6DC94C57}"/>
          </ac:spMkLst>
        </pc:spChg>
        <pc:picChg chg="add mod">
          <ac:chgData name="Liuba Furnica (2324363)" userId="18e5e497-9f3d-4cff-8464-be1f59ba3cc5" providerId="ADAL" clId="{C5F6A326-53E8-43F0-84FF-14ED5E61C743}" dt="2025-11-03T20:06:01.936" v="15" actId="14100"/>
          <ac:picMkLst>
            <pc:docMk/>
            <pc:sldMk cId="915762169" sldId="256"/>
            <ac:picMk id="8" creationId="{F47BF674-5BC9-E664-4B90-64731E3E850C}"/>
          </ac:picMkLst>
        </pc:picChg>
      </pc:sldChg>
      <pc:sldChg chg="addSp delSp modSp new mod setBg">
        <pc:chgData name="Liuba Furnica (2324363)" userId="18e5e497-9f3d-4cff-8464-be1f59ba3cc5" providerId="ADAL" clId="{C5F6A326-53E8-43F0-84FF-14ED5E61C743}" dt="2025-11-11T23:03:47.797" v="8798" actId="113"/>
        <pc:sldMkLst>
          <pc:docMk/>
          <pc:sldMk cId="1506648323" sldId="257"/>
        </pc:sldMkLst>
        <pc:spChg chg="mod">
          <ac:chgData name="Liuba Furnica (2324363)" userId="18e5e497-9f3d-4cff-8464-be1f59ba3cc5" providerId="ADAL" clId="{C5F6A326-53E8-43F0-84FF-14ED5E61C743}" dt="2025-11-11T23:03:47.797" v="8798" actId="113"/>
          <ac:spMkLst>
            <pc:docMk/>
            <pc:sldMk cId="1506648323" sldId="257"/>
            <ac:spMk id="2" creationId="{438944AB-F8D0-8B10-1432-F4E1CBD17CAC}"/>
          </ac:spMkLst>
        </pc:spChg>
        <pc:spChg chg="add">
          <ac:chgData name="Liuba Furnica (2324363)" userId="18e5e497-9f3d-4cff-8464-be1f59ba3cc5" providerId="ADAL" clId="{C5F6A326-53E8-43F0-84FF-14ED5E61C743}" dt="2025-11-03T20:22:19.194" v="78" actId="26606"/>
          <ac:spMkLst>
            <pc:docMk/>
            <pc:sldMk cId="1506648323" sldId="257"/>
            <ac:spMk id="9" creationId="{56E9B3E6-E277-4D68-BA48-9CB43FFBD6E2}"/>
          </ac:spMkLst>
        </pc:spChg>
        <pc:spChg chg="add">
          <ac:chgData name="Liuba Furnica (2324363)" userId="18e5e497-9f3d-4cff-8464-be1f59ba3cc5" providerId="ADAL" clId="{C5F6A326-53E8-43F0-84FF-14ED5E61C743}" dt="2025-11-03T20:22:19.194" v="78" actId="26606"/>
          <ac:spMkLst>
            <pc:docMk/>
            <pc:sldMk cId="1506648323" sldId="257"/>
            <ac:spMk id="16" creationId="{D5B0017B-2ECA-49AF-B397-DC140825DF8D}"/>
          </ac:spMkLst>
        </pc:spChg>
        <pc:grpChg chg="add">
          <ac:chgData name="Liuba Furnica (2324363)" userId="18e5e497-9f3d-4cff-8464-be1f59ba3cc5" providerId="ADAL" clId="{C5F6A326-53E8-43F0-84FF-14ED5E61C743}" dt="2025-11-03T20:22:19.194" v="78" actId="26606"/>
          <ac:grpSpMkLst>
            <pc:docMk/>
            <pc:sldMk cId="1506648323" sldId="257"/>
            <ac:grpSpMk id="11" creationId="{AE1C45F0-260A-458C-96ED-C1F6D2151219}"/>
          </ac:grpSpMkLst>
        </pc:grpChg>
        <pc:graphicFrameChg chg="add">
          <ac:chgData name="Liuba Furnica (2324363)" userId="18e5e497-9f3d-4cff-8464-be1f59ba3cc5" providerId="ADAL" clId="{C5F6A326-53E8-43F0-84FF-14ED5E61C743}" dt="2025-11-03T20:22:19.194" v="78" actId="26606"/>
          <ac:graphicFrameMkLst>
            <pc:docMk/>
            <pc:sldMk cId="1506648323" sldId="257"/>
            <ac:graphicFrameMk id="6" creationId="{DB7915F4-C247-1163-23D7-0B3E59839D3D}"/>
          </ac:graphicFrameMkLst>
        </pc:graphicFrameChg>
        <pc:cxnChg chg="add">
          <ac:chgData name="Liuba Furnica (2324363)" userId="18e5e497-9f3d-4cff-8464-be1f59ba3cc5" providerId="ADAL" clId="{C5F6A326-53E8-43F0-84FF-14ED5E61C743}" dt="2025-11-03T20:22:19.194" v="78" actId="26606"/>
          <ac:cxnSpMkLst>
            <pc:docMk/>
            <pc:sldMk cId="1506648323" sldId="257"/>
            <ac:cxnSpMk id="18" creationId="{6CF1BAF6-AD41-4082-B212-8A1F9A2E8779}"/>
          </ac:cxnSpMkLst>
        </pc:cxnChg>
      </pc:sldChg>
      <pc:sldChg chg="addSp delSp modSp new mod setBg modNotesTx">
        <pc:chgData name="Liuba Furnica (2324363)" userId="18e5e497-9f3d-4cff-8464-be1f59ba3cc5" providerId="ADAL" clId="{C5F6A326-53E8-43F0-84FF-14ED5E61C743}" dt="2025-11-11T23:03:37.329" v="8796" actId="255"/>
        <pc:sldMkLst>
          <pc:docMk/>
          <pc:sldMk cId="3627860349" sldId="258"/>
        </pc:sldMkLst>
        <pc:spChg chg="mod ord">
          <ac:chgData name="Liuba Furnica (2324363)" userId="18e5e497-9f3d-4cff-8464-be1f59ba3cc5" providerId="ADAL" clId="{C5F6A326-53E8-43F0-84FF-14ED5E61C743}" dt="2025-11-11T23:03:29.260" v="8795" actId="113"/>
          <ac:spMkLst>
            <pc:docMk/>
            <pc:sldMk cId="3627860349" sldId="258"/>
            <ac:spMk id="2" creationId="{E3B8B0CD-C8C5-46DD-529D-970CF076943C}"/>
          </ac:spMkLst>
        </pc:spChg>
        <pc:spChg chg="add mod">
          <ac:chgData name="Liuba Furnica (2324363)" userId="18e5e497-9f3d-4cff-8464-be1f59ba3cc5" providerId="ADAL" clId="{C5F6A326-53E8-43F0-84FF-14ED5E61C743}" dt="2025-11-11T23:03:37.329" v="8796" actId="255"/>
          <ac:spMkLst>
            <pc:docMk/>
            <pc:sldMk cId="3627860349" sldId="258"/>
            <ac:spMk id="6" creationId="{045AFD02-EE00-C20E-1CAD-3A28DBCB69D2}"/>
          </ac:spMkLst>
        </pc:spChg>
        <pc:spChg chg="add mod ord">
          <ac:chgData name="Liuba Furnica (2324363)" userId="18e5e497-9f3d-4cff-8464-be1f59ba3cc5" providerId="ADAL" clId="{C5F6A326-53E8-43F0-84FF-14ED5E61C743}" dt="2025-11-03T21:50:09.645" v="473" actId="26606"/>
          <ac:spMkLst>
            <pc:docMk/>
            <pc:sldMk cId="3627860349" sldId="258"/>
            <ac:spMk id="22" creationId="{C94B3A37-1F6D-5E28-77E1-A22E2BE8948D}"/>
          </ac:spMkLst>
        </pc:spChg>
        <pc:spChg chg="add">
          <ac:chgData name="Liuba Furnica (2324363)" userId="18e5e497-9f3d-4cff-8464-be1f59ba3cc5" providerId="ADAL" clId="{C5F6A326-53E8-43F0-84FF-14ED5E61C743}" dt="2025-11-03T21:50:09.645" v="473" actId="26606"/>
          <ac:spMkLst>
            <pc:docMk/>
            <pc:sldMk cId="3627860349" sldId="258"/>
            <ac:spMk id="26" creationId="{04812C46-200A-4DEB-A05E-3ED6C68C2387}"/>
          </ac:spMkLst>
        </pc:spChg>
        <pc:spChg chg="add">
          <ac:chgData name="Liuba Furnica (2324363)" userId="18e5e497-9f3d-4cff-8464-be1f59ba3cc5" providerId="ADAL" clId="{C5F6A326-53E8-43F0-84FF-14ED5E61C743}" dt="2025-11-03T21:50:09.645" v="473" actId="26606"/>
          <ac:spMkLst>
            <pc:docMk/>
            <pc:sldMk cId="3627860349" sldId="258"/>
            <ac:spMk id="31" creationId="{D1EA859B-E555-4109-94F3-6700E046E008}"/>
          </ac:spMkLst>
        </pc:spChg>
        <pc:picChg chg="add mod ord">
          <ac:chgData name="Liuba Furnica (2324363)" userId="18e5e497-9f3d-4cff-8464-be1f59ba3cc5" providerId="ADAL" clId="{C5F6A326-53E8-43F0-84FF-14ED5E61C743}" dt="2025-11-03T21:50:09.645" v="473" actId="26606"/>
          <ac:picMkLst>
            <pc:docMk/>
            <pc:sldMk cId="3627860349" sldId="258"/>
            <ac:picMk id="5" creationId="{99CDF9A1-EA1E-586F-5046-B85A137C759B}"/>
          </ac:picMkLst>
        </pc:picChg>
      </pc:sldChg>
      <pc:sldChg chg="addSp delSp modSp new del mod">
        <pc:chgData name="Liuba Furnica (2324363)" userId="18e5e497-9f3d-4cff-8464-be1f59ba3cc5" providerId="ADAL" clId="{C5F6A326-53E8-43F0-84FF-14ED5E61C743}" dt="2025-11-11T23:07:03.062" v="8827" actId="2696"/>
        <pc:sldMkLst>
          <pc:docMk/>
          <pc:sldMk cId="2043556491" sldId="259"/>
        </pc:sldMkLst>
        <pc:spChg chg="mod">
          <ac:chgData name="Liuba Furnica (2324363)" userId="18e5e497-9f3d-4cff-8464-be1f59ba3cc5" providerId="ADAL" clId="{C5F6A326-53E8-43F0-84FF-14ED5E61C743}" dt="2025-11-11T23:05:26.351" v="8810" actId="255"/>
          <ac:spMkLst>
            <pc:docMk/>
            <pc:sldMk cId="2043556491" sldId="259"/>
            <ac:spMk id="2" creationId="{0783A575-86AA-06A0-3EA8-29D15601AA05}"/>
          </ac:spMkLst>
        </pc:spChg>
        <pc:spChg chg="mod">
          <ac:chgData name="Liuba Furnica (2324363)" userId="18e5e497-9f3d-4cff-8464-be1f59ba3cc5" providerId="ADAL" clId="{C5F6A326-53E8-43F0-84FF-14ED5E61C743}" dt="2025-11-11T23:06:19.854" v="8826" actId="27636"/>
          <ac:spMkLst>
            <pc:docMk/>
            <pc:sldMk cId="2043556491" sldId="259"/>
            <ac:spMk id="3" creationId="{10025636-007B-20E8-C00F-F23848A51193}"/>
          </ac:spMkLst>
        </pc:spChg>
      </pc:sldChg>
      <pc:sldChg chg="addSp delSp modSp new mod setBg modNotesTx">
        <pc:chgData name="Liuba Furnica (2324363)" userId="18e5e497-9f3d-4cff-8464-be1f59ba3cc5" providerId="ADAL" clId="{C5F6A326-53E8-43F0-84FF-14ED5E61C743}" dt="2025-11-11T23:03:05.623" v="8793" actId="255"/>
        <pc:sldMkLst>
          <pc:docMk/>
          <pc:sldMk cId="1003562254" sldId="260"/>
        </pc:sldMkLst>
        <pc:spChg chg="mod">
          <ac:chgData name="Liuba Furnica (2324363)" userId="18e5e497-9f3d-4cff-8464-be1f59ba3cc5" providerId="ADAL" clId="{C5F6A326-53E8-43F0-84FF-14ED5E61C743}" dt="2025-11-11T23:02:50.990" v="8791" actId="255"/>
          <ac:spMkLst>
            <pc:docMk/>
            <pc:sldMk cId="1003562254" sldId="260"/>
            <ac:spMk id="2" creationId="{BCC5DEF0-B6F4-1A72-4A0C-7BFF651E7269}"/>
          </ac:spMkLst>
        </pc:spChg>
        <pc:spChg chg="add mod">
          <ac:chgData name="Liuba Furnica (2324363)" userId="18e5e497-9f3d-4cff-8464-be1f59ba3cc5" providerId="ADAL" clId="{C5F6A326-53E8-43F0-84FF-14ED5E61C743}" dt="2025-11-11T23:03:05.623" v="8793" actId="255"/>
          <ac:spMkLst>
            <pc:docMk/>
            <pc:sldMk cId="1003562254" sldId="260"/>
            <ac:spMk id="32" creationId="{E4146967-F1AA-451A-BA05-043B1A21FEAE}"/>
          </ac:spMkLst>
        </pc:spChg>
        <pc:spChg chg="add del mod">
          <ac:chgData name="Liuba Furnica (2324363)" userId="18e5e497-9f3d-4cff-8464-be1f59ba3cc5" providerId="ADAL" clId="{C5F6A326-53E8-43F0-84FF-14ED5E61C743}" dt="2025-11-04T20:54:04.552" v="1424" actId="207"/>
          <ac:spMkLst>
            <pc:docMk/>
            <pc:sldMk cId="1003562254" sldId="260"/>
            <ac:spMk id="33" creationId="{E4E95CB0-D3BB-3894-DC6C-9D448A099A81}"/>
          </ac:spMkLst>
        </pc:spChg>
        <pc:spChg chg="add mod">
          <ac:chgData name="Liuba Furnica (2324363)" userId="18e5e497-9f3d-4cff-8464-be1f59ba3cc5" providerId="ADAL" clId="{C5F6A326-53E8-43F0-84FF-14ED5E61C743}" dt="2025-11-04T20:56:25.752" v="1435" actId="207"/>
          <ac:spMkLst>
            <pc:docMk/>
            <pc:sldMk cId="1003562254" sldId="260"/>
            <ac:spMk id="48" creationId="{DB3FA763-5E90-FF92-9B5B-4B4D1CF8EC7C}"/>
          </ac:spMkLst>
        </pc:spChg>
        <pc:picChg chg="add mod">
          <ac:chgData name="Liuba Furnica (2324363)" userId="18e5e497-9f3d-4cff-8464-be1f59ba3cc5" providerId="ADAL" clId="{C5F6A326-53E8-43F0-84FF-14ED5E61C743}" dt="2025-11-04T20:48:04.797" v="1327" actId="1076"/>
          <ac:picMkLst>
            <pc:docMk/>
            <pc:sldMk cId="1003562254" sldId="260"/>
            <ac:picMk id="29" creationId="{96762C63-D382-C939-1FC5-290D9B203310}"/>
          </ac:picMkLst>
        </pc:picChg>
        <pc:picChg chg="add mod">
          <ac:chgData name="Liuba Furnica (2324363)" userId="18e5e497-9f3d-4cff-8464-be1f59ba3cc5" providerId="ADAL" clId="{C5F6A326-53E8-43F0-84FF-14ED5E61C743}" dt="2025-11-04T20:40:48.357" v="1298" actId="1076"/>
          <ac:picMkLst>
            <pc:docMk/>
            <pc:sldMk cId="1003562254" sldId="260"/>
            <ac:picMk id="44" creationId="{CDE4F4F2-0AD8-687F-C05A-FEA74F891F34}"/>
          </ac:picMkLst>
        </pc:picChg>
        <pc:picChg chg="add mod">
          <ac:chgData name="Liuba Furnica (2324363)" userId="18e5e497-9f3d-4cff-8464-be1f59ba3cc5" providerId="ADAL" clId="{C5F6A326-53E8-43F0-84FF-14ED5E61C743}" dt="2025-11-04T20:40:44.783" v="1297" actId="14100"/>
          <ac:picMkLst>
            <pc:docMk/>
            <pc:sldMk cId="1003562254" sldId="260"/>
            <ac:picMk id="50" creationId="{0A3CDDDD-E67C-1B40-765C-2A1A659D52A0}"/>
          </ac:picMkLst>
        </pc:picChg>
        <pc:picChg chg="add mod">
          <ac:chgData name="Liuba Furnica (2324363)" userId="18e5e497-9f3d-4cff-8464-be1f59ba3cc5" providerId="ADAL" clId="{C5F6A326-53E8-43F0-84FF-14ED5E61C743}" dt="2025-11-04T20:56:19.747" v="1433" actId="14100"/>
          <ac:picMkLst>
            <pc:docMk/>
            <pc:sldMk cId="1003562254" sldId="260"/>
            <ac:picMk id="52" creationId="{381D24BB-82DD-BFD7-B070-245B2E45FF90}"/>
          </ac:picMkLst>
        </pc:picChg>
      </pc:sldChg>
      <pc:sldChg chg="addSp delSp modSp new mod setBg modNotesTx">
        <pc:chgData name="Liuba Furnica (2324363)" userId="18e5e497-9f3d-4cff-8464-be1f59ba3cc5" providerId="ADAL" clId="{C5F6A326-53E8-43F0-84FF-14ED5E61C743}" dt="2025-11-11T23:02:40.275" v="8790"/>
        <pc:sldMkLst>
          <pc:docMk/>
          <pc:sldMk cId="211189973" sldId="261"/>
        </pc:sldMkLst>
        <pc:spChg chg="mod">
          <ac:chgData name="Liuba Furnica (2324363)" userId="18e5e497-9f3d-4cff-8464-be1f59ba3cc5" providerId="ADAL" clId="{C5F6A326-53E8-43F0-84FF-14ED5E61C743}" dt="2025-11-11T23:01:51.366" v="8778" actId="14100"/>
          <ac:spMkLst>
            <pc:docMk/>
            <pc:sldMk cId="211189973" sldId="261"/>
            <ac:spMk id="2" creationId="{D01625F7-B6EB-C190-907F-0E35530BB0C4}"/>
          </ac:spMkLst>
        </pc:spChg>
        <pc:spChg chg="add mod">
          <ac:chgData name="Liuba Furnica (2324363)" userId="18e5e497-9f3d-4cff-8464-be1f59ba3cc5" providerId="ADAL" clId="{C5F6A326-53E8-43F0-84FF-14ED5E61C743}" dt="2025-11-11T23:02:40.275" v="8790"/>
          <ac:spMkLst>
            <pc:docMk/>
            <pc:sldMk cId="211189973" sldId="261"/>
            <ac:spMk id="11" creationId="{851F1571-A6CA-6789-E7C7-3FAD03999D1C}"/>
          </ac:spMkLst>
        </pc:spChg>
        <pc:spChg chg="add">
          <ac:chgData name="Liuba Furnica (2324363)" userId="18e5e497-9f3d-4cff-8464-be1f59ba3cc5" providerId="ADAL" clId="{C5F6A326-53E8-43F0-84FF-14ED5E61C743}" dt="2025-11-07T19:48:14.670" v="2669" actId="26606"/>
          <ac:spMkLst>
            <pc:docMk/>
            <pc:sldMk cId="211189973" sldId="261"/>
            <ac:spMk id="14" creationId="{EEBF1590-3B36-48EE-A89D-3B6F3CB256AB}"/>
          </ac:spMkLst>
        </pc:spChg>
        <pc:spChg chg="add">
          <ac:chgData name="Liuba Furnica (2324363)" userId="18e5e497-9f3d-4cff-8464-be1f59ba3cc5" providerId="ADAL" clId="{C5F6A326-53E8-43F0-84FF-14ED5E61C743}" dt="2025-11-07T19:48:14.670" v="2669" actId="26606"/>
          <ac:spMkLst>
            <pc:docMk/>
            <pc:sldMk cId="211189973" sldId="261"/>
            <ac:spMk id="15" creationId="{979E27D9-03C7-44E2-9FF8-15D0C8506AF7}"/>
          </ac:spMkLst>
        </pc:spChg>
        <pc:spChg chg="add">
          <ac:chgData name="Liuba Furnica (2324363)" userId="18e5e497-9f3d-4cff-8464-be1f59ba3cc5" providerId="ADAL" clId="{C5F6A326-53E8-43F0-84FF-14ED5E61C743}" dt="2025-11-07T19:48:14.670" v="2669" actId="26606"/>
          <ac:spMkLst>
            <pc:docMk/>
            <pc:sldMk cId="211189973" sldId="261"/>
            <ac:spMk id="16" creationId="{AC8F6C8C-AB5A-4548-942D-E3FD40ACBC49}"/>
          </ac:spMkLst>
        </pc:spChg>
        <pc:graphicFrameChg chg="add mod modGraphic">
          <ac:chgData name="Liuba Furnica (2324363)" userId="18e5e497-9f3d-4cff-8464-be1f59ba3cc5" providerId="ADAL" clId="{C5F6A326-53E8-43F0-84FF-14ED5E61C743}" dt="2025-11-07T20:24:42.609" v="2789" actId="20577"/>
          <ac:graphicFrameMkLst>
            <pc:docMk/>
            <pc:sldMk cId="211189973" sldId="261"/>
            <ac:graphicFrameMk id="20" creationId="{B1D1A4AA-52C6-0A0A-2654-1B9DCAB52CFF}"/>
          </ac:graphicFrameMkLst>
        </pc:graphicFrameChg>
        <pc:picChg chg="add mod">
          <ac:chgData name="Liuba Furnica (2324363)" userId="18e5e497-9f3d-4cff-8464-be1f59ba3cc5" providerId="ADAL" clId="{C5F6A326-53E8-43F0-84FF-14ED5E61C743}" dt="2025-11-07T19:59:24.926" v="2722" actId="1076"/>
          <ac:picMkLst>
            <pc:docMk/>
            <pc:sldMk cId="211189973" sldId="261"/>
            <ac:picMk id="7" creationId="{BFDC9C87-E902-A16E-5990-7A913BEC6DC8}"/>
          </ac:picMkLst>
        </pc:picChg>
      </pc:sldChg>
      <pc:sldChg chg="addSp delSp modSp new mod modNotesTx">
        <pc:chgData name="Liuba Furnica (2324363)" userId="18e5e497-9f3d-4cff-8464-be1f59ba3cc5" providerId="ADAL" clId="{C5F6A326-53E8-43F0-84FF-14ED5E61C743}" dt="2025-11-11T23:01:25.554" v="8775" actId="255"/>
        <pc:sldMkLst>
          <pc:docMk/>
          <pc:sldMk cId="4184915047" sldId="262"/>
        </pc:sldMkLst>
        <pc:spChg chg="mod">
          <ac:chgData name="Liuba Furnica (2324363)" userId="18e5e497-9f3d-4cff-8464-be1f59ba3cc5" providerId="ADAL" clId="{C5F6A326-53E8-43F0-84FF-14ED5E61C743}" dt="2025-11-11T23:01:15.083" v="8773" actId="1076"/>
          <ac:spMkLst>
            <pc:docMk/>
            <pc:sldMk cId="4184915047" sldId="262"/>
            <ac:spMk id="2" creationId="{C0011633-50ED-397A-3250-8C00A7DDC79D}"/>
          </ac:spMkLst>
        </pc:spChg>
        <pc:spChg chg="mod">
          <ac:chgData name="Liuba Furnica (2324363)" userId="18e5e497-9f3d-4cff-8464-be1f59ba3cc5" providerId="ADAL" clId="{C5F6A326-53E8-43F0-84FF-14ED5E61C743}" dt="2025-11-09T20:37:22.105" v="5190" actId="113"/>
          <ac:spMkLst>
            <pc:docMk/>
            <pc:sldMk cId="4184915047" sldId="262"/>
            <ac:spMk id="3" creationId="{50533341-4186-D3DC-03B4-C40D3E5D1DA3}"/>
          </ac:spMkLst>
        </pc:spChg>
        <pc:spChg chg="add mod">
          <ac:chgData name="Liuba Furnica (2324363)" userId="18e5e497-9f3d-4cff-8464-be1f59ba3cc5" providerId="ADAL" clId="{C5F6A326-53E8-43F0-84FF-14ED5E61C743}" dt="2025-11-11T23:01:25.554" v="8775" actId="255"/>
          <ac:spMkLst>
            <pc:docMk/>
            <pc:sldMk cId="4184915047" sldId="262"/>
            <ac:spMk id="21" creationId="{C6713513-6809-ADC9-975D-BDDD8D1FA19C}"/>
          </ac:spMkLst>
        </pc:spChg>
        <pc:graphicFrameChg chg="add mod">
          <ac:chgData name="Liuba Furnica (2324363)" userId="18e5e497-9f3d-4cff-8464-be1f59ba3cc5" providerId="ADAL" clId="{C5F6A326-53E8-43F0-84FF-14ED5E61C743}" dt="2025-11-09T18:33:03.611" v="4401" actId="14100"/>
          <ac:graphicFrameMkLst>
            <pc:docMk/>
            <pc:sldMk cId="4184915047" sldId="262"/>
            <ac:graphicFrameMk id="20" creationId="{D9775C0B-2D8C-4FFB-E3E5-8F29031C3B04}"/>
          </ac:graphicFrameMkLst>
        </pc:graphicFrameChg>
        <pc:picChg chg="add mod">
          <ac:chgData name="Liuba Furnica (2324363)" userId="18e5e497-9f3d-4cff-8464-be1f59ba3cc5" providerId="ADAL" clId="{C5F6A326-53E8-43F0-84FF-14ED5E61C743}" dt="2025-11-09T18:25:34.285" v="4383" actId="207"/>
          <ac:picMkLst>
            <pc:docMk/>
            <pc:sldMk cId="4184915047" sldId="262"/>
            <ac:picMk id="27" creationId="{C07E47F8-600A-E832-E6C3-9298522E4B85}"/>
          </ac:picMkLst>
        </pc:picChg>
      </pc:sldChg>
      <pc:sldChg chg="addSp delSp modSp new mod modNotesTx">
        <pc:chgData name="Liuba Furnica (2324363)" userId="18e5e497-9f3d-4cff-8464-be1f59ba3cc5" providerId="ADAL" clId="{C5F6A326-53E8-43F0-84FF-14ED5E61C743}" dt="2025-11-11T23:00:43.614" v="8770" actId="255"/>
        <pc:sldMkLst>
          <pc:docMk/>
          <pc:sldMk cId="3248052721" sldId="264"/>
        </pc:sldMkLst>
        <pc:spChg chg="add mod">
          <ac:chgData name="Liuba Furnica (2324363)" userId="18e5e497-9f3d-4cff-8464-be1f59ba3cc5" providerId="ADAL" clId="{C5F6A326-53E8-43F0-84FF-14ED5E61C743}" dt="2025-11-09T21:08:00.322" v="5301" actId="14100"/>
          <ac:spMkLst>
            <pc:docMk/>
            <pc:sldMk cId="3248052721" sldId="264"/>
            <ac:spMk id="2" creationId="{CAAC309E-F35D-78FD-5C18-9B58D78B3C67}"/>
          </ac:spMkLst>
        </pc:spChg>
        <pc:spChg chg="add mod">
          <ac:chgData name="Liuba Furnica (2324363)" userId="18e5e497-9f3d-4cff-8464-be1f59ba3cc5" providerId="ADAL" clId="{C5F6A326-53E8-43F0-84FF-14ED5E61C743}" dt="2025-11-11T23:00:33.841" v="8769" actId="1076"/>
          <ac:spMkLst>
            <pc:docMk/>
            <pc:sldMk cId="3248052721" sldId="264"/>
            <ac:spMk id="3" creationId="{AE759FD0-CC9D-2963-B5B6-31C06F7A05ED}"/>
          </ac:spMkLst>
        </pc:spChg>
        <pc:spChg chg="add mod">
          <ac:chgData name="Liuba Furnica (2324363)" userId="18e5e497-9f3d-4cff-8464-be1f59ba3cc5" providerId="ADAL" clId="{C5F6A326-53E8-43F0-84FF-14ED5E61C743}" dt="2025-11-11T23:00:43.614" v="8770" actId="255"/>
          <ac:spMkLst>
            <pc:docMk/>
            <pc:sldMk cId="3248052721" sldId="264"/>
            <ac:spMk id="6" creationId="{B249179F-87B4-63A9-350F-A58AF0E34C80}"/>
          </ac:spMkLst>
        </pc:spChg>
        <pc:spChg chg="add mod">
          <ac:chgData name="Liuba Furnica (2324363)" userId="18e5e497-9f3d-4cff-8464-be1f59ba3cc5" providerId="ADAL" clId="{C5F6A326-53E8-43F0-84FF-14ED5E61C743}" dt="2025-11-09T20:53:35.888" v="5262" actId="122"/>
          <ac:spMkLst>
            <pc:docMk/>
            <pc:sldMk cId="3248052721" sldId="264"/>
            <ac:spMk id="12" creationId="{086009D7-5924-C5BD-6389-340000902018}"/>
          </ac:spMkLst>
        </pc:spChg>
        <pc:spChg chg="add mod">
          <ac:chgData name="Liuba Furnica (2324363)" userId="18e5e497-9f3d-4cff-8464-be1f59ba3cc5" providerId="ADAL" clId="{C5F6A326-53E8-43F0-84FF-14ED5E61C743}" dt="2025-11-09T20:53:35.888" v="5262" actId="122"/>
          <ac:spMkLst>
            <pc:docMk/>
            <pc:sldMk cId="3248052721" sldId="264"/>
            <ac:spMk id="13" creationId="{86A3A7E0-058F-D400-C6E5-B05F88EB2C9A}"/>
          </ac:spMkLst>
        </pc:spChg>
        <pc:spChg chg="add mod">
          <ac:chgData name="Liuba Furnica (2324363)" userId="18e5e497-9f3d-4cff-8464-be1f59ba3cc5" providerId="ADAL" clId="{C5F6A326-53E8-43F0-84FF-14ED5E61C743}" dt="2025-11-09T20:11:44.260" v="5103" actId="1076"/>
          <ac:spMkLst>
            <pc:docMk/>
            <pc:sldMk cId="3248052721" sldId="264"/>
            <ac:spMk id="14" creationId="{06EAAC68-F99F-7A04-47E6-FBDC5D1881D1}"/>
          </ac:spMkLst>
        </pc:spChg>
        <pc:spChg chg="add mod">
          <ac:chgData name="Liuba Furnica (2324363)" userId="18e5e497-9f3d-4cff-8464-be1f59ba3cc5" providerId="ADAL" clId="{C5F6A326-53E8-43F0-84FF-14ED5E61C743}" dt="2025-11-09T21:07:53.201" v="5300" actId="1076"/>
          <ac:spMkLst>
            <pc:docMk/>
            <pc:sldMk cId="3248052721" sldId="264"/>
            <ac:spMk id="15" creationId="{4222A211-B161-CA4A-1265-CBCF4813DD55}"/>
          </ac:spMkLst>
        </pc:spChg>
        <pc:spChg chg="add mod">
          <ac:chgData name="Liuba Furnica (2324363)" userId="18e5e497-9f3d-4cff-8464-be1f59ba3cc5" providerId="ADAL" clId="{C5F6A326-53E8-43F0-84FF-14ED5E61C743}" dt="2025-11-09T21:14:07.314" v="5307" actId="14100"/>
          <ac:spMkLst>
            <pc:docMk/>
            <pc:sldMk cId="3248052721" sldId="264"/>
            <ac:spMk id="18" creationId="{05581861-DF00-1E8C-238D-45E61339417D}"/>
          </ac:spMkLst>
        </pc:spChg>
        <pc:spChg chg="add mod">
          <ac:chgData name="Liuba Furnica (2324363)" userId="18e5e497-9f3d-4cff-8464-be1f59ba3cc5" providerId="ADAL" clId="{C5F6A326-53E8-43F0-84FF-14ED5E61C743}" dt="2025-11-09T20:53:35.888" v="5262" actId="122"/>
          <ac:spMkLst>
            <pc:docMk/>
            <pc:sldMk cId="3248052721" sldId="264"/>
            <ac:spMk id="21" creationId="{2FC31F8A-6ADA-FED3-E5BE-A2B6410E018F}"/>
          </ac:spMkLst>
        </pc:spChg>
        <pc:spChg chg="add mod">
          <ac:chgData name="Liuba Furnica (2324363)" userId="18e5e497-9f3d-4cff-8464-be1f59ba3cc5" providerId="ADAL" clId="{C5F6A326-53E8-43F0-84FF-14ED5E61C743}" dt="2025-11-09T20:53:35.888" v="5262" actId="122"/>
          <ac:spMkLst>
            <pc:docMk/>
            <pc:sldMk cId="3248052721" sldId="264"/>
            <ac:spMk id="22" creationId="{2539BE2E-DB01-685E-2525-D861EB051F9A}"/>
          </ac:spMkLst>
        </pc:spChg>
        <pc:spChg chg="add mod">
          <ac:chgData name="Liuba Furnica (2324363)" userId="18e5e497-9f3d-4cff-8464-be1f59ba3cc5" providerId="ADAL" clId="{C5F6A326-53E8-43F0-84FF-14ED5E61C743}" dt="2025-11-09T21:24:52.357" v="5308" actId="20577"/>
          <ac:spMkLst>
            <pc:docMk/>
            <pc:sldMk cId="3248052721" sldId="264"/>
            <ac:spMk id="23" creationId="{5BCC7065-87F2-5627-A0F7-CC67AC5D76C6}"/>
          </ac:spMkLst>
        </pc:spChg>
        <pc:spChg chg="add mod">
          <ac:chgData name="Liuba Furnica (2324363)" userId="18e5e497-9f3d-4cff-8464-be1f59ba3cc5" providerId="ADAL" clId="{C5F6A326-53E8-43F0-84FF-14ED5E61C743}" dt="2025-11-09T21:08:51.723" v="5302" actId="208"/>
          <ac:spMkLst>
            <pc:docMk/>
            <pc:sldMk cId="3248052721" sldId="264"/>
            <ac:spMk id="24" creationId="{1A544352-3D41-09EA-F73A-D131D956DB03}"/>
          </ac:spMkLst>
        </pc:spChg>
        <pc:spChg chg="add mod">
          <ac:chgData name="Liuba Furnica (2324363)" userId="18e5e497-9f3d-4cff-8464-be1f59ba3cc5" providerId="ADAL" clId="{C5F6A326-53E8-43F0-84FF-14ED5E61C743}" dt="2025-11-09T20:53:35.888" v="5262" actId="122"/>
          <ac:spMkLst>
            <pc:docMk/>
            <pc:sldMk cId="3248052721" sldId="264"/>
            <ac:spMk id="25" creationId="{41A220C7-C36C-C834-4853-D0530E80A1FF}"/>
          </ac:spMkLst>
        </pc:spChg>
        <pc:picChg chg="add mod">
          <ac:chgData name="Liuba Furnica (2324363)" userId="18e5e497-9f3d-4cff-8464-be1f59ba3cc5" providerId="ADAL" clId="{C5F6A326-53E8-43F0-84FF-14ED5E61C743}" dt="2025-11-09T21:05:36.880" v="5295" actId="207"/>
          <ac:picMkLst>
            <pc:docMk/>
            <pc:sldMk cId="3248052721" sldId="264"/>
            <ac:picMk id="36" creationId="{F3997E22-65D8-77EF-5E10-46B567163397}"/>
          </ac:picMkLst>
        </pc:picChg>
        <pc:cxnChg chg="add mod">
          <ac:chgData name="Liuba Furnica (2324363)" userId="18e5e497-9f3d-4cff-8464-be1f59ba3cc5" providerId="ADAL" clId="{C5F6A326-53E8-43F0-84FF-14ED5E61C743}" dt="2025-11-09T20:29:49.546" v="5157" actId="14100"/>
          <ac:cxnSpMkLst>
            <pc:docMk/>
            <pc:sldMk cId="3248052721" sldId="264"/>
            <ac:cxnSpMk id="9" creationId="{91C50EB1-40BA-240F-65D2-BB87A71ECF2D}"/>
          </ac:cxnSpMkLst>
        </pc:cxnChg>
        <pc:cxnChg chg="add mod">
          <ac:chgData name="Liuba Furnica (2324363)" userId="18e5e497-9f3d-4cff-8464-be1f59ba3cc5" providerId="ADAL" clId="{C5F6A326-53E8-43F0-84FF-14ED5E61C743}" dt="2025-11-09T20:32:01.666" v="5174" actId="14100"/>
          <ac:cxnSpMkLst>
            <pc:docMk/>
            <pc:sldMk cId="3248052721" sldId="264"/>
            <ac:cxnSpMk id="11" creationId="{7EF78EB5-FE1A-D782-6727-D6FDDCCEFB45}"/>
          </ac:cxnSpMkLst>
        </pc:cxnChg>
        <pc:cxnChg chg="add mod">
          <ac:chgData name="Liuba Furnica (2324363)" userId="18e5e497-9f3d-4cff-8464-be1f59ba3cc5" providerId="ADAL" clId="{C5F6A326-53E8-43F0-84FF-14ED5E61C743}" dt="2025-11-09T20:29:33.497" v="5155" actId="14100"/>
          <ac:cxnSpMkLst>
            <pc:docMk/>
            <pc:sldMk cId="3248052721" sldId="264"/>
            <ac:cxnSpMk id="17" creationId="{D82446FA-119E-E9B4-B173-1DC990E3A875}"/>
          </ac:cxnSpMkLst>
        </pc:cxnChg>
        <pc:cxnChg chg="add mod">
          <ac:chgData name="Liuba Furnica (2324363)" userId="18e5e497-9f3d-4cff-8464-be1f59ba3cc5" providerId="ADAL" clId="{C5F6A326-53E8-43F0-84FF-14ED5E61C743}" dt="2025-11-09T20:29:36.729" v="5156" actId="14100"/>
          <ac:cxnSpMkLst>
            <pc:docMk/>
            <pc:sldMk cId="3248052721" sldId="264"/>
            <ac:cxnSpMk id="19" creationId="{4AA356E5-9459-E0FE-6BEA-5B9000A8EF9D}"/>
          </ac:cxnSpMkLst>
        </pc:cxnChg>
      </pc:sldChg>
      <pc:sldChg chg="new del">
        <pc:chgData name="Liuba Furnica (2324363)" userId="18e5e497-9f3d-4cff-8464-be1f59ba3cc5" providerId="ADAL" clId="{C5F6A326-53E8-43F0-84FF-14ED5E61C743}" dt="2025-11-10T17:17:49.248" v="5329" actId="2696"/>
        <pc:sldMkLst>
          <pc:docMk/>
          <pc:sldMk cId="3452295242" sldId="265"/>
        </pc:sldMkLst>
      </pc:sldChg>
      <pc:sldChg chg="new del">
        <pc:chgData name="Liuba Furnica (2324363)" userId="18e5e497-9f3d-4cff-8464-be1f59ba3cc5" providerId="ADAL" clId="{C5F6A326-53E8-43F0-84FF-14ED5E61C743}" dt="2025-11-10T17:18:21.967" v="5332" actId="2696"/>
        <pc:sldMkLst>
          <pc:docMk/>
          <pc:sldMk cId="4058139699" sldId="265"/>
        </pc:sldMkLst>
      </pc:sldChg>
      <pc:sldChg chg="addSp delSp modSp new mod">
        <pc:chgData name="Liuba Furnica (2324363)" userId="18e5e497-9f3d-4cff-8464-be1f59ba3cc5" providerId="ADAL" clId="{C5F6A326-53E8-43F0-84FF-14ED5E61C743}" dt="2025-11-11T23:00:06.475" v="8767" actId="255"/>
        <pc:sldMkLst>
          <pc:docMk/>
          <pc:sldMk cId="2663993879" sldId="266"/>
        </pc:sldMkLst>
        <pc:spChg chg="mod">
          <ac:chgData name="Liuba Furnica (2324363)" userId="18e5e497-9f3d-4cff-8464-be1f59ba3cc5" providerId="ADAL" clId="{C5F6A326-53E8-43F0-84FF-14ED5E61C743}" dt="2025-11-11T22:59:59.363" v="8766" actId="255"/>
          <ac:spMkLst>
            <pc:docMk/>
            <pc:sldMk cId="2663993879" sldId="266"/>
            <ac:spMk id="2" creationId="{9BBE641B-DB7E-0175-CF78-E8C443E35D39}"/>
          </ac:spMkLst>
        </pc:spChg>
        <pc:spChg chg="del mod">
          <ac:chgData name="Liuba Furnica (2324363)" userId="18e5e497-9f3d-4cff-8464-be1f59ba3cc5" providerId="ADAL" clId="{C5F6A326-53E8-43F0-84FF-14ED5E61C743}" dt="2025-11-10T17:58:38.163" v="5371" actId="21"/>
          <ac:spMkLst>
            <pc:docMk/>
            <pc:sldMk cId="2663993879" sldId="266"/>
            <ac:spMk id="3" creationId="{EA666881-3EC5-D4BA-D486-A3919EC3F8BF}"/>
          </ac:spMkLst>
        </pc:spChg>
        <pc:spChg chg="add del mod">
          <ac:chgData name="Liuba Furnica (2324363)" userId="18e5e497-9f3d-4cff-8464-be1f59ba3cc5" providerId="ADAL" clId="{C5F6A326-53E8-43F0-84FF-14ED5E61C743}" dt="2025-11-10T18:00:08.509" v="5380"/>
          <ac:spMkLst>
            <pc:docMk/>
            <pc:sldMk cId="2663993879" sldId="266"/>
            <ac:spMk id="5" creationId="{DF43CE11-ECD1-3517-4898-C30C4B5B9034}"/>
          </ac:spMkLst>
        </pc:spChg>
        <pc:spChg chg="add mod">
          <ac:chgData name="Liuba Furnica (2324363)" userId="18e5e497-9f3d-4cff-8464-be1f59ba3cc5" providerId="ADAL" clId="{C5F6A326-53E8-43F0-84FF-14ED5E61C743}" dt="2025-11-11T23:00:06.475" v="8767" actId="255"/>
          <ac:spMkLst>
            <pc:docMk/>
            <pc:sldMk cId="2663993879" sldId="266"/>
            <ac:spMk id="9" creationId="{F850C0F2-71D3-E5A6-7D09-9FF393A9C6C0}"/>
          </ac:spMkLst>
        </pc:spChg>
        <pc:graphicFrameChg chg="add del">
          <ac:chgData name="Liuba Furnica (2324363)" userId="18e5e497-9f3d-4cff-8464-be1f59ba3cc5" providerId="ADAL" clId="{C5F6A326-53E8-43F0-84FF-14ED5E61C743}" dt="2025-11-10T17:59:20.563" v="5373" actId="3680"/>
          <ac:graphicFrameMkLst>
            <pc:docMk/>
            <pc:sldMk cId="2663993879" sldId="266"/>
            <ac:graphicFrameMk id="4" creationId="{E446A35E-8DBE-029F-5A45-34268FBFB538}"/>
          </ac:graphicFrameMkLst>
        </pc:graphicFrameChg>
        <pc:graphicFrameChg chg="add mod modGraphic">
          <ac:chgData name="Liuba Furnica (2324363)" userId="18e5e497-9f3d-4cff-8464-be1f59ba3cc5" providerId="ADAL" clId="{C5F6A326-53E8-43F0-84FF-14ED5E61C743}" dt="2025-11-10T19:45:01.363" v="6147" actId="207"/>
          <ac:graphicFrameMkLst>
            <pc:docMk/>
            <pc:sldMk cId="2663993879" sldId="266"/>
            <ac:graphicFrameMk id="6" creationId="{C9924B4A-A357-16B2-2B87-2E7684A069DB}"/>
          </ac:graphicFrameMkLst>
        </pc:graphicFrameChg>
        <pc:picChg chg="add del mod">
          <ac:chgData name="Liuba Furnica (2324363)" userId="18e5e497-9f3d-4cff-8464-be1f59ba3cc5" providerId="ADAL" clId="{C5F6A326-53E8-43F0-84FF-14ED5E61C743}" dt="2025-11-10T19:54:03.164" v="6151" actId="21"/>
          <ac:picMkLst>
            <pc:docMk/>
            <pc:sldMk cId="2663993879" sldId="266"/>
            <ac:picMk id="8" creationId="{702ED46F-7AF5-67D7-9857-56DF0254D322}"/>
          </ac:picMkLst>
        </pc:picChg>
        <pc:picChg chg="add del mod">
          <ac:chgData name="Liuba Furnica (2324363)" userId="18e5e497-9f3d-4cff-8464-be1f59ba3cc5" providerId="ADAL" clId="{C5F6A326-53E8-43F0-84FF-14ED5E61C743}" dt="2025-11-10T19:57:16.878" v="6162" actId="21"/>
          <ac:picMkLst>
            <pc:docMk/>
            <pc:sldMk cId="2663993879" sldId="266"/>
            <ac:picMk id="11" creationId="{213F248B-BE29-63BF-AB33-C73BA9874FE7}"/>
          </ac:picMkLst>
        </pc:picChg>
        <pc:picChg chg="add mod">
          <ac:chgData name="Liuba Furnica (2324363)" userId="18e5e497-9f3d-4cff-8464-be1f59ba3cc5" providerId="ADAL" clId="{C5F6A326-53E8-43F0-84FF-14ED5E61C743}" dt="2025-11-10T19:58:12.102" v="6176" actId="14100"/>
          <ac:picMkLst>
            <pc:docMk/>
            <pc:sldMk cId="2663993879" sldId="266"/>
            <ac:picMk id="13" creationId="{81A9BFA2-7A1A-4D2E-F917-FCD95A9E7206}"/>
          </ac:picMkLst>
        </pc:picChg>
      </pc:sldChg>
      <pc:sldChg chg="addSp delSp modSp new mod">
        <pc:chgData name="Liuba Furnica (2324363)" userId="18e5e497-9f3d-4cff-8464-be1f59ba3cc5" providerId="ADAL" clId="{C5F6A326-53E8-43F0-84FF-14ED5E61C743}" dt="2025-11-11T22:59:37.401" v="8765" actId="14100"/>
        <pc:sldMkLst>
          <pc:docMk/>
          <pc:sldMk cId="924962557" sldId="267"/>
        </pc:sldMkLst>
        <pc:spChg chg="mod">
          <ac:chgData name="Liuba Furnica (2324363)" userId="18e5e497-9f3d-4cff-8464-be1f59ba3cc5" providerId="ADAL" clId="{C5F6A326-53E8-43F0-84FF-14ED5E61C743}" dt="2025-11-10T21:04:28.745" v="6674" actId="408"/>
          <ac:spMkLst>
            <pc:docMk/>
            <pc:sldMk cId="924962557" sldId="267"/>
            <ac:spMk id="2" creationId="{76664F73-B474-2A84-3795-E4FC55553D2B}"/>
          </ac:spMkLst>
        </pc:spChg>
        <pc:spChg chg="add mod">
          <ac:chgData name="Liuba Furnica (2324363)" userId="18e5e497-9f3d-4cff-8464-be1f59ba3cc5" providerId="ADAL" clId="{C5F6A326-53E8-43F0-84FF-14ED5E61C743}" dt="2025-11-11T22:59:37.401" v="8765" actId="14100"/>
          <ac:spMkLst>
            <pc:docMk/>
            <pc:sldMk cId="924962557" sldId="267"/>
            <ac:spMk id="3" creationId="{0402377F-837D-AE32-E501-E9671EA1E099}"/>
          </ac:spMkLst>
        </pc:spChg>
        <pc:spChg chg="del mod">
          <ac:chgData name="Liuba Furnica (2324363)" userId="18e5e497-9f3d-4cff-8464-be1f59ba3cc5" providerId="ADAL" clId="{C5F6A326-53E8-43F0-84FF-14ED5E61C743}" dt="2025-11-10T20:34:57.892" v="6520" actId="21"/>
          <ac:spMkLst>
            <pc:docMk/>
            <pc:sldMk cId="924962557" sldId="267"/>
            <ac:spMk id="3" creationId="{08F5371B-FA7F-1EBA-F7D3-5AC0228D47FF}"/>
          </ac:spMkLst>
        </pc:spChg>
        <pc:spChg chg="add del mod">
          <ac:chgData name="Liuba Furnica (2324363)" userId="18e5e497-9f3d-4cff-8464-be1f59ba3cc5" providerId="ADAL" clId="{C5F6A326-53E8-43F0-84FF-14ED5E61C743}" dt="2025-11-10T20:26:27.059" v="6474" actId="11529"/>
          <ac:spMkLst>
            <pc:docMk/>
            <pc:sldMk cId="924962557" sldId="267"/>
            <ac:spMk id="4" creationId="{B1603F43-679F-19CD-C040-68689FB0D6C1}"/>
          </ac:spMkLst>
        </pc:spChg>
        <pc:spChg chg="add del mod">
          <ac:chgData name="Liuba Furnica (2324363)" userId="18e5e497-9f3d-4cff-8464-be1f59ba3cc5" providerId="ADAL" clId="{C5F6A326-53E8-43F0-84FF-14ED5E61C743}" dt="2025-11-10T20:26:23.486" v="6467" actId="11529"/>
          <ac:spMkLst>
            <pc:docMk/>
            <pc:sldMk cId="924962557" sldId="267"/>
            <ac:spMk id="5" creationId="{B73172BC-C94F-6C86-E62E-C34A1AAEF142}"/>
          </ac:spMkLst>
        </pc:spChg>
        <pc:spChg chg="add del mod">
          <ac:chgData name="Liuba Furnica (2324363)" userId="18e5e497-9f3d-4cff-8464-be1f59ba3cc5" providerId="ADAL" clId="{C5F6A326-53E8-43F0-84FF-14ED5E61C743}" dt="2025-11-10T20:26:22.586" v="6465" actId="11529"/>
          <ac:spMkLst>
            <pc:docMk/>
            <pc:sldMk cId="924962557" sldId="267"/>
            <ac:spMk id="6" creationId="{0E0AAC91-D513-D531-5E04-78CE7E539714}"/>
          </ac:spMkLst>
        </pc:spChg>
        <pc:spChg chg="add del mod">
          <ac:chgData name="Liuba Furnica (2324363)" userId="18e5e497-9f3d-4cff-8464-be1f59ba3cc5" providerId="ADAL" clId="{C5F6A326-53E8-43F0-84FF-14ED5E61C743}" dt="2025-11-10T20:26:21.059" v="6461" actId="11529"/>
          <ac:spMkLst>
            <pc:docMk/>
            <pc:sldMk cId="924962557" sldId="267"/>
            <ac:spMk id="7" creationId="{49DFA959-CE7C-7A2F-EB11-EF252304D052}"/>
          </ac:spMkLst>
        </pc:spChg>
        <pc:spChg chg="add del">
          <ac:chgData name="Liuba Furnica (2324363)" userId="18e5e497-9f3d-4cff-8464-be1f59ba3cc5" providerId="ADAL" clId="{C5F6A326-53E8-43F0-84FF-14ED5E61C743}" dt="2025-11-10T20:25:13.263" v="6455" actId="11529"/>
          <ac:spMkLst>
            <pc:docMk/>
            <pc:sldMk cId="924962557" sldId="267"/>
            <ac:spMk id="8" creationId="{C36E418C-F1F7-6BFC-2853-AAF28489FE20}"/>
          </ac:spMkLst>
        </pc:spChg>
        <pc:spChg chg="add del mod">
          <ac:chgData name="Liuba Furnica (2324363)" userId="18e5e497-9f3d-4cff-8464-be1f59ba3cc5" providerId="ADAL" clId="{C5F6A326-53E8-43F0-84FF-14ED5E61C743}" dt="2025-11-10T20:26:20.363" v="6459" actId="11529"/>
          <ac:spMkLst>
            <pc:docMk/>
            <pc:sldMk cId="924962557" sldId="267"/>
            <ac:spMk id="9" creationId="{0ECAC864-5411-CF5D-501A-DD8279795057}"/>
          </ac:spMkLst>
        </pc:spChg>
        <pc:spChg chg="add del mod">
          <ac:chgData name="Liuba Furnica (2324363)" userId="18e5e497-9f3d-4cff-8464-be1f59ba3cc5" providerId="ADAL" clId="{C5F6A326-53E8-43F0-84FF-14ED5E61C743}" dt="2025-11-10T20:35:04.282" v="6521" actId="21"/>
          <ac:spMkLst>
            <pc:docMk/>
            <pc:sldMk cId="924962557" sldId="267"/>
            <ac:spMk id="12" creationId="{3EF3D747-AAD1-FCC4-DA97-9BC6D1311C91}"/>
          </ac:spMkLst>
        </pc:spChg>
        <pc:spChg chg="add mod">
          <ac:chgData name="Liuba Furnica (2324363)" userId="18e5e497-9f3d-4cff-8464-be1f59ba3cc5" providerId="ADAL" clId="{C5F6A326-53E8-43F0-84FF-14ED5E61C743}" dt="2025-11-11T22:59:16.081" v="8755" actId="14100"/>
          <ac:spMkLst>
            <pc:docMk/>
            <pc:sldMk cId="924962557" sldId="267"/>
            <ac:spMk id="15" creationId="{4D1396FB-8B08-18BA-81A7-E99738D25EE4}"/>
          </ac:spMkLst>
        </pc:spChg>
        <pc:graphicFrameChg chg="add mod modGraphic">
          <ac:chgData name="Liuba Furnica (2324363)" userId="18e5e497-9f3d-4cff-8464-be1f59ba3cc5" providerId="ADAL" clId="{C5F6A326-53E8-43F0-84FF-14ED5E61C743}" dt="2025-11-10T21:03:58.663" v="6670" actId="1076"/>
          <ac:graphicFrameMkLst>
            <pc:docMk/>
            <pc:sldMk cId="924962557" sldId="267"/>
            <ac:graphicFrameMk id="10" creationId="{57C29A7E-68AE-5FE1-2036-F21C9A7AA418}"/>
          </ac:graphicFrameMkLst>
        </pc:graphicFrameChg>
        <pc:picChg chg="add mod">
          <ac:chgData name="Liuba Furnica (2324363)" userId="18e5e497-9f3d-4cff-8464-be1f59ba3cc5" providerId="ADAL" clId="{C5F6A326-53E8-43F0-84FF-14ED5E61C743}" dt="2025-11-10T20:41:54.621" v="6553" actId="14100"/>
          <ac:picMkLst>
            <pc:docMk/>
            <pc:sldMk cId="924962557" sldId="267"/>
            <ac:picMk id="14" creationId="{2555D372-9B65-A778-EE9A-B17A58EED60B}"/>
          </ac:picMkLst>
        </pc:picChg>
      </pc:sldChg>
      <pc:sldChg chg="addSp delSp modSp new mod modNotesTx">
        <pc:chgData name="Liuba Furnica (2324363)" userId="18e5e497-9f3d-4cff-8464-be1f59ba3cc5" providerId="ADAL" clId="{C5F6A326-53E8-43F0-84FF-14ED5E61C743}" dt="2025-11-11T22:58:58.103" v="8753" actId="14100"/>
        <pc:sldMkLst>
          <pc:docMk/>
          <pc:sldMk cId="1353789644" sldId="268"/>
        </pc:sldMkLst>
        <pc:spChg chg="mod">
          <ac:chgData name="Liuba Furnica (2324363)" userId="18e5e497-9f3d-4cff-8464-be1f59ba3cc5" providerId="ADAL" clId="{C5F6A326-53E8-43F0-84FF-14ED5E61C743}" dt="2025-11-11T22:58:46.307" v="8751" actId="255"/>
          <ac:spMkLst>
            <pc:docMk/>
            <pc:sldMk cId="1353789644" sldId="268"/>
            <ac:spMk id="2" creationId="{E35F573E-6104-2D86-4617-88D3BCEEC279}"/>
          </ac:spMkLst>
        </pc:spChg>
        <pc:spChg chg="mod">
          <ac:chgData name="Liuba Furnica (2324363)" userId="18e5e497-9f3d-4cff-8464-be1f59ba3cc5" providerId="ADAL" clId="{C5F6A326-53E8-43F0-84FF-14ED5E61C743}" dt="2025-11-11T20:02:37.007" v="7205" actId="1076"/>
          <ac:spMkLst>
            <pc:docMk/>
            <pc:sldMk cId="1353789644" sldId="268"/>
            <ac:spMk id="3" creationId="{D71D93C3-51E6-E67D-8DE2-38DC21CD7083}"/>
          </ac:spMkLst>
        </pc:spChg>
        <pc:spChg chg="add mod">
          <ac:chgData name="Liuba Furnica (2324363)" userId="18e5e497-9f3d-4cff-8464-be1f59ba3cc5" providerId="ADAL" clId="{C5F6A326-53E8-43F0-84FF-14ED5E61C743}" dt="2025-11-11T20:02:50.996" v="7206" actId="1076"/>
          <ac:spMkLst>
            <pc:docMk/>
            <pc:sldMk cId="1353789644" sldId="268"/>
            <ac:spMk id="6" creationId="{B7389C09-6E69-8B7A-4B48-8E4E5F1F9B5B}"/>
          </ac:spMkLst>
        </pc:spChg>
        <pc:spChg chg="add mod">
          <ac:chgData name="Liuba Furnica (2324363)" userId="18e5e497-9f3d-4cff-8464-be1f59ba3cc5" providerId="ADAL" clId="{C5F6A326-53E8-43F0-84FF-14ED5E61C743}" dt="2025-11-11T20:03:03.470" v="7207" actId="1076"/>
          <ac:spMkLst>
            <pc:docMk/>
            <pc:sldMk cId="1353789644" sldId="268"/>
            <ac:spMk id="7" creationId="{C8411261-4610-BE6C-21CB-936C59924C5A}"/>
          </ac:spMkLst>
        </pc:spChg>
        <pc:spChg chg="add mod">
          <ac:chgData name="Liuba Furnica (2324363)" userId="18e5e497-9f3d-4cff-8464-be1f59ba3cc5" providerId="ADAL" clId="{C5F6A326-53E8-43F0-84FF-14ED5E61C743}" dt="2025-11-11T20:03:25.927" v="7210" actId="1076"/>
          <ac:spMkLst>
            <pc:docMk/>
            <pc:sldMk cId="1353789644" sldId="268"/>
            <ac:spMk id="8" creationId="{21783BDF-EFAD-0B95-E0F5-9D7C923EA219}"/>
          </ac:spMkLst>
        </pc:spChg>
        <pc:spChg chg="add del mod">
          <ac:chgData name="Liuba Furnica (2324363)" userId="18e5e497-9f3d-4cff-8464-be1f59ba3cc5" providerId="ADAL" clId="{C5F6A326-53E8-43F0-84FF-14ED5E61C743}" dt="2025-11-11T19:59:45.905" v="7186"/>
          <ac:spMkLst>
            <pc:docMk/>
            <pc:sldMk cId="1353789644" sldId="268"/>
            <ac:spMk id="11" creationId="{549355C6-5459-5857-CEFC-E53577DEACEB}"/>
          </ac:spMkLst>
        </pc:spChg>
        <pc:spChg chg="add mod">
          <ac:chgData name="Liuba Furnica (2324363)" userId="18e5e497-9f3d-4cff-8464-be1f59ba3cc5" providerId="ADAL" clId="{C5F6A326-53E8-43F0-84FF-14ED5E61C743}" dt="2025-11-11T22:58:58.103" v="8753" actId="14100"/>
          <ac:spMkLst>
            <pc:docMk/>
            <pc:sldMk cId="1353789644" sldId="268"/>
            <ac:spMk id="12" creationId="{4F078C58-006C-6A5F-5643-47DA2F916FD7}"/>
          </ac:spMkLst>
        </pc:spChg>
        <pc:picChg chg="add mod">
          <ac:chgData name="Liuba Furnica (2324363)" userId="18e5e497-9f3d-4cff-8464-be1f59ba3cc5" providerId="ADAL" clId="{C5F6A326-53E8-43F0-84FF-14ED5E61C743}" dt="2025-11-11T20:03:40.745" v="7213" actId="14100"/>
          <ac:picMkLst>
            <pc:docMk/>
            <pc:sldMk cId="1353789644" sldId="268"/>
            <ac:picMk id="10" creationId="{0964F930-DF6C-0E33-718C-E1DC68D5A9EB}"/>
          </ac:picMkLst>
        </pc:picChg>
        <pc:cxnChg chg="add del">
          <ac:chgData name="Liuba Furnica (2324363)" userId="18e5e497-9f3d-4cff-8464-be1f59ba3cc5" providerId="ADAL" clId="{C5F6A326-53E8-43F0-84FF-14ED5E61C743}" dt="2025-11-11T19:00:04.098" v="6732" actId="21"/>
          <ac:cxnSpMkLst>
            <pc:docMk/>
            <pc:sldMk cId="1353789644" sldId="268"/>
            <ac:cxnSpMk id="5" creationId="{407457D3-86DC-2DAC-7DED-1F645A9B1EF1}"/>
          </ac:cxnSpMkLst>
        </pc:cxnChg>
      </pc:sldChg>
      <pc:sldChg chg="addSp delSp modSp new mod">
        <pc:chgData name="Liuba Furnica (2324363)" userId="18e5e497-9f3d-4cff-8464-be1f59ba3cc5" providerId="ADAL" clId="{C5F6A326-53E8-43F0-84FF-14ED5E61C743}" dt="2025-11-11T22:58:34.316" v="8750" actId="255"/>
        <pc:sldMkLst>
          <pc:docMk/>
          <pc:sldMk cId="27447130" sldId="269"/>
        </pc:sldMkLst>
        <pc:spChg chg="mod">
          <ac:chgData name="Liuba Furnica (2324363)" userId="18e5e497-9f3d-4cff-8464-be1f59ba3cc5" providerId="ADAL" clId="{C5F6A326-53E8-43F0-84FF-14ED5E61C743}" dt="2025-11-11T22:58:34.316" v="8750" actId="255"/>
          <ac:spMkLst>
            <pc:docMk/>
            <pc:sldMk cId="27447130" sldId="269"/>
            <ac:spMk id="2" creationId="{216EAF1A-B995-ADE7-BAA2-4A1AB4ED3C99}"/>
          </ac:spMkLst>
        </pc:spChg>
        <pc:spChg chg="mod">
          <ac:chgData name="Liuba Furnica (2324363)" userId="18e5e497-9f3d-4cff-8464-be1f59ba3cc5" providerId="ADAL" clId="{C5F6A326-53E8-43F0-84FF-14ED5E61C743}" dt="2025-11-11T21:01:43.665" v="7926"/>
          <ac:spMkLst>
            <pc:docMk/>
            <pc:sldMk cId="27447130" sldId="269"/>
            <ac:spMk id="3" creationId="{C5247F1D-E867-4E7C-3195-11E7EF204C91}"/>
          </ac:spMkLst>
        </pc:spChg>
        <pc:spChg chg="add del mod">
          <ac:chgData name="Liuba Furnica (2324363)" userId="18e5e497-9f3d-4cff-8464-be1f59ba3cc5" providerId="ADAL" clId="{C5F6A326-53E8-43F0-84FF-14ED5E61C743}" dt="2025-11-11T20:08:46.511" v="7318" actId="21"/>
          <ac:spMkLst>
            <pc:docMk/>
            <pc:sldMk cId="27447130" sldId="269"/>
            <ac:spMk id="4" creationId="{A6784964-76C6-46BC-ECEA-8D74BC7A27A3}"/>
          </ac:spMkLst>
        </pc:spChg>
        <pc:spChg chg="add mod">
          <ac:chgData name="Liuba Furnica (2324363)" userId="18e5e497-9f3d-4cff-8464-be1f59ba3cc5" providerId="ADAL" clId="{C5F6A326-53E8-43F0-84FF-14ED5E61C743}" dt="2025-11-11T20:41:58.081" v="7889" actId="14100"/>
          <ac:spMkLst>
            <pc:docMk/>
            <pc:sldMk cId="27447130" sldId="269"/>
            <ac:spMk id="4" creationId="{FFAF701E-9543-9C92-8630-F64F8BA0C562}"/>
          </ac:spMkLst>
        </pc:spChg>
        <pc:spChg chg="add del mod">
          <ac:chgData name="Liuba Furnica (2324363)" userId="18e5e497-9f3d-4cff-8464-be1f59ba3cc5" providerId="ADAL" clId="{C5F6A326-53E8-43F0-84FF-14ED5E61C743}" dt="2025-11-11T20:09:23.117" v="7326" actId="21"/>
          <ac:spMkLst>
            <pc:docMk/>
            <pc:sldMk cId="27447130" sldId="269"/>
            <ac:spMk id="5" creationId="{5E807739-F6AC-054D-99C5-121A34AA7629}"/>
          </ac:spMkLst>
        </pc:spChg>
        <pc:spChg chg="add mod">
          <ac:chgData name="Liuba Furnica (2324363)" userId="18e5e497-9f3d-4cff-8464-be1f59ba3cc5" providerId="ADAL" clId="{C5F6A326-53E8-43F0-84FF-14ED5E61C743}" dt="2025-11-11T22:56:28.922" v="8744" actId="1076"/>
          <ac:spMkLst>
            <pc:docMk/>
            <pc:sldMk cId="27447130" sldId="269"/>
            <ac:spMk id="5" creationId="{C4D51F02-175F-4835-D698-92A8D234C7F0}"/>
          </ac:spMkLst>
        </pc:spChg>
        <pc:spChg chg="add mod">
          <ac:chgData name="Liuba Furnica (2324363)" userId="18e5e497-9f3d-4cff-8464-be1f59ba3cc5" providerId="ADAL" clId="{C5F6A326-53E8-43F0-84FF-14ED5E61C743}" dt="2025-11-11T21:07:02.847" v="7956" actId="255"/>
          <ac:spMkLst>
            <pc:docMk/>
            <pc:sldMk cId="27447130" sldId="269"/>
            <ac:spMk id="7" creationId="{B492D974-6D36-E289-B2D7-AB999A1EF778}"/>
          </ac:spMkLst>
        </pc:spChg>
        <pc:spChg chg="add mod">
          <ac:chgData name="Liuba Furnica (2324363)" userId="18e5e497-9f3d-4cff-8464-be1f59ba3cc5" providerId="ADAL" clId="{C5F6A326-53E8-43F0-84FF-14ED5E61C743}" dt="2025-11-11T21:06:35.264" v="7954" actId="255"/>
          <ac:spMkLst>
            <pc:docMk/>
            <pc:sldMk cId="27447130" sldId="269"/>
            <ac:spMk id="8" creationId="{159456CB-7975-9DD0-5CB0-8366ACA9ED16}"/>
          </ac:spMkLst>
        </pc:spChg>
        <pc:spChg chg="add del mod">
          <ac:chgData name="Liuba Furnica (2324363)" userId="18e5e497-9f3d-4cff-8464-be1f59ba3cc5" providerId="ADAL" clId="{C5F6A326-53E8-43F0-84FF-14ED5E61C743}" dt="2025-11-11T21:02:27.177" v="7935"/>
          <ac:spMkLst>
            <pc:docMk/>
            <pc:sldMk cId="27447130" sldId="269"/>
            <ac:spMk id="9" creationId="{25070D3A-B683-D6EC-7634-339578137EE1}"/>
          </ac:spMkLst>
        </pc:spChg>
        <pc:spChg chg="add del mod">
          <ac:chgData name="Liuba Furnica (2324363)" userId="18e5e497-9f3d-4cff-8464-be1f59ba3cc5" providerId="ADAL" clId="{C5F6A326-53E8-43F0-84FF-14ED5E61C743}" dt="2025-11-11T21:02:27.178" v="7937"/>
          <ac:spMkLst>
            <pc:docMk/>
            <pc:sldMk cId="27447130" sldId="269"/>
            <ac:spMk id="10" creationId="{E524C341-9607-AE67-4D73-DE970CE3970D}"/>
          </ac:spMkLst>
        </pc:spChg>
        <pc:spChg chg="add mod">
          <ac:chgData name="Liuba Furnica (2324363)" userId="18e5e497-9f3d-4cff-8464-be1f59ba3cc5" providerId="ADAL" clId="{C5F6A326-53E8-43F0-84FF-14ED5E61C743}" dt="2025-11-11T22:56:02.004" v="8741" actId="14100"/>
          <ac:spMkLst>
            <pc:docMk/>
            <pc:sldMk cId="27447130" sldId="269"/>
            <ac:spMk id="11" creationId="{A469859A-415F-DF72-3AAB-398BB3B8F8E2}"/>
          </ac:spMkLst>
        </pc:spChg>
        <pc:picChg chg="add mod">
          <ac:chgData name="Liuba Furnica (2324363)" userId="18e5e497-9f3d-4cff-8464-be1f59ba3cc5" providerId="ADAL" clId="{C5F6A326-53E8-43F0-84FF-14ED5E61C743}" dt="2025-11-11T21:04:29.764" v="7952" actId="1076"/>
          <ac:picMkLst>
            <pc:docMk/>
            <pc:sldMk cId="27447130" sldId="269"/>
            <ac:picMk id="6" creationId="{4270A202-235F-F8C3-2B34-5C9851BBF3ED}"/>
          </ac:picMkLst>
        </pc:picChg>
      </pc:sldChg>
      <pc:sldChg chg="addSp modSp new del mod">
        <pc:chgData name="Liuba Furnica (2324363)" userId="18e5e497-9f3d-4cff-8464-be1f59ba3cc5" providerId="ADAL" clId="{C5F6A326-53E8-43F0-84FF-14ED5E61C743}" dt="2025-11-11T23:07:06.675" v="8828" actId="2696"/>
        <pc:sldMkLst>
          <pc:docMk/>
          <pc:sldMk cId="1021027698" sldId="270"/>
        </pc:sldMkLst>
        <pc:spChg chg="add mod">
          <ac:chgData name="Liuba Furnica (2324363)" userId="18e5e497-9f3d-4cff-8464-be1f59ba3cc5" providerId="ADAL" clId="{C5F6A326-53E8-43F0-84FF-14ED5E61C743}" dt="2025-11-11T22:17:54.247" v="8411"/>
          <ac:spMkLst>
            <pc:docMk/>
            <pc:sldMk cId="1021027698" sldId="270"/>
            <ac:spMk id="2" creationId="{40877787-B208-F8E5-C673-265AF8762C0F}"/>
          </ac:spMkLst>
        </pc:spChg>
      </pc:sldChg>
      <pc:sldChg chg="addSp delSp modSp new mod modNotesTx">
        <pc:chgData name="Liuba Furnica (2324363)" userId="18e5e497-9f3d-4cff-8464-be1f59ba3cc5" providerId="ADAL" clId="{C5F6A326-53E8-43F0-84FF-14ED5E61C743}" dt="2025-11-11T22:57:04.104" v="8745" actId="14100"/>
        <pc:sldMkLst>
          <pc:docMk/>
          <pc:sldMk cId="1169378285" sldId="271"/>
        </pc:sldMkLst>
        <pc:spChg chg="mod">
          <ac:chgData name="Liuba Furnica (2324363)" userId="18e5e497-9f3d-4cff-8464-be1f59ba3cc5" providerId="ADAL" clId="{C5F6A326-53E8-43F0-84FF-14ED5E61C743}" dt="2025-11-11T22:57:04.104" v="8745" actId="14100"/>
          <ac:spMkLst>
            <pc:docMk/>
            <pc:sldMk cId="1169378285" sldId="271"/>
            <ac:spMk id="2" creationId="{425A011C-46FD-4D02-BB4F-1A4BDEE8CF7C}"/>
          </ac:spMkLst>
        </pc:spChg>
        <pc:spChg chg="del">
          <ac:chgData name="Liuba Furnica (2324363)" userId="18e5e497-9f3d-4cff-8464-be1f59ba3cc5" providerId="ADAL" clId="{C5F6A326-53E8-43F0-84FF-14ED5E61C743}" dt="2025-11-11T21:11:52.333" v="8001" actId="1957"/>
          <ac:spMkLst>
            <pc:docMk/>
            <pc:sldMk cId="1169378285" sldId="271"/>
            <ac:spMk id="3" creationId="{012C6A6C-4183-BCCF-A8A8-DE9D9D0D8E38}"/>
          </ac:spMkLst>
        </pc:spChg>
        <pc:spChg chg="add del mod">
          <ac:chgData name="Liuba Furnica (2324363)" userId="18e5e497-9f3d-4cff-8464-be1f59ba3cc5" providerId="ADAL" clId="{C5F6A326-53E8-43F0-84FF-14ED5E61C743}" dt="2025-11-11T21:33:24.930" v="8047" actId="1957"/>
          <ac:spMkLst>
            <pc:docMk/>
            <pc:sldMk cId="1169378285" sldId="271"/>
            <ac:spMk id="4" creationId="{3C74DD7C-B4E8-6CDF-06BC-4FD6B90F94BC}"/>
          </ac:spMkLst>
        </pc:spChg>
        <pc:spChg chg="add mod">
          <ac:chgData name="Liuba Furnica (2324363)" userId="18e5e497-9f3d-4cff-8464-be1f59ba3cc5" providerId="ADAL" clId="{C5F6A326-53E8-43F0-84FF-14ED5E61C743}" dt="2025-11-11T22:27:29.654" v="8530" actId="1076"/>
          <ac:spMkLst>
            <pc:docMk/>
            <pc:sldMk cId="1169378285" sldId="271"/>
            <ac:spMk id="5" creationId="{CD1CAD45-A487-05FE-4114-5450716F9B83}"/>
          </ac:spMkLst>
        </pc:spChg>
        <pc:spChg chg="add mod">
          <ac:chgData name="Liuba Furnica (2324363)" userId="18e5e497-9f3d-4cff-8464-be1f59ba3cc5" providerId="ADAL" clId="{C5F6A326-53E8-43F0-84FF-14ED5E61C743}" dt="2025-11-11T22:27:05.488" v="8527" actId="1076"/>
          <ac:spMkLst>
            <pc:docMk/>
            <pc:sldMk cId="1169378285" sldId="271"/>
            <ac:spMk id="6" creationId="{718BA52C-9B22-75BF-FE5F-B7D1733A843C}"/>
          </ac:spMkLst>
        </pc:spChg>
        <pc:spChg chg="add del mod">
          <ac:chgData name="Liuba Furnica (2324363)" userId="18e5e497-9f3d-4cff-8464-be1f59ba3cc5" providerId="ADAL" clId="{C5F6A326-53E8-43F0-84FF-14ED5E61C743}" dt="2025-11-11T21:16:15.322" v="8009" actId="1957"/>
          <ac:spMkLst>
            <pc:docMk/>
            <pc:sldMk cId="1169378285" sldId="271"/>
            <ac:spMk id="8" creationId="{74C3A884-88B2-168C-5573-7883F1DC90AA}"/>
          </ac:spMkLst>
        </pc:spChg>
        <pc:spChg chg="add del mod">
          <ac:chgData name="Liuba Furnica (2324363)" userId="18e5e497-9f3d-4cff-8464-be1f59ba3cc5" providerId="ADAL" clId="{C5F6A326-53E8-43F0-84FF-14ED5E61C743}" dt="2025-11-11T21:46:39.867" v="8147" actId="1957"/>
          <ac:spMkLst>
            <pc:docMk/>
            <pc:sldMk cId="1169378285" sldId="271"/>
            <ac:spMk id="9" creationId="{1F4307C9-D805-FE03-448A-F2AB273500C2}"/>
          </ac:spMkLst>
        </pc:spChg>
        <pc:spChg chg="add mod">
          <ac:chgData name="Liuba Furnica (2324363)" userId="18e5e497-9f3d-4cff-8464-be1f59ba3cc5" providerId="ADAL" clId="{C5F6A326-53E8-43F0-84FF-14ED5E61C743}" dt="2025-11-11T22:54:32.680" v="8732" actId="1076"/>
          <ac:spMkLst>
            <pc:docMk/>
            <pc:sldMk cId="1169378285" sldId="271"/>
            <ac:spMk id="14" creationId="{FA3CC9ED-66E1-01B5-5F93-DA6B17174A4E}"/>
          </ac:spMkLst>
        </pc:spChg>
        <pc:spChg chg="add del mod">
          <ac:chgData name="Liuba Furnica (2324363)" userId="18e5e497-9f3d-4cff-8464-be1f59ba3cc5" providerId="ADAL" clId="{C5F6A326-53E8-43F0-84FF-14ED5E61C743}" dt="2025-11-11T21:56:13.428" v="8229" actId="21"/>
          <ac:spMkLst>
            <pc:docMk/>
            <pc:sldMk cId="1169378285" sldId="271"/>
            <ac:spMk id="15" creationId="{335D0CF8-EFBF-FA1C-56B7-3CAC0C32EDD3}"/>
          </ac:spMkLst>
        </pc:spChg>
        <pc:graphicFrameChg chg="add del mod">
          <ac:chgData name="Liuba Furnica (2324363)" userId="18e5e497-9f3d-4cff-8464-be1f59ba3cc5" providerId="ADAL" clId="{C5F6A326-53E8-43F0-84FF-14ED5E61C743}" dt="2025-11-11T21:15:42.053" v="8007" actId="21"/>
          <ac:graphicFrameMkLst>
            <pc:docMk/>
            <pc:sldMk cId="1169378285" sldId="271"/>
            <ac:graphicFrameMk id="6" creationId="{DFAC7E09-8D78-9FA2-70BF-08060791A0C3}"/>
          </ac:graphicFrameMkLst>
        </pc:graphicFrameChg>
        <pc:graphicFrameChg chg="add del mod">
          <ac:chgData name="Liuba Furnica (2324363)" userId="18e5e497-9f3d-4cff-8464-be1f59ba3cc5" providerId="ADAL" clId="{C5F6A326-53E8-43F0-84FF-14ED5E61C743}" dt="2025-11-11T21:46:25.818" v="8145" actId="21"/>
          <ac:graphicFrameMkLst>
            <pc:docMk/>
            <pc:sldMk cId="1169378285" sldId="271"/>
            <ac:graphicFrameMk id="7" creationId="{8FAA3E59-ADAB-B0DC-553C-10316D3B8CE0}"/>
          </ac:graphicFrameMkLst>
        </pc:graphicFrameChg>
        <pc:graphicFrameChg chg="add del mod">
          <ac:chgData name="Liuba Furnica (2324363)" userId="18e5e497-9f3d-4cff-8464-be1f59ba3cc5" providerId="ADAL" clId="{C5F6A326-53E8-43F0-84FF-14ED5E61C743}" dt="2025-11-11T21:32:55.691" v="8045" actId="21"/>
          <ac:graphicFrameMkLst>
            <pc:docMk/>
            <pc:sldMk cId="1169378285" sldId="271"/>
            <ac:graphicFrameMk id="11" creationId="{D6718E36-51A5-FDBA-33E2-6823F315E074}"/>
          </ac:graphicFrameMkLst>
        </pc:graphicFrameChg>
        <pc:graphicFrameChg chg="add mod">
          <ac:chgData name="Liuba Furnica (2324363)" userId="18e5e497-9f3d-4cff-8464-be1f59ba3cc5" providerId="ADAL" clId="{C5F6A326-53E8-43F0-84FF-14ED5E61C743}" dt="2025-11-11T22:54:27.953" v="8731" actId="1076"/>
          <ac:graphicFrameMkLst>
            <pc:docMk/>
            <pc:sldMk cId="1169378285" sldId="271"/>
            <ac:graphicFrameMk id="13" creationId="{FD81309D-DED5-58BB-FA7C-7F816101718F}"/>
          </ac:graphicFrameMkLst>
        </pc:graphicFrameChg>
        <pc:picChg chg="add mod">
          <ac:chgData name="Liuba Furnica (2324363)" userId="18e5e497-9f3d-4cff-8464-be1f59ba3cc5" providerId="ADAL" clId="{C5F6A326-53E8-43F0-84FF-14ED5E61C743}" dt="2025-11-11T22:27:14.642" v="8528" actId="14100"/>
          <ac:picMkLst>
            <pc:docMk/>
            <pc:sldMk cId="1169378285" sldId="271"/>
            <ac:picMk id="4" creationId="{FA26AE04-6B25-57A3-333B-AB8F61D56BAA}"/>
          </ac:picMkLst>
        </pc:picChg>
      </pc:sldChg>
      <pc:sldChg chg="addSp delSp modSp new mod setBg">
        <pc:chgData name="Liuba Furnica (2324363)" userId="18e5e497-9f3d-4cff-8464-be1f59ba3cc5" providerId="ADAL" clId="{C5F6A326-53E8-43F0-84FF-14ED5E61C743}" dt="2025-11-11T22:58:16.361" v="8749" actId="255"/>
        <pc:sldMkLst>
          <pc:docMk/>
          <pc:sldMk cId="2959144156" sldId="272"/>
        </pc:sldMkLst>
        <pc:spChg chg="mod">
          <ac:chgData name="Liuba Furnica (2324363)" userId="18e5e497-9f3d-4cff-8464-be1f59ba3cc5" providerId="ADAL" clId="{C5F6A326-53E8-43F0-84FF-14ED5E61C743}" dt="2025-11-11T22:58:16.361" v="8749" actId="255"/>
          <ac:spMkLst>
            <pc:docMk/>
            <pc:sldMk cId="2959144156" sldId="272"/>
            <ac:spMk id="2" creationId="{EC52F148-3304-B929-1E5D-DB99DD280E11}"/>
          </ac:spMkLst>
        </pc:spChg>
        <pc:spChg chg="mod">
          <ac:chgData name="Liuba Furnica (2324363)" userId="18e5e497-9f3d-4cff-8464-be1f59ba3cc5" providerId="ADAL" clId="{C5F6A326-53E8-43F0-84FF-14ED5E61C743}" dt="2025-11-11T22:43:04.603" v="8730" actId="27636"/>
          <ac:spMkLst>
            <pc:docMk/>
            <pc:sldMk cId="2959144156" sldId="272"/>
            <ac:spMk id="3" creationId="{66723363-8E65-62E0-2ED4-AA5441ED5750}"/>
          </ac:spMkLst>
        </pc:spChg>
        <pc:spChg chg="add del mod">
          <ac:chgData name="Liuba Furnica (2324363)" userId="18e5e497-9f3d-4cff-8464-be1f59ba3cc5" providerId="ADAL" clId="{C5F6A326-53E8-43F0-84FF-14ED5E61C743}" dt="2025-11-11T22:38:40.608" v="8706"/>
          <ac:spMkLst>
            <pc:docMk/>
            <pc:sldMk cId="2959144156" sldId="272"/>
            <ac:spMk id="6" creationId="{DFC9C591-5618-67FF-A91A-44F38B094623}"/>
          </ac:spMkLst>
        </pc:spChg>
        <pc:spChg chg="add mod">
          <ac:chgData name="Liuba Furnica (2324363)" userId="18e5e497-9f3d-4cff-8464-be1f59ba3cc5" providerId="ADAL" clId="{C5F6A326-53E8-43F0-84FF-14ED5E61C743}" dt="2025-11-11T22:58:08.959" v="8748" actId="14100"/>
          <ac:spMkLst>
            <pc:docMk/>
            <pc:sldMk cId="2959144156" sldId="272"/>
            <ac:spMk id="7" creationId="{537DA45B-9BC7-B367-DF41-8E26FD3D82CC}"/>
          </ac:spMkLst>
        </pc:spChg>
        <pc:spChg chg="add">
          <ac:chgData name="Liuba Furnica (2324363)" userId="18e5e497-9f3d-4cff-8464-be1f59ba3cc5" providerId="ADAL" clId="{C5F6A326-53E8-43F0-84FF-14ED5E61C743}" dt="2025-11-11T22:38:17.941" v="8702" actId="26606"/>
          <ac:spMkLst>
            <pc:docMk/>
            <pc:sldMk cId="2959144156" sldId="272"/>
            <ac:spMk id="10" creationId="{2B97F24A-32CE-4C1C-A50D-3016B394DCFB}"/>
          </ac:spMkLst>
        </pc:spChg>
        <pc:spChg chg="add">
          <ac:chgData name="Liuba Furnica (2324363)" userId="18e5e497-9f3d-4cff-8464-be1f59ba3cc5" providerId="ADAL" clId="{C5F6A326-53E8-43F0-84FF-14ED5E61C743}" dt="2025-11-11T22:38:17.941" v="8702" actId="26606"/>
          <ac:spMkLst>
            <pc:docMk/>
            <pc:sldMk cId="2959144156" sldId="272"/>
            <ac:spMk id="12" creationId="{CD8B4F24-440B-49E9-B85D-733523DC064B}"/>
          </ac:spMkLst>
        </pc:spChg>
        <pc:picChg chg="add mod">
          <ac:chgData name="Liuba Furnica (2324363)" userId="18e5e497-9f3d-4cff-8464-be1f59ba3cc5" providerId="ADAL" clId="{C5F6A326-53E8-43F0-84FF-14ED5E61C743}" dt="2025-11-11T22:38:17.941" v="8702" actId="26606"/>
          <ac:picMkLst>
            <pc:docMk/>
            <pc:sldMk cId="2959144156" sldId="272"/>
            <ac:picMk id="5" creationId="{F7DDDF22-FC64-69C6-D653-54735F3D094C}"/>
          </ac:picMkLst>
        </pc:picChg>
      </pc:sldChg>
      <pc:sldChg chg="addSp modSp new del mod">
        <pc:chgData name="Liuba Furnica (2324363)" userId="18e5e497-9f3d-4cff-8464-be1f59ba3cc5" providerId="ADAL" clId="{C5F6A326-53E8-43F0-84FF-14ED5E61C743}" dt="2025-11-11T23:10:17.521" v="8845" actId="2696"/>
        <pc:sldMkLst>
          <pc:docMk/>
          <pc:sldMk cId="1516097164" sldId="273"/>
        </pc:sldMkLst>
        <pc:spChg chg="add mod">
          <ac:chgData name="Liuba Furnica (2324363)" userId="18e5e497-9f3d-4cff-8464-be1f59ba3cc5" providerId="ADAL" clId="{C5F6A326-53E8-43F0-84FF-14ED5E61C743}" dt="2025-11-11T23:09:56.898" v="8844" actId="2711"/>
          <ac:spMkLst>
            <pc:docMk/>
            <pc:sldMk cId="1516097164" sldId="273"/>
            <ac:spMk id="3" creationId="{A22B77BD-F42C-406B-BCBA-91EF0EDCF080}"/>
          </ac:spMkLst>
        </pc:spChg>
      </pc:sldChg>
      <pc:sldChg chg="modSp new mod">
        <pc:chgData name="Liuba Furnica (2324363)" userId="18e5e497-9f3d-4cff-8464-be1f59ba3cc5" providerId="ADAL" clId="{C5F6A326-53E8-43F0-84FF-14ED5E61C743}" dt="2025-11-11T23:14:56.369" v="8907" actId="27636"/>
        <pc:sldMkLst>
          <pc:docMk/>
          <pc:sldMk cId="2693058137" sldId="273"/>
        </pc:sldMkLst>
        <pc:spChg chg="mod">
          <ac:chgData name="Liuba Furnica (2324363)" userId="18e5e497-9f3d-4cff-8464-be1f59ba3cc5" providerId="ADAL" clId="{C5F6A326-53E8-43F0-84FF-14ED5E61C743}" dt="2025-11-11T23:12:39.128" v="8887" actId="255"/>
          <ac:spMkLst>
            <pc:docMk/>
            <pc:sldMk cId="2693058137" sldId="273"/>
            <ac:spMk id="2" creationId="{7A5A595D-720E-4BA0-B89A-F1D617279D53}"/>
          </ac:spMkLst>
        </pc:spChg>
        <pc:spChg chg="mod">
          <ac:chgData name="Liuba Furnica (2324363)" userId="18e5e497-9f3d-4cff-8464-be1f59ba3cc5" providerId="ADAL" clId="{C5F6A326-53E8-43F0-84FF-14ED5E61C743}" dt="2025-11-11T23:14:56.369" v="8907" actId="27636"/>
          <ac:spMkLst>
            <pc:docMk/>
            <pc:sldMk cId="2693058137" sldId="273"/>
            <ac:spMk id="3" creationId="{DB486E56-F474-9AD7-682A-FE9B54097966}"/>
          </ac:spMkLst>
        </pc:spChg>
      </pc:sldChg>
      <pc:sldChg chg="addSp modSp new mod">
        <pc:chgData name="Liuba Furnica (2324363)" userId="18e5e497-9f3d-4cff-8464-be1f59ba3cc5" providerId="ADAL" clId="{C5F6A326-53E8-43F0-84FF-14ED5E61C743}" dt="2025-11-11T23:20:19.093" v="8914" actId="20577"/>
        <pc:sldMkLst>
          <pc:docMk/>
          <pc:sldMk cId="3171858754" sldId="274"/>
        </pc:sldMkLst>
        <pc:spChg chg="add mod">
          <ac:chgData name="Liuba Furnica (2324363)" userId="18e5e497-9f3d-4cff-8464-be1f59ba3cc5" providerId="ADAL" clId="{C5F6A326-53E8-43F0-84FF-14ED5E61C743}" dt="2025-11-11T23:20:19.093" v="8914" actId="20577"/>
          <ac:spMkLst>
            <pc:docMk/>
            <pc:sldMk cId="3171858754" sldId="274"/>
            <ac:spMk id="2" creationId="{C22356F7-A500-6BB0-3655-0B6254BA7D8B}"/>
          </ac:spMkLst>
        </pc:spChg>
      </pc:sldChg>
    </pc:docChg>
  </pc:docChgLst>
  <pc:docChgLst>
    <pc:chgData name="Liuba Furnica (2324363)" userId="18e5e497-9f3d-4cff-8464-be1f59ba3cc5" providerId="ADAL" clId="{507C2ADA-7B66-3A8C-8390-2BC2013C8BEC}"/>
    <pc:docChg chg="custSel modSld">
      <pc:chgData name="Liuba Furnica (2324363)" userId="18e5e497-9f3d-4cff-8464-be1f59ba3cc5" providerId="ADAL" clId="{507C2ADA-7B66-3A8C-8390-2BC2013C8BEC}" dt="2025-11-11T19:35:08.415" v="242" actId="20577"/>
      <pc:docMkLst>
        <pc:docMk/>
      </pc:docMkLst>
      <pc:sldChg chg="modNotesTx">
        <pc:chgData name="Liuba Furnica (2324363)" userId="18e5e497-9f3d-4cff-8464-be1f59ba3cc5" providerId="ADAL" clId="{507C2ADA-7B66-3A8C-8390-2BC2013C8BEC}" dt="2025-11-11T19:35:08.415" v="242" actId="20577"/>
        <pc:sldMkLst>
          <pc:docMk/>
          <pc:sldMk cId="1353789644" sldId="268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</a:rPr>
              <a:t>UK Candle Market Growth (2020-2023</a:t>
            </a:r>
            <a:endParaRPr lang="en-GB" sz="1800" b="1"/>
          </a:p>
        </c:rich>
      </c:tx>
      <c:layout>
        <c:manualLayout>
          <c:xMode val="edge"/>
          <c:yMode val="edge"/>
          <c:x val="0.13604404498872594"/>
          <c:y val="1.98604335399717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Year</c:v>
                </c:pt>
              </c:strCache>
            </c:strRef>
          </c:tx>
          <c:spPr>
            <a:solidFill>
              <a:srgbClr val="A3B18A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1.3</c:v>
                </c:pt>
                <c:pt idx="1">
                  <c:v>1.5</c:v>
                </c:pt>
                <c:pt idx="2">
                  <c:v>1.7</c:v>
                </c:pt>
                <c:pt idx="3">
                  <c:v>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53-45FA-8369-AC88D54C68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8286624"/>
        <c:axId val="408287104"/>
      </c:barChart>
      <c:catAx>
        <c:axId val="408286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87104"/>
        <c:crosses val="autoZero"/>
        <c:auto val="1"/>
        <c:lblAlgn val="ctr"/>
        <c:lblOffset val="100"/>
        <c:noMultiLvlLbl val="0"/>
      </c:catAx>
      <c:valAx>
        <c:axId val="408287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400" b="1"/>
                  <a:t>Market</a:t>
                </a:r>
                <a:r>
                  <a:rPr lang="en-GB" sz="1400" b="1" baseline="0"/>
                  <a:t> Value  (£ billions</a:t>
                </a:r>
                <a:r>
                  <a:rPr lang="en-GB" baseline="0"/>
                  <a:t>)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8286624"/>
        <c:crosses val="autoZero"/>
        <c:crossBetween val="between"/>
      </c:valAx>
      <c:spPr>
        <a:solidFill>
          <a:srgbClr val="F9F7F4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9F7F4"/>
    </a:solidFill>
    <a:ln>
      <a:solidFill>
        <a:srgbClr val="F9F7F4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b="1" dirty="0"/>
              <a:t>Start-up Funding Requirements (£)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Amount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lumMod val="110000"/>
                    <a:satMod val="105000"/>
                    <a:tint val="67000"/>
                  </a:schemeClr>
                </a:gs>
                <a:gs pos="50000">
                  <a:schemeClr val="accent6">
                    <a:lumMod val="105000"/>
                    <a:satMod val="103000"/>
                    <a:tint val="73000"/>
                  </a:schemeClr>
                </a:gs>
                <a:gs pos="100000">
                  <a:schemeClr val="accent6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6">
                  <a:shade val="95000"/>
                </a:schemeClr>
              </a:solidFill>
              <a:round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Raw materials</c:v>
                </c:pt>
                <c:pt idx="1">
                  <c:v>Equipment</c:v>
                </c:pt>
                <c:pt idx="2">
                  <c:v>Website and marketing</c:v>
                </c:pt>
                <c:pt idx="3">
                  <c:v>Insurance and compliance</c:v>
                </c:pt>
                <c:pt idx="4">
                  <c:v>Operational funds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2200</c:v>
                </c:pt>
                <c:pt idx="1">
                  <c:v>1100</c:v>
                </c:pt>
                <c:pt idx="2">
                  <c:v>800</c:v>
                </c:pt>
                <c:pt idx="3">
                  <c:v>500</c:v>
                </c:pt>
                <c:pt idx="4">
                  <c:v>1400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E7-4343-9625-790EA63BBE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066501616"/>
        <c:axId val="1066504016"/>
      </c:barChart>
      <c:catAx>
        <c:axId val="1066501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66504016"/>
        <c:crosses val="autoZero"/>
        <c:auto val="1"/>
        <c:lblAlgn val="ctr"/>
        <c:lblOffset val="100"/>
        <c:noMultiLvlLbl val="0"/>
      </c:catAx>
      <c:valAx>
        <c:axId val="10665040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66501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2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A519F-E697-4094-8E60-A319CD9AB10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0A6A23D-E431-4146-92CB-9C3F0AA126E9}">
      <dgm:prSet/>
      <dgm:spPr/>
      <dgm:t>
        <a:bodyPr/>
        <a:lstStyle/>
        <a:p>
          <a:r>
            <a:rPr lang="en-GB"/>
            <a:t>Business Idea, Product/services, Objectives and USP</a:t>
          </a:r>
          <a:endParaRPr lang="en-US"/>
        </a:p>
      </dgm:t>
    </dgm:pt>
    <dgm:pt modelId="{02826788-CDA5-45DA-B888-69D8CD7596D5}" type="parTrans" cxnId="{D04ECD4E-C1D9-4F7D-8E2B-93BBC2F2CB73}">
      <dgm:prSet/>
      <dgm:spPr/>
      <dgm:t>
        <a:bodyPr/>
        <a:lstStyle/>
        <a:p>
          <a:endParaRPr lang="en-US"/>
        </a:p>
      </dgm:t>
    </dgm:pt>
    <dgm:pt modelId="{56938ED9-5A7D-4E52-9F40-0E2AC0F40EC5}" type="sibTrans" cxnId="{D04ECD4E-C1D9-4F7D-8E2B-93BBC2F2CB73}">
      <dgm:prSet/>
      <dgm:spPr/>
      <dgm:t>
        <a:bodyPr/>
        <a:lstStyle/>
        <a:p>
          <a:endParaRPr lang="en-US"/>
        </a:p>
      </dgm:t>
    </dgm:pt>
    <dgm:pt modelId="{E5B14221-A900-4D01-B6D3-809617F321E5}">
      <dgm:prSet/>
      <dgm:spPr/>
      <dgm:t>
        <a:bodyPr/>
        <a:lstStyle/>
        <a:p>
          <a:r>
            <a:rPr lang="en-GB"/>
            <a:t>Business Environment and Competitor Analysis</a:t>
          </a:r>
          <a:endParaRPr lang="en-US"/>
        </a:p>
      </dgm:t>
    </dgm:pt>
    <dgm:pt modelId="{19C703FA-7342-45BE-9154-8A7007762C65}" type="parTrans" cxnId="{95E3DF9F-4593-441B-86AA-0FD814FD5E1D}">
      <dgm:prSet/>
      <dgm:spPr/>
      <dgm:t>
        <a:bodyPr/>
        <a:lstStyle/>
        <a:p>
          <a:endParaRPr lang="en-US"/>
        </a:p>
      </dgm:t>
    </dgm:pt>
    <dgm:pt modelId="{49BC8CBB-9F0C-48C5-9400-1E5995F54660}" type="sibTrans" cxnId="{95E3DF9F-4593-441B-86AA-0FD814FD5E1D}">
      <dgm:prSet/>
      <dgm:spPr/>
      <dgm:t>
        <a:bodyPr/>
        <a:lstStyle/>
        <a:p>
          <a:endParaRPr lang="en-US"/>
        </a:p>
      </dgm:t>
    </dgm:pt>
    <dgm:pt modelId="{76493DC9-1351-4CFD-8D44-BCF40255DA32}">
      <dgm:prSet/>
      <dgm:spPr/>
      <dgm:t>
        <a:bodyPr/>
        <a:lstStyle/>
        <a:p>
          <a:r>
            <a:rPr lang="en-GB"/>
            <a:t>Market Segmentation, 4Ps, and Marketing Strategies</a:t>
          </a:r>
          <a:endParaRPr lang="en-US"/>
        </a:p>
      </dgm:t>
    </dgm:pt>
    <dgm:pt modelId="{234C47BC-30DA-4419-A179-094C000E9B34}" type="parTrans" cxnId="{61BE2662-358F-4BEF-A16D-12E7DAD018C2}">
      <dgm:prSet/>
      <dgm:spPr/>
      <dgm:t>
        <a:bodyPr/>
        <a:lstStyle/>
        <a:p>
          <a:endParaRPr lang="en-US"/>
        </a:p>
      </dgm:t>
    </dgm:pt>
    <dgm:pt modelId="{C27E2C8B-013C-433F-97A9-8C7E04C8FB8D}" type="sibTrans" cxnId="{61BE2662-358F-4BEF-A16D-12E7DAD018C2}">
      <dgm:prSet/>
      <dgm:spPr/>
      <dgm:t>
        <a:bodyPr/>
        <a:lstStyle/>
        <a:p>
          <a:endParaRPr lang="en-US"/>
        </a:p>
      </dgm:t>
    </dgm:pt>
    <dgm:pt modelId="{A89FE798-CFB8-4E72-8EC0-456F76139F69}">
      <dgm:prSet/>
      <dgm:spPr/>
      <dgm:t>
        <a:bodyPr/>
        <a:lstStyle/>
        <a:p>
          <a:r>
            <a:rPr lang="en-GB"/>
            <a:t>Management and Financial Planning</a:t>
          </a:r>
          <a:endParaRPr lang="en-US"/>
        </a:p>
      </dgm:t>
    </dgm:pt>
    <dgm:pt modelId="{0C09DE67-3C2F-4476-91C7-251BD56114C4}" type="parTrans" cxnId="{35812724-1D96-482C-B57C-8B3957B3F5D8}">
      <dgm:prSet/>
      <dgm:spPr/>
      <dgm:t>
        <a:bodyPr/>
        <a:lstStyle/>
        <a:p>
          <a:endParaRPr lang="en-US"/>
        </a:p>
      </dgm:t>
    </dgm:pt>
    <dgm:pt modelId="{62388A2D-912D-4DC6-9DCF-CDBB39EBA12B}" type="sibTrans" cxnId="{35812724-1D96-482C-B57C-8B3957B3F5D8}">
      <dgm:prSet/>
      <dgm:spPr/>
      <dgm:t>
        <a:bodyPr/>
        <a:lstStyle/>
        <a:p>
          <a:endParaRPr lang="en-US"/>
        </a:p>
      </dgm:t>
    </dgm:pt>
    <dgm:pt modelId="{45F9FE90-1F76-425D-BB33-6B2030999ECE}">
      <dgm:prSet/>
      <dgm:spPr/>
      <dgm:t>
        <a:bodyPr/>
        <a:lstStyle/>
        <a:p>
          <a:r>
            <a:rPr lang="en-GB"/>
            <a:t>Conclusion</a:t>
          </a:r>
          <a:endParaRPr lang="en-US"/>
        </a:p>
      </dgm:t>
    </dgm:pt>
    <dgm:pt modelId="{72C7EEAA-419D-4BBC-87AB-F94E111B4802}" type="parTrans" cxnId="{C7186F7C-2E5C-44D8-B744-F1FFC5F1829D}">
      <dgm:prSet/>
      <dgm:spPr/>
      <dgm:t>
        <a:bodyPr/>
        <a:lstStyle/>
        <a:p>
          <a:endParaRPr lang="en-US"/>
        </a:p>
      </dgm:t>
    </dgm:pt>
    <dgm:pt modelId="{8CAEB065-BD08-46E6-950A-3A0E32EE7B3C}" type="sibTrans" cxnId="{C7186F7C-2E5C-44D8-B744-F1FFC5F1829D}">
      <dgm:prSet/>
      <dgm:spPr/>
      <dgm:t>
        <a:bodyPr/>
        <a:lstStyle/>
        <a:p>
          <a:endParaRPr lang="en-US"/>
        </a:p>
      </dgm:t>
    </dgm:pt>
    <dgm:pt modelId="{CEDD592C-F9BA-4A5F-B4F3-CD34BB2F2663}">
      <dgm:prSet/>
      <dgm:spPr/>
      <dgm:t>
        <a:bodyPr/>
        <a:lstStyle/>
        <a:p>
          <a:r>
            <a:rPr lang="en-GB"/>
            <a:t>References</a:t>
          </a:r>
          <a:endParaRPr lang="en-US"/>
        </a:p>
      </dgm:t>
    </dgm:pt>
    <dgm:pt modelId="{80B11D2C-B87D-414A-9B52-CA5D87D7951D}" type="parTrans" cxnId="{9E1E9217-C7A8-484A-950E-420C4DB39188}">
      <dgm:prSet/>
      <dgm:spPr/>
      <dgm:t>
        <a:bodyPr/>
        <a:lstStyle/>
        <a:p>
          <a:endParaRPr lang="en-US"/>
        </a:p>
      </dgm:t>
    </dgm:pt>
    <dgm:pt modelId="{D2021DA8-D249-4167-9E21-4F0DC610219F}" type="sibTrans" cxnId="{9E1E9217-C7A8-484A-950E-420C4DB39188}">
      <dgm:prSet/>
      <dgm:spPr/>
      <dgm:t>
        <a:bodyPr/>
        <a:lstStyle/>
        <a:p>
          <a:endParaRPr lang="en-US"/>
        </a:p>
      </dgm:t>
    </dgm:pt>
    <dgm:pt modelId="{D7AEA0C7-4041-45B0-BAFE-3764BBDCAF66}" type="pres">
      <dgm:prSet presAssocID="{E87A519F-E697-4094-8E60-A319CD9AB10C}" presName="Name0" presStyleCnt="0">
        <dgm:presLayoutVars>
          <dgm:dir/>
          <dgm:resizeHandles val="exact"/>
        </dgm:presLayoutVars>
      </dgm:prSet>
      <dgm:spPr/>
    </dgm:pt>
    <dgm:pt modelId="{A1E29A3A-CF06-427F-8BA1-F11BD9715301}" type="pres">
      <dgm:prSet presAssocID="{B0A6A23D-E431-4146-92CB-9C3F0AA126E9}" presName="node" presStyleLbl="node1" presStyleIdx="0" presStyleCnt="6">
        <dgm:presLayoutVars>
          <dgm:bulletEnabled val="1"/>
        </dgm:presLayoutVars>
      </dgm:prSet>
      <dgm:spPr/>
    </dgm:pt>
    <dgm:pt modelId="{26ED3F85-811F-469B-A619-11C3E0A386EE}" type="pres">
      <dgm:prSet presAssocID="{56938ED9-5A7D-4E52-9F40-0E2AC0F40EC5}" presName="sibTrans" presStyleLbl="sibTrans1D1" presStyleIdx="0" presStyleCnt="5"/>
      <dgm:spPr/>
    </dgm:pt>
    <dgm:pt modelId="{BAA21E08-940D-4BFA-98DE-A8963F188846}" type="pres">
      <dgm:prSet presAssocID="{56938ED9-5A7D-4E52-9F40-0E2AC0F40EC5}" presName="connectorText" presStyleLbl="sibTrans1D1" presStyleIdx="0" presStyleCnt="5"/>
      <dgm:spPr/>
    </dgm:pt>
    <dgm:pt modelId="{340E1520-3F41-49D0-916E-8020E8FD0B7A}" type="pres">
      <dgm:prSet presAssocID="{E5B14221-A900-4D01-B6D3-809617F321E5}" presName="node" presStyleLbl="node1" presStyleIdx="1" presStyleCnt="6">
        <dgm:presLayoutVars>
          <dgm:bulletEnabled val="1"/>
        </dgm:presLayoutVars>
      </dgm:prSet>
      <dgm:spPr/>
    </dgm:pt>
    <dgm:pt modelId="{8614E366-892C-43A1-A8B3-FA88A4CF4C18}" type="pres">
      <dgm:prSet presAssocID="{49BC8CBB-9F0C-48C5-9400-1E5995F54660}" presName="sibTrans" presStyleLbl="sibTrans1D1" presStyleIdx="1" presStyleCnt="5"/>
      <dgm:spPr/>
    </dgm:pt>
    <dgm:pt modelId="{505F9350-C328-4D0C-8CD9-631685BFA895}" type="pres">
      <dgm:prSet presAssocID="{49BC8CBB-9F0C-48C5-9400-1E5995F54660}" presName="connectorText" presStyleLbl="sibTrans1D1" presStyleIdx="1" presStyleCnt="5"/>
      <dgm:spPr/>
    </dgm:pt>
    <dgm:pt modelId="{702EEF75-E2B9-4452-8074-95070765012C}" type="pres">
      <dgm:prSet presAssocID="{76493DC9-1351-4CFD-8D44-BCF40255DA32}" presName="node" presStyleLbl="node1" presStyleIdx="2" presStyleCnt="6">
        <dgm:presLayoutVars>
          <dgm:bulletEnabled val="1"/>
        </dgm:presLayoutVars>
      </dgm:prSet>
      <dgm:spPr/>
    </dgm:pt>
    <dgm:pt modelId="{B7C6FA33-2293-427B-8274-99E11D467B9E}" type="pres">
      <dgm:prSet presAssocID="{C27E2C8B-013C-433F-97A9-8C7E04C8FB8D}" presName="sibTrans" presStyleLbl="sibTrans1D1" presStyleIdx="2" presStyleCnt="5"/>
      <dgm:spPr/>
    </dgm:pt>
    <dgm:pt modelId="{1C9F56B9-A870-41D5-B6AB-57FABBAE5B67}" type="pres">
      <dgm:prSet presAssocID="{C27E2C8B-013C-433F-97A9-8C7E04C8FB8D}" presName="connectorText" presStyleLbl="sibTrans1D1" presStyleIdx="2" presStyleCnt="5"/>
      <dgm:spPr/>
    </dgm:pt>
    <dgm:pt modelId="{E89B1B4C-B4B9-4397-BA4E-CA66E10A3951}" type="pres">
      <dgm:prSet presAssocID="{A89FE798-CFB8-4E72-8EC0-456F76139F69}" presName="node" presStyleLbl="node1" presStyleIdx="3" presStyleCnt="6">
        <dgm:presLayoutVars>
          <dgm:bulletEnabled val="1"/>
        </dgm:presLayoutVars>
      </dgm:prSet>
      <dgm:spPr/>
    </dgm:pt>
    <dgm:pt modelId="{5A0600C7-0353-44C4-8D4F-78026C3E4474}" type="pres">
      <dgm:prSet presAssocID="{62388A2D-912D-4DC6-9DCF-CDBB39EBA12B}" presName="sibTrans" presStyleLbl="sibTrans1D1" presStyleIdx="3" presStyleCnt="5"/>
      <dgm:spPr/>
    </dgm:pt>
    <dgm:pt modelId="{E703A39A-06CA-464D-84E2-1B3C19991F4C}" type="pres">
      <dgm:prSet presAssocID="{62388A2D-912D-4DC6-9DCF-CDBB39EBA12B}" presName="connectorText" presStyleLbl="sibTrans1D1" presStyleIdx="3" presStyleCnt="5"/>
      <dgm:spPr/>
    </dgm:pt>
    <dgm:pt modelId="{8535190A-F9D6-4AA3-B1D9-669006112050}" type="pres">
      <dgm:prSet presAssocID="{45F9FE90-1F76-425D-BB33-6B2030999ECE}" presName="node" presStyleLbl="node1" presStyleIdx="4" presStyleCnt="6">
        <dgm:presLayoutVars>
          <dgm:bulletEnabled val="1"/>
        </dgm:presLayoutVars>
      </dgm:prSet>
      <dgm:spPr/>
    </dgm:pt>
    <dgm:pt modelId="{411F20F7-813C-420C-8123-5B4148F0FDFC}" type="pres">
      <dgm:prSet presAssocID="{8CAEB065-BD08-46E6-950A-3A0E32EE7B3C}" presName="sibTrans" presStyleLbl="sibTrans1D1" presStyleIdx="4" presStyleCnt="5"/>
      <dgm:spPr/>
    </dgm:pt>
    <dgm:pt modelId="{85093C6F-4A3E-40E8-B886-D866F77C2CC0}" type="pres">
      <dgm:prSet presAssocID="{8CAEB065-BD08-46E6-950A-3A0E32EE7B3C}" presName="connectorText" presStyleLbl="sibTrans1D1" presStyleIdx="4" presStyleCnt="5"/>
      <dgm:spPr/>
    </dgm:pt>
    <dgm:pt modelId="{010881CD-F27D-4CF3-87FE-8867FFE96C34}" type="pres">
      <dgm:prSet presAssocID="{CEDD592C-F9BA-4A5F-B4F3-CD34BB2F2663}" presName="node" presStyleLbl="node1" presStyleIdx="5" presStyleCnt="6">
        <dgm:presLayoutVars>
          <dgm:bulletEnabled val="1"/>
        </dgm:presLayoutVars>
      </dgm:prSet>
      <dgm:spPr/>
    </dgm:pt>
  </dgm:ptLst>
  <dgm:cxnLst>
    <dgm:cxn modelId="{EC01EE15-A623-4567-8113-7C3897274B54}" type="presOf" srcId="{62388A2D-912D-4DC6-9DCF-CDBB39EBA12B}" destId="{E703A39A-06CA-464D-84E2-1B3C19991F4C}" srcOrd="1" destOrd="0" presId="urn:microsoft.com/office/officeart/2016/7/layout/RepeatingBendingProcessNew"/>
    <dgm:cxn modelId="{9E1E9217-C7A8-484A-950E-420C4DB39188}" srcId="{E87A519F-E697-4094-8E60-A319CD9AB10C}" destId="{CEDD592C-F9BA-4A5F-B4F3-CD34BB2F2663}" srcOrd="5" destOrd="0" parTransId="{80B11D2C-B87D-414A-9B52-CA5D87D7951D}" sibTransId="{D2021DA8-D249-4167-9E21-4F0DC610219F}"/>
    <dgm:cxn modelId="{35812724-1D96-482C-B57C-8B3957B3F5D8}" srcId="{E87A519F-E697-4094-8E60-A319CD9AB10C}" destId="{A89FE798-CFB8-4E72-8EC0-456F76139F69}" srcOrd="3" destOrd="0" parTransId="{0C09DE67-3C2F-4476-91C7-251BD56114C4}" sibTransId="{62388A2D-912D-4DC6-9DCF-CDBB39EBA12B}"/>
    <dgm:cxn modelId="{4FD5CD3B-8ADC-4CD3-AE91-4F798315B2CF}" type="presOf" srcId="{C27E2C8B-013C-433F-97A9-8C7E04C8FB8D}" destId="{1C9F56B9-A870-41D5-B6AB-57FABBAE5B67}" srcOrd="1" destOrd="0" presId="urn:microsoft.com/office/officeart/2016/7/layout/RepeatingBendingProcessNew"/>
    <dgm:cxn modelId="{61BE2662-358F-4BEF-A16D-12E7DAD018C2}" srcId="{E87A519F-E697-4094-8E60-A319CD9AB10C}" destId="{76493DC9-1351-4CFD-8D44-BCF40255DA32}" srcOrd="2" destOrd="0" parTransId="{234C47BC-30DA-4419-A179-094C000E9B34}" sibTransId="{C27E2C8B-013C-433F-97A9-8C7E04C8FB8D}"/>
    <dgm:cxn modelId="{3920A143-CA7C-4A62-96FB-866C98CE96D4}" type="presOf" srcId="{62388A2D-912D-4DC6-9DCF-CDBB39EBA12B}" destId="{5A0600C7-0353-44C4-8D4F-78026C3E4474}" srcOrd="0" destOrd="0" presId="urn:microsoft.com/office/officeart/2016/7/layout/RepeatingBendingProcessNew"/>
    <dgm:cxn modelId="{58D27F44-A9EC-4461-A7FA-08A151C91EDF}" type="presOf" srcId="{56938ED9-5A7D-4E52-9F40-0E2AC0F40EC5}" destId="{BAA21E08-940D-4BFA-98DE-A8963F188846}" srcOrd="1" destOrd="0" presId="urn:microsoft.com/office/officeart/2016/7/layout/RepeatingBendingProcessNew"/>
    <dgm:cxn modelId="{B7FCAE64-909C-47C5-BCB3-53ADC2A7D5E6}" type="presOf" srcId="{A89FE798-CFB8-4E72-8EC0-456F76139F69}" destId="{E89B1B4C-B4B9-4397-BA4E-CA66E10A3951}" srcOrd="0" destOrd="0" presId="urn:microsoft.com/office/officeart/2016/7/layout/RepeatingBendingProcessNew"/>
    <dgm:cxn modelId="{2C42406A-60A2-4101-AA23-97C4452151E3}" type="presOf" srcId="{49BC8CBB-9F0C-48C5-9400-1E5995F54660}" destId="{505F9350-C328-4D0C-8CD9-631685BFA895}" srcOrd="1" destOrd="0" presId="urn:microsoft.com/office/officeart/2016/7/layout/RepeatingBendingProcessNew"/>
    <dgm:cxn modelId="{D04ECD4E-C1D9-4F7D-8E2B-93BBC2F2CB73}" srcId="{E87A519F-E697-4094-8E60-A319CD9AB10C}" destId="{B0A6A23D-E431-4146-92CB-9C3F0AA126E9}" srcOrd="0" destOrd="0" parTransId="{02826788-CDA5-45DA-B888-69D8CD7596D5}" sibTransId="{56938ED9-5A7D-4E52-9F40-0E2AC0F40EC5}"/>
    <dgm:cxn modelId="{AD16EB6F-52F4-4F41-9014-8ACBBE517804}" type="presOf" srcId="{76493DC9-1351-4CFD-8D44-BCF40255DA32}" destId="{702EEF75-E2B9-4452-8074-95070765012C}" srcOrd="0" destOrd="0" presId="urn:microsoft.com/office/officeart/2016/7/layout/RepeatingBendingProcessNew"/>
    <dgm:cxn modelId="{C7186F7C-2E5C-44D8-B744-F1FFC5F1829D}" srcId="{E87A519F-E697-4094-8E60-A319CD9AB10C}" destId="{45F9FE90-1F76-425D-BB33-6B2030999ECE}" srcOrd="4" destOrd="0" parTransId="{72C7EEAA-419D-4BBC-87AB-F94E111B4802}" sibTransId="{8CAEB065-BD08-46E6-950A-3A0E32EE7B3C}"/>
    <dgm:cxn modelId="{4B7AEE8A-18EC-4F91-846C-5D36800C71EF}" type="presOf" srcId="{8CAEB065-BD08-46E6-950A-3A0E32EE7B3C}" destId="{85093C6F-4A3E-40E8-B886-D866F77C2CC0}" srcOrd="1" destOrd="0" presId="urn:microsoft.com/office/officeart/2016/7/layout/RepeatingBendingProcessNew"/>
    <dgm:cxn modelId="{95E3DF9F-4593-441B-86AA-0FD814FD5E1D}" srcId="{E87A519F-E697-4094-8E60-A319CD9AB10C}" destId="{E5B14221-A900-4D01-B6D3-809617F321E5}" srcOrd="1" destOrd="0" parTransId="{19C703FA-7342-45BE-9154-8A7007762C65}" sibTransId="{49BC8CBB-9F0C-48C5-9400-1E5995F54660}"/>
    <dgm:cxn modelId="{DAD73AA1-A381-407A-AEC4-6C800D53E48A}" type="presOf" srcId="{E87A519F-E697-4094-8E60-A319CD9AB10C}" destId="{D7AEA0C7-4041-45B0-BAFE-3764BBDCAF66}" srcOrd="0" destOrd="0" presId="urn:microsoft.com/office/officeart/2016/7/layout/RepeatingBendingProcessNew"/>
    <dgm:cxn modelId="{2201A5B0-B1DD-4AC2-8751-F69EF4ADB35E}" type="presOf" srcId="{56938ED9-5A7D-4E52-9F40-0E2AC0F40EC5}" destId="{26ED3F85-811F-469B-A619-11C3E0A386EE}" srcOrd="0" destOrd="0" presId="urn:microsoft.com/office/officeart/2016/7/layout/RepeatingBendingProcessNew"/>
    <dgm:cxn modelId="{AC5286B7-922D-4666-AA2A-2A5C07EE0CF6}" type="presOf" srcId="{49BC8CBB-9F0C-48C5-9400-1E5995F54660}" destId="{8614E366-892C-43A1-A8B3-FA88A4CF4C18}" srcOrd="0" destOrd="0" presId="urn:microsoft.com/office/officeart/2016/7/layout/RepeatingBendingProcessNew"/>
    <dgm:cxn modelId="{9845C8B8-DD78-4988-8A4A-DF48F8D3D34F}" type="presOf" srcId="{8CAEB065-BD08-46E6-950A-3A0E32EE7B3C}" destId="{411F20F7-813C-420C-8123-5B4148F0FDFC}" srcOrd="0" destOrd="0" presId="urn:microsoft.com/office/officeart/2016/7/layout/RepeatingBendingProcessNew"/>
    <dgm:cxn modelId="{5C05DBCD-BF23-4DEB-AC2B-8E1EF98E40BB}" type="presOf" srcId="{CEDD592C-F9BA-4A5F-B4F3-CD34BB2F2663}" destId="{010881CD-F27D-4CF3-87FE-8867FFE96C34}" srcOrd="0" destOrd="0" presId="urn:microsoft.com/office/officeart/2016/7/layout/RepeatingBendingProcessNew"/>
    <dgm:cxn modelId="{0CF225D7-3528-4524-BA9A-8CD249F47BA1}" type="presOf" srcId="{C27E2C8B-013C-433F-97A9-8C7E04C8FB8D}" destId="{B7C6FA33-2293-427B-8274-99E11D467B9E}" srcOrd="0" destOrd="0" presId="urn:microsoft.com/office/officeart/2016/7/layout/RepeatingBendingProcessNew"/>
    <dgm:cxn modelId="{2B3047EC-B94B-42B3-B5E0-3BE3E4B979F4}" type="presOf" srcId="{E5B14221-A900-4D01-B6D3-809617F321E5}" destId="{340E1520-3F41-49D0-916E-8020E8FD0B7A}" srcOrd="0" destOrd="0" presId="urn:microsoft.com/office/officeart/2016/7/layout/RepeatingBendingProcessNew"/>
    <dgm:cxn modelId="{65A999EF-4E75-43AA-B041-6E964F046641}" type="presOf" srcId="{B0A6A23D-E431-4146-92CB-9C3F0AA126E9}" destId="{A1E29A3A-CF06-427F-8BA1-F11BD9715301}" srcOrd="0" destOrd="0" presId="urn:microsoft.com/office/officeart/2016/7/layout/RepeatingBendingProcessNew"/>
    <dgm:cxn modelId="{5CD522F5-D2BE-4C57-AAD0-7FE74BEDD937}" type="presOf" srcId="{45F9FE90-1F76-425D-BB33-6B2030999ECE}" destId="{8535190A-F9D6-4AA3-B1D9-669006112050}" srcOrd="0" destOrd="0" presId="urn:microsoft.com/office/officeart/2016/7/layout/RepeatingBendingProcessNew"/>
    <dgm:cxn modelId="{988ED330-ABC8-4544-87BB-9EBA57F6D154}" type="presParOf" srcId="{D7AEA0C7-4041-45B0-BAFE-3764BBDCAF66}" destId="{A1E29A3A-CF06-427F-8BA1-F11BD9715301}" srcOrd="0" destOrd="0" presId="urn:microsoft.com/office/officeart/2016/7/layout/RepeatingBendingProcessNew"/>
    <dgm:cxn modelId="{F0EB9E69-FE63-4E51-A735-41BEED259229}" type="presParOf" srcId="{D7AEA0C7-4041-45B0-BAFE-3764BBDCAF66}" destId="{26ED3F85-811F-469B-A619-11C3E0A386EE}" srcOrd="1" destOrd="0" presId="urn:microsoft.com/office/officeart/2016/7/layout/RepeatingBendingProcessNew"/>
    <dgm:cxn modelId="{D58A219D-0510-41F9-9E15-7514D4DAB955}" type="presParOf" srcId="{26ED3F85-811F-469B-A619-11C3E0A386EE}" destId="{BAA21E08-940D-4BFA-98DE-A8963F188846}" srcOrd="0" destOrd="0" presId="urn:microsoft.com/office/officeart/2016/7/layout/RepeatingBendingProcessNew"/>
    <dgm:cxn modelId="{BE1035A9-1EE6-4713-BD1B-AC2C13ADC38C}" type="presParOf" srcId="{D7AEA0C7-4041-45B0-BAFE-3764BBDCAF66}" destId="{340E1520-3F41-49D0-916E-8020E8FD0B7A}" srcOrd="2" destOrd="0" presId="urn:microsoft.com/office/officeart/2016/7/layout/RepeatingBendingProcessNew"/>
    <dgm:cxn modelId="{F31187D1-2568-4F78-8AEE-128AD5DDAB00}" type="presParOf" srcId="{D7AEA0C7-4041-45B0-BAFE-3764BBDCAF66}" destId="{8614E366-892C-43A1-A8B3-FA88A4CF4C18}" srcOrd="3" destOrd="0" presId="urn:microsoft.com/office/officeart/2016/7/layout/RepeatingBendingProcessNew"/>
    <dgm:cxn modelId="{ADAA072E-7EF7-455F-AF37-5E54871D56A8}" type="presParOf" srcId="{8614E366-892C-43A1-A8B3-FA88A4CF4C18}" destId="{505F9350-C328-4D0C-8CD9-631685BFA895}" srcOrd="0" destOrd="0" presId="urn:microsoft.com/office/officeart/2016/7/layout/RepeatingBendingProcessNew"/>
    <dgm:cxn modelId="{49C4ABFB-B59A-4120-A14E-FB17C13548FE}" type="presParOf" srcId="{D7AEA0C7-4041-45B0-BAFE-3764BBDCAF66}" destId="{702EEF75-E2B9-4452-8074-95070765012C}" srcOrd="4" destOrd="0" presId="urn:microsoft.com/office/officeart/2016/7/layout/RepeatingBendingProcessNew"/>
    <dgm:cxn modelId="{141D856C-5C33-45B8-88E0-131701C9DD76}" type="presParOf" srcId="{D7AEA0C7-4041-45B0-BAFE-3764BBDCAF66}" destId="{B7C6FA33-2293-427B-8274-99E11D467B9E}" srcOrd="5" destOrd="0" presId="urn:microsoft.com/office/officeart/2016/7/layout/RepeatingBendingProcessNew"/>
    <dgm:cxn modelId="{029C8DA3-17A4-4FB6-9E79-EDA9BD05A5E0}" type="presParOf" srcId="{B7C6FA33-2293-427B-8274-99E11D467B9E}" destId="{1C9F56B9-A870-41D5-B6AB-57FABBAE5B67}" srcOrd="0" destOrd="0" presId="urn:microsoft.com/office/officeart/2016/7/layout/RepeatingBendingProcessNew"/>
    <dgm:cxn modelId="{159B935B-3106-46E9-ACC8-A43A03062B10}" type="presParOf" srcId="{D7AEA0C7-4041-45B0-BAFE-3764BBDCAF66}" destId="{E89B1B4C-B4B9-4397-BA4E-CA66E10A3951}" srcOrd="6" destOrd="0" presId="urn:microsoft.com/office/officeart/2016/7/layout/RepeatingBendingProcessNew"/>
    <dgm:cxn modelId="{7A81D566-47F1-47BE-A451-9A5BB8A35930}" type="presParOf" srcId="{D7AEA0C7-4041-45B0-BAFE-3764BBDCAF66}" destId="{5A0600C7-0353-44C4-8D4F-78026C3E4474}" srcOrd="7" destOrd="0" presId="urn:microsoft.com/office/officeart/2016/7/layout/RepeatingBendingProcessNew"/>
    <dgm:cxn modelId="{8C5C1D4E-5415-4E35-80B5-ECD32672E740}" type="presParOf" srcId="{5A0600C7-0353-44C4-8D4F-78026C3E4474}" destId="{E703A39A-06CA-464D-84E2-1B3C19991F4C}" srcOrd="0" destOrd="0" presId="urn:microsoft.com/office/officeart/2016/7/layout/RepeatingBendingProcessNew"/>
    <dgm:cxn modelId="{B07B65D8-75BA-4196-85DC-69DB2DC90693}" type="presParOf" srcId="{D7AEA0C7-4041-45B0-BAFE-3764BBDCAF66}" destId="{8535190A-F9D6-4AA3-B1D9-669006112050}" srcOrd="8" destOrd="0" presId="urn:microsoft.com/office/officeart/2016/7/layout/RepeatingBendingProcessNew"/>
    <dgm:cxn modelId="{89871352-7487-4A8C-85A1-1F520BE918CF}" type="presParOf" srcId="{D7AEA0C7-4041-45B0-BAFE-3764BBDCAF66}" destId="{411F20F7-813C-420C-8123-5B4148F0FDFC}" srcOrd="9" destOrd="0" presId="urn:microsoft.com/office/officeart/2016/7/layout/RepeatingBendingProcessNew"/>
    <dgm:cxn modelId="{44129A63-52C7-437C-8653-38EBA8C0FB9D}" type="presParOf" srcId="{411F20F7-813C-420C-8123-5B4148F0FDFC}" destId="{85093C6F-4A3E-40E8-B886-D866F77C2CC0}" srcOrd="0" destOrd="0" presId="urn:microsoft.com/office/officeart/2016/7/layout/RepeatingBendingProcessNew"/>
    <dgm:cxn modelId="{3A24B336-9CEF-40D6-963B-4615FCE55197}" type="presParOf" srcId="{D7AEA0C7-4041-45B0-BAFE-3764BBDCAF66}" destId="{010881CD-F27D-4CF3-87FE-8867FFE96C34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96DE86-04E0-4DFA-A05B-3BC33F11F7E3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BCA183-9030-42EE-916E-291FFF5C75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🌿 </a:t>
          </a:r>
          <a:r>
            <a:rPr lang="en-GB" sz="1600"/>
            <a:t>Partnering with local beekeepers and herb growers to source natural materials.</a:t>
          </a:r>
          <a:endParaRPr lang="en-US" sz="1600"/>
        </a:p>
      </dgm:t>
    </dgm:pt>
    <dgm:pt modelId="{33009B2E-D00C-4E70-B7CF-88318C09CADA}" type="parTrans" cxnId="{1BBCF476-26FF-4143-9AFA-ACE075182488}">
      <dgm:prSet/>
      <dgm:spPr/>
      <dgm:t>
        <a:bodyPr/>
        <a:lstStyle/>
        <a:p>
          <a:endParaRPr lang="en-US"/>
        </a:p>
      </dgm:t>
    </dgm:pt>
    <dgm:pt modelId="{7C1039AC-48AB-4CEA-A8A3-3E4DF74CD52B}" type="sibTrans" cxnId="{1BBCF476-26FF-4143-9AFA-ACE07518248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3243998-F721-49FE-9334-40A93CD4EBA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💛</a:t>
          </a:r>
          <a:r>
            <a:rPr lang="en-GB" sz="1600"/>
            <a:t>Committing to social impact by donating a portion of profits to local charities.</a:t>
          </a:r>
          <a:endParaRPr lang="en-US" sz="1600"/>
        </a:p>
      </dgm:t>
    </dgm:pt>
    <dgm:pt modelId="{FE0134B2-001F-4379-A59E-3F276D75E4A6}" type="parTrans" cxnId="{9D70D0A8-A244-4D88-BC23-08E8C5369795}">
      <dgm:prSet/>
      <dgm:spPr/>
      <dgm:t>
        <a:bodyPr/>
        <a:lstStyle/>
        <a:p>
          <a:endParaRPr lang="en-US"/>
        </a:p>
      </dgm:t>
    </dgm:pt>
    <dgm:pt modelId="{0F49CF13-3745-40DC-A489-2B2AE41776BA}" type="sibTrans" cxnId="{9D70D0A8-A244-4D88-BC23-08E8C536979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35E2B34-AAAA-4C76-AE00-A8CFD061276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🎁</a:t>
          </a:r>
          <a:r>
            <a:rPr lang="en-GB" sz="1600"/>
            <a:t>Offering seasonal editions and customisable gifts to drive engagement and repeat purchases.</a:t>
          </a:r>
          <a:endParaRPr lang="en-US" sz="1600"/>
        </a:p>
      </dgm:t>
    </dgm:pt>
    <dgm:pt modelId="{CF65EFCD-D5FA-495A-8E13-1D260A000C1F}" type="parTrans" cxnId="{2A08410F-C3F2-4A35-AEC1-E08DDBDC3464}">
      <dgm:prSet/>
      <dgm:spPr/>
      <dgm:t>
        <a:bodyPr/>
        <a:lstStyle/>
        <a:p>
          <a:endParaRPr lang="en-US"/>
        </a:p>
      </dgm:t>
    </dgm:pt>
    <dgm:pt modelId="{F78A2F70-696F-4CF9-B265-4301F4324C46}" type="sibTrans" cxnId="{2A08410F-C3F2-4A35-AEC1-E08DDBDC346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57526C3-2BFB-4324-95DD-D2771E9EB4E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🔁</a:t>
          </a:r>
          <a:r>
            <a:rPr lang="en-GB" sz="1600"/>
            <a:t>Introducing eco-friendly refills and subscription options to boost loyalty.</a:t>
          </a:r>
          <a:endParaRPr lang="en-US" sz="1600"/>
        </a:p>
      </dgm:t>
    </dgm:pt>
    <dgm:pt modelId="{7DB29821-68FB-48BE-A6A2-79348B3A18FD}" type="parTrans" cxnId="{2A78EFF4-0921-4083-90EC-EC21916E8E94}">
      <dgm:prSet/>
      <dgm:spPr/>
      <dgm:t>
        <a:bodyPr/>
        <a:lstStyle/>
        <a:p>
          <a:endParaRPr lang="en-US"/>
        </a:p>
      </dgm:t>
    </dgm:pt>
    <dgm:pt modelId="{1C5E4E39-5E3D-4032-84E4-F35309F8273E}" type="sibTrans" cxnId="{2A78EFF4-0921-4083-90EC-EC21916E8E9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0B96D06-5F55-4599-ACE0-37FD0CE2189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 ♻️</a:t>
          </a:r>
          <a:r>
            <a:rPr lang="en-GB" sz="1600"/>
            <a:t>Using Recyclable packaging to minimise environmental impact.</a:t>
          </a:r>
          <a:endParaRPr lang="en-US" sz="1600"/>
        </a:p>
      </dgm:t>
    </dgm:pt>
    <dgm:pt modelId="{5DFBEC90-1024-41A9-9601-173DDB2E2C63}" type="parTrans" cxnId="{09DB67B1-D39C-494C-8031-B3048A2A6365}">
      <dgm:prSet/>
      <dgm:spPr/>
      <dgm:t>
        <a:bodyPr/>
        <a:lstStyle/>
        <a:p>
          <a:endParaRPr lang="en-US"/>
        </a:p>
      </dgm:t>
    </dgm:pt>
    <dgm:pt modelId="{3A8C6963-EB98-45E1-8E18-9A9DF2A0BBAE}" type="sibTrans" cxnId="{09DB67B1-D39C-494C-8031-B3048A2A6365}">
      <dgm:prSet/>
      <dgm:spPr/>
      <dgm:t>
        <a:bodyPr/>
        <a:lstStyle/>
        <a:p>
          <a:endParaRPr lang="en-US"/>
        </a:p>
      </dgm:t>
    </dgm:pt>
    <dgm:pt modelId="{0079456F-EC64-474B-A609-F3EF0A6F0A4A}" type="pres">
      <dgm:prSet presAssocID="{1096DE86-04E0-4DFA-A05B-3BC33F11F7E3}" presName="root" presStyleCnt="0">
        <dgm:presLayoutVars>
          <dgm:dir/>
          <dgm:resizeHandles val="exact"/>
        </dgm:presLayoutVars>
      </dgm:prSet>
      <dgm:spPr/>
    </dgm:pt>
    <dgm:pt modelId="{0ADF4D29-2B71-4268-AC22-24FEEB64D6AD}" type="pres">
      <dgm:prSet presAssocID="{1096DE86-04E0-4DFA-A05B-3BC33F11F7E3}" presName="container" presStyleCnt="0">
        <dgm:presLayoutVars>
          <dgm:dir/>
          <dgm:resizeHandles val="exact"/>
        </dgm:presLayoutVars>
      </dgm:prSet>
      <dgm:spPr/>
    </dgm:pt>
    <dgm:pt modelId="{3C9000C1-0F98-4FCF-B1EC-FF328855E463}" type="pres">
      <dgm:prSet presAssocID="{62BCA183-9030-42EE-916E-291FFF5C7520}" presName="compNode" presStyleCnt="0"/>
      <dgm:spPr/>
    </dgm:pt>
    <dgm:pt modelId="{9F25514F-8693-45E7-895F-D5C4501573AB}" type="pres">
      <dgm:prSet presAssocID="{62BCA183-9030-42EE-916E-291FFF5C7520}" presName="iconBgRect" presStyleLbl="bgShp" presStyleIdx="0" presStyleCnt="5" custLinFactNeighborX="82436" custLinFactNeighborY="-1219"/>
      <dgm:spPr/>
    </dgm:pt>
    <dgm:pt modelId="{BF7D86F8-663B-4766-84C5-E270C12D74AE}" type="pres">
      <dgm:prSet presAssocID="{62BCA183-9030-42EE-916E-291FFF5C7520}" presName="iconRect" presStyleLbl="node1" presStyleIdx="0" presStyleCnt="5" custScaleX="260674" custScaleY="276460" custLinFactX="45598" custLinFactNeighborX="100000" custLinFactNeighborY="608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nt"/>
        </a:ext>
      </dgm:extLst>
    </dgm:pt>
    <dgm:pt modelId="{00FA86FF-F4E5-42FE-BA96-696C2D679E29}" type="pres">
      <dgm:prSet presAssocID="{62BCA183-9030-42EE-916E-291FFF5C7520}" presName="spaceRect" presStyleCnt="0"/>
      <dgm:spPr/>
    </dgm:pt>
    <dgm:pt modelId="{D8EF810D-E852-47A7-B8AE-DB8321857F8E}" type="pres">
      <dgm:prSet presAssocID="{62BCA183-9030-42EE-916E-291FFF5C7520}" presName="textRect" presStyleLbl="revTx" presStyleIdx="0" presStyleCnt="5" custScaleX="112085" custScaleY="292416" custLinFactNeighborX="44356" custLinFactNeighborY="-8722">
        <dgm:presLayoutVars>
          <dgm:chMax val="1"/>
          <dgm:chPref val="1"/>
        </dgm:presLayoutVars>
      </dgm:prSet>
      <dgm:spPr/>
    </dgm:pt>
    <dgm:pt modelId="{E8176CA4-7DF2-4DF6-80E8-4E1DB9BE9C8E}" type="pres">
      <dgm:prSet presAssocID="{7C1039AC-48AB-4CEA-A8A3-3E4DF74CD52B}" presName="sibTrans" presStyleLbl="sibTrans2D1" presStyleIdx="0" presStyleCnt="0"/>
      <dgm:spPr/>
    </dgm:pt>
    <dgm:pt modelId="{C9E62304-6B0B-435C-B736-96789B847D27}" type="pres">
      <dgm:prSet presAssocID="{73243998-F721-49FE-9334-40A93CD4EBA8}" presName="compNode" presStyleCnt="0"/>
      <dgm:spPr/>
    </dgm:pt>
    <dgm:pt modelId="{B4B4BEBF-D01D-4671-A0FB-96308CA04B26}" type="pres">
      <dgm:prSet presAssocID="{73243998-F721-49FE-9334-40A93CD4EBA8}" presName="iconBgRect" presStyleLbl="bgShp" presStyleIdx="1" presStyleCnt="5" custLinFactX="100000" custLinFactNeighborX="165262" custLinFactNeighborY="-19561"/>
      <dgm:spPr/>
    </dgm:pt>
    <dgm:pt modelId="{6777D538-135D-4A9D-98FE-190E0A18861D}" type="pres">
      <dgm:prSet presAssocID="{73243998-F721-49FE-9334-40A93CD4EBA8}" presName="iconRect" presStyleLbl="node1" presStyleIdx="1" presStyleCnt="5" custScaleX="245853" custScaleY="226226" custLinFactX="200000" custLinFactNeighborX="254127" custLinFactNeighborY="-3120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EBEE22D2-9A8B-498F-B156-8389DDD81F35}" type="pres">
      <dgm:prSet presAssocID="{73243998-F721-49FE-9334-40A93CD4EBA8}" presName="spaceRect" presStyleCnt="0"/>
      <dgm:spPr/>
    </dgm:pt>
    <dgm:pt modelId="{D8FC3106-8DBD-4D3B-99D1-98670BA6ADBF}" type="pres">
      <dgm:prSet presAssocID="{73243998-F721-49FE-9334-40A93CD4EBA8}" presName="textRect" presStyleLbl="revTx" presStyleIdx="1" presStyleCnt="5" custScaleX="116717" custScaleY="288395" custLinFactX="19390" custLinFactNeighborX="100000" custLinFactNeighborY="-6712">
        <dgm:presLayoutVars>
          <dgm:chMax val="1"/>
          <dgm:chPref val="1"/>
        </dgm:presLayoutVars>
      </dgm:prSet>
      <dgm:spPr/>
    </dgm:pt>
    <dgm:pt modelId="{59FA5A56-6B7E-468C-8F31-B3FCF5631E12}" type="pres">
      <dgm:prSet presAssocID="{0F49CF13-3745-40DC-A489-2B2AE41776BA}" presName="sibTrans" presStyleLbl="sibTrans2D1" presStyleIdx="0" presStyleCnt="0"/>
      <dgm:spPr/>
    </dgm:pt>
    <dgm:pt modelId="{51864493-39AA-493A-AA04-0F9AC0C038B7}" type="pres">
      <dgm:prSet presAssocID="{635E2B34-AAAA-4C76-AE00-A8CFD0612766}" presName="compNode" presStyleCnt="0"/>
      <dgm:spPr/>
    </dgm:pt>
    <dgm:pt modelId="{DFB20896-A551-484D-9D0D-C6425F9D05C1}" type="pres">
      <dgm:prSet presAssocID="{635E2B34-AAAA-4C76-AE00-A8CFD0612766}" presName="iconBgRect" presStyleLbl="bgShp" presStyleIdx="2" presStyleCnt="5"/>
      <dgm:spPr/>
    </dgm:pt>
    <dgm:pt modelId="{63AB0AE5-2FC6-478B-890F-D7047C8BE773}" type="pres">
      <dgm:prSet presAssocID="{635E2B34-AAAA-4C76-AE00-A8CFD0612766}" presName="iconRect" presStyleLbl="node1" presStyleIdx="2" presStyleCnt="5" custScaleX="259184" custScaleY="20769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w"/>
        </a:ext>
      </dgm:extLst>
    </dgm:pt>
    <dgm:pt modelId="{1860B1A3-DF49-4956-959D-9F5C3E2FAFFE}" type="pres">
      <dgm:prSet presAssocID="{635E2B34-AAAA-4C76-AE00-A8CFD0612766}" presName="spaceRect" presStyleCnt="0"/>
      <dgm:spPr/>
    </dgm:pt>
    <dgm:pt modelId="{31BC7EE4-ABD3-40A9-B934-A752D9629B7A}" type="pres">
      <dgm:prSet presAssocID="{635E2B34-AAAA-4C76-AE00-A8CFD0612766}" presName="textRect" presStyleLbl="revTx" presStyleIdx="2" presStyleCnt="5" custScaleY="222170">
        <dgm:presLayoutVars>
          <dgm:chMax val="1"/>
          <dgm:chPref val="1"/>
        </dgm:presLayoutVars>
      </dgm:prSet>
      <dgm:spPr/>
    </dgm:pt>
    <dgm:pt modelId="{D171DABA-DAAF-4AFB-877C-6A0B5E90D3CD}" type="pres">
      <dgm:prSet presAssocID="{F78A2F70-696F-4CF9-B265-4301F4324C46}" presName="sibTrans" presStyleLbl="sibTrans2D1" presStyleIdx="0" presStyleCnt="0"/>
      <dgm:spPr/>
    </dgm:pt>
    <dgm:pt modelId="{DD459AA6-D69A-43EE-BD7E-E01655554E54}" type="pres">
      <dgm:prSet presAssocID="{157526C3-2BFB-4324-95DD-D2771E9EB4E2}" presName="compNode" presStyleCnt="0"/>
      <dgm:spPr/>
    </dgm:pt>
    <dgm:pt modelId="{9DB3349A-04D9-42F1-92C8-A2FBB4317FB3}" type="pres">
      <dgm:prSet presAssocID="{157526C3-2BFB-4324-95DD-D2771E9EB4E2}" presName="iconBgRect" presStyleLbl="bgShp" presStyleIdx="3" presStyleCnt="5" custLinFactY="-42844" custLinFactNeighborX="-30300" custLinFactNeighborY="-100000"/>
      <dgm:spPr/>
    </dgm:pt>
    <dgm:pt modelId="{5AE479D1-8556-44D1-AF7F-A89603700999}" type="pres">
      <dgm:prSet presAssocID="{157526C3-2BFB-4324-95DD-D2771E9EB4E2}" presName="iconRect" presStyleLbl="node1" presStyleIdx="3" presStyleCnt="5" custScaleX="261082" custScaleY="286126" custLinFactY="-100000" custLinFactNeighborX="-51117" custLinFactNeighborY="-134393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D4EDDC81-38DD-4297-B0B6-68CC034C319B}" type="pres">
      <dgm:prSet presAssocID="{157526C3-2BFB-4324-95DD-D2771E9EB4E2}" presName="spaceRect" presStyleCnt="0"/>
      <dgm:spPr/>
    </dgm:pt>
    <dgm:pt modelId="{D3743B61-6C0C-4D4C-88BC-BC7B308174D6}" type="pres">
      <dgm:prSet presAssocID="{157526C3-2BFB-4324-95DD-D2771E9EB4E2}" presName="textRect" presStyleLbl="revTx" presStyleIdx="3" presStyleCnt="5" custScaleX="110911" custScaleY="312345" custLinFactY="-27499" custLinFactNeighborX="-8732" custLinFactNeighborY="-100000">
        <dgm:presLayoutVars>
          <dgm:chMax val="1"/>
          <dgm:chPref val="1"/>
        </dgm:presLayoutVars>
      </dgm:prSet>
      <dgm:spPr/>
    </dgm:pt>
    <dgm:pt modelId="{5194BE51-C114-4145-BF9A-32088CC887D9}" type="pres">
      <dgm:prSet presAssocID="{1C5E4E39-5E3D-4032-84E4-F35309F8273E}" presName="sibTrans" presStyleLbl="sibTrans2D1" presStyleIdx="0" presStyleCnt="0"/>
      <dgm:spPr/>
    </dgm:pt>
    <dgm:pt modelId="{9C541904-2A15-4E6C-BE81-9770650D7C7F}" type="pres">
      <dgm:prSet presAssocID="{10B96D06-5F55-4599-ACE0-37FD0CE21897}" presName="compNode" presStyleCnt="0"/>
      <dgm:spPr/>
    </dgm:pt>
    <dgm:pt modelId="{96F5792C-2912-48D5-92D3-B6218D19C3ED}" type="pres">
      <dgm:prSet presAssocID="{10B96D06-5F55-4599-ACE0-37FD0CE21897}" presName="iconBgRect" presStyleLbl="bgShp" presStyleIdx="4" presStyleCnt="5" custScaleX="64924" custScaleY="107223" custLinFactNeighborX="-65223" custLinFactNeighborY="-33602"/>
      <dgm:spPr/>
    </dgm:pt>
    <dgm:pt modelId="{5978C26A-9FF2-4E86-8903-9D327AEF34B5}" type="pres">
      <dgm:prSet presAssocID="{10B96D06-5F55-4599-ACE0-37FD0CE21897}" presName="iconRect" presStyleLbl="node1" presStyleIdx="4" presStyleCnt="5" custScaleX="256655" custScaleY="168753" custLinFactX="-12454" custLinFactNeighborX="-100000" custLinFactNeighborY="-5383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ycle"/>
        </a:ext>
      </dgm:extLst>
    </dgm:pt>
    <dgm:pt modelId="{13378EFE-CA24-4CCF-983D-7B0765833850}" type="pres">
      <dgm:prSet presAssocID="{10B96D06-5F55-4599-ACE0-37FD0CE21897}" presName="spaceRect" presStyleCnt="0"/>
      <dgm:spPr/>
    </dgm:pt>
    <dgm:pt modelId="{36312AB6-8343-4AE0-A6F9-5B42E903EE78}" type="pres">
      <dgm:prSet presAssocID="{10B96D06-5F55-4599-ACE0-37FD0CE21897}" presName="textRect" presStyleLbl="revTx" presStyleIdx="4" presStyleCnt="5" custScaleX="108571" custScaleY="308096" custLinFactNeighborX="-25017" custLinFactNeighborY="-46287">
        <dgm:presLayoutVars>
          <dgm:chMax val="1"/>
          <dgm:chPref val="1"/>
        </dgm:presLayoutVars>
      </dgm:prSet>
      <dgm:spPr/>
    </dgm:pt>
  </dgm:ptLst>
  <dgm:cxnLst>
    <dgm:cxn modelId="{C9EB7808-6DC0-4E30-9CA5-1503F5243AEF}" type="presOf" srcId="{635E2B34-AAAA-4C76-AE00-A8CFD0612766}" destId="{31BC7EE4-ABD3-40A9-B934-A752D9629B7A}" srcOrd="0" destOrd="0" presId="urn:microsoft.com/office/officeart/2018/2/layout/IconCircleList"/>
    <dgm:cxn modelId="{2A08410F-C3F2-4A35-AEC1-E08DDBDC3464}" srcId="{1096DE86-04E0-4DFA-A05B-3BC33F11F7E3}" destId="{635E2B34-AAAA-4C76-AE00-A8CFD0612766}" srcOrd="2" destOrd="0" parTransId="{CF65EFCD-D5FA-495A-8E13-1D260A000C1F}" sibTransId="{F78A2F70-696F-4CF9-B265-4301F4324C46}"/>
    <dgm:cxn modelId="{1A215228-947D-452B-B05C-1F9213DA857A}" type="presOf" srcId="{10B96D06-5F55-4599-ACE0-37FD0CE21897}" destId="{36312AB6-8343-4AE0-A6F9-5B42E903EE78}" srcOrd="0" destOrd="0" presId="urn:microsoft.com/office/officeart/2018/2/layout/IconCircleList"/>
    <dgm:cxn modelId="{323BB72E-5FF0-4CF2-9B99-7DA820EC6609}" type="presOf" srcId="{7C1039AC-48AB-4CEA-A8A3-3E4DF74CD52B}" destId="{E8176CA4-7DF2-4DF6-80E8-4E1DB9BE9C8E}" srcOrd="0" destOrd="0" presId="urn:microsoft.com/office/officeart/2018/2/layout/IconCircleList"/>
    <dgm:cxn modelId="{03D57935-C79A-464C-A031-442A6F4A9D62}" type="presOf" srcId="{157526C3-2BFB-4324-95DD-D2771E9EB4E2}" destId="{D3743B61-6C0C-4D4C-88BC-BC7B308174D6}" srcOrd="0" destOrd="0" presId="urn:microsoft.com/office/officeart/2018/2/layout/IconCircleList"/>
    <dgm:cxn modelId="{A582BD37-2EEC-4F5A-96EE-A99BF06938AB}" type="presOf" srcId="{0F49CF13-3745-40DC-A489-2B2AE41776BA}" destId="{59FA5A56-6B7E-468C-8F31-B3FCF5631E12}" srcOrd="0" destOrd="0" presId="urn:microsoft.com/office/officeart/2018/2/layout/IconCircleList"/>
    <dgm:cxn modelId="{C53CE076-D745-4F9A-AFC1-4A9B98D94803}" type="presOf" srcId="{F78A2F70-696F-4CF9-B265-4301F4324C46}" destId="{D171DABA-DAAF-4AFB-877C-6A0B5E90D3CD}" srcOrd="0" destOrd="0" presId="urn:microsoft.com/office/officeart/2018/2/layout/IconCircleList"/>
    <dgm:cxn modelId="{1BBCF476-26FF-4143-9AFA-ACE075182488}" srcId="{1096DE86-04E0-4DFA-A05B-3BC33F11F7E3}" destId="{62BCA183-9030-42EE-916E-291FFF5C7520}" srcOrd="0" destOrd="0" parTransId="{33009B2E-D00C-4E70-B7CF-88318C09CADA}" sibTransId="{7C1039AC-48AB-4CEA-A8A3-3E4DF74CD52B}"/>
    <dgm:cxn modelId="{9D70D0A8-A244-4D88-BC23-08E8C5369795}" srcId="{1096DE86-04E0-4DFA-A05B-3BC33F11F7E3}" destId="{73243998-F721-49FE-9334-40A93CD4EBA8}" srcOrd="1" destOrd="0" parTransId="{FE0134B2-001F-4379-A59E-3F276D75E4A6}" sibTransId="{0F49CF13-3745-40DC-A489-2B2AE41776BA}"/>
    <dgm:cxn modelId="{4D97B4B0-D75E-466A-98D3-2EEA76D7CCC3}" type="presOf" srcId="{62BCA183-9030-42EE-916E-291FFF5C7520}" destId="{D8EF810D-E852-47A7-B8AE-DB8321857F8E}" srcOrd="0" destOrd="0" presId="urn:microsoft.com/office/officeart/2018/2/layout/IconCircleList"/>
    <dgm:cxn modelId="{09DB67B1-D39C-494C-8031-B3048A2A6365}" srcId="{1096DE86-04E0-4DFA-A05B-3BC33F11F7E3}" destId="{10B96D06-5F55-4599-ACE0-37FD0CE21897}" srcOrd="4" destOrd="0" parTransId="{5DFBEC90-1024-41A9-9601-173DDB2E2C63}" sibTransId="{3A8C6963-EB98-45E1-8E18-9A9DF2A0BBAE}"/>
    <dgm:cxn modelId="{C47776CD-4C01-4D9D-A42B-CBAB5F3B03D7}" type="presOf" srcId="{1096DE86-04E0-4DFA-A05B-3BC33F11F7E3}" destId="{0079456F-EC64-474B-A609-F3EF0A6F0A4A}" srcOrd="0" destOrd="0" presId="urn:microsoft.com/office/officeart/2018/2/layout/IconCircleList"/>
    <dgm:cxn modelId="{E5389BD5-92CF-4962-8A8A-475F44857417}" type="presOf" srcId="{1C5E4E39-5E3D-4032-84E4-F35309F8273E}" destId="{5194BE51-C114-4145-BF9A-32088CC887D9}" srcOrd="0" destOrd="0" presId="urn:microsoft.com/office/officeart/2018/2/layout/IconCircleList"/>
    <dgm:cxn modelId="{2B9144D6-6D16-4252-B8FD-FB5FCF3690EF}" type="presOf" srcId="{73243998-F721-49FE-9334-40A93CD4EBA8}" destId="{D8FC3106-8DBD-4D3B-99D1-98670BA6ADBF}" srcOrd="0" destOrd="0" presId="urn:microsoft.com/office/officeart/2018/2/layout/IconCircleList"/>
    <dgm:cxn modelId="{2A78EFF4-0921-4083-90EC-EC21916E8E94}" srcId="{1096DE86-04E0-4DFA-A05B-3BC33F11F7E3}" destId="{157526C3-2BFB-4324-95DD-D2771E9EB4E2}" srcOrd="3" destOrd="0" parTransId="{7DB29821-68FB-48BE-A6A2-79348B3A18FD}" sibTransId="{1C5E4E39-5E3D-4032-84E4-F35309F8273E}"/>
    <dgm:cxn modelId="{2A06E1F5-A4FD-46AE-87C1-C138FD4E40FA}" type="presParOf" srcId="{0079456F-EC64-474B-A609-F3EF0A6F0A4A}" destId="{0ADF4D29-2B71-4268-AC22-24FEEB64D6AD}" srcOrd="0" destOrd="0" presId="urn:microsoft.com/office/officeart/2018/2/layout/IconCircleList"/>
    <dgm:cxn modelId="{1D720795-D2AB-4549-8C79-2771CF344C68}" type="presParOf" srcId="{0ADF4D29-2B71-4268-AC22-24FEEB64D6AD}" destId="{3C9000C1-0F98-4FCF-B1EC-FF328855E463}" srcOrd="0" destOrd="0" presId="urn:microsoft.com/office/officeart/2018/2/layout/IconCircleList"/>
    <dgm:cxn modelId="{907A7D9C-3E14-47A0-8ED8-BF94C78A6598}" type="presParOf" srcId="{3C9000C1-0F98-4FCF-B1EC-FF328855E463}" destId="{9F25514F-8693-45E7-895F-D5C4501573AB}" srcOrd="0" destOrd="0" presId="urn:microsoft.com/office/officeart/2018/2/layout/IconCircleList"/>
    <dgm:cxn modelId="{5E8034AB-93AE-491D-BE86-CAD292C33FB4}" type="presParOf" srcId="{3C9000C1-0F98-4FCF-B1EC-FF328855E463}" destId="{BF7D86F8-663B-4766-84C5-E270C12D74AE}" srcOrd="1" destOrd="0" presId="urn:microsoft.com/office/officeart/2018/2/layout/IconCircleList"/>
    <dgm:cxn modelId="{9B9F9C21-0D8A-4E82-8A0F-B50A04158C56}" type="presParOf" srcId="{3C9000C1-0F98-4FCF-B1EC-FF328855E463}" destId="{00FA86FF-F4E5-42FE-BA96-696C2D679E29}" srcOrd="2" destOrd="0" presId="urn:microsoft.com/office/officeart/2018/2/layout/IconCircleList"/>
    <dgm:cxn modelId="{BF9F02D3-C9C6-4BC8-A7D4-6385017E3258}" type="presParOf" srcId="{3C9000C1-0F98-4FCF-B1EC-FF328855E463}" destId="{D8EF810D-E852-47A7-B8AE-DB8321857F8E}" srcOrd="3" destOrd="0" presId="urn:microsoft.com/office/officeart/2018/2/layout/IconCircleList"/>
    <dgm:cxn modelId="{B178DC64-1756-46E7-9872-F95EF008E0B0}" type="presParOf" srcId="{0ADF4D29-2B71-4268-AC22-24FEEB64D6AD}" destId="{E8176CA4-7DF2-4DF6-80E8-4E1DB9BE9C8E}" srcOrd="1" destOrd="0" presId="urn:microsoft.com/office/officeart/2018/2/layout/IconCircleList"/>
    <dgm:cxn modelId="{D358CD14-7012-4212-AFE9-E676806B439A}" type="presParOf" srcId="{0ADF4D29-2B71-4268-AC22-24FEEB64D6AD}" destId="{C9E62304-6B0B-435C-B736-96789B847D27}" srcOrd="2" destOrd="0" presId="urn:microsoft.com/office/officeart/2018/2/layout/IconCircleList"/>
    <dgm:cxn modelId="{AF8B9B76-E372-4A75-B47F-D0A2493E3544}" type="presParOf" srcId="{C9E62304-6B0B-435C-B736-96789B847D27}" destId="{B4B4BEBF-D01D-4671-A0FB-96308CA04B26}" srcOrd="0" destOrd="0" presId="urn:microsoft.com/office/officeart/2018/2/layout/IconCircleList"/>
    <dgm:cxn modelId="{16950500-F665-4ABB-94FF-ECD38363C034}" type="presParOf" srcId="{C9E62304-6B0B-435C-B736-96789B847D27}" destId="{6777D538-135D-4A9D-98FE-190E0A18861D}" srcOrd="1" destOrd="0" presId="urn:microsoft.com/office/officeart/2018/2/layout/IconCircleList"/>
    <dgm:cxn modelId="{1B76B2C9-1761-4C29-8BFA-FB2D984D777B}" type="presParOf" srcId="{C9E62304-6B0B-435C-B736-96789B847D27}" destId="{EBEE22D2-9A8B-498F-B156-8389DDD81F35}" srcOrd="2" destOrd="0" presId="urn:microsoft.com/office/officeart/2018/2/layout/IconCircleList"/>
    <dgm:cxn modelId="{D3FF8643-1A1D-47CF-9FF8-D39B0C0F0317}" type="presParOf" srcId="{C9E62304-6B0B-435C-B736-96789B847D27}" destId="{D8FC3106-8DBD-4D3B-99D1-98670BA6ADBF}" srcOrd="3" destOrd="0" presId="urn:microsoft.com/office/officeart/2018/2/layout/IconCircleList"/>
    <dgm:cxn modelId="{71EC11C0-4813-4552-8B49-F0DE26037282}" type="presParOf" srcId="{0ADF4D29-2B71-4268-AC22-24FEEB64D6AD}" destId="{59FA5A56-6B7E-468C-8F31-B3FCF5631E12}" srcOrd="3" destOrd="0" presId="urn:microsoft.com/office/officeart/2018/2/layout/IconCircleList"/>
    <dgm:cxn modelId="{6EA7B9F4-0142-4F68-A641-2FDF4AB807E4}" type="presParOf" srcId="{0ADF4D29-2B71-4268-AC22-24FEEB64D6AD}" destId="{51864493-39AA-493A-AA04-0F9AC0C038B7}" srcOrd="4" destOrd="0" presId="urn:microsoft.com/office/officeart/2018/2/layout/IconCircleList"/>
    <dgm:cxn modelId="{44F23899-FD79-4B49-A725-0CB8658222E7}" type="presParOf" srcId="{51864493-39AA-493A-AA04-0F9AC0C038B7}" destId="{DFB20896-A551-484D-9D0D-C6425F9D05C1}" srcOrd="0" destOrd="0" presId="urn:microsoft.com/office/officeart/2018/2/layout/IconCircleList"/>
    <dgm:cxn modelId="{1CF6BB84-F79B-452D-800F-C4A0243F8671}" type="presParOf" srcId="{51864493-39AA-493A-AA04-0F9AC0C038B7}" destId="{63AB0AE5-2FC6-478B-890F-D7047C8BE773}" srcOrd="1" destOrd="0" presId="urn:microsoft.com/office/officeart/2018/2/layout/IconCircleList"/>
    <dgm:cxn modelId="{FEB33F6B-1832-46C3-BF85-4DEC265A7A54}" type="presParOf" srcId="{51864493-39AA-493A-AA04-0F9AC0C038B7}" destId="{1860B1A3-DF49-4956-959D-9F5C3E2FAFFE}" srcOrd="2" destOrd="0" presId="urn:microsoft.com/office/officeart/2018/2/layout/IconCircleList"/>
    <dgm:cxn modelId="{85D208D2-B1F5-409B-B0B1-5B8F27DE7B2A}" type="presParOf" srcId="{51864493-39AA-493A-AA04-0F9AC0C038B7}" destId="{31BC7EE4-ABD3-40A9-B934-A752D9629B7A}" srcOrd="3" destOrd="0" presId="urn:microsoft.com/office/officeart/2018/2/layout/IconCircleList"/>
    <dgm:cxn modelId="{D2945C60-B22D-484E-AD12-67733F779BE3}" type="presParOf" srcId="{0ADF4D29-2B71-4268-AC22-24FEEB64D6AD}" destId="{D171DABA-DAAF-4AFB-877C-6A0B5E90D3CD}" srcOrd="5" destOrd="0" presId="urn:microsoft.com/office/officeart/2018/2/layout/IconCircleList"/>
    <dgm:cxn modelId="{A486F089-6726-4B5A-972C-9787FC40272D}" type="presParOf" srcId="{0ADF4D29-2B71-4268-AC22-24FEEB64D6AD}" destId="{DD459AA6-D69A-43EE-BD7E-E01655554E54}" srcOrd="6" destOrd="0" presId="urn:microsoft.com/office/officeart/2018/2/layout/IconCircleList"/>
    <dgm:cxn modelId="{616D4D5C-B6E5-4C32-99BF-628363C080B3}" type="presParOf" srcId="{DD459AA6-D69A-43EE-BD7E-E01655554E54}" destId="{9DB3349A-04D9-42F1-92C8-A2FBB4317FB3}" srcOrd="0" destOrd="0" presId="urn:microsoft.com/office/officeart/2018/2/layout/IconCircleList"/>
    <dgm:cxn modelId="{52BC104F-86CB-421B-9E3B-39362CFBAFFA}" type="presParOf" srcId="{DD459AA6-D69A-43EE-BD7E-E01655554E54}" destId="{5AE479D1-8556-44D1-AF7F-A89603700999}" srcOrd="1" destOrd="0" presId="urn:microsoft.com/office/officeart/2018/2/layout/IconCircleList"/>
    <dgm:cxn modelId="{4A3DBA45-1793-46F1-B20B-40C081E7875D}" type="presParOf" srcId="{DD459AA6-D69A-43EE-BD7E-E01655554E54}" destId="{D4EDDC81-38DD-4297-B0B6-68CC034C319B}" srcOrd="2" destOrd="0" presId="urn:microsoft.com/office/officeart/2018/2/layout/IconCircleList"/>
    <dgm:cxn modelId="{9EE89078-5826-4F91-BD28-509581F18011}" type="presParOf" srcId="{DD459AA6-D69A-43EE-BD7E-E01655554E54}" destId="{D3743B61-6C0C-4D4C-88BC-BC7B308174D6}" srcOrd="3" destOrd="0" presId="urn:microsoft.com/office/officeart/2018/2/layout/IconCircleList"/>
    <dgm:cxn modelId="{A26BC2A3-D8D7-4A89-9EE2-CB376A1A359E}" type="presParOf" srcId="{0ADF4D29-2B71-4268-AC22-24FEEB64D6AD}" destId="{5194BE51-C114-4145-BF9A-32088CC887D9}" srcOrd="7" destOrd="0" presId="urn:microsoft.com/office/officeart/2018/2/layout/IconCircleList"/>
    <dgm:cxn modelId="{83D57E51-526E-45E1-8F50-5BA67F94EAFB}" type="presParOf" srcId="{0ADF4D29-2B71-4268-AC22-24FEEB64D6AD}" destId="{9C541904-2A15-4E6C-BE81-9770650D7C7F}" srcOrd="8" destOrd="0" presId="urn:microsoft.com/office/officeart/2018/2/layout/IconCircleList"/>
    <dgm:cxn modelId="{8CEB5AB2-48D8-424B-8D90-6998DEBB712E}" type="presParOf" srcId="{9C541904-2A15-4E6C-BE81-9770650D7C7F}" destId="{96F5792C-2912-48D5-92D3-B6218D19C3ED}" srcOrd="0" destOrd="0" presId="urn:microsoft.com/office/officeart/2018/2/layout/IconCircleList"/>
    <dgm:cxn modelId="{D989B1CF-3739-478B-8980-785968098D62}" type="presParOf" srcId="{9C541904-2A15-4E6C-BE81-9770650D7C7F}" destId="{5978C26A-9FF2-4E86-8903-9D327AEF34B5}" srcOrd="1" destOrd="0" presId="urn:microsoft.com/office/officeart/2018/2/layout/IconCircleList"/>
    <dgm:cxn modelId="{60632789-AE99-4A90-A139-0ABA2C577458}" type="presParOf" srcId="{9C541904-2A15-4E6C-BE81-9770650D7C7F}" destId="{13378EFE-CA24-4CCF-983D-7B0765833850}" srcOrd="2" destOrd="0" presId="urn:microsoft.com/office/officeart/2018/2/layout/IconCircleList"/>
    <dgm:cxn modelId="{7D8C5DBF-DAB0-448D-85C2-A70BA0E36647}" type="presParOf" srcId="{9C541904-2A15-4E6C-BE81-9770650D7C7F}" destId="{36312AB6-8343-4AE0-A6F9-5B42E903EE7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ED3F85-811F-469B-A619-11C3E0A386EE}">
      <dsp:nvSpPr>
        <dsp:cNvPr id="0" name=""/>
        <dsp:cNvSpPr/>
      </dsp:nvSpPr>
      <dsp:spPr>
        <a:xfrm>
          <a:off x="3550459" y="628630"/>
          <a:ext cx="4851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5154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80142" y="671771"/>
        <a:ext cx="25787" cy="5157"/>
      </dsp:txXfrm>
    </dsp:sp>
    <dsp:sp modelId="{A1E29A3A-CF06-427F-8BA1-F11BD9715301}">
      <dsp:nvSpPr>
        <dsp:cNvPr id="0" name=""/>
        <dsp:cNvSpPr/>
      </dsp:nvSpPr>
      <dsp:spPr>
        <a:xfrm>
          <a:off x="1309847" y="1626"/>
          <a:ext cx="2242411" cy="134544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Business Idea, Product/services, Objectives and USP</a:t>
          </a:r>
          <a:endParaRPr lang="en-US" sz="1800" kern="1200"/>
        </a:p>
      </dsp:txBody>
      <dsp:txXfrm>
        <a:off x="1309847" y="1626"/>
        <a:ext cx="2242411" cy="1345447"/>
      </dsp:txXfrm>
    </dsp:sp>
    <dsp:sp modelId="{8614E366-892C-43A1-A8B3-FA88A4CF4C18}">
      <dsp:nvSpPr>
        <dsp:cNvPr id="0" name=""/>
        <dsp:cNvSpPr/>
      </dsp:nvSpPr>
      <dsp:spPr>
        <a:xfrm>
          <a:off x="6308625" y="628630"/>
          <a:ext cx="4851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5154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38309" y="671771"/>
        <a:ext cx="25787" cy="5157"/>
      </dsp:txXfrm>
    </dsp:sp>
    <dsp:sp modelId="{340E1520-3F41-49D0-916E-8020E8FD0B7A}">
      <dsp:nvSpPr>
        <dsp:cNvPr id="0" name=""/>
        <dsp:cNvSpPr/>
      </dsp:nvSpPr>
      <dsp:spPr>
        <a:xfrm>
          <a:off x="4068014" y="1626"/>
          <a:ext cx="2242411" cy="134544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Business Environment and Competitor Analysis</a:t>
          </a:r>
          <a:endParaRPr lang="en-US" sz="1800" kern="1200"/>
        </a:p>
      </dsp:txBody>
      <dsp:txXfrm>
        <a:off x="4068014" y="1626"/>
        <a:ext cx="2242411" cy="1345447"/>
      </dsp:txXfrm>
    </dsp:sp>
    <dsp:sp modelId="{B7C6FA33-2293-427B-8274-99E11D467B9E}">
      <dsp:nvSpPr>
        <dsp:cNvPr id="0" name=""/>
        <dsp:cNvSpPr/>
      </dsp:nvSpPr>
      <dsp:spPr>
        <a:xfrm>
          <a:off x="2431053" y="1345273"/>
          <a:ext cx="5516333" cy="485154"/>
        </a:xfrm>
        <a:custGeom>
          <a:avLst/>
          <a:gdLst/>
          <a:ahLst/>
          <a:cxnLst/>
          <a:rect l="0" t="0" r="0" b="0"/>
          <a:pathLst>
            <a:path>
              <a:moveTo>
                <a:pt x="5516333" y="0"/>
              </a:moveTo>
              <a:lnTo>
                <a:pt x="5516333" y="259677"/>
              </a:lnTo>
              <a:lnTo>
                <a:pt x="0" y="259677"/>
              </a:lnTo>
              <a:lnTo>
                <a:pt x="0" y="48515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0710" y="1585272"/>
        <a:ext cx="277019" cy="5157"/>
      </dsp:txXfrm>
    </dsp:sp>
    <dsp:sp modelId="{702EEF75-E2B9-4452-8074-95070765012C}">
      <dsp:nvSpPr>
        <dsp:cNvPr id="0" name=""/>
        <dsp:cNvSpPr/>
      </dsp:nvSpPr>
      <dsp:spPr>
        <a:xfrm>
          <a:off x="6826180" y="1626"/>
          <a:ext cx="2242411" cy="134544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Market Segmentation, 4Ps, and Marketing Strategies</a:t>
          </a:r>
          <a:endParaRPr lang="en-US" sz="1800" kern="1200"/>
        </a:p>
      </dsp:txBody>
      <dsp:txXfrm>
        <a:off x="6826180" y="1626"/>
        <a:ext cx="2242411" cy="1345447"/>
      </dsp:txXfrm>
    </dsp:sp>
    <dsp:sp modelId="{5A0600C7-0353-44C4-8D4F-78026C3E4474}">
      <dsp:nvSpPr>
        <dsp:cNvPr id="0" name=""/>
        <dsp:cNvSpPr/>
      </dsp:nvSpPr>
      <dsp:spPr>
        <a:xfrm>
          <a:off x="3550459" y="2489831"/>
          <a:ext cx="4851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5154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80142" y="2532973"/>
        <a:ext cx="25787" cy="5157"/>
      </dsp:txXfrm>
    </dsp:sp>
    <dsp:sp modelId="{E89B1B4C-B4B9-4397-BA4E-CA66E10A3951}">
      <dsp:nvSpPr>
        <dsp:cNvPr id="0" name=""/>
        <dsp:cNvSpPr/>
      </dsp:nvSpPr>
      <dsp:spPr>
        <a:xfrm>
          <a:off x="1309847" y="1862828"/>
          <a:ext cx="2242411" cy="134544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Management and Financial Planning</a:t>
          </a:r>
          <a:endParaRPr lang="en-US" sz="1800" kern="1200"/>
        </a:p>
      </dsp:txBody>
      <dsp:txXfrm>
        <a:off x="1309847" y="1862828"/>
        <a:ext cx="2242411" cy="1345447"/>
      </dsp:txXfrm>
    </dsp:sp>
    <dsp:sp modelId="{411F20F7-813C-420C-8123-5B4148F0FDFC}">
      <dsp:nvSpPr>
        <dsp:cNvPr id="0" name=""/>
        <dsp:cNvSpPr/>
      </dsp:nvSpPr>
      <dsp:spPr>
        <a:xfrm>
          <a:off x="6308625" y="2489831"/>
          <a:ext cx="4851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5154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38309" y="2532973"/>
        <a:ext cx="25787" cy="5157"/>
      </dsp:txXfrm>
    </dsp:sp>
    <dsp:sp modelId="{8535190A-F9D6-4AA3-B1D9-669006112050}">
      <dsp:nvSpPr>
        <dsp:cNvPr id="0" name=""/>
        <dsp:cNvSpPr/>
      </dsp:nvSpPr>
      <dsp:spPr>
        <a:xfrm>
          <a:off x="4068014" y="1862828"/>
          <a:ext cx="2242411" cy="134544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Conclusion</a:t>
          </a:r>
          <a:endParaRPr lang="en-US" sz="1800" kern="1200"/>
        </a:p>
      </dsp:txBody>
      <dsp:txXfrm>
        <a:off x="4068014" y="1862828"/>
        <a:ext cx="2242411" cy="1345447"/>
      </dsp:txXfrm>
    </dsp:sp>
    <dsp:sp modelId="{010881CD-F27D-4CF3-87FE-8867FFE96C34}">
      <dsp:nvSpPr>
        <dsp:cNvPr id="0" name=""/>
        <dsp:cNvSpPr/>
      </dsp:nvSpPr>
      <dsp:spPr>
        <a:xfrm>
          <a:off x="6826180" y="1862828"/>
          <a:ext cx="2242411" cy="134544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80" tIns="115338" rIns="109880" bIns="11533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References</a:t>
          </a:r>
          <a:endParaRPr lang="en-US" sz="1800" kern="1200"/>
        </a:p>
      </dsp:txBody>
      <dsp:txXfrm>
        <a:off x="6826180" y="1862828"/>
        <a:ext cx="2242411" cy="13454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25514F-8693-45E7-895F-D5C4501573AB}">
      <dsp:nvSpPr>
        <dsp:cNvPr id="0" name=""/>
        <dsp:cNvSpPr/>
      </dsp:nvSpPr>
      <dsp:spPr>
        <a:xfrm>
          <a:off x="588623" y="836899"/>
          <a:ext cx="544556" cy="54455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7D86F8-663B-4766-84C5-E270C12D74AE}">
      <dsp:nvSpPr>
        <dsp:cNvPr id="0" name=""/>
        <dsp:cNvSpPr/>
      </dsp:nvSpPr>
      <dsp:spPr>
        <a:xfrm>
          <a:off x="460191" y="698439"/>
          <a:ext cx="823319" cy="8731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EF810D-E852-47A7-B8AE-DB8321857F8E}">
      <dsp:nvSpPr>
        <dsp:cNvPr id="0" name=""/>
        <dsp:cNvSpPr/>
      </dsp:nvSpPr>
      <dsp:spPr>
        <a:xfrm>
          <a:off x="1292750" y="272134"/>
          <a:ext cx="1438719" cy="15923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🌿 </a:t>
          </a:r>
          <a:r>
            <a:rPr lang="en-GB" sz="1600" kern="1200"/>
            <a:t>Partnering with local beekeepers and herb growers to source natural materials.</a:t>
          </a:r>
          <a:endParaRPr lang="en-US" sz="1600" kern="1200"/>
        </a:p>
      </dsp:txBody>
      <dsp:txXfrm>
        <a:off x="1292750" y="272134"/>
        <a:ext cx="1438719" cy="1592369"/>
      </dsp:txXfrm>
    </dsp:sp>
    <dsp:sp modelId="{B4B4BEBF-D01D-4671-A0FB-96308CA04B26}">
      <dsp:nvSpPr>
        <dsp:cNvPr id="0" name=""/>
        <dsp:cNvSpPr/>
      </dsp:nvSpPr>
      <dsp:spPr>
        <a:xfrm>
          <a:off x="3946251" y="737017"/>
          <a:ext cx="544556" cy="54455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77D538-135D-4A9D-98FE-190E0A18861D}">
      <dsp:nvSpPr>
        <dsp:cNvPr id="0" name=""/>
        <dsp:cNvSpPr/>
      </dsp:nvSpPr>
      <dsp:spPr>
        <a:xfrm>
          <a:off x="3820101" y="660013"/>
          <a:ext cx="776508" cy="7145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FC3106-8DBD-4D3B-99D1-98670BA6ADBF}">
      <dsp:nvSpPr>
        <dsp:cNvPr id="0" name=""/>
        <dsp:cNvSpPr/>
      </dsp:nvSpPr>
      <dsp:spPr>
        <a:xfrm>
          <a:off x="4588194" y="294028"/>
          <a:ext cx="1498175" cy="15704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💛</a:t>
          </a:r>
          <a:r>
            <a:rPr lang="en-GB" sz="1600" kern="1200"/>
            <a:t>Committing to social impact by donating a portion of profits to local charities.</a:t>
          </a:r>
          <a:endParaRPr lang="en-US" sz="1600" kern="1200"/>
        </a:p>
      </dsp:txBody>
      <dsp:txXfrm>
        <a:off x="4588194" y="294028"/>
        <a:ext cx="1498175" cy="1570472"/>
      </dsp:txXfrm>
    </dsp:sp>
    <dsp:sp modelId="{DFB20896-A551-484D-9D0D-C6425F9D05C1}">
      <dsp:nvSpPr>
        <dsp:cNvPr id="0" name=""/>
        <dsp:cNvSpPr/>
      </dsp:nvSpPr>
      <dsp:spPr>
        <a:xfrm>
          <a:off x="137359" y="3200895"/>
          <a:ext cx="544556" cy="54455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B0AE5-2FC6-478B-890F-D7047C8BE773}">
      <dsp:nvSpPr>
        <dsp:cNvPr id="0" name=""/>
        <dsp:cNvSpPr/>
      </dsp:nvSpPr>
      <dsp:spPr>
        <a:xfrm>
          <a:off x="331" y="3145185"/>
          <a:ext cx="818613" cy="6559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BC7EE4-ABD3-40A9-B934-A752D9629B7A}">
      <dsp:nvSpPr>
        <dsp:cNvPr id="0" name=""/>
        <dsp:cNvSpPr/>
      </dsp:nvSpPr>
      <dsp:spPr>
        <a:xfrm>
          <a:off x="798606" y="2868253"/>
          <a:ext cx="1283596" cy="120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🎁</a:t>
          </a:r>
          <a:r>
            <a:rPr lang="en-GB" sz="1600" kern="1200"/>
            <a:t>Offering seasonal editions and customisable gifts to drive engagement and repeat purchases.</a:t>
          </a:r>
          <a:endParaRPr lang="en-US" sz="1600" kern="1200"/>
        </a:p>
      </dsp:txBody>
      <dsp:txXfrm>
        <a:off x="798606" y="2868253"/>
        <a:ext cx="1283596" cy="1209840"/>
      </dsp:txXfrm>
    </dsp:sp>
    <dsp:sp modelId="{9DB3349A-04D9-42F1-92C8-A2FBB4317FB3}">
      <dsp:nvSpPr>
        <dsp:cNvPr id="0" name=""/>
        <dsp:cNvSpPr/>
      </dsp:nvSpPr>
      <dsp:spPr>
        <a:xfrm>
          <a:off x="2280885" y="2423029"/>
          <a:ext cx="544556" cy="54455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E479D1-8556-44D1-AF7F-A89603700999}">
      <dsp:nvSpPr>
        <dsp:cNvPr id="0" name=""/>
        <dsp:cNvSpPr/>
      </dsp:nvSpPr>
      <dsp:spPr>
        <a:xfrm>
          <a:off x="2144411" y="2281006"/>
          <a:ext cx="824608" cy="9037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743B61-6C0C-4D4C-88BC-BC7B308174D6}">
      <dsp:nvSpPr>
        <dsp:cNvPr id="0" name=""/>
        <dsp:cNvSpPr/>
      </dsp:nvSpPr>
      <dsp:spPr>
        <a:xfrm>
          <a:off x="2925023" y="1928422"/>
          <a:ext cx="1423650" cy="1700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🔁</a:t>
          </a:r>
          <a:r>
            <a:rPr lang="en-GB" sz="1600" kern="1200"/>
            <a:t>Introducing eco-friendly refills and subscription options to boost loyalty.</a:t>
          </a:r>
          <a:endParaRPr lang="en-US" sz="1600" kern="1200"/>
        </a:p>
      </dsp:txBody>
      <dsp:txXfrm>
        <a:off x="2925023" y="1928422"/>
        <a:ext cx="1423650" cy="1700894"/>
      </dsp:txXfrm>
    </dsp:sp>
    <dsp:sp modelId="{96F5792C-2912-48D5-92D3-B6218D19C3ED}">
      <dsp:nvSpPr>
        <dsp:cNvPr id="0" name=""/>
        <dsp:cNvSpPr/>
      </dsp:nvSpPr>
      <dsp:spPr>
        <a:xfrm>
          <a:off x="4557777" y="2998247"/>
          <a:ext cx="353547" cy="58388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78C26A-9FF2-4E86-8903-9D327AEF34B5}">
      <dsp:nvSpPr>
        <dsp:cNvPr id="0" name=""/>
        <dsp:cNvSpPr/>
      </dsp:nvSpPr>
      <dsp:spPr>
        <a:xfrm>
          <a:off x="4329236" y="3036646"/>
          <a:ext cx="810625" cy="53299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312AB6-8343-4AE0-A6F9-5B42E903EE78}">
      <dsp:nvSpPr>
        <dsp:cNvPr id="0" name=""/>
        <dsp:cNvSpPr/>
      </dsp:nvSpPr>
      <dsp:spPr>
        <a:xfrm>
          <a:off x="5102569" y="2382236"/>
          <a:ext cx="1393613" cy="1677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 ♻️</a:t>
          </a:r>
          <a:r>
            <a:rPr lang="en-GB" sz="1600" kern="1200"/>
            <a:t>Using Recyclable packaging to minimise environmental impact.</a:t>
          </a:r>
          <a:endParaRPr lang="en-US" sz="1600" kern="1200"/>
        </a:p>
      </dsp:txBody>
      <dsp:txXfrm>
        <a:off x="5102569" y="2382236"/>
        <a:ext cx="1393613" cy="1677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05465-C7C5-410D-BD38-08BA71F76578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4644C-42FE-4E4D-8E71-864233829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193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Future additions: wax melts, aromatherapy kits, candle-making workshops.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256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b="0"/>
              <a:t>Develop 5-6 candle designs, introduce personalised candles, and build partnerships with local florists, spas, and gift shops.</a:t>
            </a:r>
            <a:r>
              <a:rPr lang="en-GB" sz="12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Scale production: invest in </a:t>
            </a:r>
            <a:r>
              <a:rPr lang="en-GB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studio space &amp; better equipment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Hire </a:t>
            </a:r>
            <a:r>
              <a:rPr lang="en-GB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1–2 employees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Establish Notts Glow as a </a:t>
            </a:r>
            <a:r>
              <a:rPr lang="en-GB" sz="12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regional premium candle brand</a:t>
            </a:r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GB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435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 successful business can reach and retain customers, turning the USP into tangible results.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778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Our focus should not be on expanding the business or the brand, but rather on creating unique and special products/collections.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657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039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474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Engage customers on Instagram and Ticktock with behind relevant content. </a:t>
            </a:r>
          </a:p>
          <a:p>
            <a:pPr marL="228600" indent="-228600">
              <a:buAutoNum type="arabicPeriod"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Send newsletters and offer discounts for repeat purchases. </a:t>
            </a:r>
          </a:p>
          <a:p>
            <a:pPr marL="228600" indent="-228600">
              <a:buAutoNum type="arabicPeriod"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Optimise Etsy and Shopify listings with relevant keywords/hashtags.</a:t>
            </a:r>
          </a:p>
          <a:p>
            <a:pPr marL="228600" indent="-228600">
              <a:buAutoNum type="arabicPeriod"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Run targeted ads on social media platforms.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699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Ensures financial sustainability during the launch phase. Diversified funding reduces risk and supports growth.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4644C-42FE-4E4D-8E71-8642338295F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23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2B7FB-6FD3-1A2D-1BB4-959FF27CA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0F060-283D-6D6B-4D96-6419A876EC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D013-3668-5C03-5810-5E991E42C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00C03-0096-A96E-89EE-13F01043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7C326-9E8A-3583-784C-00E504B34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72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F4167-3879-AA98-240E-2DCB35B7C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B5BCF-4C9C-2583-0E35-A6D02C1BC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BEAE2-A455-9031-A7BA-7922A278A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0F430-3F18-88F7-68C2-496C958B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13ED9-5323-6959-FE2D-4A4FAB4FB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796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30F5E-D70F-50DD-4956-76734701B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FBE0A4-CB66-67F3-A0BB-B8C8592628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DA249A-43EA-93F7-FB70-534B88D1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66D4E-86A0-9031-B00B-768762125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E2EC2-7004-817B-7400-E0D64C339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5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09BB4-1EC3-F17B-DB4B-64B1C8101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D1C45-507E-E48B-37FF-F88FC6BB3A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B3EF24-DE85-2BAC-7741-ACFF709CA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446A7-77F0-F313-582B-47FC79455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4F10EB-2CC4-35D4-7786-2287E1093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28D8F8-0EB1-DE10-90E1-E7178EAE7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39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74299-6FCD-8440-DF7E-49F7B8CA9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7796A-AA8C-44BF-2ADF-30025DE98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503EB5-6150-4EBA-A7E6-733EE86BCB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1A3B75-FD4E-C5DE-68B9-27243A0E9F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5D0D47-0EC4-B3AA-75F9-335577B103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7FB1C-0D59-8EB3-C25C-453D62B7F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F37A1A-30F3-DDE5-2A11-5DB550B55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31A05E-ECDD-1B91-81E7-B75BC5A0E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862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E7885-793E-155C-B3CB-50F74F2B5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821CF1-A64B-BF90-3111-B716507F5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46A7DB-98E6-50FB-8F48-B53D76123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0DE4A3-2E9D-7AF5-5F59-50772B622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986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8E34DE-6978-8BAF-CD1A-5A8E18994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CA4CDC-23A9-1126-D20D-CDA70B08B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D44BF-C523-9C35-5543-1FD6991C0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96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BCEA1-0E21-D6F5-986A-149D8FD77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AF9B2-F64C-85B9-D0C3-F5A115191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6EC46E-9E22-84FF-2DA6-9B94FFC6F3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07F69F-07D9-2845-A74D-E0EC9BA0E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E4FC52-4639-8931-95C6-91BCA716E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924D7-4BCF-2B92-9D54-0F0D92367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803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BEAC-2A19-22E2-6E23-6700895C4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A5B28F-853C-DDFC-B32F-C57579416F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F45C8C-54F0-4098-F602-2792080F5D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594F22-DA40-FC14-871A-D2F602D29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80825-B3E3-7F80-77D9-6F9AEF6EA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A89C3-4B9F-4D9E-114A-11A19541A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032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55C7C-189E-E095-27A2-0B5AEC524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65264-1ACE-86F5-0DCA-8D11AC817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39FCC6-A80E-CFEE-244E-444671EEB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FF199-A7D4-0669-720D-ADE56E3B8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F1CE7-1896-275A-9EC8-1327A44BE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17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479EB1-33BC-9838-3AE0-25EE3901BB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C19A4E-C85B-2354-95AB-4074B6013D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634BC-A1E3-9617-6C77-3E800CD68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E6C43-B476-4A39-9882-881A34D17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4B20E-1C04-0779-6875-A7443FC29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432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BB8E88-DF94-D6A9-A0D9-70696A1EE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2B1169-D4CE-7E44-211F-7D5A000BD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D5110-3EEE-5BCF-69F2-69415EB9BE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578225-4649-483C-A62C-5BEB502393C2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F32EA-FE5A-A738-F2E9-DDE799B60F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B9A13-FE63-A93C-F0A8-D25576DC5D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FA5BEF-735E-49A8-89C5-ED829EF641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364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st5.depositphotos.com/10811838/63318/i/450/depositphotos_633180770-stock-photo-set-different-aroma-candles-brown.jpg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start-up-loans" TargetMode="External"/><Relationship Id="rId2" Type="http://schemas.openxmlformats.org/officeDocument/2006/relationships/hyperlink" Target="https://www.euromonitor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hoto/woman-in-white-long-sleeve-shirt-holding-white-ceramic-plate-7234618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1F2E7-01E5-3B6D-9189-F40F34A30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6574971" cy="1903866"/>
          </a:xfrm>
        </p:spPr>
        <p:txBody>
          <a:bodyPr/>
          <a:lstStyle/>
          <a:p>
            <a:r>
              <a:rPr lang="en-GB" b="1"/>
              <a:t>Notts Glow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80862E-9D2F-72BA-4382-1568E72291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26229"/>
            <a:ext cx="6574971" cy="806676"/>
          </a:xfrm>
        </p:spPr>
        <p:txBody>
          <a:bodyPr/>
          <a:lstStyle/>
          <a:p>
            <a:r>
              <a:rPr lang="en-GB" b="1"/>
              <a:t>Artisan Candle Business Plan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754EE8-DC0A-97F4-78C6-2BED6DC94C57}"/>
              </a:ext>
            </a:extLst>
          </p:cNvPr>
          <p:cNvSpPr txBox="1"/>
          <p:nvPr/>
        </p:nvSpPr>
        <p:spPr>
          <a:xfrm>
            <a:off x="-10886" y="4468132"/>
            <a:ext cx="810985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/>
              <a:t>               </a:t>
            </a:r>
            <a:r>
              <a:rPr lang="en-US" b="1"/>
              <a:t>Program of study: </a:t>
            </a:r>
            <a:r>
              <a:rPr lang="en-GB" b="1"/>
              <a:t>Bachelor of Arts Business Management</a:t>
            </a:r>
          </a:p>
          <a:p>
            <a:pPr algn="just"/>
            <a:r>
              <a:rPr lang="en-US" b="1"/>
              <a:t>                Module name: Entrepreneurship</a:t>
            </a:r>
            <a:endParaRPr lang="en-GB" b="1"/>
          </a:p>
          <a:p>
            <a:pPr algn="just"/>
            <a:r>
              <a:rPr lang="en-US" b="1"/>
              <a:t>                Module Code: LCBB5013</a:t>
            </a:r>
            <a:endParaRPr lang="en-GB" b="1"/>
          </a:p>
          <a:p>
            <a:pPr algn="just"/>
            <a:r>
              <a:rPr lang="en-US" b="1"/>
              <a:t>                Lecturer’s name: </a:t>
            </a:r>
            <a:r>
              <a:rPr lang="en-GB" b="1"/>
              <a:t>Masud Ibrahim</a:t>
            </a:r>
          </a:p>
          <a:p>
            <a:pPr algn="just"/>
            <a:r>
              <a:rPr lang="en-GB" b="1"/>
              <a:t>                Student number: 2324363</a:t>
            </a:r>
          </a:p>
          <a:p>
            <a:endParaRPr lang="en-GB"/>
          </a:p>
        </p:txBody>
      </p:sp>
      <p:pic>
        <p:nvPicPr>
          <p:cNvPr id="8" name="Picture 7" descr="A logo for a candle">
            <a:extLst>
              <a:ext uri="{FF2B5EF4-FFF2-40B4-BE49-F238E27FC236}">
                <a16:creationId xmlns:a16="http://schemas.microsoft.com/office/drawing/2014/main" id="{F47BF674-5BC9-E664-4B90-64731E3E850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142" y="0"/>
            <a:ext cx="4680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62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8944AB-F8D0-8B10-1432-F4E1CBD17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3600" b="1" dirty="0"/>
              <a:t>Business Overview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DB7915F4-C247-1163-23D7-0B3E59839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426427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6648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erson in a white shirt&#10;&#10;AI-generated content may be incorrect.">
            <a:extLst>
              <a:ext uri="{FF2B5EF4-FFF2-40B4-BE49-F238E27FC236}">
                <a16:creationId xmlns:a16="http://schemas.microsoft.com/office/drawing/2014/main" id="{99CDF9A1-EA1E-586F-5046-B85A137C7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403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8B0CD-C8C5-46DD-529D-970CF0769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600" b="1" dirty="0"/>
              <a:t>Products and Services</a:t>
            </a:r>
          </a:p>
        </p:txBody>
      </p:sp>
      <p:sp>
        <p:nvSpPr>
          <p:cNvPr id="22" name="Content Placeholder 8">
            <a:extLst>
              <a:ext uri="{FF2B5EF4-FFF2-40B4-BE49-F238E27FC236}">
                <a16:creationId xmlns:a16="http://schemas.microsoft.com/office/drawing/2014/main" id="{C94B3A37-1F6D-5E28-77E1-A22E2BE89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Candles will be: </a:t>
            </a:r>
          </a:p>
          <a:p>
            <a:r>
              <a:rPr lang="en-US" sz="2000" dirty="0"/>
              <a:t>Soy and beeswax, essential oil scents: lavender, citrus, sandalwood;</a:t>
            </a:r>
          </a:p>
          <a:p>
            <a:r>
              <a:rPr lang="en-GB" sz="2000" dirty="0"/>
              <a:t>hand-poured,</a:t>
            </a:r>
          </a:p>
          <a:p>
            <a:r>
              <a:rPr lang="en-GB" sz="2000" dirty="0"/>
              <a:t>for events and personal use,</a:t>
            </a:r>
          </a:p>
          <a:p>
            <a:r>
              <a:rPr lang="en-GB" sz="2000" dirty="0"/>
              <a:t>with custom messages for gifts and events.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5AFD02-EE00-C20E-1CAD-3A28DBCB69D2}"/>
              </a:ext>
            </a:extLst>
          </p:cNvPr>
          <p:cNvSpPr txBox="1"/>
          <p:nvPr/>
        </p:nvSpPr>
        <p:spPr>
          <a:xfrm>
            <a:off x="9629589" y="6520533"/>
            <a:ext cx="2562411" cy="337457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fr-FR" sz="1200" dirty="0">
                <a:solidFill>
                  <a:srgbClr val="FFFFFF"/>
                </a:solidFill>
              </a:rPr>
              <a:t>Image source: </a:t>
            </a:r>
            <a:r>
              <a:rPr lang="fr-FR" sz="1200" dirty="0" err="1">
                <a:solidFill>
                  <a:srgbClr val="FFFFFF"/>
                </a:solidFill>
              </a:rPr>
              <a:t>Krukau</a:t>
            </a:r>
            <a:r>
              <a:rPr lang="fr-FR" sz="1200" dirty="0">
                <a:solidFill>
                  <a:srgbClr val="FFFFFF"/>
                </a:solidFill>
              </a:rPr>
              <a:t>, Y. (2021</a:t>
            </a:r>
            <a:r>
              <a:rPr lang="fr-FR" sz="1300" dirty="0">
                <a:solidFill>
                  <a:srgbClr val="FFFFFF"/>
                </a:solidFill>
              </a:rPr>
              <a:t>)</a:t>
            </a:r>
            <a:endParaRPr lang="en-GB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860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5DEF0-B6F4-1A72-4A0C-7BFF651E7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0282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Business Objectives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6762C63-D382-C939-1FC5-290D9B203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52" y="1690688"/>
            <a:ext cx="8318810" cy="469896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4146967-F1AA-451A-BA05-043B1A21FEAE}"/>
              </a:ext>
            </a:extLst>
          </p:cNvPr>
          <p:cNvSpPr txBox="1"/>
          <p:nvPr/>
        </p:nvSpPr>
        <p:spPr>
          <a:xfrm>
            <a:off x="1664104" y="6389649"/>
            <a:ext cx="3824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Author, 2025)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E4E95CB0-D3BB-3894-DC6C-9D448A099A81}"/>
              </a:ext>
            </a:extLst>
          </p:cNvPr>
          <p:cNvSpPr/>
          <p:nvPr/>
        </p:nvSpPr>
        <p:spPr>
          <a:xfrm>
            <a:off x="8389432" y="1257068"/>
            <a:ext cx="2964368" cy="4137103"/>
          </a:xfrm>
          <a:prstGeom prst="roundRect">
            <a:avLst>
              <a:gd name="adj" fmla="val 17149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Graphic 43" descr="Hamburger Menu Icon with solid fill">
            <a:extLst>
              <a:ext uri="{FF2B5EF4-FFF2-40B4-BE49-F238E27FC236}">
                <a16:creationId xmlns:a16="http://schemas.microsoft.com/office/drawing/2014/main" id="{CDE4F4F2-0AD8-687F-C05A-FEA74F891F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99808" y="4018738"/>
            <a:ext cx="1371600" cy="914400"/>
          </a:xfrm>
          <a:prstGeom prst="rect">
            <a:avLst/>
          </a:prstGeom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DB3FA763-5E90-FF92-9B5B-4B4D1CF8EC7C}"/>
              </a:ext>
            </a:extLst>
          </p:cNvPr>
          <p:cNvSpPr/>
          <p:nvPr/>
        </p:nvSpPr>
        <p:spPr>
          <a:xfrm>
            <a:off x="10422942" y="1977391"/>
            <a:ext cx="1773044" cy="2696458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b="1"/>
          </a:p>
          <a:p>
            <a:pPr algn="ctr"/>
            <a:endParaRPr lang="en-GB" sz="2800" b="1"/>
          </a:p>
          <a:p>
            <a:pPr algn="ctr"/>
            <a:r>
              <a:rPr lang="en-GB" sz="2800" b="1"/>
              <a:t>CLP</a:t>
            </a:r>
          </a:p>
        </p:txBody>
      </p:sp>
      <p:pic>
        <p:nvPicPr>
          <p:cNvPr id="50" name="Graphic 49" descr="Checklist outline">
            <a:extLst>
              <a:ext uri="{FF2B5EF4-FFF2-40B4-BE49-F238E27FC236}">
                <a16:creationId xmlns:a16="http://schemas.microsoft.com/office/drawing/2014/main" id="{0A3CDDDD-E67C-1B40-765C-2A1A659D52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97591" y="1690689"/>
            <a:ext cx="1617192" cy="2390658"/>
          </a:xfrm>
          <a:prstGeom prst="rect">
            <a:avLst/>
          </a:prstGeom>
        </p:spPr>
      </p:pic>
      <p:pic>
        <p:nvPicPr>
          <p:cNvPr id="52" name="Graphic 51" descr="Warning with solid fill">
            <a:extLst>
              <a:ext uri="{FF2B5EF4-FFF2-40B4-BE49-F238E27FC236}">
                <a16:creationId xmlns:a16="http://schemas.microsoft.com/office/drawing/2014/main" id="{381D24BB-82DD-BFD7-B070-245B2E45FF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96601" y="2286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62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1625F7-B6EB-C190-907F-0E35530BB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309" y="358881"/>
            <a:ext cx="6104691" cy="849434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Unique Selling Point (USP)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B1D1A4AA-52C6-0A0A-2654-1B9DCAB52C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2075019"/>
              </p:ext>
            </p:extLst>
          </p:nvPr>
        </p:nvGraphicFramePr>
        <p:xfrm>
          <a:off x="372308" y="1603169"/>
          <a:ext cx="6817632" cy="4643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FDC9C87-E902-A16E-5990-7A913BEC6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271" y="887703"/>
            <a:ext cx="4629727" cy="430717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1F1571-A6CA-6789-E7C7-3FAD03999D1C}"/>
              </a:ext>
            </a:extLst>
          </p:cNvPr>
          <p:cNvSpPr txBox="1"/>
          <p:nvPr/>
        </p:nvSpPr>
        <p:spPr>
          <a:xfrm>
            <a:off x="7459502" y="5182283"/>
            <a:ext cx="2417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89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11633-50ED-397A-3250-8C00A7DDC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47" y="365125"/>
            <a:ext cx="6709129" cy="882907"/>
          </a:xfrm>
          <a:effectLst>
            <a:glow rad="635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GB" sz="3600" b="1" dirty="0">
                <a:ea typeface="Calibri" panose="020F0502020204030204" pitchFamily="34" charset="0"/>
                <a:cs typeface="Calibri" panose="020F0502020204030204" pitchFamily="34" charset="0"/>
              </a:rPr>
              <a:t>Industry and Market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33341-4186-D3DC-03B4-C40D3E5D1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248032"/>
            <a:ext cx="5785021" cy="51156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The </a:t>
            </a:r>
            <a:r>
              <a:rPr lang="en-GB" sz="2200" b="1"/>
              <a:t>UK candle market </a:t>
            </a:r>
            <a:r>
              <a:rPr lang="en-GB" sz="2000"/>
              <a:t>is valued at £1.9 billion (Mintel, 2023), driven by rising demand for handmade, eco-friendly, and premium candles.</a:t>
            </a:r>
          </a:p>
          <a:p>
            <a:pPr marL="0" indent="0">
              <a:buNone/>
            </a:pPr>
            <a:r>
              <a:rPr lang="en-GB" sz="2200" b="1"/>
              <a:t>Key Trends:</a:t>
            </a:r>
          </a:p>
          <a:p>
            <a:pPr marL="0" indent="0">
              <a:buNone/>
            </a:pPr>
            <a:r>
              <a:rPr lang="en-GB" sz="2000"/>
              <a:t>🍃 Sustainability (soy and beeswax candles with recyclable packaging).</a:t>
            </a:r>
          </a:p>
          <a:p>
            <a:pPr marL="0" indent="0">
              <a:buNone/>
            </a:pPr>
            <a:r>
              <a:rPr lang="en-GB" sz="2000"/>
              <a:t>🌸 Wellness: growing interest in aromatherapy and essential oils. </a:t>
            </a:r>
          </a:p>
          <a:p>
            <a:pPr marL="0" indent="0">
              <a:buNone/>
            </a:pPr>
            <a:r>
              <a:rPr lang="en-GB" sz="2000"/>
              <a:t>💚 Local and artisanal: consumers value authenticity, supporting small-batch and handmade products (Euromonitor, 2022).</a:t>
            </a:r>
          </a:p>
          <a:p>
            <a:pPr marL="0" indent="0">
              <a:buNone/>
            </a:pPr>
            <a:r>
              <a:rPr lang="en-GB" sz="2000" b="1"/>
              <a:t>Target Market</a:t>
            </a:r>
            <a:r>
              <a:rPr lang="en-GB" sz="2000"/>
              <a:t>: Eco-conscious millennials and Gen Z products that reflect their lifestyle and values.</a:t>
            </a:r>
          </a:p>
          <a:p>
            <a:pPr marL="0" indent="0">
              <a:buNone/>
            </a:pPr>
            <a:endParaRPr lang="en-GB" sz="2000"/>
          </a:p>
          <a:p>
            <a:endParaRPr lang="en-GB"/>
          </a:p>
        </p:txBody>
      </p:sp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D9775C0B-2D8C-4FFB-E3E5-8F29031C3B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1319387"/>
              </p:ext>
            </p:extLst>
          </p:nvPr>
        </p:nvGraphicFramePr>
        <p:xfrm>
          <a:off x="6969210" y="365125"/>
          <a:ext cx="5048243" cy="511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C6713513-6809-ADC9-975D-BDDD8D1FA19C}"/>
              </a:ext>
            </a:extLst>
          </p:cNvPr>
          <p:cNvSpPr txBox="1"/>
          <p:nvPr/>
        </p:nvSpPr>
        <p:spPr>
          <a:xfrm>
            <a:off x="7401909" y="5483040"/>
            <a:ext cx="4615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Mintel (2023) UK Candle Market Report</a:t>
            </a:r>
          </a:p>
        </p:txBody>
      </p:sp>
      <p:pic>
        <p:nvPicPr>
          <p:cNvPr id="27" name="Graphic 26" descr="Plant outline">
            <a:extLst>
              <a:ext uri="{FF2B5EF4-FFF2-40B4-BE49-F238E27FC236}">
                <a16:creationId xmlns:a16="http://schemas.microsoft.com/office/drawing/2014/main" id="{C07E47F8-600A-E832-E6C3-9298522E4B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43310" y="582159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15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1C50EB1-40BA-240F-65D2-BB87A71ECF2D}"/>
              </a:ext>
            </a:extLst>
          </p:cNvPr>
          <p:cNvCxnSpPr>
            <a:cxnSpLocks/>
          </p:cNvCxnSpPr>
          <p:nvPr/>
        </p:nvCxnSpPr>
        <p:spPr>
          <a:xfrm flipV="1">
            <a:off x="986672" y="1061310"/>
            <a:ext cx="0" cy="4417310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EF78EB5-FE1A-D782-6727-D6FDDCCEFB45}"/>
              </a:ext>
            </a:extLst>
          </p:cNvPr>
          <p:cNvCxnSpPr>
            <a:cxnSpLocks/>
          </p:cNvCxnSpPr>
          <p:nvPr/>
        </p:nvCxnSpPr>
        <p:spPr>
          <a:xfrm>
            <a:off x="965329" y="5436186"/>
            <a:ext cx="5389223" cy="28053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86009D7-5924-C5BD-6389-340000902018}"/>
              </a:ext>
            </a:extLst>
          </p:cNvPr>
          <p:cNvSpPr txBox="1"/>
          <p:nvPr/>
        </p:nvSpPr>
        <p:spPr>
          <a:xfrm>
            <a:off x="378813" y="5348991"/>
            <a:ext cx="607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Low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A3A7E0-058F-D400-C6E5-B05F88EB2C9A}"/>
              </a:ext>
            </a:extLst>
          </p:cNvPr>
          <p:cNvSpPr txBox="1"/>
          <p:nvPr/>
        </p:nvSpPr>
        <p:spPr>
          <a:xfrm>
            <a:off x="5521964" y="5436186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/>
              <a:t>High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EAAC68-F99F-7A04-47E6-FBDC5D1881D1}"/>
              </a:ext>
            </a:extLst>
          </p:cNvPr>
          <p:cNvSpPr txBox="1"/>
          <p:nvPr/>
        </p:nvSpPr>
        <p:spPr>
          <a:xfrm>
            <a:off x="306174" y="97618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High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22A211-B161-CA4A-1265-CBCF4813DD55}"/>
              </a:ext>
            </a:extLst>
          </p:cNvPr>
          <p:cNvSpPr txBox="1"/>
          <p:nvPr/>
        </p:nvSpPr>
        <p:spPr>
          <a:xfrm rot="16200000">
            <a:off x="-916981" y="3086824"/>
            <a:ext cx="3082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/>
              <a:t>Eco-friendly/Sustainability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2446FA-119E-E9B4-B173-1DC990E3A875}"/>
              </a:ext>
            </a:extLst>
          </p:cNvPr>
          <p:cNvCxnSpPr>
            <a:cxnSpLocks/>
          </p:cNvCxnSpPr>
          <p:nvPr/>
        </p:nvCxnSpPr>
        <p:spPr>
          <a:xfrm>
            <a:off x="3387807" y="1594022"/>
            <a:ext cx="2055" cy="3476100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AA356E5-9459-E0FE-6BEA-5B9000A8EF9D}"/>
              </a:ext>
            </a:extLst>
          </p:cNvPr>
          <p:cNvCxnSpPr>
            <a:cxnSpLocks/>
          </p:cNvCxnSpPr>
          <p:nvPr/>
        </p:nvCxnSpPr>
        <p:spPr>
          <a:xfrm>
            <a:off x="1816443" y="3398108"/>
            <a:ext cx="4279557" cy="30206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2FC31F8A-6ADA-FED3-E5BE-A2B6410E018F}"/>
              </a:ext>
            </a:extLst>
          </p:cNvPr>
          <p:cNvSpPr/>
          <p:nvPr/>
        </p:nvSpPr>
        <p:spPr>
          <a:xfrm>
            <a:off x="1695314" y="1186249"/>
            <a:ext cx="1383954" cy="124803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Etsy</a:t>
            </a:r>
          </a:p>
          <a:p>
            <a:pPr algn="ctr"/>
            <a:r>
              <a:rPr lang="en-GB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Sellers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539BE2E-DB01-685E-2525-D861EB051F9A}"/>
              </a:ext>
            </a:extLst>
          </p:cNvPr>
          <p:cNvSpPr/>
          <p:nvPr/>
        </p:nvSpPr>
        <p:spPr>
          <a:xfrm>
            <a:off x="4575920" y="4224259"/>
            <a:ext cx="1466343" cy="1223313"/>
          </a:xfrm>
          <a:prstGeom prst="ellipse">
            <a:avLst/>
          </a:prstGeom>
          <a:solidFill>
            <a:srgbClr val="FFC00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Jo</a:t>
            </a:r>
          </a:p>
          <a:p>
            <a:pPr algn="ctr"/>
            <a:r>
              <a:rPr lang="en-GB"/>
              <a:t>Malone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BCC7065-87F2-5627-A0F7-CC67AC5D76C6}"/>
              </a:ext>
            </a:extLst>
          </p:cNvPr>
          <p:cNvSpPr/>
          <p:nvPr/>
        </p:nvSpPr>
        <p:spPr>
          <a:xfrm>
            <a:off x="3936566" y="2820798"/>
            <a:ext cx="1466334" cy="1414846"/>
          </a:xfrm>
          <a:prstGeom prst="ellipse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Yankee</a:t>
            </a:r>
          </a:p>
          <a:p>
            <a:pPr algn="ctr"/>
            <a:r>
              <a:rPr lang="en-GB"/>
              <a:t>Candle</a:t>
            </a:r>
          </a:p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A544352-3D41-09EA-F73A-D131D956DB03}"/>
              </a:ext>
            </a:extLst>
          </p:cNvPr>
          <p:cNvSpPr/>
          <p:nvPr/>
        </p:nvSpPr>
        <p:spPr>
          <a:xfrm>
            <a:off x="4448682" y="1202021"/>
            <a:ext cx="1853511" cy="158303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A3B18A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/>
              <a:t>Notts </a:t>
            </a:r>
          </a:p>
          <a:p>
            <a:pPr algn="ctr"/>
            <a:r>
              <a:rPr lang="en-GB" b="1"/>
              <a:t>Glow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1A220C7-C36C-C834-4853-D0530E80A1FF}"/>
              </a:ext>
            </a:extLst>
          </p:cNvPr>
          <p:cNvSpPr/>
          <p:nvPr/>
        </p:nvSpPr>
        <p:spPr>
          <a:xfrm>
            <a:off x="1274611" y="3662874"/>
            <a:ext cx="1337340" cy="1204766"/>
          </a:xfrm>
          <a:prstGeom prst="ellipse">
            <a:avLst/>
          </a:prstGeom>
          <a:solidFill>
            <a:schemeClr val="bg2">
              <a:lumMod val="75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Tesco/Aldi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AC309E-F35D-78FD-5C18-9B58D78B3C67}"/>
              </a:ext>
            </a:extLst>
          </p:cNvPr>
          <p:cNvSpPr txBox="1"/>
          <p:nvPr/>
        </p:nvSpPr>
        <p:spPr>
          <a:xfrm>
            <a:off x="2887550" y="5436186"/>
            <a:ext cx="924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Price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759FD0-CC9D-2963-B5B6-31C06F7A05ED}"/>
              </a:ext>
            </a:extLst>
          </p:cNvPr>
          <p:cNvSpPr txBox="1"/>
          <p:nvPr/>
        </p:nvSpPr>
        <p:spPr>
          <a:xfrm>
            <a:off x="461941" y="56176"/>
            <a:ext cx="10868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Market Positioning Map: Notts Glow Compared to Competitors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49179F-87B4-63A9-350F-A58AF0E34C80}"/>
              </a:ext>
            </a:extLst>
          </p:cNvPr>
          <p:cNvSpPr txBox="1"/>
          <p:nvPr/>
        </p:nvSpPr>
        <p:spPr>
          <a:xfrm>
            <a:off x="461941" y="5863147"/>
            <a:ext cx="58926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Author (2025), based on Mintel (2023) and Euromonitor (2022)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581861-DF00-1E8C-238D-45E61339417D}"/>
              </a:ext>
            </a:extLst>
          </p:cNvPr>
          <p:cNvSpPr txBox="1"/>
          <p:nvPr/>
        </p:nvSpPr>
        <p:spPr>
          <a:xfrm>
            <a:off x="6925770" y="976183"/>
            <a:ext cx="4174292" cy="572494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4A261"/>
            </a:solidFill>
          </a:ln>
        </p:spPr>
        <p:txBody>
          <a:bodyPr wrap="square" rtlCol="0">
            <a:spAutoFit/>
          </a:bodyPr>
          <a:lstStyle/>
          <a:p>
            <a:endParaRPr lang="en-GB" sz="2000"/>
          </a:p>
          <a:p>
            <a:r>
              <a:rPr lang="en-GB" sz="2000"/>
              <a:t>The </a:t>
            </a:r>
            <a:r>
              <a:rPr lang="en-GB" sz="2000" b="1"/>
              <a:t>UK candle market </a:t>
            </a:r>
            <a:r>
              <a:rPr lang="en-GB" sz="2000"/>
              <a:t>is highly competitive, with global and local brands.</a:t>
            </a:r>
          </a:p>
          <a:p>
            <a:br>
              <a:rPr lang="en-GB" sz="2000"/>
            </a:br>
            <a:r>
              <a:rPr lang="en-GB" sz="2000" b="1"/>
              <a:t>Major players </a:t>
            </a:r>
            <a:r>
              <a:rPr lang="en-GB" sz="2000"/>
              <a:t>(Yankee Candle, Jo Malone) hold strong retail presence but lack eco-focus.</a:t>
            </a:r>
          </a:p>
          <a:p>
            <a:br>
              <a:rPr lang="en-GB" sz="2000"/>
            </a:br>
            <a:r>
              <a:rPr lang="en-GB" sz="2000" b="1"/>
              <a:t>Supermarket brands </a:t>
            </a:r>
            <a:r>
              <a:rPr lang="en-GB" sz="2000"/>
              <a:t>compete on price, while local Etsy sellers compete on creativity and uniqueness.</a:t>
            </a:r>
          </a:p>
          <a:p>
            <a:br>
              <a:rPr lang="en-GB" sz="2000"/>
            </a:br>
            <a:r>
              <a:rPr lang="en-GB" sz="2000" b="1"/>
              <a:t>Notts Glow </a:t>
            </a:r>
            <a:r>
              <a:rPr lang="en-GB" sz="2000"/>
              <a:t>fills a market gap — offering eco-friendly, customisable candles at affordable prices.</a:t>
            </a:r>
          </a:p>
          <a:p>
            <a:endParaRPr lang="en-GB" sz="2000"/>
          </a:p>
        </p:txBody>
      </p:sp>
      <p:pic>
        <p:nvPicPr>
          <p:cNvPr id="36" name="Graphic 35" descr="Fire outline">
            <a:extLst>
              <a:ext uri="{FF2B5EF4-FFF2-40B4-BE49-F238E27FC236}">
                <a16:creationId xmlns:a16="http://schemas.microsoft.com/office/drawing/2014/main" id="{F3997E22-65D8-77EF-5E10-46B5671633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77600" y="5863147"/>
            <a:ext cx="914400" cy="9144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248052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E641B-DB7E-0175-CF78-E8C443E35D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4295"/>
            <a:ext cx="9144000" cy="670110"/>
          </a:xfrm>
        </p:spPr>
        <p:txBody>
          <a:bodyPr>
            <a:normAutofit/>
          </a:bodyPr>
          <a:lstStyle/>
          <a:p>
            <a:r>
              <a:rPr lang="en-GB" sz="3600" b="1" dirty="0"/>
              <a:t>Target Market and Segmentation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924B4A-A357-16B2-2B87-2E7684A06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820341"/>
              </p:ext>
            </p:extLst>
          </p:nvPr>
        </p:nvGraphicFramePr>
        <p:xfrm>
          <a:off x="83127" y="1383955"/>
          <a:ext cx="7445829" cy="463158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452297">
                  <a:extLst>
                    <a:ext uri="{9D8B030D-6E8A-4147-A177-3AD203B41FA5}">
                      <a16:colId xmlns:a16="http://schemas.microsoft.com/office/drawing/2014/main" val="2096466423"/>
                    </a:ext>
                  </a:extLst>
                </a:gridCol>
                <a:gridCol w="2496766">
                  <a:extLst>
                    <a:ext uri="{9D8B030D-6E8A-4147-A177-3AD203B41FA5}">
                      <a16:colId xmlns:a16="http://schemas.microsoft.com/office/drawing/2014/main" val="834319779"/>
                    </a:ext>
                  </a:extLst>
                </a:gridCol>
                <a:gridCol w="2496766">
                  <a:extLst>
                    <a:ext uri="{9D8B030D-6E8A-4147-A177-3AD203B41FA5}">
                      <a16:colId xmlns:a16="http://schemas.microsoft.com/office/drawing/2014/main" val="3837376247"/>
                    </a:ext>
                  </a:extLst>
                </a:gridCol>
              </a:tblGrid>
              <a:tr h="439969">
                <a:tc>
                  <a:txBody>
                    <a:bodyPr/>
                    <a:lstStyle/>
                    <a:p>
                      <a:r>
                        <a:rPr lang="en-GB" sz="2000" b="1"/>
                        <a:t>Segmentation Type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Description</a:t>
                      </a:r>
                      <a:r>
                        <a:rPr lang="en-GB"/>
                        <a:t> 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Targeted</a:t>
                      </a:r>
                      <a:r>
                        <a:rPr lang="en-GB"/>
                        <a:t> </a:t>
                      </a:r>
                      <a:r>
                        <a:rPr lang="en-GB" sz="2000"/>
                        <a:t>Attributes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352917"/>
                  </a:ext>
                </a:extLst>
              </a:tr>
              <a:tr h="1008130">
                <a:tc>
                  <a:txBody>
                    <a:bodyPr/>
                    <a:lstStyle/>
                    <a:p>
                      <a:r>
                        <a:rPr lang="en-GB"/>
                        <a:t>  👨‍👩‍👧‍👦 </a:t>
                      </a:r>
                      <a:r>
                        <a:rPr lang="en-GB" b="1"/>
                        <a:t>Demographic</a:t>
                      </a:r>
                    </a:p>
                  </a:txBody>
                  <a:tcPr>
                    <a:lnB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Women aged 25-45, middle-income, working professionals.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Buy for comfort, relaxation, or as a gift.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2488372"/>
                  </a:ext>
                </a:extLst>
              </a:tr>
              <a:tr h="999883">
                <a:tc>
                  <a:txBody>
                    <a:bodyPr/>
                    <a:lstStyle/>
                    <a:p>
                      <a:r>
                        <a:rPr lang="en-GB"/>
                        <a:t>  🌱 </a:t>
                      </a:r>
                      <a:r>
                        <a:rPr lang="en-GB" b="1"/>
                        <a:t>Psychographic</a:t>
                      </a:r>
                    </a:p>
                  </a:txBody>
                  <a:tcPr>
                    <a:lnL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Eco-conscious, creative, value authenticity.</a:t>
                      </a:r>
                    </a:p>
                  </a:txBody>
                  <a:tcPr>
                    <a:lnL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Prefer sustainable, mindful products.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0841318"/>
                  </a:ext>
                </a:extLst>
              </a:tr>
              <a:tr h="789959">
                <a:tc>
                  <a:txBody>
                    <a:bodyPr/>
                    <a:lstStyle/>
                    <a:p>
                      <a:r>
                        <a:rPr lang="en-GB"/>
                        <a:t>  🎁 </a:t>
                      </a:r>
                      <a:r>
                        <a:rPr lang="en-GB" b="1"/>
                        <a:t>Behavioural</a:t>
                      </a:r>
                    </a:p>
                  </a:txBody>
                  <a:tcPr>
                    <a:lnT w="12700" cap="flat" cmpd="sng" algn="ctr">
                      <a:solidFill>
                        <a:srgbClr val="A3B1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Gift-givers, home décor users, corporate clients.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Seek personalised and seasonal designs.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641563"/>
                  </a:ext>
                </a:extLst>
              </a:tr>
              <a:tr h="1008130">
                <a:tc>
                  <a:txBody>
                    <a:bodyPr/>
                    <a:lstStyle/>
                    <a:p>
                      <a:r>
                        <a:rPr lang="en-GB"/>
                        <a:t>  🌍 </a:t>
                      </a:r>
                      <a:r>
                        <a:rPr lang="en-GB" b="1"/>
                        <a:t>Geographic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Local-based and the nearby areas, online expansion. 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Value identity and “Handmade in Mansfield” branding.</a:t>
                      </a:r>
                    </a:p>
                  </a:txBody>
                  <a:tcPr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19289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850C0F2-71D3-E5A6-7D09-9FF393A9C6C0}"/>
              </a:ext>
            </a:extLst>
          </p:cNvPr>
          <p:cNvSpPr txBox="1"/>
          <p:nvPr/>
        </p:nvSpPr>
        <p:spPr>
          <a:xfrm>
            <a:off x="8282718" y="6015538"/>
            <a:ext cx="3194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</p:txBody>
      </p:sp>
      <p:pic>
        <p:nvPicPr>
          <p:cNvPr id="13" name="Picture 12" descr="A logo for a candle">
            <a:extLst>
              <a:ext uri="{FF2B5EF4-FFF2-40B4-BE49-F238E27FC236}">
                <a16:creationId xmlns:a16="http://schemas.microsoft.com/office/drawing/2014/main" id="{81A9BFA2-7A1A-4D2E-F917-FCD95A9E7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844" y="1383955"/>
            <a:ext cx="3990109" cy="46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9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64F73-B474-2A84-3795-E4FC55553D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0998" y="0"/>
            <a:ext cx="7810005" cy="80144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/>
              <a:t>The 4Ps of Marketing – Notts Glow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7C29A7E-68AE-5FE1-2036-F21C9A7AA4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878019"/>
              </p:ext>
            </p:extLst>
          </p:nvPr>
        </p:nvGraphicFramePr>
        <p:xfrm>
          <a:off x="963827" y="1353050"/>
          <a:ext cx="6823336" cy="4444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841">
                  <a:extLst>
                    <a:ext uri="{9D8B030D-6E8A-4147-A177-3AD203B41FA5}">
                      <a16:colId xmlns:a16="http://schemas.microsoft.com/office/drawing/2014/main" val="1990033877"/>
                    </a:ext>
                  </a:extLst>
                </a:gridCol>
                <a:gridCol w="3474495">
                  <a:extLst>
                    <a:ext uri="{9D8B030D-6E8A-4147-A177-3AD203B41FA5}">
                      <a16:colId xmlns:a16="http://schemas.microsoft.com/office/drawing/2014/main" val="3000707212"/>
                    </a:ext>
                  </a:extLst>
                </a:gridCol>
              </a:tblGrid>
              <a:tr h="1989753">
                <a:tc>
                  <a:txBody>
                    <a:bodyPr/>
                    <a:lstStyle/>
                    <a:p>
                      <a:endParaRPr lang="en-GB" sz="1800" b="1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en-GB" sz="2000" b="1">
                          <a:solidFill>
                            <a:schemeClr val="tx1"/>
                          </a:solidFill>
                        </a:rPr>
                        <a:t>🕯️Product: </a:t>
                      </a:r>
                      <a:r>
                        <a:rPr lang="en-GB" sz="1800" b="0">
                          <a:solidFill>
                            <a:schemeClr val="tx1"/>
                          </a:solidFill>
                        </a:rPr>
                        <a:t>handmade, sustainable, personalised.</a:t>
                      </a:r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solidFill>
                            <a:schemeClr val="tx1"/>
                          </a:solidFill>
                        </a:rPr>
                        <a:t>🏪Place: </a:t>
                      </a:r>
                      <a:r>
                        <a:rPr lang="en-GB" sz="1800" b="0">
                          <a:solidFill>
                            <a:schemeClr val="tx1"/>
                          </a:solidFill>
                        </a:rPr>
                        <a:t>Local craft fairs and gift shops, Online via Etsy, Shopify.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475995"/>
                  </a:ext>
                </a:extLst>
              </a:tr>
              <a:tr h="2454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/>
                        <a:t>💰 Price: </a:t>
                      </a:r>
                      <a:r>
                        <a:rPr lang="en-GB" sz="1800"/>
                        <a:t>£8–£30 (custom). Value-based pricing, with discounts on bundles and seasonal offers.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/>
                        <a:t>📢 Promotion: </a:t>
                      </a:r>
                      <a:r>
                        <a:rPr lang="en-GB" sz="1800"/>
                        <a:t>Instagram and TikTok storytelling, Facebook ads and community groups, seasonal campaigns, and customer loyalty offers.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603995"/>
                  </a:ext>
                </a:extLst>
              </a:tr>
            </a:tbl>
          </a:graphicData>
        </a:graphic>
      </p:graphicFrame>
      <p:pic>
        <p:nvPicPr>
          <p:cNvPr id="14" name="Picture 13" descr="A logo for a company">
            <a:extLst>
              <a:ext uri="{FF2B5EF4-FFF2-40B4-BE49-F238E27FC236}">
                <a16:creationId xmlns:a16="http://schemas.microsoft.com/office/drawing/2014/main" id="{2555D372-9B65-A778-EE9A-B17A58EED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475" y="1569308"/>
            <a:ext cx="3986579" cy="390473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1396FB-8B08-18BA-81A7-E99738D25EE4}"/>
              </a:ext>
            </a:extLst>
          </p:cNvPr>
          <p:cNvSpPr txBox="1"/>
          <p:nvPr/>
        </p:nvSpPr>
        <p:spPr>
          <a:xfrm>
            <a:off x="8785654" y="5474043"/>
            <a:ext cx="25899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02377F-837D-AE32-E501-E9671EA1E099}"/>
              </a:ext>
            </a:extLst>
          </p:cNvPr>
          <p:cNvSpPr txBox="1"/>
          <p:nvPr/>
        </p:nvSpPr>
        <p:spPr>
          <a:xfrm>
            <a:off x="963827" y="5797208"/>
            <a:ext cx="40544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analysis based on Kotler and Keller (2016)</a:t>
            </a:r>
          </a:p>
        </p:txBody>
      </p:sp>
    </p:spTree>
    <p:extLst>
      <p:ext uri="{BB962C8B-B14F-4D97-AF65-F5344CB8AC3E}">
        <p14:creationId xmlns:p14="http://schemas.microsoft.com/office/powerpoint/2010/main" val="924962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F573E-6104-2D86-4617-88D3BCEEC2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211" y="351109"/>
            <a:ext cx="9144000" cy="884567"/>
          </a:xfrm>
        </p:spPr>
        <p:txBody>
          <a:bodyPr>
            <a:normAutofit/>
          </a:bodyPr>
          <a:lstStyle/>
          <a:p>
            <a:r>
              <a:rPr lang="en-GB" sz="3600" b="1" dirty="0"/>
              <a:t>Online Marketing Strategy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1D93C3-51E6-E67D-8DE2-38DC21CD70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713" y="1240200"/>
            <a:ext cx="4839730" cy="2103021"/>
          </a:xfrm>
        </p:spPr>
        <p:txBody>
          <a:bodyPr>
            <a:normAutofit fontScale="70000" lnSpcReduction="20000"/>
          </a:bodyPr>
          <a:lstStyle/>
          <a:p>
            <a:pPr algn="l"/>
            <a:endParaRPr lang="en-GB" sz="2600"/>
          </a:p>
          <a:p>
            <a:pPr algn="l"/>
            <a:r>
              <a:rPr lang="en-GB" sz="3400"/>
              <a:t>📱</a:t>
            </a:r>
            <a:r>
              <a:rPr lang="en-GB" sz="2600"/>
              <a:t> </a:t>
            </a:r>
            <a:r>
              <a:rPr lang="en-GB" sz="2600" b="1"/>
              <a:t>Social Media Storytelling                                                                     </a:t>
            </a:r>
          </a:p>
          <a:p>
            <a:pPr algn="l"/>
            <a:r>
              <a:rPr lang="en-GB" sz="3400"/>
              <a:t>🤝</a:t>
            </a:r>
            <a:r>
              <a:rPr lang="en-GB" sz="2600"/>
              <a:t> </a:t>
            </a:r>
            <a:r>
              <a:rPr lang="en-GB" sz="2600" b="1"/>
              <a:t>Influencer Collaborations</a:t>
            </a:r>
          </a:p>
          <a:p>
            <a:pPr algn="l"/>
            <a:r>
              <a:rPr lang="en-GB" sz="3400"/>
              <a:t>📸</a:t>
            </a:r>
            <a:r>
              <a:rPr lang="en-GB" sz="2600"/>
              <a:t> </a:t>
            </a:r>
            <a:r>
              <a:rPr lang="en-GB" sz="2600" b="1"/>
              <a:t>User-Generated Content Campaigns</a:t>
            </a:r>
          </a:p>
          <a:p>
            <a:pPr algn="l"/>
            <a:r>
              <a:rPr lang="en-GB" sz="3400"/>
              <a:t>📧</a:t>
            </a:r>
            <a:r>
              <a:rPr lang="en-GB" sz="2600"/>
              <a:t> </a:t>
            </a:r>
            <a:r>
              <a:rPr lang="en-GB" sz="2600" b="1"/>
              <a:t>Email Marketing &amp; Loyalty Program</a:t>
            </a:r>
          </a:p>
          <a:p>
            <a:endParaRPr lang="en-GB" b="1"/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389C09-6E69-8B7A-4B48-8E4E5F1F9B5B}"/>
              </a:ext>
            </a:extLst>
          </p:cNvPr>
          <p:cNvSpPr txBox="1"/>
          <p:nvPr/>
        </p:nvSpPr>
        <p:spPr>
          <a:xfrm>
            <a:off x="6096000" y="1235676"/>
            <a:ext cx="38058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  <a:p>
            <a:r>
              <a:rPr lang="en-GB" sz="2400"/>
              <a:t>🔍</a:t>
            </a:r>
            <a:r>
              <a:rPr lang="en-GB"/>
              <a:t> </a:t>
            </a:r>
            <a:r>
              <a:rPr lang="en-GB" b="1"/>
              <a:t>SEO &amp; Blog Content</a:t>
            </a:r>
          </a:p>
          <a:p>
            <a:r>
              <a:rPr lang="en-GB" sz="2400"/>
              <a:t>📊</a:t>
            </a:r>
            <a:r>
              <a:rPr lang="en-GB"/>
              <a:t> </a:t>
            </a:r>
            <a:r>
              <a:rPr lang="en-GB" b="1"/>
              <a:t>Online Ads &amp; Retargeting</a:t>
            </a:r>
          </a:p>
          <a:p>
            <a:r>
              <a:rPr lang="en-GB" sz="2400"/>
              <a:t>🛒</a:t>
            </a:r>
            <a:r>
              <a:rPr lang="en-GB"/>
              <a:t> </a:t>
            </a:r>
            <a:r>
              <a:rPr lang="en-GB" b="1"/>
              <a:t>Etsy &amp; Shopify Optimisation</a:t>
            </a:r>
          </a:p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411261-4610-BE6C-21CB-936C59924C5A}"/>
              </a:ext>
            </a:extLst>
          </p:cNvPr>
          <p:cNvSpPr txBox="1"/>
          <p:nvPr/>
        </p:nvSpPr>
        <p:spPr>
          <a:xfrm>
            <a:off x="212713" y="3343221"/>
            <a:ext cx="6647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Author’s analysis based on Chaffey and Ellis-Chadwick (2019)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783BDF-EFAD-0B95-E0F5-9D7C923EA219}"/>
              </a:ext>
            </a:extLst>
          </p:cNvPr>
          <p:cNvSpPr txBox="1"/>
          <p:nvPr/>
        </p:nvSpPr>
        <p:spPr>
          <a:xfrm>
            <a:off x="113211" y="4644274"/>
            <a:ext cx="71010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🎯</a:t>
            </a:r>
            <a:r>
              <a:rPr lang="en-GB" sz="2000"/>
              <a:t>Utilising these online </a:t>
            </a:r>
            <a:r>
              <a:rPr lang="en-GB" sz="2000" b="1"/>
              <a:t>marketing strategies </a:t>
            </a:r>
            <a:r>
              <a:rPr lang="en-GB" sz="2000"/>
              <a:t>is cost-effective, builds brand awareness and engagement, provides measurable results and reinforces Notts Glow’s unique selling point.</a:t>
            </a:r>
          </a:p>
        </p:txBody>
      </p:sp>
      <p:pic>
        <p:nvPicPr>
          <p:cNvPr id="10" name="Picture 9" descr="A round label with a candle and text">
            <a:extLst>
              <a:ext uri="{FF2B5EF4-FFF2-40B4-BE49-F238E27FC236}">
                <a16:creationId xmlns:a16="http://schemas.microsoft.com/office/drawing/2014/main" id="{0964F930-DF6C-0E33-718C-E1DC68D5A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237" y="3429000"/>
            <a:ext cx="3566632" cy="27547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078C58-006C-6A5F-5643-47DA2F916FD7}"/>
              </a:ext>
            </a:extLst>
          </p:cNvPr>
          <p:cNvSpPr txBox="1"/>
          <p:nvPr/>
        </p:nvSpPr>
        <p:spPr>
          <a:xfrm>
            <a:off x="8169817" y="6183725"/>
            <a:ext cx="24219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3789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EAF1A-B995-ADE7-BAA2-4A1AB4ED3C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211" y="186102"/>
            <a:ext cx="8416834" cy="719500"/>
          </a:xfrm>
        </p:spPr>
        <p:txBody>
          <a:bodyPr>
            <a:normAutofit/>
          </a:bodyPr>
          <a:lstStyle/>
          <a:p>
            <a:r>
              <a:rPr lang="en-GB" sz="3600" b="1" dirty="0"/>
              <a:t>Legal and Management Structure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247F1D-E867-4E7C-3195-11E7EF204C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830" y="1188720"/>
            <a:ext cx="3953690" cy="419481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b="1" dirty="0"/>
              <a:t> ☑️ Legal Structure: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/>
              <a:t>Business Form</a:t>
            </a:r>
            <a:r>
              <a:rPr lang="en-GB" sz="2000" dirty="0"/>
              <a:t>: Sole Trader.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/>
              <a:t>Reason: </a:t>
            </a:r>
            <a:r>
              <a:rPr lang="en-GB" sz="2000" dirty="0"/>
              <a:t>Low-cost, simple setup, creative freedom.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Comply with </a:t>
            </a:r>
            <a:r>
              <a:rPr lang="en-GB" sz="2000" b="1" dirty="0"/>
              <a:t>UK tax laws </a:t>
            </a:r>
            <a:r>
              <a:rPr lang="en-GB" sz="2000" dirty="0"/>
              <a:t>(HMRC registration).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/>
              <a:t>Insurance:</a:t>
            </a:r>
            <a:r>
              <a:rPr lang="en-GB" sz="2000" dirty="0"/>
              <a:t> public and product liability.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b="1" dirty="0"/>
              <a:t>Health and Safety</a:t>
            </a:r>
            <a:r>
              <a:rPr lang="en-GB" sz="2000" dirty="0"/>
              <a:t> Compliance for Candle Production.</a:t>
            </a:r>
          </a:p>
          <a:p>
            <a:pPr algn="l"/>
            <a:endParaRPr lang="en-GB" sz="2000" dirty="0"/>
          </a:p>
          <a:p>
            <a:pPr algn="l"/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AF701E-9543-9C92-8630-F64F8BA0C562}"/>
              </a:ext>
            </a:extLst>
          </p:cNvPr>
          <p:cNvSpPr txBox="1"/>
          <p:nvPr/>
        </p:nvSpPr>
        <p:spPr>
          <a:xfrm>
            <a:off x="8425542" y="1091854"/>
            <a:ext cx="3559628" cy="393954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2400" b="1" dirty="0"/>
              <a:t>☑️ Management Structure: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Owner/Founder: </a:t>
            </a:r>
            <a:r>
              <a:rPr lang="en-GB" sz="2000" dirty="0"/>
              <a:t>Laura – managing production, marketing, and finance.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Plan</a:t>
            </a:r>
            <a:r>
              <a:rPr lang="en-GB" sz="2000" dirty="0"/>
              <a:t> – hire 1-2 employees for production and packaging (assistant, retail support if scaling online sales).</a:t>
            </a:r>
          </a:p>
          <a:p>
            <a:endParaRPr lang="en-GB" dirty="0"/>
          </a:p>
        </p:txBody>
      </p:sp>
      <p:pic>
        <p:nvPicPr>
          <p:cNvPr id="6" name="Picture 5" descr="A group of candles and flowers">
            <a:extLst>
              <a:ext uri="{FF2B5EF4-FFF2-40B4-BE49-F238E27FC236}">
                <a16:creationId xmlns:a16="http://schemas.microsoft.com/office/drawing/2014/main" id="{4270A202-235F-F8C3-2B34-5C9851BBF3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216" y="2723070"/>
            <a:ext cx="3559627" cy="37963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92D974-6D36-E289-B2D7-AB999A1EF778}"/>
              </a:ext>
            </a:extLst>
          </p:cNvPr>
          <p:cNvSpPr txBox="1"/>
          <p:nvPr/>
        </p:nvSpPr>
        <p:spPr>
          <a:xfrm>
            <a:off x="4471854" y="1188720"/>
            <a:ext cx="3559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⚖️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9456CB-7975-9DD0-5CB0-8366ACA9ED16}"/>
              </a:ext>
            </a:extLst>
          </p:cNvPr>
          <p:cNvSpPr txBox="1"/>
          <p:nvPr/>
        </p:nvSpPr>
        <p:spPr>
          <a:xfrm>
            <a:off x="4471855" y="6519446"/>
            <a:ext cx="3559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</a:t>
            </a:r>
            <a:r>
              <a:rPr lang="en-GB" sz="1200" dirty="0" err="1"/>
              <a:t>Depositphotos</a:t>
            </a:r>
            <a:r>
              <a:rPr lang="en-GB" sz="1200" dirty="0"/>
              <a:t>, 2023)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69859A-415F-DF72-3AAB-398BB3B8F8E2}"/>
              </a:ext>
            </a:extLst>
          </p:cNvPr>
          <p:cNvSpPr txBox="1"/>
          <p:nvPr/>
        </p:nvSpPr>
        <p:spPr>
          <a:xfrm>
            <a:off x="113211" y="5383530"/>
            <a:ext cx="3851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Source</a:t>
            </a:r>
            <a:r>
              <a:rPr lang="en-GB" sz="1200" b="1" dirty="0"/>
              <a:t>:</a:t>
            </a:r>
            <a:r>
              <a:rPr lang="en-GB" sz="1200" dirty="0"/>
              <a:t> Author’s analysis (2025) based on Mintel (2023) and Kotler &amp; Keller (2016)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D51F02-175F-4835-D698-92A8D234C7F0}"/>
              </a:ext>
            </a:extLst>
          </p:cNvPr>
          <p:cNvSpPr txBox="1"/>
          <p:nvPr/>
        </p:nvSpPr>
        <p:spPr>
          <a:xfrm>
            <a:off x="8697686" y="5245030"/>
            <a:ext cx="32874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Source</a:t>
            </a:r>
            <a:r>
              <a:rPr lang="en-GB" sz="1200" b="1" dirty="0"/>
              <a:t>:</a:t>
            </a:r>
            <a:r>
              <a:rPr lang="en-GB" sz="1200" dirty="0"/>
              <a:t> Author’s analysis (2025)</a:t>
            </a:r>
          </a:p>
        </p:txBody>
      </p:sp>
    </p:spTree>
    <p:extLst>
      <p:ext uri="{BB962C8B-B14F-4D97-AF65-F5344CB8AC3E}">
        <p14:creationId xmlns:p14="http://schemas.microsoft.com/office/powerpoint/2010/main" val="27447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A011C-46FD-4D02-BB4F-1A4BDEE8C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170" y="445540"/>
            <a:ext cx="7119257" cy="663575"/>
          </a:xfrm>
        </p:spPr>
        <p:txBody>
          <a:bodyPr>
            <a:normAutofit/>
          </a:bodyPr>
          <a:lstStyle/>
          <a:p>
            <a:r>
              <a:rPr lang="en-GB" sz="3600" b="1" dirty="0"/>
              <a:t>Financial Planning and Funding</a:t>
            </a:r>
          </a:p>
        </p:txBody>
      </p:sp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FD81309D-DED5-58BB-FA7C-7F81610171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313397"/>
              </p:ext>
            </p:extLst>
          </p:nvPr>
        </p:nvGraphicFramePr>
        <p:xfrm>
          <a:off x="200890" y="1311704"/>
          <a:ext cx="4528458" cy="3816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A3CC9ED-66E1-01B5-5F93-DA6B17174A4E}"/>
              </a:ext>
            </a:extLst>
          </p:cNvPr>
          <p:cNvSpPr txBox="1"/>
          <p:nvPr/>
        </p:nvSpPr>
        <p:spPr>
          <a:xfrm>
            <a:off x="5110595" y="1311704"/>
            <a:ext cx="3526971" cy="3816429"/>
          </a:xfrm>
          <a:prstGeom prst="rect">
            <a:avLst/>
          </a:prstGeom>
          <a:solidFill>
            <a:srgbClr val="CCFF99">
              <a:alpha val="85098"/>
            </a:srgbClr>
          </a:solidFill>
        </p:spPr>
        <p:txBody>
          <a:bodyPr wrap="square" rtlCol="0">
            <a:spAutoFit/>
          </a:bodyPr>
          <a:lstStyle/>
          <a:p>
            <a:endParaRPr lang="en-GB" sz="2000" b="1" dirty="0"/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Funding Sources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(that ensure low start-up risk and maintain business independence):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💰Personal Savings,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🏢Government Start Up Loan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🌱Crowdfunding,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🤝Microloans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b="1" dirty="0"/>
          </a:p>
        </p:txBody>
      </p:sp>
      <p:pic>
        <p:nvPicPr>
          <p:cNvPr id="4" name="Picture 3" descr="A logo for a candle">
            <a:extLst>
              <a:ext uri="{FF2B5EF4-FFF2-40B4-BE49-F238E27FC236}">
                <a16:creationId xmlns:a16="http://schemas.microsoft.com/office/drawing/2014/main" id="{FA26AE04-6B25-57A3-333B-AB8F61D56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329" y="78924"/>
            <a:ext cx="3211781" cy="42753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1CAD45-A487-05FE-4114-5450716F9B83}"/>
              </a:ext>
            </a:extLst>
          </p:cNvPr>
          <p:cNvSpPr txBox="1"/>
          <p:nvPr/>
        </p:nvSpPr>
        <p:spPr>
          <a:xfrm>
            <a:off x="9497786" y="4354286"/>
            <a:ext cx="20954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8BA52C-9B22-75BF-FE5F-B7D1733A843C}"/>
              </a:ext>
            </a:extLst>
          </p:cNvPr>
          <p:cNvSpPr txBox="1"/>
          <p:nvPr/>
        </p:nvSpPr>
        <p:spPr>
          <a:xfrm>
            <a:off x="200890" y="5330722"/>
            <a:ext cx="51707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analysis (2025) based on Mintel (2023) and Gov.uk (2025)</a:t>
            </a:r>
          </a:p>
        </p:txBody>
      </p:sp>
    </p:spTree>
    <p:extLst>
      <p:ext uri="{BB962C8B-B14F-4D97-AF65-F5344CB8AC3E}">
        <p14:creationId xmlns:p14="http://schemas.microsoft.com/office/powerpoint/2010/main" val="1169378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2F148-3304-B929-1E5D-DB99DD280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068122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Conclusion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23363-8E65-62E0-2ED4-AA5441ED5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2885150" cy="3410712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/>
              <a:t>Notts Glow </a:t>
            </a:r>
            <a:r>
              <a:rPr lang="en-GB" sz="2000" dirty="0"/>
              <a:t>offers meaningful, handcrafted candles that merge sustainability, creativity and local pride.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With its eco ethos and online reach, it can evolve from a local startup into a recognised UK brand.</a:t>
            </a:r>
          </a:p>
        </p:txBody>
      </p:sp>
      <p:pic>
        <p:nvPicPr>
          <p:cNvPr id="5" name="Picture 4" descr="A logo with candles and text&#10;&#10;AI-generated content may be incorrect.">
            <a:extLst>
              <a:ext uri="{FF2B5EF4-FFF2-40B4-BE49-F238E27FC236}">
                <a16:creationId xmlns:a16="http://schemas.microsoft.com/office/drawing/2014/main" id="{F7DDDF22-FC64-69C6-D653-54735F3D0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236" y="640080"/>
            <a:ext cx="5577840" cy="55778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7DA45B-9BC7-B367-DF41-8E26FD3D82CC}"/>
              </a:ext>
            </a:extLst>
          </p:cNvPr>
          <p:cNvSpPr txBox="1"/>
          <p:nvPr/>
        </p:nvSpPr>
        <p:spPr>
          <a:xfrm>
            <a:off x="6759702" y="6208545"/>
            <a:ext cx="20736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Author’s own design (2025)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144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A595D-720E-4BA0-B89A-F1D617279D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057" y="164420"/>
            <a:ext cx="6096000" cy="586694"/>
          </a:xfrm>
        </p:spPr>
        <p:txBody>
          <a:bodyPr>
            <a:normAutofit/>
          </a:bodyPr>
          <a:lstStyle/>
          <a:p>
            <a:pPr algn="l"/>
            <a:r>
              <a:rPr lang="en-GB" sz="2400" b="1" dirty="0"/>
              <a:t>Reference List: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486E56-F474-9AD7-682A-FE9B540979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057" y="751114"/>
            <a:ext cx="11756572" cy="6106885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70000"/>
              </a:lnSpc>
            </a:pPr>
            <a:endParaRPr lang="en-GB" sz="3800" dirty="0"/>
          </a:p>
          <a:p>
            <a:pPr algn="l">
              <a:lnSpc>
                <a:spcPct val="170000"/>
              </a:lnSpc>
            </a:pPr>
            <a:r>
              <a:rPr lang="en-GB" sz="3800" dirty="0"/>
              <a:t>Author, 2025. </a:t>
            </a:r>
            <a:r>
              <a:rPr lang="en-GB" sz="3800" i="1" dirty="0"/>
              <a:t>Entrepreneurship Portfolio: Notts Glow Business Plan.</a:t>
            </a:r>
            <a:r>
              <a:rPr lang="en-GB" sz="3800" dirty="0"/>
              <a:t> Unpublished student work. University of Wales Trinity Saint David.</a:t>
            </a:r>
          </a:p>
          <a:p>
            <a:pPr algn="l">
              <a:lnSpc>
                <a:spcPct val="170000"/>
              </a:lnSpc>
            </a:pPr>
            <a:r>
              <a:rPr lang="en-GB" sz="3800" dirty="0"/>
              <a:t>Author, 2025. </a:t>
            </a:r>
            <a:r>
              <a:rPr lang="en-GB" sz="3800" i="1" dirty="0"/>
              <a:t>Market Positioning Map – Notts Glow vs Competitors.</a:t>
            </a:r>
            <a:r>
              <a:rPr lang="en-GB" sz="3800" dirty="0"/>
              <a:t> Created by the author using data from Mintel (2023) and Euromonitor (2022).</a:t>
            </a:r>
          </a:p>
          <a:p>
            <a:pPr algn="l">
              <a:lnSpc>
                <a:spcPct val="170000"/>
              </a:lnSpc>
            </a:pPr>
            <a:r>
              <a:rPr lang="en-GB" sz="3800" dirty="0"/>
              <a:t>Author, 2025. </a:t>
            </a:r>
            <a:r>
              <a:rPr lang="en-GB" sz="3800" i="1" dirty="0"/>
              <a:t>Notts Glow logo.</a:t>
            </a:r>
            <a:r>
              <a:rPr lang="en-GB" sz="3800" dirty="0"/>
              <a:t> [Digital graphic]. Created by the author using Canva, November 2025.</a:t>
            </a:r>
          </a:p>
          <a:p>
            <a:pPr algn="l">
              <a:lnSpc>
                <a:spcPct val="170000"/>
              </a:lnSpc>
            </a:pPr>
            <a:r>
              <a:rPr lang="en-GB" sz="3800" dirty="0"/>
              <a:t>Chaffey, D. and Ellis-Chadwick, F., 2019. </a:t>
            </a:r>
            <a:r>
              <a:rPr lang="en-GB" sz="3800" i="1" dirty="0"/>
              <a:t>Digital Marketing: Strategy, Implementation and Practice.</a:t>
            </a:r>
            <a:r>
              <a:rPr lang="en-GB" sz="3800" dirty="0"/>
              <a:t> 7th ed. Harlow: Pearson Education.</a:t>
            </a:r>
          </a:p>
          <a:p>
            <a:pPr algn="l">
              <a:lnSpc>
                <a:spcPct val="170000"/>
              </a:lnSpc>
            </a:pPr>
            <a:r>
              <a:rPr lang="en-GB" sz="3800" dirty="0" err="1"/>
              <a:t>Depositphotos</a:t>
            </a:r>
            <a:r>
              <a:rPr lang="en-GB" sz="3800" dirty="0"/>
              <a:t>, 2023. </a:t>
            </a:r>
            <a:r>
              <a:rPr lang="en-GB" sz="3800" i="1" dirty="0"/>
              <a:t>Set of different aroma candles in brown glass jars.</a:t>
            </a:r>
            <a:r>
              <a:rPr lang="en-GB" sz="3800" dirty="0"/>
              <a:t> [Online image]. Available at: </a:t>
            </a:r>
            <a:r>
              <a:rPr lang="en-GB" sz="3800" dirty="0">
                <a:hlinkClick r:id="rId2"/>
              </a:rPr>
              <a:t>https://st5.depositphotos.com/10811838/63318/i/450/depositphotos_633180770-stock-photo-set-different-aroma-candles-brown.jpg</a:t>
            </a:r>
            <a:r>
              <a:rPr lang="en-GB" sz="3800" dirty="0"/>
              <a:t> [Accessed 1 November 2025].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058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2356F7-A500-6BB0-3655-0B6254BA7D8B}"/>
              </a:ext>
            </a:extLst>
          </p:cNvPr>
          <p:cNvSpPr txBox="1"/>
          <p:nvPr/>
        </p:nvSpPr>
        <p:spPr>
          <a:xfrm>
            <a:off x="266700" y="642258"/>
            <a:ext cx="1165859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GB" dirty="0"/>
              <a:t>Euromonitor International, 2022. </a:t>
            </a:r>
            <a:r>
              <a:rPr lang="en-GB" i="1" dirty="0"/>
              <a:t>UK Home Fragrance and Candle Market Report.</a:t>
            </a:r>
            <a:r>
              <a:rPr lang="en-GB" dirty="0"/>
              <a:t> [Online] Available at: </a:t>
            </a:r>
            <a:r>
              <a:rPr lang="en-GB" dirty="0">
                <a:hlinkClick r:id="rId2"/>
              </a:rPr>
              <a:t>https://www.euromonitor.com</a:t>
            </a:r>
            <a:r>
              <a:rPr lang="en-GB" dirty="0"/>
              <a:t> [Accessed 9 November 2025].</a:t>
            </a:r>
          </a:p>
          <a:p>
            <a:pPr>
              <a:lnSpc>
                <a:spcPct val="170000"/>
              </a:lnSpc>
            </a:pPr>
            <a:r>
              <a:rPr lang="en-GB" dirty="0"/>
              <a:t>Gov.uk, 2025. </a:t>
            </a:r>
            <a:r>
              <a:rPr lang="en-GB" i="1" dirty="0"/>
              <a:t>Start Up Loans: government-backed funding for new businesses.</a:t>
            </a:r>
            <a:r>
              <a:rPr lang="en-GB" dirty="0"/>
              <a:t> [Online] Available at: </a:t>
            </a:r>
            <a:r>
              <a:rPr lang="en-GB" dirty="0">
                <a:hlinkClick r:id="rId3"/>
              </a:rPr>
              <a:t>https://www.gov.uk/start-up-loans</a:t>
            </a:r>
            <a:r>
              <a:rPr lang="en-GB" dirty="0"/>
              <a:t> [</a:t>
            </a:r>
            <a:r>
              <a:rPr lang="en-GB"/>
              <a:t>Accessed 9 </a:t>
            </a:r>
            <a:r>
              <a:rPr lang="en-GB" dirty="0"/>
              <a:t>November 2025].</a:t>
            </a:r>
          </a:p>
          <a:p>
            <a:pPr>
              <a:lnSpc>
                <a:spcPct val="170000"/>
              </a:lnSpc>
            </a:pPr>
            <a:r>
              <a:rPr lang="en-GB" dirty="0"/>
              <a:t>Kotler, P. and Keller, K.L., 2016. </a:t>
            </a:r>
            <a:r>
              <a:rPr lang="en-GB" i="1" dirty="0"/>
              <a:t>Marketing Management.</a:t>
            </a:r>
            <a:r>
              <a:rPr lang="en-GB" dirty="0"/>
              <a:t> 15th ed. Harlow: Pearson Education Limited.</a:t>
            </a:r>
          </a:p>
          <a:p>
            <a:pPr>
              <a:lnSpc>
                <a:spcPct val="170000"/>
              </a:lnSpc>
            </a:pPr>
            <a:r>
              <a:rPr lang="en-GB" dirty="0" err="1"/>
              <a:t>Krukau</a:t>
            </a:r>
            <a:r>
              <a:rPr lang="en-GB" dirty="0"/>
              <a:t>, Y., 2021. </a:t>
            </a:r>
            <a:r>
              <a:rPr lang="en-GB" i="1" dirty="0"/>
              <a:t>Woman in white long-sleeve shirt holding white ceramic plate.</a:t>
            </a:r>
            <a:r>
              <a:rPr lang="en-GB" dirty="0"/>
              <a:t> [Online image]. Available at: </a:t>
            </a:r>
            <a:r>
              <a:rPr lang="en-GB" dirty="0">
                <a:hlinkClick r:id="rId4"/>
              </a:rPr>
              <a:t>https://www.pexels.com/photo/woman-in-white-long-sleeve-shirt-holding-white-ceramic-plate-7234618/</a:t>
            </a:r>
            <a:r>
              <a:rPr lang="en-GB" dirty="0"/>
              <a:t> [Accessed 3 November 2025].</a:t>
            </a:r>
          </a:p>
          <a:p>
            <a:pPr>
              <a:lnSpc>
                <a:spcPct val="170000"/>
              </a:lnSpc>
            </a:pPr>
            <a:r>
              <a:rPr lang="en-GB" dirty="0"/>
              <a:t>Mintel, 2023. </a:t>
            </a:r>
            <a:r>
              <a:rPr lang="en-GB" i="1" dirty="0"/>
              <a:t>Candle Market Report: UK Home Fragrance Industry Overview 2023.</a:t>
            </a:r>
            <a:r>
              <a:rPr lang="en-GB" dirty="0"/>
              <a:t> London: Mintel Group Ltd.</a:t>
            </a:r>
          </a:p>
          <a:p>
            <a:pPr>
              <a:lnSpc>
                <a:spcPct val="170000"/>
              </a:lnSpc>
            </a:pPr>
            <a:r>
              <a:rPr lang="en-GB" dirty="0"/>
              <a:t>Mintel, 2023. </a:t>
            </a:r>
            <a:r>
              <a:rPr lang="en-GB" i="1" dirty="0"/>
              <a:t>UK Candle Market Report 2023.</a:t>
            </a:r>
            <a:r>
              <a:rPr lang="en-GB" dirty="0"/>
              <a:t> London: Mintel Group Ltd.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58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fb9b754-ff8e-487c-b2c9-9bb8e92e13c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9FB0070A83184A8206E8AB722F60C7" ma:contentTypeVersion="12" ma:contentTypeDescription="Create a new document." ma:contentTypeScope="" ma:versionID="84f6ae8f65cc5ed00bbfcdd32265244e">
  <xsd:schema xmlns:xsd="http://www.w3.org/2001/XMLSchema" xmlns:xs="http://www.w3.org/2001/XMLSchema" xmlns:p="http://schemas.microsoft.com/office/2006/metadata/properties" xmlns:ns3="2fb9b754-ff8e-487c-b2c9-9bb8e92e13c5" targetNamespace="http://schemas.microsoft.com/office/2006/metadata/properties" ma:root="true" ma:fieldsID="d16f59ee1826445241e6f6262a2e02b7" ns3:_="">
    <xsd:import namespace="2fb9b754-ff8e-487c-b2c9-9bb8e92e13c5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b9b754-ff8e-487c-b2c9-9bb8e92e13c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48287C5-3028-4A7F-B728-D0ABFDC3DC53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2fb9b754-ff8e-487c-b2c9-9bb8e92e13c5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2054221-D3A8-4770-B2B0-69280A6552D2}">
  <ds:schemaRefs>
    <ds:schemaRef ds:uri="2fb9b754-ff8e-487c-b2c9-9bb8e92e13c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C281A8A-1E5D-407D-9A24-2941C58452D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1392</Words>
  <Application>Microsoft Office PowerPoint</Application>
  <PresentationFormat>Widescreen</PresentationFormat>
  <Paragraphs>170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Calibri</vt:lpstr>
      <vt:lpstr>Wingdings</vt:lpstr>
      <vt:lpstr>Office Theme</vt:lpstr>
      <vt:lpstr>Notts Glow </vt:lpstr>
      <vt:lpstr>Business Overview</vt:lpstr>
      <vt:lpstr>Products and Services</vt:lpstr>
      <vt:lpstr>Business Objectives</vt:lpstr>
      <vt:lpstr>Unique Selling Point (USP)</vt:lpstr>
      <vt:lpstr>Industry and Market Overview</vt:lpstr>
      <vt:lpstr>PowerPoint Presentation</vt:lpstr>
      <vt:lpstr>Target Market and Segmentation</vt:lpstr>
      <vt:lpstr>The 4Ps of Marketing – Notts Glow</vt:lpstr>
      <vt:lpstr>Online Marketing Strategy</vt:lpstr>
      <vt:lpstr>Legal and Management Structure</vt:lpstr>
      <vt:lpstr>Financial Planning and Funding</vt:lpstr>
      <vt:lpstr>Conclusion</vt:lpstr>
      <vt:lpstr>Reference List: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Notts Glow </dc:title>
  <dc:creator>Liuba Furnica (2324363)</dc:creator>
  <cp:lastModifiedBy>Liuba Furnica (2324363)</cp:lastModifiedBy>
  <cp:revision>1</cp:revision>
  <dcterms:created xsi:type="dcterms:W3CDTF">2025-11-03T19:57:59Z</dcterms:created>
  <dcterms:modified xsi:type="dcterms:W3CDTF">2025-11-11T23:20:22Z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0x010100609FB0070A83184A8206E8AB722F60C7</vt:lpwstr>
  </property>
</Properties>
</file>