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4" r:id="rId1"/>
  </p:sldMasterIdLst>
  <p:notesMasterIdLst>
    <p:notesMasterId r:id="rId68"/>
  </p:notesMasterIdLst>
  <p:sldIdLst>
    <p:sldId id="352" r:id="rId2"/>
    <p:sldId id="353" r:id="rId3"/>
    <p:sldId id="355" r:id="rId4"/>
    <p:sldId id="356" r:id="rId5"/>
    <p:sldId id="357" r:id="rId6"/>
    <p:sldId id="358" r:id="rId7"/>
    <p:sldId id="359" r:id="rId8"/>
    <p:sldId id="361" r:id="rId9"/>
    <p:sldId id="362" r:id="rId10"/>
    <p:sldId id="363" r:id="rId11"/>
    <p:sldId id="364" r:id="rId12"/>
    <p:sldId id="365" r:id="rId13"/>
    <p:sldId id="366" r:id="rId14"/>
    <p:sldId id="367" r:id="rId15"/>
    <p:sldId id="368" r:id="rId16"/>
    <p:sldId id="370" r:id="rId17"/>
    <p:sldId id="369" r:id="rId18"/>
    <p:sldId id="371" r:id="rId19"/>
    <p:sldId id="372" r:id="rId20"/>
    <p:sldId id="374" r:id="rId21"/>
    <p:sldId id="375" r:id="rId22"/>
    <p:sldId id="373" r:id="rId23"/>
    <p:sldId id="376" r:id="rId24"/>
    <p:sldId id="377" r:id="rId25"/>
    <p:sldId id="378" r:id="rId26"/>
    <p:sldId id="379" r:id="rId27"/>
    <p:sldId id="380" r:id="rId28"/>
    <p:sldId id="382" r:id="rId29"/>
    <p:sldId id="381" r:id="rId30"/>
    <p:sldId id="383" r:id="rId31"/>
    <p:sldId id="384" r:id="rId32"/>
    <p:sldId id="385" r:id="rId33"/>
    <p:sldId id="387" r:id="rId34"/>
    <p:sldId id="388" r:id="rId35"/>
    <p:sldId id="389" r:id="rId36"/>
    <p:sldId id="390" r:id="rId37"/>
    <p:sldId id="391" r:id="rId38"/>
    <p:sldId id="392" r:id="rId39"/>
    <p:sldId id="393" r:id="rId40"/>
    <p:sldId id="394" r:id="rId41"/>
    <p:sldId id="395" r:id="rId42"/>
    <p:sldId id="396" r:id="rId43"/>
    <p:sldId id="315" r:id="rId44"/>
    <p:sldId id="398" r:id="rId45"/>
    <p:sldId id="399" r:id="rId46"/>
    <p:sldId id="400" r:id="rId47"/>
    <p:sldId id="401" r:id="rId48"/>
    <p:sldId id="402" r:id="rId49"/>
    <p:sldId id="403" r:id="rId50"/>
    <p:sldId id="404" r:id="rId51"/>
    <p:sldId id="405" r:id="rId52"/>
    <p:sldId id="331" r:id="rId53"/>
    <p:sldId id="406" r:id="rId54"/>
    <p:sldId id="407" r:id="rId55"/>
    <p:sldId id="408" r:id="rId56"/>
    <p:sldId id="409" r:id="rId57"/>
    <p:sldId id="410" r:id="rId58"/>
    <p:sldId id="320" r:id="rId59"/>
    <p:sldId id="411" r:id="rId60"/>
    <p:sldId id="412" r:id="rId61"/>
    <p:sldId id="413" r:id="rId62"/>
    <p:sldId id="414" r:id="rId63"/>
    <p:sldId id="415" r:id="rId64"/>
    <p:sldId id="417" r:id="rId65"/>
    <p:sldId id="416" r:id="rId66"/>
    <p:sldId id="350"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E1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4C2DC-3317-4101-A103-0AD6F14A79A3}" v="608" dt="2019-02-06T13:36:48.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32" autoAdjust="0"/>
    <p:restoredTop sz="95338" autoAdjust="0"/>
  </p:normalViewPr>
  <p:slideViewPr>
    <p:cSldViewPr>
      <p:cViewPr varScale="1">
        <p:scale>
          <a:sx n="83" d="100"/>
          <a:sy n="83" d="100"/>
        </p:scale>
        <p:origin x="-90" y="-27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3AE4C2DC-3317-4101-A103-0AD6F14A79A3}"/>
    <pc:docChg chg="undo custSel mod addSld delSld modSld modMainMaster">
      <pc:chgData name="Ralph Haeussler" userId="a33031a8bc7a0d8c" providerId="LiveId" clId="{3AE4C2DC-3317-4101-A103-0AD6F14A79A3}" dt="2019-02-06T13:36:48.646" v="2772"/>
      <pc:docMkLst>
        <pc:docMk/>
      </pc:docMkLst>
      <pc:sldChg chg="addSp delSp modSp del">
        <pc:chgData name="Ralph Haeussler" userId="a33031a8bc7a0d8c" providerId="LiveId" clId="{3AE4C2DC-3317-4101-A103-0AD6F14A79A3}" dt="2019-02-06T00:36:19.497" v="219" actId="2696"/>
        <pc:sldMkLst>
          <pc:docMk/>
          <pc:sldMk cId="1350422867" sldId="256"/>
        </pc:sldMkLst>
        <pc:spChg chg="del mod">
          <ac:chgData name="Ralph Haeussler" userId="a33031a8bc7a0d8c" providerId="LiveId" clId="{3AE4C2DC-3317-4101-A103-0AD6F14A79A3}" dt="2019-02-06T00:35:02.336" v="171"/>
          <ac:spMkLst>
            <pc:docMk/>
            <pc:sldMk cId="1350422867" sldId="256"/>
            <ac:spMk id="2" creationId="{00000000-0000-0000-0000-000000000000}"/>
          </ac:spMkLst>
        </pc:spChg>
        <pc:spChg chg="del mod">
          <ac:chgData name="Ralph Haeussler" userId="a33031a8bc7a0d8c" providerId="LiveId" clId="{3AE4C2DC-3317-4101-A103-0AD6F14A79A3}" dt="2019-02-06T00:35:02.336" v="171"/>
          <ac:spMkLst>
            <pc:docMk/>
            <pc:sldMk cId="1350422867" sldId="256"/>
            <ac:spMk id="3" creationId="{00000000-0000-0000-0000-000000000000}"/>
          </ac:spMkLst>
        </pc:spChg>
        <pc:spChg chg="add mod">
          <ac:chgData name="Ralph Haeussler" userId="a33031a8bc7a0d8c" providerId="LiveId" clId="{3AE4C2DC-3317-4101-A103-0AD6F14A79A3}" dt="2019-02-06T00:35:02.336" v="171"/>
          <ac:spMkLst>
            <pc:docMk/>
            <pc:sldMk cId="1350422867" sldId="256"/>
            <ac:spMk id="4" creationId="{A828B139-14E4-4D49-B97C-3BBF27A8F539}"/>
          </ac:spMkLst>
        </pc:spChg>
        <pc:spChg chg="add mod">
          <ac:chgData name="Ralph Haeussler" userId="a33031a8bc7a0d8c" providerId="LiveId" clId="{3AE4C2DC-3317-4101-A103-0AD6F14A79A3}" dt="2019-02-06T00:35:02.336" v="171"/>
          <ac:spMkLst>
            <pc:docMk/>
            <pc:sldMk cId="1350422867" sldId="256"/>
            <ac:spMk id="6" creationId="{DCCF5F81-B7A3-40BC-B0CA-100FAE7D8F93}"/>
          </ac:spMkLst>
        </pc:spChg>
        <pc:picChg chg="del mod">
          <ac:chgData name="Ralph Haeussler" userId="a33031a8bc7a0d8c" providerId="LiveId" clId="{3AE4C2DC-3317-4101-A103-0AD6F14A79A3}" dt="2019-02-06T00:35:02.336" v="171"/>
          <ac:picMkLst>
            <pc:docMk/>
            <pc:sldMk cId="1350422867" sldId="256"/>
            <ac:picMk id="5" creationId="{00000000-0000-0000-0000-000000000000}"/>
          </ac:picMkLst>
        </pc:picChg>
      </pc:sldChg>
      <pc:sldChg chg="addSp delSp modSp del">
        <pc:chgData name="Ralph Haeussler" userId="a33031a8bc7a0d8c" providerId="LiveId" clId="{3AE4C2DC-3317-4101-A103-0AD6F14A79A3}" dt="2019-02-06T04:03:26.062" v="1095" actId="2696"/>
        <pc:sldMkLst>
          <pc:docMk/>
          <pc:sldMk cId="530859687" sldId="257"/>
        </pc:sldMkLst>
        <pc:spChg chg="del mod">
          <ac:chgData name="Ralph Haeussler" userId="a33031a8bc7a0d8c" providerId="LiveId" clId="{3AE4C2DC-3317-4101-A103-0AD6F14A79A3}" dt="2019-02-06T04:02:48.984" v="1086"/>
          <ac:spMkLst>
            <pc:docMk/>
            <pc:sldMk cId="530859687" sldId="257"/>
            <ac:spMk id="2" creationId="{00000000-0000-0000-0000-000000000000}"/>
          </ac:spMkLst>
        </pc:spChg>
        <pc:spChg chg="add mod">
          <ac:chgData name="Ralph Haeussler" userId="a33031a8bc7a0d8c" providerId="LiveId" clId="{3AE4C2DC-3317-4101-A103-0AD6F14A79A3}" dt="2019-02-06T04:02:48.984" v="1086"/>
          <ac:spMkLst>
            <pc:docMk/>
            <pc:sldMk cId="530859687" sldId="257"/>
            <ac:spMk id="4" creationId="{1DBAC9C9-7699-401C-8E23-3D68C76BC90F}"/>
          </ac:spMkLst>
        </pc:spChg>
      </pc:sldChg>
      <pc:sldChg chg="addSp delSp modSp del">
        <pc:chgData name="Ralph Haeussler" userId="a33031a8bc7a0d8c" providerId="LiveId" clId="{3AE4C2DC-3317-4101-A103-0AD6F14A79A3}" dt="2019-02-06T13:03:58.268" v="2467" actId="2696"/>
        <pc:sldMkLst>
          <pc:docMk/>
          <pc:sldMk cId="1954475940" sldId="258"/>
        </pc:sldMkLst>
        <pc:spChg chg="del">
          <ac:chgData name="Ralph Haeussler" userId="a33031a8bc7a0d8c" providerId="LiveId" clId="{3AE4C2DC-3317-4101-A103-0AD6F14A79A3}" dt="2019-02-06T13:03:47.413" v="2463"/>
          <ac:spMkLst>
            <pc:docMk/>
            <pc:sldMk cId="1954475940" sldId="258"/>
            <ac:spMk id="2" creationId="{00000000-0000-0000-0000-000000000000}"/>
          </ac:spMkLst>
        </pc:spChg>
        <pc:spChg chg="del mod">
          <ac:chgData name="Ralph Haeussler" userId="a33031a8bc7a0d8c" providerId="LiveId" clId="{3AE4C2DC-3317-4101-A103-0AD6F14A79A3}" dt="2019-02-06T13:03:47.413" v="2463"/>
          <ac:spMkLst>
            <pc:docMk/>
            <pc:sldMk cId="1954475940" sldId="258"/>
            <ac:spMk id="3" creationId="{00000000-0000-0000-0000-000000000000}"/>
          </ac:spMkLst>
        </pc:spChg>
        <pc:spChg chg="add mod">
          <ac:chgData name="Ralph Haeussler" userId="a33031a8bc7a0d8c" providerId="LiveId" clId="{3AE4C2DC-3317-4101-A103-0AD6F14A79A3}" dt="2019-02-06T13:03:47.413" v="2463"/>
          <ac:spMkLst>
            <pc:docMk/>
            <pc:sldMk cId="1954475940" sldId="258"/>
            <ac:spMk id="4" creationId="{B431D60C-E7C8-482D-BC0C-DEEEB1D31B6E}"/>
          </ac:spMkLst>
        </pc:spChg>
        <pc:spChg chg="add mod">
          <ac:chgData name="Ralph Haeussler" userId="a33031a8bc7a0d8c" providerId="LiveId" clId="{3AE4C2DC-3317-4101-A103-0AD6F14A79A3}" dt="2019-02-06T13:03:47.413" v="2463"/>
          <ac:spMkLst>
            <pc:docMk/>
            <pc:sldMk cId="1954475940" sldId="258"/>
            <ac:spMk id="5" creationId="{01507D84-A28A-478B-81FD-0FA417CB5CDE}"/>
          </ac:spMkLst>
        </pc:spChg>
      </pc:sldChg>
      <pc:sldChg chg="delSp modSp del">
        <pc:chgData name="Ralph Haeussler" userId="a33031a8bc7a0d8c" providerId="LiveId" clId="{3AE4C2DC-3317-4101-A103-0AD6F14A79A3}" dt="2019-02-06T04:07:58.084" v="1205" actId="2696"/>
        <pc:sldMkLst>
          <pc:docMk/>
          <pc:sldMk cId="4210676817" sldId="259"/>
        </pc:sldMkLst>
        <pc:spChg chg="mod">
          <ac:chgData name="Ralph Haeussler" userId="a33031a8bc7a0d8c" providerId="LiveId" clId="{3AE4C2DC-3317-4101-A103-0AD6F14A79A3}" dt="2019-02-06T00:30:21.457" v="143"/>
          <ac:spMkLst>
            <pc:docMk/>
            <pc:sldMk cId="4210676817" sldId="259"/>
            <ac:spMk id="3" creationId="{00000000-0000-0000-0000-000000000000}"/>
          </ac:spMkLst>
        </pc:spChg>
        <pc:picChg chg="del mod">
          <ac:chgData name="Ralph Haeussler" userId="a33031a8bc7a0d8c" providerId="LiveId" clId="{3AE4C2DC-3317-4101-A103-0AD6F14A79A3}" dt="2019-02-06T04:07:10.537" v="1173"/>
          <ac:picMkLst>
            <pc:docMk/>
            <pc:sldMk cId="4210676817" sldId="259"/>
            <ac:picMk id="8" creationId="{00000000-0000-0000-0000-000000000000}"/>
          </ac:picMkLst>
        </pc:picChg>
        <pc:picChg chg="del mod">
          <ac:chgData name="Ralph Haeussler" userId="a33031a8bc7a0d8c" providerId="LiveId" clId="{3AE4C2DC-3317-4101-A103-0AD6F14A79A3}" dt="2019-02-06T04:07:10.537" v="1173"/>
          <ac:picMkLst>
            <pc:docMk/>
            <pc:sldMk cId="4210676817" sldId="259"/>
            <ac:picMk id="1030" creationId="{00000000-0000-0000-0000-000000000000}"/>
          </ac:picMkLst>
        </pc:picChg>
        <pc:picChg chg="del mod">
          <ac:chgData name="Ralph Haeussler" userId="a33031a8bc7a0d8c" providerId="LiveId" clId="{3AE4C2DC-3317-4101-A103-0AD6F14A79A3}" dt="2019-02-06T04:07:10.537" v="1173"/>
          <ac:picMkLst>
            <pc:docMk/>
            <pc:sldMk cId="4210676817" sldId="259"/>
            <ac:picMk id="1032" creationId="{00000000-0000-0000-0000-000000000000}"/>
          </ac:picMkLst>
        </pc:picChg>
      </pc:sldChg>
      <pc:sldChg chg="addSp delSp modSp del">
        <pc:chgData name="Ralph Haeussler" userId="a33031a8bc7a0d8c" providerId="LiveId" clId="{3AE4C2DC-3317-4101-A103-0AD6F14A79A3}" dt="2019-02-06T05:05:42.044" v="2171" actId="2696"/>
        <pc:sldMkLst>
          <pc:docMk/>
          <pc:sldMk cId="220295378" sldId="260"/>
        </pc:sldMkLst>
        <pc:spChg chg="del mod">
          <ac:chgData name="Ralph Haeussler" userId="a33031a8bc7a0d8c" providerId="LiveId" clId="{3AE4C2DC-3317-4101-A103-0AD6F14A79A3}" dt="2019-02-06T05:05:04.500" v="2154"/>
          <ac:spMkLst>
            <pc:docMk/>
            <pc:sldMk cId="220295378" sldId="260"/>
            <ac:spMk id="3" creationId="{00000000-0000-0000-0000-000000000000}"/>
          </ac:spMkLst>
        </pc:spChg>
        <pc:spChg chg="add mod">
          <ac:chgData name="Ralph Haeussler" userId="a33031a8bc7a0d8c" providerId="LiveId" clId="{3AE4C2DC-3317-4101-A103-0AD6F14A79A3}" dt="2019-02-06T05:05:04.500" v="2154"/>
          <ac:spMkLst>
            <pc:docMk/>
            <pc:sldMk cId="220295378" sldId="260"/>
            <ac:spMk id="4" creationId="{0ABD4163-251F-439F-8CEA-4B6895C33F51}"/>
          </ac:spMkLst>
        </pc:spChg>
      </pc:sldChg>
      <pc:sldChg chg="addSp delSp modSp del">
        <pc:chgData name="Ralph Haeussler" userId="a33031a8bc7a0d8c" providerId="LiveId" clId="{3AE4C2DC-3317-4101-A103-0AD6F14A79A3}" dt="2019-02-06T13:00:05.627" v="2427" actId="2696"/>
        <pc:sldMkLst>
          <pc:docMk/>
          <pc:sldMk cId="3355814025" sldId="261"/>
        </pc:sldMkLst>
        <pc:spChg chg="del mod">
          <ac:chgData name="Ralph Haeussler" userId="a33031a8bc7a0d8c" providerId="LiveId" clId="{3AE4C2DC-3317-4101-A103-0AD6F14A79A3}" dt="2019-02-06T12:59:20.196" v="2415"/>
          <ac:spMkLst>
            <pc:docMk/>
            <pc:sldMk cId="3355814025" sldId="261"/>
            <ac:spMk id="3" creationId="{00000000-0000-0000-0000-000000000000}"/>
          </ac:spMkLst>
        </pc:spChg>
        <pc:spChg chg="add mod">
          <ac:chgData name="Ralph Haeussler" userId="a33031a8bc7a0d8c" providerId="LiveId" clId="{3AE4C2DC-3317-4101-A103-0AD6F14A79A3}" dt="2019-02-06T12:59:20.196" v="2415"/>
          <ac:spMkLst>
            <pc:docMk/>
            <pc:sldMk cId="3355814025" sldId="261"/>
            <ac:spMk id="4" creationId="{D1AEE0E3-DCED-43A0-BFC9-1269DAF354DB}"/>
          </ac:spMkLst>
        </pc:spChg>
        <pc:picChg chg="mod">
          <ac:chgData name="Ralph Haeussler" userId="a33031a8bc7a0d8c" providerId="LiveId" clId="{3AE4C2DC-3317-4101-A103-0AD6F14A79A3}" dt="2019-02-06T00:30:21.457" v="143"/>
          <ac:picMkLst>
            <pc:docMk/>
            <pc:sldMk cId="3355814025" sldId="261"/>
            <ac:picMk id="2050" creationId="{00000000-0000-0000-0000-000000000000}"/>
          </ac:picMkLst>
        </pc:picChg>
        <pc:picChg chg="del mod">
          <ac:chgData name="Ralph Haeussler" userId="a33031a8bc7a0d8c" providerId="LiveId" clId="{3AE4C2DC-3317-4101-A103-0AD6F14A79A3}" dt="2019-02-06T12:59:20.196" v="2415"/>
          <ac:picMkLst>
            <pc:docMk/>
            <pc:sldMk cId="3355814025" sldId="261"/>
            <ac:picMk id="2054" creationId="{00000000-0000-0000-0000-000000000000}"/>
          </ac:picMkLst>
        </pc:picChg>
      </pc:sldChg>
      <pc:sldChg chg="addSp delSp modSp del">
        <pc:chgData name="Ralph Haeussler" userId="a33031a8bc7a0d8c" providerId="LiveId" clId="{3AE4C2DC-3317-4101-A103-0AD6F14A79A3}" dt="2019-02-06T13:01:33.042" v="2436" actId="2696"/>
        <pc:sldMkLst>
          <pc:docMk/>
          <pc:sldMk cId="1184595790" sldId="262"/>
        </pc:sldMkLst>
        <pc:spChg chg="del mod">
          <ac:chgData name="Ralph Haeussler" userId="a33031a8bc7a0d8c" providerId="LiveId" clId="{3AE4C2DC-3317-4101-A103-0AD6F14A79A3}" dt="2019-02-06T13:00:12.396" v="2428"/>
          <ac:spMkLst>
            <pc:docMk/>
            <pc:sldMk cId="1184595790" sldId="262"/>
            <ac:spMk id="3" creationId="{00000000-0000-0000-0000-000000000000}"/>
          </ac:spMkLst>
        </pc:spChg>
        <pc:spChg chg="add mod">
          <ac:chgData name="Ralph Haeussler" userId="a33031a8bc7a0d8c" providerId="LiveId" clId="{3AE4C2DC-3317-4101-A103-0AD6F14A79A3}" dt="2019-02-06T13:00:12.396" v="2428"/>
          <ac:spMkLst>
            <pc:docMk/>
            <pc:sldMk cId="1184595790" sldId="262"/>
            <ac:spMk id="4" creationId="{51EEB496-2AFC-4ACB-ABDE-1B2B1CD34CB3}"/>
          </ac:spMkLst>
        </pc:spChg>
        <pc:picChg chg="mod">
          <ac:chgData name="Ralph Haeussler" userId="a33031a8bc7a0d8c" providerId="LiveId" clId="{3AE4C2DC-3317-4101-A103-0AD6F14A79A3}" dt="2019-02-06T00:30:21.457" v="143"/>
          <ac:picMkLst>
            <pc:docMk/>
            <pc:sldMk cId="1184595790" sldId="262"/>
            <ac:picMk id="5" creationId="{00000000-0000-0000-0000-000000000000}"/>
          </ac:picMkLst>
        </pc:picChg>
        <pc:picChg chg="del mod">
          <ac:chgData name="Ralph Haeussler" userId="a33031a8bc7a0d8c" providerId="LiveId" clId="{3AE4C2DC-3317-4101-A103-0AD6F14A79A3}" dt="2019-02-06T13:00:12.396" v="2428"/>
          <ac:picMkLst>
            <pc:docMk/>
            <pc:sldMk cId="1184595790" sldId="262"/>
            <ac:picMk id="6" creationId="{00000000-0000-0000-0000-000000000000}"/>
          </ac:picMkLst>
        </pc:picChg>
      </pc:sldChg>
      <pc:sldChg chg="addSp delSp modSp del modAnim">
        <pc:chgData name="Ralph Haeussler" userId="a33031a8bc7a0d8c" providerId="LiveId" clId="{3AE4C2DC-3317-4101-A103-0AD6F14A79A3}" dt="2019-02-06T13:03:57.194" v="2466" actId="2696"/>
        <pc:sldMkLst>
          <pc:docMk/>
          <pc:sldMk cId="3241730052" sldId="263"/>
        </pc:sldMkLst>
        <pc:spChg chg="del">
          <ac:chgData name="Ralph Haeussler" userId="a33031a8bc7a0d8c" providerId="LiveId" clId="{3AE4C2DC-3317-4101-A103-0AD6F14A79A3}" dt="2019-02-06T13:03:26.484" v="2460"/>
          <ac:spMkLst>
            <pc:docMk/>
            <pc:sldMk cId="3241730052" sldId="263"/>
            <ac:spMk id="2" creationId="{00000000-0000-0000-0000-000000000000}"/>
          </ac:spMkLst>
        </pc:spChg>
        <pc:spChg chg="add mod">
          <ac:chgData name="Ralph Haeussler" userId="a33031a8bc7a0d8c" providerId="LiveId" clId="{3AE4C2DC-3317-4101-A103-0AD6F14A79A3}" dt="2019-02-06T13:03:26.484" v="2460"/>
          <ac:spMkLst>
            <pc:docMk/>
            <pc:sldMk cId="3241730052" sldId="263"/>
            <ac:spMk id="3" creationId="{BAAAF9DD-02E0-4CD3-845D-F24E4949D6EC}"/>
          </ac:spMkLst>
        </pc:spChg>
        <pc:spChg chg="del mod">
          <ac:chgData name="Ralph Haeussler" userId="a33031a8bc7a0d8c" providerId="LiveId" clId="{3AE4C2DC-3317-4101-A103-0AD6F14A79A3}" dt="2019-02-06T13:03:26.484" v="2460"/>
          <ac:spMkLst>
            <pc:docMk/>
            <pc:sldMk cId="3241730052" sldId="263"/>
            <ac:spMk id="4" creationId="{00000000-0000-0000-0000-000000000000}"/>
          </ac:spMkLst>
        </pc:spChg>
        <pc:spChg chg="del mod">
          <ac:chgData name="Ralph Haeussler" userId="a33031a8bc7a0d8c" providerId="LiveId" clId="{3AE4C2DC-3317-4101-A103-0AD6F14A79A3}" dt="2019-02-06T13:03:26.484" v="2460"/>
          <ac:spMkLst>
            <pc:docMk/>
            <pc:sldMk cId="3241730052" sldId="263"/>
            <ac:spMk id="5" creationId="{00000000-0000-0000-0000-000000000000}"/>
          </ac:spMkLst>
        </pc:spChg>
        <pc:spChg chg="del mod">
          <ac:chgData name="Ralph Haeussler" userId="a33031a8bc7a0d8c" providerId="LiveId" clId="{3AE4C2DC-3317-4101-A103-0AD6F14A79A3}" dt="2019-02-06T13:03:26.484" v="2460"/>
          <ac:spMkLst>
            <pc:docMk/>
            <pc:sldMk cId="3241730052" sldId="263"/>
            <ac:spMk id="6" creationId="{00000000-0000-0000-0000-000000000000}"/>
          </ac:spMkLst>
        </pc:spChg>
        <pc:spChg chg="del mod">
          <ac:chgData name="Ralph Haeussler" userId="a33031a8bc7a0d8c" providerId="LiveId" clId="{3AE4C2DC-3317-4101-A103-0AD6F14A79A3}" dt="2019-02-06T13:03:26.484" v="2460"/>
          <ac:spMkLst>
            <pc:docMk/>
            <pc:sldMk cId="3241730052" sldId="263"/>
            <ac:spMk id="7" creationId="{00000000-0000-0000-0000-000000000000}"/>
          </ac:spMkLst>
        </pc:spChg>
        <pc:spChg chg="del mod">
          <ac:chgData name="Ralph Haeussler" userId="a33031a8bc7a0d8c" providerId="LiveId" clId="{3AE4C2DC-3317-4101-A103-0AD6F14A79A3}" dt="2019-02-06T13:03:26.484" v="2460"/>
          <ac:spMkLst>
            <pc:docMk/>
            <pc:sldMk cId="3241730052" sldId="263"/>
            <ac:spMk id="17" creationId="{00000000-0000-0000-0000-000000000000}"/>
          </ac:spMkLst>
        </pc:spChg>
        <pc:spChg chg="del mod">
          <ac:chgData name="Ralph Haeussler" userId="a33031a8bc7a0d8c" providerId="LiveId" clId="{3AE4C2DC-3317-4101-A103-0AD6F14A79A3}" dt="2019-02-06T13:03:26.484" v="2460"/>
          <ac:spMkLst>
            <pc:docMk/>
            <pc:sldMk cId="3241730052" sldId="263"/>
            <ac:spMk id="18" creationId="{00000000-0000-0000-0000-000000000000}"/>
          </ac:spMkLst>
        </pc:spChg>
        <pc:spChg chg="del mod">
          <ac:chgData name="Ralph Haeussler" userId="a33031a8bc7a0d8c" providerId="LiveId" clId="{3AE4C2DC-3317-4101-A103-0AD6F14A79A3}" dt="2019-02-06T13:03:26.484" v="2460"/>
          <ac:spMkLst>
            <pc:docMk/>
            <pc:sldMk cId="3241730052" sldId="263"/>
            <ac:spMk id="22" creationId="{00000000-0000-0000-0000-000000000000}"/>
          </ac:spMkLst>
        </pc:spChg>
        <pc:spChg chg="del mod">
          <ac:chgData name="Ralph Haeussler" userId="a33031a8bc7a0d8c" providerId="LiveId" clId="{3AE4C2DC-3317-4101-A103-0AD6F14A79A3}" dt="2019-02-06T13:03:26.484" v="2460"/>
          <ac:spMkLst>
            <pc:docMk/>
            <pc:sldMk cId="3241730052" sldId="263"/>
            <ac:spMk id="23" creationId="{00000000-0000-0000-0000-000000000000}"/>
          </ac:spMkLst>
        </pc:spChg>
        <pc:spChg chg="del mod">
          <ac:chgData name="Ralph Haeussler" userId="a33031a8bc7a0d8c" providerId="LiveId" clId="{3AE4C2DC-3317-4101-A103-0AD6F14A79A3}" dt="2019-02-06T13:03:26.484" v="2460"/>
          <ac:spMkLst>
            <pc:docMk/>
            <pc:sldMk cId="3241730052" sldId="263"/>
            <ac:spMk id="24" creationId="{00000000-0000-0000-0000-000000000000}"/>
          </ac:spMkLst>
        </pc:spChg>
        <pc:spChg chg="del mod">
          <ac:chgData name="Ralph Haeussler" userId="a33031a8bc7a0d8c" providerId="LiveId" clId="{3AE4C2DC-3317-4101-A103-0AD6F14A79A3}" dt="2019-02-06T13:03:26.484" v="2460"/>
          <ac:spMkLst>
            <pc:docMk/>
            <pc:sldMk cId="3241730052" sldId="263"/>
            <ac:spMk id="25" creationId="{00000000-0000-0000-0000-000000000000}"/>
          </ac:spMkLst>
        </pc:spChg>
        <pc:spChg chg="del mod">
          <ac:chgData name="Ralph Haeussler" userId="a33031a8bc7a0d8c" providerId="LiveId" clId="{3AE4C2DC-3317-4101-A103-0AD6F14A79A3}" dt="2019-02-06T13:03:26.484" v="2460"/>
          <ac:spMkLst>
            <pc:docMk/>
            <pc:sldMk cId="3241730052" sldId="263"/>
            <ac:spMk id="26" creationId="{00000000-0000-0000-0000-000000000000}"/>
          </ac:spMkLst>
        </pc:spChg>
        <pc:spChg chg="del mod">
          <ac:chgData name="Ralph Haeussler" userId="a33031a8bc7a0d8c" providerId="LiveId" clId="{3AE4C2DC-3317-4101-A103-0AD6F14A79A3}" dt="2019-02-06T13:03:26.484" v="2460"/>
          <ac:spMkLst>
            <pc:docMk/>
            <pc:sldMk cId="3241730052" sldId="263"/>
            <ac:spMk id="39" creationId="{00000000-0000-0000-0000-000000000000}"/>
          </ac:spMkLst>
        </pc:spChg>
        <pc:spChg chg="del mod">
          <ac:chgData name="Ralph Haeussler" userId="a33031a8bc7a0d8c" providerId="LiveId" clId="{3AE4C2DC-3317-4101-A103-0AD6F14A79A3}" dt="2019-02-06T13:03:26.484" v="2460"/>
          <ac:spMkLst>
            <pc:docMk/>
            <pc:sldMk cId="3241730052" sldId="263"/>
            <ac:spMk id="44" creationId="{00000000-0000-0000-0000-000000000000}"/>
          </ac:spMkLst>
        </pc:spChg>
        <pc:spChg chg="del mod">
          <ac:chgData name="Ralph Haeussler" userId="a33031a8bc7a0d8c" providerId="LiveId" clId="{3AE4C2DC-3317-4101-A103-0AD6F14A79A3}" dt="2019-02-06T13:03:26.484" v="2460"/>
          <ac:spMkLst>
            <pc:docMk/>
            <pc:sldMk cId="3241730052" sldId="263"/>
            <ac:spMk id="45" creationId="{00000000-0000-0000-0000-000000000000}"/>
          </ac:spMkLst>
        </pc:spChg>
        <pc:cxnChg chg="del mod">
          <ac:chgData name="Ralph Haeussler" userId="a33031a8bc7a0d8c" providerId="LiveId" clId="{3AE4C2DC-3317-4101-A103-0AD6F14A79A3}" dt="2019-02-06T13:03:26.484" v="2460"/>
          <ac:cxnSpMkLst>
            <pc:docMk/>
            <pc:sldMk cId="3241730052" sldId="263"/>
            <ac:cxnSpMk id="9"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10"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13"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30"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34"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40"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46" creationId="{00000000-0000-0000-0000-000000000000}"/>
          </ac:cxnSpMkLst>
        </pc:cxnChg>
        <pc:cxnChg chg="del mod">
          <ac:chgData name="Ralph Haeussler" userId="a33031a8bc7a0d8c" providerId="LiveId" clId="{3AE4C2DC-3317-4101-A103-0AD6F14A79A3}" dt="2019-02-06T13:03:26.484" v="2460"/>
          <ac:cxnSpMkLst>
            <pc:docMk/>
            <pc:sldMk cId="3241730052" sldId="263"/>
            <ac:cxnSpMk id="49" creationId="{00000000-0000-0000-0000-000000000000}"/>
          </ac:cxnSpMkLst>
        </pc:cxnChg>
      </pc:sldChg>
      <pc:sldChg chg="addSp delSp modSp del">
        <pc:chgData name="Ralph Haeussler" userId="a33031a8bc7a0d8c" providerId="LiveId" clId="{3AE4C2DC-3317-4101-A103-0AD6F14A79A3}" dt="2019-02-06T04:33:40.395" v="1680" actId="2696"/>
        <pc:sldMkLst>
          <pc:docMk/>
          <pc:sldMk cId="1962905489" sldId="265"/>
        </pc:sldMkLst>
        <pc:spChg chg="add mod">
          <ac:chgData name="Ralph Haeussler" userId="a33031a8bc7a0d8c" providerId="LiveId" clId="{3AE4C2DC-3317-4101-A103-0AD6F14A79A3}" dt="2019-02-06T04:33:19.638" v="1675"/>
          <ac:spMkLst>
            <pc:docMk/>
            <pc:sldMk cId="1962905489" sldId="265"/>
            <ac:spMk id="2" creationId="{E932FD28-8074-4B56-8364-EB1B91F4E1CB}"/>
          </ac:spMkLst>
        </pc:spChg>
        <pc:spChg chg="del mod">
          <ac:chgData name="Ralph Haeussler" userId="a33031a8bc7a0d8c" providerId="LiveId" clId="{3AE4C2DC-3317-4101-A103-0AD6F14A79A3}" dt="2019-02-06T04:33:19.638" v="1675"/>
          <ac:spMkLst>
            <pc:docMk/>
            <pc:sldMk cId="1962905489" sldId="265"/>
            <ac:spMk id="6" creationId="{00000000-0000-0000-0000-000000000000}"/>
          </ac:spMkLst>
        </pc:spChg>
      </pc:sldChg>
      <pc:sldChg chg="addSp delSp modSp del modAnim">
        <pc:chgData name="Ralph Haeussler" userId="a33031a8bc7a0d8c" providerId="LiveId" clId="{3AE4C2DC-3317-4101-A103-0AD6F14A79A3}" dt="2019-02-06T03:42:18.542" v="821" actId="2696"/>
        <pc:sldMkLst>
          <pc:docMk/>
          <pc:sldMk cId="9861412" sldId="266"/>
        </pc:sldMkLst>
        <pc:spChg chg="del">
          <ac:chgData name="Ralph Haeussler" userId="a33031a8bc7a0d8c" providerId="LiveId" clId="{3AE4C2DC-3317-4101-A103-0AD6F14A79A3}" dt="2019-02-06T03:39:35.174" v="779"/>
          <ac:spMkLst>
            <pc:docMk/>
            <pc:sldMk cId="9861412" sldId="266"/>
            <ac:spMk id="2" creationId="{00000000-0000-0000-0000-000000000000}"/>
          </ac:spMkLst>
        </pc:spChg>
        <pc:spChg chg="del mod">
          <ac:chgData name="Ralph Haeussler" userId="a33031a8bc7a0d8c" providerId="LiveId" clId="{3AE4C2DC-3317-4101-A103-0AD6F14A79A3}" dt="2019-02-06T03:39:35.174" v="779"/>
          <ac:spMkLst>
            <pc:docMk/>
            <pc:sldMk cId="9861412" sldId="266"/>
            <ac:spMk id="3" creationId="{00000000-0000-0000-0000-000000000000}"/>
          </ac:spMkLst>
        </pc:spChg>
        <pc:spChg chg="del mod">
          <ac:chgData name="Ralph Haeussler" userId="a33031a8bc7a0d8c" providerId="LiveId" clId="{3AE4C2DC-3317-4101-A103-0AD6F14A79A3}" dt="2019-02-06T03:39:35.174" v="779"/>
          <ac:spMkLst>
            <pc:docMk/>
            <pc:sldMk cId="9861412" sldId="266"/>
            <ac:spMk id="4" creationId="{00000000-0000-0000-0000-000000000000}"/>
          </ac:spMkLst>
        </pc:spChg>
        <pc:spChg chg="add mod">
          <ac:chgData name="Ralph Haeussler" userId="a33031a8bc7a0d8c" providerId="LiveId" clId="{3AE4C2DC-3317-4101-A103-0AD6F14A79A3}" dt="2019-02-06T03:39:35.174" v="779"/>
          <ac:spMkLst>
            <pc:docMk/>
            <pc:sldMk cId="9861412" sldId="266"/>
            <ac:spMk id="5" creationId="{E98AE4E5-10FF-4946-9A78-96AFC9B14E05}"/>
          </ac:spMkLst>
        </pc:spChg>
        <pc:spChg chg="del mod">
          <ac:chgData name="Ralph Haeussler" userId="a33031a8bc7a0d8c" providerId="LiveId" clId="{3AE4C2DC-3317-4101-A103-0AD6F14A79A3}" dt="2019-02-06T03:39:35.174" v="779"/>
          <ac:spMkLst>
            <pc:docMk/>
            <pc:sldMk cId="9861412" sldId="266"/>
            <ac:spMk id="6" creationId="{00000000-0000-0000-0000-000000000000}"/>
          </ac:spMkLst>
        </pc:spChg>
        <pc:spChg chg="del mod">
          <ac:chgData name="Ralph Haeussler" userId="a33031a8bc7a0d8c" providerId="LiveId" clId="{3AE4C2DC-3317-4101-A103-0AD6F14A79A3}" dt="2019-02-06T03:39:35.174" v="779"/>
          <ac:spMkLst>
            <pc:docMk/>
            <pc:sldMk cId="9861412" sldId="266"/>
            <ac:spMk id="7" creationId="{00000000-0000-0000-0000-000000000000}"/>
          </ac:spMkLst>
        </pc:spChg>
        <pc:spChg chg="add mod">
          <ac:chgData name="Ralph Haeussler" userId="a33031a8bc7a0d8c" providerId="LiveId" clId="{3AE4C2DC-3317-4101-A103-0AD6F14A79A3}" dt="2019-02-06T03:39:35.174" v="779"/>
          <ac:spMkLst>
            <pc:docMk/>
            <pc:sldMk cId="9861412" sldId="266"/>
            <ac:spMk id="8" creationId="{EC131C55-6AB0-40C1-8F74-32144DB9470F}"/>
          </ac:spMkLst>
        </pc:spChg>
        <pc:spChg chg="del mod">
          <ac:chgData name="Ralph Haeussler" userId="a33031a8bc7a0d8c" providerId="LiveId" clId="{3AE4C2DC-3317-4101-A103-0AD6F14A79A3}" dt="2019-02-06T03:39:35.174" v="779"/>
          <ac:spMkLst>
            <pc:docMk/>
            <pc:sldMk cId="9861412" sldId="266"/>
            <ac:spMk id="10" creationId="{00000000-0000-0000-0000-000000000000}"/>
          </ac:spMkLst>
        </pc:spChg>
        <pc:spChg chg="del mod">
          <ac:chgData name="Ralph Haeussler" userId="a33031a8bc7a0d8c" providerId="LiveId" clId="{3AE4C2DC-3317-4101-A103-0AD6F14A79A3}" dt="2019-02-06T03:39:35.174" v="779"/>
          <ac:spMkLst>
            <pc:docMk/>
            <pc:sldMk cId="9861412" sldId="266"/>
            <ac:spMk id="11" creationId="{00000000-0000-0000-0000-000000000000}"/>
          </ac:spMkLst>
        </pc:spChg>
        <pc:spChg chg="del mod">
          <ac:chgData name="Ralph Haeussler" userId="a33031a8bc7a0d8c" providerId="LiveId" clId="{3AE4C2DC-3317-4101-A103-0AD6F14A79A3}" dt="2019-02-06T03:39:35.174" v="779"/>
          <ac:spMkLst>
            <pc:docMk/>
            <pc:sldMk cId="9861412" sldId="266"/>
            <ac:spMk id="13" creationId="{00000000-0000-0000-0000-000000000000}"/>
          </ac:spMkLst>
        </pc:spChg>
        <pc:spChg chg="del mod">
          <ac:chgData name="Ralph Haeussler" userId="a33031a8bc7a0d8c" providerId="LiveId" clId="{3AE4C2DC-3317-4101-A103-0AD6F14A79A3}" dt="2019-02-06T03:39:35.174" v="779"/>
          <ac:spMkLst>
            <pc:docMk/>
            <pc:sldMk cId="9861412" sldId="266"/>
            <ac:spMk id="14" creationId="{00000000-0000-0000-0000-000000000000}"/>
          </ac:spMkLst>
        </pc:spChg>
        <pc:picChg chg="del mod">
          <ac:chgData name="Ralph Haeussler" userId="a33031a8bc7a0d8c" providerId="LiveId" clId="{3AE4C2DC-3317-4101-A103-0AD6F14A79A3}" dt="2019-02-06T03:39:35.174" v="779"/>
          <ac:picMkLst>
            <pc:docMk/>
            <pc:sldMk cId="9861412" sldId="266"/>
            <ac:picMk id="3075" creationId="{00000000-0000-0000-0000-000000000000}"/>
          </ac:picMkLst>
        </pc:picChg>
        <pc:cxnChg chg="del mod">
          <ac:chgData name="Ralph Haeussler" userId="a33031a8bc7a0d8c" providerId="LiveId" clId="{3AE4C2DC-3317-4101-A103-0AD6F14A79A3}" dt="2019-02-06T03:39:35.174" v="779"/>
          <ac:cxnSpMkLst>
            <pc:docMk/>
            <pc:sldMk cId="9861412" sldId="266"/>
            <ac:cxnSpMk id="9" creationId="{00000000-0000-0000-0000-000000000000}"/>
          </ac:cxnSpMkLst>
        </pc:cxnChg>
        <pc:cxnChg chg="del mod">
          <ac:chgData name="Ralph Haeussler" userId="a33031a8bc7a0d8c" providerId="LiveId" clId="{3AE4C2DC-3317-4101-A103-0AD6F14A79A3}" dt="2019-02-06T03:39:35.174" v="779"/>
          <ac:cxnSpMkLst>
            <pc:docMk/>
            <pc:sldMk cId="9861412" sldId="266"/>
            <ac:cxnSpMk id="15" creationId="{00000000-0000-0000-0000-000000000000}"/>
          </ac:cxnSpMkLst>
        </pc:cxnChg>
        <pc:cxnChg chg="del mod">
          <ac:chgData name="Ralph Haeussler" userId="a33031a8bc7a0d8c" providerId="LiveId" clId="{3AE4C2DC-3317-4101-A103-0AD6F14A79A3}" dt="2019-02-06T03:39:35.174" v="779"/>
          <ac:cxnSpMkLst>
            <pc:docMk/>
            <pc:sldMk cId="9861412" sldId="266"/>
            <ac:cxnSpMk id="17" creationId="{00000000-0000-0000-0000-000000000000}"/>
          </ac:cxnSpMkLst>
        </pc:cxnChg>
      </pc:sldChg>
      <pc:sldChg chg="addSp delSp modSp del">
        <pc:chgData name="Ralph Haeussler" userId="a33031a8bc7a0d8c" providerId="LiveId" clId="{3AE4C2DC-3317-4101-A103-0AD6F14A79A3}" dt="2019-02-06T12:53:26.933" v="2359" actId="2696"/>
        <pc:sldMkLst>
          <pc:docMk/>
          <pc:sldMk cId="1905543458" sldId="267"/>
        </pc:sldMkLst>
        <pc:spChg chg="del mod">
          <ac:chgData name="Ralph Haeussler" userId="a33031a8bc7a0d8c" providerId="LiveId" clId="{3AE4C2DC-3317-4101-A103-0AD6F14A79A3}" dt="2019-02-06T12:52:54.721" v="2350"/>
          <ac:spMkLst>
            <pc:docMk/>
            <pc:sldMk cId="1905543458" sldId="267"/>
            <ac:spMk id="3" creationId="{00000000-0000-0000-0000-000000000000}"/>
          </ac:spMkLst>
        </pc:spChg>
        <pc:spChg chg="add mod">
          <ac:chgData name="Ralph Haeussler" userId="a33031a8bc7a0d8c" providerId="LiveId" clId="{3AE4C2DC-3317-4101-A103-0AD6F14A79A3}" dt="2019-02-06T12:52:54.721" v="2350"/>
          <ac:spMkLst>
            <pc:docMk/>
            <pc:sldMk cId="1905543458" sldId="267"/>
            <ac:spMk id="4" creationId="{A3C51C71-9416-425C-B4D1-CA04E3D84C38}"/>
          </ac:spMkLst>
        </pc:spChg>
      </pc:sldChg>
      <pc:sldChg chg="addSp delSp modSp del modAnim">
        <pc:chgData name="Ralph Haeussler" userId="a33031a8bc7a0d8c" providerId="LiveId" clId="{3AE4C2DC-3317-4101-A103-0AD6F14A79A3}" dt="2019-02-06T03:51:28.432" v="976" actId="2696"/>
        <pc:sldMkLst>
          <pc:docMk/>
          <pc:sldMk cId="3991762555" sldId="268"/>
        </pc:sldMkLst>
        <pc:spChg chg="del">
          <ac:chgData name="Ralph Haeussler" userId="a33031a8bc7a0d8c" providerId="LiveId" clId="{3AE4C2DC-3317-4101-A103-0AD6F14A79A3}" dt="2019-02-06T03:49:45.185" v="927"/>
          <ac:spMkLst>
            <pc:docMk/>
            <pc:sldMk cId="3991762555" sldId="268"/>
            <ac:spMk id="2" creationId="{00000000-0000-0000-0000-000000000000}"/>
          </ac:spMkLst>
        </pc:spChg>
        <pc:spChg chg="del mod">
          <ac:chgData name="Ralph Haeussler" userId="a33031a8bc7a0d8c" providerId="LiveId" clId="{3AE4C2DC-3317-4101-A103-0AD6F14A79A3}" dt="2019-02-06T03:49:45.185" v="927"/>
          <ac:spMkLst>
            <pc:docMk/>
            <pc:sldMk cId="3991762555" sldId="268"/>
            <ac:spMk id="3" creationId="{00000000-0000-0000-0000-000000000000}"/>
          </ac:spMkLst>
        </pc:spChg>
        <pc:spChg chg="add mod">
          <ac:chgData name="Ralph Haeussler" userId="a33031a8bc7a0d8c" providerId="LiveId" clId="{3AE4C2DC-3317-4101-A103-0AD6F14A79A3}" dt="2019-02-06T03:49:45.185" v="927"/>
          <ac:spMkLst>
            <pc:docMk/>
            <pc:sldMk cId="3991762555" sldId="268"/>
            <ac:spMk id="4" creationId="{4F18E102-23BD-421E-B4A4-027786684831}"/>
          </ac:spMkLst>
        </pc:spChg>
        <pc:spChg chg="add mod">
          <ac:chgData name="Ralph Haeussler" userId="a33031a8bc7a0d8c" providerId="LiveId" clId="{3AE4C2DC-3317-4101-A103-0AD6F14A79A3}" dt="2019-02-06T03:49:45.185" v="927"/>
          <ac:spMkLst>
            <pc:docMk/>
            <pc:sldMk cId="3991762555" sldId="268"/>
            <ac:spMk id="5" creationId="{B8C0A020-0CFB-4576-B059-E4F34AF7EE8D}"/>
          </ac:spMkLst>
        </pc:spChg>
        <pc:spChg chg="del mod">
          <ac:chgData name="Ralph Haeussler" userId="a33031a8bc7a0d8c" providerId="LiveId" clId="{3AE4C2DC-3317-4101-A103-0AD6F14A79A3}" dt="2019-02-06T03:49:45.185" v="927"/>
          <ac:spMkLst>
            <pc:docMk/>
            <pc:sldMk cId="3991762555" sldId="268"/>
            <ac:spMk id="9" creationId="{00000000-0000-0000-0000-000000000000}"/>
          </ac:spMkLst>
        </pc:spChg>
        <pc:spChg chg="del mod">
          <ac:chgData name="Ralph Haeussler" userId="a33031a8bc7a0d8c" providerId="LiveId" clId="{3AE4C2DC-3317-4101-A103-0AD6F14A79A3}" dt="2019-02-06T03:49:45.185" v="927"/>
          <ac:spMkLst>
            <pc:docMk/>
            <pc:sldMk cId="3991762555" sldId="268"/>
            <ac:spMk id="10" creationId="{00000000-0000-0000-0000-000000000000}"/>
          </ac:spMkLst>
        </pc:spChg>
        <pc:picChg chg="del mod">
          <ac:chgData name="Ralph Haeussler" userId="a33031a8bc7a0d8c" providerId="LiveId" clId="{3AE4C2DC-3317-4101-A103-0AD6F14A79A3}" dt="2019-02-06T03:49:45.185" v="927"/>
          <ac:picMkLst>
            <pc:docMk/>
            <pc:sldMk cId="3991762555" sldId="268"/>
            <ac:picMk id="6" creationId="{00000000-0000-0000-0000-000000000000}"/>
          </ac:picMkLst>
        </pc:picChg>
        <pc:picChg chg="del mod">
          <ac:chgData name="Ralph Haeussler" userId="a33031a8bc7a0d8c" providerId="LiveId" clId="{3AE4C2DC-3317-4101-A103-0AD6F14A79A3}" dt="2019-02-06T03:49:45.185" v="927"/>
          <ac:picMkLst>
            <pc:docMk/>
            <pc:sldMk cId="3991762555" sldId="268"/>
            <ac:picMk id="5122" creationId="{00000000-0000-0000-0000-000000000000}"/>
          </ac:picMkLst>
        </pc:picChg>
        <pc:picChg chg="del mod">
          <ac:chgData name="Ralph Haeussler" userId="a33031a8bc7a0d8c" providerId="LiveId" clId="{3AE4C2DC-3317-4101-A103-0AD6F14A79A3}" dt="2019-02-06T03:49:45.185" v="927"/>
          <ac:picMkLst>
            <pc:docMk/>
            <pc:sldMk cId="3991762555" sldId="268"/>
            <ac:picMk id="5124" creationId="{00000000-0000-0000-0000-000000000000}"/>
          </ac:picMkLst>
        </pc:picChg>
      </pc:sldChg>
      <pc:sldChg chg="addSp delSp modSp del">
        <pc:chgData name="Ralph Haeussler" userId="a33031a8bc7a0d8c" providerId="LiveId" clId="{3AE4C2DC-3317-4101-A103-0AD6F14A79A3}" dt="2019-02-06T12:52:46.297" v="2349" actId="2696"/>
        <pc:sldMkLst>
          <pc:docMk/>
          <pc:sldMk cId="1107044121" sldId="271"/>
        </pc:sldMkLst>
        <pc:spChg chg="mod">
          <ac:chgData name="Ralph Haeussler" userId="a33031a8bc7a0d8c" providerId="LiveId" clId="{3AE4C2DC-3317-4101-A103-0AD6F14A79A3}" dt="2019-02-06T12:52:31.364" v="2345"/>
          <ac:spMkLst>
            <pc:docMk/>
            <pc:sldMk cId="1107044121" sldId="271"/>
            <ac:spMk id="2" creationId="{00000000-0000-0000-0000-000000000000}"/>
          </ac:spMkLst>
        </pc:spChg>
        <pc:spChg chg="del mod">
          <ac:chgData name="Ralph Haeussler" userId="a33031a8bc7a0d8c" providerId="LiveId" clId="{3AE4C2DC-3317-4101-A103-0AD6F14A79A3}" dt="2019-02-06T12:52:22.254" v="2343"/>
          <ac:spMkLst>
            <pc:docMk/>
            <pc:sldMk cId="1107044121" sldId="271"/>
            <ac:spMk id="3" creationId="{00000000-0000-0000-0000-000000000000}"/>
          </ac:spMkLst>
        </pc:spChg>
        <pc:spChg chg="add mod">
          <ac:chgData name="Ralph Haeussler" userId="a33031a8bc7a0d8c" providerId="LiveId" clId="{3AE4C2DC-3317-4101-A103-0AD6F14A79A3}" dt="2019-02-06T12:52:22.254" v="2343"/>
          <ac:spMkLst>
            <pc:docMk/>
            <pc:sldMk cId="1107044121" sldId="271"/>
            <ac:spMk id="4" creationId="{D598DE7F-717C-4F89-BBD5-F95301662724}"/>
          </ac:spMkLst>
        </pc:spChg>
      </pc:sldChg>
      <pc:sldChg chg="modSp del">
        <pc:chgData name="Ralph Haeussler" userId="a33031a8bc7a0d8c" providerId="LiveId" clId="{3AE4C2DC-3317-4101-A103-0AD6F14A79A3}" dt="2019-02-06T13:34:00.624" v="2743" actId="2696"/>
        <pc:sldMkLst>
          <pc:docMk/>
          <pc:sldMk cId="4239443971" sldId="272"/>
        </pc:sldMkLst>
        <pc:spChg chg="mod">
          <ac:chgData name="Ralph Haeussler" userId="a33031a8bc7a0d8c" providerId="LiveId" clId="{3AE4C2DC-3317-4101-A103-0AD6F14A79A3}" dt="2019-02-06T00:30:21.457" v="143"/>
          <ac:spMkLst>
            <pc:docMk/>
            <pc:sldMk cId="4239443971" sldId="272"/>
            <ac:spMk id="3" creationId="{00000000-0000-0000-0000-000000000000}"/>
          </ac:spMkLst>
        </pc:spChg>
      </pc:sldChg>
      <pc:sldChg chg="modSp del">
        <pc:chgData name="Ralph Haeussler" userId="a33031a8bc7a0d8c" providerId="LiveId" clId="{3AE4C2DC-3317-4101-A103-0AD6F14A79A3}" dt="2019-02-06T13:33:58.283" v="2740" actId="2696"/>
        <pc:sldMkLst>
          <pc:docMk/>
          <pc:sldMk cId="251839047" sldId="273"/>
        </pc:sldMkLst>
        <pc:spChg chg="mod">
          <ac:chgData name="Ralph Haeussler" userId="a33031a8bc7a0d8c" providerId="LiveId" clId="{3AE4C2DC-3317-4101-A103-0AD6F14A79A3}" dt="2019-02-06T00:30:21.457" v="143"/>
          <ac:spMkLst>
            <pc:docMk/>
            <pc:sldMk cId="251839047" sldId="273"/>
            <ac:spMk id="3" creationId="{00000000-0000-0000-0000-000000000000}"/>
          </ac:spMkLst>
        </pc:spChg>
      </pc:sldChg>
      <pc:sldChg chg="modSp del">
        <pc:chgData name="Ralph Haeussler" userId="a33031a8bc7a0d8c" providerId="LiveId" clId="{3AE4C2DC-3317-4101-A103-0AD6F14A79A3}" dt="2019-02-06T13:33:58.709" v="2741" actId="2696"/>
        <pc:sldMkLst>
          <pc:docMk/>
          <pc:sldMk cId="3780251094" sldId="274"/>
        </pc:sldMkLst>
        <pc:spChg chg="mod">
          <ac:chgData name="Ralph Haeussler" userId="a33031a8bc7a0d8c" providerId="LiveId" clId="{3AE4C2DC-3317-4101-A103-0AD6F14A79A3}" dt="2019-02-06T00:30:21.457" v="143"/>
          <ac:spMkLst>
            <pc:docMk/>
            <pc:sldMk cId="3780251094" sldId="274"/>
            <ac:spMk id="3" creationId="{00000000-0000-0000-0000-000000000000}"/>
          </ac:spMkLst>
        </pc:spChg>
      </pc:sldChg>
      <pc:sldChg chg="del">
        <pc:chgData name="Ralph Haeussler" userId="a33031a8bc7a0d8c" providerId="LiveId" clId="{3AE4C2DC-3317-4101-A103-0AD6F14A79A3}" dt="2019-02-06T13:19:30.615" v="2574" actId="2696"/>
        <pc:sldMkLst>
          <pc:docMk/>
          <pc:sldMk cId="182000713" sldId="275"/>
        </pc:sldMkLst>
      </pc:sldChg>
      <pc:sldChg chg="addSp delSp modSp del">
        <pc:chgData name="Ralph Haeussler" userId="a33031a8bc7a0d8c" providerId="LiveId" clId="{3AE4C2DC-3317-4101-A103-0AD6F14A79A3}" dt="2019-02-06T13:18:53.356" v="2569" actId="2696"/>
        <pc:sldMkLst>
          <pc:docMk/>
          <pc:sldMk cId="793160771" sldId="277"/>
        </pc:sldMkLst>
        <pc:spChg chg="del">
          <ac:chgData name="Ralph Haeussler" userId="a33031a8bc7a0d8c" providerId="LiveId" clId="{3AE4C2DC-3317-4101-A103-0AD6F14A79A3}" dt="2019-02-06T13:18:43.422" v="2566"/>
          <ac:spMkLst>
            <pc:docMk/>
            <pc:sldMk cId="793160771" sldId="277"/>
            <ac:spMk id="2" creationId="{00000000-0000-0000-0000-000000000000}"/>
          </ac:spMkLst>
        </pc:spChg>
        <pc:spChg chg="del mod">
          <ac:chgData name="Ralph Haeussler" userId="a33031a8bc7a0d8c" providerId="LiveId" clId="{3AE4C2DC-3317-4101-A103-0AD6F14A79A3}" dt="2019-02-06T13:18:43.422" v="2566"/>
          <ac:spMkLst>
            <pc:docMk/>
            <pc:sldMk cId="793160771" sldId="277"/>
            <ac:spMk id="3" creationId="{00000000-0000-0000-0000-000000000000}"/>
          </ac:spMkLst>
        </pc:spChg>
        <pc:spChg chg="add mod">
          <ac:chgData name="Ralph Haeussler" userId="a33031a8bc7a0d8c" providerId="LiveId" clId="{3AE4C2DC-3317-4101-A103-0AD6F14A79A3}" dt="2019-02-06T13:18:43.422" v="2566"/>
          <ac:spMkLst>
            <pc:docMk/>
            <pc:sldMk cId="793160771" sldId="277"/>
            <ac:spMk id="4" creationId="{DAEC7368-6460-4DF1-94E5-C3439DB4DA5D}"/>
          </ac:spMkLst>
        </pc:spChg>
        <pc:spChg chg="add mod">
          <ac:chgData name="Ralph Haeussler" userId="a33031a8bc7a0d8c" providerId="LiveId" clId="{3AE4C2DC-3317-4101-A103-0AD6F14A79A3}" dt="2019-02-06T13:18:43.422" v="2566"/>
          <ac:spMkLst>
            <pc:docMk/>
            <pc:sldMk cId="793160771" sldId="277"/>
            <ac:spMk id="5" creationId="{B28DBE5C-8CDB-41F9-840E-3AE68386D53F}"/>
          </ac:spMkLst>
        </pc:spChg>
      </pc:sldChg>
      <pc:sldChg chg="modSp del">
        <pc:chgData name="Ralph Haeussler" userId="a33031a8bc7a0d8c" providerId="LiveId" clId="{3AE4C2DC-3317-4101-A103-0AD6F14A79A3}" dt="2019-02-06T13:34:01.288" v="2744" actId="2696"/>
        <pc:sldMkLst>
          <pc:docMk/>
          <pc:sldMk cId="4184605069" sldId="278"/>
        </pc:sldMkLst>
        <pc:spChg chg="mod">
          <ac:chgData name="Ralph Haeussler" userId="a33031a8bc7a0d8c" providerId="LiveId" clId="{3AE4C2DC-3317-4101-A103-0AD6F14A79A3}" dt="2019-02-05T10:04:51.780" v="56" actId="27636"/>
          <ac:spMkLst>
            <pc:docMk/>
            <pc:sldMk cId="4184605069" sldId="278"/>
            <ac:spMk id="3" creationId="{00000000-0000-0000-0000-000000000000}"/>
          </ac:spMkLst>
        </pc:spChg>
      </pc:sldChg>
      <pc:sldChg chg="modSp del">
        <pc:chgData name="Ralph Haeussler" userId="a33031a8bc7a0d8c" providerId="LiveId" clId="{3AE4C2DC-3317-4101-A103-0AD6F14A79A3}" dt="2019-02-06T13:33:02.775" v="2722" actId="2696"/>
        <pc:sldMkLst>
          <pc:docMk/>
          <pc:sldMk cId="3891945412" sldId="279"/>
        </pc:sldMkLst>
        <pc:spChg chg="mod">
          <ac:chgData name="Ralph Haeussler" userId="a33031a8bc7a0d8c" providerId="LiveId" clId="{3AE4C2DC-3317-4101-A103-0AD6F14A79A3}" dt="2019-02-06T00:30:21.457" v="143"/>
          <ac:spMkLst>
            <pc:docMk/>
            <pc:sldMk cId="3891945412" sldId="279"/>
            <ac:spMk id="3" creationId="{00000000-0000-0000-0000-000000000000}"/>
          </ac:spMkLst>
        </pc:spChg>
      </pc:sldChg>
      <pc:sldChg chg="addSp delSp modSp del">
        <pc:chgData name="Ralph Haeussler" userId="a33031a8bc7a0d8c" providerId="LiveId" clId="{3AE4C2DC-3317-4101-A103-0AD6F14A79A3}" dt="2019-02-06T13:02:43.896" v="2451" actId="2696"/>
        <pc:sldMkLst>
          <pc:docMk/>
          <pc:sldMk cId="2534755141" sldId="280"/>
        </pc:sldMkLst>
        <pc:spChg chg="del mod">
          <ac:chgData name="Ralph Haeussler" userId="a33031a8bc7a0d8c" providerId="LiveId" clId="{3AE4C2DC-3317-4101-A103-0AD6F14A79A3}" dt="2019-02-06T13:02:25.335" v="2447"/>
          <ac:spMkLst>
            <pc:docMk/>
            <pc:sldMk cId="2534755141" sldId="280"/>
            <ac:spMk id="3" creationId="{00000000-0000-0000-0000-000000000000}"/>
          </ac:spMkLst>
        </pc:spChg>
        <pc:spChg chg="add mod">
          <ac:chgData name="Ralph Haeussler" userId="a33031a8bc7a0d8c" providerId="LiveId" clId="{3AE4C2DC-3317-4101-A103-0AD6F14A79A3}" dt="2019-02-06T13:02:25.335" v="2447"/>
          <ac:spMkLst>
            <pc:docMk/>
            <pc:sldMk cId="2534755141" sldId="280"/>
            <ac:spMk id="4" creationId="{C36849E1-A716-4586-9428-4E4F36F50787}"/>
          </ac:spMkLst>
        </pc:spChg>
        <pc:picChg chg="mod">
          <ac:chgData name="Ralph Haeussler" userId="a33031a8bc7a0d8c" providerId="LiveId" clId="{3AE4C2DC-3317-4101-A103-0AD6F14A79A3}" dt="2019-02-06T00:30:21.457" v="143"/>
          <ac:picMkLst>
            <pc:docMk/>
            <pc:sldMk cId="2534755141" sldId="280"/>
            <ac:picMk id="5" creationId="{00000000-0000-0000-0000-000000000000}"/>
          </ac:picMkLst>
        </pc:picChg>
      </pc:sldChg>
      <pc:sldChg chg="addSp delSp modSp del">
        <pc:chgData name="Ralph Haeussler" userId="a33031a8bc7a0d8c" providerId="LiveId" clId="{3AE4C2DC-3317-4101-A103-0AD6F14A79A3}" dt="2019-02-06T13:12:23.238" v="2522" actId="2696"/>
        <pc:sldMkLst>
          <pc:docMk/>
          <pc:sldMk cId="578039994" sldId="281"/>
        </pc:sldMkLst>
        <pc:spChg chg="del mod">
          <ac:chgData name="Ralph Haeussler" userId="a33031a8bc7a0d8c" providerId="LiveId" clId="{3AE4C2DC-3317-4101-A103-0AD6F14A79A3}" dt="2019-02-06T13:12:14.771" v="2519"/>
          <ac:spMkLst>
            <pc:docMk/>
            <pc:sldMk cId="578039994" sldId="281"/>
            <ac:spMk id="3" creationId="{00000000-0000-0000-0000-000000000000}"/>
          </ac:spMkLst>
        </pc:spChg>
        <pc:spChg chg="add mod">
          <ac:chgData name="Ralph Haeussler" userId="a33031a8bc7a0d8c" providerId="LiveId" clId="{3AE4C2DC-3317-4101-A103-0AD6F14A79A3}" dt="2019-02-06T13:12:14.771" v="2519"/>
          <ac:spMkLst>
            <pc:docMk/>
            <pc:sldMk cId="578039994" sldId="281"/>
            <ac:spMk id="4" creationId="{519BCC09-E6F2-4D15-9D6B-9C12DDD06B67}"/>
          </ac:spMkLst>
        </pc:spChg>
      </pc:sldChg>
      <pc:sldChg chg="delSp modSp del">
        <pc:chgData name="Ralph Haeussler" userId="a33031a8bc7a0d8c" providerId="LiveId" clId="{3AE4C2DC-3317-4101-A103-0AD6F14A79A3}" dt="2019-02-06T13:34:01.894" v="2745" actId="2696"/>
        <pc:sldMkLst>
          <pc:docMk/>
          <pc:sldMk cId="1678984645" sldId="282"/>
        </pc:sldMkLst>
        <pc:picChg chg="del mod">
          <ac:chgData name="Ralph Haeussler" userId="a33031a8bc7a0d8c" providerId="LiveId" clId="{3AE4C2DC-3317-4101-A103-0AD6F14A79A3}" dt="2019-02-06T13:33:07.059" v="2727"/>
          <ac:picMkLst>
            <pc:docMk/>
            <pc:sldMk cId="1678984645" sldId="282"/>
            <ac:picMk id="6146" creationId="{00000000-0000-0000-0000-000000000000}"/>
          </ac:picMkLst>
        </pc:picChg>
      </pc:sldChg>
      <pc:sldChg chg="addSp delSp modSp del">
        <pc:chgData name="Ralph Haeussler" userId="a33031a8bc7a0d8c" providerId="LiveId" clId="{3AE4C2DC-3317-4101-A103-0AD6F14A79A3}" dt="2019-02-06T13:12:47.342" v="2527" actId="2696"/>
        <pc:sldMkLst>
          <pc:docMk/>
          <pc:sldMk cId="2341956287" sldId="283"/>
        </pc:sldMkLst>
        <pc:spChg chg="mod">
          <ac:chgData name="Ralph Haeussler" userId="a33031a8bc7a0d8c" providerId="LiveId" clId="{3AE4C2DC-3317-4101-A103-0AD6F14A79A3}" dt="2019-02-06T13:12:39.179" v="2525"/>
          <ac:spMkLst>
            <pc:docMk/>
            <pc:sldMk cId="2341956287" sldId="283"/>
            <ac:spMk id="2" creationId="{00000000-0000-0000-0000-000000000000}"/>
          </ac:spMkLst>
        </pc:spChg>
        <pc:spChg chg="del mod">
          <ac:chgData name="Ralph Haeussler" userId="a33031a8bc7a0d8c" providerId="LiveId" clId="{3AE4C2DC-3317-4101-A103-0AD6F14A79A3}" dt="2019-02-06T13:12:30.722" v="2523"/>
          <ac:spMkLst>
            <pc:docMk/>
            <pc:sldMk cId="2341956287" sldId="283"/>
            <ac:spMk id="3" creationId="{00000000-0000-0000-0000-000000000000}"/>
          </ac:spMkLst>
        </pc:spChg>
        <pc:spChg chg="add mod">
          <ac:chgData name="Ralph Haeussler" userId="a33031a8bc7a0d8c" providerId="LiveId" clId="{3AE4C2DC-3317-4101-A103-0AD6F14A79A3}" dt="2019-02-06T13:12:30.722" v="2523"/>
          <ac:spMkLst>
            <pc:docMk/>
            <pc:sldMk cId="2341956287" sldId="283"/>
            <ac:spMk id="4" creationId="{00A38D77-FF27-4AEE-90A6-6D20CFF745DC}"/>
          </ac:spMkLst>
        </pc:spChg>
      </pc:sldChg>
      <pc:sldChg chg="addSp delSp modSp del">
        <pc:chgData name="Ralph Haeussler" userId="a33031a8bc7a0d8c" providerId="LiveId" clId="{3AE4C2DC-3317-4101-A103-0AD6F14A79A3}" dt="2019-02-06T05:06:43.074" v="2207" actId="2696"/>
        <pc:sldMkLst>
          <pc:docMk/>
          <pc:sldMk cId="738557005" sldId="284"/>
        </pc:sldMkLst>
        <pc:spChg chg="del mod">
          <ac:chgData name="Ralph Haeussler" userId="a33031a8bc7a0d8c" providerId="LiveId" clId="{3AE4C2DC-3317-4101-A103-0AD6F14A79A3}" dt="2019-02-06T05:05:51.467" v="2174"/>
          <ac:spMkLst>
            <pc:docMk/>
            <pc:sldMk cId="738557005" sldId="284"/>
            <ac:spMk id="3" creationId="{00000000-0000-0000-0000-000000000000}"/>
          </ac:spMkLst>
        </pc:spChg>
        <pc:spChg chg="add mod">
          <ac:chgData name="Ralph Haeussler" userId="a33031a8bc7a0d8c" providerId="LiveId" clId="{3AE4C2DC-3317-4101-A103-0AD6F14A79A3}" dt="2019-02-06T05:05:51.467" v="2174"/>
          <ac:spMkLst>
            <pc:docMk/>
            <pc:sldMk cId="738557005" sldId="284"/>
            <ac:spMk id="4" creationId="{0DB80940-E5C6-47F0-A65F-C998F3A40166}"/>
          </ac:spMkLst>
        </pc:spChg>
      </pc:sldChg>
      <pc:sldChg chg="addSp delSp modSp del modAnim">
        <pc:chgData name="Ralph Haeussler" userId="a33031a8bc7a0d8c" providerId="LiveId" clId="{3AE4C2DC-3317-4101-A103-0AD6F14A79A3}" dt="2019-02-06T04:32:42.555" v="1625" actId="2696"/>
        <pc:sldMkLst>
          <pc:docMk/>
          <pc:sldMk cId="3757083370" sldId="285"/>
        </pc:sldMkLst>
        <pc:spChg chg="del mod">
          <ac:chgData name="Ralph Haeussler" userId="a33031a8bc7a0d8c" providerId="LiveId" clId="{3AE4C2DC-3317-4101-A103-0AD6F14A79A3}" dt="2019-02-06T04:31:32.765" v="1610"/>
          <ac:spMkLst>
            <pc:docMk/>
            <pc:sldMk cId="3757083370" sldId="285"/>
            <ac:spMk id="4" creationId="{00000000-0000-0000-0000-000000000000}"/>
          </ac:spMkLst>
        </pc:spChg>
        <pc:spChg chg="del mod">
          <ac:chgData name="Ralph Haeussler" userId="a33031a8bc7a0d8c" providerId="LiveId" clId="{3AE4C2DC-3317-4101-A103-0AD6F14A79A3}" dt="2019-02-06T04:31:32.765" v="1610"/>
          <ac:spMkLst>
            <pc:docMk/>
            <pc:sldMk cId="3757083370" sldId="285"/>
            <ac:spMk id="8" creationId="{00000000-0000-0000-0000-000000000000}"/>
          </ac:spMkLst>
        </pc:spChg>
        <pc:spChg chg="add mod">
          <ac:chgData name="Ralph Haeussler" userId="a33031a8bc7a0d8c" providerId="LiveId" clId="{3AE4C2DC-3317-4101-A103-0AD6F14A79A3}" dt="2019-02-06T04:28:49.864" v="1558"/>
          <ac:spMkLst>
            <pc:docMk/>
            <pc:sldMk cId="3757083370" sldId="285"/>
            <ac:spMk id="9" creationId="{8A0D5800-ACCC-48F8-833B-107A7ED42235}"/>
          </ac:spMkLst>
        </pc:spChg>
        <pc:spChg chg="del mod">
          <ac:chgData name="Ralph Haeussler" userId="a33031a8bc7a0d8c" providerId="LiveId" clId="{3AE4C2DC-3317-4101-A103-0AD6F14A79A3}" dt="2019-02-06T04:31:32.765" v="1610"/>
          <ac:spMkLst>
            <pc:docMk/>
            <pc:sldMk cId="3757083370" sldId="285"/>
            <ac:spMk id="10" creationId="{00000000-0000-0000-0000-000000000000}"/>
          </ac:spMkLst>
        </pc:spChg>
        <pc:picChg chg="del mod">
          <ac:chgData name="Ralph Haeussler" userId="a33031a8bc7a0d8c" providerId="LiveId" clId="{3AE4C2DC-3317-4101-A103-0AD6F14A79A3}" dt="2019-02-06T04:31:32.765" v="1610"/>
          <ac:picMkLst>
            <pc:docMk/>
            <pc:sldMk cId="3757083370" sldId="285"/>
            <ac:picMk id="3" creationId="{00000000-0000-0000-0000-000000000000}"/>
          </ac:picMkLst>
        </pc:picChg>
        <pc:picChg chg="del mod">
          <ac:chgData name="Ralph Haeussler" userId="a33031a8bc7a0d8c" providerId="LiveId" clId="{3AE4C2DC-3317-4101-A103-0AD6F14A79A3}" dt="2019-02-06T04:28:49.864" v="1558"/>
          <ac:picMkLst>
            <pc:docMk/>
            <pc:sldMk cId="3757083370" sldId="285"/>
            <ac:picMk id="5" creationId="{00000000-0000-0000-0000-000000000000}"/>
          </ac:picMkLst>
        </pc:picChg>
        <pc:picChg chg="mod">
          <ac:chgData name="Ralph Haeussler" userId="a33031a8bc7a0d8c" providerId="LiveId" clId="{3AE4C2DC-3317-4101-A103-0AD6F14A79A3}" dt="2019-02-06T00:30:21.457" v="143"/>
          <ac:picMkLst>
            <pc:docMk/>
            <pc:sldMk cId="3757083370" sldId="285"/>
            <ac:picMk id="6" creationId="{00000000-0000-0000-0000-000000000000}"/>
          </ac:picMkLst>
        </pc:picChg>
        <pc:picChg chg="del mod">
          <ac:chgData name="Ralph Haeussler" userId="a33031a8bc7a0d8c" providerId="LiveId" clId="{3AE4C2DC-3317-4101-A103-0AD6F14A79A3}" dt="2019-02-06T04:31:32.765" v="1610"/>
          <ac:picMkLst>
            <pc:docMk/>
            <pc:sldMk cId="3757083370" sldId="285"/>
            <ac:picMk id="7" creationId="{00000000-0000-0000-0000-000000000000}"/>
          </ac:picMkLst>
        </pc:picChg>
      </pc:sldChg>
      <pc:sldChg chg="addSp delSp modSp del modAnim">
        <pc:chgData name="Ralph Haeussler" userId="a33031a8bc7a0d8c" providerId="LiveId" clId="{3AE4C2DC-3317-4101-A103-0AD6F14A79A3}" dt="2019-02-06T04:50:24.202" v="1711" actId="2696"/>
        <pc:sldMkLst>
          <pc:docMk/>
          <pc:sldMk cId="159324548" sldId="286"/>
        </pc:sldMkLst>
        <pc:spChg chg="del mod">
          <ac:chgData name="Ralph Haeussler" userId="a33031a8bc7a0d8c" providerId="LiveId" clId="{3AE4C2DC-3317-4101-A103-0AD6F14A79A3}" dt="2019-02-06T04:49:00.951" v="1689" actId="478"/>
          <ac:spMkLst>
            <pc:docMk/>
            <pc:sldMk cId="159324548" sldId="286"/>
            <ac:spMk id="2" creationId="{00000000-0000-0000-0000-000000000000}"/>
          </ac:spMkLst>
        </pc:spChg>
        <pc:spChg chg="del mod">
          <ac:chgData name="Ralph Haeussler" userId="a33031a8bc7a0d8c" providerId="LiveId" clId="{3AE4C2DC-3317-4101-A103-0AD6F14A79A3}" dt="2019-02-06T04:49:06.280" v="1691"/>
          <ac:spMkLst>
            <pc:docMk/>
            <pc:sldMk cId="159324548" sldId="286"/>
            <ac:spMk id="3" creationId="{00000000-0000-0000-0000-000000000000}"/>
          </ac:spMkLst>
        </pc:spChg>
        <pc:spChg chg="add del mod">
          <ac:chgData name="Ralph Haeussler" userId="a33031a8bc7a0d8c" providerId="LiveId" clId="{3AE4C2DC-3317-4101-A103-0AD6F14A79A3}" dt="2019-02-06T04:49:03.781" v="1690" actId="478"/>
          <ac:spMkLst>
            <pc:docMk/>
            <pc:sldMk cId="159324548" sldId="286"/>
            <ac:spMk id="5" creationId="{FD9AE7C5-478D-4D38-9809-0EC0A1E0F19A}"/>
          </ac:spMkLst>
        </pc:spChg>
        <pc:spChg chg="add mod">
          <ac:chgData name="Ralph Haeussler" userId="a33031a8bc7a0d8c" providerId="LiveId" clId="{3AE4C2DC-3317-4101-A103-0AD6F14A79A3}" dt="2019-02-06T04:49:06.280" v="1691"/>
          <ac:spMkLst>
            <pc:docMk/>
            <pc:sldMk cId="159324548" sldId="286"/>
            <ac:spMk id="6" creationId="{42A162EC-CE0E-4DAE-A081-543FA936A9F0}"/>
          </ac:spMkLst>
        </pc:spChg>
        <pc:picChg chg="del mod">
          <ac:chgData name="Ralph Haeussler" userId="a33031a8bc7a0d8c" providerId="LiveId" clId="{3AE4C2DC-3317-4101-A103-0AD6F14A79A3}" dt="2019-02-06T04:49:06.280" v="1691"/>
          <ac:picMkLst>
            <pc:docMk/>
            <pc:sldMk cId="159324548" sldId="286"/>
            <ac:picMk id="2050" creationId="{00000000-0000-0000-0000-000000000000}"/>
          </ac:picMkLst>
        </pc:picChg>
        <pc:picChg chg="del mod">
          <ac:chgData name="Ralph Haeussler" userId="a33031a8bc7a0d8c" providerId="LiveId" clId="{3AE4C2DC-3317-4101-A103-0AD6F14A79A3}" dt="2019-02-06T04:49:06.280" v="1691"/>
          <ac:picMkLst>
            <pc:docMk/>
            <pc:sldMk cId="159324548" sldId="286"/>
            <ac:picMk id="2052" creationId="{00000000-0000-0000-0000-000000000000}"/>
          </ac:picMkLst>
        </pc:picChg>
      </pc:sldChg>
      <pc:sldChg chg="del">
        <pc:chgData name="Ralph Haeussler" userId="a33031a8bc7a0d8c" providerId="LiveId" clId="{3AE4C2DC-3317-4101-A103-0AD6F14A79A3}" dt="2019-02-06T13:19:33.730" v="2575" actId="2696"/>
        <pc:sldMkLst>
          <pc:docMk/>
          <pc:sldMk cId="120742464" sldId="287"/>
        </pc:sldMkLst>
      </pc:sldChg>
      <pc:sldChg chg="addSp delSp modSp del">
        <pc:chgData name="Ralph Haeussler" userId="a33031a8bc7a0d8c" providerId="LiveId" clId="{3AE4C2DC-3317-4101-A103-0AD6F14A79A3}" dt="2019-02-06T03:39:30.141" v="778" actId="2696"/>
        <pc:sldMkLst>
          <pc:docMk/>
          <pc:sldMk cId="2649899469" sldId="288"/>
        </pc:sldMkLst>
        <pc:spChg chg="del mod">
          <ac:chgData name="Ralph Haeussler" userId="a33031a8bc7a0d8c" providerId="LiveId" clId="{3AE4C2DC-3317-4101-A103-0AD6F14A79A3}" dt="2019-02-06T00:45:41.793" v="664"/>
          <ac:spMkLst>
            <pc:docMk/>
            <pc:sldMk cId="2649899469" sldId="288"/>
            <ac:spMk id="2" creationId="{00000000-0000-0000-0000-000000000000}"/>
          </ac:spMkLst>
        </pc:spChg>
        <pc:spChg chg="add mod">
          <ac:chgData name="Ralph Haeussler" userId="a33031a8bc7a0d8c" providerId="LiveId" clId="{3AE4C2DC-3317-4101-A103-0AD6F14A79A3}" dt="2019-02-06T00:45:41.793" v="664"/>
          <ac:spMkLst>
            <pc:docMk/>
            <pc:sldMk cId="2649899469" sldId="288"/>
            <ac:spMk id="3" creationId="{ED5B672E-5BB4-4FD9-B562-C1327A490407}"/>
          </ac:spMkLst>
        </pc:spChg>
        <pc:picChg chg="del mod">
          <ac:chgData name="Ralph Haeussler" userId="a33031a8bc7a0d8c" providerId="LiveId" clId="{3AE4C2DC-3317-4101-A103-0AD6F14A79A3}" dt="2019-02-06T00:46:48.799" v="684"/>
          <ac:picMkLst>
            <pc:docMk/>
            <pc:sldMk cId="2649899469" sldId="288"/>
            <ac:picMk id="4" creationId="{00000000-0000-0000-0000-000000000000}"/>
          </ac:picMkLst>
        </pc:picChg>
        <pc:picChg chg="del mod">
          <ac:chgData name="Ralph Haeussler" userId="a33031a8bc7a0d8c" providerId="LiveId" clId="{3AE4C2DC-3317-4101-A103-0AD6F14A79A3}" dt="2019-02-06T00:47:22.527" v="706"/>
          <ac:picMkLst>
            <pc:docMk/>
            <pc:sldMk cId="2649899469" sldId="288"/>
            <ac:picMk id="5" creationId="{00000000-0000-0000-0000-000000000000}"/>
          </ac:picMkLst>
        </pc:picChg>
        <pc:picChg chg="mod">
          <ac:chgData name="Ralph Haeussler" userId="a33031a8bc7a0d8c" providerId="LiveId" clId="{3AE4C2DC-3317-4101-A103-0AD6F14A79A3}" dt="2019-02-06T00:30:21.457" v="143"/>
          <ac:picMkLst>
            <pc:docMk/>
            <pc:sldMk cId="2649899469" sldId="288"/>
            <ac:picMk id="6" creationId="{00000000-0000-0000-0000-000000000000}"/>
          </ac:picMkLst>
        </pc:picChg>
        <pc:picChg chg="del mod">
          <ac:chgData name="Ralph Haeussler" userId="a33031a8bc7a0d8c" providerId="LiveId" clId="{3AE4C2DC-3317-4101-A103-0AD6F14A79A3}" dt="2019-02-06T00:46:05.045" v="673"/>
          <ac:picMkLst>
            <pc:docMk/>
            <pc:sldMk cId="2649899469" sldId="288"/>
            <ac:picMk id="7" creationId="{00000000-0000-0000-0000-000000000000}"/>
          </ac:picMkLst>
        </pc:picChg>
      </pc:sldChg>
      <pc:sldChg chg="addSp delSp modSp del modAnim">
        <pc:chgData name="Ralph Haeussler" userId="a33031a8bc7a0d8c" providerId="LiveId" clId="{3AE4C2DC-3317-4101-A103-0AD6F14A79A3}" dt="2019-02-06T03:45:14.345" v="864" actId="2696"/>
        <pc:sldMkLst>
          <pc:docMk/>
          <pc:sldMk cId="188169699" sldId="289"/>
        </pc:sldMkLst>
        <pc:spChg chg="del">
          <ac:chgData name="Ralph Haeussler" userId="a33031a8bc7a0d8c" providerId="LiveId" clId="{3AE4C2DC-3317-4101-A103-0AD6F14A79A3}" dt="2019-02-06T03:42:31.470" v="823"/>
          <ac:spMkLst>
            <pc:docMk/>
            <pc:sldMk cId="188169699" sldId="289"/>
            <ac:spMk id="2" creationId="{00000000-0000-0000-0000-000000000000}"/>
          </ac:spMkLst>
        </pc:spChg>
        <pc:spChg chg="del mod">
          <ac:chgData name="Ralph Haeussler" userId="a33031a8bc7a0d8c" providerId="LiveId" clId="{3AE4C2DC-3317-4101-A103-0AD6F14A79A3}" dt="2019-02-06T03:42:31.470" v="823"/>
          <ac:spMkLst>
            <pc:docMk/>
            <pc:sldMk cId="188169699" sldId="289"/>
            <ac:spMk id="3" creationId="{00000000-0000-0000-0000-000000000000}"/>
          </ac:spMkLst>
        </pc:spChg>
        <pc:spChg chg="del mod">
          <ac:chgData name="Ralph Haeussler" userId="a33031a8bc7a0d8c" providerId="LiveId" clId="{3AE4C2DC-3317-4101-A103-0AD6F14A79A3}" dt="2019-02-06T03:42:31.470" v="823"/>
          <ac:spMkLst>
            <pc:docMk/>
            <pc:sldMk cId="188169699" sldId="289"/>
            <ac:spMk id="6" creationId="{00000000-0000-0000-0000-000000000000}"/>
          </ac:spMkLst>
        </pc:spChg>
        <pc:spChg chg="add mod">
          <ac:chgData name="Ralph Haeussler" userId="a33031a8bc7a0d8c" providerId="LiveId" clId="{3AE4C2DC-3317-4101-A103-0AD6F14A79A3}" dt="2019-02-06T03:42:31.470" v="823"/>
          <ac:spMkLst>
            <pc:docMk/>
            <pc:sldMk cId="188169699" sldId="289"/>
            <ac:spMk id="7" creationId="{28068B54-CB05-476F-BAE5-AE0C0719594A}"/>
          </ac:spMkLst>
        </pc:spChg>
        <pc:spChg chg="add mod">
          <ac:chgData name="Ralph Haeussler" userId="a33031a8bc7a0d8c" providerId="LiveId" clId="{3AE4C2DC-3317-4101-A103-0AD6F14A79A3}" dt="2019-02-06T03:42:31.470" v="823"/>
          <ac:spMkLst>
            <pc:docMk/>
            <pc:sldMk cId="188169699" sldId="289"/>
            <ac:spMk id="8" creationId="{066CA395-4CED-4260-8777-F92499ACB027}"/>
          </ac:spMkLst>
        </pc:spChg>
        <pc:spChg chg="del mod">
          <ac:chgData name="Ralph Haeussler" userId="a33031a8bc7a0d8c" providerId="LiveId" clId="{3AE4C2DC-3317-4101-A103-0AD6F14A79A3}" dt="2019-02-06T03:42:31.470" v="823"/>
          <ac:spMkLst>
            <pc:docMk/>
            <pc:sldMk cId="188169699" sldId="289"/>
            <ac:spMk id="9" creationId="{00000000-0000-0000-0000-000000000000}"/>
          </ac:spMkLst>
        </pc:spChg>
        <pc:spChg chg="del mod">
          <ac:chgData name="Ralph Haeussler" userId="a33031a8bc7a0d8c" providerId="LiveId" clId="{3AE4C2DC-3317-4101-A103-0AD6F14A79A3}" dt="2019-02-06T03:42:31.470" v="823"/>
          <ac:spMkLst>
            <pc:docMk/>
            <pc:sldMk cId="188169699" sldId="289"/>
            <ac:spMk id="10" creationId="{00000000-0000-0000-0000-000000000000}"/>
          </ac:spMkLst>
        </pc:spChg>
        <pc:picChg chg="del mod">
          <ac:chgData name="Ralph Haeussler" userId="a33031a8bc7a0d8c" providerId="LiveId" clId="{3AE4C2DC-3317-4101-A103-0AD6F14A79A3}" dt="2019-02-06T03:42:31.470" v="823"/>
          <ac:picMkLst>
            <pc:docMk/>
            <pc:sldMk cId="188169699" sldId="289"/>
            <ac:picMk id="4" creationId="{00000000-0000-0000-0000-000000000000}"/>
          </ac:picMkLst>
        </pc:picChg>
        <pc:picChg chg="del mod">
          <ac:chgData name="Ralph Haeussler" userId="a33031a8bc7a0d8c" providerId="LiveId" clId="{3AE4C2DC-3317-4101-A103-0AD6F14A79A3}" dt="2019-02-06T03:42:29.154" v="822" actId="478"/>
          <ac:picMkLst>
            <pc:docMk/>
            <pc:sldMk cId="188169699" sldId="289"/>
            <ac:picMk id="5" creationId="{00000000-0000-0000-0000-000000000000}"/>
          </ac:picMkLst>
        </pc:picChg>
      </pc:sldChg>
      <pc:sldChg chg="modSp del">
        <pc:chgData name="Ralph Haeussler" userId="a33031a8bc7a0d8c" providerId="LiveId" clId="{3AE4C2DC-3317-4101-A103-0AD6F14A79A3}" dt="2019-02-06T04:00:41.468" v="1052" actId="2696"/>
        <pc:sldMkLst>
          <pc:docMk/>
          <pc:sldMk cId="3469706740" sldId="290"/>
        </pc:sldMkLst>
        <pc:spChg chg="mod">
          <ac:chgData name="Ralph Haeussler" userId="a33031a8bc7a0d8c" providerId="LiveId" clId="{3AE4C2DC-3317-4101-A103-0AD6F14A79A3}" dt="2019-02-06T03:59:27.451" v="1034" actId="14100"/>
          <ac:spMkLst>
            <pc:docMk/>
            <pc:sldMk cId="3469706740" sldId="290"/>
            <ac:spMk id="3" creationId="{00000000-0000-0000-0000-000000000000}"/>
          </ac:spMkLst>
        </pc:spChg>
        <pc:picChg chg="mod">
          <ac:chgData name="Ralph Haeussler" userId="a33031a8bc7a0d8c" providerId="LiveId" clId="{3AE4C2DC-3317-4101-A103-0AD6F14A79A3}" dt="2019-02-06T00:30:21.457" v="143"/>
          <ac:picMkLst>
            <pc:docMk/>
            <pc:sldMk cId="3469706740" sldId="290"/>
            <ac:picMk id="4" creationId="{00000000-0000-0000-0000-000000000000}"/>
          </ac:picMkLst>
        </pc:picChg>
      </pc:sldChg>
      <pc:sldChg chg="addSp delSp modSp del">
        <pc:chgData name="Ralph Haeussler" userId="a33031a8bc7a0d8c" providerId="LiveId" clId="{3AE4C2DC-3317-4101-A103-0AD6F14A79A3}" dt="2019-02-06T12:54:09.450" v="2381" actId="2696"/>
        <pc:sldMkLst>
          <pc:docMk/>
          <pc:sldMk cId="3298919162" sldId="291"/>
        </pc:sldMkLst>
        <pc:spChg chg="del mod">
          <ac:chgData name="Ralph Haeussler" userId="a33031a8bc7a0d8c" providerId="LiveId" clId="{3AE4C2DC-3317-4101-A103-0AD6F14A79A3}" dt="2019-02-06T12:53:49.747" v="2364"/>
          <ac:spMkLst>
            <pc:docMk/>
            <pc:sldMk cId="3298919162" sldId="291"/>
            <ac:spMk id="3" creationId="{00000000-0000-0000-0000-000000000000}"/>
          </ac:spMkLst>
        </pc:spChg>
        <pc:spChg chg="add mod">
          <ac:chgData name="Ralph Haeussler" userId="a33031a8bc7a0d8c" providerId="LiveId" clId="{3AE4C2DC-3317-4101-A103-0AD6F14A79A3}" dt="2019-02-06T12:53:49.747" v="2364"/>
          <ac:spMkLst>
            <pc:docMk/>
            <pc:sldMk cId="3298919162" sldId="291"/>
            <ac:spMk id="4" creationId="{FD718F1E-42A2-4B01-BC88-70CB5628115C}"/>
          </ac:spMkLst>
        </pc:spChg>
      </pc:sldChg>
      <pc:sldChg chg="addSp delSp modSp del modAnim">
        <pc:chgData name="Ralph Haeussler" userId="a33031a8bc7a0d8c" providerId="LiveId" clId="{3AE4C2DC-3317-4101-A103-0AD6F14A79A3}" dt="2019-02-06T03:58:34.679" v="1033" actId="2696"/>
        <pc:sldMkLst>
          <pc:docMk/>
          <pc:sldMk cId="1377659974" sldId="292"/>
        </pc:sldMkLst>
        <pc:spChg chg="del mod">
          <ac:chgData name="Ralph Haeussler" userId="a33031a8bc7a0d8c" providerId="LiveId" clId="{3AE4C2DC-3317-4101-A103-0AD6F14A79A3}" dt="2019-02-06T03:56:36.698" v="985"/>
          <ac:spMkLst>
            <pc:docMk/>
            <pc:sldMk cId="1377659974" sldId="292"/>
            <ac:spMk id="3" creationId="{00000000-0000-0000-0000-000000000000}"/>
          </ac:spMkLst>
        </pc:spChg>
        <pc:spChg chg="add mod">
          <ac:chgData name="Ralph Haeussler" userId="a33031a8bc7a0d8c" providerId="LiveId" clId="{3AE4C2DC-3317-4101-A103-0AD6F14A79A3}" dt="2019-02-06T03:56:36.698" v="985"/>
          <ac:spMkLst>
            <pc:docMk/>
            <pc:sldMk cId="1377659974" sldId="292"/>
            <ac:spMk id="5" creationId="{C1D392CF-CDED-4D57-B3A1-30E02EC824C2}"/>
          </ac:spMkLst>
        </pc:spChg>
        <pc:picChg chg="del mod">
          <ac:chgData name="Ralph Haeussler" userId="a33031a8bc7a0d8c" providerId="LiveId" clId="{3AE4C2DC-3317-4101-A103-0AD6F14A79A3}" dt="2019-02-06T03:58:11.636" v="1029"/>
          <ac:picMkLst>
            <pc:docMk/>
            <pc:sldMk cId="1377659974" sldId="292"/>
            <ac:picMk id="4" creationId="{00000000-0000-0000-0000-000000000000}"/>
          </ac:picMkLst>
        </pc:picChg>
      </pc:sldChg>
      <pc:sldChg chg="addSp delSp modSp del">
        <pc:chgData name="Ralph Haeussler" userId="a33031a8bc7a0d8c" providerId="LiveId" clId="{3AE4C2DC-3317-4101-A103-0AD6F14A79A3}" dt="2019-02-06T13:02:01.550" v="2443" actId="2696"/>
        <pc:sldMkLst>
          <pc:docMk/>
          <pc:sldMk cId="27101707" sldId="293"/>
        </pc:sldMkLst>
        <pc:spChg chg="del mod">
          <ac:chgData name="Ralph Haeussler" userId="a33031a8bc7a0d8c" providerId="LiveId" clId="{3AE4C2DC-3317-4101-A103-0AD6F14A79A3}" dt="2019-02-06T13:01:41.972" v="2437"/>
          <ac:spMkLst>
            <pc:docMk/>
            <pc:sldMk cId="27101707" sldId="293"/>
            <ac:spMk id="3" creationId="{00000000-0000-0000-0000-000000000000}"/>
          </ac:spMkLst>
        </pc:spChg>
        <pc:spChg chg="add mod">
          <ac:chgData name="Ralph Haeussler" userId="a33031a8bc7a0d8c" providerId="LiveId" clId="{3AE4C2DC-3317-4101-A103-0AD6F14A79A3}" dt="2019-02-06T13:01:41.972" v="2437"/>
          <ac:spMkLst>
            <pc:docMk/>
            <pc:sldMk cId="27101707" sldId="293"/>
            <ac:spMk id="4" creationId="{B53109C1-1415-43C3-9E3B-EAE5130F7449}"/>
          </ac:spMkLst>
        </pc:spChg>
        <pc:picChg chg="mod">
          <ac:chgData name="Ralph Haeussler" userId="a33031a8bc7a0d8c" providerId="LiveId" clId="{3AE4C2DC-3317-4101-A103-0AD6F14A79A3}" dt="2019-02-06T00:30:21.457" v="143"/>
          <ac:picMkLst>
            <pc:docMk/>
            <pc:sldMk cId="27101707" sldId="293"/>
            <ac:picMk id="5" creationId="{00000000-0000-0000-0000-000000000000}"/>
          </ac:picMkLst>
        </pc:picChg>
      </pc:sldChg>
      <pc:sldChg chg="addSp delSp modSp del modAnim">
        <pc:chgData name="Ralph Haeussler" userId="a33031a8bc7a0d8c" providerId="LiveId" clId="{3AE4C2DC-3317-4101-A103-0AD6F14A79A3}" dt="2019-02-06T04:22:15.626" v="1485" actId="2696"/>
        <pc:sldMkLst>
          <pc:docMk/>
          <pc:sldMk cId="3462144316" sldId="295"/>
        </pc:sldMkLst>
        <pc:spChg chg="del">
          <ac:chgData name="Ralph Haeussler" userId="a33031a8bc7a0d8c" providerId="LiveId" clId="{3AE4C2DC-3317-4101-A103-0AD6F14A79A3}" dt="2019-02-06T04:20:12.769" v="1411" actId="478"/>
          <ac:spMkLst>
            <pc:docMk/>
            <pc:sldMk cId="3462144316" sldId="295"/>
            <ac:spMk id="2" creationId="{00000000-0000-0000-0000-000000000000}"/>
          </ac:spMkLst>
        </pc:spChg>
        <pc:spChg chg="del mod">
          <ac:chgData name="Ralph Haeussler" userId="a33031a8bc7a0d8c" providerId="LiveId" clId="{3AE4C2DC-3317-4101-A103-0AD6F14A79A3}" dt="2019-02-06T04:20:16.160" v="1413"/>
          <ac:spMkLst>
            <pc:docMk/>
            <pc:sldMk cId="3462144316" sldId="295"/>
            <ac:spMk id="3" creationId="{00000000-0000-0000-0000-000000000000}"/>
          </ac:spMkLst>
        </pc:spChg>
        <pc:spChg chg="del mod">
          <ac:chgData name="Ralph Haeussler" userId="a33031a8bc7a0d8c" providerId="LiveId" clId="{3AE4C2DC-3317-4101-A103-0AD6F14A79A3}" dt="2019-02-06T04:20:16.160" v="1413"/>
          <ac:spMkLst>
            <pc:docMk/>
            <pc:sldMk cId="3462144316" sldId="295"/>
            <ac:spMk id="6" creationId="{00000000-0000-0000-0000-000000000000}"/>
          </ac:spMkLst>
        </pc:spChg>
        <pc:spChg chg="del mod">
          <ac:chgData name="Ralph Haeussler" userId="a33031a8bc7a0d8c" providerId="LiveId" clId="{3AE4C2DC-3317-4101-A103-0AD6F14A79A3}" dt="2019-02-06T04:20:16.160" v="1413"/>
          <ac:spMkLst>
            <pc:docMk/>
            <pc:sldMk cId="3462144316" sldId="295"/>
            <ac:spMk id="7" creationId="{00000000-0000-0000-0000-000000000000}"/>
          </ac:spMkLst>
        </pc:spChg>
        <pc:spChg chg="add del mod">
          <ac:chgData name="Ralph Haeussler" userId="a33031a8bc7a0d8c" providerId="LiveId" clId="{3AE4C2DC-3317-4101-A103-0AD6F14A79A3}" dt="2019-02-06T04:20:14.675" v="1412" actId="478"/>
          <ac:spMkLst>
            <pc:docMk/>
            <pc:sldMk cId="3462144316" sldId="295"/>
            <ac:spMk id="8" creationId="{919DDDF3-69F4-4BC3-AF98-87D52776C961}"/>
          </ac:spMkLst>
        </pc:spChg>
        <pc:spChg chg="add mod">
          <ac:chgData name="Ralph Haeussler" userId="a33031a8bc7a0d8c" providerId="LiveId" clId="{3AE4C2DC-3317-4101-A103-0AD6F14A79A3}" dt="2019-02-06T04:20:16.160" v="1413"/>
          <ac:spMkLst>
            <pc:docMk/>
            <pc:sldMk cId="3462144316" sldId="295"/>
            <ac:spMk id="10" creationId="{56605A54-0249-4369-8A5C-C37359149E78}"/>
          </ac:spMkLst>
        </pc:spChg>
        <pc:picChg chg="del mod">
          <ac:chgData name="Ralph Haeussler" userId="a33031a8bc7a0d8c" providerId="LiveId" clId="{3AE4C2DC-3317-4101-A103-0AD6F14A79A3}" dt="2019-02-06T04:20:16.160" v="1413"/>
          <ac:picMkLst>
            <pc:docMk/>
            <pc:sldMk cId="3462144316" sldId="295"/>
            <ac:picMk id="4" creationId="{00000000-0000-0000-0000-000000000000}"/>
          </ac:picMkLst>
        </pc:picChg>
        <pc:cxnChg chg="del mod">
          <ac:chgData name="Ralph Haeussler" userId="a33031a8bc7a0d8c" providerId="LiveId" clId="{3AE4C2DC-3317-4101-A103-0AD6F14A79A3}" dt="2019-02-06T04:20:16.160" v="1413"/>
          <ac:cxnSpMkLst>
            <pc:docMk/>
            <pc:sldMk cId="3462144316" sldId="295"/>
            <ac:cxnSpMk id="9" creationId="{00000000-0000-0000-0000-000000000000}"/>
          </ac:cxnSpMkLst>
        </pc:cxnChg>
      </pc:sldChg>
      <pc:sldChg chg="addSp delSp modSp del">
        <pc:chgData name="Ralph Haeussler" userId="a33031a8bc7a0d8c" providerId="LiveId" clId="{3AE4C2DC-3317-4101-A103-0AD6F14A79A3}" dt="2019-02-06T04:10:44.936" v="1268" actId="2696"/>
        <pc:sldMkLst>
          <pc:docMk/>
          <pc:sldMk cId="3851048605" sldId="296"/>
        </pc:sldMkLst>
        <pc:spChg chg="del mod">
          <ac:chgData name="Ralph Haeussler" userId="a33031a8bc7a0d8c" providerId="LiveId" clId="{3AE4C2DC-3317-4101-A103-0AD6F14A79A3}" dt="2019-02-06T04:09:43.677" v="1248"/>
          <ac:spMkLst>
            <pc:docMk/>
            <pc:sldMk cId="3851048605" sldId="296"/>
            <ac:spMk id="3" creationId="{00000000-0000-0000-0000-000000000000}"/>
          </ac:spMkLst>
        </pc:spChg>
        <pc:spChg chg="mod">
          <ac:chgData name="Ralph Haeussler" userId="a33031a8bc7a0d8c" providerId="LiveId" clId="{3AE4C2DC-3317-4101-A103-0AD6F14A79A3}" dt="2019-02-06T00:30:21.457" v="143"/>
          <ac:spMkLst>
            <pc:docMk/>
            <pc:sldMk cId="3851048605" sldId="296"/>
            <ac:spMk id="5" creationId="{00000000-0000-0000-0000-000000000000}"/>
          </ac:spMkLst>
        </pc:spChg>
        <pc:spChg chg="mod">
          <ac:chgData name="Ralph Haeussler" userId="a33031a8bc7a0d8c" providerId="LiveId" clId="{3AE4C2DC-3317-4101-A103-0AD6F14A79A3}" dt="2019-02-06T00:30:21.457" v="143"/>
          <ac:spMkLst>
            <pc:docMk/>
            <pc:sldMk cId="3851048605" sldId="296"/>
            <ac:spMk id="6" creationId="{00000000-0000-0000-0000-000000000000}"/>
          </ac:spMkLst>
        </pc:spChg>
        <pc:spChg chg="mod">
          <ac:chgData name="Ralph Haeussler" userId="a33031a8bc7a0d8c" providerId="LiveId" clId="{3AE4C2DC-3317-4101-A103-0AD6F14A79A3}" dt="2019-02-06T00:30:21.457" v="143"/>
          <ac:spMkLst>
            <pc:docMk/>
            <pc:sldMk cId="3851048605" sldId="296"/>
            <ac:spMk id="7" creationId="{00000000-0000-0000-0000-000000000000}"/>
          </ac:spMkLst>
        </pc:spChg>
        <pc:spChg chg="mod">
          <ac:chgData name="Ralph Haeussler" userId="a33031a8bc7a0d8c" providerId="LiveId" clId="{3AE4C2DC-3317-4101-A103-0AD6F14A79A3}" dt="2019-02-06T00:30:21.457" v="143"/>
          <ac:spMkLst>
            <pc:docMk/>
            <pc:sldMk cId="3851048605" sldId="296"/>
            <ac:spMk id="8" creationId="{00000000-0000-0000-0000-000000000000}"/>
          </ac:spMkLst>
        </pc:spChg>
        <pc:spChg chg="mod">
          <ac:chgData name="Ralph Haeussler" userId="a33031a8bc7a0d8c" providerId="LiveId" clId="{3AE4C2DC-3317-4101-A103-0AD6F14A79A3}" dt="2019-02-06T00:30:21.457" v="143"/>
          <ac:spMkLst>
            <pc:docMk/>
            <pc:sldMk cId="3851048605" sldId="296"/>
            <ac:spMk id="9" creationId="{00000000-0000-0000-0000-000000000000}"/>
          </ac:spMkLst>
        </pc:spChg>
        <pc:spChg chg="add mod">
          <ac:chgData name="Ralph Haeussler" userId="a33031a8bc7a0d8c" providerId="LiveId" clId="{3AE4C2DC-3317-4101-A103-0AD6F14A79A3}" dt="2019-02-06T04:09:43.677" v="1248"/>
          <ac:spMkLst>
            <pc:docMk/>
            <pc:sldMk cId="3851048605" sldId="296"/>
            <ac:spMk id="10" creationId="{5617CF7D-0FBD-410E-8149-3778831DDE5D}"/>
          </ac:spMkLst>
        </pc:spChg>
        <pc:picChg chg="mod">
          <ac:chgData name="Ralph Haeussler" userId="a33031a8bc7a0d8c" providerId="LiveId" clId="{3AE4C2DC-3317-4101-A103-0AD6F14A79A3}" dt="2019-02-06T00:30:21.457" v="143"/>
          <ac:picMkLst>
            <pc:docMk/>
            <pc:sldMk cId="3851048605" sldId="296"/>
            <ac:picMk id="4" creationId="{00000000-0000-0000-0000-000000000000}"/>
          </ac:picMkLst>
        </pc:picChg>
      </pc:sldChg>
      <pc:sldChg chg="addSp delSp modSp del">
        <pc:chgData name="Ralph Haeussler" userId="a33031a8bc7a0d8c" providerId="LiveId" clId="{3AE4C2DC-3317-4101-A103-0AD6F14A79A3}" dt="2019-02-06T04:28:44.357" v="1557" actId="2696"/>
        <pc:sldMkLst>
          <pc:docMk/>
          <pc:sldMk cId="4289335958" sldId="297"/>
        </pc:sldMkLst>
        <pc:spChg chg="del mod">
          <ac:chgData name="Ralph Haeussler" userId="a33031a8bc7a0d8c" providerId="LiveId" clId="{3AE4C2DC-3317-4101-A103-0AD6F14A79A3}" dt="2019-02-06T04:28:00.233" v="1542"/>
          <ac:spMkLst>
            <pc:docMk/>
            <pc:sldMk cId="4289335958" sldId="297"/>
            <ac:spMk id="3" creationId="{00000000-0000-0000-0000-000000000000}"/>
          </ac:spMkLst>
        </pc:spChg>
        <pc:spChg chg="del mod">
          <ac:chgData name="Ralph Haeussler" userId="a33031a8bc7a0d8c" providerId="LiveId" clId="{3AE4C2DC-3317-4101-A103-0AD6F14A79A3}" dt="2019-02-06T04:28:18.920" v="1550"/>
          <ac:spMkLst>
            <pc:docMk/>
            <pc:sldMk cId="4289335958" sldId="297"/>
            <ac:spMk id="5" creationId="{00000000-0000-0000-0000-000000000000}"/>
          </ac:spMkLst>
        </pc:spChg>
        <pc:spChg chg="add mod">
          <ac:chgData name="Ralph Haeussler" userId="a33031a8bc7a0d8c" providerId="LiveId" clId="{3AE4C2DC-3317-4101-A103-0AD6F14A79A3}" dt="2019-02-06T04:28:00.233" v="1542"/>
          <ac:spMkLst>
            <pc:docMk/>
            <pc:sldMk cId="4289335958" sldId="297"/>
            <ac:spMk id="8" creationId="{8F505BEB-01C2-4759-9608-00BFEC98B99E}"/>
          </ac:spMkLst>
        </pc:spChg>
        <pc:picChg chg="mod">
          <ac:chgData name="Ralph Haeussler" userId="a33031a8bc7a0d8c" providerId="LiveId" clId="{3AE4C2DC-3317-4101-A103-0AD6F14A79A3}" dt="2019-02-06T00:30:21.457" v="143"/>
          <ac:picMkLst>
            <pc:docMk/>
            <pc:sldMk cId="4289335958" sldId="297"/>
            <ac:picMk id="4" creationId="{00000000-0000-0000-0000-000000000000}"/>
          </ac:picMkLst>
        </pc:picChg>
        <pc:cxnChg chg="del mod">
          <ac:chgData name="Ralph Haeussler" userId="a33031a8bc7a0d8c" providerId="LiveId" clId="{3AE4C2DC-3317-4101-A103-0AD6F14A79A3}" dt="2019-02-06T04:28:18.920" v="1550"/>
          <ac:cxnSpMkLst>
            <pc:docMk/>
            <pc:sldMk cId="4289335958" sldId="297"/>
            <ac:cxnSpMk id="7" creationId="{00000000-0000-0000-0000-000000000000}"/>
          </ac:cxnSpMkLst>
        </pc:cxnChg>
      </pc:sldChg>
      <pc:sldChg chg="addSp delSp modSp del">
        <pc:chgData name="Ralph Haeussler" userId="a33031a8bc7a0d8c" providerId="LiveId" clId="{3AE4C2DC-3317-4101-A103-0AD6F14A79A3}" dt="2019-02-06T04:13:34.436" v="1302" actId="2696"/>
        <pc:sldMkLst>
          <pc:docMk/>
          <pc:sldMk cId="264302359" sldId="298"/>
        </pc:sldMkLst>
        <pc:spChg chg="del mod">
          <ac:chgData name="Ralph Haeussler" userId="a33031a8bc7a0d8c" providerId="LiveId" clId="{3AE4C2DC-3317-4101-A103-0AD6F14A79A3}" dt="2019-02-06T04:11:59.115" v="1287"/>
          <ac:spMkLst>
            <pc:docMk/>
            <pc:sldMk cId="264302359" sldId="298"/>
            <ac:spMk id="3" creationId="{00000000-0000-0000-0000-000000000000}"/>
          </ac:spMkLst>
        </pc:spChg>
        <pc:spChg chg="mod">
          <ac:chgData name="Ralph Haeussler" userId="a33031a8bc7a0d8c" providerId="LiveId" clId="{3AE4C2DC-3317-4101-A103-0AD6F14A79A3}" dt="2019-02-06T00:30:21.457" v="143"/>
          <ac:spMkLst>
            <pc:docMk/>
            <pc:sldMk cId="264302359" sldId="298"/>
            <ac:spMk id="4" creationId="{00000000-0000-0000-0000-000000000000}"/>
          </ac:spMkLst>
        </pc:spChg>
        <pc:spChg chg="add mod">
          <ac:chgData name="Ralph Haeussler" userId="a33031a8bc7a0d8c" providerId="LiveId" clId="{3AE4C2DC-3317-4101-A103-0AD6F14A79A3}" dt="2019-02-06T04:11:59.115" v="1287"/>
          <ac:spMkLst>
            <pc:docMk/>
            <pc:sldMk cId="264302359" sldId="298"/>
            <ac:spMk id="6" creationId="{58280E0D-181C-4F2F-86C2-437A18778614}"/>
          </ac:spMkLst>
        </pc:spChg>
        <pc:picChg chg="mod">
          <ac:chgData name="Ralph Haeussler" userId="a33031a8bc7a0d8c" providerId="LiveId" clId="{3AE4C2DC-3317-4101-A103-0AD6F14A79A3}" dt="2019-02-06T00:30:21.457" v="143"/>
          <ac:picMkLst>
            <pc:docMk/>
            <pc:sldMk cId="264302359" sldId="298"/>
            <ac:picMk id="5" creationId="{00000000-0000-0000-0000-000000000000}"/>
          </ac:picMkLst>
        </pc:picChg>
      </pc:sldChg>
      <pc:sldChg chg="delSp modSp del modAnim">
        <pc:chgData name="Ralph Haeussler" userId="a33031a8bc7a0d8c" providerId="LiveId" clId="{3AE4C2DC-3317-4101-A103-0AD6F14A79A3}" dt="2019-02-06T04:23:46.936" v="1501" actId="2696"/>
        <pc:sldMkLst>
          <pc:docMk/>
          <pc:sldMk cId="3309523058" sldId="299"/>
        </pc:sldMkLst>
        <pc:spChg chg="del mod">
          <ac:chgData name="Ralph Haeussler" userId="a33031a8bc7a0d8c" providerId="LiveId" clId="{3AE4C2DC-3317-4101-A103-0AD6F14A79A3}" dt="2019-02-06T04:23:21.530" v="1497"/>
          <ac:spMkLst>
            <pc:docMk/>
            <pc:sldMk cId="3309523058" sldId="299"/>
            <ac:spMk id="8" creationId="{00000000-0000-0000-0000-000000000000}"/>
          </ac:spMkLst>
        </pc:spChg>
        <pc:spChg chg="mod">
          <ac:chgData name="Ralph Haeussler" userId="a33031a8bc7a0d8c" providerId="LiveId" clId="{3AE4C2DC-3317-4101-A103-0AD6F14A79A3}" dt="2019-02-06T00:30:21.457" v="143"/>
          <ac:spMkLst>
            <pc:docMk/>
            <pc:sldMk cId="3309523058" sldId="299"/>
            <ac:spMk id="10" creationId="{00000000-0000-0000-0000-000000000000}"/>
          </ac:spMkLst>
        </pc:spChg>
        <pc:spChg chg="mod">
          <ac:chgData name="Ralph Haeussler" userId="a33031a8bc7a0d8c" providerId="LiveId" clId="{3AE4C2DC-3317-4101-A103-0AD6F14A79A3}" dt="2019-02-06T00:30:21.457" v="143"/>
          <ac:spMkLst>
            <pc:docMk/>
            <pc:sldMk cId="3309523058" sldId="299"/>
            <ac:spMk id="11" creationId="{00000000-0000-0000-0000-000000000000}"/>
          </ac:spMkLst>
        </pc:spChg>
        <pc:picChg chg="mod">
          <ac:chgData name="Ralph Haeussler" userId="a33031a8bc7a0d8c" providerId="LiveId" clId="{3AE4C2DC-3317-4101-A103-0AD6F14A79A3}" dt="2019-02-06T00:30:21.457" v="143"/>
          <ac:picMkLst>
            <pc:docMk/>
            <pc:sldMk cId="3309523058" sldId="299"/>
            <ac:picMk id="6" creationId="{00000000-0000-0000-0000-000000000000}"/>
          </ac:picMkLst>
        </pc:picChg>
        <pc:picChg chg="del mod">
          <ac:chgData name="Ralph Haeussler" userId="a33031a8bc7a0d8c" providerId="LiveId" clId="{3AE4C2DC-3317-4101-A103-0AD6F14A79A3}" dt="2019-02-06T04:22:36.434" v="1487"/>
          <ac:picMkLst>
            <pc:docMk/>
            <pc:sldMk cId="3309523058" sldId="299"/>
            <ac:picMk id="7" creationId="{00000000-0000-0000-0000-000000000000}"/>
          </ac:picMkLst>
        </pc:picChg>
      </pc:sldChg>
      <pc:sldChg chg="addSp delSp modSp del modAnim">
        <pc:chgData name="Ralph Haeussler" userId="a33031a8bc7a0d8c" providerId="LiveId" clId="{3AE4C2DC-3317-4101-A103-0AD6F14A79A3}" dt="2019-02-06T05:00:20.201" v="1957" actId="2696"/>
        <pc:sldMkLst>
          <pc:docMk/>
          <pc:sldMk cId="3283307922" sldId="300"/>
        </pc:sldMkLst>
        <pc:spChg chg="del mod">
          <ac:chgData name="Ralph Haeussler" userId="a33031a8bc7a0d8c" providerId="LiveId" clId="{3AE4C2DC-3317-4101-A103-0AD6F14A79A3}" dt="2019-02-06T04:59:38.061" v="1889"/>
          <ac:spMkLst>
            <pc:docMk/>
            <pc:sldMk cId="3283307922" sldId="300"/>
            <ac:spMk id="3" creationId="{00000000-0000-0000-0000-000000000000}"/>
          </ac:spMkLst>
        </pc:spChg>
        <pc:spChg chg="add mod">
          <ac:chgData name="Ralph Haeussler" userId="a33031a8bc7a0d8c" providerId="LiveId" clId="{3AE4C2DC-3317-4101-A103-0AD6F14A79A3}" dt="2019-02-06T04:59:38.061" v="1889"/>
          <ac:spMkLst>
            <pc:docMk/>
            <pc:sldMk cId="3283307922" sldId="300"/>
            <ac:spMk id="5" creationId="{D950BAD7-4903-48EE-B434-90F60F6D6B99}"/>
          </ac:spMkLst>
        </pc:spChg>
        <pc:picChg chg="del mod">
          <ac:chgData name="Ralph Haeussler" userId="a33031a8bc7a0d8c" providerId="LiveId" clId="{3AE4C2DC-3317-4101-A103-0AD6F14A79A3}" dt="2019-02-06T04:59:21.534" v="1884"/>
          <ac:picMkLst>
            <pc:docMk/>
            <pc:sldMk cId="3283307922" sldId="300"/>
            <ac:picMk id="4" creationId="{00000000-0000-0000-0000-000000000000}"/>
          </ac:picMkLst>
        </pc:picChg>
      </pc:sldChg>
      <pc:sldChg chg="modSp del">
        <pc:chgData name="Ralph Haeussler" userId="a33031a8bc7a0d8c" providerId="LiveId" clId="{3AE4C2DC-3317-4101-A103-0AD6F14A79A3}" dt="2019-02-06T13:33:57.182" v="2738" actId="2696"/>
        <pc:sldMkLst>
          <pc:docMk/>
          <pc:sldMk cId="3658619292" sldId="301"/>
        </pc:sldMkLst>
        <pc:spChg chg="mod">
          <ac:chgData name="Ralph Haeussler" userId="a33031a8bc7a0d8c" providerId="LiveId" clId="{3AE4C2DC-3317-4101-A103-0AD6F14A79A3}" dt="2019-02-06T00:30:21.457" v="143"/>
          <ac:spMkLst>
            <pc:docMk/>
            <pc:sldMk cId="3658619292" sldId="301"/>
            <ac:spMk id="3" creationId="{00000000-0000-0000-0000-000000000000}"/>
          </ac:spMkLst>
        </pc:spChg>
      </pc:sldChg>
      <pc:sldChg chg="modSp del">
        <pc:chgData name="Ralph Haeussler" userId="a33031a8bc7a0d8c" providerId="LiveId" clId="{3AE4C2DC-3317-4101-A103-0AD6F14A79A3}" dt="2019-02-06T04:53:26.152" v="1750" actId="2696"/>
        <pc:sldMkLst>
          <pc:docMk/>
          <pc:sldMk cId="1223725080" sldId="302"/>
        </pc:sldMkLst>
        <pc:spChg chg="mod">
          <ac:chgData name="Ralph Haeussler" userId="a33031a8bc7a0d8c" providerId="LiveId" clId="{3AE4C2DC-3317-4101-A103-0AD6F14A79A3}" dt="2019-02-06T04:52:50.797" v="1742" actId="14100"/>
          <ac:spMkLst>
            <pc:docMk/>
            <pc:sldMk cId="1223725080" sldId="302"/>
            <ac:spMk id="3" creationId="{00000000-0000-0000-0000-000000000000}"/>
          </ac:spMkLst>
        </pc:spChg>
        <pc:picChg chg="mod">
          <ac:chgData name="Ralph Haeussler" userId="a33031a8bc7a0d8c" providerId="LiveId" clId="{3AE4C2DC-3317-4101-A103-0AD6F14A79A3}" dt="2019-02-06T00:30:21.457" v="143"/>
          <ac:picMkLst>
            <pc:docMk/>
            <pc:sldMk cId="1223725080" sldId="302"/>
            <ac:picMk id="7" creationId="{00000000-0000-0000-0000-000000000000}"/>
          </ac:picMkLst>
        </pc:picChg>
      </pc:sldChg>
      <pc:sldChg chg="modSp del">
        <pc:chgData name="Ralph Haeussler" userId="a33031a8bc7a0d8c" providerId="LiveId" clId="{3AE4C2DC-3317-4101-A103-0AD6F14A79A3}" dt="2019-02-06T04:57:28.562" v="1854" actId="2696"/>
        <pc:sldMkLst>
          <pc:docMk/>
          <pc:sldMk cId="1395008166" sldId="303"/>
        </pc:sldMkLst>
        <pc:spChg chg="mod">
          <ac:chgData name="Ralph Haeussler" userId="a33031a8bc7a0d8c" providerId="LiveId" clId="{3AE4C2DC-3317-4101-A103-0AD6F14A79A3}" dt="2019-02-06T00:30:21.457" v="143"/>
          <ac:spMkLst>
            <pc:docMk/>
            <pc:sldMk cId="1395008166" sldId="303"/>
            <ac:spMk id="3" creationId="{00000000-0000-0000-0000-000000000000}"/>
          </ac:spMkLst>
        </pc:spChg>
        <pc:spChg chg="mod">
          <ac:chgData name="Ralph Haeussler" userId="a33031a8bc7a0d8c" providerId="LiveId" clId="{3AE4C2DC-3317-4101-A103-0AD6F14A79A3}" dt="2019-02-06T00:30:21.457" v="143"/>
          <ac:spMkLst>
            <pc:docMk/>
            <pc:sldMk cId="1395008166" sldId="303"/>
            <ac:spMk id="4" creationId="{00000000-0000-0000-0000-000000000000}"/>
          </ac:spMkLst>
        </pc:spChg>
        <pc:picChg chg="mod">
          <ac:chgData name="Ralph Haeussler" userId="a33031a8bc7a0d8c" providerId="LiveId" clId="{3AE4C2DC-3317-4101-A103-0AD6F14A79A3}" dt="2019-02-06T00:30:21.457" v="143"/>
          <ac:picMkLst>
            <pc:docMk/>
            <pc:sldMk cId="1395008166" sldId="303"/>
            <ac:picMk id="4098" creationId="{00000000-0000-0000-0000-000000000000}"/>
          </ac:picMkLst>
        </pc:picChg>
        <pc:picChg chg="mod">
          <ac:chgData name="Ralph Haeussler" userId="a33031a8bc7a0d8c" providerId="LiveId" clId="{3AE4C2DC-3317-4101-A103-0AD6F14A79A3}" dt="2019-02-06T00:30:21.457" v="143"/>
          <ac:picMkLst>
            <pc:docMk/>
            <pc:sldMk cId="1395008166" sldId="303"/>
            <ac:picMk id="4102" creationId="{00000000-0000-0000-0000-000000000000}"/>
          </ac:picMkLst>
        </pc:picChg>
        <pc:picChg chg="mod">
          <ac:chgData name="Ralph Haeussler" userId="a33031a8bc7a0d8c" providerId="LiveId" clId="{3AE4C2DC-3317-4101-A103-0AD6F14A79A3}" dt="2019-02-06T00:30:21.457" v="143"/>
          <ac:picMkLst>
            <pc:docMk/>
            <pc:sldMk cId="1395008166" sldId="303"/>
            <ac:picMk id="5122" creationId="{00000000-0000-0000-0000-000000000000}"/>
          </ac:picMkLst>
        </pc:picChg>
      </pc:sldChg>
      <pc:sldChg chg="addSp delSp modSp del modAnim">
        <pc:chgData name="Ralph Haeussler" userId="a33031a8bc7a0d8c" providerId="LiveId" clId="{3AE4C2DC-3317-4101-A103-0AD6F14A79A3}" dt="2019-02-06T04:19:48.593" v="1398" actId="2696"/>
        <pc:sldMkLst>
          <pc:docMk/>
          <pc:sldMk cId="3654431710" sldId="304"/>
        </pc:sldMkLst>
        <pc:spChg chg="del mod">
          <ac:chgData name="Ralph Haeussler" userId="a33031a8bc7a0d8c" providerId="LiveId" clId="{3AE4C2DC-3317-4101-A103-0AD6F14A79A3}" dt="2019-02-06T04:18:26.328" v="1378"/>
          <ac:spMkLst>
            <pc:docMk/>
            <pc:sldMk cId="3654431710" sldId="304"/>
            <ac:spMk id="3" creationId="{00000000-0000-0000-0000-000000000000}"/>
          </ac:spMkLst>
        </pc:spChg>
        <pc:spChg chg="mod">
          <ac:chgData name="Ralph Haeussler" userId="a33031a8bc7a0d8c" providerId="LiveId" clId="{3AE4C2DC-3317-4101-A103-0AD6F14A79A3}" dt="2019-02-06T00:30:21.457" v="143"/>
          <ac:spMkLst>
            <pc:docMk/>
            <pc:sldMk cId="3654431710" sldId="304"/>
            <ac:spMk id="4" creationId="{00000000-0000-0000-0000-000000000000}"/>
          </ac:spMkLst>
        </pc:spChg>
        <pc:spChg chg="del mod">
          <ac:chgData name="Ralph Haeussler" userId="a33031a8bc7a0d8c" providerId="LiveId" clId="{3AE4C2DC-3317-4101-A103-0AD6F14A79A3}" dt="2019-02-06T04:19:39.950" v="1396"/>
          <ac:spMkLst>
            <pc:docMk/>
            <pc:sldMk cId="3654431710" sldId="304"/>
            <ac:spMk id="5" creationId="{00000000-0000-0000-0000-000000000000}"/>
          </ac:spMkLst>
        </pc:spChg>
        <pc:spChg chg="del mod">
          <ac:chgData name="Ralph Haeussler" userId="a33031a8bc7a0d8c" providerId="LiveId" clId="{3AE4C2DC-3317-4101-A103-0AD6F14A79A3}" dt="2019-02-06T04:18:26.328" v="1378"/>
          <ac:spMkLst>
            <pc:docMk/>
            <pc:sldMk cId="3654431710" sldId="304"/>
            <ac:spMk id="7" creationId="{00000000-0000-0000-0000-000000000000}"/>
          </ac:spMkLst>
        </pc:spChg>
        <pc:spChg chg="add mod">
          <ac:chgData name="Ralph Haeussler" userId="a33031a8bc7a0d8c" providerId="LiveId" clId="{3AE4C2DC-3317-4101-A103-0AD6F14A79A3}" dt="2019-02-06T04:18:26.328" v="1378"/>
          <ac:spMkLst>
            <pc:docMk/>
            <pc:sldMk cId="3654431710" sldId="304"/>
            <ac:spMk id="8" creationId="{1778ACF4-F07E-44CC-87B7-C2C54B50CB02}"/>
          </ac:spMkLst>
        </pc:spChg>
        <pc:picChg chg="del mod">
          <ac:chgData name="Ralph Haeussler" userId="a33031a8bc7a0d8c" providerId="LiveId" clId="{3AE4C2DC-3317-4101-A103-0AD6F14A79A3}" dt="2019-02-06T04:17:54.674" v="1370"/>
          <ac:picMkLst>
            <pc:docMk/>
            <pc:sldMk cId="3654431710" sldId="304"/>
            <ac:picMk id="6" creationId="{00000000-0000-0000-0000-000000000000}"/>
          </ac:picMkLst>
        </pc:picChg>
      </pc:sldChg>
      <pc:sldChg chg="addSp delSp modSp del modAnim">
        <pc:chgData name="Ralph Haeussler" userId="a33031a8bc7a0d8c" providerId="LiveId" clId="{3AE4C2DC-3317-4101-A103-0AD6F14A79A3}" dt="2019-02-06T05:01:58.827" v="2000" actId="2696"/>
        <pc:sldMkLst>
          <pc:docMk/>
          <pc:sldMk cId="3575137517" sldId="305"/>
        </pc:sldMkLst>
        <pc:spChg chg="del">
          <ac:chgData name="Ralph Haeussler" userId="a33031a8bc7a0d8c" providerId="LiveId" clId="{3AE4C2DC-3317-4101-A103-0AD6F14A79A3}" dt="2019-02-06T05:00:51.144" v="1964"/>
          <ac:spMkLst>
            <pc:docMk/>
            <pc:sldMk cId="3575137517" sldId="305"/>
            <ac:spMk id="2" creationId="{00000000-0000-0000-0000-000000000000}"/>
          </ac:spMkLst>
        </pc:spChg>
        <pc:spChg chg="del mod">
          <ac:chgData name="Ralph Haeussler" userId="a33031a8bc7a0d8c" providerId="LiveId" clId="{3AE4C2DC-3317-4101-A103-0AD6F14A79A3}" dt="2019-02-06T05:00:51.144" v="1964"/>
          <ac:spMkLst>
            <pc:docMk/>
            <pc:sldMk cId="3575137517" sldId="305"/>
            <ac:spMk id="3" creationId="{00000000-0000-0000-0000-000000000000}"/>
          </ac:spMkLst>
        </pc:spChg>
        <pc:spChg chg="add mod">
          <ac:chgData name="Ralph Haeussler" userId="a33031a8bc7a0d8c" providerId="LiveId" clId="{3AE4C2DC-3317-4101-A103-0AD6F14A79A3}" dt="2019-02-06T05:00:51.144" v="1964"/>
          <ac:spMkLst>
            <pc:docMk/>
            <pc:sldMk cId="3575137517" sldId="305"/>
            <ac:spMk id="4" creationId="{E912C885-2A9D-4535-818C-01DC12FD028A}"/>
          </ac:spMkLst>
        </pc:spChg>
        <pc:spChg chg="add mod">
          <ac:chgData name="Ralph Haeussler" userId="a33031a8bc7a0d8c" providerId="LiveId" clId="{3AE4C2DC-3317-4101-A103-0AD6F14A79A3}" dt="2019-02-06T05:00:51.144" v="1964"/>
          <ac:spMkLst>
            <pc:docMk/>
            <pc:sldMk cId="3575137517" sldId="305"/>
            <ac:spMk id="5" creationId="{90657981-215C-4F80-B284-0E4DD4EFC19A}"/>
          </ac:spMkLst>
        </pc:spChg>
        <pc:picChg chg="del mod">
          <ac:chgData name="Ralph Haeussler" userId="a33031a8bc7a0d8c" providerId="LiveId" clId="{3AE4C2DC-3317-4101-A103-0AD6F14A79A3}" dt="2019-02-06T05:00:51.144" v="1964"/>
          <ac:picMkLst>
            <pc:docMk/>
            <pc:sldMk cId="3575137517" sldId="305"/>
            <ac:picMk id="3074" creationId="{00000000-0000-0000-0000-000000000000}"/>
          </ac:picMkLst>
        </pc:picChg>
        <pc:picChg chg="del mod">
          <ac:chgData name="Ralph Haeussler" userId="a33031a8bc7a0d8c" providerId="LiveId" clId="{3AE4C2DC-3317-4101-A103-0AD6F14A79A3}" dt="2019-02-06T05:00:51.144" v="1964"/>
          <ac:picMkLst>
            <pc:docMk/>
            <pc:sldMk cId="3575137517" sldId="305"/>
            <ac:picMk id="3076" creationId="{00000000-0000-0000-0000-000000000000}"/>
          </ac:picMkLst>
        </pc:picChg>
        <pc:picChg chg="del mod">
          <ac:chgData name="Ralph Haeussler" userId="a33031a8bc7a0d8c" providerId="LiveId" clId="{3AE4C2DC-3317-4101-A103-0AD6F14A79A3}" dt="2019-02-06T05:00:51.144" v="1964"/>
          <ac:picMkLst>
            <pc:docMk/>
            <pc:sldMk cId="3575137517" sldId="305"/>
            <ac:picMk id="3078" creationId="{00000000-0000-0000-0000-000000000000}"/>
          </ac:picMkLst>
        </pc:picChg>
      </pc:sldChg>
      <pc:sldChg chg="del">
        <pc:chgData name="Ralph Haeussler" userId="a33031a8bc7a0d8c" providerId="LiveId" clId="{3AE4C2DC-3317-4101-A103-0AD6F14A79A3}" dt="2019-02-06T13:33:55.849" v="2736" actId="2696"/>
        <pc:sldMkLst>
          <pc:docMk/>
          <pc:sldMk cId="1595038546" sldId="307"/>
        </pc:sldMkLst>
      </pc:sldChg>
      <pc:sldChg chg="addSp delSp modSp del modAnim">
        <pc:chgData name="Ralph Haeussler" userId="a33031a8bc7a0d8c" providerId="LiveId" clId="{3AE4C2DC-3317-4101-A103-0AD6F14A79A3}" dt="2019-02-06T13:17:22.971" v="2556" actId="2696"/>
        <pc:sldMkLst>
          <pc:docMk/>
          <pc:sldMk cId="1010499730" sldId="308"/>
        </pc:sldMkLst>
        <pc:spChg chg="del mod">
          <ac:chgData name="Ralph Haeussler" userId="a33031a8bc7a0d8c" providerId="LiveId" clId="{3AE4C2DC-3317-4101-A103-0AD6F14A79A3}" dt="2019-02-06T13:16:10.525" v="2543"/>
          <ac:spMkLst>
            <pc:docMk/>
            <pc:sldMk cId="1010499730" sldId="308"/>
            <ac:spMk id="3" creationId="{00000000-0000-0000-0000-000000000000}"/>
          </ac:spMkLst>
        </pc:spChg>
        <pc:spChg chg="add mod">
          <ac:chgData name="Ralph Haeussler" userId="a33031a8bc7a0d8c" providerId="LiveId" clId="{3AE4C2DC-3317-4101-A103-0AD6F14A79A3}" dt="2019-02-06T13:16:10.525" v="2543"/>
          <ac:spMkLst>
            <pc:docMk/>
            <pc:sldMk cId="1010499730" sldId="308"/>
            <ac:spMk id="4" creationId="{953D75E4-2C0E-4058-82FB-8D98D9712160}"/>
          </ac:spMkLst>
        </pc:spChg>
        <pc:spChg chg="del mod">
          <ac:chgData name="Ralph Haeussler" userId="a33031a8bc7a0d8c" providerId="LiveId" clId="{3AE4C2DC-3317-4101-A103-0AD6F14A79A3}" dt="2019-02-06T13:17:02.266" v="2553"/>
          <ac:spMkLst>
            <pc:docMk/>
            <pc:sldMk cId="1010499730" sldId="308"/>
            <ac:spMk id="5" creationId="{00000000-0000-0000-0000-000000000000}"/>
          </ac:spMkLst>
        </pc:spChg>
      </pc:sldChg>
      <pc:sldChg chg="addSp delSp modSp del modAnim">
        <pc:chgData name="Ralph Haeussler" userId="a33031a8bc7a0d8c" providerId="LiveId" clId="{3AE4C2DC-3317-4101-A103-0AD6F14A79A3}" dt="2019-02-06T13:18:24.214" v="2564" actId="2696"/>
        <pc:sldMkLst>
          <pc:docMk/>
          <pc:sldMk cId="3371445038" sldId="309"/>
        </pc:sldMkLst>
        <pc:spChg chg="del mod">
          <ac:chgData name="Ralph Haeussler" userId="a33031a8bc7a0d8c" providerId="LiveId" clId="{3AE4C2DC-3317-4101-A103-0AD6F14A79A3}" dt="2019-02-06T13:18:02.007" v="2561"/>
          <ac:spMkLst>
            <pc:docMk/>
            <pc:sldMk cId="3371445038" sldId="309"/>
            <ac:spMk id="3" creationId="{00000000-0000-0000-0000-000000000000}"/>
          </ac:spMkLst>
        </pc:spChg>
        <pc:spChg chg="del mod">
          <ac:chgData name="Ralph Haeussler" userId="a33031a8bc7a0d8c" providerId="LiveId" clId="{3AE4C2DC-3317-4101-A103-0AD6F14A79A3}" dt="2019-02-06T13:18:02.007" v="2561"/>
          <ac:spMkLst>
            <pc:docMk/>
            <pc:sldMk cId="3371445038" sldId="309"/>
            <ac:spMk id="4" creationId="{00000000-0000-0000-0000-000000000000}"/>
          </ac:spMkLst>
        </pc:spChg>
        <pc:spChg chg="del mod">
          <ac:chgData name="Ralph Haeussler" userId="a33031a8bc7a0d8c" providerId="LiveId" clId="{3AE4C2DC-3317-4101-A103-0AD6F14A79A3}" dt="2019-02-06T13:18:02.007" v="2561"/>
          <ac:spMkLst>
            <pc:docMk/>
            <pc:sldMk cId="3371445038" sldId="309"/>
            <ac:spMk id="5" creationId="{00000000-0000-0000-0000-000000000000}"/>
          </ac:spMkLst>
        </pc:spChg>
        <pc:spChg chg="add mod">
          <ac:chgData name="Ralph Haeussler" userId="a33031a8bc7a0d8c" providerId="LiveId" clId="{3AE4C2DC-3317-4101-A103-0AD6F14A79A3}" dt="2019-02-06T13:18:02.007" v="2561"/>
          <ac:spMkLst>
            <pc:docMk/>
            <pc:sldMk cId="3371445038" sldId="309"/>
            <ac:spMk id="6" creationId="{705645F7-1BA0-41E1-BA86-8A951A78F06F}"/>
          </ac:spMkLst>
        </pc:spChg>
      </pc:sldChg>
      <pc:sldChg chg="addSp delSp modSp del">
        <pc:chgData name="Ralph Haeussler" userId="a33031a8bc7a0d8c" providerId="LiveId" clId="{3AE4C2DC-3317-4101-A103-0AD6F14A79A3}" dt="2019-02-06T00:41:05.715" v="654" actId="2696"/>
        <pc:sldMkLst>
          <pc:docMk/>
          <pc:sldMk cId="203977462" sldId="310"/>
        </pc:sldMkLst>
        <pc:spChg chg="add mod">
          <ac:chgData name="Ralph Haeussler" userId="a33031a8bc7a0d8c" providerId="LiveId" clId="{3AE4C2DC-3317-4101-A103-0AD6F14A79A3}" dt="2019-02-06T00:36:39.028" v="221"/>
          <ac:spMkLst>
            <pc:docMk/>
            <pc:sldMk cId="203977462" sldId="310"/>
            <ac:spMk id="2" creationId="{E2E37D0A-4E3E-44F7-B376-BF5D495174C5}"/>
          </ac:spMkLst>
        </pc:spChg>
        <pc:spChg chg="add mod">
          <ac:chgData name="Ralph Haeussler" userId="a33031a8bc7a0d8c" providerId="LiveId" clId="{3AE4C2DC-3317-4101-A103-0AD6F14A79A3}" dt="2019-02-06T00:36:39.028" v="221"/>
          <ac:spMkLst>
            <pc:docMk/>
            <pc:sldMk cId="203977462" sldId="310"/>
            <ac:spMk id="3" creationId="{F7308944-0176-4C03-B4F1-32891651212C}"/>
          </ac:spMkLst>
        </pc:spChg>
        <pc:spChg chg="del mod">
          <ac:chgData name="Ralph Haeussler" userId="a33031a8bc7a0d8c" providerId="LiveId" clId="{3AE4C2DC-3317-4101-A103-0AD6F14A79A3}" dt="2019-02-06T00:36:39.028" v="221"/>
          <ac:spMkLst>
            <pc:docMk/>
            <pc:sldMk cId="203977462" sldId="310"/>
            <ac:spMk id="6" creationId="{00000000-0000-0000-0000-000000000000}"/>
          </ac:spMkLst>
        </pc:spChg>
        <pc:spChg chg="del mod">
          <ac:chgData name="Ralph Haeussler" userId="a33031a8bc7a0d8c" providerId="LiveId" clId="{3AE4C2DC-3317-4101-A103-0AD6F14A79A3}" dt="2019-02-06T00:36:39.028" v="221"/>
          <ac:spMkLst>
            <pc:docMk/>
            <pc:sldMk cId="203977462" sldId="310"/>
            <ac:spMk id="8" creationId="{00000000-0000-0000-0000-000000000000}"/>
          </ac:spMkLst>
        </pc:spChg>
      </pc:sldChg>
      <pc:sldChg chg="addSp delSp modSp del modAnim">
        <pc:chgData name="Ralph Haeussler" userId="a33031a8bc7a0d8c" providerId="LiveId" clId="{3AE4C2DC-3317-4101-A103-0AD6F14A79A3}" dt="2019-02-06T04:02:08.733" v="1079" actId="2696"/>
        <pc:sldMkLst>
          <pc:docMk/>
          <pc:sldMk cId="2941244455" sldId="311"/>
        </pc:sldMkLst>
        <pc:spChg chg="add mod">
          <ac:chgData name="Ralph Haeussler" userId="a33031a8bc7a0d8c" providerId="LiveId" clId="{3AE4C2DC-3317-4101-A103-0AD6F14A79A3}" dt="2019-02-06T04:01:35.093" v="1066"/>
          <ac:spMkLst>
            <pc:docMk/>
            <pc:sldMk cId="2941244455" sldId="311"/>
            <ac:spMk id="2" creationId="{2167EA6E-7602-4DB2-A5DC-426327DF47A3}"/>
          </ac:spMkLst>
        </pc:spChg>
        <pc:spChg chg="del mod">
          <ac:chgData name="Ralph Haeussler" userId="a33031a8bc7a0d8c" providerId="LiveId" clId="{3AE4C2DC-3317-4101-A103-0AD6F14A79A3}" dt="2019-02-06T04:01:35.093" v="1066"/>
          <ac:spMkLst>
            <pc:docMk/>
            <pc:sldMk cId="2941244455" sldId="311"/>
            <ac:spMk id="6" creationId="{00000000-0000-0000-0000-000000000000}"/>
          </ac:spMkLst>
        </pc:spChg>
        <pc:spChg chg="del mod">
          <ac:chgData name="Ralph Haeussler" userId="a33031a8bc7a0d8c" providerId="LiveId" clId="{3AE4C2DC-3317-4101-A103-0AD6F14A79A3}" dt="2019-02-06T04:00:11.278" v="1047"/>
          <ac:spMkLst>
            <pc:docMk/>
            <pc:sldMk cId="2941244455" sldId="311"/>
            <ac:spMk id="7" creationId="{00000000-0000-0000-0000-000000000000}"/>
          </ac:spMkLst>
        </pc:spChg>
        <pc:picChg chg="mod">
          <ac:chgData name="Ralph Haeussler" userId="a33031a8bc7a0d8c" providerId="LiveId" clId="{3AE4C2DC-3317-4101-A103-0AD6F14A79A3}" dt="2019-02-06T00:30:21.457" v="143"/>
          <ac:picMkLst>
            <pc:docMk/>
            <pc:sldMk cId="2941244455" sldId="311"/>
            <ac:picMk id="4" creationId="{00000000-0000-0000-0000-000000000000}"/>
          </ac:picMkLst>
        </pc:picChg>
      </pc:sldChg>
      <pc:sldChg chg="modSp del">
        <pc:chgData name="Ralph Haeussler" userId="a33031a8bc7a0d8c" providerId="LiveId" clId="{3AE4C2DC-3317-4101-A103-0AD6F14A79A3}" dt="2019-02-06T04:02:20.077" v="1080" actId="2696"/>
        <pc:sldMkLst>
          <pc:docMk/>
          <pc:sldMk cId="3754084501" sldId="312"/>
        </pc:sldMkLst>
        <pc:spChg chg="mod">
          <ac:chgData name="Ralph Haeussler" userId="a33031a8bc7a0d8c" providerId="LiveId" clId="{3AE4C2DC-3317-4101-A103-0AD6F14A79A3}" dt="2019-02-06T00:30:21.457" v="143"/>
          <ac:spMkLst>
            <pc:docMk/>
            <pc:sldMk cId="3754084501" sldId="312"/>
            <ac:spMk id="6" creationId="{00000000-0000-0000-0000-000000000000}"/>
          </ac:spMkLst>
        </pc:spChg>
        <pc:picChg chg="mod">
          <ac:chgData name="Ralph Haeussler" userId="a33031a8bc7a0d8c" providerId="LiveId" clId="{3AE4C2DC-3317-4101-A103-0AD6F14A79A3}" dt="2019-02-06T00:30:21.457" v="143"/>
          <ac:picMkLst>
            <pc:docMk/>
            <pc:sldMk cId="3754084501" sldId="312"/>
            <ac:picMk id="4" creationId="{00000000-0000-0000-0000-000000000000}"/>
          </ac:picMkLst>
        </pc:picChg>
      </pc:sldChg>
      <pc:sldChg chg="modSp del">
        <pc:chgData name="Ralph Haeussler" userId="a33031a8bc7a0d8c" providerId="LiveId" clId="{3AE4C2DC-3317-4101-A103-0AD6F14A79A3}" dt="2019-02-06T13:15:23.400" v="2536" actId="2696"/>
        <pc:sldMkLst>
          <pc:docMk/>
          <pc:sldMk cId="1121517557" sldId="313"/>
        </pc:sldMkLst>
        <pc:spChg chg="mod">
          <ac:chgData name="Ralph Haeussler" userId="a33031a8bc7a0d8c" providerId="LiveId" clId="{3AE4C2DC-3317-4101-A103-0AD6F14A79A3}" dt="2019-02-06T13:15:13.403" v="2533"/>
          <ac:spMkLst>
            <pc:docMk/>
            <pc:sldMk cId="1121517557" sldId="313"/>
            <ac:spMk id="4" creationId="{00000000-0000-0000-0000-000000000000}"/>
          </ac:spMkLst>
        </pc:spChg>
      </pc:sldChg>
      <pc:sldChg chg="addSp delSp modSp del">
        <pc:chgData name="Ralph Haeussler" userId="a33031a8bc7a0d8c" providerId="LiveId" clId="{3AE4C2DC-3317-4101-A103-0AD6F14A79A3}" dt="2019-02-06T12:59:06.696" v="2412" actId="2696"/>
        <pc:sldMkLst>
          <pc:docMk/>
          <pc:sldMk cId="2022552759" sldId="314"/>
        </pc:sldMkLst>
        <pc:spChg chg="add mod">
          <ac:chgData name="Ralph Haeussler" userId="a33031a8bc7a0d8c" providerId="LiveId" clId="{3AE4C2DC-3317-4101-A103-0AD6F14A79A3}" dt="2019-02-06T12:57:47.757" v="2397"/>
          <ac:spMkLst>
            <pc:docMk/>
            <pc:sldMk cId="2022552759" sldId="314"/>
            <ac:spMk id="2" creationId="{6B180F0D-9086-41D5-8060-1FEA6FC6D27A}"/>
          </ac:spMkLst>
        </pc:spChg>
        <pc:spChg chg="add mod">
          <ac:chgData name="Ralph Haeussler" userId="a33031a8bc7a0d8c" providerId="LiveId" clId="{3AE4C2DC-3317-4101-A103-0AD6F14A79A3}" dt="2019-02-06T12:57:47.757" v="2397"/>
          <ac:spMkLst>
            <pc:docMk/>
            <pc:sldMk cId="2022552759" sldId="314"/>
            <ac:spMk id="3" creationId="{295BAB4C-BB78-4C41-A63A-B6813427818A}"/>
          </ac:spMkLst>
        </pc:spChg>
        <pc:spChg chg="del">
          <ac:chgData name="Ralph Haeussler" userId="a33031a8bc7a0d8c" providerId="LiveId" clId="{3AE4C2DC-3317-4101-A103-0AD6F14A79A3}" dt="2019-02-06T12:57:47.757" v="2397"/>
          <ac:spMkLst>
            <pc:docMk/>
            <pc:sldMk cId="2022552759" sldId="314"/>
            <ac:spMk id="4" creationId="{00000000-0000-0000-0000-000000000000}"/>
          </ac:spMkLst>
        </pc:spChg>
        <pc:spChg chg="del mod">
          <ac:chgData name="Ralph Haeussler" userId="a33031a8bc7a0d8c" providerId="LiveId" clId="{3AE4C2DC-3317-4101-A103-0AD6F14A79A3}" dt="2019-02-06T12:57:47.757" v="2397"/>
          <ac:spMkLst>
            <pc:docMk/>
            <pc:sldMk cId="2022552759" sldId="314"/>
            <ac:spMk id="5" creationId="{00000000-0000-0000-0000-000000000000}"/>
          </ac:spMkLst>
        </pc:spChg>
        <pc:picChg chg="del mod">
          <ac:chgData name="Ralph Haeussler" userId="a33031a8bc7a0d8c" providerId="LiveId" clId="{3AE4C2DC-3317-4101-A103-0AD6F14A79A3}" dt="2019-02-06T12:57:47.757" v="2397"/>
          <ac:picMkLst>
            <pc:docMk/>
            <pc:sldMk cId="2022552759" sldId="314"/>
            <ac:picMk id="7" creationId="{00000000-0000-0000-0000-000000000000}"/>
          </ac:picMkLst>
        </pc:picChg>
      </pc:sldChg>
      <pc:sldChg chg="addSp delSp modSp mod modTransition setBg">
        <pc:chgData name="Ralph Haeussler" userId="a33031a8bc7a0d8c" providerId="LiveId" clId="{3AE4C2DC-3317-4101-A103-0AD6F14A79A3}" dt="2019-02-06T13:35:32.105" v="2760"/>
        <pc:sldMkLst>
          <pc:docMk/>
          <pc:sldMk cId="3952615578" sldId="315"/>
        </pc:sldMkLst>
        <pc:spChg chg="add del mod ord">
          <ac:chgData name="Ralph Haeussler" userId="a33031a8bc7a0d8c" providerId="LiveId" clId="{3AE4C2DC-3317-4101-A103-0AD6F14A79A3}" dt="2019-02-06T12:58:24.613" v="2404" actId="478"/>
          <ac:spMkLst>
            <pc:docMk/>
            <pc:sldMk cId="3952615578" sldId="315"/>
            <ac:spMk id="2" creationId="{DB16A70D-32BC-4A6C-AF80-CDDA43182D68}"/>
          </ac:spMkLst>
        </pc:spChg>
        <pc:spChg chg="add del mod">
          <ac:chgData name="Ralph Haeussler" userId="a33031a8bc7a0d8c" providerId="LiveId" clId="{3AE4C2DC-3317-4101-A103-0AD6F14A79A3}" dt="2019-02-06T12:57:21.687" v="2391"/>
          <ac:spMkLst>
            <pc:docMk/>
            <pc:sldMk cId="3952615578" sldId="315"/>
            <ac:spMk id="3" creationId="{4E7B77A7-EE8F-4428-AFED-8523A5F856F0}"/>
          </ac:spMkLst>
        </pc:spChg>
        <pc:spChg chg="del">
          <ac:chgData name="Ralph Haeussler" userId="a33031a8bc7a0d8c" providerId="LiveId" clId="{3AE4C2DC-3317-4101-A103-0AD6F14A79A3}" dt="2019-02-06T12:54:14.267" v="2382"/>
          <ac:spMkLst>
            <pc:docMk/>
            <pc:sldMk cId="3952615578" sldId="315"/>
            <ac:spMk id="4" creationId="{00000000-0000-0000-0000-000000000000}"/>
          </ac:spMkLst>
        </pc:spChg>
        <pc:spChg chg="del mod">
          <ac:chgData name="Ralph Haeussler" userId="a33031a8bc7a0d8c" providerId="LiveId" clId="{3AE4C2DC-3317-4101-A103-0AD6F14A79A3}" dt="2019-02-06T12:54:14.267" v="2382"/>
          <ac:spMkLst>
            <pc:docMk/>
            <pc:sldMk cId="3952615578" sldId="315"/>
            <ac:spMk id="5" creationId="{00000000-0000-0000-0000-000000000000}"/>
          </ac:spMkLst>
        </pc:spChg>
        <pc:spChg chg="del mod">
          <ac:chgData name="Ralph Haeussler" userId="a33031a8bc7a0d8c" providerId="LiveId" clId="{3AE4C2DC-3317-4101-A103-0AD6F14A79A3}" dt="2019-02-06T12:54:14.267" v="2382"/>
          <ac:spMkLst>
            <pc:docMk/>
            <pc:sldMk cId="3952615578" sldId="315"/>
            <ac:spMk id="6" creationId="{00000000-0000-0000-0000-000000000000}"/>
          </ac:spMkLst>
        </pc:spChg>
        <pc:spChg chg="add mod">
          <ac:chgData name="Ralph Haeussler" userId="a33031a8bc7a0d8c" providerId="LiveId" clId="{3AE4C2DC-3317-4101-A103-0AD6F14A79A3}" dt="2019-02-06T12:57:40.305" v="2396" actId="26606"/>
          <ac:spMkLst>
            <pc:docMk/>
            <pc:sldMk cId="3952615578" sldId="315"/>
            <ac:spMk id="7" creationId="{0C5E0030-E226-4D46-B4AB-C7B332948AF3}"/>
          </ac:spMkLst>
        </pc:spChg>
        <pc:spChg chg="add mod">
          <ac:chgData name="Ralph Haeussler" userId="a33031a8bc7a0d8c" providerId="LiveId" clId="{3AE4C2DC-3317-4101-A103-0AD6F14A79A3}" dt="2019-02-06T12:58:19.867" v="2402" actId="1076"/>
          <ac:spMkLst>
            <pc:docMk/>
            <pc:sldMk cId="3952615578" sldId="315"/>
            <ac:spMk id="17" creationId="{074F1E8F-DDF9-489D-B78B-099BD1ED67FD}"/>
          </ac:spMkLst>
        </pc:spChg>
        <pc:spChg chg="add del">
          <ac:chgData name="Ralph Haeussler" userId="a33031a8bc7a0d8c" providerId="LiveId" clId="{3AE4C2DC-3317-4101-A103-0AD6F14A79A3}" dt="2019-02-06T12:57:40.230" v="2395" actId="26606"/>
          <ac:spMkLst>
            <pc:docMk/>
            <pc:sldMk cId="3952615578" sldId="315"/>
            <ac:spMk id="18" creationId="{ED10CF64-F588-4794-80E9-12CBA1784939}"/>
          </ac:spMkLst>
        </pc:spChg>
        <pc:spChg chg="add mod">
          <ac:chgData name="Ralph Haeussler" userId="a33031a8bc7a0d8c" providerId="LiveId" clId="{3AE4C2DC-3317-4101-A103-0AD6F14A79A3}" dt="2019-02-06T12:58:34.317" v="2405" actId="688"/>
          <ac:spMkLst>
            <pc:docMk/>
            <pc:sldMk cId="3952615578" sldId="315"/>
            <ac:spMk id="19" creationId="{FBA2B834-236D-454E-B6A3-7B9F9E1F4DA8}"/>
          </ac:spMkLst>
        </pc:spChg>
        <pc:spChg chg="add">
          <ac:chgData name="Ralph Haeussler" userId="a33031a8bc7a0d8c" providerId="LiveId" clId="{3AE4C2DC-3317-4101-A103-0AD6F14A79A3}" dt="2019-02-06T12:57:40.305" v="2396" actId="26606"/>
          <ac:spMkLst>
            <pc:docMk/>
            <pc:sldMk cId="3952615578" sldId="315"/>
            <ac:spMk id="21" creationId="{CBD94887-6A10-4F62-8EE1-B2BCFA1F380F}"/>
          </ac:spMkLst>
        </pc:spChg>
        <pc:spChg chg="add mod">
          <ac:chgData name="Ralph Haeussler" userId="a33031a8bc7a0d8c" providerId="LiveId" clId="{3AE4C2DC-3317-4101-A103-0AD6F14A79A3}" dt="2019-02-06T13:00:01.285" v="2426" actId="403"/>
          <ac:spMkLst>
            <pc:docMk/>
            <pc:sldMk cId="3952615578" sldId="315"/>
            <ac:spMk id="25" creationId="{4904B913-01F6-42ED-9032-005B8B1E707E}"/>
          </ac:spMkLst>
        </pc:spChg>
        <pc:picChg chg="add mod">
          <ac:chgData name="Ralph Haeussler" userId="a33031a8bc7a0d8c" providerId="LiveId" clId="{3AE4C2DC-3317-4101-A103-0AD6F14A79A3}" dt="2019-02-06T12:59:04.400" v="2411" actId="1076"/>
          <ac:picMkLst>
            <pc:docMk/>
            <pc:sldMk cId="3952615578" sldId="315"/>
            <ac:picMk id="9" creationId="{EB8AB658-535F-48C0-B2FB-F69E6BC5267B}"/>
          </ac:picMkLst>
        </pc:picChg>
        <pc:picChg chg="add del">
          <ac:chgData name="Ralph Haeussler" userId="a33031a8bc7a0d8c" providerId="LiveId" clId="{3AE4C2DC-3317-4101-A103-0AD6F14A79A3}" dt="2019-02-06T12:57:40.230" v="2395" actId="26606"/>
          <ac:picMkLst>
            <pc:docMk/>
            <pc:sldMk cId="3952615578" sldId="315"/>
            <ac:picMk id="14" creationId="{DF6A9299-1D12-47E2-9DD4-03342553C4AA}"/>
          </ac:picMkLst>
        </pc:picChg>
        <pc:picChg chg="add del">
          <ac:chgData name="Ralph Haeussler" userId="a33031a8bc7a0d8c" providerId="LiveId" clId="{3AE4C2DC-3317-4101-A103-0AD6F14A79A3}" dt="2019-02-06T12:57:40.230" v="2395" actId="26606"/>
          <ac:picMkLst>
            <pc:docMk/>
            <pc:sldMk cId="3952615578" sldId="315"/>
            <ac:picMk id="16" creationId="{0C8B7D16-051E-4562-B872-ABF369C457CA}"/>
          </ac:picMkLst>
        </pc:picChg>
        <pc:picChg chg="add">
          <ac:chgData name="Ralph Haeussler" userId="a33031a8bc7a0d8c" providerId="LiveId" clId="{3AE4C2DC-3317-4101-A103-0AD6F14A79A3}" dt="2019-02-06T12:57:40.305" v="2396" actId="26606"/>
          <ac:picMkLst>
            <pc:docMk/>
            <pc:sldMk cId="3952615578" sldId="315"/>
            <ac:picMk id="20" creationId="{DF6A9299-1D12-47E2-9DD4-03342553C4AA}"/>
          </ac:picMkLst>
        </pc:picChg>
        <pc:picChg chg="add">
          <ac:chgData name="Ralph Haeussler" userId="a33031a8bc7a0d8c" providerId="LiveId" clId="{3AE4C2DC-3317-4101-A103-0AD6F14A79A3}" dt="2019-02-06T12:57:40.305" v="2396" actId="26606"/>
          <ac:picMkLst>
            <pc:docMk/>
            <pc:sldMk cId="3952615578" sldId="315"/>
            <ac:picMk id="22" creationId="{A3D512BA-228A-4979-9312-ACD246E1099D}"/>
          </ac:picMkLst>
        </pc:picChg>
        <pc:picChg chg="add mod">
          <ac:chgData name="Ralph Haeussler" userId="a33031a8bc7a0d8c" providerId="LiveId" clId="{3AE4C2DC-3317-4101-A103-0AD6F14A79A3}" dt="2019-02-06T12:58:46.302" v="2407" actId="1076"/>
          <ac:picMkLst>
            <pc:docMk/>
            <pc:sldMk cId="3952615578" sldId="315"/>
            <ac:picMk id="23" creationId="{D571FDCB-1717-401D-B101-30AC274C8495}"/>
          </ac:picMkLst>
        </pc:picChg>
        <pc:picChg chg="add mod">
          <ac:chgData name="Ralph Haeussler" userId="a33031a8bc7a0d8c" providerId="LiveId" clId="{3AE4C2DC-3317-4101-A103-0AD6F14A79A3}" dt="2019-02-06T12:59:51.345" v="2422" actId="1440"/>
          <ac:picMkLst>
            <pc:docMk/>
            <pc:sldMk cId="3952615578" sldId="315"/>
            <ac:picMk id="24" creationId="{1D6AA3CB-7A10-452B-A126-C310C5E04595}"/>
          </ac:picMkLst>
        </pc:picChg>
      </pc:sldChg>
      <pc:sldChg chg="addSp delSp modSp del modAnim">
        <pc:chgData name="Ralph Haeussler" userId="a33031a8bc7a0d8c" providerId="LiveId" clId="{3AE4C2DC-3317-4101-A103-0AD6F14A79A3}" dt="2019-02-06T05:09:05.684" v="2271" actId="2696"/>
        <pc:sldMkLst>
          <pc:docMk/>
          <pc:sldMk cId="3668102577" sldId="316"/>
        </pc:sldMkLst>
        <pc:spChg chg="del">
          <ac:chgData name="Ralph Haeussler" userId="a33031a8bc7a0d8c" providerId="LiveId" clId="{3AE4C2DC-3317-4101-A103-0AD6F14A79A3}" dt="2019-02-06T05:07:07.254" v="2211"/>
          <ac:spMkLst>
            <pc:docMk/>
            <pc:sldMk cId="3668102577" sldId="316"/>
            <ac:spMk id="2" creationId="{00000000-0000-0000-0000-000000000000}"/>
          </ac:spMkLst>
        </pc:spChg>
        <pc:spChg chg="del mod">
          <ac:chgData name="Ralph Haeussler" userId="a33031a8bc7a0d8c" providerId="LiveId" clId="{3AE4C2DC-3317-4101-A103-0AD6F14A79A3}" dt="2019-02-06T05:07:07.254" v="2211"/>
          <ac:spMkLst>
            <pc:docMk/>
            <pc:sldMk cId="3668102577" sldId="316"/>
            <ac:spMk id="3" creationId="{00000000-0000-0000-0000-000000000000}"/>
          </ac:spMkLst>
        </pc:spChg>
        <pc:spChg chg="del mod">
          <ac:chgData name="Ralph Haeussler" userId="a33031a8bc7a0d8c" providerId="LiveId" clId="{3AE4C2DC-3317-4101-A103-0AD6F14A79A3}" dt="2019-02-06T05:07:07.254" v="2211"/>
          <ac:spMkLst>
            <pc:docMk/>
            <pc:sldMk cId="3668102577" sldId="316"/>
            <ac:spMk id="4" creationId="{00000000-0000-0000-0000-000000000000}"/>
          </ac:spMkLst>
        </pc:spChg>
        <pc:spChg chg="del mod">
          <ac:chgData name="Ralph Haeussler" userId="a33031a8bc7a0d8c" providerId="LiveId" clId="{3AE4C2DC-3317-4101-A103-0AD6F14A79A3}" dt="2019-02-06T05:07:07.254" v="2211"/>
          <ac:spMkLst>
            <pc:docMk/>
            <pc:sldMk cId="3668102577" sldId="316"/>
            <ac:spMk id="5" creationId="{00000000-0000-0000-0000-000000000000}"/>
          </ac:spMkLst>
        </pc:spChg>
        <pc:spChg chg="del mod">
          <ac:chgData name="Ralph Haeussler" userId="a33031a8bc7a0d8c" providerId="LiveId" clId="{3AE4C2DC-3317-4101-A103-0AD6F14A79A3}" dt="2019-02-06T05:07:07.254" v="2211"/>
          <ac:spMkLst>
            <pc:docMk/>
            <pc:sldMk cId="3668102577" sldId="316"/>
            <ac:spMk id="6" creationId="{00000000-0000-0000-0000-000000000000}"/>
          </ac:spMkLst>
        </pc:spChg>
        <pc:spChg chg="del mod">
          <ac:chgData name="Ralph Haeussler" userId="a33031a8bc7a0d8c" providerId="LiveId" clId="{3AE4C2DC-3317-4101-A103-0AD6F14A79A3}" dt="2019-02-06T05:07:07.254" v="2211"/>
          <ac:spMkLst>
            <pc:docMk/>
            <pc:sldMk cId="3668102577" sldId="316"/>
            <ac:spMk id="7" creationId="{00000000-0000-0000-0000-000000000000}"/>
          </ac:spMkLst>
        </pc:spChg>
        <pc:spChg chg="add mod">
          <ac:chgData name="Ralph Haeussler" userId="a33031a8bc7a0d8c" providerId="LiveId" clId="{3AE4C2DC-3317-4101-A103-0AD6F14A79A3}" dt="2019-02-06T05:07:07.254" v="2211"/>
          <ac:spMkLst>
            <pc:docMk/>
            <pc:sldMk cId="3668102577" sldId="316"/>
            <ac:spMk id="8" creationId="{DCCC0FFD-C371-40CC-8499-8C124725114B}"/>
          </ac:spMkLst>
        </pc:spChg>
        <pc:spChg chg="add mod">
          <ac:chgData name="Ralph Haeussler" userId="a33031a8bc7a0d8c" providerId="LiveId" clId="{3AE4C2DC-3317-4101-A103-0AD6F14A79A3}" dt="2019-02-06T05:07:07.254" v="2211"/>
          <ac:spMkLst>
            <pc:docMk/>
            <pc:sldMk cId="3668102577" sldId="316"/>
            <ac:spMk id="10" creationId="{5FBF47F3-9593-4733-BC14-C5A60AA5E8E8}"/>
          </ac:spMkLst>
        </pc:spChg>
        <pc:spChg chg="del mod">
          <ac:chgData name="Ralph Haeussler" userId="a33031a8bc7a0d8c" providerId="LiveId" clId="{3AE4C2DC-3317-4101-A103-0AD6F14A79A3}" dt="2019-02-06T05:07:07.254" v="2211"/>
          <ac:spMkLst>
            <pc:docMk/>
            <pc:sldMk cId="3668102577" sldId="316"/>
            <ac:spMk id="13" creationId="{00000000-0000-0000-0000-000000000000}"/>
          </ac:spMkLst>
        </pc:spChg>
        <pc:cxnChg chg="del mod">
          <ac:chgData name="Ralph Haeussler" userId="a33031a8bc7a0d8c" providerId="LiveId" clId="{3AE4C2DC-3317-4101-A103-0AD6F14A79A3}" dt="2019-02-06T05:07:07.254" v="2211"/>
          <ac:cxnSpMkLst>
            <pc:docMk/>
            <pc:sldMk cId="3668102577" sldId="316"/>
            <ac:cxnSpMk id="9" creationId="{00000000-0000-0000-0000-000000000000}"/>
          </ac:cxnSpMkLst>
        </pc:cxnChg>
        <pc:cxnChg chg="del mod">
          <ac:chgData name="Ralph Haeussler" userId="a33031a8bc7a0d8c" providerId="LiveId" clId="{3AE4C2DC-3317-4101-A103-0AD6F14A79A3}" dt="2019-02-06T05:07:07.254" v="2211"/>
          <ac:cxnSpMkLst>
            <pc:docMk/>
            <pc:sldMk cId="3668102577" sldId="316"/>
            <ac:cxnSpMk id="14" creationId="{00000000-0000-0000-0000-000000000000}"/>
          </ac:cxnSpMkLst>
        </pc:cxnChg>
      </pc:sldChg>
      <pc:sldChg chg="addSp delSp modSp del modAnim">
        <pc:chgData name="Ralph Haeussler" userId="a33031a8bc7a0d8c" providerId="LiveId" clId="{3AE4C2DC-3317-4101-A103-0AD6F14A79A3}" dt="2019-02-06T03:49:32.182" v="926" actId="2696"/>
        <pc:sldMkLst>
          <pc:docMk/>
          <pc:sldMk cId="1110332454" sldId="317"/>
        </pc:sldMkLst>
        <pc:spChg chg="del">
          <ac:chgData name="Ralph Haeussler" userId="a33031a8bc7a0d8c" providerId="LiveId" clId="{3AE4C2DC-3317-4101-A103-0AD6F14A79A3}" dt="2019-02-06T03:45:33.065" v="867"/>
          <ac:spMkLst>
            <pc:docMk/>
            <pc:sldMk cId="1110332454" sldId="317"/>
            <ac:spMk id="2" creationId="{00000000-0000-0000-0000-000000000000}"/>
          </ac:spMkLst>
        </pc:spChg>
        <pc:spChg chg="del mod">
          <ac:chgData name="Ralph Haeussler" userId="a33031a8bc7a0d8c" providerId="LiveId" clId="{3AE4C2DC-3317-4101-A103-0AD6F14A79A3}" dt="2019-02-06T03:45:33.065" v="867"/>
          <ac:spMkLst>
            <pc:docMk/>
            <pc:sldMk cId="1110332454" sldId="317"/>
            <ac:spMk id="3" creationId="{00000000-0000-0000-0000-000000000000}"/>
          </ac:spMkLst>
        </pc:spChg>
        <pc:spChg chg="add mod">
          <ac:chgData name="Ralph Haeussler" userId="a33031a8bc7a0d8c" providerId="LiveId" clId="{3AE4C2DC-3317-4101-A103-0AD6F14A79A3}" dt="2019-02-06T03:45:33.065" v="867"/>
          <ac:spMkLst>
            <pc:docMk/>
            <pc:sldMk cId="1110332454" sldId="317"/>
            <ac:spMk id="4" creationId="{99C44402-0B54-4437-8C29-CC8D5FD0A27F}"/>
          </ac:spMkLst>
        </pc:spChg>
        <pc:spChg chg="del mod">
          <ac:chgData name="Ralph Haeussler" userId="a33031a8bc7a0d8c" providerId="LiveId" clId="{3AE4C2DC-3317-4101-A103-0AD6F14A79A3}" dt="2019-02-06T03:45:33.065" v="867"/>
          <ac:spMkLst>
            <pc:docMk/>
            <pc:sldMk cId="1110332454" sldId="317"/>
            <ac:spMk id="6" creationId="{00000000-0000-0000-0000-000000000000}"/>
          </ac:spMkLst>
        </pc:spChg>
        <pc:spChg chg="del mod">
          <ac:chgData name="Ralph Haeussler" userId="a33031a8bc7a0d8c" providerId="LiveId" clId="{3AE4C2DC-3317-4101-A103-0AD6F14A79A3}" dt="2019-02-06T03:45:33.065" v="867"/>
          <ac:spMkLst>
            <pc:docMk/>
            <pc:sldMk cId="1110332454" sldId="317"/>
            <ac:spMk id="7" creationId="{00000000-0000-0000-0000-000000000000}"/>
          </ac:spMkLst>
        </pc:spChg>
        <pc:spChg chg="add mod">
          <ac:chgData name="Ralph Haeussler" userId="a33031a8bc7a0d8c" providerId="LiveId" clId="{3AE4C2DC-3317-4101-A103-0AD6F14A79A3}" dt="2019-02-06T03:45:33.065" v="867"/>
          <ac:spMkLst>
            <pc:docMk/>
            <pc:sldMk cId="1110332454" sldId="317"/>
            <ac:spMk id="9" creationId="{25E277CF-2BDB-415A-9352-D1C5458376CB}"/>
          </ac:spMkLst>
        </pc:spChg>
        <pc:picChg chg="del mod">
          <ac:chgData name="Ralph Haeussler" userId="a33031a8bc7a0d8c" providerId="LiveId" clId="{3AE4C2DC-3317-4101-A103-0AD6F14A79A3}" dt="2019-02-06T03:45:33.065" v="867"/>
          <ac:picMkLst>
            <pc:docMk/>
            <pc:sldMk cId="1110332454" sldId="317"/>
            <ac:picMk id="5" creationId="{00000000-0000-0000-0000-000000000000}"/>
          </ac:picMkLst>
        </pc:picChg>
        <pc:picChg chg="del mod">
          <ac:chgData name="Ralph Haeussler" userId="a33031a8bc7a0d8c" providerId="LiveId" clId="{3AE4C2DC-3317-4101-A103-0AD6F14A79A3}" dt="2019-02-06T03:45:30.971" v="866" actId="478"/>
          <ac:picMkLst>
            <pc:docMk/>
            <pc:sldMk cId="1110332454" sldId="317"/>
            <ac:picMk id="8" creationId="{00000000-0000-0000-0000-000000000000}"/>
          </ac:picMkLst>
        </pc:picChg>
      </pc:sldChg>
      <pc:sldChg chg="addSp delSp modSp del">
        <pc:chgData name="Ralph Haeussler" userId="a33031a8bc7a0d8c" providerId="LiveId" clId="{3AE4C2DC-3317-4101-A103-0AD6F14A79A3}" dt="2019-02-06T13:04:33.358" v="2472" actId="2696"/>
        <pc:sldMkLst>
          <pc:docMk/>
          <pc:sldMk cId="2988603420" sldId="318"/>
        </pc:sldMkLst>
        <pc:spChg chg="del">
          <ac:chgData name="Ralph Haeussler" userId="a33031a8bc7a0d8c" providerId="LiveId" clId="{3AE4C2DC-3317-4101-A103-0AD6F14A79A3}" dt="2019-02-06T13:04:12.172" v="2468"/>
          <ac:spMkLst>
            <pc:docMk/>
            <pc:sldMk cId="2988603420" sldId="318"/>
            <ac:spMk id="2" creationId="{00000000-0000-0000-0000-000000000000}"/>
          </ac:spMkLst>
        </pc:spChg>
        <pc:spChg chg="del mod">
          <ac:chgData name="Ralph Haeussler" userId="a33031a8bc7a0d8c" providerId="LiveId" clId="{3AE4C2DC-3317-4101-A103-0AD6F14A79A3}" dt="2019-02-06T13:04:12.172" v="2468"/>
          <ac:spMkLst>
            <pc:docMk/>
            <pc:sldMk cId="2988603420" sldId="318"/>
            <ac:spMk id="3" creationId="{00000000-0000-0000-0000-000000000000}"/>
          </ac:spMkLst>
        </pc:spChg>
        <pc:spChg chg="add mod">
          <ac:chgData name="Ralph Haeussler" userId="a33031a8bc7a0d8c" providerId="LiveId" clId="{3AE4C2DC-3317-4101-A103-0AD6F14A79A3}" dt="2019-02-06T13:04:12.172" v="2468"/>
          <ac:spMkLst>
            <pc:docMk/>
            <pc:sldMk cId="2988603420" sldId="318"/>
            <ac:spMk id="4" creationId="{0EE8316A-D173-4E07-84F7-E8453D4CA931}"/>
          </ac:spMkLst>
        </pc:spChg>
        <pc:spChg chg="add mod">
          <ac:chgData name="Ralph Haeussler" userId="a33031a8bc7a0d8c" providerId="LiveId" clId="{3AE4C2DC-3317-4101-A103-0AD6F14A79A3}" dt="2019-02-06T13:04:12.172" v="2468"/>
          <ac:spMkLst>
            <pc:docMk/>
            <pc:sldMk cId="2988603420" sldId="318"/>
            <ac:spMk id="5" creationId="{54946542-7091-4352-A17E-64FC02DAA3E0}"/>
          </ac:spMkLst>
        </pc:spChg>
      </pc:sldChg>
      <pc:sldChg chg="addSp delSp modSp del modAnim">
        <pc:chgData name="Ralph Haeussler" userId="a33031a8bc7a0d8c" providerId="LiveId" clId="{3AE4C2DC-3317-4101-A103-0AD6F14A79A3}" dt="2019-02-06T13:03:07.968" v="2455" actId="2696"/>
        <pc:sldMkLst>
          <pc:docMk/>
          <pc:sldMk cId="3813003136" sldId="319"/>
        </pc:sldMkLst>
        <pc:spChg chg="add mod">
          <ac:chgData name="Ralph Haeussler" userId="a33031a8bc7a0d8c" providerId="LiveId" clId="{3AE4C2DC-3317-4101-A103-0AD6F14A79A3}" dt="2019-02-06T13:02:57.088" v="2453"/>
          <ac:spMkLst>
            <pc:docMk/>
            <pc:sldMk cId="3813003136" sldId="319"/>
            <ac:spMk id="2" creationId="{2F0D7F00-5057-49F1-92F2-46282B5E141A}"/>
          </ac:spMkLst>
        </pc:spChg>
        <pc:spChg chg="del">
          <ac:chgData name="Ralph Haeussler" userId="a33031a8bc7a0d8c" providerId="LiveId" clId="{3AE4C2DC-3317-4101-A103-0AD6F14A79A3}" dt="2019-02-06T13:02:57.088" v="2453"/>
          <ac:spMkLst>
            <pc:docMk/>
            <pc:sldMk cId="3813003136" sldId="319"/>
            <ac:spMk id="4" creationId="{00000000-0000-0000-0000-000000000000}"/>
          </ac:spMkLst>
        </pc:spChg>
        <pc:spChg chg="del mod">
          <ac:chgData name="Ralph Haeussler" userId="a33031a8bc7a0d8c" providerId="LiveId" clId="{3AE4C2DC-3317-4101-A103-0AD6F14A79A3}" dt="2019-02-06T13:02:57.088" v="2453"/>
          <ac:spMkLst>
            <pc:docMk/>
            <pc:sldMk cId="3813003136" sldId="319"/>
            <ac:spMk id="5" creationId="{00000000-0000-0000-0000-000000000000}"/>
          </ac:spMkLst>
        </pc:spChg>
        <pc:spChg chg="del mod">
          <ac:chgData name="Ralph Haeussler" userId="a33031a8bc7a0d8c" providerId="LiveId" clId="{3AE4C2DC-3317-4101-A103-0AD6F14A79A3}" dt="2019-02-06T13:02:57.088" v="2453"/>
          <ac:spMkLst>
            <pc:docMk/>
            <pc:sldMk cId="3813003136" sldId="319"/>
            <ac:spMk id="6" creationId="{00000000-0000-0000-0000-000000000000}"/>
          </ac:spMkLst>
        </pc:spChg>
        <pc:spChg chg="del mod">
          <ac:chgData name="Ralph Haeussler" userId="a33031a8bc7a0d8c" providerId="LiveId" clId="{3AE4C2DC-3317-4101-A103-0AD6F14A79A3}" dt="2019-02-06T13:02:57.088" v="2453"/>
          <ac:spMkLst>
            <pc:docMk/>
            <pc:sldMk cId="3813003136" sldId="319"/>
            <ac:spMk id="7" creationId="{00000000-0000-0000-0000-000000000000}"/>
          </ac:spMkLst>
        </pc:spChg>
        <pc:spChg chg="del mod">
          <ac:chgData name="Ralph Haeussler" userId="a33031a8bc7a0d8c" providerId="LiveId" clId="{3AE4C2DC-3317-4101-A103-0AD6F14A79A3}" dt="2019-02-06T13:02:57.088" v="2453"/>
          <ac:spMkLst>
            <pc:docMk/>
            <pc:sldMk cId="3813003136" sldId="319"/>
            <ac:spMk id="8" creationId="{00000000-0000-0000-0000-000000000000}"/>
          </ac:spMkLst>
        </pc:spChg>
        <pc:spChg chg="del mod">
          <ac:chgData name="Ralph Haeussler" userId="a33031a8bc7a0d8c" providerId="LiveId" clId="{3AE4C2DC-3317-4101-A103-0AD6F14A79A3}" dt="2019-02-06T13:02:57.088" v="2453"/>
          <ac:spMkLst>
            <pc:docMk/>
            <pc:sldMk cId="3813003136" sldId="319"/>
            <ac:spMk id="12" creationId="{00000000-0000-0000-0000-000000000000}"/>
          </ac:spMkLst>
        </pc:spChg>
        <pc:spChg chg="del mod">
          <ac:chgData name="Ralph Haeussler" userId="a33031a8bc7a0d8c" providerId="LiveId" clId="{3AE4C2DC-3317-4101-A103-0AD6F14A79A3}" dt="2019-02-06T13:02:57.088" v="2453"/>
          <ac:spMkLst>
            <pc:docMk/>
            <pc:sldMk cId="3813003136" sldId="319"/>
            <ac:spMk id="13" creationId="{00000000-0000-0000-0000-000000000000}"/>
          </ac:spMkLst>
        </pc:spChg>
        <pc:spChg chg="del mod">
          <ac:chgData name="Ralph Haeussler" userId="a33031a8bc7a0d8c" providerId="LiveId" clId="{3AE4C2DC-3317-4101-A103-0AD6F14A79A3}" dt="2019-02-06T13:02:57.088" v="2453"/>
          <ac:spMkLst>
            <pc:docMk/>
            <pc:sldMk cId="3813003136" sldId="319"/>
            <ac:spMk id="14" creationId="{00000000-0000-0000-0000-000000000000}"/>
          </ac:spMkLst>
        </pc:spChg>
        <pc:spChg chg="del mod">
          <ac:chgData name="Ralph Haeussler" userId="a33031a8bc7a0d8c" providerId="LiveId" clId="{3AE4C2DC-3317-4101-A103-0AD6F14A79A3}" dt="2019-02-06T13:02:57.088" v="2453"/>
          <ac:spMkLst>
            <pc:docMk/>
            <pc:sldMk cId="3813003136" sldId="319"/>
            <ac:spMk id="15" creationId="{00000000-0000-0000-0000-000000000000}"/>
          </ac:spMkLst>
        </pc:spChg>
        <pc:spChg chg="del mod">
          <ac:chgData name="Ralph Haeussler" userId="a33031a8bc7a0d8c" providerId="LiveId" clId="{3AE4C2DC-3317-4101-A103-0AD6F14A79A3}" dt="2019-02-06T13:02:57.088" v="2453"/>
          <ac:spMkLst>
            <pc:docMk/>
            <pc:sldMk cId="3813003136" sldId="319"/>
            <ac:spMk id="16" creationId="{00000000-0000-0000-0000-000000000000}"/>
          </ac:spMkLst>
        </pc:spChg>
        <pc:spChg chg="del mod">
          <ac:chgData name="Ralph Haeussler" userId="a33031a8bc7a0d8c" providerId="LiveId" clId="{3AE4C2DC-3317-4101-A103-0AD6F14A79A3}" dt="2019-02-06T13:02:57.088" v="2453"/>
          <ac:spMkLst>
            <pc:docMk/>
            <pc:sldMk cId="3813003136" sldId="319"/>
            <ac:spMk id="17" creationId="{00000000-0000-0000-0000-000000000000}"/>
          </ac:spMkLst>
        </pc:spChg>
        <pc:spChg chg="del mod">
          <ac:chgData name="Ralph Haeussler" userId="a33031a8bc7a0d8c" providerId="LiveId" clId="{3AE4C2DC-3317-4101-A103-0AD6F14A79A3}" dt="2019-02-06T13:02:57.088" v="2453"/>
          <ac:spMkLst>
            <pc:docMk/>
            <pc:sldMk cId="3813003136" sldId="319"/>
            <ac:spMk id="18" creationId="{00000000-0000-0000-0000-000000000000}"/>
          </ac:spMkLst>
        </pc:spChg>
        <pc:cxnChg chg="del mod">
          <ac:chgData name="Ralph Haeussler" userId="a33031a8bc7a0d8c" providerId="LiveId" clId="{3AE4C2DC-3317-4101-A103-0AD6F14A79A3}" dt="2019-02-06T13:02:57.088" v="2453"/>
          <ac:cxnSpMkLst>
            <pc:docMk/>
            <pc:sldMk cId="3813003136" sldId="319"/>
            <ac:cxnSpMk id="9" creationId="{00000000-0000-0000-0000-000000000000}"/>
          </ac:cxnSpMkLst>
        </pc:cxnChg>
        <pc:cxnChg chg="del mod">
          <ac:chgData name="Ralph Haeussler" userId="a33031a8bc7a0d8c" providerId="LiveId" clId="{3AE4C2DC-3317-4101-A103-0AD6F14A79A3}" dt="2019-02-06T13:02:57.088" v="2453"/>
          <ac:cxnSpMkLst>
            <pc:docMk/>
            <pc:sldMk cId="3813003136" sldId="319"/>
            <ac:cxnSpMk id="10" creationId="{00000000-0000-0000-0000-000000000000}"/>
          </ac:cxnSpMkLst>
        </pc:cxnChg>
        <pc:cxnChg chg="del mod">
          <ac:chgData name="Ralph Haeussler" userId="a33031a8bc7a0d8c" providerId="LiveId" clId="{3AE4C2DC-3317-4101-A103-0AD6F14A79A3}" dt="2019-02-06T13:02:57.088" v="2453"/>
          <ac:cxnSpMkLst>
            <pc:docMk/>
            <pc:sldMk cId="3813003136" sldId="319"/>
            <ac:cxnSpMk id="11" creationId="{00000000-0000-0000-0000-000000000000}"/>
          </ac:cxnSpMkLst>
        </pc:cxnChg>
        <pc:cxnChg chg="del mod">
          <ac:chgData name="Ralph Haeussler" userId="a33031a8bc7a0d8c" providerId="LiveId" clId="{3AE4C2DC-3317-4101-A103-0AD6F14A79A3}" dt="2019-02-06T13:02:57.088" v="2453"/>
          <ac:cxnSpMkLst>
            <pc:docMk/>
            <pc:sldMk cId="3813003136" sldId="319"/>
            <ac:cxnSpMk id="19" creationId="{00000000-0000-0000-0000-000000000000}"/>
          </ac:cxnSpMkLst>
        </pc:cxnChg>
        <pc:cxnChg chg="del mod">
          <ac:chgData name="Ralph Haeussler" userId="a33031a8bc7a0d8c" providerId="LiveId" clId="{3AE4C2DC-3317-4101-A103-0AD6F14A79A3}" dt="2019-02-06T13:02:57.088" v="2453"/>
          <ac:cxnSpMkLst>
            <pc:docMk/>
            <pc:sldMk cId="3813003136" sldId="319"/>
            <ac:cxnSpMk id="20" creationId="{00000000-0000-0000-0000-000000000000}"/>
          </ac:cxnSpMkLst>
        </pc:cxnChg>
      </pc:sldChg>
      <pc:sldChg chg="addSp delSp modSp mod modTransition setBg">
        <pc:chgData name="Ralph Haeussler" userId="a33031a8bc7a0d8c" providerId="LiveId" clId="{3AE4C2DC-3317-4101-A103-0AD6F14A79A3}" dt="2019-02-06T13:34:42.969" v="2754"/>
        <pc:sldMkLst>
          <pc:docMk/>
          <pc:sldMk cId="90827968" sldId="320"/>
        </pc:sldMkLst>
        <pc:spChg chg="mod ord">
          <ac:chgData name="Ralph Haeussler" userId="a33031a8bc7a0d8c" providerId="LiveId" clId="{3AE4C2DC-3317-4101-A103-0AD6F14A79A3}" dt="2019-02-06T13:15:55.162" v="2540" actId="26606"/>
          <ac:spMkLst>
            <pc:docMk/>
            <pc:sldMk cId="90827968" sldId="320"/>
            <ac:spMk id="2" creationId="{00000000-0000-0000-0000-000000000000}"/>
          </ac:spMkLst>
        </pc:spChg>
        <pc:spChg chg="del mod">
          <ac:chgData name="Ralph Haeussler" userId="a33031a8bc7a0d8c" providerId="LiveId" clId="{3AE4C2DC-3317-4101-A103-0AD6F14A79A3}" dt="2019-02-06T13:15:31.186" v="2538" actId="478"/>
          <ac:spMkLst>
            <pc:docMk/>
            <pc:sldMk cId="90827968" sldId="320"/>
            <ac:spMk id="3" creationId="{00000000-0000-0000-0000-000000000000}"/>
          </ac:spMkLst>
        </pc:spChg>
        <pc:spChg chg="add">
          <ac:chgData name="Ralph Haeussler" userId="a33031a8bc7a0d8c" providerId="LiveId" clId="{3AE4C2DC-3317-4101-A103-0AD6F14A79A3}" dt="2019-02-06T13:15:55.162" v="2540" actId="26606"/>
          <ac:spMkLst>
            <pc:docMk/>
            <pc:sldMk cId="90827968" sldId="320"/>
            <ac:spMk id="13" creationId="{F4A20210-FA90-4B6D-8D2E-1B90054E097A}"/>
          </ac:spMkLst>
        </pc:spChg>
        <pc:spChg chg="add">
          <ac:chgData name="Ralph Haeussler" userId="a33031a8bc7a0d8c" providerId="LiveId" clId="{3AE4C2DC-3317-4101-A103-0AD6F14A79A3}" dt="2019-02-06T13:15:55.162" v="2540" actId="26606"/>
          <ac:spMkLst>
            <pc:docMk/>
            <pc:sldMk cId="90827968" sldId="320"/>
            <ac:spMk id="15" creationId="{39213B44-68B7-47E7-B506-5C79FCF80924}"/>
          </ac:spMkLst>
        </pc:spChg>
        <pc:grpChg chg="add">
          <ac:chgData name="Ralph Haeussler" userId="a33031a8bc7a0d8c" providerId="LiveId" clId="{3AE4C2DC-3317-4101-A103-0AD6F14A79A3}" dt="2019-02-06T13:15:55.162" v="2540" actId="26606"/>
          <ac:grpSpMkLst>
            <pc:docMk/>
            <pc:sldMk cId="90827968" sldId="320"/>
            <ac:grpSpMk id="17" creationId="{39084D60-65A6-45F8-8C17-3529E43F1C39}"/>
          </ac:grpSpMkLst>
        </pc:grpChg>
        <pc:picChg chg="mod">
          <ac:chgData name="Ralph Haeussler" userId="a33031a8bc7a0d8c" providerId="LiveId" clId="{3AE4C2DC-3317-4101-A103-0AD6F14A79A3}" dt="2019-02-06T13:15:55.162" v="2540" actId="26606"/>
          <ac:picMkLst>
            <pc:docMk/>
            <pc:sldMk cId="90827968" sldId="320"/>
            <ac:picMk id="4" creationId="{00000000-0000-0000-0000-000000000000}"/>
          </ac:picMkLst>
        </pc:picChg>
        <pc:picChg chg="add">
          <ac:chgData name="Ralph Haeussler" userId="a33031a8bc7a0d8c" providerId="LiveId" clId="{3AE4C2DC-3317-4101-A103-0AD6F14A79A3}" dt="2019-02-06T13:15:55.162" v="2540" actId="26606"/>
          <ac:picMkLst>
            <pc:docMk/>
            <pc:sldMk cId="90827968" sldId="320"/>
            <ac:picMk id="9" creationId="{CBECFFDC-94DB-4DA3-94FE-22FEDDA8FA30}"/>
          </ac:picMkLst>
        </pc:picChg>
        <pc:picChg chg="add">
          <ac:chgData name="Ralph Haeussler" userId="a33031a8bc7a0d8c" providerId="LiveId" clId="{3AE4C2DC-3317-4101-A103-0AD6F14A79A3}" dt="2019-02-06T13:15:55.162" v="2540" actId="26606"/>
          <ac:picMkLst>
            <pc:docMk/>
            <pc:sldMk cId="90827968" sldId="320"/>
            <ac:picMk id="11" creationId="{545F67A4-7428-47F3-AE14-8CA43D976E11}"/>
          </ac:picMkLst>
        </pc:picChg>
      </pc:sldChg>
      <pc:sldChg chg="modSp del">
        <pc:chgData name="Ralph Haeussler" userId="a33031a8bc7a0d8c" providerId="LiveId" clId="{3AE4C2DC-3317-4101-A103-0AD6F14A79A3}" dt="2019-02-06T13:19:44.057" v="2577" actId="2696"/>
        <pc:sldMkLst>
          <pc:docMk/>
          <pc:sldMk cId="1167919698" sldId="321"/>
        </pc:sldMkLst>
        <pc:spChg chg="mod">
          <ac:chgData name="Ralph Haeussler" userId="a33031a8bc7a0d8c" providerId="LiveId" clId="{3AE4C2DC-3317-4101-A103-0AD6F14A79A3}" dt="2019-02-05T10:04:51.734" v="54" actId="27636"/>
          <ac:spMkLst>
            <pc:docMk/>
            <pc:sldMk cId="1167919698" sldId="321"/>
            <ac:spMk id="3" creationId="{00000000-0000-0000-0000-000000000000}"/>
          </ac:spMkLst>
        </pc:spChg>
        <pc:spChg chg="mod">
          <ac:chgData name="Ralph Haeussler" userId="a33031a8bc7a0d8c" providerId="LiveId" clId="{3AE4C2DC-3317-4101-A103-0AD6F14A79A3}" dt="2019-02-06T00:30:21.457" v="143"/>
          <ac:spMkLst>
            <pc:docMk/>
            <pc:sldMk cId="1167919698" sldId="321"/>
            <ac:spMk id="4" creationId="{00000000-0000-0000-0000-000000000000}"/>
          </ac:spMkLst>
        </pc:spChg>
      </pc:sldChg>
      <pc:sldChg chg="addSp delSp modSp del">
        <pc:chgData name="Ralph Haeussler" userId="a33031a8bc7a0d8c" providerId="LiveId" clId="{3AE4C2DC-3317-4101-A103-0AD6F14A79A3}" dt="2019-02-06T12:52:09.496" v="2342" actId="2696"/>
        <pc:sldMkLst>
          <pc:docMk/>
          <pc:sldMk cId="1613248485" sldId="322"/>
        </pc:sldMkLst>
        <pc:spChg chg="del mod">
          <ac:chgData name="Ralph Haeussler" userId="a33031a8bc7a0d8c" providerId="LiveId" clId="{3AE4C2DC-3317-4101-A103-0AD6F14A79A3}" dt="2019-02-06T12:51:52.597" v="2337"/>
          <ac:spMkLst>
            <pc:docMk/>
            <pc:sldMk cId="1613248485" sldId="322"/>
            <ac:spMk id="3" creationId="{00000000-0000-0000-0000-000000000000}"/>
          </ac:spMkLst>
        </pc:spChg>
        <pc:spChg chg="add mod">
          <ac:chgData name="Ralph Haeussler" userId="a33031a8bc7a0d8c" providerId="LiveId" clId="{3AE4C2DC-3317-4101-A103-0AD6F14A79A3}" dt="2019-02-06T12:51:52.597" v="2337"/>
          <ac:spMkLst>
            <pc:docMk/>
            <pc:sldMk cId="1613248485" sldId="322"/>
            <ac:spMk id="4" creationId="{67C8A884-4ABD-4301-B328-FEC016945DAD}"/>
          </ac:spMkLst>
        </pc:spChg>
      </pc:sldChg>
      <pc:sldChg chg="del">
        <pc:chgData name="Ralph Haeussler" userId="a33031a8bc7a0d8c" providerId="LiveId" clId="{3AE4C2DC-3317-4101-A103-0AD6F14A79A3}" dt="2019-02-06T13:33:02.847" v="2726" actId="2696"/>
        <pc:sldMkLst>
          <pc:docMk/>
          <pc:sldMk cId="4073163145" sldId="323"/>
        </pc:sldMkLst>
      </pc:sldChg>
      <pc:sldChg chg="addSp delSp modSp del">
        <pc:chgData name="Ralph Haeussler" userId="a33031a8bc7a0d8c" providerId="LiveId" clId="{3AE4C2DC-3317-4101-A103-0AD6F14A79A3}" dt="2019-02-06T04:27:30.716" v="1532" actId="2696"/>
        <pc:sldMkLst>
          <pc:docMk/>
          <pc:sldMk cId="4221382011" sldId="324"/>
        </pc:sldMkLst>
        <pc:spChg chg="del mod">
          <ac:chgData name="Ralph Haeussler" userId="a33031a8bc7a0d8c" providerId="LiveId" clId="{3AE4C2DC-3317-4101-A103-0AD6F14A79A3}" dt="2019-02-06T04:24:50.799" v="1505"/>
          <ac:spMkLst>
            <pc:docMk/>
            <pc:sldMk cId="4221382011" sldId="324"/>
            <ac:spMk id="3" creationId="{00000000-0000-0000-0000-000000000000}"/>
          </ac:spMkLst>
        </pc:spChg>
        <pc:spChg chg="add mod">
          <ac:chgData name="Ralph Haeussler" userId="a33031a8bc7a0d8c" providerId="LiveId" clId="{3AE4C2DC-3317-4101-A103-0AD6F14A79A3}" dt="2019-02-06T04:24:50.799" v="1505"/>
          <ac:spMkLst>
            <pc:docMk/>
            <pc:sldMk cId="4221382011" sldId="324"/>
            <ac:spMk id="5" creationId="{F64293F9-C9D6-488B-8905-36E521F24CEC}"/>
          </ac:spMkLst>
        </pc:spChg>
        <pc:picChg chg="mod">
          <ac:chgData name="Ralph Haeussler" userId="a33031a8bc7a0d8c" providerId="LiveId" clId="{3AE4C2DC-3317-4101-A103-0AD6F14A79A3}" dt="2019-02-06T00:30:21.457" v="143"/>
          <ac:picMkLst>
            <pc:docMk/>
            <pc:sldMk cId="4221382011" sldId="324"/>
            <ac:picMk id="4" creationId="{00000000-0000-0000-0000-000000000000}"/>
          </ac:picMkLst>
        </pc:picChg>
        <pc:picChg chg="mod">
          <ac:chgData name="Ralph Haeussler" userId="a33031a8bc7a0d8c" providerId="LiveId" clId="{3AE4C2DC-3317-4101-A103-0AD6F14A79A3}" dt="2019-02-06T00:30:21.457" v="143"/>
          <ac:picMkLst>
            <pc:docMk/>
            <pc:sldMk cId="4221382011" sldId="324"/>
            <ac:picMk id="8" creationId="{00000000-0000-0000-0000-000000000000}"/>
          </ac:picMkLst>
        </pc:picChg>
      </pc:sldChg>
      <pc:sldChg chg="addSp delSp modSp del">
        <pc:chgData name="Ralph Haeussler" userId="a33031a8bc7a0d8c" providerId="LiveId" clId="{3AE4C2DC-3317-4101-A103-0AD6F14A79A3}" dt="2019-02-06T04:11:52.973" v="1285" actId="2696"/>
        <pc:sldMkLst>
          <pc:docMk/>
          <pc:sldMk cId="591324612" sldId="325"/>
        </pc:sldMkLst>
        <pc:spChg chg="add mod">
          <ac:chgData name="Ralph Haeussler" userId="a33031a8bc7a0d8c" providerId="LiveId" clId="{3AE4C2DC-3317-4101-A103-0AD6F14A79A3}" dt="2019-02-06T04:10:56.265" v="1271"/>
          <ac:spMkLst>
            <pc:docMk/>
            <pc:sldMk cId="591324612" sldId="325"/>
            <ac:spMk id="2" creationId="{33067CAC-1D9A-4544-8F90-4FB5AA4F1DD5}"/>
          </ac:spMkLst>
        </pc:spChg>
        <pc:spChg chg="del mod">
          <ac:chgData name="Ralph Haeussler" userId="a33031a8bc7a0d8c" providerId="LiveId" clId="{3AE4C2DC-3317-4101-A103-0AD6F14A79A3}" dt="2019-02-06T04:10:56.265" v="1271"/>
          <ac:spMkLst>
            <pc:docMk/>
            <pc:sldMk cId="591324612" sldId="325"/>
            <ac:spMk id="4" creationId="{00000000-0000-0000-0000-000000000000}"/>
          </ac:spMkLst>
        </pc:spChg>
        <pc:picChg chg="mod">
          <ac:chgData name="Ralph Haeussler" userId="a33031a8bc7a0d8c" providerId="LiveId" clId="{3AE4C2DC-3317-4101-A103-0AD6F14A79A3}" dt="2019-02-06T00:30:21.457" v="143"/>
          <ac:picMkLst>
            <pc:docMk/>
            <pc:sldMk cId="591324612" sldId="325"/>
            <ac:picMk id="5" creationId="{00000000-0000-0000-0000-000000000000}"/>
          </ac:picMkLst>
        </pc:picChg>
      </pc:sldChg>
      <pc:sldChg chg="modSp del">
        <pc:chgData name="Ralph Haeussler" userId="a33031a8bc7a0d8c" providerId="LiveId" clId="{3AE4C2DC-3317-4101-A103-0AD6F14A79A3}" dt="2019-02-06T13:33:02.829" v="2725" actId="2696"/>
        <pc:sldMkLst>
          <pc:docMk/>
          <pc:sldMk cId="2680105895" sldId="326"/>
        </pc:sldMkLst>
        <pc:spChg chg="mod">
          <ac:chgData name="Ralph Haeussler" userId="a33031a8bc7a0d8c" providerId="LiveId" clId="{3AE4C2DC-3317-4101-A103-0AD6F14A79A3}" dt="2019-02-05T10:04:51.790" v="57" actId="27636"/>
          <ac:spMkLst>
            <pc:docMk/>
            <pc:sldMk cId="2680105895" sldId="326"/>
            <ac:spMk id="2" creationId="{00000000-0000-0000-0000-000000000000}"/>
          </ac:spMkLst>
        </pc:spChg>
      </pc:sldChg>
      <pc:sldChg chg="addSp delSp modSp del">
        <pc:chgData name="Ralph Haeussler" userId="a33031a8bc7a0d8c" providerId="LiveId" clId="{3AE4C2DC-3317-4101-A103-0AD6F14A79A3}" dt="2019-02-06T04:17:41.983" v="1368" actId="2696"/>
        <pc:sldMkLst>
          <pc:docMk/>
          <pc:sldMk cId="1419544981" sldId="327"/>
        </pc:sldMkLst>
        <pc:spChg chg="del mod">
          <ac:chgData name="Ralph Haeussler" userId="a33031a8bc7a0d8c" providerId="LiveId" clId="{3AE4C2DC-3317-4101-A103-0AD6F14A79A3}" dt="2019-02-06T04:16:16.902" v="1353"/>
          <ac:spMkLst>
            <pc:docMk/>
            <pc:sldMk cId="1419544981" sldId="327"/>
            <ac:spMk id="3" creationId="{00000000-0000-0000-0000-000000000000}"/>
          </ac:spMkLst>
        </pc:spChg>
        <pc:spChg chg="add mod">
          <ac:chgData name="Ralph Haeussler" userId="a33031a8bc7a0d8c" providerId="LiveId" clId="{3AE4C2DC-3317-4101-A103-0AD6F14A79A3}" dt="2019-02-06T04:16:16.902" v="1353"/>
          <ac:spMkLst>
            <pc:docMk/>
            <pc:sldMk cId="1419544981" sldId="327"/>
            <ac:spMk id="4" creationId="{BA088806-31D2-4C1C-B457-43491C289905}"/>
          </ac:spMkLst>
        </pc:spChg>
        <pc:picChg chg="mod">
          <ac:chgData name="Ralph Haeussler" userId="a33031a8bc7a0d8c" providerId="LiveId" clId="{3AE4C2DC-3317-4101-A103-0AD6F14A79A3}" dt="2019-02-06T00:30:21.457" v="143"/>
          <ac:picMkLst>
            <pc:docMk/>
            <pc:sldMk cId="1419544981" sldId="327"/>
            <ac:picMk id="5" creationId="{00000000-0000-0000-0000-000000000000}"/>
          </ac:picMkLst>
        </pc:picChg>
      </pc:sldChg>
      <pc:sldChg chg="modSp del">
        <pc:chgData name="Ralph Haeussler" userId="a33031a8bc7a0d8c" providerId="LiveId" clId="{3AE4C2DC-3317-4101-A103-0AD6F14A79A3}" dt="2019-02-06T13:33:02.806" v="2724" actId="2696"/>
        <pc:sldMkLst>
          <pc:docMk/>
          <pc:sldMk cId="27166066" sldId="328"/>
        </pc:sldMkLst>
        <pc:spChg chg="mod">
          <ac:chgData name="Ralph Haeussler" userId="a33031a8bc7a0d8c" providerId="LiveId" clId="{3AE4C2DC-3317-4101-A103-0AD6F14A79A3}" dt="2019-02-05T10:04:51.797" v="58" actId="27636"/>
          <ac:spMkLst>
            <pc:docMk/>
            <pc:sldMk cId="27166066" sldId="328"/>
            <ac:spMk id="2" creationId="{00000000-0000-0000-0000-000000000000}"/>
          </ac:spMkLst>
        </pc:spChg>
      </pc:sldChg>
      <pc:sldChg chg="addSp delSp modSp del">
        <pc:chgData name="Ralph Haeussler" userId="a33031a8bc7a0d8c" providerId="LiveId" clId="{3AE4C2DC-3317-4101-A103-0AD6F14A79A3}" dt="2019-02-06T13:08:57.442" v="2494" actId="2696"/>
        <pc:sldMkLst>
          <pc:docMk/>
          <pc:sldMk cId="2720137962" sldId="329"/>
        </pc:sldMkLst>
        <pc:spChg chg="del mod">
          <ac:chgData name="Ralph Haeussler" userId="a33031a8bc7a0d8c" providerId="LiveId" clId="{3AE4C2DC-3317-4101-A103-0AD6F14A79A3}" dt="2019-02-06T13:08:48.040" v="2491"/>
          <ac:spMkLst>
            <pc:docMk/>
            <pc:sldMk cId="2720137962" sldId="329"/>
            <ac:spMk id="3" creationId="{00000000-0000-0000-0000-000000000000}"/>
          </ac:spMkLst>
        </pc:spChg>
        <pc:spChg chg="add mod">
          <ac:chgData name="Ralph Haeussler" userId="a33031a8bc7a0d8c" providerId="LiveId" clId="{3AE4C2DC-3317-4101-A103-0AD6F14A79A3}" dt="2019-02-06T13:08:48.040" v="2491"/>
          <ac:spMkLst>
            <pc:docMk/>
            <pc:sldMk cId="2720137962" sldId="329"/>
            <ac:spMk id="4" creationId="{5BB78895-B055-48F9-8C96-194E18DD0669}"/>
          </ac:spMkLst>
        </pc:spChg>
      </pc:sldChg>
      <pc:sldChg chg="del">
        <pc:chgData name="Ralph Haeussler" userId="a33031a8bc7a0d8c" providerId="LiveId" clId="{3AE4C2DC-3317-4101-A103-0AD6F14A79A3}" dt="2019-02-06T13:19:09.417" v="2571" actId="2696"/>
        <pc:sldMkLst>
          <pc:docMk/>
          <pc:sldMk cId="121037433" sldId="330"/>
        </pc:sldMkLst>
      </pc:sldChg>
      <pc:sldChg chg="addSp delSp modSp mod modTransition setBg">
        <pc:chgData name="Ralph Haeussler" userId="a33031a8bc7a0d8c" providerId="LiveId" clId="{3AE4C2DC-3317-4101-A103-0AD6F14A79A3}" dt="2019-02-06T13:35:10.524" v="2759"/>
        <pc:sldMkLst>
          <pc:docMk/>
          <pc:sldMk cId="1306383342" sldId="331"/>
        </pc:sldMkLst>
        <pc:spChg chg="mod">
          <ac:chgData name="Ralph Haeussler" userId="a33031a8bc7a0d8c" providerId="LiveId" clId="{3AE4C2DC-3317-4101-A103-0AD6F14A79A3}" dt="2019-02-06T13:06:19.491" v="2478" actId="26606"/>
          <ac:spMkLst>
            <pc:docMk/>
            <pc:sldMk cId="1306383342" sldId="331"/>
            <ac:spMk id="2" creationId="{00000000-0000-0000-0000-000000000000}"/>
          </ac:spMkLst>
        </pc:spChg>
        <pc:spChg chg="del mod">
          <ac:chgData name="Ralph Haeussler" userId="a33031a8bc7a0d8c" providerId="LiveId" clId="{3AE4C2DC-3317-4101-A103-0AD6F14A79A3}" dt="2019-02-06T13:04:37.832" v="2473"/>
          <ac:spMkLst>
            <pc:docMk/>
            <pc:sldMk cId="1306383342" sldId="331"/>
            <ac:spMk id="3" creationId="{00000000-0000-0000-0000-000000000000}"/>
          </ac:spMkLst>
        </pc:spChg>
        <pc:spChg chg="add del mod">
          <ac:chgData name="Ralph Haeussler" userId="a33031a8bc7a0d8c" providerId="LiveId" clId="{3AE4C2DC-3317-4101-A103-0AD6F14A79A3}" dt="2019-02-06T13:06:10.029" v="2475"/>
          <ac:spMkLst>
            <pc:docMk/>
            <pc:sldMk cId="1306383342" sldId="331"/>
            <ac:spMk id="4" creationId="{4FAC9233-86F9-4617-BA81-EE3391558EB8}"/>
          </ac:spMkLst>
        </pc:spChg>
        <pc:spChg chg="add mod">
          <ac:chgData name="Ralph Haeussler" userId="a33031a8bc7a0d8c" providerId="LiveId" clId="{3AE4C2DC-3317-4101-A103-0AD6F14A79A3}" dt="2019-02-06T13:08:23.432" v="2486" actId="1076"/>
          <ac:spMkLst>
            <pc:docMk/>
            <pc:sldMk cId="1306383342" sldId="331"/>
            <ac:spMk id="7" creationId="{9802FFCF-F196-40BB-B339-CC430A94734C}"/>
          </ac:spMkLst>
        </pc:spChg>
        <pc:spChg chg="add">
          <ac:chgData name="Ralph Haeussler" userId="a33031a8bc7a0d8c" providerId="LiveId" clId="{3AE4C2DC-3317-4101-A103-0AD6F14A79A3}" dt="2019-02-06T13:06:19.491" v="2478" actId="26606"/>
          <ac:spMkLst>
            <pc:docMk/>
            <pc:sldMk cId="1306383342" sldId="331"/>
            <ac:spMk id="11" creationId="{C95233CC-AA8C-461E-893C-BFE330A773B4}"/>
          </ac:spMkLst>
        </pc:spChg>
        <pc:spChg chg="add">
          <ac:chgData name="Ralph Haeussler" userId="a33031a8bc7a0d8c" providerId="LiveId" clId="{3AE4C2DC-3317-4101-A103-0AD6F14A79A3}" dt="2019-02-06T13:06:19.491" v="2478" actId="26606"/>
          <ac:spMkLst>
            <pc:docMk/>
            <pc:sldMk cId="1306383342" sldId="331"/>
            <ac:spMk id="16" creationId="{ED10CF64-F588-4794-80E9-12CBA1784939}"/>
          </ac:spMkLst>
        </pc:spChg>
        <pc:picChg chg="add del mod">
          <ac:chgData name="Ralph Haeussler" userId="a33031a8bc7a0d8c" providerId="LiveId" clId="{3AE4C2DC-3317-4101-A103-0AD6F14A79A3}" dt="2019-02-06T13:06:19.491" v="2478" actId="26606"/>
          <ac:picMkLst>
            <pc:docMk/>
            <pc:sldMk cId="1306383342" sldId="331"/>
            <ac:picMk id="6" creationId="{839984AD-2B6C-485C-B273-115530D0FC16}"/>
          </ac:picMkLst>
        </pc:picChg>
        <pc:picChg chg="add">
          <ac:chgData name="Ralph Haeussler" userId="a33031a8bc7a0d8c" providerId="LiveId" clId="{3AE4C2DC-3317-4101-A103-0AD6F14A79A3}" dt="2019-02-06T13:06:19.491" v="2478" actId="26606"/>
          <ac:picMkLst>
            <pc:docMk/>
            <pc:sldMk cId="1306383342" sldId="331"/>
            <ac:picMk id="9" creationId="{839984AD-2B6C-485C-B273-115530D0FC16}"/>
          </ac:picMkLst>
        </pc:picChg>
        <pc:picChg chg="add">
          <ac:chgData name="Ralph Haeussler" userId="a33031a8bc7a0d8c" providerId="LiveId" clId="{3AE4C2DC-3317-4101-A103-0AD6F14A79A3}" dt="2019-02-06T13:06:19.491" v="2478" actId="26606"/>
          <ac:picMkLst>
            <pc:docMk/>
            <pc:sldMk cId="1306383342" sldId="331"/>
            <ac:picMk id="14" creationId="{0C8B7D16-051E-4562-B872-ABF369C457CA}"/>
          </ac:picMkLst>
        </pc:picChg>
      </pc:sldChg>
      <pc:sldChg chg="addSp delSp modSp del">
        <pc:chgData name="Ralph Haeussler" userId="a33031a8bc7a0d8c" providerId="LiveId" clId="{3AE4C2DC-3317-4101-A103-0AD6F14A79A3}" dt="2019-02-06T04:09:26.689" v="1246" actId="2696"/>
        <pc:sldMkLst>
          <pc:docMk/>
          <pc:sldMk cId="102084886" sldId="332"/>
        </pc:sldMkLst>
        <pc:spChg chg="add mod">
          <ac:chgData name="Ralph Haeussler" userId="a33031a8bc7a0d8c" providerId="LiveId" clId="{3AE4C2DC-3317-4101-A103-0AD6F14A79A3}" dt="2019-02-06T04:08:41.886" v="1212"/>
          <ac:spMkLst>
            <pc:docMk/>
            <pc:sldMk cId="102084886" sldId="332"/>
            <ac:spMk id="2" creationId="{119396A5-FB3B-449F-91A1-ED039AACB84C}"/>
          </ac:spMkLst>
        </pc:spChg>
        <pc:spChg chg="del mod">
          <ac:chgData name="Ralph Haeussler" userId="a33031a8bc7a0d8c" providerId="LiveId" clId="{3AE4C2DC-3317-4101-A103-0AD6F14A79A3}" dt="2019-02-06T04:08:41.886" v="1212"/>
          <ac:spMkLst>
            <pc:docMk/>
            <pc:sldMk cId="102084886" sldId="332"/>
            <ac:spMk id="4" creationId="{00000000-0000-0000-0000-000000000000}"/>
          </ac:spMkLst>
        </pc:spChg>
        <pc:picChg chg="mod">
          <ac:chgData name="Ralph Haeussler" userId="a33031a8bc7a0d8c" providerId="LiveId" clId="{3AE4C2DC-3317-4101-A103-0AD6F14A79A3}" dt="2019-02-06T00:30:21.457" v="143"/>
          <ac:picMkLst>
            <pc:docMk/>
            <pc:sldMk cId="102084886" sldId="332"/>
            <ac:picMk id="5" creationId="{00000000-0000-0000-0000-000000000000}"/>
          </ac:picMkLst>
        </pc:picChg>
      </pc:sldChg>
      <pc:sldChg chg="addSp delSp modSp del">
        <pc:chgData name="Ralph Haeussler" userId="a33031a8bc7a0d8c" providerId="LiveId" clId="{3AE4C2DC-3317-4101-A103-0AD6F14A79A3}" dt="2019-02-06T04:54:42.717" v="1817" actId="2696"/>
        <pc:sldMkLst>
          <pc:docMk/>
          <pc:sldMk cId="548787515" sldId="333"/>
        </pc:sldMkLst>
        <pc:spChg chg="add mod">
          <ac:chgData name="Ralph Haeussler" userId="a33031a8bc7a0d8c" providerId="LiveId" clId="{3AE4C2DC-3317-4101-A103-0AD6F14A79A3}" dt="2019-02-06T04:53:32.701" v="1752"/>
          <ac:spMkLst>
            <pc:docMk/>
            <pc:sldMk cId="548787515" sldId="333"/>
            <ac:spMk id="2" creationId="{F1F08F6B-47B2-4EA0-9718-809B7CBCFED1}"/>
          </ac:spMkLst>
        </pc:spChg>
        <pc:spChg chg="del mod">
          <ac:chgData name="Ralph Haeussler" userId="a33031a8bc7a0d8c" providerId="LiveId" clId="{3AE4C2DC-3317-4101-A103-0AD6F14A79A3}" dt="2019-02-06T04:53:32.701" v="1752"/>
          <ac:spMkLst>
            <pc:docMk/>
            <pc:sldMk cId="548787515" sldId="333"/>
            <ac:spMk id="6" creationId="{00000000-0000-0000-0000-000000000000}"/>
          </ac:spMkLst>
        </pc:spChg>
        <pc:picChg chg="mod">
          <ac:chgData name="Ralph Haeussler" userId="a33031a8bc7a0d8c" providerId="LiveId" clId="{3AE4C2DC-3317-4101-A103-0AD6F14A79A3}" dt="2019-02-06T00:30:21.457" v="143"/>
          <ac:picMkLst>
            <pc:docMk/>
            <pc:sldMk cId="548787515" sldId="333"/>
            <ac:picMk id="11" creationId="{00000000-0000-0000-0000-000000000000}"/>
          </ac:picMkLst>
        </pc:picChg>
      </pc:sldChg>
      <pc:sldChg chg="modSp del">
        <pc:chgData name="Ralph Haeussler" userId="a33031a8bc7a0d8c" providerId="LiveId" clId="{3AE4C2DC-3317-4101-A103-0AD6F14A79A3}" dt="2019-02-06T13:33:56.564" v="2737" actId="2696"/>
        <pc:sldMkLst>
          <pc:docMk/>
          <pc:sldMk cId="4290663346" sldId="334"/>
        </pc:sldMkLst>
        <pc:spChg chg="mod">
          <ac:chgData name="Ralph Haeussler" userId="a33031a8bc7a0d8c" providerId="LiveId" clId="{3AE4C2DC-3317-4101-A103-0AD6F14A79A3}" dt="2019-02-05T10:04:51.663" v="50" actId="27636"/>
          <ac:spMkLst>
            <pc:docMk/>
            <pc:sldMk cId="4290663346" sldId="334"/>
            <ac:spMk id="3" creationId="{00000000-0000-0000-0000-000000000000}"/>
          </ac:spMkLst>
        </pc:spChg>
      </pc:sldChg>
      <pc:sldChg chg="addSp delSp modSp del modAnim">
        <pc:chgData name="Ralph Haeussler" userId="a33031a8bc7a0d8c" providerId="LiveId" clId="{3AE4C2DC-3317-4101-A103-0AD6F14A79A3}" dt="2019-02-06T12:51:44.445" v="2336" actId="2696"/>
        <pc:sldMkLst>
          <pc:docMk/>
          <pc:sldMk cId="1260886599" sldId="335"/>
        </pc:sldMkLst>
        <pc:spChg chg="del mod">
          <ac:chgData name="Ralph Haeussler" userId="a33031a8bc7a0d8c" providerId="LiveId" clId="{3AE4C2DC-3317-4101-A103-0AD6F14A79A3}" dt="2019-02-06T12:47:12.294" v="2319"/>
          <ac:spMkLst>
            <pc:docMk/>
            <pc:sldMk cId="1260886599" sldId="335"/>
            <ac:spMk id="3" creationId="{00000000-0000-0000-0000-000000000000}"/>
          </ac:spMkLst>
        </pc:spChg>
        <pc:spChg chg="add mod">
          <ac:chgData name="Ralph Haeussler" userId="a33031a8bc7a0d8c" providerId="LiveId" clId="{3AE4C2DC-3317-4101-A103-0AD6F14A79A3}" dt="2019-02-06T12:47:12.294" v="2319"/>
          <ac:spMkLst>
            <pc:docMk/>
            <pc:sldMk cId="1260886599" sldId="335"/>
            <ac:spMk id="4" creationId="{79B772AA-90FE-4444-828E-2877FF3FFAB5}"/>
          </ac:spMkLst>
        </pc:spChg>
      </pc:sldChg>
      <pc:sldChg chg="delSp modSp del modAnim">
        <pc:chgData name="Ralph Haeussler" userId="a33031a8bc7a0d8c" providerId="LiveId" clId="{3AE4C2DC-3317-4101-A103-0AD6F14A79A3}" dt="2019-02-06T13:25:17.507" v="2655" actId="2696"/>
        <pc:sldMkLst>
          <pc:docMk/>
          <pc:sldMk cId="2116903158" sldId="336"/>
        </pc:sldMkLst>
        <pc:spChg chg="mod">
          <ac:chgData name="Ralph Haeussler" userId="a33031a8bc7a0d8c" providerId="LiveId" clId="{3AE4C2DC-3317-4101-A103-0AD6F14A79A3}" dt="2019-02-06T13:24:46.809" v="2645"/>
          <ac:spMkLst>
            <pc:docMk/>
            <pc:sldMk cId="2116903158" sldId="336"/>
            <ac:spMk id="6" creationId="{00000000-0000-0000-0000-000000000000}"/>
          </ac:spMkLst>
        </pc:spChg>
        <pc:spChg chg="del mod">
          <ac:chgData name="Ralph Haeussler" userId="a33031a8bc7a0d8c" providerId="LiveId" clId="{3AE4C2DC-3317-4101-A103-0AD6F14A79A3}" dt="2019-02-06T13:23:07.785" v="2615"/>
          <ac:spMkLst>
            <pc:docMk/>
            <pc:sldMk cId="2116903158" sldId="336"/>
            <ac:spMk id="7" creationId="{00000000-0000-0000-0000-000000000000}"/>
          </ac:spMkLst>
        </pc:spChg>
        <pc:spChg chg="mod">
          <ac:chgData name="Ralph Haeussler" userId="a33031a8bc7a0d8c" providerId="LiveId" clId="{3AE4C2DC-3317-4101-A103-0AD6F14A79A3}" dt="2019-02-06T00:30:21.457" v="143"/>
          <ac:spMkLst>
            <pc:docMk/>
            <pc:sldMk cId="2116903158" sldId="336"/>
            <ac:spMk id="9" creationId="{00000000-0000-0000-0000-000000000000}"/>
          </ac:spMkLst>
        </pc:spChg>
      </pc:sldChg>
      <pc:sldChg chg="modSp del">
        <pc:chgData name="Ralph Haeussler" userId="a33031a8bc7a0d8c" providerId="LiveId" clId="{3AE4C2DC-3317-4101-A103-0AD6F14A79A3}" dt="2019-02-06T13:19:18.881" v="2572" actId="2696"/>
        <pc:sldMkLst>
          <pc:docMk/>
          <pc:sldMk cId="1904049231" sldId="337"/>
        </pc:sldMkLst>
        <pc:picChg chg="mod">
          <ac:chgData name="Ralph Haeussler" userId="a33031a8bc7a0d8c" providerId="LiveId" clId="{3AE4C2DC-3317-4101-A103-0AD6F14A79A3}" dt="2019-02-06T00:30:21.457" v="143"/>
          <ac:picMkLst>
            <pc:docMk/>
            <pc:sldMk cId="1904049231" sldId="337"/>
            <ac:picMk id="1026" creationId="{00000000-0000-0000-0000-000000000000}"/>
          </ac:picMkLst>
        </pc:picChg>
      </pc:sldChg>
      <pc:sldChg chg="modSp del">
        <pc:chgData name="Ralph Haeussler" userId="a33031a8bc7a0d8c" providerId="LiveId" clId="{3AE4C2DC-3317-4101-A103-0AD6F14A79A3}" dt="2019-02-06T13:33:57.713" v="2739" actId="2696"/>
        <pc:sldMkLst>
          <pc:docMk/>
          <pc:sldMk cId="3718710149" sldId="338"/>
        </pc:sldMkLst>
        <pc:picChg chg="mod">
          <ac:chgData name="Ralph Haeussler" userId="a33031a8bc7a0d8c" providerId="LiveId" clId="{3AE4C2DC-3317-4101-A103-0AD6F14A79A3}" dt="2019-02-06T13:19:23.106" v="2573" actId="1076"/>
          <ac:picMkLst>
            <pc:docMk/>
            <pc:sldMk cId="3718710149" sldId="338"/>
            <ac:picMk id="2050" creationId="{00000000-0000-0000-0000-000000000000}"/>
          </ac:picMkLst>
        </pc:picChg>
      </pc:sldChg>
      <pc:sldChg chg="modSp del">
        <pc:chgData name="Ralph Haeussler" userId="a33031a8bc7a0d8c" providerId="LiveId" clId="{3AE4C2DC-3317-4101-A103-0AD6F14A79A3}" dt="2019-02-06T13:19:35.541" v="2576" actId="2696"/>
        <pc:sldMkLst>
          <pc:docMk/>
          <pc:sldMk cId="1428805338" sldId="339"/>
        </pc:sldMkLst>
        <pc:picChg chg="mod">
          <ac:chgData name="Ralph Haeussler" userId="a33031a8bc7a0d8c" providerId="LiveId" clId="{3AE4C2DC-3317-4101-A103-0AD6F14A79A3}" dt="2019-02-06T00:30:21.457" v="143"/>
          <ac:picMkLst>
            <pc:docMk/>
            <pc:sldMk cId="1428805338" sldId="339"/>
            <ac:picMk id="6146" creationId="{00000000-0000-0000-0000-000000000000}"/>
          </ac:picMkLst>
        </pc:picChg>
        <pc:picChg chg="mod">
          <ac:chgData name="Ralph Haeussler" userId="a33031a8bc7a0d8c" providerId="LiveId" clId="{3AE4C2DC-3317-4101-A103-0AD6F14A79A3}" dt="2019-02-06T00:30:21.457" v="143"/>
          <ac:picMkLst>
            <pc:docMk/>
            <pc:sldMk cId="1428805338" sldId="339"/>
            <ac:picMk id="6148" creationId="{00000000-0000-0000-0000-000000000000}"/>
          </ac:picMkLst>
        </pc:picChg>
      </pc:sldChg>
      <pc:sldChg chg="modSp del">
        <pc:chgData name="Ralph Haeussler" userId="a33031a8bc7a0d8c" providerId="LiveId" clId="{3AE4C2DC-3317-4101-A103-0AD6F14A79A3}" dt="2019-02-06T13:33:59.982" v="2742" actId="2696"/>
        <pc:sldMkLst>
          <pc:docMk/>
          <pc:sldMk cId="1879274357" sldId="340"/>
        </pc:sldMkLst>
        <pc:spChg chg="mod">
          <ac:chgData name="Ralph Haeussler" userId="a33031a8bc7a0d8c" providerId="LiveId" clId="{3AE4C2DC-3317-4101-A103-0AD6F14A79A3}" dt="2019-02-06T00:30:21.457" v="143"/>
          <ac:spMkLst>
            <pc:docMk/>
            <pc:sldMk cId="1879274357" sldId="340"/>
            <ac:spMk id="6" creationId="{00000000-0000-0000-0000-000000000000}"/>
          </ac:spMkLst>
        </pc:spChg>
        <pc:spChg chg="mod">
          <ac:chgData name="Ralph Haeussler" userId="a33031a8bc7a0d8c" providerId="LiveId" clId="{3AE4C2DC-3317-4101-A103-0AD6F14A79A3}" dt="2019-02-06T00:30:21.457" v="143"/>
          <ac:spMkLst>
            <pc:docMk/>
            <pc:sldMk cId="1879274357" sldId="340"/>
            <ac:spMk id="7" creationId="{00000000-0000-0000-0000-000000000000}"/>
          </ac:spMkLst>
        </pc:spChg>
      </pc:sldChg>
      <pc:sldChg chg="delSp modSp del modAnim">
        <pc:chgData name="Ralph Haeussler" userId="a33031a8bc7a0d8c" providerId="LiveId" clId="{3AE4C2DC-3317-4101-A103-0AD6F14A79A3}" dt="2019-02-06T04:15:20.453" v="1346" actId="2696"/>
        <pc:sldMkLst>
          <pc:docMk/>
          <pc:sldMk cId="2375942338" sldId="341"/>
        </pc:sldMkLst>
        <pc:spChg chg="mod">
          <ac:chgData name="Ralph Haeussler" userId="a33031a8bc7a0d8c" providerId="LiveId" clId="{3AE4C2DC-3317-4101-A103-0AD6F14A79A3}" dt="2019-02-06T00:30:21.457" v="143"/>
          <ac:spMkLst>
            <pc:docMk/>
            <pc:sldMk cId="2375942338" sldId="341"/>
            <ac:spMk id="5" creationId="{00000000-0000-0000-0000-000000000000}"/>
          </ac:spMkLst>
        </pc:spChg>
        <pc:spChg chg="mod">
          <ac:chgData name="Ralph Haeussler" userId="a33031a8bc7a0d8c" providerId="LiveId" clId="{3AE4C2DC-3317-4101-A103-0AD6F14A79A3}" dt="2019-02-06T00:30:21.457" v="143"/>
          <ac:spMkLst>
            <pc:docMk/>
            <pc:sldMk cId="2375942338" sldId="341"/>
            <ac:spMk id="8" creationId="{00000000-0000-0000-0000-000000000000}"/>
          </ac:spMkLst>
        </pc:spChg>
        <pc:picChg chg="del mod">
          <ac:chgData name="Ralph Haeussler" userId="a33031a8bc7a0d8c" providerId="LiveId" clId="{3AE4C2DC-3317-4101-A103-0AD6F14A79A3}" dt="2019-02-06T04:13:55.734" v="1304"/>
          <ac:picMkLst>
            <pc:docMk/>
            <pc:sldMk cId="2375942338" sldId="341"/>
            <ac:picMk id="9" creationId="{00000000-0000-0000-0000-000000000000}"/>
          </ac:picMkLst>
        </pc:picChg>
      </pc:sldChg>
      <pc:sldChg chg="addSp delSp modSp del modAnim">
        <pc:chgData name="Ralph Haeussler" userId="a33031a8bc7a0d8c" providerId="LiveId" clId="{3AE4C2DC-3317-4101-A103-0AD6F14A79A3}" dt="2019-02-06T04:52:26.685" v="1740" actId="2696"/>
        <pc:sldMkLst>
          <pc:docMk/>
          <pc:sldMk cId="75820802" sldId="342"/>
        </pc:sldMkLst>
        <pc:spChg chg="add mod">
          <ac:chgData name="Ralph Haeussler" userId="a33031a8bc7a0d8c" providerId="LiveId" clId="{3AE4C2DC-3317-4101-A103-0AD6F14A79A3}" dt="2019-02-06T04:50:45.197" v="1717" actId="478"/>
          <ac:spMkLst>
            <pc:docMk/>
            <pc:sldMk cId="75820802" sldId="342"/>
            <ac:spMk id="3" creationId="{F8EFE2B8-4FA5-4B1E-A30D-52528EA6781D}"/>
          </ac:spMkLst>
        </pc:spChg>
        <pc:spChg chg="add mod">
          <ac:chgData name="Ralph Haeussler" userId="a33031a8bc7a0d8c" providerId="LiveId" clId="{3AE4C2DC-3317-4101-A103-0AD6F14A79A3}" dt="2019-02-06T04:50:50.635" v="1718"/>
          <ac:spMkLst>
            <pc:docMk/>
            <pc:sldMk cId="75820802" sldId="342"/>
            <ac:spMk id="4" creationId="{FF1163B3-185D-4720-AFEF-5E61D5C2162F}"/>
          </ac:spMkLst>
        </pc:spChg>
        <pc:spChg chg="del mod">
          <ac:chgData name="Ralph Haeussler" userId="a33031a8bc7a0d8c" providerId="LiveId" clId="{3AE4C2DC-3317-4101-A103-0AD6F14A79A3}" dt="2019-02-06T04:50:45.197" v="1717" actId="478"/>
          <ac:spMkLst>
            <pc:docMk/>
            <pc:sldMk cId="75820802" sldId="342"/>
            <ac:spMk id="5" creationId="{00000000-0000-0000-0000-000000000000}"/>
          </ac:spMkLst>
        </pc:spChg>
        <pc:spChg chg="del mod">
          <ac:chgData name="Ralph Haeussler" userId="a33031a8bc7a0d8c" providerId="LiveId" clId="{3AE4C2DC-3317-4101-A103-0AD6F14A79A3}" dt="2019-02-06T04:50:50.635" v="1718"/>
          <ac:spMkLst>
            <pc:docMk/>
            <pc:sldMk cId="75820802" sldId="342"/>
            <ac:spMk id="6" creationId="{00000000-0000-0000-0000-000000000000}"/>
          </ac:spMkLst>
        </pc:spChg>
        <pc:picChg chg="del mod">
          <ac:chgData name="Ralph Haeussler" userId="a33031a8bc7a0d8c" providerId="LiveId" clId="{3AE4C2DC-3317-4101-A103-0AD6F14A79A3}" dt="2019-02-06T04:50:50.635" v="1718"/>
          <ac:picMkLst>
            <pc:docMk/>
            <pc:sldMk cId="75820802" sldId="342"/>
            <ac:picMk id="7" creationId="{00000000-0000-0000-0000-000000000000}"/>
          </ac:picMkLst>
        </pc:picChg>
        <pc:picChg chg="del mod">
          <ac:chgData name="Ralph Haeussler" userId="a33031a8bc7a0d8c" providerId="LiveId" clId="{3AE4C2DC-3317-4101-A103-0AD6F14A79A3}" dt="2019-02-06T04:50:50.635" v="1718"/>
          <ac:picMkLst>
            <pc:docMk/>
            <pc:sldMk cId="75820802" sldId="342"/>
            <ac:picMk id="8" creationId="{00000000-0000-0000-0000-000000000000}"/>
          </ac:picMkLst>
        </pc:picChg>
        <pc:picChg chg="del mod">
          <ac:chgData name="Ralph Haeussler" userId="a33031a8bc7a0d8c" providerId="LiveId" clId="{3AE4C2DC-3317-4101-A103-0AD6F14A79A3}" dt="2019-02-06T04:50:50.635" v="1718"/>
          <ac:picMkLst>
            <pc:docMk/>
            <pc:sldMk cId="75820802" sldId="342"/>
            <ac:picMk id="9" creationId="{00000000-0000-0000-0000-000000000000}"/>
          </ac:picMkLst>
        </pc:picChg>
        <pc:picChg chg="del mod">
          <ac:chgData name="Ralph Haeussler" userId="a33031a8bc7a0d8c" providerId="LiveId" clId="{3AE4C2DC-3317-4101-A103-0AD6F14A79A3}" dt="2019-02-06T04:50:50.635" v="1718"/>
          <ac:picMkLst>
            <pc:docMk/>
            <pc:sldMk cId="75820802" sldId="342"/>
            <ac:picMk id="10" creationId="{00000000-0000-0000-0000-000000000000}"/>
          </ac:picMkLst>
        </pc:picChg>
      </pc:sldChg>
      <pc:sldChg chg="addSp delSp modSp del">
        <pc:chgData name="Ralph Haeussler" userId="a33031a8bc7a0d8c" providerId="LiveId" clId="{3AE4C2DC-3317-4101-A103-0AD6F14A79A3}" dt="2019-02-06T04:58:56.057" v="1880" actId="2696"/>
        <pc:sldMkLst>
          <pc:docMk/>
          <pc:sldMk cId="1444660020" sldId="343"/>
        </pc:sldMkLst>
        <pc:spChg chg="add mod">
          <ac:chgData name="Ralph Haeussler" userId="a33031a8bc7a0d8c" providerId="LiveId" clId="{3AE4C2DC-3317-4101-A103-0AD6F14A79A3}" dt="2019-02-06T04:57:35.641" v="1855"/>
          <ac:spMkLst>
            <pc:docMk/>
            <pc:sldMk cId="1444660020" sldId="343"/>
            <ac:spMk id="2" creationId="{19CED865-515D-41ED-A037-F0D2205A0A78}"/>
          </ac:spMkLst>
        </pc:spChg>
        <pc:spChg chg="del mod">
          <ac:chgData name="Ralph Haeussler" userId="a33031a8bc7a0d8c" providerId="LiveId" clId="{3AE4C2DC-3317-4101-A103-0AD6F14A79A3}" dt="2019-02-06T04:57:35.641" v="1855"/>
          <ac:spMkLst>
            <pc:docMk/>
            <pc:sldMk cId="1444660020" sldId="343"/>
            <ac:spMk id="6" creationId="{00000000-0000-0000-0000-000000000000}"/>
          </ac:spMkLst>
        </pc:spChg>
        <pc:spChg chg="mod">
          <ac:chgData name="Ralph Haeussler" userId="a33031a8bc7a0d8c" providerId="LiveId" clId="{3AE4C2DC-3317-4101-A103-0AD6F14A79A3}" dt="2019-02-06T00:30:21.457" v="143"/>
          <ac:spMkLst>
            <pc:docMk/>
            <pc:sldMk cId="1444660020" sldId="343"/>
            <ac:spMk id="12" creationId="{00000000-0000-0000-0000-000000000000}"/>
          </ac:spMkLst>
        </pc:spChg>
        <pc:picChg chg="mod">
          <ac:chgData name="Ralph Haeussler" userId="a33031a8bc7a0d8c" providerId="LiveId" clId="{3AE4C2DC-3317-4101-A103-0AD6F14A79A3}" dt="2019-02-06T00:30:21.457" v="143"/>
          <ac:picMkLst>
            <pc:docMk/>
            <pc:sldMk cId="1444660020" sldId="343"/>
            <ac:picMk id="13" creationId="{00000000-0000-0000-0000-000000000000}"/>
          </ac:picMkLst>
        </pc:picChg>
        <pc:picChg chg="mod">
          <ac:chgData name="Ralph Haeussler" userId="a33031a8bc7a0d8c" providerId="LiveId" clId="{3AE4C2DC-3317-4101-A103-0AD6F14A79A3}" dt="2019-02-06T00:30:21.457" v="143"/>
          <ac:picMkLst>
            <pc:docMk/>
            <pc:sldMk cId="1444660020" sldId="343"/>
            <ac:picMk id="14" creationId="{00000000-0000-0000-0000-000000000000}"/>
          </ac:picMkLst>
        </pc:picChg>
      </pc:sldChg>
      <pc:sldChg chg="addSp delSp modSp del modAnim">
        <pc:chgData name="Ralph Haeussler" userId="a33031a8bc7a0d8c" providerId="LiveId" clId="{3AE4C2DC-3317-4101-A103-0AD6F14A79A3}" dt="2019-02-06T04:55:42.467" v="1832" actId="2696"/>
        <pc:sldMkLst>
          <pc:docMk/>
          <pc:sldMk cId="884818874" sldId="344"/>
        </pc:sldMkLst>
        <pc:spChg chg="add mod">
          <ac:chgData name="Ralph Haeussler" userId="a33031a8bc7a0d8c" providerId="LiveId" clId="{3AE4C2DC-3317-4101-A103-0AD6F14A79A3}" dt="2019-02-06T04:54:57.561" v="1819"/>
          <ac:spMkLst>
            <pc:docMk/>
            <pc:sldMk cId="884818874" sldId="344"/>
            <ac:spMk id="2" creationId="{E118EC50-73F9-48E7-A984-3F121EE1D73D}"/>
          </ac:spMkLst>
        </pc:spChg>
        <pc:spChg chg="del mod">
          <ac:chgData name="Ralph Haeussler" userId="a33031a8bc7a0d8c" providerId="LiveId" clId="{3AE4C2DC-3317-4101-A103-0AD6F14A79A3}" dt="2019-02-06T04:54:57.561" v="1819"/>
          <ac:spMkLst>
            <pc:docMk/>
            <pc:sldMk cId="884818874" sldId="344"/>
            <ac:spMk id="5" creationId="{00000000-0000-0000-0000-000000000000}"/>
          </ac:spMkLst>
        </pc:spChg>
        <pc:spChg chg="del mod">
          <ac:chgData name="Ralph Haeussler" userId="a33031a8bc7a0d8c" providerId="LiveId" clId="{3AE4C2DC-3317-4101-A103-0AD6F14A79A3}" dt="2019-02-06T04:54:57.561" v="1819"/>
          <ac:spMkLst>
            <pc:docMk/>
            <pc:sldMk cId="884818874" sldId="344"/>
            <ac:spMk id="6" creationId="{00000000-0000-0000-0000-000000000000}"/>
          </ac:spMkLst>
        </pc:spChg>
        <pc:picChg chg="del mod">
          <ac:chgData name="Ralph Haeussler" userId="a33031a8bc7a0d8c" providerId="LiveId" clId="{3AE4C2DC-3317-4101-A103-0AD6F14A79A3}" dt="2019-02-06T04:54:57.561" v="1819"/>
          <ac:picMkLst>
            <pc:docMk/>
            <pc:sldMk cId="884818874" sldId="344"/>
            <ac:picMk id="8" creationId="{00000000-0000-0000-0000-000000000000}"/>
          </ac:picMkLst>
        </pc:picChg>
        <pc:picChg chg="del mod">
          <ac:chgData name="Ralph Haeussler" userId="a33031a8bc7a0d8c" providerId="LiveId" clId="{3AE4C2DC-3317-4101-A103-0AD6F14A79A3}" dt="2019-02-06T04:54:57.561" v="1819"/>
          <ac:picMkLst>
            <pc:docMk/>
            <pc:sldMk cId="884818874" sldId="344"/>
            <ac:picMk id="10" creationId="{00000000-0000-0000-0000-000000000000}"/>
          </ac:picMkLst>
        </pc:picChg>
        <pc:picChg chg="del mod">
          <ac:chgData name="Ralph Haeussler" userId="a33031a8bc7a0d8c" providerId="LiveId" clId="{3AE4C2DC-3317-4101-A103-0AD6F14A79A3}" dt="2019-02-06T04:54:57.561" v="1819"/>
          <ac:picMkLst>
            <pc:docMk/>
            <pc:sldMk cId="884818874" sldId="344"/>
            <ac:picMk id="12" creationId="{00000000-0000-0000-0000-000000000000}"/>
          </ac:picMkLst>
        </pc:picChg>
      </pc:sldChg>
      <pc:sldChg chg="addSp delSp modSp del modAnim">
        <pc:chgData name="Ralph Haeussler" userId="a33031a8bc7a0d8c" providerId="LiveId" clId="{3AE4C2DC-3317-4101-A103-0AD6F14A79A3}" dt="2019-02-06T13:12:06.612" v="2518" actId="2696"/>
        <pc:sldMkLst>
          <pc:docMk/>
          <pc:sldMk cId="1693156258" sldId="345"/>
        </pc:sldMkLst>
        <pc:spChg chg="add mod">
          <ac:chgData name="Ralph Haeussler" userId="a33031a8bc7a0d8c" providerId="LiveId" clId="{3AE4C2DC-3317-4101-A103-0AD6F14A79A3}" dt="2019-02-06T13:09:06.518" v="2495"/>
          <ac:spMkLst>
            <pc:docMk/>
            <pc:sldMk cId="1693156258" sldId="345"/>
            <ac:spMk id="2" creationId="{295E015F-C808-43EF-A48E-2AB62E5A8349}"/>
          </ac:spMkLst>
        </pc:spChg>
        <pc:spChg chg="del mod">
          <ac:chgData name="Ralph Haeussler" userId="a33031a8bc7a0d8c" providerId="LiveId" clId="{3AE4C2DC-3317-4101-A103-0AD6F14A79A3}" dt="2019-02-06T13:09:06.518" v="2495"/>
          <ac:spMkLst>
            <pc:docMk/>
            <pc:sldMk cId="1693156258" sldId="345"/>
            <ac:spMk id="7" creationId="{00000000-0000-0000-0000-000000000000}"/>
          </ac:spMkLst>
        </pc:spChg>
        <pc:spChg chg="del mod">
          <ac:chgData name="Ralph Haeussler" userId="a33031a8bc7a0d8c" providerId="LiveId" clId="{3AE4C2DC-3317-4101-A103-0AD6F14A79A3}" dt="2019-02-06T13:09:06.518" v="2495"/>
          <ac:spMkLst>
            <pc:docMk/>
            <pc:sldMk cId="1693156258" sldId="345"/>
            <ac:spMk id="8" creationId="{00000000-0000-0000-0000-000000000000}"/>
          </ac:spMkLst>
        </pc:spChg>
        <pc:picChg chg="del mod">
          <ac:chgData name="Ralph Haeussler" userId="a33031a8bc7a0d8c" providerId="LiveId" clId="{3AE4C2DC-3317-4101-A103-0AD6F14A79A3}" dt="2019-02-06T13:09:06.518" v="2495"/>
          <ac:picMkLst>
            <pc:docMk/>
            <pc:sldMk cId="1693156258" sldId="345"/>
            <ac:picMk id="4" creationId="{00000000-0000-0000-0000-000000000000}"/>
          </ac:picMkLst>
        </pc:picChg>
        <pc:picChg chg="del mod">
          <ac:chgData name="Ralph Haeussler" userId="a33031a8bc7a0d8c" providerId="LiveId" clId="{3AE4C2DC-3317-4101-A103-0AD6F14A79A3}" dt="2019-02-06T13:09:06.518" v="2495"/>
          <ac:picMkLst>
            <pc:docMk/>
            <pc:sldMk cId="1693156258" sldId="345"/>
            <ac:picMk id="5" creationId="{00000000-0000-0000-0000-000000000000}"/>
          </ac:picMkLst>
        </pc:picChg>
      </pc:sldChg>
      <pc:sldChg chg="modSp del">
        <pc:chgData name="Ralph Haeussler" userId="a33031a8bc7a0d8c" providerId="LiveId" clId="{3AE4C2DC-3317-4101-A103-0AD6F14A79A3}" dt="2019-02-06T13:27:30.869" v="2681" actId="2696"/>
        <pc:sldMkLst>
          <pc:docMk/>
          <pc:sldMk cId="826619016" sldId="346"/>
        </pc:sldMkLst>
        <pc:spChg chg="mod">
          <ac:chgData name="Ralph Haeussler" userId="a33031a8bc7a0d8c" providerId="LiveId" clId="{3AE4C2DC-3317-4101-A103-0AD6F14A79A3}" dt="2019-02-06T13:25:22.771" v="2656"/>
          <ac:spMkLst>
            <pc:docMk/>
            <pc:sldMk cId="826619016" sldId="346"/>
            <ac:spMk id="7" creationId="{00000000-0000-0000-0000-000000000000}"/>
          </ac:spMkLst>
        </pc:spChg>
        <pc:spChg chg="mod">
          <ac:chgData name="Ralph Haeussler" userId="a33031a8bc7a0d8c" providerId="LiveId" clId="{3AE4C2DC-3317-4101-A103-0AD6F14A79A3}" dt="2019-02-06T00:30:21.457" v="143"/>
          <ac:spMkLst>
            <pc:docMk/>
            <pc:sldMk cId="826619016" sldId="346"/>
            <ac:spMk id="9" creationId="{00000000-0000-0000-0000-000000000000}"/>
          </ac:spMkLst>
        </pc:spChg>
      </pc:sldChg>
      <pc:sldChg chg="addSp delSp modSp del">
        <pc:chgData name="Ralph Haeussler" userId="a33031a8bc7a0d8c" providerId="LiveId" clId="{3AE4C2DC-3317-4101-A103-0AD6F14A79A3}" dt="2019-02-06T13:24:41.117" v="2644" actId="2696"/>
        <pc:sldMkLst>
          <pc:docMk/>
          <pc:sldMk cId="32344145" sldId="347"/>
        </pc:sldMkLst>
        <pc:spChg chg="add mod">
          <ac:chgData name="Ralph Haeussler" userId="a33031a8bc7a0d8c" providerId="LiveId" clId="{3AE4C2DC-3317-4101-A103-0AD6F14A79A3}" dt="2019-02-06T13:22:28.869" v="2606"/>
          <ac:spMkLst>
            <pc:docMk/>
            <pc:sldMk cId="32344145" sldId="347"/>
            <ac:spMk id="2" creationId="{36D00B61-F14A-49D4-809C-56031AEE55CF}"/>
          </ac:spMkLst>
        </pc:spChg>
        <pc:spChg chg="del mod">
          <ac:chgData name="Ralph Haeussler" userId="a33031a8bc7a0d8c" providerId="LiveId" clId="{3AE4C2DC-3317-4101-A103-0AD6F14A79A3}" dt="2019-02-06T13:22:28.869" v="2606"/>
          <ac:spMkLst>
            <pc:docMk/>
            <pc:sldMk cId="32344145" sldId="347"/>
            <ac:spMk id="8" creationId="{00000000-0000-0000-0000-000000000000}"/>
          </ac:spMkLst>
        </pc:spChg>
        <pc:spChg chg="mod">
          <ac:chgData name="Ralph Haeussler" userId="a33031a8bc7a0d8c" providerId="LiveId" clId="{3AE4C2DC-3317-4101-A103-0AD6F14A79A3}" dt="2019-02-06T00:30:21.457" v="143"/>
          <ac:spMkLst>
            <pc:docMk/>
            <pc:sldMk cId="32344145" sldId="347"/>
            <ac:spMk id="9" creationId="{00000000-0000-0000-0000-000000000000}"/>
          </ac:spMkLst>
        </pc:spChg>
      </pc:sldChg>
      <pc:sldChg chg="addSp delSp modSp del modAnim">
        <pc:chgData name="Ralph Haeussler" userId="a33031a8bc7a0d8c" providerId="LiveId" clId="{3AE4C2DC-3317-4101-A103-0AD6F14A79A3}" dt="2019-02-06T05:11:38.508" v="2304" actId="2696"/>
        <pc:sldMkLst>
          <pc:docMk/>
          <pc:sldMk cId="3892204860" sldId="348"/>
        </pc:sldMkLst>
        <pc:spChg chg="add del mod">
          <ac:chgData name="Ralph Haeussler" userId="a33031a8bc7a0d8c" providerId="LiveId" clId="{3AE4C2DC-3317-4101-A103-0AD6F14A79A3}" dt="2019-02-06T05:09:37.264" v="2279" actId="478"/>
          <ac:spMkLst>
            <pc:docMk/>
            <pc:sldMk cId="3892204860" sldId="348"/>
            <ac:spMk id="3" creationId="{B9781965-7BEE-4D7B-B912-B97E2588A7D3}"/>
          </ac:spMkLst>
        </pc:spChg>
        <pc:spChg chg="del mod">
          <ac:chgData name="Ralph Haeussler" userId="a33031a8bc7a0d8c" providerId="LiveId" clId="{3AE4C2DC-3317-4101-A103-0AD6F14A79A3}" dt="2019-02-06T05:09:34.890" v="2278" actId="478"/>
          <ac:spMkLst>
            <pc:docMk/>
            <pc:sldMk cId="3892204860" sldId="348"/>
            <ac:spMk id="5" creationId="{00000000-0000-0000-0000-000000000000}"/>
          </ac:spMkLst>
        </pc:spChg>
        <pc:spChg chg="mod">
          <ac:chgData name="Ralph Haeussler" userId="a33031a8bc7a0d8c" providerId="LiveId" clId="{3AE4C2DC-3317-4101-A103-0AD6F14A79A3}" dt="2019-02-06T00:30:21.457" v="143"/>
          <ac:spMkLst>
            <pc:docMk/>
            <pc:sldMk cId="3892204860" sldId="348"/>
            <ac:spMk id="6" creationId="{00000000-0000-0000-0000-000000000000}"/>
          </ac:spMkLst>
        </pc:spChg>
        <pc:spChg chg="del mod">
          <ac:chgData name="Ralph Haeussler" userId="a33031a8bc7a0d8c" providerId="LiveId" clId="{3AE4C2DC-3317-4101-A103-0AD6F14A79A3}" dt="2019-02-06T05:09:31.217" v="2276" actId="478"/>
          <ac:spMkLst>
            <pc:docMk/>
            <pc:sldMk cId="3892204860" sldId="348"/>
            <ac:spMk id="9" creationId="{00000000-0000-0000-0000-000000000000}"/>
          </ac:spMkLst>
        </pc:spChg>
        <pc:graphicFrameChg chg="del mod">
          <ac:chgData name="Ralph Haeussler" userId="a33031a8bc7a0d8c" providerId="LiveId" clId="{3AE4C2DC-3317-4101-A103-0AD6F14A79A3}" dt="2019-02-06T05:09:40.281" v="2280"/>
          <ac:graphicFrameMkLst>
            <pc:docMk/>
            <pc:sldMk cId="3892204860" sldId="348"/>
            <ac:graphicFrameMk id="12" creationId="{00000000-0000-0000-0000-000000000000}"/>
          </ac:graphicFrameMkLst>
        </pc:graphicFrameChg>
        <pc:graphicFrameChg chg="del mod">
          <ac:chgData name="Ralph Haeussler" userId="a33031a8bc7a0d8c" providerId="LiveId" clId="{3AE4C2DC-3317-4101-A103-0AD6F14A79A3}" dt="2019-02-06T05:09:40.281" v="2280"/>
          <ac:graphicFrameMkLst>
            <pc:docMk/>
            <pc:sldMk cId="3892204860" sldId="348"/>
            <ac:graphicFrameMk id="14" creationId="{00000000-0000-0000-0000-000000000000}"/>
          </ac:graphicFrameMkLst>
        </pc:graphicFrameChg>
        <pc:picChg chg="del mod">
          <ac:chgData name="Ralph Haeussler" userId="a33031a8bc7a0d8c" providerId="LiveId" clId="{3AE4C2DC-3317-4101-A103-0AD6F14A79A3}" dt="2019-02-06T05:09:50.004" v="2282"/>
          <ac:picMkLst>
            <pc:docMk/>
            <pc:sldMk cId="3892204860" sldId="348"/>
            <ac:picMk id="11" creationId="{00000000-0000-0000-0000-000000000000}"/>
          </ac:picMkLst>
        </pc:picChg>
        <pc:picChg chg="del mod">
          <ac:chgData name="Ralph Haeussler" userId="a33031a8bc7a0d8c" providerId="LiveId" clId="{3AE4C2DC-3317-4101-A103-0AD6F14A79A3}" dt="2019-02-06T05:09:40.281" v="2280"/>
          <ac:picMkLst>
            <pc:docMk/>
            <pc:sldMk cId="3892204860" sldId="348"/>
            <ac:picMk id="13" creationId="{00000000-0000-0000-0000-000000000000}"/>
          </ac:picMkLst>
        </pc:picChg>
        <pc:picChg chg="del mod">
          <ac:chgData name="Ralph Haeussler" userId="a33031a8bc7a0d8c" providerId="LiveId" clId="{3AE4C2DC-3317-4101-A103-0AD6F14A79A3}" dt="2019-02-06T05:09:40.281" v="2280"/>
          <ac:picMkLst>
            <pc:docMk/>
            <pc:sldMk cId="3892204860" sldId="348"/>
            <ac:picMk id="16" creationId="{00000000-0000-0000-0000-000000000000}"/>
          </ac:picMkLst>
        </pc:picChg>
        <pc:picChg chg="del mod">
          <ac:chgData name="Ralph Haeussler" userId="a33031a8bc7a0d8c" providerId="LiveId" clId="{3AE4C2DC-3317-4101-A103-0AD6F14A79A3}" dt="2019-02-06T05:09:50.004" v="2282"/>
          <ac:picMkLst>
            <pc:docMk/>
            <pc:sldMk cId="3892204860" sldId="348"/>
            <ac:picMk id="17" creationId="{00000000-0000-0000-0000-000000000000}"/>
          </ac:picMkLst>
        </pc:picChg>
        <pc:picChg chg="del mod">
          <ac:chgData name="Ralph Haeussler" userId="a33031a8bc7a0d8c" providerId="LiveId" clId="{3AE4C2DC-3317-4101-A103-0AD6F14A79A3}" dt="2019-02-06T05:09:40.281" v="2280"/>
          <ac:picMkLst>
            <pc:docMk/>
            <pc:sldMk cId="3892204860" sldId="348"/>
            <ac:picMk id="18" creationId="{00000000-0000-0000-0000-000000000000}"/>
          </ac:picMkLst>
        </pc:picChg>
      </pc:sldChg>
      <pc:sldChg chg="modSp del">
        <pc:chgData name="Ralph Haeussler" userId="a33031a8bc7a0d8c" providerId="LiveId" clId="{3AE4C2DC-3317-4101-A103-0AD6F14A79A3}" dt="2019-02-06T13:33:02.794" v="2723" actId="2696"/>
        <pc:sldMkLst>
          <pc:docMk/>
          <pc:sldMk cId="3183326149" sldId="349"/>
        </pc:sldMkLst>
        <pc:spChg chg="mod">
          <ac:chgData name="Ralph Haeussler" userId="a33031a8bc7a0d8c" providerId="LiveId" clId="{3AE4C2DC-3317-4101-A103-0AD6F14A79A3}" dt="2019-02-06T00:30:21.457" v="143"/>
          <ac:spMkLst>
            <pc:docMk/>
            <pc:sldMk cId="3183326149" sldId="349"/>
            <ac:spMk id="5" creationId="{00000000-0000-0000-0000-000000000000}"/>
          </ac:spMkLst>
        </pc:spChg>
        <pc:picChg chg="mod">
          <ac:chgData name="Ralph Haeussler" userId="a33031a8bc7a0d8c" providerId="LiveId" clId="{3AE4C2DC-3317-4101-A103-0AD6F14A79A3}" dt="2019-02-06T00:30:21.457" v="143"/>
          <ac:picMkLst>
            <pc:docMk/>
            <pc:sldMk cId="3183326149" sldId="349"/>
            <ac:picMk id="4" creationId="{00000000-0000-0000-0000-000000000000}"/>
          </ac:picMkLst>
        </pc:picChg>
      </pc:sldChg>
      <pc:sldChg chg="addSp delSp modSp mod modTransition setBg">
        <pc:chgData name="Ralph Haeussler" userId="a33031a8bc7a0d8c" providerId="LiveId" clId="{3AE4C2DC-3317-4101-A103-0AD6F14A79A3}" dt="2019-02-06T13:34:14.477" v="2746"/>
        <pc:sldMkLst>
          <pc:docMk/>
          <pc:sldMk cId="4259151824" sldId="350"/>
        </pc:sldMkLst>
        <pc:spChg chg="mod ord">
          <ac:chgData name="Ralph Haeussler" userId="a33031a8bc7a0d8c" providerId="LiveId" clId="{3AE4C2DC-3317-4101-A103-0AD6F14A79A3}" dt="2019-02-06T13:32:20.756" v="2691" actId="26606"/>
          <ac:spMkLst>
            <pc:docMk/>
            <pc:sldMk cId="4259151824" sldId="350"/>
            <ac:spMk id="4" creationId="{00000000-0000-0000-0000-000000000000}"/>
          </ac:spMkLst>
        </pc:spChg>
        <pc:spChg chg="mod ord">
          <ac:chgData name="Ralph Haeussler" userId="a33031a8bc7a0d8c" providerId="LiveId" clId="{3AE4C2DC-3317-4101-A103-0AD6F14A79A3}" dt="2019-02-06T13:33:51.069" v="2735" actId="113"/>
          <ac:spMkLst>
            <pc:docMk/>
            <pc:sldMk cId="4259151824" sldId="350"/>
            <ac:spMk id="5" creationId="{00000000-0000-0000-0000-000000000000}"/>
          </ac:spMkLst>
        </pc:spChg>
        <pc:grpChg chg="add del">
          <ac:chgData name="Ralph Haeussler" userId="a33031a8bc7a0d8c" providerId="LiveId" clId="{3AE4C2DC-3317-4101-A103-0AD6F14A79A3}" dt="2019-02-06T13:33:23.056" v="2729" actId="26606"/>
          <ac:grpSpMkLst>
            <pc:docMk/>
            <pc:sldMk cId="4259151824" sldId="350"/>
            <ac:grpSpMk id="16" creationId="{F6A3F1D4-DEF1-47DE-A12A-4C1B3F3BA34F}"/>
          </ac:grpSpMkLst>
        </pc:grpChg>
        <pc:grpChg chg="add del">
          <ac:chgData name="Ralph Haeussler" userId="a33031a8bc7a0d8c" providerId="LiveId" clId="{3AE4C2DC-3317-4101-A103-0AD6F14A79A3}" dt="2019-02-06T13:33:23.056" v="2729" actId="26606"/>
          <ac:grpSpMkLst>
            <pc:docMk/>
            <pc:sldMk cId="4259151824" sldId="350"/>
            <ac:grpSpMk id="98" creationId="{AEB1C1D6-0E65-4622-A4D5-393D73B397A6}"/>
          </ac:grpSpMkLst>
        </pc:grpChg>
        <pc:grpChg chg="add del">
          <ac:chgData name="Ralph Haeussler" userId="a33031a8bc7a0d8c" providerId="LiveId" clId="{3AE4C2DC-3317-4101-A103-0AD6F14A79A3}" dt="2019-02-06T13:33:23.056" v="2729" actId="26606"/>
          <ac:grpSpMkLst>
            <pc:docMk/>
            <pc:sldMk cId="4259151824" sldId="350"/>
            <ac:grpSpMk id="136" creationId="{D4DB6086-E2C5-44C8-997F-B4DF964F99C1}"/>
          </ac:grpSpMkLst>
        </pc:grpChg>
        <pc:grpChg chg="add">
          <ac:chgData name="Ralph Haeussler" userId="a33031a8bc7a0d8c" providerId="LiveId" clId="{3AE4C2DC-3317-4101-A103-0AD6F14A79A3}" dt="2019-02-06T13:33:23.056" v="2729" actId="26606"/>
          <ac:grpSpMkLst>
            <pc:docMk/>
            <pc:sldMk cId="4259151824" sldId="350"/>
            <ac:grpSpMk id="224" creationId="{AB9053A5-C1DA-43AF-A312-5F5C1DAB3994}"/>
          </ac:grpSpMkLst>
        </pc:grpChg>
        <pc:grpChg chg="add">
          <ac:chgData name="Ralph Haeussler" userId="a33031a8bc7a0d8c" providerId="LiveId" clId="{3AE4C2DC-3317-4101-A103-0AD6F14A79A3}" dt="2019-02-06T13:33:23.056" v="2729" actId="26606"/>
          <ac:grpSpMkLst>
            <pc:docMk/>
            <pc:sldMk cId="4259151824" sldId="350"/>
            <ac:grpSpMk id="303" creationId="{B9BFC0FC-BF8E-4AAB-839D-FFE5A5429831}"/>
          </ac:grpSpMkLst>
        </pc:grpChg>
        <pc:grpChg chg="add">
          <ac:chgData name="Ralph Haeussler" userId="a33031a8bc7a0d8c" providerId="LiveId" clId="{3AE4C2DC-3317-4101-A103-0AD6F14A79A3}" dt="2019-02-06T13:33:23.056" v="2729" actId="26606"/>
          <ac:grpSpMkLst>
            <pc:docMk/>
            <pc:sldMk cId="4259151824" sldId="350"/>
            <ac:grpSpMk id="341" creationId="{7C733035-E3B0-4503-8AD1-A8AD345C524F}"/>
          </ac:grpSpMkLst>
        </pc:grpChg>
        <pc:grpChg chg="add">
          <ac:chgData name="Ralph Haeussler" userId="a33031a8bc7a0d8c" providerId="LiveId" clId="{3AE4C2DC-3317-4101-A103-0AD6F14A79A3}" dt="2019-02-06T13:33:23.056" v="2729" actId="26606"/>
          <ac:grpSpMkLst>
            <pc:docMk/>
            <pc:sldMk cId="4259151824" sldId="350"/>
            <ac:grpSpMk id="423" creationId="{4736EC46-F101-4A9F-986E-C9F5B5266FE7}"/>
          </ac:grpSpMkLst>
        </pc:grpChg>
        <pc:picChg chg="add mod ord">
          <ac:chgData name="Ralph Haeussler" userId="a33031a8bc7a0d8c" providerId="LiveId" clId="{3AE4C2DC-3317-4101-A103-0AD6F14A79A3}" dt="2019-02-06T13:33:23.056" v="2729" actId="26606"/>
          <ac:picMkLst>
            <pc:docMk/>
            <pc:sldMk cId="4259151824" sldId="350"/>
            <ac:picMk id="3" creationId="{E2A1EBEA-8549-47D4-9C5B-41C9BD5345A6}"/>
          </ac:picMkLst>
        </pc:picChg>
        <pc:picChg chg="add mod ord">
          <ac:chgData name="Ralph Haeussler" userId="a33031a8bc7a0d8c" providerId="LiveId" clId="{3AE4C2DC-3317-4101-A103-0AD6F14A79A3}" dt="2019-02-06T13:33:23.056" v="2729" actId="26606"/>
          <ac:picMkLst>
            <pc:docMk/>
            <pc:sldMk cId="4259151824" sldId="350"/>
            <ac:picMk id="7" creationId="{17D94720-8095-40E5-A206-12F950DAC58D}"/>
          </ac:picMkLst>
        </pc:picChg>
        <pc:picChg chg="add mod ord">
          <ac:chgData name="Ralph Haeussler" userId="a33031a8bc7a0d8c" providerId="LiveId" clId="{3AE4C2DC-3317-4101-A103-0AD6F14A79A3}" dt="2019-02-06T13:33:39.601" v="2733" actId="1076"/>
          <ac:picMkLst>
            <pc:docMk/>
            <pc:sldMk cId="4259151824" sldId="350"/>
            <ac:picMk id="9" creationId="{1D61BBAA-FB96-44CC-9F8C-F32A7E5E512C}"/>
          </ac:picMkLst>
        </pc:picChg>
        <pc:picChg chg="add del">
          <ac:chgData name="Ralph Haeussler" userId="a33031a8bc7a0d8c" providerId="LiveId" clId="{3AE4C2DC-3317-4101-A103-0AD6F14A79A3}" dt="2019-02-06T13:33:23.056" v="2729" actId="26606"/>
          <ac:picMkLst>
            <pc:docMk/>
            <pc:sldMk cId="4259151824" sldId="350"/>
            <ac:picMk id="14" creationId="{A183E0A0-23AC-4C43-8723-54948740E73B}"/>
          </ac:picMkLst>
        </pc:picChg>
        <pc:picChg chg="add mod">
          <ac:chgData name="Ralph Haeussler" userId="a33031a8bc7a0d8c" providerId="LiveId" clId="{3AE4C2DC-3317-4101-A103-0AD6F14A79A3}" dt="2019-02-06T13:33:23.056" v="2729" actId="26606"/>
          <ac:picMkLst>
            <pc:docMk/>
            <pc:sldMk cId="4259151824" sldId="350"/>
            <ac:picMk id="217" creationId="{70A58211-778D-4501-A15A-5D8B0162A14A}"/>
          </ac:picMkLst>
        </pc:picChg>
        <pc:picChg chg="add">
          <ac:chgData name="Ralph Haeussler" userId="a33031a8bc7a0d8c" providerId="LiveId" clId="{3AE4C2DC-3317-4101-A103-0AD6F14A79A3}" dt="2019-02-06T13:33:23.056" v="2729" actId="26606"/>
          <ac:picMkLst>
            <pc:docMk/>
            <pc:sldMk cId="4259151824" sldId="350"/>
            <ac:picMk id="222" creationId="{887B6CC8-3E14-493D-A78F-075CD2E8616E}"/>
          </ac:picMkLst>
        </pc:picChg>
      </pc:sldChg>
      <pc:sldChg chg="del">
        <pc:chgData name="Ralph Haeussler" userId="a33031a8bc7a0d8c" providerId="LiveId" clId="{3AE4C2DC-3317-4101-A103-0AD6F14A79A3}" dt="2019-02-06T13:19:02.604" v="2570" actId="2696"/>
        <pc:sldMkLst>
          <pc:docMk/>
          <pc:sldMk cId="1722009615" sldId="351"/>
        </pc:sldMkLst>
      </pc:sldChg>
      <pc:sldChg chg="addSp delSp modSp add mod setBg">
        <pc:chgData name="Ralph Haeussler" userId="a33031a8bc7a0d8c" providerId="LiveId" clId="{3AE4C2DC-3317-4101-A103-0AD6F14A79A3}" dt="2019-02-06T00:36:11.698" v="218" actId="1076"/>
        <pc:sldMkLst>
          <pc:docMk/>
          <pc:sldMk cId="2961565848" sldId="352"/>
        </pc:sldMkLst>
        <pc:spChg chg="del mod">
          <ac:chgData name="Ralph Haeussler" userId="a33031a8bc7a0d8c" providerId="LiveId" clId="{3AE4C2DC-3317-4101-A103-0AD6F14A79A3}" dt="2019-02-06T00:35:08.612" v="172" actId="478"/>
          <ac:spMkLst>
            <pc:docMk/>
            <pc:sldMk cId="2961565848" sldId="352"/>
            <ac:spMk id="2" creationId="{714F9363-278C-4953-B37E-75801958615D}"/>
          </ac:spMkLst>
        </pc:spChg>
        <pc:spChg chg="del">
          <ac:chgData name="Ralph Haeussler" userId="a33031a8bc7a0d8c" providerId="LiveId" clId="{3AE4C2DC-3317-4101-A103-0AD6F14A79A3}" dt="2019-02-06T00:32:57.857" v="148"/>
          <ac:spMkLst>
            <pc:docMk/>
            <pc:sldMk cId="2961565848" sldId="352"/>
            <ac:spMk id="3" creationId="{3DB9435A-5FD9-4110-8FAF-3DDE88D69C33}"/>
          </ac:spMkLst>
        </pc:spChg>
        <pc:spChg chg="add del mod">
          <ac:chgData name="Ralph Haeussler" userId="a33031a8bc7a0d8c" providerId="LiveId" clId="{3AE4C2DC-3317-4101-A103-0AD6F14A79A3}" dt="2019-02-06T00:35:08.612" v="172" actId="478"/>
          <ac:spMkLst>
            <pc:docMk/>
            <pc:sldMk cId="2961565848" sldId="352"/>
            <ac:spMk id="10" creationId="{0F27E6C9-2EC0-4CCD-99DC-267981E14A4B}"/>
          </ac:spMkLst>
        </pc:spChg>
        <pc:spChg chg="add mod">
          <ac:chgData name="Ralph Haeussler" userId="a33031a8bc7a0d8c" providerId="LiveId" clId="{3AE4C2DC-3317-4101-A103-0AD6F14A79A3}" dt="2019-02-06T00:36:11.698" v="218" actId="1076"/>
          <ac:spMkLst>
            <pc:docMk/>
            <pc:sldMk cId="2961565848" sldId="352"/>
            <ac:spMk id="12" creationId="{3DEAA7A7-DD81-486F-BED4-975DC4D92536}"/>
          </ac:spMkLst>
        </pc:spChg>
        <pc:spChg chg="add">
          <ac:chgData name="Ralph Haeussler" userId="a33031a8bc7a0d8c" providerId="LiveId" clId="{3AE4C2DC-3317-4101-A103-0AD6F14A79A3}" dt="2019-02-06T00:33:07.062" v="151" actId="26606"/>
          <ac:spMkLst>
            <pc:docMk/>
            <pc:sldMk cId="2961565848" sldId="352"/>
            <ac:spMk id="13" creationId="{CBD94887-6A10-4F62-8EE1-B2BCFA1F380F}"/>
          </ac:spMkLst>
        </pc:spChg>
        <pc:spChg chg="add del mod">
          <ac:chgData name="Ralph Haeussler" userId="a33031a8bc7a0d8c" providerId="LiveId" clId="{3AE4C2DC-3317-4101-A103-0AD6F14A79A3}" dt="2019-02-06T00:35:33.525" v="178" actId="478"/>
          <ac:spMkLst>
            <pc:docMk/>
            <pc:sldMk cId="2961565848" sldId="352"/>
            <ac:spMk id="14" creationId="{ACD1952C-B98B-46E4-8751-0794DF38CEB7}"/>
          </ac:spMkLst>
        </pc:spChg>
        <pc:graphicFrameChg chg="add del mod">
          <ac:chgData name="Ralph Haeussler" userId="a33031a8bc7a0d8c" providerId="LiveId" clId="{3AE4C2DC-3317-4101-A103-0AD6F14A79A3}" dt="2019-02-05T10:06:35.959" v="142"/>
          <ac:graphicFrameMkLst>
            <pc:docMk/>
            <pc:sldMk cId="2961565848" sldId="352"/>
            <ac:graphicFrameMk id="4" creationId="{117824E3-6F97-414F-ACE0-918EB1E60F7B}"/>
          </ac:graphicFrameMkLst>
        </pc:graphicFrameChg>
        <pc:picChg chg="add del mod">
          <ac:chgData name="Ralph Haeussler" userId="a33031a8bc7a0d8c" providerId="LiveId" clId="{3AE4C2DC-3317-4101-A103-0AD6F14A79A3}" dt="2019-02-06T00:33:07.062" v="151" actId="26606"/>
          <ac:picMkLst>
            <pc:docMk/>
            <pc:sldMk cId="2961565848" sldId="352"/>
            <ac:picMk id="5" creationId="{51AA2C1D-ACCB-403C-B74E-CE5A300D19D1}"/>
          </ac:picMkLst>
        </pc:picChg>
        <pc:picChg chg="add mod modCrop">
          <ac:chgData name="Ralph Haeussler" userId="a33031a8bc7a0d8c" providerId="LiveId" clId="{3AE4C2DC-3317-4101-A103-0AD6F14A79A3}" dt="2019-02-06T00:34:47.306" v="169" actId="732"/>
          <ac:picMkLst>
            <pc:docMk/>
            <pc:sldMk cId="2961565848" sldId="352"/>
            <ac:picMk id="8" creationId="{51AA2C1D-ACCB-403C-B74E-CE5A300D19D1}"/>
          </ac:picMkLst>
        </pc:picChg>
        <pc:picChg chg="add mod">
          <ac:chgData name="Ralph Haeussler" userId="a33031a8bc7a0d8c" providerId="LiveId" clId="{3AE4C2DC-3317-4101-A103-0AD6F14A79A3}" dt="2019-02-06T00:35:21.761" v="175" actId="14100"/>
          <ac:picMkLst>
            <pc:docMk/>
            <pc:sldMk cId="2961565848" sldId="352"/>
            <ac:picMk id="11" creationId="{01AE3AD6-F40E-4FD4-A2D1-3F6877F1D42E}"/>
          </ac:picMkLst>
        </pc:picChg>
        <pc:picChg chg="add">
          <ac:chgData name="Ralph Haeussler" userId="a33031a8bc7a0d8c" providerId="LiveId" clId="{3AE4C2DC-3317-4101-A103-0AD6F14A79A3}" dt="2019-02-06T00:33:07.062" v="151" actId="26606"/>
          <ac:picMkLst>
            <pc:docMk/>
            <pc:sldMk cId="2961565848" sldId="352"/>
            <ac:picMk id="15" creationId="{A3D512BA-228A-4979-9312-ACD246E1099D}"/>
          </ac:picMkLst>
        </pc:picChg>
      </pc:sldChg>
      <pc:sldChg chg="add del">
        <pc:chgData name="Ralph Haeussler" userId="a33031a8bc7a0d8c" providerId="LiveId" clId="{3AE4C2DC-3317-4101-A103-0AD6F14A79A3}" dt="2019-02-06T00:33:13.240" v="153"/>
        <pc:sldMkLst>
          <pc:docMk/>
          <pc:sldMk cId="1275743902" sldId="353"/>
        </pc:sldMkLst>
      </pc:sldChg>
      <pc:sldChg chg="addSp delSp modSp add modAnim">
        <pc:chgData name="Ralph Haeussler" userId="a33031a8bc7a0d8c" providerId="LiveId" clId="{3AE4C2DC-3317-4101-A103-0AD6F14A79A3}" dt="2019-02-06T00:41:02.247" v="653"/>
        <pc:sldMkLst>
          <pc:docMk/>
          <pc:sldMk cId="1926517637" sldId="353"/>
        </pc:sldMkLst>
        <pc:spChg chg="del mod">
          <ac:chgData name="Ralph Haeussler" userId="a33031a8bc7a0d8c" providerId="LiveId" clId="{3AE4C2DC-3317-4101-A103-0AD6F14A79A3}" dt="2019-02-06T00:38:22.244" v="353" actId="478"/>
          <ac:spMkLst>
            <pc:docMk/>
            <pc:sldMk cId="1926517637" sldId="353"/>
            <ac:spMk id="2" creationId="{714F9363-278C-4953-B37E-75801958615D}"/>
          </ac:spMkLst>
        </pc:spChg>
        <pc:spChg chg="add mod">
          <ac:chgData name="Ralph Haeussler" userId="a33031a8bc7a0d8c" providerId="LiveId" clId="{3AE4C2DC-3317-4101-A103-0AD6F14A79A3}" dt="2019-02-06T00:40:49.857" v="651" actId="1076"/>
          <ac:spMkLst>
            <pc:docMk/>
            <pc:sldMk cId="1926517637" sldId="353"/>
            <ac:spMk id="3" creationId="{CD4AC16A-073A-4826-8505-CA26248629A2}"/>
          </ac:spMkLst>
        </pc:spChg>
        <pc:spChg chg="add mod">
          <ac:chgData name="Ralph Haeussler" userId="a33031a8bc7a0d8c" providerId="LiveId" clId="{3AE4C2DC-3317-4101-A103-0AD6F14A79A3}" dt="2019-02-06T00:39:57.506" v="536" actId="5793"/>
          <ac:spMkLst>
            <pc:docMk/>
            <pc:sldMk cId="1926517637" sldId="353"/>
            <ac:spMk id="7" creationId="{DFB4DA99-9270-4B05-A15B-9AEB9F4B3EDF}"/>
          </ac:spMkLst>
        </pc:spChg>
        <pc:spChg chg="add mod">
          <ac:chgData name="Ralph Haeussler" userId="a33031a8bc7a0d8c" providerId="LiveId" clId="{3AE4C2DC-3317-4101-A103-0AD6F14A79A3}" dt="2019-02-06T00:39:49.754" v="533" actId="27636"/>
          <ac:spMkLst>
            <pc:docMk/>
            <pc:sldMk cId="1926517637" sldId="353"/>
            <ac:spMk id="9" creationId="{903EC8CC-7766-453F-B73A-2C6757613ED0}"/>
          </ac:spMkLst>
        </pc:spChg>
        <pc:spChg chg="del mod">
          <ac:chgData name="Ralph Haeussler" userId="a33031a8bc7a0d8c" providerId="LiveId" clId="{3AE4C2DC-3317-4101-A103-0AD6F14A79A3}" dt="2019-02-06T00:38:41.561" v="359" actId="478"/>
          <ac:spMkLst>
            <pc:docMk/>
            <pc:sldMk cId="1926517637" sldId="353"/>
            <ac:spMk id="10" creationId="{0F27E6C9-2EC0-4CCD-99DC-267981E14A4B}"/>
          </ac:spMkLst>
        </pc:spChg>
        <pc:spChg chg="add del">
          <ac:chgData name="Ralph Haeussler" userId="a33031a8bc7a0d8c" providerId="LiveId" clId="{3AE4C2DC-3317-4101-A103-0AD6F14A79A3}" dt="2019-02-06T00:40:03.603" v="538"/>
          <ac:spMkLst>
            <pc:docMk/>
            <pc:sldMk cId="1926517637" sldId="353"/>
            <ac:spMk id="11" creationId="{CDBC43A6-AA67-477C-89A2-228C8A6ED190}"/>
          </ac:spMkLst>
        </pc:spChg>
        <pc:spChg chg="add del">
          <ac:chgData name="Ralph Haeussler" userId="a33031a8bc7a0d8c" providerId="LiveId" clId="{3AE4C2DC-3317-4101-A103-0AD6F14A79A3}" dt="2019-02-06T00:40:03.603" v="538"/>
          <ac:spMkLst>
            <pc:docMk/>
            <pc:sldMk cId="1926517637" sldId="353"/>
            <ac:spMk id="12" creationId="{3089725C-8BA0-451D-8667-00114F34D3BC}"/>
          </ac:spMkLst>
        </pc:spChg>
        <pc:picChg chg="mod">
          <ac:chgData name="Ralph Haeussler" userId="a33031a8bc7a0d8c" providerId="LiveId" clId="{3AE4C2DC-3317-4101-A103-0AD6F14A79A3}" dt="2019-02-06T00:38:32.716" v="356" actId="1076"/>
          <ac:picMkLst>
            <pc:docMk/>
            <pc:sldMk cId="1926517637" sldId="353"/>
            <ac:picMk id="8" creationId="{51AA2C1D-ACCB-403C-B74E-CE5A300D19D1}"/>
          </ac:picMkLst>
        </pc:picChg>
      </pc:sldChg>
      <pc:sldChg chg="add del">
        <pc:chgData name="Ralph Haeussler" userId="a33031a8bc7a0d8c" providerId="LiveId" clId="{3AE4C2DC-3317-4101-A103-0AD6F14A79A3}" dt="2019-02-06T00:45:27.165" v="660" actId="2696"/>
        <pc:sldMkLst>
          <pc:docMk/>
          <pc:sldMk cId="2474463098" sldId="354"/>
        </pc:sldMkLst>
      </pc:sldChg>
      <pc:sldChg chg="addSp delSp modSp add mod modTransition setBg modAnim">
        <pc:chgData name="Ralph Haeussler" userId="a33031a8bc7a0d8c" providerId="LiveId" clId="{3AE4C2DC-3317-4101-A103-0AD6F14A79A3}" dt="2019-02-06T04:34:48.869" v="1687"/>
        <pc:sldMkLst>
          <pc:docMk/>
          <pc:sldMk cId="737918169" sldId="355"/>
        </pc:sldMkLst>
        <pc:spChg chg="del mod">
          <ac:chgData name="Ralph Haeussler" userId="a33031a8bc7a0d8c" providerId="LiveId" clId="{3AE4C2DC-3317-4101-A103-0AD6F14A79A3}" dt="2019-02-06T00:45:32.775" v="661" actId="478"/>
          <ac:spMkLst>
            <pc:docMk/>
            <pc:sldMk cId="737918169" sldId="355"/>
            <ac:spMk id="2" creationId="{04B391FF-9CF0-4325-AACB-1117EC5F310B}"/>
          </ac:spMkLst>
        </pc:spChg>
        <pc:spChg chg="del">
          <ac:chgData name="Ralph Haeussler" userId="a33031a8bc7a0d8c" providerId="LiveId" clId="{3AE4C2DC-3317-4101-A103-0AD6F14A79A3}" dt="2019-02-06T00:45:12.427" v="656"/>
          <ac:spMkLst>
            <pc:docMk/>
            <pc:sldMk cId="737918169" sldId="355"/>
            <ac:spMk id="3" creationId="{47B904F4-0302-4563-B98F-343806C6768F}"/>
          </ac:spMkLst>
        </pc:spChg>
        <pc:spChg chg="add mod">
          <ac:chgData name="Ralph Haeussler" userId="a33031a8bc7a0d8c" providerId="LiveId" clId="{3AE4C2DC-3317-4101-A103-0AD6F14A79A3}" dt="2019-02-06T00:49:11.685" v="763" actId="14100"/>
          <ac:spMkLst>
            <pc:docMk/>
            <pc:sldMk cId="737918169" sldId="355"/>
            <ac:spMk id="6" creationId="{C38C3ED6-C370-4D13-96BF-CD635968C7C8}"/>
          </ac:spMkLst>
        </pc:spChg>
        <pc:spChg chg="add del">
          <ac:chgData name="Ralph Haeussler" userId="a33031a8bc7a0d8c" providerId="LiveId" clId="{3AE4C2DC-3317-4101-A103-0AD6F14A79A3}" dt="2019-02-06T00:45:32.775" v="661" actId="478"/>
          <ac:spMkLst>
            <pc:docMk/>
            <pc:sldMk cId="737918169" sldId="355"/>
            <ac:spMk id="10" creationId="{6ADC3BC7-AAC7-4EA4-A5B9-E0E1940F1818}"/>
          </ac:spMkLst>
        </pc:spChg>
        <pc:spChg chg="add mod">
          <ac:chgData name="Ralph Haeussler" userId="a33031a8bc7a0d8c" providerId="LiveId" clId="{3AE4C2DC-3317-4101-A103-0AD6F14A79A3}" dt="2019-02-06T00:47:15.820" v="705" actId="113"/>
          <ac:spMkLst>
            <pc:docMk/>
            <pc:sldMk cId="737918169" sldId="355"/>
            <ac:spMk id="11" creationId="{37199719-41DE-4FB7-8B29-7A4E0451B87F}"/>
          </ac:spMkLst>
        </pc:spChg>
        <pc:spChg chg="add">
          <ac:chgData name="Ralph Haeussler" userId="a33031a8bc7a0d8c" providerId="LiveId" clId="{3AE4C2DC-3317-4101-A103-0AD6F14A79A3}" dt="2019-02-06T00:45:20.755" v="659" actId="26606"/>
          <ac:spMkLst>
            <pc:docMk/>
            <pc:sldMk cId="737918169" sldId="355"/>
            <ac:spMk id="15" creationId="{ED10CF64-F588-4794-80E9-12CBA1784939}"/>
          </ac:spMkLst>
        </pc:spChg>
        <pc:picChg chg="add del mod">
          <ac:chgData name="Ralph Haeussler" userId="a33031a8bc7a0d8c" providerId="LiveId" clId="{3AE4C2DC-3317-4101-A103-0AD6F14A79A3}" dt="2019-02-06T00:45:20.755" v="659" actId="26606"/>
          <ac:picMkLst>
            <pc:docMk/>
            <pc:sldMk cId="737918169" sldId="355"/>
            <ac:picMk id="5" creationId="{B98A5DD1-4151-4293-954F-C8E535D6D055}"/>
          </ac:picMkLst>
        </pc:picChg>
        <pc:picChg chg="add">
          <ac:chgData name="Ralph Haeussler" userId="a33031a8bc7a0d8c" providerId="LiveId" clId="{3AE4C2DC-3317-4101-A103-0AD6F14A79A3}" dt="2019-02-06T00:45:20.755" v="659" actId="26606"/>
          <ac:picMkLst>
            <pc:docMk/>
            <pc:sldMk cId="737918169" sldId="355"/>
            <ac:picMk id="8" creationId="{B98A5DD1-4151-4293-954F-C8E535D6D055}"/>
          </ac:picMkLst>
        </pc:picChg>
        <pc:picChg chg="add mod ord">
          <ac:chgData name="Ralph Haeussler" userId="a33031a8bc7a0d8c" providerId="LiveId" clId="{3AE4C2DC-3317-4101-A103-0AD6F14A79A3}" dt="2019-02-06T00:46:39.063" v="683" actId="1076"/>
          <ac:picMkLst>
            <pc:docMk/>
            <pc:sldMk cId="737918169" sldId="355"/>
            <ac:picMk id="12" creationId="{E2D48B4C-F6DB-4DFC-A69D-0DBD3B06430C}"/>
          </ac:picMkLst>
        </pc:picChg>
        <pc:picChg chg="add">
          <ac:chgData name="Ralph Haeussler" userId="a33031a8bc7a0d8c" providerId="LiveId" clId="{3AE4C2DC-3317-4101-A103-0AD6F14A79A3}" dt="2019-02-06T00:45:20.755" v="659" actId="26606"/>
          <ac:picMkLst>
            <pc:docMk/>
            <pc:sldMk cId="737918169" sldId="355"/>
            <ac:picMk id="13" creationId="{0C8B7D16-051E-4562-B872-ABF369C457CA}"/>
          </ac:picMkLst>
        </pc:picChg>
        <pc:picChg chg="add mod">
          <ac:chgData name="Ralph Haeussler" userId="a33031a8bc7a0d8c" providerId="LiveId" clId="{3AE4C2DC-3317-4101-A103-0AD6F14A79A3}" dt="2019-02-06T00:46:28.318" v="679" actId="1076"/>
          <ac:picMkLst>
            <pc:docMk/>
            <pc:sldMk cId="737918169" sldId="355"/>
            <ac:picMk id="14" creationId="{40BD0E8A-2BA5-49EA-B0E6-57B8DEDDCE99}"/>
          </ac:picMkLst>
        </pc:picChg>
        <pc:picChg chg="add mod">
          <ac:chgData name="Ralph Haeussler" userId="a33031a8bc7a0d8c" providerId="LiveId" clId="{3AE4C2DC-3317-4101-A103-0AD6F14A79A3}" dt="2019-02-06T00:48:23.749" v="724" actId="1076"/>
          <ac:picMkLst>
            <pc:docMk/>
            <pc:sldMk cId="737918169" sldId="355"/>
            <ac:picMk id="16" creationId="{B408539E-5E28-4EEF-9FCC-ADCCAF910BE4}"/>
          </ac:picMkLst>
        </pc:picChg>
        <pc:picChg chg="add mod">
          <ac:chgData name="Ralph Haeussler" userId="a33031a8bc7a0d8c" providerId="LiveId" clId="{3AE4C2DC-3317-4101-A103-0AD6F14A79A3}" dt="2019-02-06T00:48:19.797" v="723" actId="1076"/>
          <ac:picMkLst>
            <pc:docMk/>
            <pc:sldMk cId="737918169" sldId="355"/>
            <ac:picMk id="17" creationId="{86821390-A87C-49B4-8350-EF21A0F291C2}"/>
          </ac:picMkLst>
        </pc:picChg>
      </pc:sldChg>
      <pc:sldChg chg="addSp delSp modSp add modAnim">
        <pc:chgData name="Ralph Haeussler" userId="a33031a8bc7a0d8c" providerId="LiveId" clId="{3AE4C2DC-3317-4101-A103-0AD6F14A79A3}" dt="2019-02-06T03:42:13.760" v="820" actId="14100"/>
        <pc:sldMkLst>
          <pc:docMk/>
          <pc:sldMk cId="1746648490" sldId="356"/>
        </pc:sldMkLst>
        <pc:spChg chg="add del mod">
          <ac:chgData name="Ralph Haeussler" userId="a33031a8bc7a0d8c" providerId="LiveId" clId="{3AE4C2DC-3317-4101-A103-0AD6F14A79A3}" dt="2019-02-06T03:41:31.173" v="805" actId="478"/>
          <ac:spMkLst>
            <pc:docMk/>
            <pc:sldMk cId="1746648490" sldId="356"/>
            <ac:spMk id="5" creationId="{5BA0CB79-97C1-4A6A-9BE4-1F2B67F0307E}"/>
          </ac:spMkLst>
        </pc:spChg>
        <pc:spChg chg="add mod">
          <ac:chgData name="Ralph Haeussler" userId="a33031a8bc7a0d8c" providerId="LiveId" clId="{3AE4C2DC-3317-4101-A103-0AD6F14A79A3}" dt="2019-02-06T03:40:14.869" v="788" actId="1076"/>
          <ac:spMkLst>
            <pc:docMk/>
            <pc:sldMk cId="1746648490" sldId="356"/>
            <ac:spMk id="6" creationId="{75930B8C-5E17-40C5-A7D3-830FE7B99839}"/>
          </ac:spMkLst>
        </pc:spChg>
        <pc:spChg chg="add">
          <ac:chgData name="Ralph Haeussler" userId="a33031a8bc7a0d8c" providerId="LiveId" clId="{3AE4C2DC-3317-4101-A103-0AD6F14A79A3}" dt="2019-02-06T03:39:42.699" v="781"/>
          <ac:spMkLst>
            <pc:docMk/>
            <pc:sldMk cId="1746648490" sldId="356"/>
            <ac:spMk id="7" creationId="{044E1F12-B933-460A-A293-33850186DA0A}"/>
          </ac:spMkLst>
        </pc:spChg>
        <pc:spChg chg="add mod">
          <ac:chgData name="Ralph Haeussler" userId="a33031a8bc7a0d8c" providerId="LiveId" clId="{3AE4C2DC-3317-4101-A103-0AD6F14A79A3}" dt="2019-02-06T03:42:08.477" v="819" actId="14100"/>
          <ac:spMkLst>
            <pc:docMk/>
            <pc:sldMk cId="1746648490" sldId="356"/>
            <ac:spMk id="10" creationId="{89E18902-81DE-4290-A3FD-85CE68B19BD0}"/>
          </ac:spMkLst>
        </pc:spChg>
        <pc:spChg chg="add mod">
          <ac:chgData name="Ralph Haeussler" userId="a33031a8bc7a0d8c" providerId="LiveId" clId="{3AE4C2DC-3317-4101-A103-0AD6F14A79A3}" dt="2019-02-06T03:40:50.806" v="795" actId="14100"/>
          <ac:spMkLst>
            <pc:docMk/>
            <pc:sldMk cId="1746648490" sldId="356"/>
            <ac:spMk id="11" creationId="{7810E25C-69DE-4A71-B93F-C88BBC022E67}"/>
          </ac:spMkLst>
        </pc:spChg>
        <pc:spChg chg="add mod">
          <ac:chgData name="Ralph Haeussler" userId="a33031a8bc7a0d8c" providerId="LiveId" clId="{3AE4C2DC-3317-4101-A103-0AD6F14A79A3}" dt="2019-02-06T03:41:23.813" v="802" actId="14100"/>
          <ac:spMkLst>
            <pc:docMk/>
            <pc:sldMk cId="1746648490" sldId="356"/>
            <ac:spMk id="12" creationId="{704B4CFD-1A0F-4F52-9CDC-16FD20722DA1}"/>
          </ac:spMkLst>
        </pc:spChg>
        <pc:spChg chg="add mod">
          <ac:chgData name="Ralph Haeussler" userId="a33031a8bc7a0d8c" providerId="LiveId" clId="{3AE4C2DC-3317-4101-A103-0AD6F14A79A3}" dt="2019-02-06T03:40:59.041" v="796" actId="1076"/>
          <ac:spMkLst>
            <pc:docMk/>
            <pc:sldMk cId="1746648490" sldId="356"/>
            <ac:spMk id="14" creationId="{9A6C0749-1EB5-4366-8274-AE27E6A9D5AC}"/>
          </ac:spMkLst>
        </pc:spChg>
        <pc:spChg chg="add mod">
          <ac:chgData name="Ralph Haeussler" userId="a33031a8bc7a0d8c" providerId="LiveId" clId="{3AE4C2DC-3317-4101-A103-0AD6F14A79A3}" dt="2019-02-06T03:40:26.440" v="791" actId="1076"/>
          <ac:spMkLst>
            <pc:docMk/>
            <pc:sldMk cId="1746648490" sldId="356"/>
            <ac:spMk id="16" creationId="{86FDA782-6767-4132-8EC7-43FE1B2A7450}"/>
          </ac:spMkLst>
        </pc:spChg>
        <pc:spChg chg="add mod">
          <ac:chgData name="Ralph Haeussler" userId="a33031a8bc7a0d8c" providerId="LiveId" clId="{3AE4C2DC-3317-4101-A103-0AD6F14A79A3}" dt="2019-02-06T03:41:44.583" v="814" actId="20577"/>
          <ac:spMkLst>
            <pc:docMk/>
            <pc:sldMk cId="1746648490" sldId="356"/>
            <ac:spMk id="17" creationId="{087F6016-8374-4C26-9841-0B58935038F8}"/>
          </ac:spMkLst>
        </pc:spChg>
        <pc:spChg chg="add del mod">
          <ac:chgData name="Ralph Haeussler" userId="a33031a8bc7a0d8c" providerId="LiveId" clId="{3AE4C2DC-3317-4101-A103-0AD6F14A79A3}" dt="2019-02-06T03:41:36.690" v="807" actId="478"/>
          <ac:spMkLst>
            <pc:docMk/>
            <pc:sldMk cId="1746648490" sldId="356"/>
            <ac:spMk id="24" creationId="{11404E01-93A2-4F66-90CF-AA101A1FF8CA}"/>
          </ac:spMkLst>
        </pc:spChg>
        <pc:picChg chg="add del">
          <ac:chgData name="Ralph Haeussler" userId="a33031a8bc7a0d8c" providerId="LiveId" clId="{3AE4C2DC-3317-4101-A103-0AD6F14A79A3}" dt="2019-02-06T03:40:01.794" v="785" actId="478"/>
          <ac:picMkLst>
            <pc:docMk/>
            <pc:sldMk cId="1746648490" sldId="356"/>
            <ac:picMk id="9" creationId="{87C2D5EE-3A1D-4ED5-A614-A3B1EB9C43F8}"/>
          </ac:picMkLst>
        </pc:picChg>
        <pc:cxnChg chg="add mod">
          <ac:chgData name="Ralph Haeussler" userId="a33031a8bc7a0d8c" providerId="LiveId" clId="{3AE4C2DC-3317-4101-A103-0AD6F14A79A3}" dt="2019-02-06T03:41:06.560" v="798" actId="14100"/>
          <ac:cxnSpMkLst>
            <pc:docMk/>
            <pc:sldMk cId="1746648490" sldId="356"/>
            <ac:cxnSpMk id="18" creationId="{F2C1378D-C8E4-46BF-815C-A848D24BCC68}"/>
          </ac:cxnSpMkLst>
        </pc:cxnChg>
        <pc:cxnChg chg="add mod">
          <ac:chgData name="Ralph Haeussler" userId="a33031a8bc7a0d8c" providerId="LiveId" clId="{3AE4C2DC-3317-4101-A103-0AD6F14A79A3}" dt="2019-02-06T03:40:50.806" v="795" actId="14100"/>
          <ac:cxnSpMkLst>
            <pc:docMk/>
            <pc:sldMk cId="1746648490" sldId="356"/>
            <ac:cxnSpMk id="19" creationId="{96FC3D3D-C5CF-43BD-989C-C85E2D942C1E}"/>
          </ac:cxnSpMkLst>
        </pc:cxnChg>
        <pc:cxnChg chg="add mod">
          <ac:chgData name="Ralph Haeussler" userId="a33031a8bc7a0d8c" providerId="LiveId" clId="{3AE4C2DC-3317-4101-A103-0AD6F14A79A3}" dt="2019-02-06T03:42:13.760" v="820" actId="14100"/>
          <ac:cxnSpMkLst>
            <pc:docMk/>
            <pc:sldMk cId="1746648490" sldId="356"/>
            <ac:cxnSpMk id="20" creationId="{E0B0D739-1F37-4AE2-BBDC-8D80CB8F4572}"/>
          </ac:cxnSpMkLst>
        </pc:cxnChg>
      </pc:sldChg>
      <pc:sldChg chg="addSp delSp modSp add modAnim">
        <pc:chgData name="Ralph Haeussler" userId="a33031a8bc7a0d8c" providerId="LiveId" clId="{3AE4C2DC-3317-4101-A103-0AD6F14A79A3}" dt="2019-02-06T03:47:38.295" v="907" actId="1037"/>
        <pc:sldMkLst>
          <pc:docMk/>
          <pc:sldMk cId="793489726" sldId="357"/>
        </pc:sldMkLst>
        <pc:spChg chg="add mod">
          <ac:chgData name="Ralph Haeussler" userId="a33031a8bc7a0d8c" providerId="LiveId" clId="{3AE4C2DC-3317-4101-A103-0AD6F14A79A3}" dt="2019-02-06T03:42:51.233" v="827" actId="1076"/>
          <ac:spMkLst>
            <pc:docMk/>
            <pc:sldMk cId="793489726" sldId="357"/>
            <ac:spMk id="6" creationId="{43EE0D01-4466-4487-8128-F89764892582}"/>
          </ac:spMkLst>
        </pc:spChg>
        <pc:spChg chg="add mod">
          <ac:chgData name="Ralph Haeussler" userId="a33031a8bc7a0d8c" providerId="LiveId" clId="{3AE4C2DC-3317-4101-A103-0AD6F14A79A3}" dt="2019-02-06T03:43:44.171" v="840" actId="20577"/>
          <ac:spMkLst>
            <pc:docMk/>
            <pc:sldMk cId="793489726" sldId="357"/>
            <ac:spMk id="7" creationId="{D4A21BF5-12E9-477E-8336-474DAD1A65C1}"/>
          </ac:spMkLst>
        </pc:spChg>
        <pc:spChg chg="add mod">
          <ac:chgData name="Ralph Haeussler" userId="a33031a8bc7a0d8c" providerId="LiveId" clId="{3AE4C2DC-3317-4101-A103-0AD6F14A79A3}" dt="2019-02-06T03:44:01.675" v="851" actId="14100"/>
          <ac:spMkLst>
            <pc:docMk/>
            <pc:sldMk cId="793489726" sldId="357"/>
            <ac:spMk id="9" creationId="{BF91891E-1D43-4948-8C4B-CA85081A72A2}"/>
          </ac:spMkLst>
        </pc:spChg>
        <pc:spChg chg="add del mod">
          <ac:chgData name="Ralph Haeussler" userId="a33031a8bc7a0d8c" providerId="LiveId" clId="{3AE4C2DC-3317-4101-A103-0AD6F14A79A3}" dt="2019-02-06T03:44:29.979" v="853" actId="478"/>
          <ac:spMkLst>
            <pc:docMk/>
            <pc:sldMk cId="793489726" sldId="357"/>
            <ac:spMk id="10" creationId="{9A60C29F-DECC-4CE8-853E-CB4DB2207965}"/>
          </ac:spMkLst>
        </pc:spChg>
        <pc:spChg chg="add mod">
          <ac:chgData name="Ralph Haeussler" userId="a33031a8bc7a0d8c" providerId="LiveId" clId="{3AE4C2DC-3317-4101-A103-0AD6F14A79A3}" dt="2019-02-06T03:45:00.054" v="860" actId="403"/>
          <ac:spMkLst>
            <pc:docMk/>
            <pc:sldMk cId="793489726" sldId="357"/>
            <ac:spMk id="11" creationId="{C92FD3C0-EB6A-4952-BBDD-4F3F382501E9}"/>
          </ac:spMkLst>
        </pc:spChg>
        <pc:spChg chg="add">
          <ac:chgData name="Ralph Haeussler" userId="a33031a8bc7a0d8c" providerId="LiveId" clId="{3AE4C2DC-3317-4101-A103-0AD6F14A79A3}" dt="2019-02-06T03:44:37.433" v="855"/>
          <ac:spMkLst>
            <pc:docMk/>
            <pc:sldMk cId="793489726" sldId="357"/>
            <ac:spMk id="12" creationId="{40148E49-AC2E-4664-9307-A1FAD5BBA757}"/>
          </ac:spMkLst>
        </pc:spChg>
        <pc:picChg chg="add mod">
          <ac:chgData name="Ralph Haeussler" userId="a33031a8bc7a0d8c" providerId="LiveId" clId="{3AE4C2DC-3317-4101-A103-0AD6F14A79A3}" dt="2019-02-06T03:47:38.295" v="907" actId="1037"/>
          <ac:picMkLst>
            <pc:docMk/>
            <pc:sldMk cId="793489726" sldId="357"/>
            <ac:picMk id="5" creationId="{2E069C16-ACBC-4DA3-8786-5BC8669B524B}"/>
          </ac:picMkLst>
        </pc:picChg>
        <pc:picChg chg="mod">
          <ac:chgData name="Ralph Haeussler" userId="a33031a8bc7a0d8c" providerId="LiveId" clId="{3AE4C2DC-3317-4101-A103-0AD6F14A79A3}" dt="2019-02-06T03:43:48.580" v="842" actId="1076"/>
          <ac:picMkLst>
            <pc:docMk/>
            <pc:sldMk cId="793489726" sldId="357"/>
            <ac:picMk id="8" creationId="{B98A5DD1-4151-4293-954F-C8E535D6D055}"/>
          </ac:picMkLst>
        </pc:picChg>
      </pc:sldChg>
      <pc:sldChg chg="addSp delSp modSp add modAnim">
        <pc:chgData name="Ralph Haeussler" userId="a33031a8bc7a0d8c" providerId="LiveId" clId="{3AE4C2DC-3317-4101-A103-0AD6F14A79A3}" dt="2019-02-06T03:49:25.603" v="925" actId="14100"/>
        <pc:sldMkLst>
          <pc:docMk/>
          <pc:sldMk cId="2904160835" sldId="358"/>
        </pc:sldMkLst>
        <pc:spChg chg="add">
          <ac:chgData name="Ralph Haeussler" userId="a33031a8bc7a0d8c" providerId="LiveId" clId="{3AE4C2DC-3317-4101-A103-0AD6F14A79A3}" dt="2019-02-06T03:45:36.441" v="868"/>
          <ac:spMkLst>
            <pc:docMk/>
            <pc:sldMk cId="2904160835" sldId="358"/>
            <ac:spMk id="5" creationId="{01E2124C-CF2C-494E-BBBC-85FBA4939F30}"/>
          </ac:spMkLst>
        </pc:spChg>
        <pc:spChg chg="add mod ord">
          <ac:chgData name="Ralph Haeussler" userId="a33031a8bc7a0d8c" providerId="LiveId" clId="{3AE4C2DC-3317-4101-A103-0AD6F14A79A3}" dt="2019-02-06T03:49:25.603" v="925" actId="14100"/>
          <ac:spMkLst>
            <pc:docMk/>
            <pc:sldMk cId="2904160835" sldId="358"/>
            <ac:spMk id="6" creationId="{844904A3-AECD-4C57-B0D2-C6A2B9F00812}"/>
          </ac:spMkLst>
        </pc:spChg>
        <pc:spChg chg="add del mod">
          <ac:chgData name="Ralph Haeussler" userId="a33031a8bc7a0d8c" providerId="LiveId" clId="{3AE4C2DC-3317-4101-A103-0AD6F14A79A3}" dt="2019-02-06T03:46:25.336" v="879" actId="478"/>
          <ac:spMkLst>
            <pc:docMk/>
            <pc:sldMk cId="2904160835" sldId="358"/>
            <ac:spMk id="9" creationId="{06601ECA-B800-46E1-AC7D-58A54FB0482A}"/>
          </ac:spMkLst>
        </pc:spChg>
        <pc:spChg chg="add mod">
          <ac:chgData name="Ralph Haeussler" userId="a33031a8bc7a0d8c" providerId="LiveId" clId="{3AE4C2DC-3317-4101-A103-0AD6F14A79A3}" dt="2019-02-06T03:46:51.742" v="897" actId="20577"/>
          <ac:spMkLst>
            <pc:docMk/>
            <pc:sldMk cId="2904160835" sldId="358"/>
            <ac:spMk id="10" creationId="{D881D769-661D-4F36-9B68-3AE90E947EC2}"/>
          </ac:spMkLst>
        </pc:spChg>
        <pc:spChg chg="add">
          <ac:chgData name="Ralph Haeussler" userId="a33031a8bc7a0d8c" providerId="LiveId" clId="{3AE4C2DC-3317-4101-A103-0AD6F14A79A3}" dt="2019-02-06T03:46:16.396" v="876"/>
          <ac:spMkLst>
            <pc:docMk/>
            <pc:sldMk cId="2904160835" sldId="358"/>
            <ac:spMk id="12" creationId="{8729338D-2DB1-47B1-93A2-75328A6C7195}"/>
          </ac:spMkLst>
        </pc:spChg>
        <pc:picChg chg="add del">
          <ac:chgData name="Ralph Haeussler" userId="a33031a8bc7a0d8c" providerId="LiveId" clId="{3AE4C2DC-3317-4101-A103-0AD6F14A79A3}" dt="2019-02-06T03:46:03.749" v="875" actId="478"/>
          <ac:picMkLst>
            <pc:docMk/>
            <pc:sldMk cId="2904160835" sldId="358"/>
            <ac:picMk id="7" creationId="{2A08C72D-9C8E-4005-B422-D6D85415F41A}"/>
          </ac:picMkLst>
        </pc:picChg>
        <pc:picChg chg="add mod">
          <ac:chgData name="Ralph Haeussler" userId="a33031a8bc7a0d8c" providerId="LiveId" clId="{3AE4C2DC-3317-4101-A103-0AD6F14A79A3}" dt="2019-02-06T03:47:43.220" v="910" actId="1037"/>
          <ac:picMkLst>
            <pc:docMk/>
            <pc:sldMk cId="2904160835" sldId="358"/>
            <ac:picMk id="11" creationId="{64CE0003-F51A-47E1-A8E0-8D29D14FA3CB}"/>
          </ac:picMkLst>
        </pc:picChg>
      </pc:sldChg>
      <pc:sldChg chg="addSp delSp modSp add modAnim">
        <pc:chgData name="Ralph Haeussler" userId="a33031a8bc7a0d8c" providerId="LiveId" clId="{3AE4C2DC-3317-4101-A103-0AD6F14A79A3}" dt="2019-02-06T03:51:25.542" v="975" actId="1076"/>
        <pc:sldMkLst>
          <pc:docMk/>
          <pc:sldMk cId="964201207" sldId="359"/>
        </pc:sldMkLst>
        <pc:spChg chg="add mod">
          <ac:chgData name="Ralph Haeussler" userId="a33031a8bc7a0d8c" providerId="LiveId" clId="{3AE4C2DC-3317-4101-A103-0AD6F14A79A3}" dt="2019-02-06T03:50:03.634" v="933" actId="1076"/>
          <ac:spMkLst>
            <pc:docMk/>
            <pc:sldMk cId="964201207" sldId="359"/>
            <ac:spMk id="9" creationId="{41F9E4FD-67F7-45B2-ACB8-EB5116B19AFA}"/>
          </ac:spMkLst>
        </pc:spChg>
        <pc:spChg chg="add mod">
          <ac:chgData name="Ralph Haeussler" userId="a33031a8bc7a0d8c" providerId="LiveId" clId="{3AE4C2DC-3317-4101-A103-0AD6F14A79A3}" dt="2019-02-06T03:51:09.665" v="972" actId="404"/>
          <ac:spMkLst>
            <pc:docMk/>
            <pc:sldMk cId="964201207" sldId="359"/>
            <ac:spMk id="10" creationId="{158EAECB-7BAA-4546-B00A-021F8A6FA7C0}"/>
          </ac:spMkLst>
        </pc:spChg>
        <pc:spChg chg="add del">
          <ac:chgData name="Ralph Haeussler" userId="a33031a8bc7a0d8c" providerId="LiveId" clId="{3AE4C2DC-3317-4101-A103-0AD6F14A79A3}" dt="2019-02-06T03:50:18.919" v="937" actId="478"/>
          <ac:spMkLst>
            <pc:docMk/>
            <pc:sldMk cId="964201207" sldId="359"/>
            <ac:spMk id="11" creationId="{ED08CA0E-3EDB-44B5-BABB-D934297C0011}"/>
          </ac:spMkLst>
        </pc:spChg>
        <pc:spChg chg="add del">
          <ac:chgData name="Ralph Haeussler" userId="a33031a8bc7a0d8c" providerId="LiveId" clId="{3AE4C2DC-3317-4101-A103-0AD6F14A79A3}" dt="2019-02-06T03:50:18.919" v="937" actId="478"/>
          <ac:spMkLst>
            <pc:docMk/>
            <pc:sldMk cId="964201207" sldId="359"/>
            <ac:spMk id="12" creationId="{BCB18439-F673-49A3-AF3A-506AAF29BE91}"/>
          </ac:spMkLst>
        </pc:spChg>
        <pc:picChg chg="add del">
          <ac:chgData name="Ralph Haeussler" userId="a33031a8bc7a0d8c" providerId="LiveId" clId="{3AE4C2DC-3317-4101-A103-0AD6F14A79A3}" dt="2019-02-06T03:50:06.602" v="934" actId="478"/>
          <ac:picMkLst>
            <pc:docMk/>
            <pc:sldMk cId="964201207" sldId="359"/>
            <ac:picMk id="5" creationId="{01235BCE-057A-48CE-ACEF-AD0F854AD59C}"/>
          </ac:picMkLst>
        </pc:picChg>
        <pc:picChg chg="add mod">
          <ac:chgData name="Ralph Haeussler" userId="a33031a8bc7a0d8c" providerId="LiveId" clId="{3AE4C2DC-3317-4101-A103-0AD6F14A79A3}" dt="2019-02-06T03:50:39.296" v="943" actId="1076"/>
          <ac:picMkLst>
            <pc:docMk/>
            <pc:sldMk cId="964201207" sldId="359"/>
            <ac:picMk id="6" creationId="{AAFDE3C9-196C-41EF-AA32-96728E6ED10A}"/>
          </ac:picMkLst>
        </pc:picChg>
        <pc:picChg chg="add mod">
          <ac:chgData name="Ralph Haeussler" userId="a33031a8bc7a0d8c" providerId="LiveId" clId="{3AE4C2DC-3317-4101-A103-0AD6F14A79A3}" dt="2019-02-06T03:51:25.542" v="975" actId="1076"/>
          <ac:picMkLst>
            <pc:docMk/>
            <pc:sldMk cId="964201207" sldId="359"/>
            <ac:picMk id="7" creationId="{B84CD233-B886-4765-8B01-C55AC000F080}"/>
          </ac:picMkLst>
        </pc:picChg>
        <pc:picChg chg="mod">
          <ac:chgData name="Ralph Haeussler" userId="a33031a8bc7a0d8c" providerId="LiveId" clId="{3AE4C2DC-3317-4101-A103-0AD6F14A79A3}" dt="2019-02-06T03:49:59.016" v="932" actId="1076"/>
          <ac:picMkLst>
            <pc:docMk/>
            <pc:sldMk cId="964201207" sldId="359"/>
            <ac:picMk id="8" creationId="{B98A5DD1-4151-4293-954F-C8E535D6D055}"/>
          </ac:picMkLst>
        </pc:picChg>
      </pc:sldChg>
      <pc:sldChg chg="add del">
        <pc:chgData name="Ralph Haeussler" userId="a33031a8bc7a0d8c" providerId="LiveId" clId="{3AE4C2DC-3317-4101-A103-0AD6F14A79A3}" dt="2019-02-06T03:56:27.212" v="982" actId="2696"/>
        <pc:sldMkLst>
          <pc:docMk/>
          <pc:sldMk cId="3129536105" sldId="360"/>
        </pc:sldMkLst>
      </pc:sldChg>
      <pc:sldChg chg="addSp delSp modSp add mod setBg modAnim">
        <pc:chgData name="Ralph Haeussler" userId="a33031a8bc7a0d8c" providerId="LiveId" clId="{3AE4C2DC-3317-4101-A103-0AD6F14A79A3}" dt="2019-02-06T03:58:26.691" v="1032"/>
        <pc:sldMkLst>
          <pc:docMk/>
          <pc:sldMk cId="4123187953" sldId="361"/>
        </pc:sldMkLst>
        <pc:spChg chg="mod">
          <ac:chgData name="Ralph Haeussler" userId="a33031a8bc7a0d8c" providerId="LiveId" clId="{3AE4C2DC-3317-4101-A103-0AD6F14A79A3}" dt="2019-02-06T03:58:02.964" v="1028" actId="1076"/>
          <ac:spMkLst>
            <pc:docMk/>
            <pc:sldMk cId="4123187953" sldId="361"/>
            <ac:spMk id="2" creationId="{36CE7007-1679-42B4-A4D2-9A5CF8E134E5}"/>
          </ac:spMkLst>
        </pc:spChg>
        <pc:spChg chg="del">
          <ac:chgData name="Ralph Haeussler" userId="a33031a8bc7a0d8c" providerId="LiveId" clId="{3AE4C2DC-3317-4101-A103-0AD6F14A79A3}" dt="2019-02-06T03:56:08.438" v="978"/>
          <ac:spMkLst>
            <pc:docMk/>
            <pc:sldMk cId="4123187953" sldId="361"/>
            <ac:spMk id="3" creationId="{6710F6E3-DCA7-41D2-BDC3-E1357C105B56}"/>
          </ac:spMkLst>
        </pc:spChg>
        <pc:spChg chg="add del mod">
          <ac:chgData name="Ralph Haeussler" userId="a33031a8bc7a0d8c" providerId="LiveId" clId="{3AE4C2DC-3317-4101-A103-0AD6F14A79A3}" dt="2019-02-06T03:57:22.712" v="1015" actId="478"/>
          <ac:spMkLst>
            <pc:docMk/>
            <pc:sldMk cId="4123187953" sldId="361"/>
            <ac:spMk id="10" creationId="{2BBA8C6D-BE31-4D6F-B17A-421EB5CDCC78}"/>
          </ac:spMkLst>
        </pc:spChg>
        <pc:spChg chg="add mod">
          <ac:chgData name="Ralph Haeussler" userId="a33031a8bc7a0d8c" providerId="LiveId" clId="{3AE4C2DC-3317-4101-A103-0AD6F14A79A3}" dt="2019-02-06T03:57:48.186" v="1025" actId="14100"/>
          <ac:spMkLst>
            <pc:docMk/>
            <pc:sldMk cId="4123187953" sldId="361"/>
            <ac:spMk id="11" creationId="{D955811F-2AE2-4020-98A1-8472E488EEE9}"/>
          </ac:spMkLst>
        </pc:spChg>
        <pc:spChg chg="add">
          <ac:chgData name="Ralph Haeussler" userId="a33031a8bc7a0d8c" providerId="LiveId" clId="{3AE4C2DC-3317-4101-A103-0AD6F14A79A3}" dt="2019-02-06T03:56:22.304" v="981" actId="26606"/>
          <ac:spMkLst>
            <pc:docMk/>
            <pc:sldMk cId="4123187953" sldId="361"/>
            <ac:spMk id="15" creationId="{ED10CF64-F588-4794-80E9-12CBA1784939}"/>
          </ac:spMkLst>
        </pc:spChg>
        <pc:picChg chg="add del mod">
          <ac:chgData name="Ralph Haeussler" userId="a33031a8bc7a0d8c" providerId="LiveId" clId="{3AE4C2DC-3317-4101-A103-0AD6F14A79A3}" dt="2019-02-06T03:56:22.304" v="981" actId="26606"/>
          <ac:picMkLst>
            <pc:docMk/>
            <pc:sldMk cId="4123187953" sldId="361"/>
            <ac:picMk id="5" creationId="{D86A7B1D-5DB7-4C12-BC14-5E9E84FD7246}"/>
          </ac:picMkLst>
        </pc:picChg>
        <pc:picChg chg="add mod">
          <ac:chgData name="Ralph Haeussler" userId="a33031a8bc7a0d8c" providerId="LiveId" clId="{3AE4C2DC-3317-4101-A103-0AD6F14A79A3}" dt="2019-02-06T03:57:57.686" v="1027" actId="1076"/>
          <ac:picMkLst>
            <pc:docMk/>
            <pc:sldMk cId="4123187953" sldId="361"/>
            <ac:picMk id="8" creationId="{D86A7B1D-5DB7-4C12-BC14-5E9E84FD7246}"/>
          </ac:picMkLst>
        </pc:picChg>
        <pc:picChg chg="add">
          <ac:chgData name="Ralph Haeussler" userId="a33031a8bc7a0d8c" providerId="LiveId" clId="{3AE4C2DC-3317-4101-A103-0AD6F14A79A3}" dt="2019-02-06T03:58:26.691" v="1032"/>
          <ac:picMkLst>
            <pc:docMk/>
            <pc:sldMk cId="4123187953" sldId="361"/>
            <ac:picMk id="12" creationId="{4F89D1DD-0D4D-46D2-9D6C-996748AF1A47}"/>
          </ac:picMkLst>
        </pc:picChg>
        <pc:picChg chg="add">
          <ac:chgData name="Ralph Haeussler" userId="a33031a8bc7a0d8c" providerId="LiveId" clId="{3AE4C2DC-3317-4101-A103-0AD6F14A79A3}" dt="2019-02-06T03:56:22.304" v="981" actId="26606"/>
          <ac:picMkLst>
            <pc:docMk/>
            <pc:sldMk cId="4123187953" sldId="361"/>
            <ac:picMk id="13" creationId="{0C8B7D16-051E-4562-B872-ABF369C457CA}"/>
          </ac:picMkLst>
        </pc:picChg>
      </pc:sldChg>
      <pc:sldChg chg="addSp delSp modSp add modAnim">
        <pc:chgData name="Ralph Haeussler" userId="a33031a8bc7a0d8c" providerId="LiveId" clId="{3AE4C2DC-3317-4101-A103-0AD6F14A79A3}" dt="2019-02-06T04:01:19.405" v="1065" actId="6549"/>
        <pc:sldMkLst>
          <pc:docMk/>
          <pc:sldMk cId="187864014" sldId="362"/>
        </pc:sldMkLst>
        <pc:spChg chg="del mod">
          <ac:chgData name="Ralph Haeussler" userId="a33031a8bc7a0d8c" providerId="LiveId" clId="{3AE4C2DC-3317-4101-A103-0AD6F14A79A3}" dt="2019-02-06T03:59:37.998" v="1037" actId="478"/>
          <ac:spMkLst>
            <pc:docMk/>
            <pc:sldMk cId="187864014" sldId="362"/>
            <ac:spMk id="2" creationId="{36CE7007-1679-42B4-A4D2-9A5CF8E134E5}"/>
          </ac:spMkLst>
        </pc:spChg>
        <pc:spChg chg="add mod">
          <ac:chgData name="Ralph Haeussler" userId="a33031a8bc7a0d8c" providerId="LiveId" clId="{3AE4C2DC-3317-4101-A103-0AD6F14A79A3}" dt="2019-02-06T04:01:19.405" v="1065" actId="6549"/>
          <ac:spMkLst>
            <pc:docMk/>
            <pc:sldMk cId="187864014" sldId="362"/>
            <ac:spMk id="9" creationId="{7F45D393-64C8-4FCB-90EE-FFA3A0370692}"/>
          </ac:spMkLst>
        </pc:spChg>
        <pc:spChg chg="del mod">
          <ac:chgData name="Ralph Haeussler" userId="a33031a8bc7a0d8c" providerId="LiveId" clId="{3AE4C2DC-3317-4101-A103-0AD6F14A79A3}" dt="2019-02-06T03:59:41.250" v="1039" actId="478"/>
          <ac:spMkLst>
            <pc:docMk/>
            <pc:sldMk cId="187864014" sldId="362"/>
            <ac:spMk id="10" creationId="{2BBA8C6D-BE31-4D6F-B17A-421EB5CDCC78}"/>
          </ac:spMkLst>
        </pc:spChg>
        <pc:spChg chg="add mod">
          <ac:chgData name="Ralph Haeussler" userId="a33031a8bc7a0d8c" providerId="LiveId" clId="{3AE4C2DC-3317-4101-A103-0AD6F14A79A3}" dt="2019-02-06T04:00:25.688" v="1050" actId="1076"/>
          <ac:spMkLst>
            <pc:docMk/>
            <pc:sldMk cId="187864014" sldId="362"/>
            <ac:spMk id="11" creationId="{EA9E6AF3-CFF7-4425-9023-D6473FF04163}"/>
          </ac:spMkLst>
        </pc:spChg>
        <pc:picChg chg="add del">
          <ac:chgData name="Ralph Haeussler" userId="a33031a8bc7a0d8c" providerId="LiveId" clId="{3AE4C2DC-3317-4101-A103-0AD6F14A79A3}" dt="2019-02-06T03:58:20.890" v="1031"/>
          <ac:picMkLst>
            <pc:docMk/>
            <pc:sldMk cId="187864014" sldId="362"/>
            <ac:picMk id="7" creationId="{7E6D1EEB-668F-4822-84D7-4D73C4EF444C}"/>
          </ac:picMkLst>
        </pc:picChg>
      </pc:sldChg>
      <pc:sldChg chg="addSp delSp modSp add modAnim">
        <pc:chgData name="Ralph Haeussler" userId="a33031a8bc7a0d8c" providerId="LiveId" clId="{3AE4C2DC-3317-4101-A103-0AD6F14A79A3}" dt="2019-02-06T04:03:20.776" v="1094"/>
        <pc:sldMkLst>
          <pc:docMk/>
          <pc:sldMk cId="2357173671" sldId="363"/>
        </pc:sldMkLst>
        <pc:spChg chg="del mod">
          <ac:chgData name="Ralph Haeussler" userId="a33031a8bc7a0d8c" providerId="LiveId" clId="{3AE4C2DC-3317-4101-A103-0AD6F14A79A3}" dt="2019-02-06T04:01:41.358" v="1069" actId="478"/>
          <ac:spMkLst>
            <pc:docMk/>
            <pc:sldMk cId="2357173671" sldId="363"/>
            <ac:spMk id="2" creationId="{36CE7007-1679-42B4-A4D2-9A5CF8E134E5}"/>
          </ac:spMkLst>
        </pc:spChg>
        <pc:spChg chg="add mod">
          <ac:chgData name="Ralph Haeussler" userId="a33031a8bc7a0d8c" providerId="LiveId" clId="{3AE4C2DC-3317-4101-A103-0AD6F14A79A3}" dt="2019-02-06T04:02:43.693" v="1084" actId="403"/>
          <ac:spMkLst>
            <pc:docMk/>
            <pc:sldMk cId="2357173671" sldId="363"/>
            <ac:spMk id="7" creationId="{32B4BE58-2B9C-4807-8008-EC4A34F0B013}"/>
          </ac:spMkLst>
        </pc:spChg>
        <pc:spChg chg="add mod">
          <ac:chgData name="Ralph Haeussler" userId="a33031a8bc7a0d8c" providerId="LiveId" clId="{3AE4C2DC-3317-4101-A103-0AD6F14A79A3}" dt="2019-02-06T04:03:17.640" v="1093" actId="1076"/>
          <ac:spMkLst>
            <pc:docMk/>
            <pc:sldMk cId="2357173671" sldId="363"/>
            <ac:spMk id="9" creationId="{FB0DB788-156B-45D6-8957-1464067EDECF}"/>
          </ac:spMkLst>
        </pc:spChg>
        <pc:spChg chg="del mod">
          <ac:chgData name="Ralph Haeussler" userId="a33031a8bc7a0d8c" providerId="LiveId" clId="{3AE4C2DC-3317-4101-A103-0AD6F14A79A3}" dt="2019-02-06T04:01:45.044" v="1071" actId="478"/>
          <ac:spMkLst>
            <pc:docMk/>
            <pc:sldMk cId="2357173671" sldId="363"/>
            <ac:spMk id="10" creationId="{2BBA8C6D-BE31-4D6F-B17A-421EB5CDCC78}"/>
          </ac:spMkLst>
        </pc:spChg>
        <pc:picChg chg="mod">
          <ac:chgData name="Ralph Haeussler" userId="a33031a8bc7a0d8c" providerId="LiveId" clId="{3AE4C2DC-3317-4101-A103-0AD6F14A79A3}" dt="2019-02-06T04:02:37.403" v="1082" actId="1076"/>
          <ac:picMkLst>
            <pc:docMk/>
            <pc:sldMk cId="2357173671" sldId="363"/>
            <ac:picMk id="8" creationId="{D86A7B1D-5DB7-4C12-BC14-5E9E84FD7246}"/>
          </ac:picMkLst>
        </pc:picChg>
      </pc:sldChg>
      <pc:sldChg chg="add del">
        <pc:chgData name="Ralph Haeussler" userId="a33031a8bc7a0d8c" providerId="LiveId" clId="{3AE4C2DC-3317-4101-A103-0AD6F14A79A3}" dt="2019-02-06T04:06:15.371" v="1096" actId="2696"/>
        <pc:sldMkLst>
          <pc:docMk/>
          <pc:sldMk cId="86088052" sldId="364"/>
        </pc:sldMkLst>
      </pc:sldChg>
      <pc:sldChg chg="addSp delSp modSp add mod modTransition setBg">
        <pc:chgData name="Ralph Haeussler" userId="a33031a8bc7a0d8c" providerId="LiveId" clId="{3AE4C2DC-3317-4101-A103-0AD6F14A79A3}" dt="2019-02-06T04:34:37.082" v="1686"/>
        <pc:sldMkLst>
          <pc:docMk/>
          <pc:sldMk cId="1386216813" sldId="364"/>
        </pc:sldMkLst>
        <pc:spChg chg="mod">
          <ac:chgData name="Ralph Haeussler" userId="a33031a8bc7a0d8c" providerId="LiveId" clId="{3AE4C2DC-3317-4101-A103-0AD6F14A79A3}" dt="2019-02-06T04:06:45.159" v="1125" actId="20577"/>
          <ac:spMkLst>
            <pc:docMk/>
            <pc:sldMk cId="1386216813" sldId="364"/>
            <ac:spMk id="2" creationId="{3BF9070F-A585-4FD0-BF2F-7F9F68A29A6D}"/>
          </ac:spMkLst>
        </pc:spChg>
        <pc:spChg chg="del">
          <ac:chgData name="Ralph Haeussler" userId="a33031a8bc7a0d8c" providerId="LiveId" clId="{3AE4C2DC-3317-4101-A103-0AD6F14A79A3}" dt="2019-02-06T04:06:20.307" v="1098"/>
          <ac:spMkLst>
            <pc:docMk/>
            <pc:sldMk cId="1386216813" sldId="364"/>
            <ac:spMk id="3" creationId="{0AA98462-B272-46CA-AEA1-D88AF727436D}"/>
          </ac:spMkLst>
        </pc:spChg>
        <pc:spChg chg="add mod">
          <ac:chgData name="Ralph Haeussler" userId="a33031a8bc7a0d8c" providerId="LiveId" clId="{3AE4C2DC-3317-4101-A103-0AD6F14A79A3}" dt="2019-02-06T04:07:52.255" v="1204" actId="313"/>
          <ac:spMkLst>
            <pc:docMk/>
            <pc:sldMk cId="1386216813" sldId="364"/>
            <ac:spMk id="10" creationId="{FE06E4EC-6C37-4A59-A243-9B8BB0B6B271}"/>
          </ac:spMkLst>
        </pc:spChg>
        <pc:spChg chg="add">
          <ac:chgData name="Ralph Haeussler" userId="a33031a8bc7a0d8c" providerId="LiveId" clId="{3AE4C2DC-3317-4101-A103-0AD6F14A79A3}" dt="2019-02-06T04:06:30.452" v="1101" actId="26606"/>
          <ac:spMkLst>
            <pc:docMk/>
            <pc:sldMk cId="1386216813" sldId="364"/>
            <ac:spMk id="15" creationId="{168A5C37-E0A9-462D-BC65-C14D9025FB87}"/>
          </ac:spMkLst>
        </pc:spChg>
        <pc:picChg chg="add del mod">
          <ac:chgData name="Ralph Haeussler" userId="a33031a8bc7a0d8c" providerId="LiveId" clId="{3AE4C2DC-3317-4101-A103-0AD6F14A79A3}" dt="2019-02-06T04:06:30.452" v="1101" actId="26606"/>
          <ac:picMkLst>
            <pc:docMk/>
            <pc:sldMk cId="1386216813" sldId="364"/>
            <ac:picMk id="5" creationId="{70900CCB-5CC9-4A64-A9F2-DCF58C0BF147}"/>
          </ac:picMkLst>
        </pc:picChg>
        <pc:picChg chg="add">
          <ac:chgData name="Ralph Haeussler" userId="a33031a8bc7a0d8c" providerId="LiveId" clId="{3AE4C2DC-3317-4101-A103-0AD6F14A79A3}" dt="2019-02-06T04:06:30.452" v="1101" actId="26606"/>
          <ac:picMkLst>
            <pc:docMk/>
            <pc:sldMk cId="1386216813" sldId="364"/>
            <ac:picMk id="8" creationId="{70900CCB-5CC9-4A64-A9F2-DCF58C0BF147}"/>
          </ac:picMkLst>
        </pc:picChg>
        <pc:picChg chg="add mod">
          <ac:chgData name="Ralph Haeussler" userId="a33031a8bc7a0d8c" providerId="LiveId" clId="{3AE4C2DC-3317-4101-A103-0AD6F14A79A3}" dt="2019-02-06T04:07:41.180" v="1184" actId="1440"/>
          <ac:picMkLst>
            <pc:docMk/>
            <pc:sldMk cId="1386216813" sldId="364"/>
            <ac:picMk id="11" creationId="{E30053F8-96CA-4652-A9D2-587FDE6B5CC7}"/>
          </ac:picMkLst>
        </pc:picChg>
        <pc:picChg chg="add mod">
          <ac:chgData name="Ralph Haeussler" userId="a33031a8bc7a0d8c" providerId="LiveId" clId="{3AE4C2DC-3317-4101-A103-0AD6F14A79A3}" dt="2019-02-06T04:07:24.523" v="1177" actId="1440"/>
          <ac:picMkLst>
            <pc:docMk/>
            <pc:sldMk cId="1386216813" sldId="364"/>
            <ac:picMk id="12" creationId="{F46BE251-CD28-45C2-9A16-31199868C74F}"/>
          </ac:picMkLst>
        </pc:picChg>
        <pc:picChg chg="add">
          <ac:chgData name="Ralph Haeussler" userId="a33031a8bc7a0d8c" providerId="LiveId" clId="{3AE4C2DC-3317-4101-A103-0AD6F14A79A3}" dt="2019-02-06T04:06:30.452" v="1101" actId="26606"/>
          <ac:picMkLst>
            <pc:docMk/>
            <pc:sldMk cId="1386216813" sldId="364"/>
            <ac:picMk id="13" creationId="{C63E20F8-074D-4B3B-AE66-7BBD6F1CB724}"/>
          </ac:picMkLst>
        </pc:picChg>
        <pc:picChg chg="add mod">
          <ac:chgData name="Ralph Haeussler" userId="a33031a8bc7a0d8c" providerId="LiveId" clId="{3AE4C2DC-3317-4101-A103-0AD6F14A79A3}" dt="2019-02-06T04:07:35.400" v="1182" actId="1440"/>
          <ac:picMkLst>
            <pc:docMk/>
            <pc:sldMk cId="1386216813" sldId="364"/>
            <ac:picMk id="14" creationId="{DCF0F4C1-F6D4-44A2-8633-E3DF91C2F426}"/>
          </ac:picMkLst>
        </pc:picChg>
      </pc:sldChg>
      <pc:sldChg chg="addSp delSp modSp add">
        <pc:chgData name="Ralph Haeussler" userId="a33031a8bc7a0d8c" providerId="LiveId" clId="{3AE4C2DC-3317-4101-A103-0AD6F14A79A3}" dt="2019-02-06T04:09:09.561" v="1243" actId="20577"/>
        <pc:sldMkLst>
          <pc:docMk/>
          <pc:sldMk cId="3274241374" sldId="365"/>
        </pc:sldMkLst>
        <pc:spChg chg="mod">
          <ac:chgData name="Ralph Haeussler" userId="a33031a8bc7a0d8c" providerId="LiveId" clId="{3AE4C2DC-3317-4101-A103-0AD6F14A79A3}" dt="2019-02-06T04:09:09.561" v="1243" actId="20577"/>
          <ac:spMkLst>
            <pc:docMk/>
            <pc:sldMk cId="3274241374" sldId="365"/>
            <ac:spMk id="2" creationId="{3BF9070F-A585-4FD0-BF2F-7F9F68A29A6D}"/>
          </ac:spMkLst>
        </pc:spChg>
        <pc:spChg chg="add del mod">
          <ac:chgData name="Ralph Haeussler" userId="a33031a8bc7a0d8c" providerId="LiveId" clId="{3AE4C2DC-3317-4101-A103-0AD6F14A79A3}" dt="2019-02-06T04:08:48.872" v="1214" actId="478"/>
          <ac:spMkLst>
            <pc:docMk/>
            <pc:sldMk cId="3274241374" sldId="365"/>
            <ac:spMk id="4" creationId="{7F11577B-3D2C-4DB4-91D0-65F179F96704}"/>
          </ac:spMkLst>
        </pc:spChg>
        <pc:spChg chg="del mod">
          <ac:chgData name="Ralph Haeussler" userId="a33031a8bc7a0d8c" providerId="LiveId" clId="{3AE4C2DC-3317-4101-A103-0AD6F14A79A3}" dt="2019-02-06T04:08:17.011" v="1209" actId="478"/>
          <ac:spMkLst>
            <pc:docMk/>
            <pc:sldMk cId="3274241374" sldId="365"/>
            <ac:spMk id="10" creationId="{FE06E4EC-6C37-4A59-A243-9B8BB0B6B271}"/>
          </ac:spMkLst>
        </pc:spChg>
        <pc:spChg chg="add mod">
          <ac:chgData name="Ralph Haeussler" userId="a33031a8bc7a0d8c" providerId="LiveId" clId="{3AE4C2DC-3317-4101-A103-0AD6F14A79A3}" dt="2019-02-06T04:09:02.780" v="1226" actId="1036"/>
          <ac:spMkLst>
            <pc:docMk/>
            <pc:sldMk cId="3274241374" sldId="365"/>
            <ac:spMk id="16" creationId="{BFEB2D67-4C97-499F-A302-CEB395E8936C}"/>
          </ac:spMkLst>
        </pc:spChg>
        <pc:picChg chg="del">
          <ac:chgData name="Ralph Haeussler" userId="a33031a8bc7a0d8c" providerId="LiveId" clId="{3AE4C2DC-3317-4101-A103-0AD6F14A79A3}" dt="2019-02-06T04:08:13.448" v="1207" actId="478"/>
          <ac:picMkLst>
            <pc:docMk/>
            <pc:sldMk cId="3274241374" sldId="365"/>
            <ac:picMk id="12" creationId="{F46BE251-CD28-45C2-9A16-31199868C74F}"/>
          </ac:picMkLst>
        </pc:picChg>
        <pc:picChg chg="del">
          <ac:chgData name="Ralph Haeussler" userId="a33031a8bc7a0d8c" providerId="LiveId" clId="{3AE4C2DC-3317-4101-A103-0AD6F14A79A3}" dt="2019-02-06T04:08:13.448" v="1207" actId="478"/>
          <ac:picMkLst>
            <pc:docMk/>
            <pc:sldMk cId="3274241374" sldId="365"/>
            <ac:picMk id="14" creationId="{DCF0F4C1-F6D4-44A2-8633-E3DF91C2F426}"/>
          </ac:picMkLst>
        </pc:picChg>
      </pc:sldChg>
      <pc:sldChg chg="addSp delSp modSp add">
        <pc:chgData name="Ralph Haeussler" userId="a33031a8bc7a0d8c" providerId="LiveId" clId="{3AE4C2DC-3317-4101-A103-0AD6F14A79A3}" dt="2019-02-06T04:10:20.359" v="1267" actId="1036"/>
        <pc:sldMkLst>
          <pc:docMk/>
          <pc:sldMk cId="407554526" sldId="366"/>
        </pc:sldMkLst>
        <pc:spChg chg="mod">
          <ac:chgData name="Ralph Haeussler" userId="a33031a8bc7a0d8c" providerId="LiveId" clId="{3AE4C2DC-3317-4101-A103-0AD6F14A79A3}" dt="2019-02-06T04:09:17.845" v="1244"/>
          <ac:spMkLst>
            <pc:docMk/>
            <pc:sldMk cId="407554526" sldId="366"/>
            <ac:spMk id="2" creationId="{3BF9070F-A585-4FD0-BF2F-7F9F68A29A6D}"/>
          </ac:spMkLst>
        </pc:spChg>
        <pc:spChg chg="del mod">
          <ac:chgData name="Ralph Haeussler" userId="a33031a8bc7a0d8c" providerId="LiveId" clId="{3AE4C2DC-3317-4101-A103-0AD6F14A79A3}" dt="2019-02-06T04:09:50.194" v="1250" actId="478"/>
          <ac:spMkLst>
            <pc:docMk/>
            <pc:sldMk cId="407554526" sldId="366"/>
            <ac:spMk id="4" creationId="{7F11577B-3D2C-4DB4-91D0-65F179F96704}"/>
          </ac:spMkLst>
        </pc:spChg>
        <pc:spChg chg="add mod">
          <ac:chgData name="Ralph Haeussler" userId="a33031a8bc7a0d8c" providerId="LiveId" clId="{3AE4C2DC-3317-4101-A103-0AD6F14A79A3}" dt="2019-02-06T04:10:20.359" v="1267" actId="1036"/>
          <ac:spMkLst>
            <pc:docMk/>
            <pc:sldMk cId="407554526" sldId="366"/>
            <ac:spMk id="9" creationId="{0F9D1D7D-7C4A-4098-B2C1-61EBCB3B2B96}"/>
          </ac:spMkLst>
        </pc:spChg>
      </pc:sldChg>
      <pc:sldChg chg="addSp delSp modSp add">
        <pc:chgData name="Ralph Haeussler" userId="a33031a8bc7a0d8c" providerId="LiveId" clId="{3AE4C2DC-3317-4101-A103-0AD6F14A79A3}" dt="2019-02-06T04:11:35.124" v="1283" actId="14100"/>
        <pc:sldMkLst>
          <pc:docMk/>
          <pc:sldMk cId="1868799818" sldId="367"/>
        </pc:sldMkLst>
        <pc:spChg chg="del mod">
          <ac:chgData name="Ralph Haeussler" userId="a33031a8bc7a0d8c" providerId="LiveId" clId="{3AE4C2DC-3317-4101-A103-0AD6F14A79A3}" dt="2019-02-06T04:11:03.525" v="1273" actId="478"/>
          <ac:spMkLst>
            <pc:docMk/>
            <pc:sldMk cId="1868799818" sldId="367"/>
            <ac:spMk id="4" creationId="{7F11577B-3D2C-4DB4-91D0-65F179F96704}"/>
          </ac:spMkLst>
        </pc:spChg>
        <pc:spChg chg="add mod">
          <ac:chgData name="Ralph Haeussler" userId="a33031a8bc7a0d8c" providerId="LiveId" clId="{3AE4C2DC-3317-4101-A103-0AD6F14A79A3}" dt="2019-02-06T04:11:35.124" v="1283" actId="14100"/>
          <ac:spMkLst>
            <pc:docMk/>
            <pc:sldMk cId="1868799818" sldId="367"/>
            <ac:spMk id="9" creationId="{46919EBA-47A4-42C5-A129-74B71F31D701}"/>
          </ac:spMkLst>
        </pc:spChg>
      </pc:sldChg>
      <pc:sldChg chg="addSp delSp modSp add">
        <pc:chgData name="Ralph Haeussler" userId="a33031a8bc7a0d8c" providerId="LiveId" clId="{3AE4C2DC-3317-4101-A103-0AD6F14A79A3}" dt="2019-02-06T04:13:21.545" v="1301" actId="13926"/>
        <pc:sldMkLst>
          <pc:docMk/>
          <pc:sldMk cId="3110265899" sldId="368"/>
        </pc:sldMkLst>
        <pc:spChg chg="del mod">
          <ac:chgData name="Ralph Haeussler" userId="a33031a8bc7a0d8c" providerId="LiveId" clId="{3AE4C2DC-3317-4101-A103-0AD6F14A79A3}" dt="2019-02-06T04:12:05.309" v="1289" actId="478"/>
          <ac:spMkLst>
            <pc:docMk/>
            <pc:sldMk cId="3110265899" sldId="368"/>
            <ac:spMk id="4" creationId="{7F11577B-3D2C-4DB4-91D0-65F179F96704}"/>
          </ac:spMkLst>
        </pc:spChg>
        <pc:spChg chg="add mod ord">
          <ac:chgData name="Ralph Haeussler" userId="a33031a8bc7a0d8c" providerId="LiveId" clId="{3AE4C2DC-3317-4101-A103-0AD6F14A79A3}" dt="2019-02-06T04:13:21.545" v="1301" actId="13926"/>
          <ac:spMkLst>
            <pc:docMk/>
            <pc:sldMk cId="3110265899" sldId="368"/>
            <ac:spMk id="9" creationId="{6FE7DEFD-A638-4E20-804B-42B1FE0D6E5B}"/>
          </ac:spMkLst>
        </pc:spChg>
      </pc:sldChg>
      <pc:sldChg chg="addSp delSp modSp add modAnim">
        <pc:chgData name="Ralph Haeussler" userId="a33031a8bc7a0d8c" providerId="LiveId" clId="{3AE4C2DC-3317-4101-A103-0AD6F14A79A3}" dt="2019-02-06T04:17:18.123" v="1367" actId="13926"/>
        <pc:sldMkLst>
          <pc:docMk/>
          <pc:sldMk cId="2980733114" sldId="369"/>
        </pc:sldMkLst>
        <pc:spChg chg="del mod">
          <ac:chgData name="Ralph Haeussler" userId="a33031a8bc7a0d8c" providerId="LiveId" clId="{3AE4C2DC-3317-4101-A103-0AD6F14A79A3}" dt="2019-02-06T04:16:23.762" v="1356" actId="478"/>
          <ac:spMkLst>
            <pc:docMk/>
            <pc:sldMk cId="2980733114" sldId="369"/>
            <ac:spMk id="4" creationId="{7F11577B-3D2C-4DB4-91D0-65F179F96704}"/>
          </ac:spMkLst>
        </pc:spChg>
        <pc:spChg chg="add">
          <ac:chgData name="Ralph Haeussler" userId="a33031a8bc7a0d8c" providerId="LiveId" clId="{3AE4C2DC-3317-4101-A103-0AD6F14A79A3}" dt="2019-02-06T04:16:02.430" v="1349"/>
          <ac:spMkLst>
            <pc:docMk/>
            <pc:sldMk cId="2980733114" sldId="369"/>
            <ac:spMk id="10" creationId="{E85EA6B2-E7A1-4213-9398-3D7E995412C2}"/>
          </ac:spMkLst>
        </pc:spChg>
        <pc:spChg chg="add mod">
          <ac:chgData name="Ralph Haeussler" userId="a33031a8bc7a0d8c" providerId="LiveId" clId="{3AE4C2DC-3317-4101-A103-0AD6F14A79A3}" dt="2019-02-06T04:17:18.123" v="1367" actId="13926"/>
          <ac:spMkLst>
            <pc:docMk/>
            <pc:sldMk cId="2980733114" sldId="369"/>
            <ac:spMk id="12" creationId="{EDE528C4-3C92-4BB7-BE5F-1A58C8A1B543}"/>
          </ac:spMkLst>
        </pc:spChg>
        <pc:picChg chg="add">
          <ac:chgData name="Ralph Haeussler" userId="a33031a8bc7a0d8c" providerId="LiveId" clId="{3AE4C2DC-3317-4101-A103-0AD6F14A79A3}" dt="2019-02-06T04:16:02.430" v="1349"/>
          <ac:picMkLst>
            <pc:docMk/>
            <pc:sldMk cId="2980733114" sldId="369"/>
            <ac:picMk id="9" creationId="{B5F3B098-C557-4FE4-B95B-16967074FBF0}"/>
          </ac:picMkLst>
        </pc:picChg>
        <pc:picChg chg="del">
          <ac:chgData name="Ralph Haeussler" userId="a33031a8bc7a0d8c" providerId="LiveId" clId="{3AE4C2DC-3317-4101-A103-0AD6F14A79A3}" dt="2019-02-06T04:15:54.510" v="1348" actId="478"/>
          <ac:picMkLst>
            <pc:docMk/>
            <pc:sldMk cId="2980733114" sldId="369"/>
            <ac:picMk id="11" creationId="{E30053F8-96CA-4652-A9D2-587FDE6B5CC7}"/>
          </ac:picMkLst>
        </pc:picChg>
      </pc:sldChg>
      <pc:sldChg chg="addSp delSp modSp add modAnim">
        <pc:chgData name="Ralph Haeussler" userId="a33031a8bc7a0d8c" providerId="LiveId" clId="{3AE4C2DC-3317-4101-A103-0AD6F14A79A3}" dt="2019-02-06T04:15:36.859" v="1347" actId="13926"/>
        <pc:sldMkLst>
          <pc:docMk/>
          <pc:sldMk cId="1024735572" sldId="370"/>
        </pc:sldMkLst>
        <pc:spChg chg="add mod">
          <ac:chgData name="Ralph Haeussler" userId="a33031a8bc7a0d8c" providerId="LiveId" clId="{3AE4C2DC-3317-4101-A103-0AD6F14A79A3}" dt="2019-02-06T04:14:55.572" v="1340" actId="1035"/>
          <ac:spMkLst>
            <pc:docMk/>
            <pc:sldMk cId="1024735572" sldId="370"/>
            <ac:spMk id="3" creationId="{C49DED83-DADC-4BE5-93B1-B07624AA6A02}"/>
          </ac:spMkLst>
        </pc:spChg>
        <pc:spChg chg="mod">
          <ac:chgData name="Ralph Haeussler" userId="a33031a8bc7a0d8c" providerId="LiveId" clId="{3AE4C2DC-3317-4101-A103-0AD6F14A79A3}" dt="2019-02-06T04:15:36.859" v="1347" actId="13926"/>
          <ac:spMkLst>
            <pc:docMk/>
            <pc:sldMk cId="1024735572" sldId="370"/>
            <ac:spMk id="9" creationId="{6FE7DEFD-A638-4E20-804B-42B1FE0D6E5B}"/>
          </ac:spMkLst>
        </pc:spChg>
        <pc:picChg chg="add mod">
          <ac:chgData name="Ralph Haeussler" userId="a33031a8bc7a0d8c" providerId="LiveId" clId="{3AE4C2DC-3317-4101-A103-0AD6F14A79A3}" dt="2019-02-06T04:14:13.608" v="1310" actId="1440"/>
          <ac:picMkLst>
            <pc:docMk/>
            <pc:sldMk cId="1024735572" sldId="370"/>
            <ac:picMk id="10" creationId="{D55332E2-F9BC-48C2-BA1D-D360876D1860}"/>
          </ac:picMkLst>
        </pc:picChg>
        <pc:picChg chg="del">
          <ac:chgData name="Ralph Haeussler" userId="a33031a8bc7a0d8c" providerId="LiveId" clId="{3AE4C2DC-3317-4101-A103-0AD6F14A79A3}" dt="2019-02-06T04:13:59.764" v="1305" actId="478"/>
          <ac:picMkLst>
            <pc:docMk/>
            <pc:sldMk cId="1024735572" sldId="370"/>
            <ac:picMk id="11" creationId="{E30053F8-96CA-4652-A9D2-587FDE6B5CC7}"/>
          </ac:picMkLst>
        </pc:picChg>
      </pc:sldChg>
      <pc:sldChg chg="addSp delSp modSp add delAnim modAnim">
        <pc:chgData name="Ralph Haeussler" userId="a33031a8bc7a0d8c" providerId="LiveId" clId="{3AE4C2DC-3317-4101-A103-0AD6F14A79A3}" dt="2019-02-06T04:19:43.046" v="1397"/>
        <pc:sldMkLst>
          <pc:docMk/>
          <pc:sldMk cId="1251063259" sldId="371"/>
        </pc:sldMkLst>
        <pc:spChg chg="del mod">
          <ac:chgData name="Ralph Haeussler" userId="a33031a8bc7a0d8c" providerId="LiveId" clId="{3AE4C2DC-3317-4101-A103-0AD6F14A79A3}" dt="2019-02-06T04:18:32.920" v="1380" actId="478"/>
          <ac:spMkLst>
            <pc:docMk/>
            <pc:sldMk cId="1251063259" sldId="371"/>
            <ac:spMk id="4" creationId="{7F11577B-3D2C-4DB4-91D0-65F179F96704}"/>
          </ac:spMkLst>
        </pc:spChg>
        <pc:spChg chg="del">
          <ac:chgData name="Ralph Haeussler" userId="a33031a8bc7a0d8c" providerId="LiveId" clId="{3AE4C2DC-3317-4101-A103-0AD6F14A79A3}" dt="2019-02-06T04:18:01.565" v="1372" actId="478"/>
          <ac:spMkLst>
            <pc:docMk/>
            <pc:sldMk cId="1251063259" sldId="371"/>
            <ac:spMk id="10" creationId="{E85EA6B2-E7A1-4213-9398-3D7E995412C2}"/>
          </ac:spMkLst>
        </pc:spChg>
        <pc:spChg chg="add mod">
          <ac:chgData name="Ralph Haeussler" userId="a33031a8bc7a0d8c" providerId="LiveId" clId="{3AE4C2DC-3317-4101-A103-0AD6F14A79A3}" dt="2019-02-06T04:19:31.241" v="1395" actId="255"/>
          <ac:spMkLst>
            <pc:docMk/>
            <pc:sldMk cId="1251063259" sldId="371"/>
            <ac:spMk id="12" creationId="{77E9C290-B945-407B-AB2A-C2EEDF7590A6}"/>
          </ac:spMkLst>
        </pc:spChg>
        <pc:spChg chg="add del mod">
          <ac:chgData name="Ralph Haeussler" userId="a33031a8bc7a0d8c" providerId="LiveId" clId="{3AE4C2DC-3317-4101-A103-0AD6F14A79A3}" dt="2019-02-06T04:18:47.703" v="1386" actId="478"/>
          <ac:spMkLst>
            <pc:docMk/>
            <pc:sldMk cId="1251063259" sldId="371"/>
            <ac:spMk id="14" creationId="{E551B6B8-D228-4853-B701-A6B509477385}"/>
          </ac:spMkLst>
        </pc:spChg>
        <pc:spChg chg="add">
          <ac:chgData name="Ralph Haeussler" userId="a33031a8bc7a0d8c" providerId="LiveId" clId="{3AE4C2DC-3317-4101-A103-0AD6F14A79A3}" dt="2019-02-06T04:19:43.046" v="1397"/>
          <ac:spMkLst>
            <pc:docMk/>
            <pc:sldMk cId="1251063259" sldId="371"/>
            <ac:spMk id="16" creationId="{79FD4585-FC79-48AC-AE2F-51E46F4087C5}"/>
          </ac:spMkLst>
        </pc:spChg>
        <pc:picChg chg="mod">
          <ac:chgData name="Ralph Haeussler" userId="a33031a8bc7a0d8c" providerId="LiveId" clId="{3AE4C2DC-3317-4101-A103-0AD6F14A79A3}" dt="2019-02-06T04:18:40.640" v="1383" actId="1076"/>
          <ac:picMkLst>
            <pc:docMk/>
            <pc:sldMk cId="1251063259" sldId="371"/>
            <ac:picMk id="8" creationId="{70900CCB-5CC9-4A64-A9F2-DCF58C0BF147}"/>
          </ac:picMkLst>
        </pc:picChg>
        <pc:picChg chg="del">
          <ac:chgData name="Ralph Haeussler" userId="a33031a8bc7a0d8c" providerId="LiveId" clId="{3AE4C2DC-3317-4101-A103-0AD6F14A79A3}" dt="2019-02-06T04:17:57.845" v="1371" actId="478"/>
          <ac:picMkLst>
            <pc:docMk/>
            <pc:sldMk cId="1251063259" sldId="371"/>
            <ac:picMk id="9" creationId="{B5F3B098-C557-4FE4-B95B-16967074FBF0}"/>
          </ac:picMkLst>
        </pc:picChg>
        <pc:picChg chg="add mod">
          <ac:chgData name="Ralph Haeussler" userId="a33031a8bc7a0d8c" providerId="LiveId" clId="{3AE4C2DC-3317-4101-A103-0AD6F14A79A3}" dt="2019-02-06T04:18:14.214" v="1376" actId="1440"/>
          <ac:picMkLst>
            <pc:docMk/>
            <pc:sldMk cId="1251063259" sldId="371"/>
            <ac:picMk id="11" creationId="{23963945-97DD-41DA-A10B-484E5936F10F}"/>
          </ac:picMkLst>
        </pc:picChg>
      </pc:sldChg>
      <pc:sldChg chg="addSp delSp modSp add modAnim">
        <pc:chgData name="Ralph Haeussler" userId="a33031a8bc7a0d8c" providerId="LiveId" clId="{3AE4C2DC-3317-4101-A103-0AD6F14A79A3}" dt="2019-02-06T04:22:08.673" v="1484" actId="692"/>
        <pc:sldMkLst>
          <pc:docMk/>
          <pc:sldMk cId="2706904600" sldId="372"/>
        </pc:sldMkLst>
        <pc:spChg chg="mod">
          <ac:chgData name="Ralph Haeussler" userId="a33031a8bc7a0d8c" providerId="LiveId" clId="{3AE4C2DC-3317-4101-A103-0AD6F14A79A3}" dt="2019-02-06T04:21:10.045" v="1429" actId="1076"/>
          <ac:spMkLst>
            <pc:docMk/>
            <pc:sldMk cId="2706904600" sldId="372"/>
            <ac:spMk id="2" creationId="{3BF9070F-A585-4FD0-BF2F-7F9F68A29A6D}"/>
          </ac:spMkLst>
        </pc:spChg>
        <pc:spChg chg="del mod">
          <ac:chgData name="Ralph Haeussler" userId="a33031a8bc7a0d8c" providerId="LiveId" clId="{3AE4C2DC-3317-4101-A103-0AD6F14A79A3}" dt="2019-02-06T04:20:25.675" v="1416" actId="478"/>
          <ac:spMkLst>
            <pc:docMk/>
            <pc:sldMk cId="2706904600" sldId="372"/>
            <ac:spMk id="4" creationId="{7F11577B-3D2C-4DB4-91D0-65F179F96704}"/>
          </ac:spMkLst>
        </pc:spChg>
        <pc:spChg chg="del mod">
          <ac:chgData name="Ralph Haeussler" userId="a33031a8bc7a0d8c" providerId="LiveId" clId="{3AE4C2DC-3317-4101-A103-0AD6F14A79A3}" dt="2019-02-06T04:20:01.565" v="1401" actId="478"/>
          <ac:spMkLst>
            <pc:docMk/>
            <pc:sldMk cId="2706904600" sldId="372"/>
            <ac:spMk id="10" creationId="{E85EA6B2-E7A1-4213-9398-3D7E995412C2}"/>
          </ac:spMkLst>
        </pc:spChg>
        <pc:spChg chg="add mod">
          <ac:chgData name="Ralph Haeussler" userId="a33031a8bc7a0d8c" providerId="LiveId" clId="{3AE4C2DC-3317-4101-A103-0AD6F14A79A3}" dt="2019-02-06T04:21:19.705" v="1433" actId="403"/>
          <ac:spMkLst>
            <pc:docMk/>
            <pc:sldMk cId="2706904600" sldId="372"/>
            <ac:spMk id="11" creationId="{CE0376F3-D3E6-4794-80D2-0E5C5A86F67D}"/>
          </ac:spMkLst>
        </pc:spChg>
        <pc:spChg chg="add mod">
          <ac:chgData name="Ralph Haeussler" userId="a33031a8bc7a0d8c" providerId="LiveId" clId="{3AE4C2DC-3317-4101-A103-0AD6F14A79A3}" dt="2019-02-06T04:22:08.673" v="1484" actId="692"/>
          <ac:spMkLst>
            <pc:docMk/>
            <pc:sldMk cId="2706904600" sldId="372"/>
            <ac:spMk id="14" creationId="{62773BE8-3693-4485-B06C-AB50A8646129}"/>
          </ac:spMkLst>
        </pc:spChg>
        <pc:spChg chg="add mod">
          <ac:chgData name="Ralph Haeussler" userId="a33031a8bc7a0d8c" providerId="LiveId" clId="{3AE4C2DC-3317-4101-A103-0AD6F14A79A3}" dt="2019-02-06T04:20:54.279" v="1424" actId="1076"/>
          <ac:spMkLst>
            <pc:docMk/>
            <pc:sldMk cId="2706904600" sldId="372"/>
            <ac:spMk id="16" creationId="{D3F1811D-0F76-40B3-883A-4EB18D515EE3}"/>
          </ac:spMkLst>
        </pc:spChg>
        <pc:picChg chg="mod">
          <ac:chgData name="Ralph Haeussler" userId="a33031a8bc7a0d8c" providerId="LiveId" clId="{3AE4C2DC-3317-4101-A103-0AD6F14A79A3}" dt="2019-02-06T04:20:49.825" v="1423" actId="1076"/>
          <ac:picMkLst>
            <pc:docMk/>
            <pc:sldMk cId="2706904600" sldId="372"/>
            <ac:picMk id="8" creationId="{70900CCB-5CC9-4A64-A9F2-DCF58C0BF147}"/>
          </ac:picMkLst>
        </pc:picChg>
        <pc:picChg chg="del">
          <ac:chgData name="Ralph Haeussler" userId="a33031a8bc7a0d8c" providerId="LiveId" clId="{3AE4C2DC-3317-4101-A103-0AD6F14A79A3}" dt="2019-02-06T04:19:58.218" v="1399" actId="478"/>
          <ac:picMkLst>
            <pc:docMk/>
            <pc:sldMk cId="2706904600" sldId="372"/>
            <ac:picMk id="9" creationId="{B5F3B098-C557-4FE4-B95B-16967074FBF0}"/>
          </ac:picMkLst>
        </pc:picChg>
        <pc:picChg chg="add">
          <ac:chgData name="Ralph Haeussler" userId="a33031a8bc7a0d8c" providerId="LiveId" clId="{3AE4C2DC-3317-4101-A103-0AD6F14A79A3}" dt="2019-02-06T04:20:26.505" v="1417"/>
          <ac:picMkLst>
            <pc:docMk/>
            <pc:sldMk cId="2706904600" sldId="372"/>
            <ac:picMk id="12" creationId="{778D51E9-E002-4398-96FC-D99C28E2C670}"/>
          </ac:picMkLst>
        </pc:picChg>
        <pc:cxnChg chg="add mod">
          <ac:chgData name="Ralph Haeussler" userId="a33031a8bc7a0d8c" providerId="LiveId" clId="{3AE4C2DC-3317-4101-A103-0AD6F14A79A3}" dt="2019-02-06T04:21:25.659" v="1434" actId="14100"/>
          <ac:cxnSpMkLst>
            <pc:docMk/>
            <pc:sldMk cId="2706904600" sldId="372"/>
            <ac:cxnSpMk id="17" creationId="{2B8F4C9D-8A2C-4F64-91EA-A52BA8213B08}"/>
          </ac:cxnSpMkLst>
        </pc:cxnChg>
      </pc:sldChg>
      <pc:sldChg chg="addSp delSp modSp add modAnim">
        <pc:chgData name="Ralph Haeussler" userId="a33031a8bc7a0d8c" providerId="LiveId" clId="{3AE4C2DC-3317-4101-A103-0AD6F14A79A3}" dt="2019-02-06T04:26:57.436" v="1531" actId="13926"/>
        <pc:sldMkLst>
          <pc:docMk/>
          <pc:sldMk cId="3705648128" sldId="373"/>
        </pc:sldMkLst>
        <pc:spChg chg="del mod">
          <ac:chgData name="Ralph Haeussler" userId="a33031a8bc7a0d8c" providerId="LiveId" clId="{3AE4C2DC-3317-4101-A103-0AD6F14A79A3}" dt="2019-02-06T04:25:03.036" v="1509" actId="478"/>
          <ac:spMkLst>
            <pc:docMk/>
            <pc:sldMk cId="3705648128" sldId="373"/>
            <ac:spMk id="2" creationId="{3BF9070F-A585-4FD0-BF2F-7F9F68A29A6D}"/>
          </ac:spMkLst>
        </pc:spChg>
        <pc:spChg chg="del mod">
          <ac:chgData name="Ralph Haeussler" userId="a33031a8bc7a0d8c" providerId="LiveId" clId="{3AE4C2DC-3317-4101-A103-0AD6F14A79A3}" dt="2019-02-06T04:24:58.708" v="1507" actId="478"/>
          <ac:spMkLst>
            <pc:docMk/>
            <pc:sldMk cId="3705648128" sldId="373"/>
            <ac:spMk id="4" creationId="{7F11577B-3D2C-4DB4-91D0-65F179F96704}"/>
          </ac:spMkLst>
        </pc:spChg>
        <pc:spChg chg="add del mod">
          <ac:chgData name="Ralph Haeussler" userId="a33031a8bc7a0d8c" providerId="LiveId" clId="{3AE4C2DC-3317-4101-A103-0AD6F14A79A3}" dt="2019-02-06T04:25:06.804" v="1511" actId="478"/>
          <ac:spMkLst>
            <pc:docMk/>
            <pc:sldMk cId="3705648128" sldId="373"/>
            <ac:spMk id="5" creationId="{25783666-EA93-42C4-AEC2-C5817D1D3DA9}"/>
          </ac:spMkLst>
        </pc:spChg>
        <pc:spChg chg="add mod">
          <ac:chgData name="Ralph Haeussler" userId="a33031a8bc7a0d8c" providerId="LiveId" clId="{3AE4C2DC-3317-4101-A103-0AD6F14A79A3}" dt="2019-02-06T04:26:57.436" v="1531" actId="13926"/>
          <ac:spMkLst>
            <pc:docMk/>
            <pc:sldMk cId="3705648128" sldId="373"/>
            <ac:spMk id="6" creationId="{B0309342-AD1B-42C4-A2E0-849591B346FA}"/>
          </ac:spMkLst>
        </pc:spChg>
        <pc:spChg chg="add mod">
          <ac:chgData name="Ralph Haeussler" userId="a33031a8bc7a0d8c" providerId="LiveId" clId="{3AE4C2DC-3317-4101-A103-0AD6F14A79A3}" dt="2019-02-06T04:26:32.890" v="1529" actId="255"/>
          <ac:spMkLst>
            <pc:docMk/>
            <pc:sldMk cId="3705648128" sldId="373"/>
            <ac:spMk id="9" creationId="{DF8764B8-BA9B-4889-8B33-4D7A9146257D}"/>
          </ac:spMkLst>
        </pc:spChg>
        <pc:spChg chg="add">
          <ac:chgData name="Ralph Haeussler" userId="a33031a8bc7a0d8c" providerId="LiveId" clId="{3AE4C2DC-3317-4101-A103-0AD6F14A79A3}" dt="2019-02-06T04:25:44.729" v="1519"/>
          <ac:spMkLst>
            <pc:docMk/>
            <pc:sldMk cId="3705648128" sldId="373"/>
            <ac:spMk id="12" creationId="{5C9319F1-BE14-487E-9732-59CD6CC68CB9}"/>
          </ac:spMkLst>
        </pc:spChg>
        <pc:picChg chg="add">
          <ac:chgData name="Ralph Haeussler" userId="a33031a8bc7a0d8c" providerId="LiveId" clId="{3AE4C2DC-3317-4101-A103-0AD6F14A79A3}" dt="2019-02-06T04:25:36.355" v="1518"/>
          <ac:picMkLst>
            <pc:docMk/>
            <pc:sldMk cId="3705648128" sldId="373"/>
            <ac:picMk id="11" creationId="{41C700D4-B47E-46A1-8168-C1F5DCF7E1A6}"/>
          </ac:picMkLst>
        </pc:picChg>
      </pc:sldChg>
      <pc:sldChg chg="addSp modSp add modAnim">
        <pc:chgData name="Ralph Haeussler" userId="a33031a8bc7a0d8c" providerId="LiveId" clId="{3AE4C2DC-3317-4101-A103-0AD6F14A79A3}" dt="2019-02-06T04:23:33.373" v="1500" actId="121"/>
        <pc:sldMkLst>
          <pc:docMk/>
          <pc:sldMk cId="3069647307" sldId="374"/>
        </pc:sldMkLst>
        <pc:spChg chg="add mod">
          <ac:chgData name="Ralph Haeussler" userId="a33031a8bc7a0d8c" providerId="LiveId" clId="{3AE4C2DC-3317-4101-A103-0AD6F14A79A3}" dt="2019-02-06T04:23:33.373" v="1500" actId="121"/>
          <ac:spMkLst>
            <pc:docMk/>
            <pc:sldMk cId="3069647307" sldId="374"/>
            <ac:spMk id="19" creationId="{7D3672A4-F80F-4B67-97E7-4941A3193E35}"/>
          </ac:spMkLst>
        </pc:spChg>
        <pc:picChg chg="add mod modCrop">
          <ac:chgData name="Ralph Haeussler" userId="a33031a8bc7a0d8c" providerId="LiveId" clId="{3AE4C2DC-3317-4101-A103-0AD6F14A79A3}" dt="2019-02-06T04:23:15.045" v="1496" actId="14100"/>
          <ac:picMkLst>
            <pc:docMk/>
            <pc:sldMk cId="3069647307" sldId="374"/>
            <ac:picMk id="18" creationId="{D055B070-0FE2-48D1-8139-0C5A0BE7D2D7}"/>
          </ac:picMkLst>
        </pc:picChg>
      </pc:sldChg>
      <pc:sldChg chg="delSp add delAnim">
        <pc:chgData name="Ralph Haeussler" userId="a33031a8bc7a0d8c" providerId="LiveId" clId="{3AE4C2DC-3317-4101-A103-0AD6F14A79A3}" dt="2019-02-06T04:24:42.252" v="1503" actId="478"/>
        <pc:sldMkLst>
          <pc:docMk/>
          <pc:sldMk cId="4171885780" sldId="375"/>
        </pc:sldMkLst>
        <pc:picChg chg="del">
          <ac:chgData name="Ralph Haeussler" userId="a33031a8bc7a0d8c" providerId="LiveId" clId="{3AE4C2DC-3317-4101-A103-0AD6F14A79A3}" dt="2019-02-06T04:24:42.252" v="1503" actId="478"/>
          <ac:picMkLst>
            <pc:docMk/>
            <pc:sldMk cId="4171885780" sldId="375"/>
            <ac:picMk id="18" creationId="{D055B070-0FE2-48D1-8139-0C5A0BE7D2D7}"/>
          </ac:picMkLst>
        </pc:picChg>
      </pc:sldChg>
      <pc:sldChg chg="addSp delSp modSp add delAnim modAnim">
        <pc:chgData name="Ralph Haeussler" userId="a33031a8bc7a0d8c" providerId="LiveId" clId="{3AE4C2DC-3317-4101-A103-0AD6F14A79A3}" dt="2019-02-06T04:30:49.942" v="1601" actId="14100"/>
        <pc:sldMkLst>
          <pc:docMk/>
          <pc:sldMk cId="1815979933" sldId="376"/>
        </pc:sldMkLst>
        <pc:spChg chg="add del mod">
          <ac:chgData name="Ralph Haeussler" userId="a33031a8bc7a0d8c" providerId="LiveId" clId="{3AE4C2DC-3317-4101-A103-0AD6F14A79A3}" dt="2019-02-06T04:27:53.795" v="1540" actId="478"/>
          <ac:spMkLst>
            <pc:docMk/>
            <pc:sldMk cId="1815979933" sldId="376"/>
            <ac:spMk id="3" creationId="{5A14C255-430A-492F-A07A-CA306C3F4B41}"/>
          </ac:spMkLst>
        </pc:spChg>
        <pc:spChg chg="del mod">
          <ac:chgData name="Ralph Haeussler" userId="a33031a8bc7a0d8c" providerId="LiveId" clId="{3AE4C2DC-3317-4101-A103-0AD6F14A79A3}" dt="2019-02-06T04:27:49.859" v="1538" actId="478"/>
          <ac:spMkLst>
            <pc:docMk/>
            <pc:sldMk cId="1815979933" sldId="376"/>
            <ac:spMk id="6" creationId="{B0309342-AD1B-42C4-A2E0-849591B346FA}"/>
          </ac:spMkLst>
        </pc:spChg>
        <pc:spChg chg="del mod">
          <ac:chgData name="Ralph Haeussler" userId="a33031a8bc7a0d8c" providerId="LiveId" clId="{3AE4C2DC-3317-4101-A103-0AD6F14A79A3}" dt="2019-02-06T04:27:43.811" v="1535" actId="478"/>
          <ac:spMkLst>
            <pc:docMk/>
            <pc:sldMk cId="1815979933" sldId="376"/>
            <ac:spMk id="9" creationId="{DF8764B8-BA9B-4889-8B33-4D7A9146257D}"/>
          </ac:spMkLst>
        </pc:spChg>
        <pc:spChg chg="add mod">
          <ac:chgData name="Ralph Haeussler" userId="a33031a8bc7a0d8c" providerId="LiveId" clId="{3AE4C2DC-3317-4101-A103-0AD6F14A79A3}" dt="2019-02-06T04:30:36.267" v="1584" actId="14100"/>
          <ac:spMkLst>
            <pc:docMk/>
            <pc:sldMk cId="1815979933" sldId="376"/>
            <ac:spMk id="10" creationId="{3B4CF664-57C5-424E-97A2-10D77F6D9EDA}"/>
          </ac:spMkLst>
        </pc:spChg>
        <pc:spChg chg="add mod">
          <ac:chgData name="Ralph Haeussler" userId="a33031a8bc7a0d8c" providerId="LiveId" clId="{3AE4C2DC-3317-4101-A103-0AD6F14A79A3}" dt="2019-02-06T04:28:12.266" v="1549" actId="27636"/>
          <ac:spMkLst>
            <pc:docMk/>
            <pc:sldMk cId="1815979933" sldId="376"/>
            <ac:spMk id="14" creationId="{BD6FC9A1-BFA9-48BE-B649-5A90CB67E98D}"/>
          </ac:spMkLst>
        </pc:spChg>
        <pc:spChg chg="add mod">
          <ac:chgData name="Ralph Haeussler" userId="a33031a8bc7a0d8c" providerId="LiveId" clId="{3AE4C2DC-3317-4101-A103-0AD6F14A79A3}" dt="2019-02-06T04:28:32.887" v="1554" actId="1076"/>
          <ac:spMkLst>
            <pc:docMk/>
            <pc:sldMk cId="1815979933" sldId="376"/>
            <ac:spMk id="16" creationId="{4B6B30BA-0588-4A5B-8DEE-6AD969AA4B75}"/>
          </ac:spMkLst>
        </pc:spChg>
        <pc:spChg chg="add mod">
          <ac:chgData name="Ralph Haeussler" userId="a33031a8bc7a0d8c" providerId="LiveId" clId="{3AE4C2DC-3317-4101-A103-0AD6F14A79A3}" dt="2019-02-06T04:30:49.942" v="1601" actId="14100"/>
          <ac:spMkLst>
            <pc:docMk/>
            <pc:sldMk cId="1815979933" sldId="376"/>
            <ac:spMk id="19" creationId="{CD8BA90C-63AE-4770-AA5F-08514F715C0F}"/>
          </ac:spMkLst>
        </pc:spChg>
        <pc:picChg chg="add mod">
          <ac:chgData name="Ralph Haeussler" userId="a33031a8bc7a0d8c" providerId="LiveId" clId="{3AE4C2DC-3317-4101-A103-0AD6F14A79A3}" dt="2019-02-06T04:30:01.343" v="1572" actId="1076"/>
          <ac:picMkLst>
            <pc:docMk/>
            <pc:sldMk cId="1815979933" sldId="376"/>
            <ac:picMk id="18" creationId="{E4E5F75A-B699-4288-B69D-65F77033166E}"/>
          </ac:picMkLst>
        </pc:picChg>
        <pc:picChg chg="add mod">
          <ac:chgData name="Ralph Haeussler" userId="a33031a8bc7a0d8c" providerId="LiveId" clId="{3AE4C2DC-3317-4101-A103-0AD6F14A79A3}" dt="2019-02-06T04:30:42.925" v="1588" actId="571"/>
          <ac:picMkLst>
            <pc:docMk/>
            <pc:sldMk cId="1815979933" sldId="376"/>
            <ac:picMk id="20" creationId="{ED06F034-04D3-4B47-B92C-C26B8810ADD6}"/>
          </ac:picMkLst>
        </pc:picChg>
        <pc:cxnChg chg="add mod">
          <ac:chgData name="Ralph Haeussler" userId="a33031a8bc7a0d8c" providerId="LiveId" clId="{3AE4C2DC-3317-4101-A103-0AD6F14A79A3}" dt="2019-02-06T04:28:41.918" v="1556" actId="14100"/>
          <ac:cxnSpMkLst>
            <pc:docMk/>
            <pc:sldMk cId="1815979933" sldId="376"/>
            <ac:cxnSpMk id="17" creationId="{28C86A6F-C30C-416B-A381-E84CFA8A2045}"/>
          </ac:cxnSpMkLst>
        </pc:cxnChg>
      </pc:sldChg>
      <pc:sldChg chg="addSp delSp modSp add modAnim">
        <pc:chgData name="Ralph Haeussler" userId="a33031a8bc7a0d8c" providerId="LiveId" clId="{3AE4C2DC-3317-4101-A103-0AD6F14A79A3}" dt="2019-02-06T04:32:38.506" v="1624" actId="207"/>
        <pc:sldMkLst>
          <pc:docMk/>
          <pc:sldMk cId="3601483190" sldId="377"/>
        </pc:sldMkLst>
        <pc:spChg chg="add del mod">
          <ac:chgData name="Ralph Haeussler" userId="a33031a8bc7a0d8c" providerId="LiveId" clId="{3AE4C2DC-3317-4101-A103-0AD6F14A79A3}" dt="2019-02-06T04:31:25.733" v="1609" actId="478"/>
          <ac:spMkLst>
            <pc:docMk/>
            <pc:sldMk cId="3601483190" sldId="377"/>
            <ac:spMk id="4" creationId="{EEA8460C-1A0F-491F-8D60-54B9EC90D42C}"/>
          </ac:spMkLst>
        </pc:spChg>
        <pc:spChg chg="del mod">
          <ac:chgData name="Ralph Haeussler" userId="a33031a8bc7a0d8c" providerId="LiveId" clId="{3AE4C2DC-3317-4101-A103-0AD6F14A79A3}" dt="2019-02-06T04:31:19.341" v="1606" actId="478"/>
          <ac:spMkLst>
            <pc:docMk/>
            <pc:sldMk cId="3601483190" sldId="377"/>
            <ac:spMk id="14" creationId="{BD6FC9A1-BFA9-48BE-B649-5A90CB67E98D}"/>
          </ac:spMkLst>
        </pc:spChg>
        <pc:spChg chg="del">
          <ac:chgData name="Ralph Haeussler" userId="a33031a8bc7a0d8c" providerId="LiveId" clId="{3AE4C2DC-3317-4101-A103-0AD6F14A79A3}" dt="2019-02-06T04:31:21.950" v="1607" actId="478"/>
          <ac:spMkLst>
            <pc:docMk/>
            <pc:sldMk cId="3601483190" sldId="377"/>
            <ac:spMk id="16" creationId="{4B6B30BA-0588-4A5B-8DEE-6AD969AA4B75}"/>
          </ac:spMkLst>
        </pc:spChg>
        <pc:spChg chg="add mod">
          <ac:chgData name="Ralph Haeussler" userId="a33031a8bc7a0d8c" providerId="LiveId" clId="{3AE4C2DC-3317-4101-A103-0AD6F14A79A3}" dt="2019-02-06T04:32:30.224" v="1623" actId="207"/>
          <ac:spMkLst>
            <pc:docMk/>
            <pc:sldMk cId="3601483190" sldId="377"/>
            <ac:spMk id="22" creationId="{683ACB97-8E3A-4454-B80A-E73248FC0F7C}"/>
          </ac:spMkLst>
        </pc:spChg>
        <pc:spChg chg="add mod">
          <ac:chgData name="Ralph Haeussler" userId="a33031a8bc7a0d8c" providerId="LiveId" clId="{3AE4C2DC-3317-4101-A103-0AD6F14A79A3}" dt="2019-02-06T04:32:38.506" v="1624" actId="207"/>
          <ac:spMkLst>
            <pc:docMk/>
            <pc:sldMk cId="3601483190" sldId="377"/>
            <ac:spMk id="23" creationId="{F4776C26-B8E4-46F2-953A-4C839E64EAF6}"/>
          </ac:spMkLst>
        </pc:spChg>
        <pc:spChg chg="add mod">
          <ac:chgData name="Ralph Haeussler" userId="a33031a8bc7a0d8c" providerId="LiveId" clId="{3AE4C2DC-3317-4101-A103-0AD6F14A79A3}" dt="2019-02-06T04:31:57.358" v="1615" actId="14100"/>
          <ac:spMkLst>
            <pc:docMk/>
            <pc:sldMk cId="3601483190" sldId="377"/>
            <ac:spMk id="24" creationId="{9D84D23C-22E5-47C2-9816-70E0E44F5E64}"/>
          </ac:spMkLst>
        </pc:spChg>
        <pc:picChg chg="add mod">
          <ac:chgData name="Ralph Haeussler" userId="a33031a8bc7a0d8c" providerId="LiveId" clId="{3AE4C2DC-3317-4101-A103-0AD6F14A79A3}" dt="2019-02-06T04:32:08.312" v="1618" actId="1076"/>
          <ac:picMkLst>
            <pc:docMk/>
            <pc:sldMk cId="3601483190" sldId="377"/>
            <ac:picMk id="20" creationId="{A0E89C69-E205-4F7E-B5A8-4297361CF87F}"/>
          </ac:picMkLst>
        </pc:picChg>
        <pc:picChg chg="add mod">
          <ac:chgData name="Ralph Haeussler" userId="a33031a8bc7a0d8c" providerId="LiveId" clId="{3AE4C2DC-3317-4101-A103-0AD6F14A79A3}" dt="2019-02-06T04:31:50.451" v="1614" actId="1440"/>
          <ac:picMkLst>
            <pc:docMk/>
            <pc:sldMk cId="3601483190" sldId="377"/>
            <ac:picMk id="21" creationId="{07BA84AC-0FF6-4BE1-B4A0-4C54758BBFD0}"/>
          </ac:picMkLst>
        </pc:picChg>
        <pc:cxnChg chg="del mod">
          <ac:chgData name="Ralph Haeussler" userId="a33031a8bc7a0d8c" providerId="LiveId" clId="{3AE4C2DC-3317-4101-A103-0AD6F14A79A3}" dt="2019-02-06T04:31:21.950" v="1607" actId="478"/>
          <ac:cxnSpMkLst>
            <pc:docMk/>
            <pc:sldMk cId="3601483190" sldId="377"/>
            <ac:cxnSpMk id="17" creationId="{28C86A6F-C30C-416B-A381-E84CFA8A2045}"/>
          </ac:cxnSpMkLst>
        </pc:cxnChg>
      </pc:sldChg>
      <pc:sldChg chg="addSp delSp modSp add delAnim">
        <pc:chgData name="Ralph Haeussler" userId="a33031a8bc7a0d8c" providerId="LiveId" clId="{3AE4C2DC-3317-4101-A103-0AD6F14A79A3}" dt="2019-02-06T04:33:34.140" v="1679" actId="1076"/>
        <pc:sldMkLst>
          <pc:docMk/>
          <pc:sldMk cId="3934877553" sldId="378"/>
        </pc:sldMkLst>
        <pc:spChg chg="del">
          <ac:chgData name="Ralph Haeussler" userId="a33031a8bc7a0d8c" providerId="LiveId" clId="{3AE4C2DC-3317-4101-A103-0AD6F14A79A3}" dt="2019-02-06T04:32:55.791" v="1627" actId="478"/>
          <ac:spMkLst>
            <pc:docMk/>
            <pc:sldMk cId="3934877553" sldId="378"/>
            <ac:spMk id="10" creationId="{3B4CF664-57C5-424E-97A2-10D77F6D9EDA}"/>
          </ac:spMkLst>
        </pc:spChg>
        <pc:spChg chg="mod">
          <ac:chgData name="Ralph Haeussler" userId="a33031a8bc7a0d8c" providerId="LiveId" clId="{3AE4C2DC-3317-4101-A103-0AD6F14A79A3}" dt="2019-02-06T04:33:14.591" v="1673" actId="14100"/>
          <ac:spMkLst>
            <pc:docMk/>
            <pc:sldMk cId="3934877553" sldId="378"/>
            <ac:spMk id="12" creationId="{5C9319F1-BE14-487E-9732-59CD6CC68CB9}"/>
          </ac:spMkLst>
        </pc:spChg>
        <pc:spChg chg="add mod">
          <ac:chgData name="Ralph Haeussler" userId="a33031a8bc7a0d8c" providerId="LiveId" clId="{3AE4C2DC-3317-4101-A103-0AD6F14A79A3}" dt="2019-02-06T04:33:34.140" v="1679" actId="1076"/>
          <ac:spMkLst>
            <pc:docMk/>
            <pc:sldMk cId="3934877553" sldId="378"/>
            <ac:spMk id="16" creationId="{8FCD5DE9-5E89-4A6E-AF2B-07468D26B5FE}"/>
          </ac:spMkLst>
        </pc:spChg>
        <pc:spChg chg="del">
          <ac:chgData name="Ralph Haeussler" userId="a33031a8bc7a0d8c" providerId="LiveId" clId="{3AE4C2DC-3317-4101-A103-0AD6F14A79A3}" dt="2019-02-06T04:32:55.791" v="1627" actId="478"/>
          <ac:spMkLst>
            <pc:docMk/>
            <pc:sldMk cId="3934877553" sldId="378"/>
            <ac:spMk id="19" creationId="{CD8BA90C-63AE-4770-AA5F-08514F715C0F}"/>
          </ac:spMkLst>
        </pc:spChg>
        <pc:spChg chg="del">
          <ac:chgData name="Ralph Haeussler" userId="a33031a8bc7a0d8c" providerId="LiveId" clId="{3AE4C2DC-3317-4101-A103-0AD6F14A79A3}" dt="2019-02-06T04:32:55.791" v="1627" actId="478"/>
          <ac:spMkLst>
            <pc:docMk/>
            <pc:sldMk cId="3934877553" sldId="378"/>
            <ac:spMk id="22" creationId="{683ACB97-8E3A-4454-B80A-E73248FC0F7C}"/>
          </ac:spMkLst>
        </pc:spChg>
        <pc:spChg chg="del">
          <ac:chgData name="Ralph Haeussler" userId="a33031a8bc7a0d8c" providerId="LiveId" clId="{3AE4C2DC-3317-4101-A103-0AD6F14A79A3}" dt="2019-02-06T04:32:55.791" v="1627" actId="478"/>
          <ac:spMkLst>
            <pc:docMk/>
            <pc:sldMk cId="3934877553" sldId="378"/>
            <ac:spMk id="23" creationId="{F4776C26-B8E4-46F2-953A-4C839E64EAF6}"/>
          </ac:spMkLst>
        </pc:spChg>
        <pc:spChg chg="del">
          <ac:chgData name="Ralph Haeussler" userId="a33031a8bc7a0d8c" providerId="LiveId" clId="{3AE4C2DC-3317-4101-A103-0AD6F14A79A3}" dt="2019-02-06T04:32:55.791" v="1627" actId="478"/>
          <ac:spMkLst>
            <pc:docMk/>
            <pc:sldMk cId="3934877553" sldId="378"/>
            <ac:spMk id="24" creationId="{9D84D23C-22E5-47C2-9816-70E0E44F5E64}"/>
          </ac:spMkLst>
        </pc:spChg>
        <pc:picChg chg="del">
          <ac:chgData name="Ralph Haeussler" userId="a33031a8bc7a0d8c" providerId="LiveId" clId="{3AE4C2DC-3317-4101-A103-0AD6F14A79A3}" dt="2019-02-06T04:32:55.791" v="1627" actId="478"/>
          <ac:picMkLst>
            <pc:docMk/>
            <pc:sldMk cId="3934877553" sldId="378"/>
            <ac:picMk id="11" creationId="{41C700D4-B47E-46A1-8168-C1F5DCF7E1A6}"/>
          </ac:picMkLst>
        </pc:picChg>
        <pc:picChg chg="del">
          <ac:chgData name="Ralph Haeussler" userId="a33031a8bc7a0d8c" providerId="LiveId" clId="{3AE4C2DC-3317-4101-A103-0AD6F14A79A3}" dt="2019-02-06T04:32:55.791" v="1627" actId="478"/>
          <ac:picMkLst>
            <pc:docMk/>
            <pc:sldMk cId="3934877553" sldId="378"/>
            <ac:picMk id="18" creationId="{E4E5F75A-B699-4288-B69D-65F77033166E}"/>
          </ac:picMkLst>
        </pc:picChg>
        <pc:picChg chg="del">
          <ac:chgData name="Ralph Haeussler" userId="a33031a8bc7a0d8c" providerId="LiveId" clId="{3AE4C2DC-3317-4101-A103-0AD6F14A79A3}" dt="2019-02-06T04:32:57.558" v="1628" actId="478"/>
          <ac:picMkLst>
            <pc:docMk/>
            <pc:sldMk cId="3934877553" sldId="378"/>
            <ac:picMk id="20" creationId="{A0E89C69-E205-4F7E-B5A8-4297361CF87F}"/>
          </ac:picMkLst>
        </pc:picChg>
        <pc:picChg chg="del">
          <ac:chgData name="Ralph Haeussler" userId="a33031a8bc7a0d8c" providerId="LiveId" clId="{3AE4C2DC-3317-4101-A103-0AD6F14A79A3}" dt="2019-02-06T04:33:01.463" v="1629" actId="478"/>
          <ac:picMkLst>
            <pc:docMk/>
            <pc:sldMk cId="3934877553" sldId="378"/>
            <ac:picMk id="21" creationId="{07BA84AC-0FF6-4BE1-B4A0-4C54758BBFD0}"/>
          </ac:picMkLst>
        </pc:picChg>
      </pc:sldChg>
      <pc:sldChg chg="addSp delSp modSp add modAnim">
        <pc:chgData name="Ralph Haeussler" userId="a33031a8bc7a0d8c" providerId="LiveId" clId="{3AE4C2DC-3317-4101-A103-0AD6F14A79A3}" dt="2019-02-06T04:52:24.358" v="1739" actId="1076"/>
        <pc:sldMkLst>
          <pc:docMk/>
          <pc:sldMk cId="3133845249" sldId="379"/>
        </pc:sldMkLst>
        <pc:spChg chg="add mod">
          <ac:chgData name="Ralph Haeussler" userId="a33031a8bc7a0d8c" providerId="LiveId" clId="{3AE4C2DC-3317-4101-A103-0AD6F14A79A3}" dt="2019-02-06T04:49:14.412" v="1693" actId="478"/>
          <ac:spMkLst>
            <pc:docMk/>
            <pc:sldMk cId="3133845249" sldId="379"/>
            <ac:spMk id="3" creationId="{6ADD287B-E80E-4C40-B2D6-882A462953E1}"/>
          </ac:spMkLst>
        </pc:spChg>
        <pc:spChg chg="add del mod">
          <ac:chgData name="Ralph Haeussler" userId="a33031a8bc7a0d8c" providerId="LiveId" clId="{3AE4C2DC-3317-4101-A103-0AD6F14A79A3}" dt="2019-02-06T04:49:48.843" v="1703" actId="478"/>
          <ac:spMkLst>
            <pc:docMk/>
            <pc:sldMk cId="3133845249" sldId="379"/>
            <ac:spMk id="5" creationId="{2D0F1658-C282-4FB2-9E3B-1DE8D9FD4523}"/>
          </ac:spMkLst>
        </pc:spChg>
        <pc:spChg chg="add mod">
          <ac:chgData name="Ralph Haeussler" userId="a33031a8bc7a0d8c" providerId="LiveId" clId="{3AE4C2DC-3317-4101-A103-0AD6F14A79A3}" dt="2019-02-06T04:49:41.312" v="1701" actId="14100"/>
          <ac:spMkLst>
            <pc:docMk/>
            <pc:sldMk cId="3133845249" sldId="379"/>
            <ac:spMk id="11" creationId="{0CDCEB26-6E83-4437-BB7D-D0ADB186F2E6}"/>
          </ac:spMkLst>
        </pc:spChg>
        <pc:spChg chg="del mod">
          <ac:chgData name="Ralph Haeussler" userId="a33031a8bc7a0d8c" providerId="LiveId" clId="{3AE4C2DC-3317-4101-A103-0AD6F14A79A3}" dt="2019-02-06T04:49:29.420" v="1698" actId="478"/>
          <ac:spMkLst>
            <pc:docMk/>
            <pc:sldMk cId="3133845249" sldId="379"/>
            <ac:spMk id="12" creationId="{5C9319F1-BE14-487E-9732-59CD6CC68CB9}"/>
          </ac:spMkLst>
        </pc:spChg>
        <pc:spChg chg="del">
          <ac:chgData name="Ralph Haeussler" userId="a33031a8bc7a0d8c" providerId="LiveId" clId="{3AE4C2DC-3317-4101-A103-0AD6F14A79A3}" dt="2019-02-06T04:49:14.412" v="1693" actId="478"/>
          <ac:spMkLst>
            <pc:docMk/>
            <pc:sldMk cId="3133845249" sldId="379"/>
            <ac:spMk id="16" creationId="{8FCD5DE9-5E89-4A6E-AF2B-07468D26B5FE}"/>
          </ac:spMkLst>
        </pc:spChg>
        <pc:picChg chg="add mod">
          <ac:chgData name="Ralph Haeussler" userId="a33031a8bc7a0d8c" providerId="LiveId" clId="{3AE4C2DC-3317-4101-A103-0AD6F14A79A3}" dt="2019-02-06T04:50:20.328" v="1710" actId="1440"/>
          <ac:picMkLst>
            <pc:docMk/>
            <pc:sldMk cId="3133845249" sldId="379"/>
            <ac:picMk id="9" creationId="{794909AB-77DF-42AD-A29D-1CE99FC18692}"/>
          </ac:picMkLst>
        </pc:picChg>
        <pc:picChg chg="add mod">
          <ac:chgData name="Ralph Haeussler" userId="a33031a8bc7a0d8c" providerId="LiveId" clId="{3AE4C2DC-3317-4101-A103-0AD6F14A79A3}" dt="2019-02-06T04:50:10.905" v="1707" actId="1440"/>
          <ac:picMkLst>
            <pc:docMk/>
            <pc:sldMk cId="3133845249" sldId="379"/>
            <ac:picMk id="10" creationId="{8B20708A-EE5C-409B-8B75-216A28058137}"/>
          </ac:picMkLst>
        </pc:picChg>
        <pc:picChg chg="add mod">
          <ac:chgData name="Ralph Haeussler" userId="a33031a8bc7a0d8c" providerId="LiveId" clId="{3AE4C2DC-3317-4101-A103-0AD6F14A79A3}" dt="2019-02-06T04:52:24.358" v="1739" actId="1076"/>
          <ac:picMkLst>
            <pc:docMk/>
            <pc:sldMk cId="3133845249" sldId="379"/>
            <ac:picMk id="14" creationId="{4CD0A155-026C-4C5C-BE93-51636AC50F3B}"/>
          </ac:picMkLst>
        </pc:picChg>
      </pc:sldChg>
      <pc:sldChg chg="addSp delSp modSp add delAnim modAnim">
        <pc:chgData name="Ralph Haeussler" userId="a33031a8bc7a0d8c" providerId="LiveId" clId="{3AE4C2DC-3317-4101-A103-0AD6F14A79A3}" dt="2019-02-06T04:53:15.949" v="1749" actId="14100"/>
        <pc:sldMkLst>
          <pc:docMk/>
          <pc:sldMk cId="373801153" sldId="380"/>
        </pc:sldMkLst>
        <pc:spChg chg="del mod">
          <ac:chgData name="Ralph Haeussler" userId="a33031a8bc7a0d8c" providerId="LiveId" clId="{3AE4C2DC-3317-4101-A103-0AD6F14A79A3}" dt="2019-02-06T04:50:39.540" v="1715" actId="478"/>
          <ac:spMkLst>
            <pc:docMk/>
            <pc:sldMk cId="373801153" sldId="380"/>
            <ac:spMk id="3" creationId="{6ADD287B-E80E-4C40-B2D6-882A462953E1}"/>
          </ac:spMkLst>
        </pc:spChg>
        <pc:spChg chg="del">
          <ac:chgData name="Ralph Haeussler" userId="a33031a8bc7a0d8c" providerId="LiveId" clId="{3AE4C2DC-3317-4101-A103-0AD6F14A79A3}" dt="2019-02-06T04:50:33.755" v="1713" actId="478"/>
          <ac:spMkLst>
            <pc:docMk/>
            <pc:sldMk cId="373801153" sldId="380"/>
            <ac:spMk id="11" creationId="{0CDCEB26-6E83-4437-BB7D-D0ADB186F2E6}"/>
          </ac:spMkLst>
        </pc:spChg>
        <pc:spChg chg="add mod">
          <ac:chgData name="Ralph Haeussler" userId="a33031a8bc7a0d8c" providerId="LiveId" clId="{3AE4C2DC-3317-4101-A103-0AD6F14A79A3}" dt="2019-02-06T04:51:28.906" v="1728" actId="1076"/>
          <ac:spMkLst>
            <pc:docMk/>
            <pc:sldMk cId="373801153" sldId="380"/>
            <ac:spMk id="14" creationId="{C4962EA3-1411-4A93-8B3B-EDB1C74DFCC3}"/>
          </ac:spMkLst>
        </pc:spChg>
        <pc:spChg chg="add mod">
          <ac:chgData name="Ralph Haeussler" userId="a33031a8bc7a0d8c" providerId="LiveId" clId="{3AE4C2DC-3317-4101-A103-0AD6F14A79A3}" dt="2019-02-06T04:53:15.949" v="1749" actId="14100"/>
          <ac:spMkLst>
            <pc:docMk/>
            <pc:sldMk cId="373801153" sldId="380"/>
            <ac:spMk id="19" creationId="{5F419280-63BF-489B-AB15-7210117802D0}"/>
          </ac:spMkLst>
        </pc:spChg>
        <pc:picChg chg="del">
          <ac:chgData name="Ralph Haeussler" userId="a33031a8bc7a0d8c" providerId="LiveId" clId="{3AE4C2DC-3317-4101-A103-0AD6F14A79A3}" dt="2019-02-06T04:50:33.755" v="1713" actId="478"/>
          <ac:picMkLst>
            <pc:docMk/>
            <pc:sldMk cId="373801153" sldId="380"/>
            <ac:picMk id="9" creationId="{794909AB-77DF-42AD-A29D-1CE99FC18692}"/>
          </ac:picMkLst>
        </pc:picChg>
        <pc:picChg chg="del">
          <ac:chgData name="Ralph Haeussler" userId="a33031a8bc7a0d8c" providerId="LiveId" clId="{3AE4C2DC-3317-4101-A103-0AD6F14A79A3}" dt="2019-02-06T04:50:33.755" v="1713" actId="478"/>
          <ac:picMkLst>
            <pc:docMk/>
            <pc:sldMk cId="373801153" sldId="380"/>
            <ac:picMk id="10" creationId="{8B20708A-EE5C-409B-8B75-216A28058137}"/>
          </ac:picMkLst>
        </pc:picChg>
        <pc:picChg chg="add del mod">
          <ac:chgData name="Ralph Haeussler" userId="a33031a8bc7a0d8c" providerId="LiveId" clId="{3AE4C2DC-3317-4101-A103-0AD6F14A79A3}" dt="2019-02-06T04:51:48.946" v="1736"/>
          <ac:picMkLst>
            <pc:docMk/>
            <pc:sldMk cId="373801153" sldId="380"/>
            <ac:picMk id="12" creationId="{E7B64F1A-BE97-445C-B03E-EE810F667D3F}"/>
          </ac:picMkLst>
        </pc:picChg>
        <pc:picChg chg="add mod">
          <ac:chgData name="Ralph Haeussler" userId="a33031a8bc7a0d8c" providerId="LiveId" clId="{3AE4C2DC-3317-4101-A103-0AD6F14A79A3}" dt="2019-02-06T04:51:17.811" v="1725" actId="1440"/>
          <ac:picMkLst>
            <pc:docMk/>
            <pc:sldMk cId="373801153" sldId="380"/>
            <ac:picMk id="16" creationId="{210577F6-3F0A-48FE-8F6E-217AC3F78155}"/>
          </ac:picMkLst>
        </pc:picChg>
        <pc:picChg chg="add mod">
          <ac:chgData name="Ralph Haeussler" userId="a33031a8bc7a0d8c" providerId="LiveId" clId="{3AE4C2DC-3317-4101-A103-0AD6F14A79A3}" dt="2019-02-06T04:52:37.686" v="1741" actId="1076"/>
          <ac:picMkLst>
            <pc:docMk/>
            <pc:sldMk cId="373801153" sldId="380"/>
            <ac:picMk id="17" creationId="{D60F14D5-7A63-4675-A02C-4A86C736685C}"/>
          </ac:picMkLst>
        </pc:picChg>
        <pc:picChg chg="add mod">
          <ac:chgData name="Ralph Haeussler" userId="a33031a8bc7a0d8c" providerId="LiveId" clId="{3AE4C2DC-3317-4101-A103-0AD6F14A79A3}" dt="2019-02-06T04:51:17.811" v="1725" actId="1440"/>
          <ac:picMkLst>
            <pc:docMk/>
            <pc:sldMk cId="373801153" sldId="380"/>
            <ac:picMk id="18" creationId="{ED13721C-1AD2-4BCB-AD79-A384C3EDEF92}"/>
          </ac:picMkLst>
        </pc:picChg>
      </pc:sldChg>
      <pc:sldChg chg="addSp modSp add modAnim">
        <pc:chgData name="Ralph Haeussler" userId="a33031a8bc7a0d8c" providerId="LiveId" clId="{3AE4C2DC-3317-4101-A103-0AD6F14A79A3}" dt="2019-02-06T04:55:38.921" v="1831" actId="1076"/>
        <pc:sldMkLst>
          <pc:docMk/>
          <pc:sldMk cId="4278424240" sldId="381"/>
        </pc:sldMkLst>
        <pc:spChg chg="add mod">
          <ac:chgData name="Ralph Haeussler" userId="a33031a8bc7a0d8c" providerId="LiveId" clId="{3AE4C2DC-3317-4101-A103-0AD6F14A79A3}" dt="2019-02-06T04:55:23.107" v="1826" actId="27636"/>
          <ac:spMkLst>
            <pc:docMk/>
            <pc:sldMk cId="4278424240" sldId="381"/>
            <ac:spMk id="5" creationId="{1E5E61A0-577D-472D-84CA-57CF8FE473A6}"/>
          </ac:spMkLst>
        </pc:spChg>
        <pc:spChg chg="add mod">
          <ac:chgData name="Ralph Haeussler" userId="a33031a8bc7a0d8c" providerId="LiveId" clId="{3AE4C2DC-3317-4101-A103-0AD6F14A79A3}" dt="2019-02-06T04:55:32.998" v="1829" actId="1076"/>
          <ac:spMkLst>
            <pc:docMk/>
            <pc:sldMk cId="4278424240" sldId="381"/>
            <ac:spMk id="6" creationId="{D62F7ECE-0965-4ABA-83D4-9F3E063A37A2}"/>
          </ac:spMkLst>
        </pc:spChg>
        <pc:picChg chg="add mod">
          <ac:chgData name="Ralph Haeussler" userId="a33031a8bc7a0d8c" providerId="LiveId" clId="{3AE4C2DC-3317-4101-A103-0AD6F14A79A3}" dt="2019-02-06T04:55:11.573" v="1822" actId="1076"/>
          <ac:picMkLst>
            <pc:docMk/>
            <pc:sldMk cId="4278424240" sldId="381"/>
            <ac:picMk id="7" creationId="{C8C5600D-157E-4803-B836-A048E94795DC}"/>
          </ac:picMkLst>
        </pc:picChg>
        <pc:picChg chg="mod">
          <ac:chgData name="Ralph Haeussler" userId="a33031a8bc7a0d8c" providerId="LiveId" clId="{3AE4C2DC-3317-4101-A103-0AD6F14A79A3}" dt="2019-02-06T04:55:25.888" v="1828" actId="1076"/>
          <ac:picMkLst>
            <pc:docMk/>
            <pc:sldMk cId="4278424240" sldId="381"/>
            <ac:picMk id="8" creationId="{70900CCB-5CC9-4A64-A9F2-DCF58C0BF147}"/>
          </ac:picMkLst>
        </pc:picChg>
        <pc:picChg chg="add mod">
          <ac:chgData name="Ralph Haeussler" userId="a33031a8bc7a0d8c" providerId="LiveId" clId="{3AE4C2DC-3317-4101-A103-0AD6F14A79A3}" dt="2019-02-06T04:55:38.921" v="1831" actId="1076"/>
          <ac:picMkLst>
            <pc:docMk/>
            <pc:sldMk cId="4278424240" sldId="381"/>
            <ac:picMk id="9" creationId="{6CBC455E-E5B4-4B47-9CA2-6E1D8B4CA5F7}"/>
          </ac:picMkLst>
        </pc:picChg>
        <pc:picChg chg="add mod">
          <ac:chgData name="Ralph Haeussler" userId="a33031a8bc7a0d8c" providerId="LiveId" clId="{3AE4C2DC-3317-4101-A103-0AD6F14A79A3}" dt="2019-02-06T04:55:36.218" v="1830" actId="1076"/>
          <ac:picMkLst>
            <pc:docMk/>
            <pc:sldMk cId="4278424240" sldId="381"/>
            <ac:picMk id="10" creationId="{281B7EC8-2D67-4CB8-8A14-C39A5C840CEA}"/>
          </ac:picMkLst>
        </pc:picChg>
      </pc:sldChg>
      <pc:sldChg chg="addSp delSp modSp add delAnim">
        <pc:chgData name="Ralph Haeussler" userId="a33031a8bc7a0d8c" providerId="LiveId" clId="{3AE4C2DC-3317-4101-A103-0AD6F14A79A3}" dt="2019-02-06T04:54:36.842" v="1816" actId="13926"/>
        <pc:sldMkLst>
          <pc:docMk/>
          <pc:sldMk cId="1752722417" sldId="382"/>
        </pc:sldMkLst>
        <pc:spChg chg="add mod">
          <ac:chgData name="Ralph Haeussler" userId="a33031a8bc7a0d8c" providerId="LiveId" clId="{3AE4C2DC-3317-4101-A103-0AD6F14A79A3}" dt="2019-02-06T04:54:36.842" v="1816" actId="13926"/>
          <ac:spMkLst>
            <pc:docMk/>
            <pc:sldMk cId="1752722417" sldId="382"/>
            <ac:spMk id="10" creationId="{458D6C9F-353F-4583-87BD-4793D2E41EAA}"/>
          </ac:spMkLst>
        </pc:spChg>
        <pc:spChg chg="mod">
          <ac:chgData name="Ralph Haeussler" userId="a33031a8bc7a0d8c" providerId="LiveId" clId="{3AE4C2DC-3317-4101-A103-0AD6F14A79A3}" dt="2019-02-06T04:53:53.135" v="1758" actId="14100"/>
          <ac:spMkLst>
            <pc:docMk/>
            <pc:sldMk cId="1752722417" sldId="382"/>
            <ac:spMk id="14" creationId="{C4962EA3-1411-4A93-8B3B-EDB1C74DFCC3}"/>
          </ac:spMkLst>
        </pc:spChg>
        <pc:spChg chg="del mod">
          <ac:chgData name="Ralph Haeussler" userId="a33031a8bc7a0d8c" providerId="LiveId" clId="{3AE4C2DC-3317-4101-A103-0AD6F14A79A3}" dt="2019-02-06T04:53:45" v="1756" actId="478"/>
          <ac:spMkLst>
            <pc:docMk/>
            <pc:sldMk cId="1752722417" sldId="382"/>
            <ac:spMk id="19" creationId="{5F419280-63BF-489B-AB15-7210117802D0}"/>
          </ac:spMkLst>
        </pc:spChg>
        <pc:picChg chg="del">
          <ac:chgData name="Ralph Haeussler" userId="a33031a8bc7a0d8c" providerId="LiveId" clId="{3AE4C2DC-3317-4101-A103-0AD6F14A79A3}" dt="2019-02-06T04:53:41.830" v="1754" actId="478"/>
          <ac:picMkLst>
            <pc:docMk/>
            <pc:sldMk cId="1752722417" sldId="382"/>
            <ac:picMk id="17" creationId="{D60F14D5-7A63-4675-A02C-4A86C736685C}"/>
          </ac:picMkLst>
        </pc:picChg>
      </pc:sldChg>
      <pc:sldChg chg="addSp delSp modSp add modAnim">
        <pc:chgData name="Ralph Haeussler" userId="a33031a8bc7a0d8c" providerId="LiveId" clId="{3AE4C2DC-3317-4101-A103-0AD6F14A79A3}" dt="2019-02-06T04:58:50.464" v="1879"/>
        <pc:sldMkLst>
          <pc:docMk/>
          <pc:sldMk cId="332592637" sldId="383"/>
        </pc:sldMkLst>
        <pc:spChg chg="add del mod">
          <ac:chgData name="Ralph Haeussler" userId="a33031a8bc7a0d8c" providerId="LiveId" clId="{3AE4C2DC-3317-4101-A103-0AD6F14A79A3}" dt="2019-02-06T04:56:04.063" v="1839" actId="478"/>
          <ac:spMkLst>
            <pc:docMk/>
            <pc:sldMk cId="332592637" sldId="383"/>
            <ac:spMk id="3" creationId="{B1138585-7780-400A-BFCE-981A9798DA6A}"/>
          </ac:spMkLst>
        </pc:spChg>
        <pc:spChg chg="add del mod">
          <ac:chgData name="Ralph Haeussler" userId="a33031a8bc7a0d8c" providerId="LiveId" clId="{3AE4C2DC-3317-4101-A103-0AD6F14A79A3}" dt="2019-02-06T04:56:00.171" v="1836" actId="478"/>
          <ac:spMkLst>
            <pc:docMk/>
            <pc:sldMk cId="332592637" sldId="383"/>
            <ac:spMk id="5" creationId="{F7630CD8-99FE-43D0-B101-E9CA479EAE91}"/>
          </ac:spMkLst>
        </pc:spChg>
        <pc:spChg chg="add del mod">
          <ac:chgData name="Ralph Haeussler" userId="a33031a8bc7a0d8c" providerId="LiveId" clId="{3AE4C2DC-3317-4101-A103-0AD6F14A79A3}" dt="2019-02-06T04:56:07.990" v="1841" actId="478"/>
          <ac:spMkLst>
            <pc:docMk/>
            <pc:sldMk cId="332592637" sldId="383"/>
            <ac:spMk id="6" creationId="{992BBB87-870C-4E7D-BA71-C596CAD87536}"/>
          </ac:spMkLst>
        </pc:spChg>
        <pc:spChg chg="add">
          <ac:chgData name="Ralph Haeussler" userId="a33031a8bc7a0d8c" providerId="LiveId" clId="{3AE4C2DC-3317-4101-A103-0AD6F14A79A3}" dt="2019-02-06T04:55:55.785" v="1833"/>
          <ac:spMkLst>
            <pc:docMk/>
            <pc:sldMk cId="332592637" sldId="383"/>
            <ac:spMk id="7" creationId="{C7E146CC-15AE-4C0D-A089-8E91BCE51599}"/>
          </ac:spMkLst>
        </pc:spChg>
        <pc:spChg chg="add del mod">
          <ac:chgData name="Ralph Haeussler" userId="a33031a8bc7a0d8c" providerId="LiveId" clId="{3AE4C2DC-3317-4101-A103-0AD6F14A79A3}" dt="2019-02-06T04:57:00.261" v="1851" actId="478"/>
          <ac:spMkLst>
            <pc:docMk/>
            <pc:sldMk cId="332592637" sldId="383"/>
            <ac:spMk id="12" creationId="{778B19E7-BF8E-4403-8D81-7FEA614D70D4}"/>
          </ac:spMkLst>
        </pc:spChg>
        <pc:spChg chg="add">
          <ac:chgData name="Ralph Haeussler" userId="a33031a8bc7a0d8c" providerId="LiveId" clId="{3AE4C2DC-3317-4101-A103-0AD6F14A79A3}" dt="2019-02-06T04:57:14.858" v="1852"/>
          <ac:spMkLst>
            <pc:docMk/>
            <pc:sldMk cId="332592637" sldId="383"/>
            <ac:spMk id="17" creationId="{6032A960-1486-4958-B271-5E601FF8952D}"/>
          </ac:spMkLst>
        </pc:spChg>
        <pc:spChg chg="add">
          <ac:chgData name="Ralph Haeussler" userId="a33031a8bc7a0d8c" providerId="LiveId" clId="{3AE4C2DC-3317-4101-A103-0AD6F14A79A3}" dt="2019-02-06T04:57:23.467" v="1853"/>
          <ac:spMkLst>
            <pc:docMk/>
            <pc:sldMk cId="332592637" sldId="383"/>
            <ac:spMk id="18" creationId="{965F0708-CB2A-45E2-A430-BFC928DAC89F}"/>
          </ac:spMkLst>
        </pc:spChg>
        <pc:spChg chg="add mod">
          <ac:chgData name="Ralph Haeussler" userId="a33031a8bc7a0d8c" providerId="LiveId" clId="{3AE4C2DC-3317-4101-A103-0AD6F14A79A3}" dt="2019-02-06T04:58:32.437" v="1869" actId="403"/>
          <ac:spMkLst>
            <pc:docMk/>
            <pc:sldMk cId="332592637" sldId="383"/>
            <ac:spMk id="19" creationId="{33AE3A2B-577A-49ED-A233-EF75D82D5B42}"/>
          </ac:spMkLst>
        </pc:spChg>
        <pc:picChg chg="add del">
          <ac:chgData name="Ralph Haeussler" userId="a33031a8bc7a0d8c" providerId="LiveId" clId="{3AE4C2DC-3317-4101-A103-0AD6F14A79A3}" dt="2019-02-06T04:56:38.762" v="1845" actId="478"/>
          <ac:picMkLst>
            <pc:docMk/>
            <pc:sldMk cId="332592637" sldId="383"/>
            <ac:picMk id="9" creationId="{1768B314-B033-4251-81C1-6083F868318C}"/>
          </ac:picMkLst>
        </pc:picChg>
        <pc:picChg chg="add mod modCrop">
          <ac:chgData name="Ralph Haeussler" userId="a33031a8bc7a0d8c" providerId="LiveId" clId="{3AE4C2DC-3317-4101-A103-0AD6F14A79A3}" dt="2019-02-06T04:57:52.823" v="1857" actId="1440"/>
          <ac:picMkLst>
            <pc:docMk/>
            <pc:sldMk cId="332592637" sldId="383"/>
            <ac:picMk id="10" creationId="{87CA0FEB-ED80-4FFD-910F-D9C5BB8F4FB8}"/>
          </ac:picMkLst>
        </pc:picChg>
        <pc:picChg chg="add mod">
          <ac:chgData name="Ralph Haeussler" userId="a33031a8bc7a0d8c" providerId="LiveId" clId="{3AE4C2DC-3317-4101-A103-0AD6F14A79A3}" dt="2019-02-06T04:56:45.763" v="1847" actId="14100"/>
          <ac:picMkLst>
            <pc:docMk/>
            <pc:sldMk cId="332592637" sldId="383"/>
            <ac:picMk id="11" creationId="{FF90158A-AD7C-4C4D-A387-542BBF84FDA2}"/>
          </ac:picMkLst>
        </pc:picChg>
        <pc:picChg chg="add">
          <ac:chgData name="Ralph Haeussler" userId="a33031a8bc7a0d8c" providerId="LiveId" clId="{3AE4C2DC-3317-4101-A103-0AD6F14A79A3}" dt="2019-02-06T04:56:30.947" v="1843"/>
          <ac:picMkLst>
            <pc:docMk/>
            <pc:sldMk cId="332592637" sldId="383"/>
            <ac:picMk id="16" creationId="{22AE9924-19F8-4B91-A3F2-2EDF6FDEC48B}"/>
          </ac:picMkLst>
        </pc:picChg>
      </pc:sldChg>
      <pc:sldChg chg="addSp delSp modSp add delAnim modAnim">
        <pc:chgData name="Ralph Haeussler" userId="a33031a8bc7a0d8c" providerId="LiveId" clId="{3AE4C2DC-3317-4101-A103-0AD6F14A79A3}" dt="2019-02-06T05:00:16.997" v="1956" actId="14100"/>
        <pc:sldMkLst>
          <pc:docMk/>
          <pc:sldMk cId="1664780449" sldId="384"/>
        </pc:sldMkLst>
        <pc:spChg chg="add mod">
          <ac:chgData name="Ralph Haeussler" userId="a33031a8bc7a0d8c" providerId="LiveId" clId="{3AE4C2DC-3317-4101-A103-0AD6F14A79A3}" dt="2019-02-06T05:00:16.997" v="1956" actId="14100"/>
          <ac:spMkLst>
            <pc:docMk/>
            <pc:sldMk cId="1664780449" sldId="384"/>
            <ac:spMk id="3" creationId="{4EF81057-DB9B-4B48-A448-063198A24E8C}"/>
          </ac:spMkLst>
        </pc:spChg>
        <pc:spChg chg="del">
          <ac:chgData name="Ralph Haeussler" userId="a33031a8bc7a0d8c" providerId="LiveId" clId="{3AE4C2DC-3317-4101-A103-0AD6F14A79A3}" dt="2019-02-06T04:59:16.800" v="1883" actId="478"/>
          <ac:spMkLst>
            <pc:docMk/>
            <pc:sldMk cId="1664780449" sldId="384"/>
            <ac:spMk id="7" creationId="{C7E146CC-15AE-4C0D-A089-8E91BCE51599}"/>
          </ac:spMkLst>
        </pc:spChg>
        <pc:spChg chg="del">
          <ac:chgData name="Ralph Haeussler" userId="a33031a8bc7a0d8c" providerId="LiveId" clId="{3AE4C2DC-3317-4101-A103-0AD6F14A79A3}" dt="2019-02-06T04:59:16.800" v="1883" actId="478"/>
          <ac:spMkLst>
            <pc:docMk/>
            <pc:sldMk cId="1664780449" sldId="384"/>
            <ac:spMk id="17" creationId="{6032A960-1486-4958-B271-5E601FF8952D}"/>
          </ac:spMkLst>
        </pc:spChg>
        <pc:spChg chg="del">
          <ac:chgData name="Ralph Haeussler" userId="a33031a8bc7a0d8c" providerId="LiveId" clId="{3AE4C2DC-3317-4101-A103-0AD6F14A79A3}" dt="2019-02-06T04:59:13.500" v="1882" actId="478"/>
          <ac:spMkLst>
            <pc:docMk/>
            <pc:sldMk cId="1664780449" sldId="384"/>
            <ac:spMk id="18" creationId="{965F0708-CB2A-45E2-A430-BFC928DAC89F}"/>
          </ac:spMkLst>
        </pc:spChg>
        <pc:spChg chg="del">
          <ac:chgData name="Ralph Haeussler" userId="a33031a8bc7a0d8c" providerId="LiveId" clId="{3AE4C2DC-3317-4101-A103-0AD6F14A79A3}" dt="2019-02-06T04:59:13.500" v="1882" actId="478"/>
          <ac:spMkLst>
            <pc:docMk/>
            <pc:sldMk cId="1664780449" sldId="384"/>
            <ac:spMk id="19" creationId="{33AE3A2B-577A-49ED-A233-EF75D82D5B42}"/>
          </ac:spMkLst>
        </pc:spChg>
        <pc:spChg chg="add mod">
          <ac:chgData name="Ralph Haeussler" userId="a33031a8bc7a0d8c" providerId="LiveId" clId="{3AE4C2DC-3317-4101-A103-0AD6F14A79A3}" dt="2019-02-06T04:59:53.373" v="1896" actId="404"/>
          <ac:spMkLst>
            <pc:docMk/>
            <pc:sldMk cId="1664780449" sldId="384"/>
            <ac:spMk id="20" creationId="{87354BD3-EA53-412D-9668-05C1CDD86C6C}"/>
          </ac:spMkLst>
        </pc:spChg>
        <pc:picChg chg="del">
          <ac:chgData name="Ralph Haeussler" userId="a33031a8bc7a0d8c" providerId="LiveId" clId="{3AE4C2DC-3317-4101-A103-0AD6F14A79A3}" dt="2019-02-06T04:59:13.500" v="1882" actId="478"/>
          <ac:picMkLst>
            <pc:docMk/>
            <pc:sldMk cId="1664780449" sldId="384"/>
            <ac:picMk id="10" creationId="{87CA0FEB-ED80-4FFD-910F-D9C5BB8F4FB8}"/>
          </ac:picMkLst>
        </pc:picChg>
        <pc:picChg chg="del">
          <ac:chgData name="Ralph Haeussler" userId="a33031a8bc7a0d8c" providerId="LiveId" clId="{3AE4C2DC-3317-4101-A103-0AD6F14A79A3}" dt="2019-02-06T04:59:16.800" v="1883" actId="478"/>
          <ac:picMkLst>
            <pc:docMk/>
            <pc:sldMk cId="1664780449" sldId="384"/>
            <ac:picMk id="11" creationId="{FF90158A-AD7C-4C4D-A387-542BBF84FDA2}"/>
          </ac:picMkLst>
        </pc:picChg>
        <pc:picChg chg="add mod">
          <ac:chgData name="Ralph Haeussler" userId="a33031a8bc7a0d8c" providerId="LiveId" clId="{3AE4C2DC-3317-4101-A103-0AD6F14A79A3}" dt="2019-02-06T04:59:32.482" v="1887" actId="1440"/>
          <ac:picMkLst>
            <pc:docMk/>
            <pc:sldMk cId="1664780449" sldId="384"/>
            <ac:picMk id="14" creationId="{77665603-B833-4EBA-8687-6253E5DD7575}"/>
          </ac:picMkLst>
        </pc:picChg>
        <pc:picChg chg="del">
          <ac:chgData name="Ralph Haeussler" userId="a33031a8bc7a0d8c" providerId="LiveId" clId="{3AE4C2DC-3317-4101-A103-0AD6F14A79A3}" dt="2019-02-06T04:59:16.800" v="1883" actId="478"/>
          <ac:picMkLst>
            <pc:docMk/>
            <pc:sldMk cId="1664780449" sldId="384"/>
            <ac:picMk id="16" creationId="{22AE9924-19F8-4B91-A3F2-2EDF6FDEC48B}"/>
          </ac:picMkLst>
        </pc:picChg>
      </pc:sldChg>
      <pc:sldChg chg="addSp delSp modSp add delAnim modAnim">
        <pc:chgData name="Ralph Haeussler" userId="a33031a8bc7a0d8c" providerId="LiveId" clId="{3AE4C2DC-3317-4101-A103-0AD6F14A79A3}" dt="2019-02-06T05:01:55.937" v="1999" actId="1076"/>
        <pc:sldMkLst>
          <pc:docMk/>
          <pc:sldMk cId="152737564" sldId="385"/>
        </pc:sldMkLst>
        <pc:spChg chg="del mod">
          <ac:chgData name="Ralph Haeussler" userId="a33031a8bc7a0d8c" providerId="LiveId" clId="{3AE4C2DC-3317-4101-A103-0AD6F14A79A3}" dt="2019-02-06T05:00:39.612" v="1962" actId="478"/>
          <ac:spMkLst>
            <pc:docMk/>
            <pc:sldMk cId="152737564" sldId="385"/>
            <ac:spMk id="3" creationId="{4EF81057-DB9B-4B48-A448-063198A24E8C}"/>
          </ac:spMkLst>
        </pc:spChg>
        <pc:spChg chg="add mod">
          <ac:chgData name="Ralph Haeussler" userId="a33031a8bc7a0d8c" providerId="LiveId" clId="{3AE4C2DC-3317-4101-A103-0AD6F14A79A3}" dt="2019-02-06T05:00:39.612" v="1962" actId="478"/>
          <ac:spMkLst>
            <pc:docMk/>
            <pc:sldMk cId="152737564" sldId="385"/>
            <ac:spMk id="4" creationId="{7C4C78FD-1609-4520-B998-E4B5F805093A}"/>
          </ac:spMkLst>
        </pc:spChg>
        <pc:spChg chg="add mod">
          <ac:chgData name="Ralph Haeussler" userId="a33031a8bc7a0d8c" providerId="LiveId" clId="{3AE4C2DC-3317-4101-A103-0AD6F14A79A3}" dt="2019-02-06T05:01:12.849" v="1985" actId="20577"/>
          <ac:spMkLst>
            <pc:docMk/>
            <pc:sldMk cId="152737564" sldId="385"/>
            <ac:spMk id="12" creationId="{D13348A8-55F0-4B4F-973C-7773C6DAF739}"/>
          </ac:spMkLst>
        </pc:spChg>
        <pc:spChg chg="add del mod">
          <ac:chgData name="Ralph Haeussler" userId="a33031a8bc7a0d8c" providerId="LiveId" clId="{3AE4C2DC-3317-4101-A103-0AD6F14A79A3}" dt="2019-02-06T05:01:19.417" v="1987" actId="478"/>
          <ac:spMkLst>
            <pc:docMk/>
            <pc:sldMk cId="152737564" sldId="385"/>
            <ac:spMk id="16" creationId="{F548E0F7-AD49-4956-A01F-C9E210CA29F2}"/>
          </ac:spMkLst>
        </pc:spChg>
        <pc:spChg chg="del">
          <ac:chgData name="Ralph Haeussler" userId="a33031a8bc7a0d8c" providerId="LiveId" clId="{3AE4C2DC-3317-4101-A103-0AD6F14A79A3}" dt="2019-02-06T05:00:36.250" v="1960" actId="478"/>
          <ac:spMkLst>
            <pc:docMk/>
            <pc:sldMk cId="152737564" sldId="385"/>
            <ac:spMk id="20" creationId="{87354BD3-EA53-412D-9668-05C1CDD86C6C}"/>
          </ac:spMkLst>
        </pc:spChg>
        <pc:picChg chg="add mod">
          <ac:chgData name="Ralph Haeussler" userId="a33031a8bc7a0d8c" providerId="LiveId" clId="{3AE4C2DC-3317-4101-A103-0AD6F14A79A3}" dt="2019-02-06T05:01:35.857" v="1992" actId="1440"/>
          <ac:picMkLst>
            <pc:docMk/>
            <pc:sldMk cId="152737564" sldId="385"/>
            <ac:picMk id="10" creationId="{7D279D71-4493-440F-BDAF-4DC90224B55E}"/>
          </ac:picMkLst>
        </pc:picChg>
        <pc:picChg chg="add mod">
          <ac:chgData name="Ralph Haeussler" userId="a33031a8bc7a0d8c" providerId="LiveId" clId="{3AE4C2DC-3317-4101-A103-0AD6F14A79A3}" dt="2019-02-06T05:01:38.231" v="1993" actId="1440"/>
          <ac:picMkLst>
            <pc:docMk/>
            <pc:sldMk cId="152737564" sldId="385"/>
            <ac:picMk id="11" creationId="{5A8DC26E-59E5-4C14-9676-0DA3BBE9F207}"/>
          </ac:picMkLst>
        </pc:picChg>
        <pc:picChg chg="del">
          <ac:chgData name="Ralph Haeussler" userId="a33031a8bc7a0d8c" providerId="LiveId" clId="{3AE4C2DC-3317-4101-A103-0AD6F14A79A3}" dt="2019-02-06T05:00:32.887" v="1959" actId="478"/>
          <ac:picMkLst>
            <pc:docMk/>
            <pc:sldMk cId="152737564" sldId="385"/>
            <ac:picMk id="14" creationId="{77665603-B833-4EBA-8687-6253E5DD7575}"/>
          </ac:picMkLst>
        </pc:picChg>
        <pc:picChg chg="add mod">
          <ac:chgData name="Ralph Haeussler" userId="a33031a8bc7a0d8c" providerId="LiveId" clId="{3AE4C2DC-3317-4101-A103-0AD6F14A79A3}" dt="2019-02-06T05:01:55.937" v="1999" actId="1076"/>
          <ac:picMkLst>
            <pc:docMk/>
            <pc:sldMk cId="152737564" sldId="385"/>
            <ac:picMk id="17" creationId="{800F3472-19C7-4CF5-AFEC-1589E46E2A00}"/>
          </ac:picMkLst>
        </pc:picChg>
      </pc:sldChg>
      <pc:sldChg chg="add del">
        <pc:chgData name="Ralph Haeussler" userId="a33031a8bc7a0d8c" providerId="LiveId" clId="{3AE4C2DC-3317-4101-A103-0AD6F14A79A3}" dt="2019-02-06T05:04:59.982" v="2152" actId="2696"/>
        <pc:sldMkLst>
          <pc:docMk/>
          <pc:sldMk cId="2707045605" sldId="386"/>
        </pc:sldMkLst>
      </pc:sldChg>
      <pc:sldChg chg="addSp delSp modSp add mod modTransition setBg">
        <pc:chgData name="Ralph Haeussler" userId="a33031a8bc7a0d8c" providerId="LiveId" clId="{3AE4C2DC-3317-4101-A103-0AD6F14A79A3}" dt="2019-02-06T13:36:48.646" v="2772"/>
        <pc:sldMkLst>
          <pc:docMk/>
          <pc:sldMk cId="3543287424" sldId="387"/>
        </pc:sldMkLst>
        <pc:spChg chg="mod">
          <ac:chgData name="Ralph Haeussler" userId="a33031a8bc7a0d8c" providerId="LiveId" clId="{3AE4C2DC-3317-4101-A103-0AD6F14A79A3}" dt="2019-02-06T05:04:53.984" v="2151" actId="14100"/>
          <ac:spMkLst>
            <pc:docMk/>
            <pc:sldMk cId="3543287424" sldId="387"/>
            <ac:spMk id="2" creationId="{80B67D28-C550-4832-8838-6E46D0528C59}"/>
          </ac:spMkLst>
        </pc:spChg>
        <pc:spChg chg="del">
          <ac:chgData name="Ralph Haeussler" userId="a33031a8bc7a0d8c" providerId="LiveId" clId="{3AE4C2DC-3317-4101-A103-0AD6F14A79A3}" dt="2019-02-06T05:04:03.125" v="2002"/>
          <ac:spMkLst>
            <pc:docMk/>
            <pc:sldMk cId="3543287424" sldId="387"/>
            <ac:spMk id="3" creationId="{8B8DDA73-3CE5-4C93-A9CF-65883E4F9109}"/>
          </ac:spMkLst>
        </pc:spChg>
        <pc:spChg chg="add del mod">
          <ac:chgData name="Ralph Haeussler" userId="a33031a8bc7a0d8c" providerId="LiveId" clId="{3AE4C2DC-3317-4101-A103-0AD6F14A79A3}" dt="2019-02-06T05:05:10.828" v="2156" actId="478"/>
          <ac:spMkLst>
            <pc:docMk/>
            <pc:sldMk cId="3543287424" sldId="387"/>
            <ac:spMk id="10" creationId="{D78B0EDC-A73F-47F5-9737-34E26039D9AD}"/>
          </ac:spMkLst>
        </pc:spChg>
        <pc:spChg chg="add mod">
          <ac:chgData name="Ralph Haeussler" userId="a33031a8bc7a0d8c" providerId="LiveId" clId="{3AE4C2DC-3317-4101-A103-0AD6F14A79A3}" dt="2019-02-06T05:05:37.981" v="2170" actId="6549"/>
          <ac:spMkLst>
            <pc:docMk/>
            <pc:sldMk cId="3543287424" sldId="387"/>
            <ac:spMk id="11" creationId="{84D8FAD9-4C73-4342-8E55-63F82AD03657}"/>
          </ac:spMkLst>
        </pc:spChg>
        <pc:spChg chg="add">
          <ac:chgData name="Ralph Haeussler" userId="a33031a8bc7a0d8c" providerId="LiveId" clId="{3AE4C2DC-3317-4101-A103-0AD6F14A79A3}" dt="2019-02-06T05:04:10.251" v="2005" actId="26606"/>
          <ac:spMkLst>
            <pc:docMk/>
            <pc:sldMk cId="3543287424" sldId="387"/>
            <ac:spMk id="13" creationId="{CBD94887-6A10-4F62-8EE1-B2BCFA1F380F}"/>
          </ac:spMkLst>
        </pc:spChg>
        <pc:picChg chg="add del mod">
          <ac:chgData name="Ralph Haeussler" userId="a33031a8bc7a0d8c" providerId="LiveId" clId="{3AE4C2DC-3317-4101-A103-0AD6F14A79A3}" dt="2019-02-06T05:04:10.251" v="2005" actId="26606"/>
          <ac:picMkLst>
            <pc:docMk/>
            <pc:sldMk cId="3543287424" sldId="387"/>
            <ac:picMk id="5" creationId="{FE59F5DC-7FE9-40E4-9250-D357CDFD8FEA}"/>
          </ac:picMkLst>
        </pc:picChg>
        <pc:picChg chg="add">
          <ac:chgData name="Ralph Haeussler" userId="a33031a8bc7a0d8c" providerId="LiveId" clId="{3AE4C2DC-3317-4101-A103-0AD6F14A79A3}" dt="2019-02-06T05:04:10.251" v="2005" actId="26606"/>
          <ac:picMkLst>
            <pc:docMk/>
            <pc:sldMk cId="3543287424" sldId="387"/>
            <ac:picMk id="8" creationId="{FE59F5DC-7FE9-40E4-9250-D357CDFD8FEA}"/>
          </ac:picMkLst>
        </pc:picChg>
        <pc:picChg chg="add">
          <ac:chgData name="Ralph Haeussler" userId="a33031a8bc7a0d8c" providerId="LiveId" clId="{3AE4C2DC-3317-4101-A103-0AD6F14A79A3}" dt="2019-02-06T05:04:10.251" v="2005" actId="26606"/>
          <ac:picMkLst>
            <pc:docMk/>
            <pc:sldMk cId="3543287424" sldId="387"/>
            <ac:picMk id="15" creationId="{A3D512BA-228A-4979-9312-ACD246E1099D}"/>
          </ac:picMkLst>
        </pc:picChg>
      </pc:sldChg>
      <pc:sldChg chg="addSp delSp modSp add">
        <pc:chgData name="Ralph Haeussler" userId="a33031a8bc7a0d8c" providerId="LiveId" clId="{3AE4C2DC-3317-4101-A103-0AD6F14A79A3}" dt="2019-02-06T05:06:37.288" v="2206" actId="13926"/>
        <pc:sldMkLst>
          <pc:docMk/>
          <pc:sldMk cId="3487177500" sldId="388"/>
        </pc:sldMkLst>
        <pc:spChg chg="add del mod">
          <ac:chgData name="Ralph Haeussler" userId="a33031a8bc7a0d8c" providerId="LiveId" clId="{3AE4C2DC-3317-4101-A103-0AD6F14A79A3}" dt="2019-02-06T05:06:09.300" v="2179" actId="478"/>
          <ac:spMkLst>
            <pc:docMk/>
            <pc:sldMk cId="3487177500" sldId="388"/>
            <ac:spMk id="4" creationId="{DA3AE7EC-7FB1-4ADF-A967-B517B55F2AF7}"/>
          </ac:spMkLst>
        </pc:spChg>
        <pc:spChg chg="add mod">
          <ac:chgData name="Ralph Haeussler" userId="a33031a8bc7a0d8c" providerId="LiveId" clId="{3AE4C2DC-3317-4101-A103-0AD6F14A79A3}" dt="2019-02-06T05:06:37.288" v="2206" actId="13926"/>
          <ac:spMkLst>
            <pc:docMk/>
            <pc:sldMk cId="3487177500" sldId="388"/>
            <ac:spMk id="7" creationId="{AAF36F6B-051F-49C5-8F5E-ECDCAC03B00F}"/>
          </ac:spMkLst>
        </pc:spChg>
        <pc:spChg chg="del">
          <ac:chgData name="Ralph Haeussler" userId="a33031a8bc7a0d8c" providerId="LiveId" clId="{3AE4C2DC-3317-4101-A103-0AD6F14A79A3}" dt="2019-02-06T05:06:04.407" v="2177" actId="478"/>
          <ac:spMkLst>
            <pc:docMk/>
            <pc:sldMk cId="3487177500" sldId="388"/>
            <ac:spMk id="11" creationId="{84D8FAD9-4C73-4342-8E55-63F82AD03657}"/>
          </ac:spMkLst>
        </pc:spChg>
      </pc:sldChg>
      <pc:sldChg chg="addSp delSp modSp add modAnim">
        <pc:chgData name="Ralph Haeussler" userId="a33031a8bc7a0d8c" providerId="LiveId" clId="{3AE4C2DC-3317-4101-A103-0AD6F14A79A3}" dt="2019-02-06T05:09:00.563" v="2270" actId="17032"/>
        <pc:sldMkLst>
          <pc:docMk/>
          <pc:sldMk cId="1487066481" sldId="389"/>
        </pc:sldMkLst>
        <pc:spChg chg="mod">
          <ac:chgData name="Ralph Haeussler" userId="a33031a8bc7a0d8c" providerId="LiveId" clId="{3AE4C2DC-3317-4101-A103-0AD6F14A79A3}" dt="2019-02-06T05:07:15.332" v="2215" actId="6549"/>
          <ac:spMkLst>
            <pc:docMk/>
            <pc:sldMk cId="1487066481" sldId="389"/>
            <ac:spMk id="2" creationId="{80B67D28-C550-4832-8838-6E46D0528C59}"/>
          </ac:spMkLst>
        </pc:spChg>
        <pc:spChg chg="del mod">
          <ac:chgData name="Ralph Haeussler" userId="a33031a8bc7a0d8c" providerId="LiveId" clId="{3AE4C2DC-3317-4101-A103-0AD6F14A79A3}" dt="2019-02-06T05:06:58.701" v="2210" actId="478"/>
          <ac:spMkLst>
            <pc:docMk/>
            <pc:sldMk cId="1487066481" sldId="389"/>
            <ac:spMk id="7" creationId="{AAF36F6B-051F-49C5-8F5E-ECDCAC03B00F}"/>
          </ac:spMkLst>
        </pc:spChg>
        <pc:spChg chg="add mod">
          <ac:chgData name="Ralph Haeussler" userId="a33031a8bc7a0d8c" providerId="LiveId" clId="{3AE4C2DC-3317-4101-A103-0AD6F14A79A3}" dt="2019-02-06T05:07:52.743" v="2223" actId="688"/>
          <ac:spMkLst>
            <pc:docMk/>
            <pc:sldMk cId="1487066481" sldId="389"/>
            <ac:spMk id="9" creationId="{9C4EC32A-09DE-4A7B-A841-7874380077F2}"/>
          </ac:spMkLst>
        </pc:spChg>
        <pc:spChg chg="add del mod">
          <ac:chgData name="Ralph Haeussler" userId="a33031a8bc7a0d8c" providerId="LiveId" clId="{3AE4C2DC-3317-4101-A103-0AD6F14A79A3}" dt="2019-02-06T05:07:24.080" v="2218" actId="478"/>
          <ac:spMkLst>
            <pc:docMk/>
            <pc:sldMk cId="1487066481" sldId="389"/>
            <ac:spMk id="10" creationId="{45FEA27C-706D-42A0-A891-C142DFCCAA8B}"/>
          </ac:spMkLst>
        </pc:spChg>
        <pc:spChg chg="add mod">
          <ac:chgData name="Ralph Haeussler" userId="a33031a8bc7a0d8c" providerId="LiveId" clId="{3AE4C2DC-3317-4101-A103-0AD6F14A79A3}" dt="2019-02-06T05:08:07.433" v="2228" actId="27636"/>
          <ac:spMkLst>
            <pc:docMk/>
            <pc:sldMk cId="1487066481" sldId="389"/>
            <ac:spMk id="11" creationId="{157D1E90-0DCE-4654-834F-624F488F1167}"/>
          </ac:spMkLst>
        </pc:spChg>
        <pc:spChg chg="add mod">
          <ac:chgData name="Ralph Haeussler" userId="a33031a8bc7a0d8c" providerId="LiveId" clId="{3AE4C2DC-3317-4101-A103-0AD6F14A79A3}" dt="2019-02-06T05:07:52.743" v="2223" actId="688"/>
          <ac:spMkLst>
            <pc:docMk/>
            <pc:sldMk cId="1487066481" sldId="389"/>
            <ac:spMk id="12" creationId="{92351956-5CFB-4B7C-B6CD-3A08E8AAE319}"/>
          </ac:spMkLst>
        </pc:spChg>
        <pc:spChg chg="add mod">
          <ac:chgData name="Ralph Haeussler" userId="a33031a8bc7a0d8c" providerId="LiveId" clId="{3AE4C2DC-3317-4101-A103-0AD6F14A79A3}" dt="2019-02-06T05:08:38.030" v="2231" actId="14100"/>
          <ac:spMkLst>
            <pc:docMk/>
            <pc:sldMk cId="1487066481" sldId="389"/>
            <ac:spMk id="14" creationId="{F81E2BB4-FC6D-4B1A-BEA0-90FD802C6AB8}"/>
          </ac:spMkLst>
        </pc:spChg>
        <pc:spChg chg="add mod">
          <ac:chgData name="Ralph Haeussler" userId="a33031a8bc7a0d8c" providerId="LiveId" clId="{3AE4C2DC-3317-4101-A103-0AD6F14A79A3}" dt="2019-02-06T05:09:00.563" v="2270" actId="17032"/>
          <ac:spMkLst>
            <pc:docMk/>
            <pc:sldMk cId="1487066481" sldId="389"/>
            <ac:spMk id="16" creationId="{D954471E-1DED-4AE1-B333-85061CCEBEBE}"/>
          </ac:spMkLst>
        </pc:spChg>
        <pc:spChg chg="add">
          <ac:chgData name="Ralph Haeussler" userId="a33031a8bc7a0d8c" providerId="LiveId" clId="{3AE4C2DC-3317-4101-A103-0AD6F14A79A3}" dt="2019-02-06T05:07:18.191" v="2216"/>
          <ac:spMkLst>
            <pc:docMk/>
            <pc:sldMk cId="1487066481" sldId="389"/>
            <ac:spMk id="18" creationId="{2ACC55EC-5C29-4ABA-B19C-9CB91E20D2BF}"/>
          </ac:spMkLst>
        </pc:spChg>
        <pc:cxnChg chg="add mod">
          <ac:chgData name="Ralph Haeussler" userId="a33031a8bc7a0d8c" providerId="LiveId" clId="{3AE4C2DC-3317-4101-A103-0AD6F14A79A3}" dt="2019-02-06T05:08:18.273" v="2230" actId="14100"/>
          <ac:cxnSpMkLst>
            <pc:docMk/>
            <pc:sldMk cId="1487066481" sldId="389"/>
            <ac:cxnSpMk id="17" creationId="{95D91E84-C4A5-4426-AE1D-311E6B44C651}"/>
          </ac:cxnSpMkLst>
        </pc:cxnChg>
        <pc:cxnChg chg="add mod">
          <ac:chgData name="Ralph Haeussler" userId="a33031a8bc7a0d8c" providerId="LiveId" clId="{3AE4C2DC-3317-4101-A103-0AD6F14A79A3}" dt="2019-02-06T05:07:37.630" v="2219" actId="688"/>
          <ac:cxnSpMkLst>
            <pc:docMk/>
            <pc:sldMk cId="1487066481" sldId="389"/>
            <ac:cxnSpMk id="19" creationId="{91248692-2E90-4AF9-A11C-473F29E99D25}"/>
          </ac:cxnSpMkLst>
        </pc:cxnChg>
      </pc:sldChg>
      <pc:sldChg chg="addSp modSp add modAnim">
        <pc:chgData name="Ralph Haeussler" userId="a33031a8bc7a0d8c" providerId="LiveId" clId="{3AE4C2DC-3317-4101-A103-0AD6F14A79A3}" dt="2019-02-06T05:11:32.447" v="2303" actId="1076"/>
        <pc:sldMkLst>
          <pc:docMk/>
          <pc:sldMk cId="2903504059" sldId="390"/>
        </pc:sldMkLst>
        <pc:graphicFrameChg chg="add mod">
          <ac:chgData name="Ralph Haeussler" userId="a33031a8bc7a0d8c" providerId="LiveId" clId="{3AE4C2DC-3317-4101-A103-0AD6F14A79A3}" dt="2019-02-06T05:11:22.749" v="2301" actId="1076"/>
          <ac:graphicFrameMkLst>
            <pc:docMk/>
            <pc:sldMk cId="2903504059" sldId="390"/>
            <ac:graphicFrameMk id="20" creationId="{9B9ABAF6-B238-4E48-B6EA-4B3702242C57}"/>
          </ac:graphicFrameMkLst>
        </pc:graphicFrameChg>
        <pc:graphicFrameChg chg="add mod">
          <ac:chgData name="Ralph Haeussler" userId="a33031a8bc7a0d8c" providerId="LiveId" clId="{3AE4C2DC-3317-4101-A103-0AD6F14A79A3}" dt="2019-02-06T05:11:27.125" v="2302" actId="1076"/>
          <ac:graphicFrameMkLst>
            <pc:docMk/>
            <pc:sldMk cId="2903504059" sldId="390"/>
            <ac:graphicFrameMk id="22" creationId="{1AFEA63E-8E11-473E-92DC-81E4BB154CCC}"/>
          </ac:graphicFrameMkLst>
        </pc:graphicFrameChg>
        <pc:picChg chg="add mod">
          <ac:chgData name="Ralph Haeussler" userId="a33031a8bc7a0d8c" providerId="LiveId" clId="{3AE4C2DC-3317-4101-A103-0AD6F14A79A3}" dt="2019-02-06T05:11:32.447" v="2303" actId="1076"/>
          <ac:picMkLst>
            <pc:docMk/>
            <pc:sldMk cId="2903504059" sldId="390"/>
            <ac:picMk id="21" creationId="{83C7DB67-1825-4C8D-B0D7-E9E21FC99B3F}"/>
          </ac:picMkLst>
        </pc:picChg>
        <pc:picChg chg="add mod">
          <ac:chgData name="Ralph Haeussler" userId="a33031a8bc7a0d8c" providerId="LiveId" clId="{3AE4C2DC-3317-4101-A103-0AD6F14A79A3}" dt="2019-02-06T05:11:09.703" v="2298" actId="14100"/>
          <ac:picMkLst>
            <pc:docMk/>
            <pc:sldMk cId="2903504059" sldId="390"/>
            <ac:picMk id="23" creationId="{2816BEC5-4923-4CBB-B3DF-EF8FE0774FDC}"/>
          </ac:picMkLst>
        </pc:picChg>
        <pc:picChg chg="add mod">
          <ac:chgData name="Ralph Haeussler" userId="a33031a8bc7a0d8c" providerId="LiveId" clId="{3AE4C2DC-3317-4101-A103-0AD6F14A79A3}" dt="2019-02-06T05:10:59.232" v="2295" actId="1076"/>
          <ac:picMkLst>
            <pc:docMk/>
            <pc:sldMk cId="2903504059" sldId="390"/>
            <ac:picMk id="24" creationId="{4B612253-C33C-4846-8A6A-80D2E44A64B7}"/>
          </ac:picMkLst>
        </pc:picChg>
        <pc:picChg chg="add mod">
          <ac:chgData name="Ralph Haeussler" userId="a33031a8bc7a0d8c" providerId="LiveId" clId="{3AE4C2DC-3317-4101-A103-0AD6F14A79A3}" dt="2019-02-06T05:10:19.403" v="2286"/>
          <ac:picMkLst>
            <pc:docMk/>
            <pc:sldMk cId="2903504059" sldId="390"/>
            <ac:picMk id="25" creationId="{CD2395BE-C06B-4FDA-9ABD-508F77A9CCBA}"/>
          </ac:picMkLst>
        </pc:picChg>
        <pc:picChg chg="add mod">
          <ac:chgData name="Ralph Haeussler" userId="a33031a8bc7a0d8c" providerId="LiveId" clId="{3AE4C2DC-3317-4101-A103-0AD6F14A79A3}" dt="2019-02-06T05:10:34.451" v="2289" actId="14100"/>
          <ac:picMkLst>
            <pc:docMk/>
            <pc:sldMk cId="2903504059" sldId="390"/>
            <ac:picMk id="26" creationId="{79F5F964-2AC1-469D-A3A2-7F835B17E056}"/>
          </ac:picMkLst>
        </pc:picChg>
      </pc:sldChg>
      <pc:sldChg chg="addSp delSp modSp add mod modTransition setBg modAnim">
        <pc:chgData name="Ralph Haeussler" userId="a33031a8bc7a0d8c" providerId="LiveId" clId="{3AE4C2DC-3317-4101-A103-0AD6F14A79A3}" dt="2019-02-06T13:35:54.598" v="2768"/>
        <pc:sldMkLst>
          <pc:docMk/>
          <pc:sldMk cId="1549002272" sldId="391"/>
        </pc:sldMkLst>
        <pc:spChg chg="mod">
          <ac:chgData name="Ralph Haeussler" userId="a33031a8bc7a0d8c" providerId="LiveId" clId="{3AE4C2DC-3317-4101-A103-0AD6F14A79A3}" dt="2019-02-06T12:47:05.400" v="2317" actId="1076"/>
          <ac:spMkLst>
            <pc:docMk/>
            <pc:sldMk cId="1549002272" sldId="391"/>
            <ac:spMk id="2" creationId="{7A57354E-2764-460C-9B1C-F414BB9402BD}"/>
          </ac:spMkLst>
        </pc:spChg>
        <pc:spChg chg="del">
          <ac:chgData name="Ralph Haeussler" userId="a33031a8bc7a0d8c" providerId="LiveId" clId="{3AE4C2DC-3317-4101-A103-0AD6F14A79A3}" dt="2019-02-06T12:45:50.350" v="2306"/>
          <ac:spMkLst>
            <pc:docMk/>
            <pc:sldMk cId="1549002272" sldId="391"/>
            <ac:spMk id="3" creationId="{079BFAF6-C95F-4D7A-8558-41D3EEA30D0B}"/>
          </ac:spMkLst>
        </pc:spChg>
        <pc:spChg chg="add del mod">
          <ac:chgData name="Ralph Haeussler" userId="a33031a8bc7a0d8c" providerId="LiveId" clId="{3AE4C2DC-3317-4101-A103-0AD6F14A79A3}" dt="2019-02-06T12:47:21.817" v="2322" actId="478"/>
          <ac:spMkLst>
            <pc:docMk/>
            <pc:sldMk cId="1549002272" sldId="391"/>
            <ac:spMk id="10" creationId="{4C96B655-1C6C-4421-B668-FB433D3CCA96}"/>
          </ac:spMkLst>
        </pc:spChg>
        <pc:spChg chg="add mod">
          <ac:chgData name="Ralph Haeussler" userId="a33031a8bc7a0d8c" providerId="LiveId" clId="{3AE4C2DC-3317-4101-A103-0AD6F14A79A3}" dt="2019-02-06T12:51:39.436" v="2335" actId="255"/>
          <ac:spMkLst>
            <pc:docMk/>
            <pc:sldMk cId="1549002272" sldId="391"/>
            <ac:spMk id="11" creationId="{3AF597CA-353C-4E39-A1E1-7F7456402F40}"/>
          </ac:spMkLst>
        </pc:spChg>
        <pc:spChg chg="add">
          <ac:chgData name="Ralph Haeussler" userId="a33031a8bc7a0d8c" providerId="LiveId" clId="{3AE4C2DC-3317-4101-A103-0AD6F14A79A3}" dt="2019-02-06T12:46:54.878" v="2309" actId="26606"/>
          <ac:spMkLst>
            <pc:docMk/>
            <pc:sldMk cId="1549002272" sldId="391"/>
            <ac:spMk id="13" creationId="{CBD94887-6A10-4F62-8EE1-B2BCFA1F380F}"/>
          </ac:spMkLst>
        </pc:spChg>
        <pc:picChg chg="add del mod">
          <ac:chgData name="Ralph Haeussler" userId="a33031a8bc7a0d8c" providerId="LiveId" clId="{3AE4C2DC-3317-4101-A103-0AD6F14A79A3}" dt="2019-02-06T12:46:54.878" v="2309" actId="26606"/>
          <ac:picMkLst>
            <pc:docMk/>
            <pc:sldMk cId="1549002272" sldId="391"/>
            <ac:picMk id="5" creationId="{E14E0CDB-15FA-45FB-A8E1-7BB9BAE64A7D}"/>
          </ac:picMkLst>
        </pc:picChg>
        <pc:picChg chg="add">
          <ac:chgData name="Ralph Haeussler" userId="a33031a8bc7a0d8c" providerId="LiveId" clId="{3AE4C2DC-3317-4101-A103-0AD6F14A79A3}" dt="2019-02-06T12:46:54.878" v="2309" actId="26606"/>
          <ac:picMkLst>
            <pc:docMk/>
            <pc:sldMk cId="1549002272" sldId="391"/>
            <ac:picMk id="8" creationId="{E14E0CDB-15FA-45FB-A8E1-7BB9BAE64A7D}"/>
          </ac:picMkLst>
        </pc:picChg>
        <pc:picChg chg="add">
          <ac:chgData name="Ralph Haeussler" userId="a33031a8bc7a0d8c" providerId="LiveId" clId="{3AE4C2DC-3317-4101-A103-0AD6F14A79A3}" dt="2019-02-06T12:46:54.878" v="2309" actId="26606"/>
          <ac:picMkLst>
            <pc:docMk/>
            <pc:sldMk cId="1549002272" sldId="391"/>
            <ac:picMk id="15" creationId="{A3D512BA-228A-4979-9312-ACD246E1099D}"/>
          </ac:picMkLst>
        </pc:picChg>
      </pc:sldChg>
      <pc:sldChg chg="addSp modSp add">
        <pc:chgData name="Ralph Haeussler" userId="a33031a8bc7a0d8c" providerId="LiveId" clId="{3AE4C2DC-3317-4101-A103-0AD6F14A79A3}" dt="2019-02-06T12:52:01.924" v="2341" actId="1076"/>
        <pc:sldMkLst>
          <pc:docMk/>
          <pc:sldMk cId="693695762" sldId="392"/>
        </pc:sldMkLst>
        <pc:spChg chg="add">
          <ac:chgData name="Ralph Haeussler" userId="a33031a8bc7a0d8c" providerId="LiveId" clId="{3AE4C2DC-3317-4101-A103-0AD6F14A79A3}" dt="2019-02-06T12:51:58.446" v="2339"/>
          <ac:spMkLst>
            <pc:docMk/>
            <pc:sldMk cId="693695762" sldId="392"/>
            <ac:spMk id="7" creationId="{38BACEEC-C5EE-4516-AF1E-73AF8CCDC8B0}"/>
          </ac:spMkLst>
        </pc:spChg>
        <pc:picChg chg="mod">
          <ac:chgData name="Ralph Haeussler" userId="a33031a8bc7a0d8c" providerId="LiveId" clId="{3AE4C2DC-3317-4101-A103-0AD6F14A79A3}" dt="2019-02-06T12:52:01.924" v="2341" actId="1076"/>
          <ac:picMkLst>
            <pc:docMk/>
            <pc:sldMk cId="693695762" sldId="392"/>
            <ac:picMk id="8" creationId="{E14E0CDB-15FA-45FB-A8E1-7BB9BAE64A7D}"/>
          </ac:picMkLst>
        </pc:picChg>
      </pc:sldChg>
      <pc:sldChg chg="addSp modSp add">
        <pc:chgData name="Ralph Haeussler" userId="a33031a8bc7a0d8c" providerId="LiveId" clId="{3AE4C2DC-3317-4101-A103-0AD6F14A79A3}" dt="2019-02-06T12:52:40.677" v="2347" actId="113"/>
        <pc:sldMkLst>
          <pc:docMk/>
          <pc:sldMk cId="1040421105" sldId="393"/>
        </pc:sldMkLst>
        <pc:spChg chg="mod">
          <ac:chgData name="Ralph Haeussler" userId="a33031a8bc7a0d8c" providerId="LiveId" clId="{3AE4C2DC-3317-4101-A103-0AD6F14A79A3}" dt="2019-02-06T12:52:40.677" v="2347" actId="113"/>
          <ac:spMkLst>
            <pc:docMk/>
            <pc:sldMk cId="1040421105" sldId="393"/>
            <ac:spMk id="2" creationId="{7A57354E-2764-460C-9B1C-F414BB9402BD}"/>
          </ac:spMkLst>
        </pc:spChg>
        <pc:spChg chg="add">
          <ac:chgData name="Ralph Haeussler" userId="a33031a8bc7a0d8c" providerId="LiveId" clId="{3AE4C2DC-3317-4101-A103-0AD6F14A79A3}" dt="2019-02-06T12:52:24.658" v="2344"/>
          <ac:spMkLst>
            <pc:docMk/>
            <pc:sldMk cId="1040421105" sldId="393"/>
            <ac:spMk id="7" creationId="{9A60AC9F-5938-4B4F-8E71-A8124A039392}"/>
          </ac:spMkLst>
        </pc:spChg>
      </pc:sldChg>
      <pc:sldChg chg="addSp delSp modSp add">
        <pc:chgData name="Ralph Haeussler" userId="a33031a8bc7a0d8c" providerId="LiveId" clId="{3AE4C2DC-3317-4101-A103-0AD6F14A79A3}" dt="2019-02-06T12:53:24.697" v="2358" actId="27636"/>
        <pc:sldMkLst>
          <pc:docMk/>
          <pc:sldMk cId="2468263166" sldId="394"/>
        </pc:sldMkLst>
        <pc:spChg chg="del mod">
          <ac:chgData name="Ralph Haeussler" userId="a33031a8bc7a0d8c" providerId="LiveId" clId="{3AE4C2DC-3317-4101-A103-0AD6F14A79A3}" dt="2019-02-06T12:53:12.174" v="2352" actId="478"/>
          <ac:spMkLst>
            <pc:docMk/>
            <pc:sldMk cId="2468263166" sldId="394"/>
            <ac:spMk id="7" creationId="{9A60AC9F-5938-4B4F-8E71-A8124A039392}"/>
          </ac:spMkLst>
        </pc:spChg>
        <pc:spChg chg="add mod">
          <ac:chgData name="Ralph Haeussler" userId="a33031a8bc7a0d8c" providerId="LiveId" clId="{3AE4C2DC-3317-4101-A103-0AD6F14A79A3}" dt="2019-02-06T12:53:24.697" v="2358" actId="27636"/>
          <ac:spMkLst>
            <pc:docMk/>
            <pc:sldMk cId="2468263166" sldId="394"/>
            <ac:spMk id="9" creationId="{0B810923-9C49-402C-A129-C87B48C9EA23}"/>
          </ac:spMkLst>
        </pc:spChg>
      </pc:sldChg>
      <pc:sldChg chg="addSp delSp modSp add">
        <pc:chgData name="Ralph Haeussler" userId="a33031a8bc7a0d8c" providerId="LiveId" clId="{3AE4C2DC-3317-4101-A103-0AD6F14A79A3}" dt="2019-02-06T12:54:01.544" v="2380" actId="20577"/>
        <pc:sldMkLst>
          <pc:docMk/>
          <pc:sldMk cId="2359857115" sldId="395"/>
        </pc:sldMkLst>
        <pc:spChg chg="del mod">
          <ac:chgData name="Ralph Haeussler" userId="a33031a8bc7a0d8c" providerId="LiveId" clId="{3AE4C2DC-3317-4101-A103-0AD6F14A79A3}" dt="2019-02-06T12:53:41.073" v="2362" actId="478"/>
          <ac:spMkLst>
            <pc:docMk/>
            <pc:sldMk cId="2359857115" sldId="395"/>
            <ac:spMk id="9" creationId="{0B810923-9C49-402C-A129-C87B48C9EA23}"/>
          </ac:spMkLst>
        </pc:spChg>
        <pc:spChg chg="mod">
          <ac:chgData name="Ralph Haeussler" userId="a33031a8bc7a0d8c" providerId="LiveId" clId="{3AE4C2DC-3317-4101-A103-0AD6F14A79A3}" dt="2019-02-06T12:54:01.544" v="2380" actId="20577"/>
          <ac:spMkLst>
            <pc:docMk/>
            <pc:sldMk cId="2359857115" sldId="395"/>
            <ac:spMk id="10" creationId="{4C96B655-1C6C-4421-B668-FB433D3CCA96}"/>
          </ac:spMkLst>
        </pc:spChg>
        <pc:spChg chg="add">
          <ac:chgData name="Ralph Haeussler" userId="a33031a8bc7a0d8c" providerId="LiveId" clId="{3AE4C2DC-3317-4101-A103-0AD6F14A79A3}" dt="2019-02-06T12:53:51.930" v="2365"/>
          <ac:spMkLst>
            <pc:docMk/>
            <pc:sldMk cId="2359857115" sldId="395"/>
            <ac:spMk id="11" creationId="{7C67936A-D4A3-456F-8A3F-5F3EBC05B86A}"/>
          </ac:spMkLst>
        </pc:spChg>
      </pc:sldChg>
      <pc:sldChg chg="addSp modSp add">
        <pc:chgData name="Ralph Haeussler" userId="a33031a8bc7a0d8c" providerId="LiveId" clId="{3AE4C2DC-3317-4101-A103-0AD6F14A79A3}" dt="2019-02-06T12:54:21.782" v="2390"/>
        <pc:sldMkLst>
          <pc:docMk/>
          <pc:sldMk cId="3708523868" sldId="396"/>
        </pc:sldMkLst>
        <pc:spChg chg="mod">
          <ac:chgData name="Ralph Haeussler" userId="a33031a8bc7a0d8c" providerId="LiveId" clId="{3AE4C2DC-3317-4101-A103-0AD6F14A79A3}" dt="2019-02-06T12:54:19.719" v="2389" actId="20577"/>
          <ac:spMkLst>
            <pc:docMk/>
            <pc:sldMk cId="3708523868" sldId="396"/>
            <ac:spMk id="2" creationId="{7A57354E-2764-460C-9B1C-F414BB9402BD}"/>
          </ac:spMkLst>
        </pc:spChg>
        <pc:spChg chg="add">
          <ac:chgData name="Ralph Haeussler" userId="a33031a8bc7a0d8c" providerId="LiveId" clId="{3AE4C2DC-3317-4101-A103-0AD6F14A79A3}" dt="2019-02-06T12:54:21.782" v="2390"/>
          <ac:spMkLst>
            <pc:docMk/>
            <pc:sldMk cId="3708523868" sldId="396"/>
            <ac:spMk id="7" creationId="{59768D6A-4E18-436F-8AA6-1F87E31124A5}"/>
          </ac:spMkLst>
        </pc:spChg>
        <pc:spChg chg="add">
          <ac:chgData name="Ralph Haeussler" userId="a33031a8bc7a0d8c" providerId="LiveId" clId="{3AE4C2DC-3317-4101-A103-0AD6F14A79A3}" dt="2019-02-06T12:54:21.782" v="2390"/>
          <ac:spMkLst>
            <pc:docMk/>
            <pc:sldMk cId="3708523868" sldId="396"/>
            <ac:spMk id="9" creationId="{897770B9-9992-4CE1-9782-6272B1F73A1C}"/>
          </ac:spMkLst>
        </pc:spChg>
        <pc:spChg chg="add">
          <ac:chgData name="Ralph Haeussler" userId="a33031a8bc7a0d8c" providerId="LiveId" clId="{3AE4C2DC-3317-4101-A103-0AD6F14A79A3}" dt="2019-02-06T12:54:21.782" v="2390"/>
          <ac:spMkLst>
            <pc:docMk/>
            <pc:sldMk cId="3708523868" sldId="396"/>
            <ac:spMk id="11" creationId="{4FDD67F1-CEB9-4A5D-A33E-1B7F126FF4F8}"/>
          </ac:spMkLst>
        </pc:spChg>
      </pc:sldChg>
      <pc:sldChg chg="add del">
        <pc:chgData name="Ralph Haeussler" userId="a33031a8bc7a0d8c" providerId="LiveId" clId="{3AE4C2DC-3317-4101-A103-0AD6F14A79A3}" dt="2019-02-06T12:59:11.643" v="2414" actId="2696"/>
        <pc:sldMkLst>
          <pc:docMk/>
          <pc:sldMk cId="3863839894" sldId="397"/>
        </pc:sldMkLst>
      </pc:sldChg>
      <pc:sldChg chg="addSp delSp modSp add">
        <pc:chgData name="Ralph Haeussler" userId="a33031a8bc7a0d8c" providerId="LiveId" clId="{3AE4C2DC-3317-4101-A103-0AD6F14A79A3}" dt="2019-02-06T13:00:38.129" v="2435" actId="688"/>
        <pc:sldMkLst>
          <pc:docMk/>
          <pc:sldMk cId="899309131" sldId="398"/>
        </pc:sldMkLst>
        <pc:spChg chg="add mod">
          <ac:chgData name="Ralph Haeussler" userId="a33031a8bc7a0d8c" providerId="LiveId" clId="{3AE4C2DC-3317-4101-A103-0AD6F14A79A3}" dt="2019-02-06T13:00:38.129" v="2435" actId="688"/>
          <ac:spMkLst>
            <pc:docMk/>
            <pc:sldMk cId="899309131" sldId="398"/>
            <ac:spMk id="11" creationId="{56F61C97-3E96-45CA-963D-4635ED43EBDA}"/>
          </ac:spMkLst>
        </pc:spChg>
        <pc:picChg chg="add mod">
          <ac:chgData name="Ralph Haeussler" userId="a33031a8bc7a0d8c" providerId="LiveId" clId="{3AE4C2DC-3317-4101-A103-0AD6F14A79A3}" dt="2019-02-06T13:00:33.216" v="2434" actId="1440"/>
          <ac:picMkLst>
            <pc:docMk/>
            <pc:sldMk cId="899309131" sldId="398"/>
            <ac:picMk id="10" creationId="{37EA4424-7F52-4C66-9AC8-971FC3207434}"/>
          </ac:picMkLst>
        </pc:picChg>
        <pc:picChg chg="del">
          <ac:chgData name="Ralph Haeussler" userId="a33031a8bc7a0d8c" providerId="LiveId" clId="{3AE4C2DC-3317-4101-A103-0AD6F14A79A3}" dt="2019-02-06T13:00:18.913" v="2429" actId="478"/>
          <ac:picMkLst>
            <pc:docMk/>
            <pc:sldMk cId="899309131" sldId="398"/>
            <ac:picMk id="23" creationId="{D571FDCB-1717-401D-B101-30AC274C8495}"/>
          </ac:picMkLst>
        </pc:picChg>
      </pc:sldChg>
      <pc:sldChg chg="addSp delSp modSp add">
        <pc:chgData name="Ralph Haeussler" userId="a33031a8bc7a0d8c" providerId="LiveId" clId="{3AE4C2DC-3317-4101-A103-0AD6F14A79A3}" dt="2019-02-06T13:01:55.973" v="2442" actId="688"/>
        <pc:sldMkLst>
          <pc:docMk/>
          <pc:sldMk cId="3200959269" sldId="399"/>
        </pc:sldMkLst>
        <pc:spChg chg="del mod">
          <ac:chgData name="Ralph Haeussler" userId="a33031a8bc7a0d8c" providerId="LiveId" clId="{3AE4C2DC-3317-4101-A103-0AD6F14A79A3}" dt="2019-02-06T13:01:51.061" v="2440" actId="478"/>
          <ac:spMkLst>
            <pc:docMk/>
            <pc:sldMk cId="3200959269" sldId="399"/>
            <ac:spMk id="11" creationId="{56F61C97-3E96-45CA-963D-4635ED43EBDA}"/>
          </ac:spMkLst>
        </pc:spChg>
        <pc:spChg chg="add mod">
          <ac:chgData name="Ralph Haeussler" userId="a33031a8bc7a0d8c" providerId="LiveId" clId="{3AE4C2DC-3317-4101-A103-0AD6F14A79A3}" dt="2019-02-06T13:01:55.973" v="2442" actId="688"/>
          <ac:spMkLst>
            <pc:docMk/>
            <pc:sldMk cId="3200959269" sldId="399"/>
            <ac:spMk id="12" creationId="{3B9BD017-074D-4491-919B-682D4261F534}"/>
          </ac:spMkLst>
        </pc:spChg>
      </pc:sldChg>
      <pc:sldChg chg="addSp delSp modSp add">
        <pc:chgData name="Ralph Haeussler" userId="a33031a8bc7a0d8c" providerId="LiveId" clId="{3AE4C2DC-3317-4101-A103-0AD6F14A79A3}" dt="2019-02-06T13:02:40.088" v="2450" actId="688"/>
        <pc:sldMkLst>
          <pc:docMk/>
          <pc:sldMk cId="1301263843" sldId="400"/>
        </pc:sldMkLst>
        <pc:spChg chg="add mod">
          <ac:chgData name="Ralph Haeussler" userId="a33031a8bc7a0d8c" providerId="LiveId" clId="{3AE4C2DC-3317-4101-A103-0AD6F14A79A3}" dt="2019-02-06T13:02:40.088" v="2450" actId="688"/>
          <ac:spMkLst>
            <pc:docMk/>
            <pc:sldMk cId="1301263843" sldId="400"/>
            <ac:spMk id="11" creationId="{C42F53EF-4991-42A1-89F2-F5064B7486DA}"/>
          </ac:spMkLst>
        </pc:spChg>
        <pc:spChg chg="del">
          <ac:chgData name="Ralph Haeussler" userId="a33031a8bc7a0d8c" providerId="LiveId" clId="{3AE4C2DC-3317-4101-A103-0AD6F14A79A3}" dt="2019-02-06T13:02:18.641" v="2445" actId="478"/>
          <ac:spMkLst>
            <pc:docMk/>
            <pc:sldMk cId="1301263843" sldId="400"/>
            <ac:spMk id="12" creationId="{3B9BD017-074D-4491-919B-682D4261F534}"/>
          </ac:spMkLst>
        </pc:spChg>
      </pc:sldChg>
      <pc:sldChg chg="addSp delSp add modAnim">
        <pc:chgData name="Ralph Haeussler" userId="a33031a8bc7a0d8c" providerId="LiveId" clId="{3AE4C2DC-3317-4101-A103-0AD6F14A79A3}" dt="2019-02-06T13:03:01.010" v="2454"/>
        <pc:sldMkLst>
          <pc:docMk/>
          <pc:sldMk cId="1254801008" sldId="401"/>
        </pc:sldMkLst>
        <pc:spChg chg="add">
          <ac:chgData name="Ralph Haeussler" userId="a33031a8bc7a0d8c" providerId="LiveId" clId="{3AE4C2DC-3317-4101-A103-0AD6F14A79A3}" dt="2019-02-06T13:03:01.010" v="2454"/>
          <ac:spMkLst>
            <pc:docMk/>
            <pc:sldMk cId="1254801008" sldId="401"/>
            <ac:spMk id="11" creationId="{6168C4A3-436A-4DAC-A752-5122DDEAA5CA}"/>
          </ac:spMkLst>
        </pc:spChg>
        <pc:spChg chg="add">
          <ac:chgData name="Ralph Haeussler" userId="a33031a8bc7a0d8c" providerId="LiveId" clId="{3AE4C2DC-3317-4101-A103-0AD6F14A79A3}" dt="2019-02-06T13:03:01.010" v="2454"/>
          <ac:spMkLst>
            <pc:docMk/>
            <pc:sldMk cId="1254801008" sldId="401"/>
            <ac:spMk id="12" creationId="{AD7A926E-F882-483A-8142-9D875468108D}"/>
          </ac:spMkLst>
        </pc:spChg>
        <pc:spChg chg="add">
          <ac:chgData name="Ralph Haeussler" userId="a33031a8bc7a0d8c" providerId="LiveId" clId="{3AE4C2DC-3317-4101-A103-0AD6F14A79A3}" dt="2019-02-06T13:03:01.010" v="2454"/>
          <ac:spMkLst>
            <pc:docMk/>
            <pc:sldMk cId="1254801008" sldId="401"/>
            <ac:spMk id="13" creationId="{DABB7C06-72EB-4052-A105-093281B518ED}"/>
          </ac:spMkLst>
        </pc:spChg>
        <pc:spChg chg="add">
          <ac:chgData name="Ralph Haeussler" userId="a33031a8bc7a0d8c" providerId="LiveId" clId="{3AE4C2DC-3317-4101-A103-0AD6F14A79A3}" dt="2019-02-06T13:03:01.010" v="2454"/>
          <ac:spMkLst>
            <pc:docMk/>
            <pc:sldMk cId="1254801008" sldId="401"/>
            <ac:spMk id="14" creationId="{1C500503-8B5F-498A-A004-9E439C449D51}"/>
          </ac:spMkLst>
        </pc:spChg>
        <pc:spChg chg="add">
          <ac:chgData name="Ralph Haeussler" userId="a33031a8bc7a0d8c" providerId="LiveId" clId="{3AE4C2DC-3317-4101-A103-0AD6F14A79A3}" dt="2019-02-06T13:03:01.010" v="2454"/>
          <ac:spMkLst>
            <pc:docMk/>
            <pc:sldMk cId="1254801008" sldId="401"/>
            <ac:spMk id="15" creationId="{AF78BFB5-638A-41C8-A655-FE8337A15B32}"/>
          </ac:spMkLst>
        </pc:spChg>
        <pc:spChg chg="del">
          <ac:chgData name="Ralph Haeussler" userId="a33031a8bc7a0d8c" providerId="LiveId" clId="{3AE4C2DC-3317-4101-A103-0AD6F14A79A3}" dt="2019-02-06T13:02:49.931" v="2452" actId="478"/>
          <ac:spMkLst>
            <pc:docMk/>
            <pc:sldMk cId="1254801008" sldId="401"/>
            <ac:spMk id="19" creationId="{FBA2B834-236D-454E-B6A3-7B9F9E1F4DA8}"/>
          </ac:spMkLst>
        </pc:spChg>
        <pc:spChg chg="add">
          <ac:chgData name="Ralph Haeussler" userId="a33031a8bc7a0d8c" providerId="LiveId" clId="{3AE4C2DC-3317-4101-A103-0AD6F14A79A3}" dt="2019-02-06T13:03:01.010" v="2454"/>
          <ac:spMkLst>
            <pc:docMk/>
            <pc:sldMk cId="1254801008" sldId="401"/>
            <ac:spMk id="24" creationId="{9E78DDCB-6054-43A2-A81E-E4AA60B868BB}"/>
          </ac:spMkLst>
        </pc:spChg>
        <pc:spChg chg="add">
          <ac:chgData name="Ralph Haeussler" userId="a33031a8bc7a0d8c" providerId="LiveId" clId="{3AE4C2DC-3317-4101-A103-0AD6F14A79A3}" dt="2019-02-06T13:03:01.010" v="2454"/>
          <ac:spMkLst>
            <pc:docMk/>
            <pc:sldMk cId="1254801008" sldId="401"/>
            <ac:spMk id="25" creationId="{E6A7FCCD-5742-45E9-9573-02F54F63753B}"/>
          </ac:spMkLst>
        </pc:spChg>
        <pc:spChg chg="add">
          <ac:chgData name="Ralph Haeussler" userId="a33031a8bc7a0d8c" providerId="LiveId" clId="{3AE4C2DC-3317-4101-A103-0AD6F14A79A3}" dt="2019-02-06T13:03:01.010" v="2454"/>
          <ac:spMkLst>
            <pc:docMk/>
            <pc:sldMk cId="1254801008" sldId="401"/>
            <ac:spMk id="26" creationId="{FEB27A96-CF37-49E0-9CDF-9BC86462BC0D}"/>
          </ac:spMkLst>
        </pc:spChg>
        <pc:spChg chg="add">
          <ac:chgData name="Ralph Haeussler" userId="a33031a8bc7a0d8c" providerId="LiveId" clId="{3AE4C2DC-3317-4101-A103-0AD6F14A79A3}" dt="2019-02-06T13:03:01.010" v="2454"/>
          <ac:spMkLst>
            <pc:docMk/>
            <pc:sldMk cId="1254801008" sldId="401"/>
            <ac:spMk id="27" creationId="{3C3A39C9-3AED-4F81-8D3B-FED9DF7281E8}"/>
          </ac:spMkLst>
        </pc:spChg>
        <pc:spChg chg="add">
          <ac:chgData name="Ralph Haeussler" userId="a33031a8bc7a0d8c" providerId="LiveId" clId="{3AE4C2DC-3317-4101-A103-0AD6F14A79A3}" dt="2019-02-06T13:03:01.010" v="2454"/>
          <ac:spMkLst>
            <pc:docMk/>
            <pc:sldMk cId="1254801008" sldId="401"/>
            <ac:spMk id="28" creationId="{2AE40792-3391-4741-80C6-57AED5D010A5}"/>
          </ac:spMkLst>
        </pc:spChg>
        <pc:spChg chg="add">
          <ac:chgData name="Ralph Haeussler" userId="a33031a8bc7a0d8c" providerId="LiveId" clId="{3AE4C2DC-3317-4101-A103-0AD6F14A79A3}" dt="2019-02-06T13:03:01.010" v="2454"/>
          <ac:spMkLst>
            <pc:docMk/>
            <pc:sldMk cId="1254801008" sldId="401"/>
            <ac:spMk id="29" creationId="{32A5BFFE-76A5-4F87-9810-CB3BAFC2CCB3}"/>
          </ac:spMkLst>
        </pc:spChg>
        <pc:spChg chg="add">
          <ac:chgData name="Ralph Haeussler" userId="a33031a8bc7a0d8c" providerId="LiveId" clId="{3AE4C2DC-3317-4101-A103-0AD6F14A79A3}" dt="2019-02-06T13:03:01.010" v="2454"/>
          <ac:spMkLst>
            <pc:docMk/>
            <pc:sldMk cId="1254801008" sldId="401"/>
            <ac:spMk id="30" creationId="{24D72013-43F1-4AAB-B2C5-B02726067730}"/>
          </ac:spMkLst>
        </pc:spChg>
        <pc:picChg chg="del">
          <ac:chgData name="Ralph Haeussler" userId="a33031a8bc7a0d8c" providerId="LiveId" clId="{3AE4C2DC-3317-4101-A103-0AD6F14A79A3}" dt="2019-02-06T13:02:49.931" v="2452" actId="478"/>
          <ac:picMkLst>
            <pc:docMk/>
            <pc:sldMk cId="1254801008" sldId="401"/>
            <ac:picMk id="10" creationId="{37EA4424-7F52-4C66-9AC8-971FC3207434}"/>
          </ac:picMkLst>
        </pc:picChg>
        <pc:cxnChg chg="add">
          <ac:chgData name="Ralph Haeussler" userId="a33031a8bc7a0d8c" providerId="LiveId" clId="{3AE4C2DC-3317-4101-A103-0AD6F14A79A3}" dt="2019-02-06T13:03:01.010" v="2454"/>
          <ac:cxnSpMkLst>
            <pc:docMk/>
            <pc:sldMk cId="1254801008" sldId="401"/>
            <ac:cxnSpMk id="16" creationId="{975E825A-2DD6-45EA-9D74-DCBFF4489464}"/>
          </ac:cxnSpMkLst>
        </pc:cxnChg>
        <pc:cxnChg chg="add">
          <ac:chgData name="Ralph Haeussler" userId="a33031a8bc7a0d8c" providerId="LiveId" clId="{3AE4C2DC-3317-4101-A103-0AD6F14A79A3}" dt="2019-02-06T13:03:01.010" v="2454"/>
          <ac:cxnSpMkLst>
            <pc:docMk/>
            <pc:sldMk cId="1254801008" sldId="401"/>
            <ac:cxnSpMk id="18" creationId="{D62C673E-1430-414E-9EE6-026CE87B9E7A}"/>
          </ac:cxnSpMkLst>
        </pc:cxnChg>
        <pc:cxnChg chg="add">
          <ac:chgData name="Ralph Haeussler" userId="a33031a8bc7a0d8c" providerId="LiveId" clId="{3AE4C2DC-3317-4101-A103-0AD6F14A79A3}" dt="2019-02-06T13:03:01.010" v="2454"/>
          <ac:cxnSpMkLst>
            <pc:docMk/>
            <pc:sldMk cId="1254801008" sldId="401"/>
            <ac:cxnSpMk id="23" creationId="{4B5C1FED-C10B-47ED-895B-3E2EC61A85DA}"/>
          </ac:cxnSpMkLst>
        </pc:cxnChg>
        <pc:cxnChg chg="add">
          <ac:chgData name="Ralph Haeussler" userId="a33031a8bc7a0d8c" providerId="LiveId" clId="{3AE4C2DC-3317-4101-A103-0AD6F14A79A3}" dt="2019-02-06T13:03:01.010" v="2454"/>
          <ac:cxnSpMkLst>
            <pc:docMk/>
            <pc:sldMk cId="1254801008" sldId="401"/>
            <ac:cxnSpMk id="31" creationId="{33C18D28-C337-46A3-8150-E6D00A4A64F6}"/>
          </ac:cxnSpMkLst>
        </pc:cxnChg>
        <pc:cxnChg chg="add">
          <ac:chgData name="Ralph Haeussler" userId="a33031a8bc7a0d8c" providerId="LiveId" clId="{3AE4C2DC-3317-4101-A103-0AD6F14A79A3}" dt="2019-02-06T13:03:01.010" v="2454"/>
          <ac:cxnSpMkLst>
            <pc:docMk/>
            <pc:sldMk cId="1254801008" sldId="401"/>
            <ac:cxnSpMk id="32" creationId="{E0FBF578-E2C8-4EDC-811D-476EAEAC82BF}"/>
          </ac:cxnSpMkLst>
        </pc:cxnChg>
      </pc:sldChg>
      <pc:sldChg chg="addSp delSp modSp add delAnim modAnim">
        <pc:chgData name="Ralph Haeussler" userId="a33031a8bc7a0d8c" providerId="LiveId" clId="{3AE4C2DC-3317-4101-A103-0AD6F14A79A3}" dt="2019-02-06T13:03:34.777" v="2462"/>
        <pc:sldMkLst>
          <pc:docMk/>
          <pc:sldMk cId="3500428944" sldId="402"/>
        </pc:sldMkLst>
        <pc:spChg chg="add del mod">
          <ac:chgData name="Ralph Haeussler" userId="a33031a8bc7a0d8c" providerId="LiveId" clId="{3AE4C2DC-3317-4101-A103-0AD6F14A79A3}" dt="2019-02-06T13:03:22.277" v="2459" actId="478"/>
          <ac:spMkLst>
            <pc:docMk/>
            <pc:sldMk cId="3500428944" sldId="402"/>
            <ac:spMk id="3" creationId="{F261B05A-7665-4FA8-ADA6-16164D3AE50B}"/>
          </ac:spMkLst>
        </pc:spChg>
        <pc:spChg chg="del">
          <ac:chgData name="Ralph Haeussler" userId="a33031a8bc7a0d8c" providerId="LiveId" clId="{3AE4C2DC-3317-4101-A103-0AD6F14A79A3}" dt="2019-02-06T13:03:18.123" v="2457" actId="478"/>
          <ac:spMkLst>
            <pc:docMk/>
            <pc:sldMk cId="3500428944" sldId="402"/>
            <ac:spMk id="7" creationId="{0C5E0030-E226-4D46-B4AB-C7B332948AF3}"/>
          </ac:spMkLst>
        </pc:spChg>
        <pc:spChg chg="del">
          <ac:chgData name="Ralph Haeussler" userId="a33031a8bc7a0d8c" providerId="LiveId" clId="{3AE4C2DC-3317-4101-A103-0AD6F14A79A3}" dt="2019-02-06T13:03:18.123" v="2457" actId="478"/>
          <ac:spMkLst>
            <pc:docMk/>
            <pc:sldMk cId="3500428944" sldId="402"/>
            <ac:spMk id="11" creationId="{6168C4A3-436A-4DAC-A752-5122DDEAA5CA}"/>
          </ac:spMkLst>
        </pc:spChg>
        <pc:spChg chg="del">
          <ac:chgData name="Ralph Haeussler" userId="a33031a8bc7a0d8c" providerId="LiveId" clId="{3AE4C2DC-3317-4101-A103-0AD6F14A79A3}" dt="2019-02-06T13:03:18.123" v="2457" actId="478"/>
          <ac:spMkLst>
            <pc:docMk/>
            <pc:sldMk cId="3500428944" sldId="402"/>
            <ac:spMk id="12" creationId="{AD7A926E-F882-483A-8142-9D875468108D}"/>
          </ac:spMkLst>
        </pc:spChg>
        <pc:spChg chg="del">
          <ac:chgData name="Ralph Haeussler" userId="a33031a8bc7a0d8c" providerId="LiveId" clId="{3AE4C2DC-3317-4101-A103-0AD6F14A79A3}" dt="2019-02-06T13:03:18.123" v="2457" actId="478"/>
          <ac:spMkLst>
            <pc:docMk/>
            <pc:sldMk cId="3500428944" sldId="402"/>
            <ac:spMk id="13" creationId="{DABB7C06-72EB-4052-A105-093281B518ED}"/>
          </ac:spMkLst>
        </pc:spChg>
        <pc:spChg chg="del">
          <ac:chgData name="Ralph Haeussler" userId="a33031a8bc7a0d8c" providerId="LiveId" clId="{3AE4C2DC-3317-4101-A103-0AD6F14A79A3}" dt="2019-02-06T13:03:18.123" v="2457" actId="478"/>
          <ac:spMkLst>
            <pc:docMk/>
            <pc:sldMk cId="3500428944" sldId="402"/>
            <ac:spMk id="14" creationId="{1C500503-8B5F-498A-A004-9E439C449D51}"/>
          </ac:spMkLst>
        </pc:spChg>
        <pc:spChg chg="del">
          <ac:chgData name="Ralph Haeussler" userId="a33031a8bc7a0d8c" providerId="LiveId" clId="{3AE4C2DC-3317-4101-A103-0AD6F14A79A3}" dt="2019-02-06T13:03:18.123" v="2457" actId="478"/>
          <ac:spMkLst>
            <pc:docMk/>
            <pc:sldMk cId="3500428944" sldId="402"/>
            <ac:spMk id="15" creationId="{AF78BFB5-638A-41C8-A655-FE8337A15B32}"/>
          </ac:spMkLst>
        </pc:spChg>
        <pc:spChg chg="del">
          <ac:chgData name="Ralph Haeussler" userId="a33031a8bc7a0d8c" providerId="LiveId" clId="{3AE4C2DC-3317-4101-A103-0AD6F14A79A3}" dt="2019-02-06T13:03:18.123" v="2457" actId="478"/>
          <ac:spMkLst>
            <pc:docMk/>
            <pc:sldMk cId="3500428944" sldId="402"/>
            <ac:spMk id="24" creationId="{9E78DDCB-6054-43A2-A81E-E4AA60B868BB}"/>
          </ac:spMkLst>
        </pc:spChg>
        <pc:spChg chg="del">
          <ac:chgData name="Ralph Haeussler" userId="a33031a8bc7a0d8c" providerId="LiveId" clId="{3AE4C2DC-3317-4101-A103-0AD6F14A79A3}" dt="2019-02-06T13:03:18.123" v="2457" actId="478"/>
          <ac:spMkLst>
            <pc:docMk/>
            <pc:sldMk cId="3500428944" sldId="402"/>
            <ac:spMk id="25" creationId="{E6A7FCCD-5742-45E9-9573-02F54F63753B}"/>
          </ac:spMkLst>
        </pc:spChg>
        <pc:spChg chg="del">
          <ac:chgData name="Ralph Haeussler" userId="a33031a8bc7a0d8c" providerId="LiveId" clId="{3AE4C2DC-3317-4101-A103-0AD6F14A79A3}" dt="2019-02-06T13:03:18.123" v="2457" actId="478"/>
          <ac:spMkLst>
            <pc:docMk/>
            <pc:sldMk cId="3500428944" sldId="402"/>
            <ac:spMk id="26" creationId="{FEB27A96-CF37-49E0-9CDF-9BC86462BC0D}"/>
          </ac:spMkLst>
        </pc:spChg>
        <pc:spChg chg="del">
          <ac:chgData name="Ralph Haeussler" userId="a33031a8bc7a0d8c" providerId="LiveId" clId="{3AE4C2DC-3317-4101-A103-0AD6F14A79A3}" dt="2019-02-06T13:03:18.123" v="2457" actId="478"/>
          <ac:spMkLst>
            <pc:docMk/>
            <pc:sldMk cId="3500428944" sldId="402"/>
            <ac:spMk id="27" creationId="{3C3A39C9-3AED-4F81-8D3B-FED9DF7281E8}"/>
          </ac:spMkLst>
        </pc:spChg>
        <pc:spChg chg="del">
          <ac:chgData name="Ralph Haeussler" userId="a33031a8bc7a0d8c" providerId="LiveId" clId="{3AE4C2DC-3317-4101-A103-0AD6F14A79A3}" dt="2019-02-06T13:03:18.123" v="2457" actId="478"/>
          <ac:spMkLst>
            <pc:docMk/>
            <pc:sldMk cId="3500428944" sldId="402"/>
            <ac:spMk id="28" creationId="{2AE40792-3391-4741-80C6-57AED5D010A5}"/>
          </ac:spMkLst>
        </pc:spChg>
        <pc:spChg chg="del">
          <ac:chgData name="Ralph Haeussler" userId="a33031a8bc7a0d8c" providerId="LiveId" clId="{3AE4C2DC-3317-4101-A103-0AD6F14A79A3}" dt="2019-02-06T13:03:18.123" v="2457" actId="478"/>
          <ac:spMkLst>
            <pc:docMk/>
            <pc:sldMk cId="3500428944" sldId="402"/>
            <ac:spMk id="29" creationId="{32A5BFFE-76A5-4F87-9810-CB3BAFC2CCB3}"/>
          </ac:spMkLst>
        </pc:spChg>
        <pc:spChg chg="del">
          <ac:chgData name="Ralph Haeussler" userId="a33031a8bc7a0d8c" providerId="LiveId" clId="{3AE4C2DC-3317-4101-A103-0AD6F14A79A3}" dt="2019-02-06T13:03:18.123" v="2457" actId="478"/>
          <ac:spMkLst>
            <pc:docMk/>
            <pc:sldMk cId="3500428944" sldId="402"/>
            <ac:spMk id="30" creationId="{24D72013-43F1-4AAB-B2C5-B02726067730}"/>
          </ac:spMkLst>
        </pc:spChg>
        <pc:spChg chg="add">
          <ac:chgData name="Ralph Haeussler" userId="a33031a8bc7a0d8c" providerId="LiveId" clId="{3AE4C2DC-3317-4101-A103-0AD6F14A79A3}" dt="2019-02-06T13:03:34.777" v="2462"/>
          <ac:spMkLst>
            <pc:docMk/>
            <pc:sldMk cId="3500428944" sldId="402"/>
            <ac:spMk id="33" creationId="{66A11518-2587-4B7A-8183-3E91BC6839D7}"/>
          </ac:spMkLst>
        </pc:spChg>
        <pc:spChg chg="add">
          <ac:chgData name="Ralph Haeussler" userId="a33031a8bc7a0d8c" providerId="LiveId" clId="{3AE4C2DC-3317-4101-A103-0AD6F14A79A3}" dt="2019-02-06T13:03:34.777" v="2462"/>
          <ac:spMkLst>
            <pc:docMk/>
            <pc:sldMk cId="3500428944" sldId="402"/>
            <ac:spMk id="34" creationId="{7C2A1A54-29D5-473C-B320-C4D439DB24A9}"/>
          </ac:spMkLst>
        </pc:spChg>
        <pc:spChg chg="add">
          <ac:chgData name="Ralph Haeussler" userId="a33031a8bc7a0d8c" providerId="LiveId" clId="{3AE4C2DC-3317-4101-A103-0AD6F14A79A3}" dt="2019-02-06T13:03:34.777" v="2462"/>
          <ac:spMkLst>
            <pc:docMk/>
            <pc:sldMk cId="3500428944" sldId="402"/>
            <ac:spMk id="35" creationId="{AEBC4B5B-1E16-4703-B8C8-FFD9B67A8CEB}"/>
          </ac:spMkLst>
        </pc:spChg>
        <pc:spChg chg="add">
          <ac:chgData name="Ralph Haeussler" userId="a33031a8bc7a0d8c" providerId="LiveId" clId="{3AE4C2DC-3317-4101-A103-0AD6F14A79A3}" dt="2019-02-06T13:03:34.777" v="2462"/>
          <ac:spMkLst>
            <pc:docMk/>
            <pc:sldMk cId="3500428944" sldId="402"/>
            <ac:spMk id="36" creationId="{4A1A129E-2C63-442D-B672-DD3A35B7CEDE}"/>
          </ac:spMkLst>
        </pc:spChg>
        <pc:spChg chg="add">
          <ac:chgData name="Ralph Haeussler" userId="a33031a8bc7a0d8c" providerId="LiveId" clId="{3AE4C2DC-3317-4101-A103-0AD6F14A79A3}" dt="2019-02-06T13:03:34.777" v="2462"/>
          <ac:spMkLst>
            <pc:docMk/>
            <pc:sldMk cId="3500428944" sldId="402"/>
            <ac:spMk id="37" creationId="{B24170A6-6208-4E96-81E8-322B76DCF82D}"/>
          </ac:spMkLst>
        </pc:spChg>
        <pc:spChg chg="add">
          <ac:chgData name="Ralph Haeussler" userId="a33031a8bc7a0d8c" providerId="LiveId" clId="{3AE4C2DC-3317-4101-A103-0AD6F14A79A3}" dt="2019-02-06T13:03:34.777" v="2462"/>
          <ac:spMkLst>
            <pc:docMk/>
            <pc:sldMk cId="3500428944" sldId="402"/>
            <ac:spMk id="41" creationId="{C0A31D72-BB6F-49D2-AC34-40C235076DE3}"/>
          </ac:spMkLst>
        </pc:spChg>
        <pc:spChg chg="add">
          <ac:chgData name="Ralph Haeussler" userId="a33031a8bc7a0d8c" providerId="LiveId" clId="{3AE4C2DC-3317-4101-A103-0AD6F14A79A3}" dt="2019-02-06T13:03:34.777" v="2462"/>
          <ac:spMkLst>
            <pc:docMk/>
            <pc:sldMk cId="3500428944" sldId="402"/>
            <ac:spMk id="42" creationId="{999F1A64-56C4-4AF1-BDF4-255EB0B1E8AC}"/>
          </ac:spMkLst>
        </pc:spChg>
        <pc:spChg chg="add">
          <ac:chgData name="Ralph Haeussler" userId="a33031a8bc7a0d8c" providerId="LiveId" clId="{3AE4C2DC-3317-4101-A103-0AD6F14A79A3}" dt="2019-02-06T13:03:34.777" v="2462"/>
          <ac:spMkLst>
            <pc:docMk/>
            <pc:sldMk cId="3500428944" sldId="402"/>
            <ac:spMk id="43" creationId="{95510804-E5CA-4CE8-A441-1FE423FAA5C2}"/>
          </ac:spMkLst>
        </pc:spChg>
        <pc:spChg chg="add">
          <ac:chgData name="Ralph Haeussler" userId="a33031a8bc7a0d8c" providerId="LiveId" clId="{3AE4C2DC-3317-4101-A103-0AD6F14A79A3}" dt="2019-02-06T13:03:34.777" v="2462"/>
          <ac:spMkLst>
            <pc:docMk/>
            <pc:sldMk cId="3500428944" sldId="402"/>
            <ac:spMk id="44" creationId="{60DC6D2A-8494-4142-92CF-24ED7CA2F11B}"/>
          </ac:spMkLst>
        </pc:spChg>
        <pc:spChg chg="add">
          <ac:chgData name="Ralph Haeussler" userId="a33031a8bc7a0d8c" providerId="LiveId" clId="{3AE4C2DC-3317-4101-A103-0AD6F14A79A3}" dt="2019-02-06T13:03:34.777" v="2462"/>
          <ac:spMkLst>
            <pc:docMk/>
            <pc:sldMk cId="3500428944" sldId="402"/>
            <ac:spMk id="45" creationId="{488ABF8D-D601-407C-94AE-14B2E53AA324}"/>
          </ac:spMkLst>
        </pc:spChg>
        <pc:spChg chg="add">
          <ac:chgData name="Ralph Haeussler" userId="a33031a8bc7a0d8c" providerId="LiveId" clId="{3AE4C2DC-3317-4101-A103-0AD6F14A79A3}" dt="2019-02-06T13:03:34.777" v="2462"/>
          <ac:spMkLst>
            <pc:docMk/>
            <pc:sldMk cId="3500428944" sldId="402"/>
            <ac:spMk id="46" creationId="{1CC27F74-A6FA-49ED-8FA6-AEAB68C9D12B}"/>
          </ac:spMkLst>
        </pc:spChg>
        <pc:spChg chg="add">
          <ac:chgData name="Ralph Haeussler" userId="a33031a8bc7a0d8c" providerId="LiveId" clId="{3AE4C2DC-3317-4101-A103-0AD6F14A79A3}" dt="2019-02-06T13:03:34.777" v="2462"/>
          <ac:spMkLst>
            <pc:docMk/>
            <pc:sldMk cId="3500428944" sldId="402"/>
            <ac:spMk id="47" creationId="{6827E998-5CCF-413B-BD3F-03404F38A670}"/>
          </ac:spMkLst>
        </pc:spChg>
        <pc:spChg chg="add">
          <ac:chgData name="Ralph Haeussler" userId="a33031a8bc7a0d8c" providerId="LiveId" clId="{3AE4C2DC-3317-4101-A103-0AD6F14A79A3}" dt="2019-02-06T13:03:34.777" v="2462"/>
          <ac:spMkLst>
            <pc:docMk/>
            <pc:sldMk cId="3500428944" sldId="402"/>
            <ac:spMk id="51" creationId="{592D1A0C-1FD8-4D14-AD15-7DCC2FFFE5A3}"/>
          </ac:spMkLst>
        </pc:spChg>
        <pc:spChg chg="add">
          <ac:chgData name="Ralph Haeussler" userId="a33031a8bc7a0d8c" providerId="LiveId" clId="{3AE4C2DC-3317-4101-A103-0AD6F14A79A3}" dt="2019-02-06T13:03:34.777" v="2462"/>
          <ac:spMkLst>
            <pc:docMk/>
            <pc:sldMk cId="3500428944" sldId="402"/>
            <ac:spMk id="54" creationId="{3AEC0134-C486-4EBE-9466-46FBBAB27543}"/>
          </ac:spMkLst>
        </pc:spChg>
        <pc:spChg chg="add">
          <ac:chgData name="Ralph Haeussler" userId="a33031a8bc7a0d8c" providerId="LiveId" clId="{3AE4C2DC-3317-4101-A103-0AD6F14A79A3}" dt="2019-02-06T13:03:34.777" v="2462"/>
          <ac:spMkLst>
            <pc:docMk/>
            <pc:sldMk cId="3500428944" sldId="402"/>
            <ac:spMk id="55" creationId="{96E83B1C-1F97-48F6-95F0-7D4B0412B0BE}"/>
          </ac:spMkLst>
        </pc:spChg>
        <pc:cxnChg chg="del mod">
          <ac:chgData name="Ralph Haeussler" userId="a33031a8bc7a0d8c" providerId="LiveId" clId="{3AE4C2DC-3317-4101-A103-0AD6F14A79A3}" dt="2019-02-06T13:03:18.123" v="2457" actId="478"/>
          <ac:cxnSpMkLst>
            <pc:docMk/>
            <pc:sldMk cId="3500428944" sldId="402"/>
            <ac:cxnSpMk id="16" creationId="{975E825A-2DD6-45EA-9D74-DCBFF4489464}"/>
          </ac:cxnSpMkLst>
        </pc:cxnChg>
        <pc:cxnChg chg="del mod">
          <ac:chgData name="Ralph Haeussler" userId="a33031a8bc7a0d8c" providerId="LiveId" clId="{3AE4C2DC-3317-4101-A103-0AD6F14A79A3}" dt="2019-02-06T13:03:18.123" v="2457" actId="478"/>
          <ac:cxnSpMkLst>
            <pc:docMk/>
            <pc:sldMk cId="3500428944" sldId="402"/>
            <ac:cxnSpMk id="18" creationId="{D62C673E-1430-414E-9EE6-026CE87B9E7A}"/>
          </ac:cxnSpMkLst>
        </pc:cxnChg>
        <pc:cxnChg chg="del mod">
          <ac:chgData name="Ralph Haeussler" userId="a33031a8bc7a0d8c" providerId="LiveId" clId="{3AE4C2DC-3317-4101-A103-0AD6F14A79A3}" dt="2019-02-06T13:03:18.123" v="2457" actId="478"/>
          <ac:cxnSpMkLst>
            <pc:docMk/>
            <pc:sldMk cId="3500428944" sldId="402"/>
            <ac:cxnSpMk id="23" creationId="{4B5C1FED-C10B-47ED-895B-3E2EC61A85DA}"/>
          </ac:cxnSpMkLst>
        </pc:cxnChg>
        <pc:cxnChg chg="del mod">
          <ac:chgData name="Ralph Haeussler" userId="a33031a8bc7a0d8c" providerId="LiveId" clId="{3AE4C2DC-3317-4101-A103-0AD6F14A79A3}" dt="2019-02-06T13:03:18.123" v="2457" actId="478"/>
          <ac:cxnSpMkLst>
            <pc:docMk/>
            <pc:sldMk cId="3500428944" sldId="402"/>
            <ac:cxnSpMk id="31" creationId="{33C18D28-C337-46A3-8150-E6D00A4A64F6}"/>
          </ac:cxnSpMkLst>
        </pc:cxnChg>
        <pc:cxnChg chg="del mod">
          <ac:chgData name="Ralph Haeussler" userId="a33031a8bc7a0d8c" providerId="LiveId" clId="{3AE4C2DC-3317-4101-A103-0AD6F14A79A3}" dt="2019-02-06T13:03:18.123" v="2457" actId="478"/>
          <ac:cxnSpMkLst>
            <pc:docMk/>
            <pc:sldMk cId="3500428944" sldId="402"/>
            <ac:cxnSpMk id="32" creationId="{E0FBF578-E2C8-4EDC-811D-476EAEAC82BF}"/>
          </ac:cxnSpMkLst>
        </pc:cxnChg>
        <pc:cxnChg chg="add">
          <ac:chgData name="Ralph Haeussler" userId="a33031a8bc7a0d8c" providerId="LiveId" clId="{3AE4C2DC-3317-4101-A103-0AD6F14A79A3}" dt="2019-02-06T13:03:34.777" v="2462"/>
          <ac:cxnSpMkLst>
            <pc:docMk/>
            <pc:sldMk cId="3500428944" sldId="402"/>
            <ac:cxnSpMk id="38" creationId="{73827EDB-5617-4FB8-ADD7-436176062385}"/>
          </ac:cxnSpMkLst>
        </pc:cxnChg>
        <pc:cxnChg chg="add">
          <ac:chgData name="Ralph Haeussler" userId="a33031a8bc7a0d8c" providerId="LiveId" clId="{3AE4C2DC-3317-4101-A103-0AD6F14A79A3}" dt="2019-02-06T13:03:34.777" v="2462"/>
          <ac:cxnSpMkLst>
            <pc:docMk/>
            <pc:sldMk cId="3500428944" sldId="402"/>
            <ac:cxnSpMk id="39" creationId="{420C2CBD-219F-4DEB-AABB-5CCE06C0DAC6}"/>
          </ac:cxnSpMkLst>
        </pc:cxnChg>
        <pc:cxnChg chg="add">
          <ac:chgData name="Ralph Haeussler" userId="a33031a8bc7a0d8c" providerId="LiveId" clId="{3AE4C2DC-3317-4101-A103-0AD6F14A79A3}" dt="2019-02-06T13:03:34.777" v="2462"/>
          <ac:cxnSpMkLst>
            <pc:docMk/>
            <pc:sldMk cId="3500428944" sldId="402"/>
            <ac:cxnSpMk id="40" creationId="{2C3F3C8C-72B7-4E4D-B333-F328F212CE10}"/>
          </ac:cxnSpMkLst>
        </pc:cxnChg>
        <pc:cxnChg chg="add">
          <ac:chgData name="Ralph Haeussler" userId="a33031a8bc7a0d8c" providerId="LiveId" clId="{3AE4C2DC-3317-4101-A103-0AD6F14A79A3}" dt="2019-02-06T13:03:34.777" v="2462"/>
          <ac:cxnSpMkLst>
            <pc:docMk/>
            <pc:sldMk cId="3500428944" sldId="402"/>
            <ac:cxnSpMk id="48" creationId="{04255EDB-93AB-4EF2-8D74-AB1CCEB3B8C5}"/>
          </ac:cxnSpMkLst>
        </pc:cxnChg>
        <pc:cxnChg chg="add">
          <ac:chgData name="Ralph Haeussler" userId="a33031a8bc7a0d8c" providerId="LiveId" clId="{3AE4C2DC-3317-4101-A103-0AD6F14A79A3}" dt="2019-02-06T13:03:34.777" v="2462"/>
          <ac:cxnSpMkLst>
            <pc:docMk/>
            <pc:sldMk cId="3500428944" sldId="402"/>
            <ac:cxnSpMk id="49" creationId="{3A6E15AC-F4F8-40DE-95AD-E100BC55FFDB}"/>
          </ac:cxnSpMkLst>
        </pc:cxnChg>
        <pc:cxnChg chg="add">
          <ac:chgData name="Ralph Haeussler" userId="a33031a8bc7a0d8c" providerId="LiveId" clId="{3AE4C2DC-3317-4101-A103-0AD6F14A79A3}" dt="2019-02-06T13:03:34.777" v="2462"/>
          <ac:cxnSpMkLst>
            <pc:docMk/>
            <pc:sldMk cId="3500428944" sldId="402"/>
            <ac:cxnSpMk id="50" creationId="{284AB87B-5E4D-472A-9886-90159D218DCE}"/>
          </ac:cxnSpMkLst>
        </pc:cxnChg>
        <pc:cxnChg chg="add">
          <ac:chgData name="Ralph Haeussler" userId="a33031a8bc7a0d8c" providerId="LiveId" clId="{3AE4C2DC-3317-4101-A103-0AD6F14A79A3}" dt="2019-02-06T13:03:34.777" v="2462"/>
          <ac:cxnSpMkLst>
            <pc:docMk/>
            <pc:sldMk cId="3500428944" sldId="402"/>
            <ac:cxnSpMk id="52" creationId="{CC098F67-C71D-443D-AF5B-4523E0DF1AEB}"/>
          </ac:cxnSpMkLst>
        </pc:cxnChg>
        <pc:cxnChg chg="add">
          <ac:chgData name="Ralph Haeussler" userId="a33031a8bc7a0d8c" providerId="LiveId" clId="{3AE4C2DC-3317-4101-A103-0AD6F14A79A3}" dt="2019-02-06T13:03:34.777" v="2462"/>
          <ac:cxnSpMkLst>
            <pc:docMk/>
            <pc:sldMk cId="3500428944" sldId="402"/>
            <ac:cxnSpMk id="53" creationId="{A7D85F87-93B5-4C2C-A945-D124EAAD6C58}"/>
          </ac:cxnSpMkLst>
        </pc:cxnChg>
      </pc:sldChg>
      <pc:sldChg chg="addSp add">
        <pc:chgData name="Ralph Haeussler" userId="a33031a8bc7a0d8c" providerId="LiveId" clId="{3AE4C2DC-3317-4101-A103-0AD6F14A79A3}" dt="2019-02-06T13:03:54.125" v="2465"/>
        <pc:sldMkLst>
          <pc:docMk/>
          <pc:sldMk cId="960111225" sldId="403"/>
        </pc:sldMkLst>
        <pc:spChg chg="add">
          <ac:chgData name="Ralph Haeussler" userId="a33031a8bc7a0d8c" providerId="LiveId" clId="{3AE4C2DC-3317-4101-A103-0AD6F14A79A3}" dt="2019-02-06T13:03:54.125" v="2465"/>
          <ac:spMkLst>
            <pc:docMk/>
            <pc:sldMk cId="960111225" sldId="403"/>
            <ac:spMk id="7" creationId="{CA5CD73B-CFA1-43ED-BDB3-ACD5EC629930}"/>
          </ac:spMkLst>
        </pc:spChg>
        <pc:spChg chg="add">
          <ac:chgData name="Ralph Haeussler" userId="a33031a8bc7a0d8c" providerId="LiveId" clId="{3AE4C2DC-3317-4101-A103-0AD6F14A79A3}" dt="2019-02-06T13:03:54.125" v="2465"/>
          <ac:spMkLst>
            <pc:docMk/>
            <pc:sldMk cId="960111225" sldId="403"/>
            <ac:spMk id="8" creationId="{DE9E4678-FDD9-4227-A8C3-817E32609686}"/>
          </ac:spMkLst>
        </pc:spChg>
      </pc:sldChg>
      <pc:sldChg chg="addSp modSp add">
        <pc:chgData name="Ralph Haeussler" userId="a33031a8bc7a0d8c" providerId="LiveId" clId="{3AE4C2DC-3317-4101-A103-0AD6F14A79A3}" dt="2019-02-06T13:04:25.388" v="2471" actId="688"/>
        <pc:sldMkLst>
          <pc:docMk/>
          <pc:sldMk cId="1878069094" sldId="404"/>
        </pc:sldMkLst>
        <pc:spChg chg="add">
          <ac:chgData name="Ralph Haeussler" userId="a33031a8bc7a0d8c" providerId="LiveId" clId="{3AE4C2DC-3317-4101-A103-0AD6F14A79A3}" dt="2019-02-06T13:04:18.982" v="2470"/>
          <ac:spMkLst>
            <pc:docMk/>
            <pc:sldMk cId="1878069094" sldId="404"/>
            <ac:spMk id="7" creationId="{DE5A3147-AA77-4B8A-914B-CC1C62041929}"/>
          </ac:spMkLst>
        </pc:spChg>
        <pc:spChg chg="add mod">
          <ac:chgData name="Ralph Haeussler" userId="a33031a8bc7a0d8c" providerId="LiveId" clId="{3AE4C2DC-3317-4101-A103-0AD6F14A79A3}" dt="2019-02-06T13:04:25.388" v="2471" actId="688"/>
          <ac:spMkLst>
            <pc:docMk/>
            <pc:sldMk cId="1878069094" sldId="404"/>
            <ac:spMk id="8" creationId="{3F487D5E-7A2B-4A82-B780-3B7F53BAD1A9}"/>
          </ac:spMkLst>
        </pc:spChg>
      </pc:sldChg>
      <pc:sldChg chg="addSp add">
        <pc:chgData name="Ralph Haeussler" userId="a33031a8bc7a0d8c" providerId="LiveId" clId="{3AE4C2DC-3317-4101-A103-0AD6F14A79A3}" dt="2019-02-06T13:04:41.829" v="2474"/>
        <pc:sldMkLst>
          <pc:docMk/>
          <pc:sldMk cId="3223403513" sldId="405"/>
        </pc:sldMkLst>
        <pc:spChg chg="add">
          <ac:chgData name="Ralph Haeussler" userId="a33031a8bc7a0d8c" providerId="LiveId" clId="{3AE4C2DC-3317-4101-A103-0AD6F14A79A3}" dt="2019-02-06T13:04:41.829" v="2474"/>
          <ac:spMkLst>
            <pc:docMk/>
            <pc:sldMk cId="3223403513" sldId="405"/>
            <ac:spMk id="7" creationId="{BD2D68C9-9AAA-4B53-95F8-D31923F0899D}"/>
          </ac:spMkLst>
        </pc:spChg>
      </pc:sldChg>
      <pc:sldChg chg="addSp delSp add">
        <pc:chgData name="Ralph Haeussler" userId="a33031a8bc7a0d8c" providerId="LiveId" clId="{3AE4C2DC-3317-4101-A103-0AD6F14A79A3}" dt="2019-02-06T13:08:51.716" v="2492"/>
        <pc:sldMkLst>
          <pc:docMk/>
          <pc:sldMk cId="2530817633" sldId="406"/>
        </pc:sldMkLst>
        <pc:spChg chg="del">
          <ac:chgData name="Ralph Haeussler" userId="a33031a8bc7a0d8c" providerId="LiveId" clId="{3AE4C2DC-3317-4101-A103-0AD6F14A79A3}" dt="2019-02-06T13:08:34.657" v="2488" actId="478"/>
          <ac:spMkLst>
            <pc:docMk/>
            <pc:sldMk cId="2530817633" sldId="406"/>
            <ac:spMk id="7" creationId="{9802FFCF-F196-40BB-B339-CC430A94734C}"/>
          </ac:spMkLst>
        </pc:spChg>
        <pc:spChg chg="add">
          <ac:chgData name="Ralph Haeussler" userId="a33031a8bc7a0d8c" providerId="LiveId" clId="{3AE4C2DC-3317-4101-A103-0AD6F14A79A3}" dt="2019-02-06T13:08:51.716" v="2492"/>
          <ac:spMkLst>
            <pc:docMk/>
            <pc:sldMk cId="2530817633" sldId="406"/>
            <ac:spMk id="8" creationId="{2B65F7D1-0F3B-420B-A0F3-B8B14DEBA8D9}"/>
          </ac:spMkLst>
        </pc:spChg>
      </pc:sldChg>
      <pc:sldChg chg="addSp delSp modSp add modAnim">
        <pc:chgData name="Ralph Haeussler" userId="a33031a8bc7a0d8c" providerId="LiveId" clId="{3AE4C2DC-3317-4101-A103-0AD6F14A79A3}" dt="2019-02-06T13:20:50.021" v="2588"/>
        <pc:sldMkLst>
          <pc:docMk/>
          <pc:sldMk cId="4186923977" sldId="407"/>
        </pc:sldMkLst>
        <pc:spChg chg="add mod">
          <ac:chgData name="Ralph Haeussler" userId="a33031a8bc7a0d8c" providerId="LiveId" clId="{3AE4C2DC-3317-4101-A103-0AD6F14A79A3}" dt="2019-02-06T13:12:01.602" v="2517" actId="20577"/>
          <ac:spMkLst>
            <pc:docMk/>
            <pc:sldMk cId="4186923977" sldId="407"/>
            <ac:spMk id="5" creationId="{6C6F0C7F-99B1-43EC-939C-7C7A26C6BDFB}"/>
          </ac:spMkLst>
        </pc:spChg>
        <pc:spChg chg="add del mod">
          <ac:chgData name="Ralph Haeussler" userId="a33031a8bc7a0d8c" providerId="LiveId" clId="{3AE4C2DC-3317-4101-A103-0AD6F14A79A3}" dt="2019-02-06T13:10:20.552" v="2506" actId="478"/>
          <ac:spMkLst>
            <pc:docMk/>
            <pc:sldMk cId="4186923977" sldId="407"/>
            <ac:spMk id="7" creationId="{DF2FFB5D-46F2-446E-80A1-C1887BF92025}"/>
          </ac:spMkLst>
        </pc:spChg>
        <pc:spChg chg="del">
          <ac:chgData name="Ralph Haeussler" userId="a33031a8bc7a0d8c" providerId="LiveId" clId="{3AE4C2DC-3317-4101-A103-0AD6F14A79A3}" dt="2019-02-06T13:11:35.935" v="2507"/>
          <ac:spMkLst>
            <pc:docMk/>
            <pc:sldMk cId="4186923977" sldId="407"/>
            <ac:spMk id="11" creationId="{C95233CC-AA8C-461E-893C-BFE330A773B4}"/>
          </ac:spMkLst>
        </pc:spChg>
        <pc:spChg chg="add mod">
          <ac:chgData name="Ralph Haeussler" userId="a33031a8bc7a0d8c" providerId="LiveId" clId="{3AE4C2DC-3317-4101-A103-0AD6F14A79A3}" dt="2019-02-06T13:10:08.945" v="2504" actId="1076"/>
          <ac:spMkLst>
            <pc:docMk/>
            <pc:sldMk cId="4186923977" sldId="407"/>
            <ac:spMk id="12" creationId="{9C42526D-2E9B-4AD7-8D19-CEC97132E5A1}"/>
          </ac:spMkLst>
        </pc:spChg>
        <pc:picChg chg="add mod">
          <ac:chgData name="Ralph Haeussler" userId="a33031a8bc7a0d8c" providerId="LiveId" clId="{3AE4C2DC-3317-4101-A103-0AD6F14A79A3}" dt="2019-02-06T13:11:41.256" v="2510" actId="1076"/>
          <ac:picMkLst>
            <pc:docMk/>
            <pc:sldMk cId="4186923977" sldId="407"/>
            <ac:picMk id="4" creationId="{E9BFEC42-FECE-4646-A830-F70E4795711B}"/>
          </ac:picMkLst>
        </pc:picChg>
        <pc:picChg chg="add mod">
          <ac:chgData name="Ralph Haeussler" userId="a33031a8bc7a0d8c" providerId="LiveId" clId="{3AE4C2DC-3317-4101-A103-0AD6F14A79A3}" dt="2019-02-06T13:09:53.277" v="2501" actId="1076"/>
          <ac:picMkLst>
            <pc:docMk/>
            <pc:sldMk cId="4186923977" sldId="407"/>
            <ac:picMk id="8" creationId="{22E52D7B-A906-43F2-89BE-4C1CB7191F0E}"/>
          </ac:picMkLst>
        </pc:picChg>
        <pc:picChg chg="mod">
          <ac:chgData name="Ralph Haeussler" userId="a33031a8bc7a0d8c" providerId="LiveId" clId="{3AE4C2DC-3317-4101-A103-0AD6F14A79A3}" dt="2019-02-06T13:20:38.572" v="2585" actId="1076"/>
          <ac:picMkLst>
            <pc:docMk/>
            <pc:sldMk cId="4186923977" sldId="407"/>
            <ac:picMk id="9" creationId="{839984AD-2B6C-485C-B273-115530D0FC16}"/>
          </ac:picMkLst>
        </pc:picChg>
        <pc:picChg chg="add mod">
          <ac:chgData name="Ralph Haeussler" userId="a33031a8bc7a0d8c" providerId="LiveId" clId="{3AE4C2DC-3317-4101-A103-0AD6F14A79A3}" dt="2019-02-06T13:10:00.337" v="2503" actId="1440"/>
          <ac:picMkLst>
            <pc:docMk/>
            <pc:sldMk cId="4186923977" sldId="407"/>
            <ac:picMk id="10" creationId="{1E448FFB-C7CD-42EB-82BB-2DC5FFAA753F}"/>
          </ac:picMkLst>
        </pc:picChg>
        <pc:picChg chg="add mod">
          <ac:chgData name="Ralph Haeussler" userId="a33031a8bc7a0d8c" providerId="LiveId" clId="{3AE4C2DC-3317-4101-A103-0AD6F14A79A3}" dt="2019-02-06T13:20:47.118" v="2587" actId="1076"/>
          <ac:picMkLst>
            <pc:docMk/>
            <pc:sldMk cId="4186923977" sldId="407"/>
            <ac:picMk id="13" creationId="{BFD73F8E-B3BD-467A-950E-D6F26A5927F1}"/>
          </ac:picMkLst>
        </pc:picChg>
      </pc:sldChg>
      <pc:sldChg chg="addSp add">
        <pc:chgData name="Ralph Haeussler" userId="a33031a8bc7a0d8c" providerId="LiveId" clId="{3AE4C2DC-3317-4101-A103-0AD6F14A79A3}" dt="2019-02-06T13:12:20.452" v="2521"/>
        <pc:sldMkLst>
          <pc:docMk/>
          <pc:sldMk cId="3104006004" sldId="408"/>
        </pc:sldMkLst>
        <pc:spChg chg="add">
          <ac:chgData name="Ralph Haeussler" userId="a33031a8bc7a0d8c" providerId="LiveId" clId="{3AE4C2DC-3317-4101-A103-0AD6F14A79A3}" dt="2019-02-06T13:12:20.452" v="2521"/>
          <ac:spMkLst>
            <pc:docMk/>
            <pc:sldMk cId="3104006004" sldId="408"/>
            <ac:spMk id="7" creationId="{3CBF10AB-4370-4C92-956D-34AD1CD3A3FD}"/>
          </ac:spMkLst>
        </pc:spChg>
      </pc:sldChg>
      <pc:sldChg chg="addSp modSp add">
        <pc:chgData name="Ralph Haeussler" userId="a33031a8bc7a0d8c" providerId="LiveId" clId="{3AE4C2DC-3317-4101-A103-0AD6F14A79A3}" dt="2019-02-06T13:12:43.667" v="2526"/>
        <pc:sldMkLst>
          <pc:docMk/>
          <pc:sldMk cId="839094879" sldId="409"/>
        </pc:sldMkLst>
        <pc:spChg chg="mod">
          <ac:chgData name="Ralph Haeussler" userId="a33031a8bc7a0d8c" providerId="LiveId" clId="{3AE4C2DC-3317-4101-A103-0AD6F14A79A3}" dt="2019-02-06T13:12:43.667" v="2526"/>
          <ac:spMkLst>
            <pc:docMk/>
            <pc:sldMk cId="839094879" sldId="409"/>
            <ac:spMk id="2" creationId="{00000000-0000-0000-0000-000000000000}"/>
          </ac:spMkLst>
        </pc:spChg>
        <pc:spChg chg="add">
          <ac:chgData name="Ralph Haeussler" userId="a33031a8bc7a0d8c" providerId="LiveId" clId="{3AE4C2DC-3317-4101-A103-0AD6F14A79A3}" dt="2019-02-06T13:12:33.557" v="2524"/>
          <ac:spMkLst>
            <pc:docMk/>
            <pc:sldMk cId="839094879" sldId="409"/>
            <ac:spMk id="7" creationId="{0E93E65E-4E7D-4649-AA86-3D6BB491C1AC}"/>
          </ac:spMkLst>
        </pc:spChg>
      </pc:sldChg>
      <pc:sldChg chg="addSp delSp modSp add mod modTransition setBg">
        <pc:chgData name="Ralph Haeussler" userId="a33031a8bc7a0d8c" providerId="LiveId" clId="{3AE4C2DC-3317-4101-A103-0AD6F14A79A3}" dt="2019-02-06T13:34:56.047" v="2758"/>
        <pc:sldMkLst>
          <pc:docMk/>
          <pc:sldMk cId="451243295" sldId="410"/>
        </pc:sldMkLst>
        <pc:spChg chg="mod">
          <ac:chgData name="Ralph Haeussler" userId="a33031a8bc7a0d8c" providerId="LiveId" clId="{3AE4C2DC-3317-4101-A103-0AD6F14A79A3}" dt="2019-02-06T13:15:17.258" v="2534"/>
          <ac:spMkLst>
            <pc:docMk/>
            <pc:sldMk cId="451243295" sldId="410"/>
            <ac:spMk id="2" creationId="{87C9E149-BF31-412F-8976-52690FA9870B}"/>
          </ac:spMkLst>
        </pc:spChg>
        <pc:spChg chg="del">
          <ac:chgData name="Ralph Haeussler" userId="a33031a8bc7a0d8c" providerId="LiveId" clId="{3AE4C2DC-3317-4101-A103-0AD6F14A79A3}" dt="2019-02-06T13:14:59.290" v="2529"/>
          <ac:spMkLst>
            <pc:docMk/>
            <pc:sldMk cId="451243295" sldId="410"/>
            <ac:spMk id="3" creationId="{D236F63E-1F4D-4524-8738-D0637A0CDC90}"/>
          </ac:spMkLst>
        </pc:spChg>
        <pc:spChg chg="add">
          <ac:chgData name="Ralph Haeussler" userId="a33031a8bc7a0d8c" providerId="LiveId" clId="{3AE4C2DC-3317-4101-A103-0AD6F14A79A3}" dt="2019-02-06T13:15:07.578" v="2532" actId="26606"/>
          <ac:spMkLst>
            <pc:docMk/>
            <pc:sldMk cId="451243295" sldId="410"/>
            <ac:spMk id="10" creationId="{04FA1388-0FDF-4819-B1CC-D25D01DB3B1F}"/>
          </ac:spMkLst>
        </pc:spChg>
        <pc:spChg chg="add">
          <ac:chgData name="Ralph Haeussler" userId="a33031a8bc7a0d8c" providerId="LiveId" clId="{3AE4C2DC-3317-4101-A103-0AD6F14A79A3}" dt="2019-02-06T13:15:07.578" v="2532" actId="26606"/>
          <ac:spMkLst>
            <pc:docMk/>
            <pc:sldMk cId="451243295" sldId="410"/>
            <ac:spMk id="13" creationId="{CBD94887-6A10-4F62-8EE1-B2BCFA1F380F}"/>
          </ac:spMkLst>
        </pc:spChg>
        <pc:picChg chg="add del mod">
          <ac:chgData name="Ralph Haeussler" userId="a33031a8bc7a0d8c" providerId="LiveId" clId="{3AE4C2DC-3317-4101-A103-0AD6F14A79A3}" dt="2019-02-06T13:15:07.578" v="2532" actId="26606"/>
          <ac:picMkLst>
            <pc:docMk/>
            <pc:sldMk cId="451243295" sldId="410"/>
            <ac:picMk id="5" creationId="{605E44C4-6EC4-43AE-97F4-E9C86A6A169C}"/>
          </ac:picMkLst>
        </pc:picChg>
        <pc:picChg chg="add">
          <ac:chgData name="Ralph Haeussler" userId="a33031a8bc7a0d8c" providerId="LiveId" clId="{3AE4C2DC-3317-4101-A103-0AD6F14A79A3}" dt="2019-02-06T13:15:07.578" v="2532" actId="26606"/>
          <ac:picMkLst>
            <pc:docMk/>
            <pc:sldMk cId="451243295" sldId="410"/>
            <ac:picMk id="8" creationId="{605E44C4-6EC4-43AE-97F4-E9C86A6A169C}"/>
          </ac:picMkLst>
        </pc:picChg>
        <pc:picChg chg="add">
          <ac:chgData name="Ralph Haeussler" userId="a33031a8bc7a0d8c" providerId="LiveId" clId="{3AE4C2DC-3317-4101-A103-0AD6F14A79A3}" dt="2019-02-06T13:15:07.578" v="2532" actId="26606"/>
          <ac:picMkLst>
            <pc:docMk/>
            <pc:sldMk cId="451243295" sldId="410"/>
            <ac:picMk id="15" creationId="{A3D512BA-228A-4979-9312-ACD246E1099D}"/>
          </ac:picMkLst>
        </pc:picChg>
      </pc:sldChg>
      <pc:sldChg chg="addSp delSp modSp add modAnim">
        <pc:chgData name="Ralph Haeussler" userId="a33031a8bc7a0d8c" providerId="LiveId" clId="{3AE4C2DC-3317-4101-A103-0AD6F14A79A3}" dt="2019-02-06T13:17:15.387" v="2555" actId="1076"/>
        <pc:sldMkLst>
          <pc:docMk/>
          <pc:sldMk cId="1452360879" sldId="411"/>
        </pc:sldMkLst>
        <pc:spChg chg="mod">
          <ac:chgData name="Ralph Haeussler" userId="a33031a8bc7a0d8c" providerId="LiveId" clId="{3AE4C2DC-3317-4101-A103-0AD6F14A79A3}" dt="2019-02-06T13:16:35.617" v="2548" actId="6549"/>
          <ac:spMkLst>
            <pc:docMk/>
            <pc:sldMk cId="1452360879" sldId="411"/>
            <ac:spMk id="2" creationId="{00000000-0000-0000-0000-000000000000}"/>
          </ac:spMkLst>
        </pc:spChg>
        <pc:spChg chg="del">
          <ac:chgData name="Ralph Haeussler" userId="a33031a8bc7a0d8c" providerId="LiveId" clId="{3AE4C2DC-3317-4101-A103-0AD6F14A79A3}" dt="2019-02-06T13:16:31.542" v="2547" actId="26606"/>
          <ac:spMkLst>
            <pc:docMk/>
            <pc:sldMk cId="1452360879" sldId="411"/>
            <ac:spMk id="13" creationId="{F4A20210-FA90-4B6D-8D2E-1B90054E097A}"/>
          </ac:spMkLst>
        </pc:spChg>
        <pc:spChg chg="del">
          <ac:chgData name="Ralph Haeussler" userId="a33031a8bc7a0d8c" providerId="LiveId" clId="{3AE4C2DC-3317-4101-A103-0AD6F14A79A3}" dt="2019-02-06T13:16:31.542" v="2547" actId="26606"/>
          <ac:spMkLst>
            <pc:docMk/>
            <pc:sldMk cId="1452360879" sldId="411"/>
            <ac:spMk id="15" creationId="{39213B44-68B7-47E7-B506-5C79FCF80924}"/>
          </ac:spMkLst>
        </pc:spChg>
        <pc:spChg chg="add mod">
          <ac:chgData name="Ralph Haeussler" userId="a33031a8bc7a0d8c" providerId="LiveId" clId="{3AE4C2DC-3317-4101-A103-0AD6F14A79A3}" dt="2019-02-06T13:16:44.014" v="2550" actId="27636"/>
          <ac:spMkLst>
            <pc:docMk/>
            <pc:sldMk cId="1452360879" sldId="411"/>
            <ac:spMk id="96" creationId="{8D858C6C-9D3C-4B01-8134-EC3FB1AF6A6C}"/>
          </ac:spMkLst>
        </pc:spChg>
        <pc:spChg chg="add mod">
          <ac:chgData name="Ralph Haeussler" userId="a33031a8bc7a0d8c" providerId="LiveId" clId="{3AE4C2DC-3317-4101-A103-0AD6F14A79A3}" dt="2019-02-06T13:17:15.387" v="2555" actId="1076"/>
          <ac:spMkLst>
            <pc:docMk/>
            <pc:sldMk cId="1452360879" sldId="411"/>
            <ac:spMk id="97" creationId="{889945CC-756F-4771-A480-B5893A89C3F9}"/>
          </ac:spMkLst>
        </pc:spChg>
        <pc:spChg chg="add">
          <ac:chgData name="Ralph Haeussler" userId="a33031a8bc7a0d8c" providerId="LiveId" clId="{3AE4C2DC-3317-4101-A103-0AD6F14A79A3}" dt="2019-02-06T13:16:31.542" v="2547" actId="26606"/>
          <ac:spMkLst>
            <pc:docMk/>
            <pc:sldMk cId="1452360879" sldId="411"/>
            <ac:spMk id="103" creationId="{168A5C37-E0A9-462D-BC65-C14D9025FB87}"/>
          </ac:spMkLst>
        </pc:spChg>
        <pc:grpChg chg="del">
          <ac:chgData name="Ralph Haeussler" userId="a33031a8bc7a0d8c" providerId="LiveId" clId="{3AE4C2DC-3317-4101-A103-0AD6F14A79A3}" dt="2019-02-06T13:16:31.542" v="2547" actId="26606"/>
          <ac:grpSpMkLst>
            <pc:docMk/>
            <pc:sldMk cId="1452360879" sldId="411"/>
            <ac:grpSpMk id="17" creationId="{39084D60-65A6-45F8-8C17-3529E43F1C39}"/>
          </ac:grpSpMkLst>
        </pc:grpChg>
        <pc:picChg chg="del">
          <ac:chgData name="Ralph Haeussler" userId="a33031a8bc7a0d8c" providerId="LiveId" clId="{3AE4C2DC-3317-4101-A103-0AD6F14A79A3}" dt="2019-02-06T13:16:31.542" v="2547" actId="26606"/>
          <ac:picMkLst>
            <pc:docMk/>
            <pc:sldMk cId="1452360879" sldId="411"/>
            <ac:picMk id="9" creationId="{CBECFFDC-94DB-4DA3-94FE-22FEDDA8FA30}"/>
          </ac:picMkLst>
        </pc:picChg>
        <pc:picChg chg="del">
          <ac:chgData name="Ralph Haeussler" userId="a33031a8bc7a0d8c" providerId="LiveId" clId="{3AE4C2DC-3317-4101-A103-0AD6F14A79A3}" dt="2019-02-06T13:16:31.542" v="2547" actId="26606"/>
          <ac:picMkLst>
            <pc:docMk/>
            <pc:sldMk cId="1452360879" sldId="411"/>
            <ac:picMk id="11" creationId="{545F67A4-7428-47F3-AE14-8CA43D976E11}"/>
          </ac:picMkLst>
        </pc:picChg>
        <pc:picChg chg="add">
          <ac:chgData name="Ralph Haeussler" userId="a33031a8bc7a0d8c" providerId="LiveId" clId="{3AE4C2DC-3317-4101-A103-0AD6F14A79A3}" dt="2019-02-06T13:16:31.542" v="2547" actId="26606"/>
          <ac:picMkLst>
            <pc:docMk/>
            <pc:sldMk cId="1452360879" sldId="411"/>
            <ac:picMk id="101" creationId="{C63E20F8-074D-4B3B-AE66-7BBD6F1CB724}"/>
          </ac:picMkLst>
        </pc:picChg>
      </pc:sldChg>
      <pc:sldChg chg="add del">
        <pc:chgData name="Ralph Haeussler" userId="a33031a8bc7a0d8c" providerId="LiveId" clId="{3AE4C2DC-3317-4101-A103-0AD6F14A79A3}" dt="2019-02-06T13:15:52.470" v="2539" actId="2696"/>
        <pc:sldMkLst>
          <pc:docMk/>
          <pc:sldMk cId="2770343907" sldId="411"/>
        </pc:sldMkLst>
      </pc:sldChg>
      <pc:sldChg chg="addSp delSp modSp add delAnim modAnim">
        <pc:chgData name="Ralph Haeussler" userId="a33031a8bc7a0d8c" providerId="LiveId" clId="{3AE4C2DC-3317-4101-A103-0AD6F14A79A3}" dt="2019-02-06T13:18:19.692" v="2563" actId="688"/>
        <pc:sldMkLst>
          <pc:docMk/>
          <pc:sldMk cId="1099015105" sldId="412"/>
        </pc:sldMkLst>
        <pc:spChg chg="del mod">
          <ac:chgData name="Ralph Haeussler" userId="a33031a8bc7a0d8c" providerId="LiveId" clId="{3AE4C2DC-3317-4101-A103-0AD6F14A79A3}" dt="2019-02-06T13:17:54.818" v="2560" actId="478"/>
          <ac:spMkLst>
            <pc:docMk/>
            <pc:sldMk cId="1099015105" sldId="412"/>
            <ac:spMk id="2" creationId="{00000000-0000-0000-0000-000000000000}"/>
          </ac:spMkLst>
        </pc:spChg>
        <pc:spChg chg="add mod">
          <ac:chgData name="Ralph Haeussler" userId="a33031a8bc7a0d8c" providerId="LiveId" clId="{3AE4C2DC-3317-4101-A103-0AD6F14A79A3}" dt="2019-02-06T13:17:50.052" v="2558" actId="478"/>
          <ac:spMkLst>
            <pc:docMk/>
            <pc:sldMk cId="1099015105" sldId="412"/>
            <ac:spMk id="5" creationId="{96E8CA9B-D926-46DB-9B63-AD431598D7D7}"/>
          </ac:spMkLst>
        </pc:spChg>
        <pc:spChg chg="add mod">
          <ac:chgData name="Ralph Haeussler" userId="a33031a8bc7a0d8c" providerId="LiveId" clId="{3AE4C2DC-3317-4101-A103-0AD6F14A79A3}" dt="2019-02-06T13:17:54.818" v="2560" actId="478"/>
          <ac:spMkLst>
            <pc:docMk/>
            <pc:sldMk cId="1099015105" sldId="412"/>
            <ac:spMk id="7" creationId="{C8DA6C81-1579-4E11-87C5-DFE903130884}"/>
          </ac:spMkLst>
        </pc:spChg>
        <pc:spChg chg="add mod">
          <ac:chgData name="Ralph Haeussler" userId="a33031a8bc7a0d8c" providerId="LiveId" clId="{3AE4C2DC-3317-4101-A103-0AD6F14A79A3}" dt="2019-02-06T13:18:19.692" v="2563" actId="688"/>
          <ac:spMkLst>
            <pc:docMk/>
            <pc:sldMk cId="1099015105" sldId="412"/>
            <ac:spMk id="12" creationId="{E89DFC5E-E105-4DE0-82F5-AD6774A3156C}"/>
          </ac:spMkLst>
        </pc:spChg>
        <pc:spChg chg="add">
          <ac:chgData name="Ralph Haeussler" userId="a33031a8bc7a0d8c" providerId="LiveId" clId="{3AE4C2DC-3317-4101-A103-0AD6F14A79A3}" dt="2019-02-06T13:18:05.117" v="2562"/>
          <ac:spMkLst>
            <pc:docMk/>
            <pc:sldMk cId="1099015105" sldId="412"/>
            <ac:spMk id="13" creationId="{E9F868C8-3CF4-4389-90FC-2751641B738F}"/>
          </ac:spMkLst>
        </pc:spChg>
        <pc:spChg chg="add">
          <ac:chgData name="Ralph Haeussler" userId="a33031a8bc7a0d8c" providerId="LiveId" clId="{3AE4C2DC-3317-4101-A103-0AD6F14A79A3}" dt="2019-02-06T13:18:05.117" v="2562"/>
          <ac:spMkLst>
            <pc:docMk/>
            <pc:sldMk cId="1099015105" sldId="412"/>
            <ac:spMk id="14" creationId="{6DF7F300-09AE-4358-B76F-AFD399CC30CC}"/>
          </ac:spMkLst>
        </pc:spChg>
        <pc:spChg chg="del">
          <ac:chgData name="Ralph Haeussler" userId="a33031a8bc7a0d8c" providerId="LiveId" clId="{3AE4C2DC-3317-4101-A103-0AD6F14A79A3}" dt="2019-02-06T13:17:50.052" v="2558" actId="478"/>
          <ac:spMkLst>
            <pc:docMk/>
            <pc:sldMk cId="1099015105" sldId="412"/>
            <ac:spMk id="96" creationId="{8D858C6C-9D3C-4B01-8134-EC3FB1AF6A6C}"/>
          </ac:spMkLst>
        </pc:spChg>
        <pc:spChg chg="del">
          <ac:chgData name="Ralph Haeussler" userId="a33031a8bc7a0d8c" providerId="LiveId" clId="{3AE4C2DC-3317-4101-A103-0AD6F14A79A3}" dt="2019-02-06T13:17:50.052" v="2558" actId="478"/>
          <ac:spMkLst>
            <pc:docMk/>
            <pc:sldMk cId="1099015105" sldId="412"/>
            <ac:spMk id="97" creationId="{889945CC-756F-4771-A480-B5893A89C3F9}"/>
          </ac:spMkLst>
        </pc:spChg>
      </pc:sldChg>
      <pc:sldChg chg="addSp delSp add delAnim">
        <pc:chgData name="Ralph Haeussler" userId="a33031a8bc7a0d8c" providerId="LiveId" clId="{3AE4C2DC-3317-4101-A103-0AD6F14A79A3}" dt="2019-02-06T13:18:50.093" v="2568"/>
        <pc:sldMkLst>
          <pc:docMk/>
          <pc:sldMk cId="2671015253" sldId="413"/>
        </pc:sldMkLst>
        <pc:spChg chg="add">
          <ac:chgData name="Ralph Haeussler" userId="a33031a8bc7a0d8c" providerId="LiveId" clId="{3AE4C2DC-3317-4101-A103-0AD6F14A79A3}" dt="2019-02-06T13:18:50.093" v="2568"/>
          <ac:spMkLst>
            <pc:docMk/>
            <pc:sldMk cId="2671015253" sldId="413"/>
            <ac:spMk id="10" creationId="{BA293B30-41B4-4E66-9671-806F10529E8C}"/>
          </ac:spMkLst>
        </pc:spChg>
        <pc:spChg chg="add">
          <ac:chgData name="Ralph Haeussler" userId="a33031a8bc7a0d8c" providerId="LiveId" clId="{3AE4C2DC-3317-4101-A103-0AD6F14A79A3}" dt="2019-02-06T13:18:50.093" v="2568"/>
          <ac:spMkLst>
            <pc:docMk/>
            <pc:sldMk cId="2671015253" sldId="413"/>
            <ac:spMk id="11" creationId="{F5BF03C8-A483-4251-951F-B0C296B7E8ED}"/>
          </ac:spMkLst>
        </pc:spChg>
        <pc:spChg chg="del">
          <ac:chgData name="Ralph Haeussler" userId="a33031a8bc7a0d8c" providerId="LiveId" clId="{3AE4C2DC-3317-4101-A103-0AD6F14A79A3}" dt="2019-02-06T13:18:48.792" v="2567" actId="478"/>
          <ac:spMkLst>
            <pc:docMk/>
            <pc:sldMk cId="2671015253" sldId="413"/>
            <ac:spMk id="12" creationId="{E89DFC5E-E105-4DE0-82F5-AD6774A3156C}"/>
          </ac:spMkLst>
        </pc:spChg>
        <pc:spChg chg="del">
          <ac:chgData name="Ralph Haeussler" userId="a33031a8bc7a0d8c" providerId="LiveId" clId="{3AE4C2DC-3317-4101-A103-0AD6F14A79A3}" dt="2019-02-06T13:18:48.792" v="2567" actId="478"/>
          <ac:spMkLst>
            <pc:docMk/>
            <pc:sldMk cId="2671015253" sldId="413"/>
            <ac:spMk id="13" creationId="{E9F868C8-3CF4-4389-90FC-2751641B738F}"/>
          </ac:spMkLst>
        </pc:spChg>
        <pc:spChg chg="del">
          <ac:chgData name="Ralph Haeussler" userId="a33031a8bc7a0d8c" providerId="LiveId" clId="{3AE4C2DC-3317-4101-A103-0AD6F14A79A3}" dt="2019-02-06T13:18:48.792" v="2567" actId="478"/>
          <ac:spMkLst>
            <pc:docMk/>
            <pc:sldMk cId="2671015253" sldId="413"/>
            <ac:spMk id="14" creationId="{6DF7F300-09AE-4358-B76F-AFD399CC30CC}"/>
          </ac:spMkLst>
        </pc:spChg>
      </pc:sldChg>
      <pc:sldChg chg="addSp delSp modSp add mod modTransition setBg">
        <pc:chgData name="Ralph Haeussler" userId="a33031a8bc7a0d8c" providerId="LiveId" clId="{3AE4C2DC-3317-4101-A103-0AD6F14A79A3}" dt="2019-02-06T13:34:24.972" v="2747"/>
        <pc:sldMkLst>
          <pc:docMk/>
          <pc:sldMk cId="1817143473" sldId="414"/>
        </pc:sldMkLst>
        <pc:spChg chg="mod">
          <ac:chgData name="Ralph Haeussler" userId="a33031a8bc7a0d8c" providerId="LiveId" clId="{3AE4C2DC-3317-4101-A103-0AD6F14A79A3}" dt="2019-02-06T13:22:19.216" v="2604" actId="20577"/>
          <ac:spMkLst>
            <pc:docMk/>
            <pc:sldMk cId="1817143473" sldId="414"/>
            <ac:spMk id="2" creationId="{383E3ECD-BB0D-493C-981B-54F76B8D7E35}"/>
          </ac:spMkLst>
        </pc:spChg>
        <pc:spChg chg="del">
          <ac:chgData name="Ralph Haeussler" userId="a33031a8bc7a0d8c" providerId="LiveId" clId="{3AE4C2DC-3317-4101-A103-0AD6F14A79A3}" dt="2019-02-06T13:21:46.933" v="2590"/>
          <ac:spMkLst>
            <pc:docMk/>
            <pc:sldMk cId="1817143473" sldId="414"/>
            <ac:spMk id="3" creationId="{0337CB8B-BC79-4FA6-91E4-3289DDD74E02}"/>
          </ac:spMkLst>
        </pc:spChg>
        <pc:spChg chg="add del">
          <ac:chgData name="Ralph Haeussler" userId="a33031a8bc7a0d8c" providerId="LiveId" clId="{3AE4C2DC-3317-4101-A103-0AD6F14A79A3}" dt="2019-02-06T13:22:01.487" v="2594" actId="26606"/>
          <ac:spMkLst>
            <pc:docMk/>
            <pc:sldMk cId="1817143473" sldId="414"/>
            <ac:spMk id="10" creationId="{06AD3BAB-893E-4DA8-8C0E-C115A9445565}"/>
          </ac:spMkLst>
        </pc:spChg>
        <pc:spChg chg="add del">
          <ac:chgData name="Ralph Haeussler" userId="a33031a8bc7a0d8c" providerId="LiveId" clId="{3AE4C2DC-3317-4101-A103-0AD6F14A79A3}" dt="2019-02-06T13:22:01.487" v="2594" actId="26606"/>
          <ac:spMkLst>
            <pc:docMk/>
            <pc:sldMk cId="1817143473" sldId="414"/>
            <ac:spMk id="15" creationId="{168A5C37-E0A9-462D-BC65-C14D9025FB87}"/>
          </ac:spMkLst>
        </pc:spChg>
        <pc:spChg chg="add del">
          <ac:chgData name="Ralph Haeussler" userId="a33031a8bc7a0d8c" providerId="LiveId" clId="{3AE4C2DC-3317-4101-A103-0AD6F14A79A3}" dt="2019-02-06T13:22:05.159" v="2596" actId="26606"/>
          <ac:spMkLst>
            <pc:docMk/>
            <pc:sldMk cId="1817143473" sldId="414"/>
            <ac:spMk id="17" creationId="{CBD94887-6A10-4F62-8EE1-B2BCFA1F380F}"/>
          </ac:spMkLst>
        </pc:spChg>
        <pc:spChg chg="add del">
          <ac:chgData name="Ralph Haeussler" userId="a33031a8bc7a0d8c" providerId="LiveId" clId="{3AE4C2DC-3317-4101-A103-0AD6F14A79A3}" dt="2019-02-06T13:22:05.159" v="2596" actId="26606"/>
          <ac:spMkLst>
            <pc:docMk/>
            <pc:sldMk cId="1817143473" sldId="414"/>
            <ac:spMk id="20" creationId="{97B3BC7A-78C8-4BEE-BCA1-DC58506AFB78}"/>
          </ac:spMkLst>
        </pc:spChg>
        <pc:spChg chg="add">
          <ac:chgData name="Ralph Haeussler" userId="a33031a8bc7a0d8c" providerId="LiveId" clId="{3AE4C2DC-3317-4101-A103-0AD6F14A79A3}" dt="2019-02-06T13:22:05.218" v="2597" actId="26606"/>
          <ac:spMkLst>
            <pc:docMk/>
            <pc:sldMk cId="1817143473" sldId="414"/>
            <ac:spMk id="24" creationId="{ED10CF64-F588-4794-80E9-12CBA1784939}"/>
          </ac:spMkLst>
        </pc:spChg>
        <pc:spChg chg="add">
          <ac:chgData name="Ralph Haeussler" userId="a33031a8bc7a0d8c" providerId="LiveId" clId="{3AE4C2DC-3317-4101-A103-0AD6F14A79A3}" dt="2019-02-06T13:22:05.218" v="2597" actId="26606"/>
          <ac:spMkLst>
            <pc:docMk/>
            <pc:sldMk cId="1817143473" sldId="414"/>
            <ac:spMk id="25" creationId="{BBBABBB9-D424-4439-BCCE-DC4ADA27E51B}"/>
          </ac:spMkLst>
        </pc:spChg>
        <pc:picChg chg="add del mod">
          <ac:chgData name="Ralph Haeussler" userId="a33031a8bc7a0d8c" providerId="LiveId" clId="{3AE4C2DC-3317-4101-A103-0AD6F14A79A3}" dt="2019-02-06T13:22:05.218" v="2597" actId="26606"/>
          <ac:picMkLst>
            <pc:docMk/>
            <pc:sldMk cId="1817143473" sldId="414"/>
            <ac:picMk id="5" creationId="{9703FCAA-2DAB-4DFE-A469-94172D024937}"/>
          </ac:picMkLst>
        </pc:picChg>
        <pc:picChg chg="add del">
          <ac:chgData name="Ralph Haeussler" userId="a33031a8bc7a0d8c" providerId="LiveId" clId="{3AE4C2DC-3317-4101-A103-0AD6F14A79A3}" dt="2019-02-06T13:22:01.487" v="2594" actId="26606"/>
          <ac:picMkLst>
            <pc:docMk/>
            <pc:sldMk cId="1817143473" sldId="414"/>
            <ac:picMk id="8" creationId="{9703FCAA-2DAB-4DFE-A469-94172D024937}"/>
          </ac:picMkLst>
        </pc:picChg>
        <pc:picChg chg="add del">
          <ac:chgData name="Ralph Haeussler" userId="a33031a8bc7a0d8c" providerId="LiveId" clId="{3AE4C2DC-3317-4101-A103-0AD6F14A79A3}" dt="2019-02-06T13:22:01.487" v="2594" actId="26606"/>
          <ac:picMkLst>
            <pc:docMk/>
            <pc:sldMk cId="1817143473" sldId="414"/>
            <ac:picMk id="13" creationId="{C63E20F8-074D-4B3B-AE66-7BBD6F1CB724}"/>
          </ac:picMkLst>
        </pc:picChg>
        <pc:picChg chg="add del">
          <ac:chgData name="Ralph Haeussler" userId="a33031a8bc7a0d8c" providerId="LiveId" clId="{3AE4C2DC-3317-4101-A103-0AD6F14A79A3}" dt="2019-02-06T13:22:05.159" v="2596" actId="26606"/>
          <ac:picMkLst>
            <pc:docMk/>
            <pc:sldMk cId="1817143473" sldId="414"/>
            <ac:picMk id="18" creationId="{9703FCAA-2DAB-4DFE-A469-94172D024937}"/>
          </ac:picMkLst>
        </pc:picChg>
        <pc:picChg chg="add del">
          <ac:chgData name="Ralph Haeussler" userId="a33031a8bc7a0d8c" providerId="LiveId" clId="{3AE4C2DC-3317-4101-A103-0AD6F14A79A3}" dt="2019-02-06T13:22:05.159" v="2596" actId="26606"/>
          <ac:picMkLst>
            <pc:docMk/>
            <pc:sldMk cId="1817143473" sldId="414"/>
            <ac:picMk id="19" creationId="{A3D512BA-228A-4979-9312-ACD246E1099D}"/>
          </ac:picMkLst>
        </pc:picChg>
        <pc:picChg chg="add">
          <ac:chgData name="Ralph Haeussler" userId="a33031a8bc7a0d8c" providerId="LiveId" clId="{3AE4C2DC-3317-4101-A103-0AD6F14A79A3}" dt="2019-02-06T13:22:05.218" v="2597" actId="26606"/>
          <ac:picMkLst>
            <pc:docMk/>
            <pc:sldMk cId="1817143473" sldId="414"/>
            <ac:picMk id="22" creationId="{9703FCAA-2DAB-4DFE-A469-94172D024937}"/>
          </ac:picMkLst>
        </pc:picChg>
        <pc:picChg chg="add">
          <ac:chgData name="Ralph Haeussler" userId="a33031a8bc7a0d8c" providerId="LiveId" clId="{3AE4C2DC-3317-4101-A103-0AD6F14A79A3}" dt="2019-02-06T13:22:05.218" v="2597" actId="26606"/>
          <ac:picMkLst>
            <pc:docMk/>
            <pc:sldMk cId="1817143473" sldId="414"/>
            <ac:picMk id="23" creationId="{0C8B7D16-051E-4562-B872-ABF369C457CA}"/>
          </ac:picMkLst>
        </pc:picChg>
      </pc:sldChg>
      <pc:sldChg chg="addSp delSp modSp add modAnim">
        <pc:chgData name="Ralph Haeussler" userId="a33031a8bc7a0d8c" providerId="LiveId" clId="{3AE4C2DC-3317-4101-A103-0AD6F14A79A3}" dt="2019-02-06T13:24:08.875" v="2639" actId="403"/>
        <pc:sldMkLst>
          <pc:docMk/>
          <pc:sldMk cId="3401381187" sldId="415"/>
        </pc:sldMkLst>
        <pc:spChg chg="add mod">
          <ac:chgData name="Ralph Haeussler" userId="a33031a8bc7a0d8c" providerId="LiveId" clId="{3AE4C2DC-3317-4101-A103-0AD6F14A79A3}" dt="2019-02-06T13:24:08.875" v="2639" actId="403"/>
          <ac:spMkLst>
            <pc:docMk/>
            <pc:sldMk cId="3401381187" sldId="415"/>
            <ac:spMk id="7" creationId="{22420BB3-C965-4FAD-A957-B4966F96B71E}"/>
          </ac:spMkLst>
        </pc:spChg>
        <pc:spChg chg="add mod">
          <ac:chgData name="Ralph Haeussler" userId="a33031a8bc7a0d8c" providerId="LiveId" clId="{3AE4C2DC-3317-4101-A103-0AD6F14A79A3}" dt="2019-02-06T13:23:46.207" v="2624" actId="6549"/>
          <ac:spMkLst>
            <pc:docMk/>
            <pc:sldMk cId="3401381187" sldId="415"/>
            <ac:spMk id="8" creationId="{82873D7A-740F-447D-A984-E2ACBEBBF902}"/>
          </ac:spMkLst>
        </pc:spChg>
        <pc:spChg chg="del mod">
          <ac:chgData name="Ralph Haeussler" userId="a33031a8bc7a0d8c" providerId="LiveId" clId="{3AE4C2DC-3317-4101-A103-0AD6F14A79A3}" dt="2019-02-06T13:22:50.978" v="2613" actId="478"/>
          <ac:spMkLst>
            <pc:docMk/>
            <pc:sldMk cId="3401381187" sldId="415"/>
            <ac:spMk id="25" creationId="{BBBABBB9-D424-4439-BCCE-DC4ADA27E51B}"/>
          </ac:spMkLst>
        </pc:spChg>
      </pc:sldChg>
      <pc:sldChg chg="addSp delSp modSp add modAnim">
        <pc:chgData name="Ralph Haeussler" userId="a33031a8bc7a0d8c" providerId="LiveId" clId="{3AE4C2DC-3317-4101-A103-0AD6F14A79A3}" dt="2019-02-06T13:27:09.751" v="2680"/>
        <pc:sldMkLst>
          <pc:docMk/>
          <pc:sldMk cId="924797678" sldId="416"/>
        </pc:sldMkLst>
        <pc:spChg chg="add mod">
          <ac:chgData name="Ralph Haeussler" userId="a33031a8bc7a0d8c" providerId="LiveId" clId="{3AE4C2DC-3317-4101-A103-0AD6F14A79A3}" dt="2019-02-06T13:27:09.751" v="2680"/>
          <ac:spMkLst>
            <pc:docMk/>
            <pc:sldMk cId="924797678" sldId="416"/>
            <ac:spMk id="3" creationId="{D5063788-AF6F-4128-8C4C-4EEF79600C86}"/>
          </ac:spMkLst>
        </pc:spChg>
        <pc:spChg chg="del mod">
          <ac:chgData name="Ralph Haeussler" userId="a33031a8bc7a0d8c" providerId="LiveId" clId="{3AE4C2DC-3317-4101-A103-0AD6F14A79A3}" dt="2019-02-06T13:26:12.390" v="2671" actId="478"/>
          <ac:spMkLst>
            <pc:docMk/>
            <pc:sldMk cId="924797678" sldId="416"/>
            <ac:spMk id="7" creationId="{22420BB3-C965-4FAD-A957-B4966F96B71E}"/>
          </ac:spMkLst>
        </pc:spChg>
        <pc:spChg chg="add">
          <ac:chgData name="Ralph Haeussler" userId="a33031a8bc7a0d8c" providerId="LiveId" clId="{3AE4C2DC-3317-4101-A103-0AD6F14A79A3}" dt="2019-02-06T13:26:20.977" v="2672"/>
          <ac:spMkLst>
            <pc:docMk/>
            <pc:sldMk cId="924797678" sldId="416"/>
            <ac:spMk id="8" creationId="{8B7C253B-506F-4131-B877-03F2D6293B28}"/>
          </ac:spMkLst>
        </pc:spChg>
      </pc:sldChg>
      <pc:sldChg chg="addSp delSp modSp add modAnim">
        <pc:chgData name="Ralph Haeussler" userId="a33031a8bc7a0d8c" providerId="LiveId" clId="{3AE4C2DC-3317-4101-A103-0AD6F14A79A3}" dt="2019-02-06T13:25:13.528" v="2654"/>
        <pc:sldMkLst>
          <pc:docMk/>
          <pc:sldMk cId="27280308" sldId="417"/>
        </pc:sldMkLst>
        <pc:spChg chg="add mod">
          <ac:chgData name="Ralph Haeussler" userId="a33031a8bc7a0d8c" providerId="LiveId" clId="{3AE4C2DC-3317-4101-A103-0AD6F14A79A3}" dt="2019-02-06T13:25:02.864" v="2651" actId="1076"/>
          <ac:spMkLst>
            <pc:docMk/>
            <pc:sldMk cId="27280308" sldId="417"/>
            <ac:spMk id="3" creationId="{A2A4C60A-74DD-4FE5-A0AA-BC271723C31D}"/>
          </ac:spMkLst>
        </pc:spChg>
        <pc:spChg chg="del mod">
          <ac:chgData name="Ralph Haeussler" userId="a33031a8bc7a0d8c" providerId="LiveId" clId="{3AE4C2DC-3317-4101-A103-0AD6F14A79A3}" dt="2019-02-06T13:24:30.741" v="2643" actId="478"/>
          <ac:spMkLst>
            <pc:docMk/>
            <pc:sldMk cId="27280308" sldId="417"/>
            <ac:spMk id="7" creationId="{22420BB3-C965-4FAD-A957-B4966F96B71E}"/>
          </ac:spMkLst>
        </pc:spChg>
        <pc:picChg chg="mod">
          <ac:chgData name="Ralph Haeussler" userId="a33031a8bc7a0d8c" providerId="LiveId" clId="{3AE4C2DC-3317-4101-A103-0AD6F14A79A3}" dt="2019-02-06T13:24:57.479" v="2650" actId="1076"/>
          <ac:picMkLst>
            <pc:docMk/>
            <pc:sldMk cId="27280308" sldId="417"/>
            <ac:picMk id="22" creationId="{9703FCAA-2DAB-4DFE-A469-94172D024937}"/>
          </ac:picMkLst>
        </pc:picChg>
      </pc:sldChg>
      <pc:sldMasterChg chg="modSp modTransition modSldLayout">
        <pc:chgData name="Ralph Haeussler" userId="a33031a8bc7a0d8c" providerId="LiveId" clId="{3AE4C2DC-3317-4101-A103-0AD6F14A79A3}" dt="2019-02-06T00:30:21.457" v="143"/>
        <pc:sldMasterMkLst>
          <pc:docMk/>
          <pc:sldMasterMk cId="933829882" sldId="2147483912"/>
        </pc:sldMasterMkLst>
        <pc:spChg chg="mod">
          <ac:chgData name="Ralph Haeussler" userId="a33031a8bc7a0d8c" providerId="LiveId" clId="{3AE4C2DC-3317-4101-A103-0AD6F14A79A3}" dt="2019-02-06T00:30:21.457" v="143"/>
          <ac:spMkLst>
            <pc:docMk/>
            <pc:sldMasterMk cId="933829882" sldId="2147483912"/>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ac:spMk id="4" creationId="{00000000-0000-0000-0000-000000000000}"/>
          </ac:spMkLst>
        </pc:spChg>
        <pc:spChg chg="mod">
          <ac:chgData name="Ralph Haeussler" userId="a33031a8bc7a0d8c" providerId="LiveId" clId="{3AE4C2DC-3317-4101-A103-0AD6F14A79A3}" dt="2019-02-06T00:30:21.457" v="143"/>
          <ac:spMkLst>
            <pc:docMk/>
            <pc:sldMasterMk cId="933829882" sldId="2147483912"/>
            <ac:spMk id="5" creationId="{00000000-0000-0000-0000-000000000000}"/>
          </ac:spMkLst>
        </pc:spChg>
        <pc:spChg chg="mod">
          <ac:chgData name="Ralph Haeussler" userId="a33031a8bc7a0d8c" providerId="LiveId" clId="{3AE4C2DC-3317-4101-A103-0AD6F14A79A3}" dt="2019-02-06T00:30:21.457" v="143"/>
          <ac:spMkLst>
            <pc:docMk/>
            <pc:sldMasterMk cId="933829882" sldId="2147483912"/>
            <ac:spMk id="6" creationId="{00000000-0000-0000-0000-000000000000}"/>
          </ac:spMkLst>
        </pc:spChg>
        <pc:sldLayoutChg chg="modSp modTransition">
          <pc:chgData name="Ralph Haeussler" userId="a33031a8bc7a0d8c" providerId="LiveId" clId="{3AE4C2DC-3317-4101-A103-0AD6F14A79A3}" dt="2019-02-06T00:30:21.457" v="143"/>
          <pc:sldLayoutMkLst>
            <pc:docMk/>
            <pc:sldMasterMk cId="933829882" sldId="2147483912"/>
            <pc:sldLayoutMk cId="4178876437" sldId="2147483913"/>
          </pc:sldLayoutMkLst>
          <pc:spChg chg="mod">
            <ac:chgData name="Ralph Haeussler" userId="a33031a8bc7a0d8c" providerId="LiveId" clId="{3AE4C2DC-3317-4101-A103-0AD6F14A79A3}" dt="2019-02-06T00:30:21.457" v="143"/>
            <ac:spMkLst>
              <pc:docMk/>
              <pc:sldMasterMk cId="933829882" sldId="2147483912"/>
              <pc:sldLayoutMk cId="4178876437" sldId="2147483913"/>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178876437" sldId="2147483913"/>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178876437" sldId="2147483913"/>
              <ac:spMk id="4"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178876437" sldId="2147483913"/>
              <ac:spMk id="5"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178876437" sldId="2147483913"/>
              <ac:spMk id="6"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4178876437" sldId="2147483913"/>
              <ac:picMk id="11"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3701935732" sldId="2147483914"/>
          </pc:sldLayoutMkLst>
          <pc:picChg chg="mod">
            <ac:chgData name="Ralph Haeussler" userId="a33031a8bc7a0d8c" providerId="LiveId" clId="{3AE4C2DC-3317-4101-A103-0AD6F14A79A3}" dt="2019-02-06T00:30:21.457" v="143"/>
            <ac:picMkLst>
              <pc:docMk/>
              <pc:sldMasterMk cId="933829882" sldId="2147483912"/>
              <pc:sldLayoutMk cId="3701935732" sldId="2147483914"/>
              <ac:picMk id="8"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2996236385" sldId="2147483915"/>
          </pc:sldLayoutMkLst>
          <pc:spChg chg="mod">
            <ac:chgData name="Ralph Haeussler" userId="a33031a8bc7a0d8c" providerId="LiveId" clId="{3AE4C2DC-3317-4101-A103-0AD6F14A79A3}" dt="2019-02-06T00:30:21.457" v="143"/>
            <ac:spMkLst>
              <pc:docMk/>
              <pc:sldMasterMk cId="933829882" sldId="2147483912"/>
              <pc:sldLayoutMk cId="2996236385" sldId="2147483915"/>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996236385" sldId="2147483915"/>
              <ac:spMk id="3"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2996236385" sldId="2147483915"/>
              <ac:picMk id="8"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464570649" sldId="2147483916"/>
          </pc:sldLayoutMkLst>
          <pc:spChg chg="mod">
            <ac:chgData name="Ralph Haeussler" userId="a33031a8bc7a0d8c" providerId="LiveId" clId="{3AE4C2DC-3317-4101-A103-0AD6F14A79A3}" dt="2019-02-06T00:30:21.457" v="143"/>
            <ac:spMkLst>
              <pc:docMk/>
              <pc:sldMasterMk cId="933829882" sldId="2147483912"/>
              <pc:sldLayoutMk cId="464570649" sldId="2147483916"/>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64570649" sldId="2147483916"/>
              <ac:spMk id="4"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464570649" sldId="2147483916"/>
              <ac:picMk id="10"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3833377681" sldId="2147483917"/>
          </pc:sldLayoutMkLst>
          <pc:spChg chg="mod">
            <ac:chgData name="Ralph Haeussler" userId="a33031a8bc7a0d8c" providerId="LiveId" clId="{3AE4C2DC-3317-4101-A103-0AD6F14A79A3}" dt="2019-02-06T00:30:21.457" v="143"/>
            <ac:spMkLst>
              <pc:docMk/>
              <pc:sldMasterMk cId="933829882" sldId="2147483912"/>
              <pc:sldLayoutMk cId="3833377681" sldId="2147483917"/>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33377681" sldId="2147483917"/>
              <ac:spMk id="4"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33377681" sldId="2147483917"/>
              <ac:spMk id="5"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33377681" sldId="2147483917"/>
              <ac:spMk id="6"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3833377681" sldId="2147483917"/>
              <ac:picMk id="13"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391365616" sldId="2147483918"/>
          </pc:sldLayoutMkLst>
          <pc:spChg chg="mod">
            <ac:chgData name="Ralph Haeussler" userId="a33031a8bc7a0d8c" providerId="LiveId" clId="{3AE4C2DC-3317-4101-A103-0AD6F14A79A3}" dt="2019-02-06T00:30:21.457" v="143"/>
            <ac:spMkLst>
              <pc:docMk/>
              <pc:sldMasterMk cId="933829882" sldId="2147483912"/>
              <pc:sldLayoutMk cId="391365616" sldId="2147483918"/>
              <ac:spMk id="2"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391365616" sldId="2147483918"/>
              <ac:picMk id="6"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3830978780" sldId="2147483919"/>
          </pc:sldLayoutMkLst>
          <pc:picChg chg="mod">
            <ac:chgData name="Ralph Haeussler" userId="a33031a8bc7a0d8c" providerId="LiveId" clId="{3AE4C2DC-3317-4101-A103-0AD6F14A79A3}" dt="2019-02-06T00:30:21.457" v="143"/>
            <ac:picMkLst>
              <pc:docMk/>
              <pc:sldMasterMk cId="933829882" sldId="2147483912"/>
              <pc:sldLayoutMk cId="3830978780" sldId="2147483919"/>
              <ac:picMk id="5"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2871830166" sldId="2147483920"/>
          </pc:sldLayoutMkLst>
          <pc:spChg chg="mod">
            <ac:chgData name="Ralph Haeussler" userId="a33031a8bc7a0d8c" providerId="LiveId" clId="{3AE4C2DC-3317-4101-A103-0AD6F14A79A3}" dt="2019-02-06T00:30:21.457" v="143"/>
            <ac:spMkLst>
              <pc:docMk/>
              <pc:sldMasterMk cId="933829882" sldId="2147483912"/>
              <pc:sldLayoutMk cId="2871830166" sldId="2147483920"/>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871830166" sldId="2147483920"/>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871830166" sldId="2147483920"/>
              <ac:spMk id="4"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2871830166" sldId="2147483920"/>
              <ac:picMk id="12"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2654372435" sldId="2147483921"/>
          </pc:sldLayoutMkLst>
          <pc:spChg chg="mod">
            <ac:chgData name="Ralph Haeussler" userId="a33031a8bc7a0d8c" providerId="LiveId" clId="{3AE4C2DC-3317-4101-A103-0AD6F14A79A3}" dt="2019-02-06T00:30:21.457" v="143"/>
            <ac:spMkLst>
              <pc:docMk/>
              <pc:sldMasterMk cId="933829882" sldId="2147483912"/>
              <pc:sldLayoutMk cId="2654372435" sldId="2147483921"/>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654372435" sldId="2147483921"/>
              <ac:spMk id="4"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654372435" sldId="2147483921"/>
              <ac:spMk id="14"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2654372435" sldId="2147483921"/>
              <ac:picMk id="11"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4229185887" sldId="2147483922"/>
          </pc:sldLayoutMkLst>
          <pc:spChg chg="mod">
            <ac:chgData name="Ralph Haeussler" userId="a33031a8bc7a0d8c" providerId="LiveId" clId="{3AE4C2DC-3317-4101-A103-0AD6F14A79A3}" dt="2019-02-06T00:30:21.457" v="143"/>
            <ac:spMkLst>
              <pc:docMk/>
              <pc:sldMasterMk cId="933829882" sldId="2147483912"/>
              <pc:sldLayoutMk cId="4229185887" sldId="2147483922"/>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229185887" sldId="2147483922"/>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4229185887" sldId="2147483922"/>
              <ac:spMk id="4"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4229185887" sldId="2147483922"/>
              <ac:picMk id="10"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3996769477" sldId="2147483923"/>
          </pc:sldLayoutMkLst>
          <pc:spChg chg="mod">
            <ac:chgData name="Ralph Haeussler" userId="a33031a8bc7a0d8c" providerId="LiveId" clId="{3AE4C2DC-3317-4101-A103-0AD6F14A79A3}" dt="2019-02-06T00:30:21.457" v="143"/>
            <ac:spMkLst>
              <pc:docMk/>
              <pc:sldMasterMk cId="933829882" sldId="2147483912"/>
              <pc:sldLayoutMk cId="3996769477" sldId="2147483923"/>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996769477" sldId="2147483923"/>
              <ac:spMk id="3"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3996769477" sldId="2147483923"/>
              <ac:picMk id="7"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3843158488" sldId="2147483924"/>
          </pc:sldLayoutMkLst>
          <pc:spChg chg="mod">
            <ac:chgData name="Ralph Haeussler" userId="a33031a8bc7a0d8c" providerId="LiveId" clId="{3AE4C2DC-3317-4101-A103-0AD6F14A79A3}" dt="2019-02-06T00:30:21.457" v="143"/>
            <ac:spMkLst>
              <pc:docMk/>
              <pc:sldMasterMk cId="933829882" sldId="2147483912"/>
              <pc:sldLayoutMk cId="3843158488" sldId="2147483924"/>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43158488" sldId="2147483924"/>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43158488" sldId="2147483924"/>
              <ac:spMk id="10"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43158488" sldId="2147483924"/>
              <ac:spMk id="14"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3843158488" sldId="2147483924"/>
              <ac:spMk id="15"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3843158488" sldId="2147483924"/>
              <ac:picMk id="17"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659863874" sldId="2147483925"/>
          </pc:sldLayoutMkLst>
          <pc:spChg chg="mod">
            <ac:chgData name="Ralph Haeussler" userId="a33031a8bc7a0d8c" providerId="LiveId" clId="{3AE4C2DC-3317-4101-A103-0AD6F14A79A3}" dt="2019-02-06T00:30:21.457" v="143"/>
            <ac:spMkLst>
              <pc:docMk/>
              <pc:sldMasterMk cId="933829882" sldId="2147483912"/>
              <pc:sldLayoutMk cId="659863874" sldId="2147483925"/>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659863874" sldId="2147483925"/>
              <ac:spMk id="3"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659863874" sldId="2147483925"/>
              <ac:picMk id="7"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867814464" sldId="2147483926"/>
          </pc:sldLayoutMkLst>
          <pc:spChg chg="mod">
            <ac:chgData name="Ralph Haeussler" userId="a33031a8bc7a0d8c" providerId="LiveId" clId="{3AE4C2DC-3317-4101-A103-0AD6F14A79A3}" dt="2019-02-06T00:30:21.457" v="143"/>
            <ac:spMkLst>
              <pc:docMk/>
              <pc:sldMasterMk cId="933829882" sldId="2147483912"/>
              <pc:sldLayoutMk cId="867814464" sldId="2147483926"/>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867814464" sldId="2147483926"/>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867814464" sldId="2147483926"/>
              <ac:spMk id="10"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867814464" sldId="2147483926"/>
              <ac:spMk id="11"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867814464" sldId="2147483926"/>
              <ac:spMk id="16"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867814464" sldId="2147483926"/>
              <ac:picMk id="13" creationId="{00000000-0000-0000-0000-000000000000}"/>
            </ac:picMkLst>
          </pc:picChg>
        </pc:sldLayoutChg>
        <pc:sldLayoutChg chg="modSp">
          <pc:chgData name="Ralph Haeussler" userId="a33031a8bc7a0d8c" providerId="LiveId" clId="{3AE4C2DC-3317-4101-A103-0AD6F14A79A3}" dt="2019-02-06T00:30:21.457" v="143"/>
          <pc:sldLayoutMkLst>
            <pc:docMk/>
            <pc:sldMasterMk cId="933829882" sldId="2147483912"/>
            <pc:sldLayoutMk cId="943990317" sldId="2147483927"/>
          </pc:sldLayoutMkLst>
          <pc:spChg chg="mod">
            <ac:chgData name="Ralph Haeussler" userId="a33031a8bc7a0d8c" providerId="LiveId" clId="{3AE4C2DC-3317-4101-A103-0AD6F14A79A3}" dt="2019-02-06T00:30:21.457" v="143"/>
            <ac:spMkLst>
              <pc:docMk/>
              <pc:sldMasterMk cId="933829882" sldId="2147483912"/>
              <pc:sldLayoutMk cId="943990317" sldId="2147483927"/>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943990317" sldId="2147483927"/>
              <ac:spMk id="3"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943990317" sldId="2147483927"/>
              <ac:spMk id="10"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943990317" sldId="2147483927"/>
              <ac:picMk id="8"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342643854" sldId="2147483928"/>
          </pc:sldLayoutMkLst>
          <pc:spChg chg="mod">
            <ac:chgData name="Ralph Haeussler" userId="a33031a8bc7a0d8c" providerId="LiveId" clId="{3AE4C2DC-3317-4101-A103-0AD6F14A79A3}" dt="2019-02-06T00:30:21.457" v="143"/>
            <ac:spMkLst>
              <pc:docMk/>
              <pc:sldMasterMk cId="933829882" sldId="2147483912"/>
              <pc:sldLayoutMk cId="342643854" sldId="2147483928"/>
              <ac:spMk id="8"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342643854" sldId="2147483928"/>
              <ac:picMk id="7" creationId="{00000000-0000-0000-0000-000000000000}"/>
            </ac:picMkLst>
          </pc:picChg>
        </pc:sldLayoutChg>
        <pc:sldLayoutChg chg="modSp modTransition">
          <pc:chgData name="Ralph Haeussler" userId="a33031a8bc7a0d8c" providerId="LiveId" clId="{3AE4C2DC-3317-4101-A103-0AD6F14A79A3}" dt="2019-02-06T00:30:21.457" v="143"/>
          <pc:sldLayoutMkLst>
            <pc:docMk/>
            <pc:sldMasterMk cId="933829882" sldId="2147483912"/>
            <pc:sldLayoutMk cId="2072808229" sldId="2147483929"/>
          </pc:sldLayoutMkLst>
          <pc:spChg chg="mod">
            <ac:chgData name="Ralph Haeussler" userId="a33031a8bc7a0d8c" providerId="LiveId" clId="{3AE4C2DC-3317-4101-A103-0AD6F14A79A3}" dt="2019-02-06T00:30:21.457" v="143"/>
            <ac:spMkLst>
              <pc:docMk/>
              <pc:sldMasterMk cId="933829882" sldId="2147483912"/>
              <pc:sldLayoutMk cId="2072808229" sldId="2147483929"/>
              <ac:spMk id="2" creationId="{00000000-0000-0000-0000-000000000000}"/>
            </ac:spMkLst>
          </pc:spChg>
          <pc:spChg chg="mod">
            <ac:chgData name="Ralph Haeussler" userId="a33031a8bc7a0d8c" providerId="LiveId" clId="{3AE4C2DC-3317-4101-A103-0AD6F14A79A3}" dt="2019-02-06T00:30:21.457" v="143"/>
            <ac:spMkLst>
              <pc:docMk/>
              <pc:sldMasterMk cId="933829882" sldId="2147483912"/>
              <pc:sldLayoutMk cId="2072808229" sldId="2147483929"/>
              <ac:spMk id="3" creationId="{00000000-0000-0000-0000-000000000000}"/>
            </ac:spMkLst>
          </pc:spChg>
          <pc:picChg chg="mod">
            <ac:chgData name="Ralph Haeussler" userId="a33031a8bc7a0d8c" providerId="LiveId" clId="{3AE4C2DC-3317-4101-A103-0AD6F14A79A3}" dt="2019-02-06T00:30:21.457" v="143"/>
            <ac:picMkLst>
              <pc:docMk/>
              <pc:sldMasterMk cId="933829882" sldId="2147483912"/>
              <pc:sldLayoutMk cId="2072808229" sldId="2147483929"/>
              <ac:picMk id="7" creationId="{00000000-0000-0000-0000-000000000000}"/>
            </ac:picMkLst>
          </pc:picChg>
        </pc:sldLayoutChg>
      </pc:sldMasterChg>
      <pc:sldMasterChg chg="modTransition modSldLayout">
        <pc:chgData name="Ralph Haeussler" userId="a33031a8bc7a0d8c" providerId="LiveId" clId="{3AE4C2DC-3317-4101-A103-0AD6F14A79A3}" dt="2019-02-06T00:30:24.988" v="144"/>
        <pc:sldMasterMkLst>
          <pc:docMk/>
          <pc:sldMasterMk cId="969120691" sldId="2147483930"/>
        </pc:sldMasterMkLst>
        <pc:sldLayoutChg chg="modTransition">
          <pc:chgData name="Ralph Haeussler" userId="a33031a8bc7a0d8c" providerId="LiveId" clId="{3AE4C2DC-3317-4101-A103-0AD6F14A79A3}" dt="2019-02-06T00:30:24.988" v="144"/>
          <pc:sldLayoutMkLst>
            <pc:docMk/>
            <pc:sldMasterMk cId="969120691" sldId="2147483930"/>
            <pc:sldLayoutMk cId="1349163918" sldId="2147483931"/>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2247724284" sldId="2147483932"/>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1804958837" sldId="2147483933"/>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3863978553" sldId="2147483934"/>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1209901585" sldId="2147483935"/>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1320923258" sldId="2147483936"/>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3927001831" sldId="2147483937"/>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2349830655" sldId="2147483938"/>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3671233673" sldId="2147483939"/>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2451627471" sldId="2147483946"/>
          </pc:sldLayoutMkLst>
        </pc:sldLayoutChg>
        <pc:sldLayoutChg chg="modTransition">
          <pc:chgData name="Ralph Haeussler" userId="a33031a8bc7a0d8c" providerId="LiveId" clId="{3AE4C2DC-3317-4101-A103-0AD6F14A79A3}" dt="2019-02-06T00:30:24.988" v="144"/>
          <pc:sldLayoutMkLst>
            <pc:docMk/>
            <pc:sldMasterMk cId="969120691" sldId="2147483930"/>
            <pc:sldLayoutMk cId="103709934" sldId="2147483947"/>
          </pc:sldLayoutMkLst>
        </pc:sldLayoutChg>
      </pc:sldMasterChg>
      <pc:sldMasterChg chg="modTransition modSldLayout">
        <pc:chgData name="Ralph Haeussler" userId="a33031a8bc7a0d8c" providerId="LiveId" clId="{3AE4C2DC-3317-4101-A103-0AD6F14A79A3}" dt="2019-02-06T00:30:27" v="145"/>
        <pc:sldMasterMkLst>
          <pc:docMk/>
          <pc:sldMasterMk cId="130327237" sldId="2147483948"/>
        </pc:sldMasterMkLst>
        <pc:sldLayoutChg chg="modTransition">
          <pc:chgData name="Ralph Haeussler" userId="a33031a8bc7a0d8c" providerId="LiveId" clId="{3AE4C2DC-3317-4101-A103-0AD6F14A79A3}" dt="2019-02-06T00:30:27" v="145"/>
          <pc:sldLayoutMkLst>
            <pc:docMk/>
            <pc:sldMasterMk cId="130327237" sldId="2147483948"/>
            <pc:sldLayoutMk cId="2322732295" sldId="2147483949"/>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920705315" sldId="2147483950"/>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1618399538" sldId="2147483951"/>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42501055" sldId="2147483952"/>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4178713304" sldId="2147483953"/>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511283401" sldId="2147483954"/>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1777347399" sldId="2147483955"/>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1859229908" sldId="2147483956"/>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356625831" sldId="2147483957"/>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878947110" sldId="2147483964"/>
          </pc:sldLayoutMkLst>
        </pc:sldLayoutChg>
        <pc:sldLayoutChg chg="modTransition">
          <pc:chgData name="Ralph Haeussler" userId="a33031a8bc7a0d8c" providerId="LiveId" clId="{3AE4C2DC-3317-4101-A103-0AD6F14A79A3}" dt="2019-02-06T00:30:27" v="145"/>
          <pc:sldLayoutMkLst>
            <pc:docMk/>
            <pc:sldMasterMk cId="130327237" sldId="2147483948"/>
            <pc:sldLayoutMk cId="390302000" sldId="2147483965"/>
          </pc:sldLayoutMkLst>
        </pc:sldLayoutChg>
      </pc:sldMasterChg>
      <pc:sldMasterChg chg="modTransition modSldLayout">
        <pc:chgData name="Ralph Haeussler" userId="a33031a8bc7a0d8c" providerId="LiveId" clId="{3AE4C2DC-3317-4101-A103-0AD6F14A79A3}" dt="2019-02-06T00:30:28.734" v="146"/>
        <pc:sldMasterMkLst>
          <pc:docMk/>
          <pc:sldMasterMk cId="1439002085" sldId="2147483966"/>
        </pc:sldMasterMkLst>
        <pc:sldLayoutChg chg="modTransition">
          <pc:chgData name="Ralph Haeussler" userId="a33031a8bc7a0d8c" providerId="LiveId" clId="{3AE4C2DC-3317-4101-A103-0AD6F14A79A3}" dt="2019-02-06T00:30:28.734" v="146"/>
          <pc:sldLayoutMkLst>
            <pc:docMk/>
            <pc:sldMasterMk cId="1439002085" sldId="2147483966"/>
            <pc:sldLayoutMk cId="4137824013" sldId="2147483967"/>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3189066695" sldId="2147483968"/>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2818342116" sldId="2147483969"/>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686223567" sldId="2147483970"/>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316863006" sldId="2147483971"/>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5384970" sldId="2147483972"/>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2249436295" sldId="2147483973"/>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4188206393" sldId="2147483974"/>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2892041800" sldId="2147483975"/>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4107384677" sldId="2147483982"/>
          </pc:sldLayoutMkLst>
        </pc:sldLayoutChg>
        <pc:sldLayoutChg chg="modTransition">
          <pc:chgData name="Ralph Haeussler" userId="a33031a8bc7a0d8c" providerId="LiveId" clId="{3AE4C2DC-3317-4101-A103-0AD6F14A79A3}" dt="2019-02-06T00:30:28.734" v="146"/>
          <pc:sldLayoutMkLst>
            <pc:docMk/>
            <pc:sldMasterMk cId="1439002085" sldId="2147483966"/>
            <pc:sldLayoutMk cId="2978078664" sldId="2147483983"/>
          </pc:sldLayoutMkLst>
        </pc:sldLayoutChg>
      </pc:sldMasterChg>
      <pc:sldMasterChg chg="modTransition modSldLayout">
        <pc:chgData name="Ralph Haeussler" userId="a33031a8bc7a0d8c" providerId="LiveId" clId="{3AE4C2DC-3317-4101-A103-0AD6F14A79A3}" dt="2019-02-06T00:30:29.780" v="147"/>
        <pc:sldMasterMkLst>
          <pc:docMk/>
          <pc:sldMasterMk cId="2529656955" sldId="2147483984"/>
        </pc:sldMasterMkLst>
        <pc:sldLayoutChg chg="modTransition">
          <pc:chgData name="Ralph Haeussler" userId="a33031a8bc7a0d8c" providerId="LiveId" clId="{3AE4C2DC-3317-4101-A103-0AD6F14A79A3}" dt="2019-02-06T00:30:29.780" v="147"/>
          <pc:sldLayoutMkLst>
            <pc:docMk/>
            <pc:sldMasterMk cId="2529656955" sldId="2147483984"/>
            <pc:sldLayoutMk cId="3964241093" sldId="2147483985"/>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1000477122" sldId="2147483986"/>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3301508550" sldId="2147483987"/>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1217016682" sldId="2147483988"/>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2438127135" sldId="2147483989"/>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2762021051" sldId="2147483990"/>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2016693711" sldId="2147483991"/>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316193850" sldId="2147483992"/>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2878357260" sldId="2147483993"/>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182732278" sldId="2147484000"/>
          </pc:sldLayoutMkLst>
        </pc:sldLayoutChg>
        <pc:sldLayoutChg chg="modTransition">
          <pc:chgData name="Ralph Haeussler" userId="a33031a8bc7a0d8c" providerId="LiveId" clId="{3AE4C2DC-3317-4101-A103-0AD6F14A79A3}" dt="2019-02-06T00:30:29.780" v="147"/>
          <pc:sldLayoutMkLst>
            <pc:docMk/>
            <pc:sldMasterMk cId="2529656955" sldId="2147483984"/>
            <pc:sldLayoutMk cId="2169130533" sldId="2147484001"/>
          </pc:sldLayoutMkLst>
        </pc:sldLayoutChg>
      </pc:sldMasterChg>
    </pc:docChg>
  </pc:docChgLst>
</pc:chgInfo>
</file>

<file path=ppt/drawings/_rels/vmlDrawing1.vml.rels><?xml version="1.0" encoding="UTF-8" standalone="yes"?>
<Relationships xmlns="http://schemas.openxmlformats.org/package/2006/relationships"><Relationship Id="rId2" Type="http://schemas.openxmlformats.org/officeDocument/2006/relationships/image" Target="../media/image43.wmf"/><Relationship Id="rId1" Type="http://schemas.openxmlformats.org/officeDocument/2006/relationships/image" Target="../media/image4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D98B2A-BC76-44A2-9D83-8D0EB2FAA822}" type="datetimeFigureOut">
              <a:rPr lang="en-GB" smtClean="0"/>
              <a:t>06/02/2019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1BC6BC-B186-4BCD-BF46-540DF71A1910}" type="slidenum">
              <a:rPr lang="en-GB" smtClean="0"/>
              <a:t>‹#›</a:t>
            </a:fld>
            <a:endParaRPr lang="en-GB"/>
          </a:p>
        </p:txBody>
      </p:sp>
    </p:spTree>
    <p:extLst>
      <p:ext uri="{BB962C8B-B14F-4D97-AF65-F5344CB8AC3E}">
        <p14:creationId xmlns:p14="http://schemas.microsoft.com/office/powerpoint/2010/main" val="292249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BC6BC-B186-4BCD-BF46-540DF71A1910}" type="slidenum">
              <a:rPr lang="en-GB" smtClean="0"/>
              <a:t>1</a:t>
            </a:fld>
            <a:endParaRPr lang="en-GB"/>
          </a:p>
        </p:txBody>
      </p:sp>
    </p:spTree>
    <p:extLst>
      <p:ext uri="{BB962C8B-B14F-4D97-AF65-F5344CB8AC3E}">
        <p14:creationId xmlns:p14="http://schemas.microsoft.com/office/powerpoint/2010/main" val="2062116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BC6BC-B186-4BCD-BF46-540DF71A1910}" type="slidenum">
              <a:rPr lang="en-GB" smtClean="0"/>
              <a:t>2</a:t>
            </a:fld>
            <a:endParaRPr lang="en-GB"/>
          </a:p>
        </p:txBody>
      </p:sp>
    </p:spTree>
    <p:extLst>
      <p:ext uri="{BB962C8B-B14F-4D97-AF65-F5344CB8AC3E}">
        <p14:creationId xmlns:p14="http://schemas.microsoft.com/office/powerpoint/2010/main" val="3059269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3964241093"/>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1000477122"/>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3301508550"/>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26BC79-3276-4242-A0BB-02157ACD7F96}"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1217016682"/>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26BC79-3276-4242-A0BB-02157ACD7F96}" type="datetimeFigureOut">
              <a:rPr lang="en-GB" smtClean="0"/>
              <a:t>06/02/2019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438127135"/>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26BC79-3276-4242-A0BB-02157ACD7F96}" type="datetimeFigureOut">
              <a:rPr lang="en-GB" smtClean="0"/>
              <a:t>06/02/2019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762021051"/>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126BC79-3276-4242-A0BB-02157ACD7F96}" type="datetimeFigureOut">
              <a:rPr lang="en-GB" smtClean="0"/>
              <a:t>06/02/2019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016693711"/>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126BC79-3276-4242-A0BB-02157ACD7F96}"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316193850"/>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126BC79-3276-4242-A0BB-02157ACD7F96}"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878357260"/>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126BC79-3276-4242-A0BB-02157ACD7F96}"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282146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614075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474961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1278301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4179799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33611593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82732278"/>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26BC79-3276-4242-A0BB-02157ACD7F96}"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216913053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126BC79-3276-4242-A0BB-02157ACD7F96}" type="datetimeFigureOut">
              <a:rPr lang="en-GB" smtClean="0"/>
              <a:t>06/02/2019</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669BB56-6F27-4A18-909E-E2C831BBD4E4}" type="slidenum">
              <a:rPr lang="en-GB" smtClean="0"/>
              <a:t>‹#›</a:t>
            </a:fld>
            <a:endParaRPr lang="en-GB"/>
          </a:p>
        </p:txBody>
      </p:sp>
    </p:spTree>
    <p:extLst>
      <p:ext uri="{BB962C8B-B14F-4D97-AF65-F5344CB8AC3E}">
        <p14:creationId xmlns:p14="http://schemas.microsoft.com/office/powerpoint/2010/main" val="2529656955"/>
      </p:ext>
    </p:extLst>
  </p:cSld>
  <p:clrMap bg1="dk1" tx1="lt1" bg2="dk2" tx2="lt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 id="2147483996" r:id="rId12"/>
    <p:sldLayoutId id="2147483997" r:id="rId13"/>
    <p:sldLayoutId id="2147483998" r:id="rId14"/>
    <p:sldLayoutId id="2147483999" r:id="rId15"/>
    <p:sldLayoutId id="2147484000" r:id="rId16"/>
    <p:sldLayoutId id="2147484001" r:id="rId17"/>
  </p:sldLayoutIdLst>
  <p:transition spd="slow">
    <p:randomBar dir="vert"/>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7" Type="http://schemas.microsoft.com/office/2007/relationships/hdphoto" Target="../media/hdphoto3.wdp"/><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1.jpe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5.jpg"/><Relationship Id="rId7" Type="http://schemas.microsoft.com/office/2007/relationships/hdphoto" Target="../media/hdphoto3.wdp"/><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1.jpeg"/><Relationship Id="rId10" Type="http://schemas.microsoft.com/office/2007/relationships/hdphoto" Target="../media/hdphoto4.wdp"/><Relationship Id="rId4" Type="http://schemas.openxmlformats.org/officeDocument/2006/relationships/image" Target="../media/image3.png"/><Relationship Id="rId9"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29.jpe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microsoft.com/office/2007/relationships/hdphoto" Target="../media/hdphoto5.wdp"/><Relationship Id="rId13" Type="http://schemas.openxmlformats.org/officeDocument/2006/relationships/image" Target="../media/image46.png"/><Relationship Id="rId18" Type="http://schemas.microsoft.com/office/2007/relationships/hdphoto" Target="../media/hdphoto9.wdp"/><Relationship Id="rId3" Type="http://schemas.openxmlformats.org/officeDocument/2006/relationships/image" Target="../media/image41.jpg"/><Relationship Id="rId7" Type="http://schemas.openxmlformats.org/officeDocument/2006/relationships/image" Target="../media/image44.png"/><Relationship Id="rId12" Type="http://schemas.microsoft.com/office/2007/relationships/hdphoto" Target="../media/hdphoto6.wdp"/><Relationship Id="rId17" Type="http://schemas.openxmlformats.org/officeDocument/2006/relationships/image" Target="../media/image48.png"/><Relationship Id="rId2" Type="http://schemas.openxmlformats.org/officeDocument/2006/relationships/slideLayout" Target="../slideLayouts/slideLayout2.xml"/><Relationship Id="rId16" Type="http://schemas.microsoft.com/office/2007/relationships/hdphoto" Target="../media/hdphoto8.wdp"/><Relationship Id="rId1" Type="http://schemas.openxmlformats.org/officeDocument/2006/relationships/vmlDrawing" Target="../drawings/vmlDrawing1.vml"/><Relationship Id="rId6" Type="http://schemas.openxmlformats.org/officeDocument/2006/relationships/image" Target="../media/image42.wmf"/><Relationship Id="rId11" Type="http://schemas.openxmlformats.org/officeDocument/2006/relationships/image" Target="../media/image45.png"/><Relationship Id="rId5" Type="http://schemas.openxmlformats.org/officeDocument/2006/relationships/oleObject" Target="../embeddings/oleObject1.bin"/><Relationship Id="rId15" Type="http://schemas.openxmlformats.org/officeDocument/2006/relationships/image" Target="../media/image47.png"/><Relationship Id="rId10" Type="http://schemas.openxmlformats.org/officeDocument/2006/relationships/image" Target="../media/image43.wmf"/><Relationship Id="rId4" Type="http://schemas.openxmlformats.org/officeDocument/2006/relationships/image" Target="../media/image3.png"/><Relationship Id="rId9" Type="http://schemas.openxmlformats.org/officeDocument/2006/relationships/oleObject" Target="../embeddings/oleObject2.bin"/><Relationship Id="rId14" Type="http://schemas.microsoft.com/office/2007/relationships/hdphoto" Target="../media/hdphoto7.wdp"/></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52.jpeg"/><Relationship Id="rId4" Type="http://schemas.openxmlformats.org/officeDocument/2006/relationships/image" Target="../media/image51.jpeg"/></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4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8" Type="http://schemas.openxmlformats.org/officeDocument/2006/relationships/image" Target="../media/image58.gif"/><Relationship Id="rId3" Type="http://schemas.openxmlformats.org/officeDocument/2006/relationships/image" Target="../media/image54.jpg"/><Relationship Id="rId7" Type="http://schemas.openxmlformats.org/officeDocument/2006/relationships/image" Target="../media/image5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55.gif"/><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6.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5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3.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4.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5.jp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64.jpg"/><Relationship Id="rId5" Type="http://schemas.openxmlformats.org/officeDocument/2006/relationships/image" Target="../media/image63.jpeg"/><Relationship Id="rId4" Type="http://schemas.openxmlformats.org/officeDocument/2006/relationships/image" Target="../media/image6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51AA2C1D-ACCB-403C-B74E-CE5A300D19D1}"/>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l="5113" t="25707" r="24570" b="32278"/>
          <a:stretch/>
        </p:blipFill>
        <p:spPr>
          <a:xfrm>
            <a:off x="-32073" y="17536"/>
            <a:ext cx="12188825" cy="6795839"/>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pic>
        <p:nvPicPr>
          <p:cNvPr id="11" name="Picture 10">
            <a:extLst>
              <a:ext uri="{FF2B5EF4-FFF2-40B4-BE49-F238E27FC236}">
                <a16:creationId xmlns:a16="http://schemas.microsoft.com/office/drawing/2014/main" xmlns="" id="{01AE3AD6-F40E-4FD4-A2D1-3F6877F1D42E}"/>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6979" b="98438" l="10000" r="90000">
                        <a14:foregroundMark x1="41181" y1="9896" x2="41181" y2="9896"/>
                        <a14:foregroundMark x1="36458" y1="11042" x2="36458" y2="11042"/>
                        <a14:foregroundMark x1="46875" y1="10365" x2="46875" y2="10365"/>
                        <a14:foregroundMark x1="38333" y1="10365" x2="38333" y2="10365"/>
                        <a14:foregroundMark x1="83750" y1="93438" x2="83750" y2="93438"/>
                        <a14:backgroundMark x1="48750" y1="52708" x2="48750" y2="52708"/>
                        <a14:backgroundMark x1="43403" y1="52500" x2="43403" y2="52500"/>
                        <a14:backgroundMark x1="43681" y1="58854" x2="43681" y2="58854"/>
                        <a14:backgroundMark x1="42431" y1="65052" x2="42431" y2="65052"/>
                      </a14:backgroundRemoval>
                    </a14:imgEffect>
                  </a14:imgLayer>
                </a14:imgProps>
              </a:ext>
              <a:ext uri="{28A0092B-C50C-407E-A947-70E740481C1C}">
                <a14:useLocalDpi xmlns:a14="http://schemas.microsoft.com/office/drawing/2010/main" val="0"/>
              </a:ext>
            </a:extLst>
          </a:blip>
          <a:stretch>
            <a:fillRect/>
          </a:stretch>
        </p:blipFill>
        <p:spPr>
          <a:xfrm>
            <a:off x="7176120" y="-94902"/>
            <a:ext cx="5181208" cy="6908277"/>
          </a:xfrm>
          <a:prstGeom prst="rect">
            <a:avLst/>
          </a:prstGeom>
        </p:spPr>
      </p:pic>
      <p:sp>
        <p:nvSpPr>
          <p:cNvPr id="12" name="Title 1">
            <a:extLst>
              <a:ext uri="{FF2B5EF4-FFF2-40B4-BE49-F238E27FC236}">
                <a16:creationId xmlns:a16="http://schemas.microsoft.com/office/drawing/2014/main" xmlns="" id="{3DEAA7A7-DD81-486F-BED4-975DC4D92536}"/>
              </a:ext>
            </a:extLst>
          </p:cNvPr>
          <p:cNvSpPr txBox="1">
            <a:spLocks/>
          </p:cNvSpPr>
          <p:nvPr/>
        </p:nvSpPr>
        <p:spPr>
          <a:xfrm>
            <a:off x="2351584" y="2060848"/>
            <a:ext cx="5616623" cy="2796762"/>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t>HPCS4006 – UNIT 2</a:t>
            </a:r>
            <a:r>
              <a:rPr lang="en-GB" dirty="0"/>
              <a:t/>
            </a:r>
            <a:br>
              <a:rPr lang="en-GB" dirty="0"/>
            </a:br>
            <a:r>
              <a:rPr lang="en-GB" dirty="0"/>
              <a:t>‘Celtic Religions’</a:t>
            </a:r>
            <a:br>
              <a:rPr lang="en-GB" dirty="0"/>
            </a:br>
            <a:r>
              <a:rPr lang="en-GB" dirty="0"/>
              <a:t>Engaging Critically with The ancient literary Evidence…</a:t>
            </a:r>
          </a:p>
        </p:txBody>
      </p:sp>
    </p:spTree>
    <p:extLst>
      <p:ext uri="{BB962C8B-B14F-4D97-AF65-F5344CB8AC3E}">
        <p14:creationId xmlns:p14="http://schemas.microsoft.com/office/powerpoint/2010/main" val="2961565848"/>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51AA2C1D-ACCB-403C-B74E-CE5A300D19D1}"/>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l="5113" t="25707" r="24570" b="32278"/>
          <a:stretch/>
        </p:blipFill>
        <p:spPr>
          <a:xfrm>
            <a:off x="-32073" y="17536"/>
            <a:ext cx="12188825" cy="6795839"/>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5">
            <a:extLst>
              <a:ext uri="{FF2B5EF4-FFF2-40B4-BE49-F238E27FC236}">
                <a16:creationId xmlns:a16="http://schemas.microsoft.com/office/drawing/2014/main" xmlns="" id="{DFB4DA99-9270-4B05-A15B-9AEB9F4B3EDF}"/>
              </a:ext>
            </a:extLst>
          </p:cNvPr>
          <p:cNvSpPr txBox="1">
            <a:spLocks/>
          </p:cNvSpPr>
          <p:nvPr/>
        </p:nvSpPr>
        <p:spPr>
          <a:xfrm>
            <a:off x="263352" y="548680"/>
            <a:ext cx="4976869" cy="5747753"/>
          </a:xfrm>
          <a:prstGeom prst="rect">
            <a:avLst/>
          </a:prstGeom>
        </p:spPr>
        <p:txBody>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2400" dirty="0"/>
              <a:t>Much of </a:t>
            </a:r>
            <a:r>
              <a:rPr lang="de-DE" sz="2400" dirty="0" err="1"/>
              <a:t>our</a:t>
            </a:r>
            <a:r>
              <a:rPr lang="de-DE" sz="2400" dirty="0"/>
              <a:t> </a:t>
            </a:r>
            <a:r>
              <a:rPr lang="de-DE" sz="2400" dirty="0" err="1"/>
              <a:t>knowledge</a:t>
            </a:r>
            <a:r>
              <a:rPr lang="de-DE" sz="2400" dirty="0"/>
              <a:t> of „Celtic“ </a:t>
            </a:r>
            <a:r>
              <a:rPr lang="de-DE" sz="2400" dirty="0" err="1"/>
              <a:t>religion</a:t>
            </a:r>
            <a:r>
              <a:rPr lang="de-DE" sz="2400" dirty="0"/>
              <a:t> is </a:t>
            </a:r>
            <a:r>
              <a:rPr lang="de-DE" sz="2400" dirty="0" err="1"/>
              <a:t>based</a:t>
            </a:r>
            <a:r>
              <a:rPr lang="de-DE" sz="2400" dirty="0"/>
              <a:t> on </a:t>
            </a:r>
            <a:r>
              <a:rPr lang="de-DE" sz="2400" dirty="0" err="1"/>
              <a:t>ancient</a:t>
            </a:r>
            <a:r>
              <a:rPr lang="de-DE" sz="2400" dirty="0"/>
              <a:t> </a:t>
            </a:r>
            <a:r>
              <a:rPr lang="de-DE" sz="2400" dirty="0" err="1"/>
              <a:t>authors</a:t>
            </a:r>
            <a:r>
              <a:rPr lang="de-DE" sz="2400" dirty="0"/>
              <a:t>. For </a:t>
            </a:r>
            <a:r>
              <a:rPr lang="de-DE" sz="2400" dirty="0" err="1"/>
              <a:t>example</a:t>
            </a:r>
            <a:r>
              <a:rPr lang="de-DE" sz="2400" dirty="0"/>
              <a:t>:</a:t>
            </a:r>
          </a:p>
          <a:p>
            <a:pPr lvl="1"/>
            <a:r>
              <a:rPr lang="de-DE" sz="2200" dirty="0" err="1"/>
              <a:t>Poseidonius</a:t>
            </a:r>
            <a:r>
              <a:rPr lang="de-DE" sz="2200" dirty="0"/>
              <a:t>, </a:t>
            </a:r>
          </a:p>
          <a:p>
            <a:pPr lvl="1"/>
            <a:r>
              <a:rPr lang="de-DE" sz="2200" dirty="0"/>
              <a:t>Cicero</a:t>
            </a:r>
          </a:p>
          <a:p>
            <a:pPr lvl="1"/>
            <a:r>
              <a:rPr lang="de-DE" sz="2200" dirty="0"/>
              <a:t>Caesar, </a:t>
            </a:r>
          </a:p>
          <a:p>
            <a:pPr lvl="1"/>
            <a:r>
              <a:rPr lang="de-DE" sz="2200" dirty="0"/>
              <a:t>Strabo, </a:t>
            </a:r>
          </a:p>
          <a:p>
            <a:pPr lvl="1"/>
            <a:r>
              <a:rPr lang="de-DE" sz="2200" dirty="0"/>
              <a:t>Cicero, </a:t>
            </a:r>
          </a:p>
          <a:p>
            <a:pPr lvl="1"/>
            <a:r>
              <a:rPr lang="de-DE" sz="2200" dirty="0"/>
              <a:t>Tacitus, </a:t>
            </a:r>
          </a:p>
          <a:p>
            <a:pPr lvl="1"/>
            <a:r>
              <a:rPr lang="de-DE" sz="2200" dirty="0"/>
              <a:t>Cassius </a:t>
            </a:r>
            <a:r>
              <a:rPr lang="de-DE" sz="2200" dirty="0" err="1"/>
              <a:t>Dio</a:t>
            </a:r>
            <a:r>
              <a:rPr lang="de-DE" sz="2200" dirty="0"/>
              <a:t>, </a:t>
            </a:r>
          </a:p>
          <a:p>
            <a:pPr lvl="1"/>
            <a:r>
              <a:rPr lang="de-DE" sz="2200" dirty="0"/>
              <a:t>etc.</a:t>
            </a:r>
          </a:p>
          <a:p>
            <a:pPr marL="457200" lvl="1" indent="0">
              <a:buNone/>
            </a:pPr>
            <a:endParaRPr lang="de-DE" sz="2200" dirty="0"/>
          </a:p>
        </p:txBody>
      </p:sp>
      <p:sp>
        <p:nvSpPr>
          <p:cNvPr id="9" name="Content Placeholder 7">
            <a:extLst>
              <a:ext uri="{FF2B5EF4-FFF2-40B4-BE49-F238E27FC236}">
                <a16:creationId xmlns:a16="http://schemas.microsoft.com/office/drawing/2014/main" xmlns="" id="{903EC8CC-7766-453F-B73A-2C6757613ED0}"/>
              </a:ext>
            </a:extLst>
          </p:cNvPr>
          <p:cNvSpPr txBox="1">
            <a:spLocks/>
          </p:cNvSpPr>
          <p:nvPr/>
        </p:nvSpPr>
        <p:spPr>
          <a:xfrm>
            <a:off x="6126757" y="561851"/>
            <a:ext cx="5640779" cy="5387429"/>
          </a:xfrm>
          <a:prstGeom prst="rect">
            <a:avLst/>
          </a:prstGeom>
        </p:spPr>
        <p:txBody>
          <a:bodyPr>
            <a:normAutofit fontScale="925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2800" dirty="0"/>
              <a:t>But </a:t>
            </a:r>
            <a:r>
              <a:rPr lang="de-DE" sz="2800" dirty="0" err="1"/>
              <a:t>how</a:t>
            </a:r>
            <a:r>
              <a:rPr lang="de-DE" sz="2800" dirty="0"/>
              <a:t> reliable </a:t>
            </a:r>
            <a:r>
              <a:rPr lang="de-DE" sz="2800" dirty="0" err="1"/>
              <a:t>are</a:t>
            </a:r>
            <a:r>
              <a:rPr lang="de-DE" sz="2800" dirty="0"/>
              <a:t> </a:t>
            </a:r>
            <a:r>
              <a:rPr lang="de-DE" sz="2800" dirty="0" err="1"/>
              <a:t>these</a:t>
            </a:r>
            <a:r>
              <a:rPr lang="de-DE" sz="2800" dirty="0"/>
              <a:t> Greek and Roman </a:t>
            </a:r>
            <a:r>
              <a:rPr lang="de-DE" sz="2800" dirty="0" err="1"/>
              <a:t>authors</a:t>
            </a:r>
            <a:r>
              <a:rPr lang="de-DE" sz="2800" dirty="0"/>
              <a:t> ?</a:t>
            </a:r>
          </a:p>
          <a:p>
            <a:r>
              <a:rPr lang="de-DE" sz="2800" dirty="0" err="1"/>
              <a:t>They</a:t>
            </a:r>
            <a:r>
              <a:rPr lang="de-DE" sz="2800" dirty="0"/>
              <a:t> like to </a:t>
            </a:r>
            <a:r>
              <a:rPr lang="de-DE" sz="2800" dirty="0" err="1"/>
              <a:t>talk</a:t>
            </a:r>
            <a:r>
              <a:rPr lang="de-DE" sz="2800" dirty="0"/>
              <a:t> </a:t>
            </a:r>
            <a:r>
              <a:rPr lang="de-DE" sz="2800" dirty="0" err="1"/>
              <a:t>about</a:t>
            </a:r>
            <a:r>
              <a:rPr lang="de-DE" sz="2800" dirty="0"/>
              <a:t> human </a:t>
            </a:r>
            <a:r>
              <a:rPr lang="de-DE" sz="2800" dirty="0" err="1"/>
              <a:t>sacrifices</a:t>
            </a:r>
            <a:r>
              <a:rPr lang="de-DE" sz="2800" dirty="0"/>
              <a:t> and </a:t>
            </a:r>
            <a:r>
              <a:rPr lang="de-DE" sz="2800" dirty="0" err="1"/>
              <a:t>about</a:t>
            </a:r>
            <a:r>
              <a:rPr lang="de-DE" sz="2800" dirty="0"/>
              <a:t> </a:t>
            </a:r>
            <a:r>
              <a:rPr lang="de-DE" sz="2800" dirty="0" err="1"/>
              <a:t>the</a:t>
            </a:r>
            <a:r>
              <a:rPr lang="de-DE" sz="2800" dirty="0"/>
              <a:t> </a:t>
            </a:r>
            <a:r>
              <a:rPr lang="de-DE" sz="2800" dirty="0" err="1"/>
              <a:t>Celts</a:t>
            </a:r>
            <a:r>
              <a:rPr lang="de-DE" sz="2800" dirty="0"/>
              <a:t>‘ "</a:t>
            </a:r>
            <a:r>
              <a:rPr lang="de-DE" sz="2800" dirty="0" err="1"/>
              <a:t>savage</a:t>
            </a:r>
            <a:r>
              <a:rPr lang="de-DE" sz="2800" dirty="0"/>
              <a:t>“ </a:t>
            </a:r>
            <a:r>
              <a:rPr lang="de-DE" sz="2800" dirty="0" err="1"/>
              <a:t>behaviour</a:t>
            </a:r>
            <a:endParaRPr lang="de-DE" sz="2800" dirty="0"/>
          </a:p>
          <a:p>
            <a:r>
              <a:rPr lang="de-DE" sz="2800" dirty="0"/>
              <a:t>Can </a:t>
            </a:r>
            <a:r>
              <a:rPr lang="de-DE" sz="2800" dirty="0" err="1"/>
              <a:t>we</a:t>
            </a:r>
            <a:r>
              <a:rPr lang="de-DE" sz="2800" dirty="0"/>
              <a:t> </a:t>
            </a:r>
            <a:r>
              <a:rPr lang="de-DE" sz="2800" dirty="0" err="1"/>
              <a:t>really</a:t>
            </a:r>
            <a:r>
              <a:rPr lang="de-DE" sz="2800" dirty="0"/>
              <a:t> </a:t>
            </a:r>
            <a:r>
              <a:rPr lang="de-DE" sz="2800" dirty="0" err="1"/>
              <a:t>use</a:t>
            </a:r>
            <a:r>
              <a:rPr lang="de-DE" sz="2800" dirty="0"/>
              <a:t> </a:t>
            </a:r>
            <a:r>
              <a:rPr lang="de-DE" sz="2800" dirty="0" err="1"/>
              <a:t>them</a:t>
            </a:r>
            <a:r>
              <a:rPr lang="de-DE" sz="2800" dirty="0"/>
              <a:t> to </a:t>
            </a:r>
            <a:r>
              <a:rPr lang="de-DE" sz="2800" dirty="0" err="1"/>
              <a:t>understand</a:t>
            </a:r>
            <a:r>
              <a:rPr lang="de-DE" sz="2800" dirty="0"/>
              <a:t> ‚Celtic‘ </a:t>
            </a:r>
            <a:r>
              <a:rPr lang="de-DE" sz="2800" dirty="0" err="1"/>
              <a:t>religion</a:t>
            </a:r>
            <a:r>
              <a:rPr lang="de-DE" sz="2800" dirty="0"/>
              <a:t> ?</a:t>
            </a:r>
          </a:p>
          <a:p>
            <a:r>
              <a:rPr lang="de-DE" sz="2800" dirty="0"/>
              <a:t>A </a:t>
            </a:r>
            <a:r>
              <a:rPr lang="de-DE" sz="2800" dirty="0" err="1"/>
              <a:t>false</a:t>
            </a:r>
            <a:r>
              <a:rPr lang="de-DE" sz="2800" dirty="0"/>
              <a:t> and </a:t>
            </a:r>
            <a:r>
              <a:rPr lang="de-DE" sz="2800" dirty="0" err="1"/>
              <a:t>distorted</a:t>
            </a:r>
            <a:r>
              <a:rPr lang="de-DE" sz="2800" dirty="0"/>
              <a:t> </a:t>
            </a:r>
            <a:r>
              <a:rPr lang="de-DE" sz="2800" dirty="0" err="1"/>
              <a:t>image</a:t>
            </a:r>
            <a:r>
              <a:rPr lang="de-DE" sz="2800" dirty="0"/>
              <a:t> of Celtic </a:t>
            </a:r>
            <a:r>
              <a:rPr lang="de-DE" sz="2800" dirty="0" err="1"/>
              <a:t>religion</a:t>
            </a:r>
            <a:r>
              <a:rPr lang="de-DE" sz="2800" dirty="0"/>
              <a:t>?</a:t>
            </a:r>
          </a:p>
          <a:p>
            <a:pPr lvl="1"/>
            <a:r>
              <a:rPr lang="de-DE" sz="2400" dirty="0" err="1"/>
              <a:t>often</a:t>
            </a:r>
            <a:r>
              <a:rPr lang="de-DE" sz="2400" dirty="0"/>
              <a:t> </a:t>
            </a:r>
            <a:r>
              <a:rPr lang="de-DE" sz="2400" dirty="0" err="1"/>
              <a:t>used</a:t>
            </a:r>
            <a:r>
              <a:rPr lang="de-DE" sz="2400" dirty="0"/>
              <a:t> </a:t>
            </a:r>
            <a:r>
              <a:rPr lang="de-DE" sz="2400" dirty="0" err="1"/>
              <a:t>consciousy</a:t>
            </a:r>
            <a:r>
              <a:rPr lang="de-DE" sz="2400" dirty="0"/>
              <a:t> </a:t>
            </a:r>
            <a:r>
              <a:rPr lang="de-DE" sz="2400" dirty="0" err="1"/>
              <a:t>despite</a:t>
            </a:r>
            <a:r>
              <a:rPr lang="de-DE" sz="2400" dirty="0"/>
              <a:t> </a:t>
            </a:r>
            <a:r>
              <a:rPr lang="de-DE" sz="2400" dirty="0" err="1"/>
              <a:t>better</a:t>
            </a:r>
            <a:r>
              <a:rPr lang="de-DE" sz="2400" dirty="0"/>
              <a:t> </a:t>
            </a:r>
            <a:r>
              <a:rPr lang="de-DE" sz="2400" dirty="0" err="1"/>
              <a:t>knowledge</a:t>
            </a:r>
            <a:r>
              <a:rPr lang="de-DE" sz="2400" dirty="0"/>
              <a:t>...</a:t>
            </a:r>
          </a:p>
          <a:p>
            <a:pPr lvl="1"/>
            <a:r>
              <a:rPr lang="de-DE" sz="2400" dirty="0" err="1"/>
              <a:t>Using</a:t>
            </a:r>
            <a:r>
              <a:rPr lang="de-DE" sz="2400" dirty="0"/>
              <a:t> stereotypes, </a:t>
            </a:r>
            <a:r>
              <a:rPr lang="de-DE" sz="2400" dirty="0" err="1"/>
              <a:t>topoi</a:t>
            </a:r>
            <a:r>
              <a:rPr lang="de-DE" sz="2400" dirty="0"/>
              <a:t> </a:t>
            </a:r>
            <a:r>
              <a:rPr lang="de-DE" sz="2400" dirty="0" err="1"/>
              <a:t>about</a:t>
            </a:r>
            <a:r>
              <a:rPr lang="de-DE" sz="2400" dirty="0"/>
              <a:t> </a:t>
            </a:r>
            <a:r>
              <a:rPr lang="de-DE" sz="2400" dirty="0" err="1"/>
              <a:t>the</a:t>
            </a:r>
            <a:r>
              <a:rPr lang="de-DE" sz="2400" dirty="0"/>
              <a:t> ‚</a:t>
            </a:r>
            <a:r>
              <a:rPr lang="de-DE" sz="2400" dirty="0" err="1"/>
              <a:t>Celts</a:t>
            </a:r>
            <a:r>
              <a:rPr lang="de-DE" sz="2400" dirty="0"/>
              <a:t>‘</a:t>
            </a:r>
          </a:p>
        </p:txBody>
      </p:sp>
      <p:sp>
        <p:nvSpPr>
          <p:cNvPr id="3" name="Rectangle 2">
            <a:extLst>
              <a:ext uri="{FF2B5EF4-FFF2-40B4-BE49-F238E27FC236}">
                <a16:creationId xmlns:a16="http://schemas.microsoft.com/office/drawing/2014/main" xmlns="" id="{CD4AC16A-073A-4826-8505-CA26248629A2}"/>
              </a:ext>
            </a:extLst>
          </p:cNvPr>
          <p:cNvSpPr/>
          <p:nvPr/>
        </p:nvSpPr>
        <p:spPr>
          <a:xfrm>
            <a:off x="3359696" y="5013176"/>
            <a:ext cx="2214297" cy="1754326"/>
          </a:xfrm>
          <a:prstGeom prst="rect">
            <a:avLst/>
          </a:prstGeom>
        </p:spPr>
        <p:txBody>
          <a:bodyPr wrap="square">
            <a:spAutoFit/>
          </a:bodyPr>
          <a:lstStyle/>
          <a:p>
            <a:r>
              <a:rPr lang="de-DE" dirty="0"/>
              <a:t>ESSENTIAL:</a:t>
            </a:r>
            <a:br>
              <a:rPr lang="de-DE" dirty="0"/>
            </a:br>
            <a:r>
              <a:rPr lang="de-DE" dirty="0"/>
              <a:t>Always check </a:t>
            </a:r>
            <a:r>
              <a:rPr lang="de-DE" dirty="0" err="1"/>
              <a:t>the</a:t>
            </a:r>
            <a:r>
              <a:rPr lang="de-DE" dirty="0"/>
              <a:t> </a:t>
            </a:r>
            <a:r>
              <a:rPr lang="de-DE" dirty="0" err="1"/>
              <a:t>background</a:t>
            </a:r>
            <a:r>
              <a:rPr lang="de-DE" dirty="0"/>
              <a:t> of </a:t>
            </a:r>
            <a:r>
              <a:rPr lang="de-DE" dirty="0" err="1"/>
              <a:t>ancient</a:t>
            </a:r>
            <a:r>
              <a:rPr lang="de-DE" dirty="0"/>
              <a:t> </a:t>
            </a:r>
            <a:r>
              <a:rPr lang="de-DE" dirty="0" err="1"/>
              <a:t>authors</a:t>
            </a:r>
            <a:r>
              <a:rPr lang="de-DE" dirty="0"/>
              <a:t>: </a:t>
            </a:r>
            <a:r>
              <a:rPr lang="de-DE" dirty="0" err="1"/>
              <a:t>when</a:t>
            </a:r>
            <a:r>
              <a:rPr lang="de-DE" dirty="0"/>
              <a:t> </a:t>
            </a:r>
            <a:r>
              <a:rPr lang="de-DE" dirty="0" err="1"/>
              <a:t>did</a:t>
            </a:r>
            <a:r>
              <a:rPr lang="de-DE" dirty="0"/>
              <a:t> </a:t>
            </a:r>
            <a:r>
              <a:rPr lang="de-DE" dirty="0" err="1"/>
              <a:t>they</a:t>
            </a:r>
            <a:r>
              <a:rPr lang="de-DE" dirty="0"/>
              <a:t> live and </a:t>
            </a:r>
            <a:r>
              <a:rPr lang="de-DE" dirty="0" err="1"/>
              <a:t>where</a:t>
            </a:r>
            <a:endParaRPr lang="en-GB" dirty="0"/>
          </a:p>
        </p:txBody>
      </p:sp>
    </p:spTree>
    <p:extLst>
      <p:ext uri="{BB962C8B-B14F-4D97-AF65-F5344CB8AC3E}">
        <p14:creationId xmlns:p14="http://schemas.microsoft.com/office/powerpoint/2010/main" val="19265176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 name="Title 1">
            <a:extLst>
              <a:ext uri="{FF2B5EF4-FFF2-40B4-BE49-F238E27FC236}">
                <a16:creationId xmlns:a16="http://schemas.microsoft.com/office/drawing/2014/main" xmlns="" id="{37199719-41DE-4FB7-8B29-7A4E0451B87F}"/>
              </a:ext>
            </a:extLst>
          </p:cNvPr>
          <p:cNvSpPr>
            <a:spLocks noGrp="1"/>
          </p:cNvSpPr>
          <p:nvPr>
            <p:ph type="title"/>
          </p:nvPr>
        </p:nvSpPr>
        <p:spPr>
          <a:xfrm>
            <a:off x="911424" y="3448"/>
            <a:ext cx="10067132" cy="1465792"/>
          </a:xfrm>
        </p:spPr>
        <p:txBody>
          <a:bodyPr/>
          <a:lstStyle/>
          <a:p>
            <a:pPr algn="ctr"/>
            <a:r>
              <a:rPr lang="de-DE" dirty="0"/>
              <a:t>Case </a:t>
            </a:r>
            <a:r>
              <a:rPr lang="de-DE" dirty="0" err="1"/>
              <a:t>study</a:t>
            </a:r>
            <a:r>
              <a:rPr lang="de-DE" dirty="0"/>
              <a:t> </a:t>
            </a:r>
            <a:r>
              <a:rPr lang="de-DE" b="1" dirty="0"/>
              <a:t>Mona</a:t>
            </a:r>
            <a:r>
              <a:rPr lang="de-DE" dirty="0"/>
              <a:t>: The </a:t>
            </a:r>
            <a:r>
              <a:rPr lang="de-DE" dirty="0" err="1"/>
              <a:t>druids</a:t>
            </a:r>
            <a:r>
              <a:rPr lang="de-DE" dirty="0"/>
              <a:t>‘ last stand</a:t>
            </a:r>
            <a:endParaRPr lang="en-GB" dirty="0"/>
          </a:p>
        </p:txBody>
      </p:sp>
      <p:pic>
        <p:nvPicPr>
          <p:cNvPr id="14" name="Picture 3">
            <a:extLst>
              <a:ext uri="{FF2B5EF4-FFF2-40B4-BE49-F238E27FC236}">
                <a16:creationId xmlns:a16="http://schemas.microsoft.com/office/drawing/2014/main" xmlns="" id="{40BD0E8A-2BA5-49EA-B0E6-57B8DEDDCE99}"/>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6915341" y="3969674"/>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9" descr="http://www.philipcoppens.com/angl_holyhead.jpg">
            <a:extLst>
              <a:ext uri="{FF2B5EF4-FFF2-40B4-BE49-F238E27FC236}">
                <a16:creationId xmlns:a16="http://schemas.microsoft.com/office/drawing/2014/main" xmlns="" id="{E2D48B4C-F6DB-4DFC-A69D-0DBD3B0643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36245" y="2060848"/>
            <a:ext cx="3652580" cy="25202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6" name="Picture 2" descr="http://3.bp.blogspot.com/-gqANwm6qQEA/Ts5lwjOfGQI/AAAAAAAAACw/cGNwmiuZb0U/s1600/Mona+Antiqua.jpg">
            <a:extLst>
              <a:ext uri="{FF2B5EF4-FFF2-40B4-BE49-F238E27FC236}">
                <a16:creationId xmlns:a16="http://schemas.microsoft.com/office/drawing/2014/main" xmlns="" id="{B408539E-5E28-4EEF-9FCC-ADCCAF910BE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20706612">
            <a:off x="576371" y="1364167"/>
            <a:ext cx="3583691" cy="458599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7" descr="http://www.philipcoppens.com/angl_map.jpg">
            <a:extLst>
              <a:ext uri="{FF2B5EF4-FFF2-40B4-BE49-F238E27FC236}">
                <a16:creationId xmlns:a16="http://schemas.microsoft.com/office/drawing/2014/main" xmlns="" id="{86821390-A87C-49B4-8350-EF21A0F291C2}"/>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495600" y="4378350"/>
            <a:ext cx="3274936" cy="24635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xmlns="" id="{C38C3ED6-C370-4D13-96BF-CD635968C7C8}"/>
              </a:ext>
            </a:extLst>
          </p:cNvPr>
          <p:cNvSpPr/>
          <p:nvPr/>
        </p:nvSpPr>
        <p:spPr>
          <a:xfrm rot="20633123">
            <a:off x="-318939" y="3494427"/>
            <a:ext cx="5054691" cy="417811"/>
          </a:xfrm>
          <a:prstGeom prst="rect">
            <a:avLst/>
          </a:prstGeom>
          <a:solidFill>
            <a:srgbClr val="FFC0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7918169"/>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250"/>
                                        <p:tgtEl>
                                          <p:spTgt spid="14"/>
                                        </p:tgtEl>
                                      </p:cBhvr>
                                    </p:animEffect>
                                    <p:anim calcmode="lin" valueType="num">
                                      <p:cBhvr>
                                        <p:cTn id="8" dur="1250" fill="hold"/>
                                        <p:tgtEl>
                                          <p:spTgt spid="14"/>
                                        </p:tgtEl>
                                        <p:attrNameLst>
                                          <p:attrName>ppt_x</p:attrName>
                                        </p:attrNameLst>
                                      </p:cBhvr>
                                      <p:tavLst>
                                        <p:tav tm="0">
                                          <p:val>
                                            <p:strVal val="#ppt_x"/>
                                          </p:val>
                                        </p:tav>
                                        <p:tav tm="100000">
                                          <p:val>
                                            <p:strVal val="#ppt_x"/>
                                          </p:val>
                                        </p:tav>
                                      </p:tavLst>
                                    </p:anim>
                                    <p:anim calcmode="lin" valueType="num">
                                      <p:cBhvr>
                                        <p:cTn id="9" dur="1250" fill="hold"/>
                                        <p:tgtEl>
                                          <p:spTgt spid="14"/>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250"/>
                                        <p:tgtEl>
                                          <p:spTgt spid="12"/>
                                        </p:tgtEl>
                                      </p:cBhvr>
                                    </p:animEffect>
                                    <p:anim calcmode="lin" valueType="num">
                                      <p:cBhvr>
                                        <p:cTn id="14" dur="1250" fill="hold"/>
                                        <p:tgtEl>
                                          <p:spTgt spid="12"/>
                                        </p:tgtEl>
                                        <p:attrNameLst>
                                          <p:attrName>ppt_x</p:attrName>
                                        </p:attrNameLst>
                                      </p:cBhvr>
                                      <p:tavLst>
                                        <p:tav tm="0">
                                          <p:val>
                                            <p:strVal val="#ppt_x"/>
                                          </p:val>
                                        </p:tav>
                                        <p:tav tm="100000">
                                          <p:val>
                                            <p:strVal val="#ppt_x"/>
                                          </p:val>
                                        </p:tav>
                                      </p:tavLst>
                                    </p:anim>
                                    <p:anim calcmode="lin" valueType="num">
                                      <p:cBhvr>
                                        <p:cTn id="15" dur="1250" fill="hold"/>
                                        <p:tgtEl>
                                          <p:spTgt spid="12"/>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50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250"/>
                                        <p:tgtEl>
                                          <p:spTgt spid="17"/>
                                        </p:tgtEl>
                                      </p:cBhvr>
                                    </p:animEffect>
                                    <p:anim calcmode="lin" valueType="num">
                                      <p:cBhvr>
                                        <p:cTn id="20" dur="1250" fill="hold"/>
                                        <p:tgtEl>
                                          <p:spTgt spid="17"/>
                                        </p:tgtEl>
                                        <p:attrNameLst>
                                          <p:attrName>ppt_x</p:attrName>
                                        </p:attrNameLst>
                                      </p:cBhvr>
                                      <p:tavLst>
                                        <p:tav tm="0">
                                          <p:val>
                                            <p:strVal val="#ppt_x"/>
                                          </p:val>
                                        </p:tav>
                                        <p:tav tm="100000">
                                          <p:val>
                                            <p:strVal val="#ppt_x"/>
                                          </p:val>
                                        </p:tav>
                                      </p:tavLst>
                                    </p:anim>
                                    <p:anim calcmode="lin" valueType="num">
                                      <p:cBhvr>
                                        <p:cTn id="21" dur="1250" fill="hold"/>
                                        <p:tgtEl>
                                          <p:spTgt spid="17"/>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1000"/>
                                        <p:tgtEl>
                                          <p:spTgt spid="16"/>
                                        </p:tgtEl>
                                      </p:cBhvr>
                                    </p:animEffect>
                                    <p:anim calcmode="lin" valueType="num">
                                      <p:cBhvr>
                                        <p:cTn id="26" dur="1000" fill="hold"/>
                                        <p:tgtEl>
                                          <p:spTgt spid="16"/>
                                        </p:tgtEl>
                                        <p:attrNameLst>
                                          <p:attrName>ppt_x</p:attrName>
                                        </p:attrNameLst>
                                      </p:cBhvr>
                                      <p:tavLst>
                                        <p:tav tm="0">
                                          <p:val>
                                            <p:strVal val="#ppt_x"/>
                                          </p:val>
                                        </p:tav>
                                        <p:tav tm="100000">
                                          <p:val>
                                            <p:strVal val="#ppt_x"/>
                                          </p:val>
                                        </p:tav>
                                      </p:tavLst>
                                    </p:anim>
                                    <p:anim calcmode="lin" valueType="num">
                                      <p:cBhvr>
                                        <p:cTn id="27" dur="1000" fill="hold"/>
                                        <p:tgtEl>
                                          <p:spTgt spid="16"/>
                                        </p:tgtEl>
                                        <p:attrNameLst>
                                          <p:attrName>ppt_y</p:attrName>
                                        </p:attrNameLst>
                                      </p:cBhvr>
                                      <p:tavLst>
                                        <p:tav tm="0">
                                          <p:val>
                                            <p:strVal val="#ppt_y+.1"/>
                                          </p:val>
                                        </p:tav>
                                        <p:tav tm="100000">
                                          <p:val>
                                            <p:strVal val="#ppt_y"/>
                                          </p:val>
                                        </p:tav>
                                      </p:tavLst>
                                    </p:anim>
                                  </p:childTnLst>
                                </p:cTn>
                              </p:par>
                            </p:childTnLst>
                          </p:cTn>
                        </p:par>
                        <p:par>
                          <p:cTn id="28" fill="hold">
                            <p:stCondLst>
                              <p:cond delay="6250"/>
                            </p:stCondLst>
                            <p:childTnLst>
                              <p:par>
                                <p:cTn id="29" presetID="22" presetClass="entr" presetSubtype="8" fill="hold" grpId="0" nodeType="afterEffect">
                                  <p:stCondLst>
                                    <p:cond delay="500"/>
                                  </p:stCondLst>
                                  <p:childTnLst>
                                    <p:set>
                                      <p:cBhvr>
                                        <p:cTn id="30" dur="1" fill="hold">
                                          <p:stCondLst>
                                            <p:cond delay="0"/>
                                          </p:stCondLst>
                                        </p:cTn>
                                        <p:tgtEl>
                                          <p:spTgt spid="6"/>
                                        </p:tgtEl>
                                        <p:attrNameLst>
                                          <p:attrName>style.visibility</p:attrName>
                                        </p:attrNameLst>
                                      </p:cBhvr>
                                      <p:to>
                                        <p:strVal val="visible"/>
                                      </p:to>
                                    </p:set>
                                    <p:animEffect transition="in" filter="wipe(left)">
                                      <p:cBhvr>
                                        <p:cTn id="31" dur="2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6" name="Content Placeholder 2">
            <a:extLst>
              <a:ext uri="{FF2B5EF4-FFF2-40B4-BE49-F238E27FC236}">
                <a16:creationId xmlns:a16="http://schemas.microsoft.com/office/drawing/2014/main" xmlns="" id="{75930B8C-5E17-40C5-A7D3-830FE7B99839}"/>
              </a:ext>
            </a:extLst>
          </p:cNvPr>
          <p:cNvSpPr>
            <a:spLocks noGrp="1"/>
          </p:cNvSpPr>
          <p:nvPr>
            <p:ph idx="1"/>
          </p:nvPr>
        </p:nvSpPr>
        <p:spPr>
          <a:xfrm>
            <a:off x="4995450" y="242669"/>
            <a:ext cx="6537832" cy="6364333"/>
          </a:xfrm>
        </p:spPr>
        <p:txBody>
          <a:bodyPr>
            <a:normAutofit/>
          </a:bodyPr>
          <a:lstStyle/>
          <a:p>
            <a:r>
              <a:rPr lang="en-GB" sz="2400" b="1" dirty="0"/>
              <a:t>Tacitus </a:t>
            </a:r>
            <a:r>
              <a:rPr lang="en-GB" sz="2400" b="1" i="1" dirty="0"/>
              <a:t>Annals</a:t>
            </a:r>
            <a:r>
              <a:rPr lang="en-GB" sz="2400" b="1" dirty="0"/>
              <a:t> 14.30 (A.D. 60)</a:t>
            </a:r>
            <a:r>
              <a:rPr lang="en-GB" sz="2400" dirty="0"/>
              <a:t/>
            </a:r>
            <a:br>
              <a:rPr lang="en-GB" sz="2400" dirty="0"/>
            </a:br>
            <a:r>
              <a:rPr lang="en-GB" sz="2400" i="1" dirty="0"/>
              <a:t>On the shore stood the opposing army with its dense array of armed warriors, while between the ranks dashed </a:t>
            </a:r>
            <a:r>
              <a:rPr lang="en-GB" sz="2400" i="1" dirty="0">
                <a:solidFill>
                  <a:srgbClr val="FFC000"/>
                </a:solidFill>
              </a:rPr>
              <a:t>women</a:t>
            </a:r>
            <a:r>
              <a:rPr lang="en-GB" sz="2400" i="1" dirty="0"/>
              <a:t>, in black attire </a:t>
            </a:r>
            <a:r>
              <a:rPr lang="en-GB" sz="2400" i="1" dirty="0">
                <a:solidFill>
                  <a:srgbClr val="FFC000"/>
                </a:solidFill>
              </a:rPr>
              <a:t>like the Furies </a:t>
            </a:r>
            <a:r>
              <a:rPr lang="en-GB" sz="2400" dirty="0"/>
              <a:t>(in </a:t>
            </a:r>
            <a:r>
              <a:rPr lang="en-GB" sz="2400" dirty="0" err="1"/>
              <a:t>modum</a:t>
            </a:r>
            <a:r>
              <a:rPr lang="en-GB" sz="2400" dirty="0"/>
              <a:t> </a:t>
            </a:r>
            <a:r>
              <a:rPr lang="en-GB" sz="2400" dirty="0" err="1"/>
              <a:t>Furiarum</a:t>
            </a:r>
            <a:r>
              <a:rPr lang="en-GB" sz="2400" dirty="0"/>
              <a:t>)</a:t>
            </a:r>
            <a:r>
              <a:rPr lang="en-GB" sz="2400" i="1" dirty="0"/>
              <a:t>, with hair dishevelled, waving brands. All around, the </a:t>
            </a:r>
            <a:r>
              <a:rPr lang="en-GB" sz="2400" i="1" dirty="0">
                <a:solidFill>
                  <a:srgbClr val="FFC000"/>
                </a:solidFill>
              </a:rPr>
              <a:t>druids</a:t>
            </a:r>
            <a:r>
              <a:rPr lang="en-GB" sz="2400" i="1" dirty="0"/>
              <a:t>, lifting up their hands to heaven, and </a:t>
            </a:r>
            <a:r>
              <a:rPr lang="en-GB" sz="2400" i="1" dirty="0">
                <a:solidFill>
                  <a:srgbClr val="FFC000"/>
                </a:solidFill>
              </a:rPr>
              <a:t>pouring forth dreadful imprecations</a:t>
            </a:r>
            <a:r>
              <a:rPr lang="en-GB" sz="2400" i="1" dirty="0"/>
              <a:t>, scared our soldiers by the unfamiliar sight, so that, </a:t>
            </a:r>
            <a:r>
              <a:rPr lang="en-GB" sz="2400" i="1" dirty="0">
                <a:solidFill>
                  <a:srgbClr val="FFC000"/>
                </a:solidFill>
              </a:rPr>
              <a:t>as if their limbs were paralysed</a:t>
            </a:r>
            <a:r>
              <a:rPr lang="en-GB" sz="2400" i="1" dirty="0"/>
              <a:t>, they stood motionless, and exposed to wounds. (…)  A force was next set over the conquered, and their </a:t>
            </a:r>
            <a:r>
              <a:rPr lang="en-GB" sz="2400" i="1" dirty="0">
                <a:solidFill>
                  <a:srgbClr val="FFC000"/>
                </a:solidFill>
              </a:rPr>
              <a:t>groves, devoted to inhuman superstitions, were destroyed</a:t>
            </a:r>
            <a:r>
              <a:rPr lang="en-GB" sz="2400" i="1" dirty="0"/>
              <a:t>. They deemed it indeed a duty </a:t>
            </a:r>
            <a:r>
              <a:rPr lang="en-GB" sz="2400" i="1" dirty="0">
                <a:solidFill>
                  <a:srgbClr val="FFC000"/>
                </a:solidFill>
              </a:rPr>
              <a:t>to cover their altars with the blood of captives and to consult their deities through human entrails. </a:t>
            </a:r>
          </a:p>
        </p:txBody>
      </p:sp>
      <p:sp>
        <p:nvSpPr>
          <p:cNvPr id="7" name="TextBox 6">
            <a:extLst>
              <a:ext uri="{FF2B5EF4-FFF2-40B4-BE49-F238E27FC236}">
                <a16:creationId xmlns:a16="http://schemas.microsoft.com/office/drawing/2014/main" xmlns="" id="{044E1F12-B933-460A-A293-33850186DA0A}"/>
              </a:ext>
            </a:extLst>
          </p:cNvPr>
          <p:cNvSpPr txBox="1"/>
          <p:nvPr/>
        </p:nvSpPr>
        <p:spPr>
          <a:xfrm>
            <a:off x="1524000" y="5380672"/>
            <a:ext cx="4680520" cy="369332"/>
          </a:xfrm>
          <a:prstGeom prst="rect">
            <a:avLst/>
          </a:prstGeom>
          <a:noFill/>
        </p:spPr>
        <p:txBody>
          <a:bodyPr wrap="square" rtlCol="0">
            <a:spAutoFit/>
          </a:bodyPr>
          <a:lstStyle/>
          <a:p>
            <a:endParaRPr lang="en-GB" dirty="0"/>
          </a:p>
        </p:txBody>
      </p:sp>
      <p:sp>
        <p:nvSpPr>
          <p:cNvPr id="10" name="Oval 9">
            <a:extLst>
              <a:ext uri="{FF2B5EF4-FFF2-40B4-BE49-F238E27FC236}">
                <a16:creationId xmlns:a16="http://schemas.microsoft.com/office/drawing/2014/main" xmlns="" id="{89E18902-81DE-4290-A3FD-85CE68B19BD0}"/>
              </a:ext>
            </a:extLst>
          </p:cNvPr>
          <p:cNvSpPr/>
          <p:nvPr/>
        </p:nvSpPr>
        <p:spPr>
          <a:xfrm>
            <a:off x="4727849" y="1592796"/>
            <a:ext cx="7056784" cy="812100"/>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xmlns="" id="{7810E25C-69DE-4A71-B93F-C88BBC022E67}"/>
              </a:ext>
            </a:extLst>
          </p:cNvPr>
          <p:cNvSpPr/>
          <p:nvPr/>
        </p:nvSpPr>
        <p:spPr>
          <a:xfrm>
            <a:off x="4624735" y="4702246"/>
            <a:ext cx="7564089" cy="1861644"/>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xmlns="" id="{704B4CFD-1A0F-4F52-9CDC-16FD20722DA1}"/>
              </a:ext>
            </a:extLst>
          </p:cNvPr>
          <p:cNvSpPr/>
          <p:nvPr/>
        </p:nvSpPr>
        <p:spPr>
          <a:xfrm>
            <a:off x="4280654" y="2406681"/>
            <a:ext cx="7792009" cy="1861644"/>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xmlns="" id="{9A6C0749-1EB5-4366-8274-AE27E6A9D5AC}"/>
              </a:ext>
            </a:extLst>
          </p:cNvPr>
          <p:cNvSpPr txBox="1"/>
          <p:nvPr/>
        </p:nvSpPr>
        <p:spPr>
          <a:xfrm>
            <a:off x="745082" y="2768689"/>
            <a:ext cx="2952328" cy="830997"/>
          </a:xfrm>
          <a:prstGeom prst="rect">
            <a:avLst/>
          </a:prstGeom>
          <a:noFill/>
        </p:spPr>
        <p:txBody>
          <a:bodyPr wrap="square" rtlCol="0">
            <a:spAutoFit/>
          </a:bodyPr>
          <a:lstStyle/>
          <a:p>
            <a:r>
              <a:rPr lang="de-DE" sz="2400" dirty="0"/>
              <a:t>druids</a:t>
            </a:r>
            <a:br>
              <a:rPr lang="de-DE" sz="2400" dirty="0"/>
            </a:br>
            <a:r>
              <a:rPr lang="de-DE" sz="2400" dirty="0"/>
              <a:t>= magicians</a:t>
            </a:r>
            <a:endParaRPr lang="en-GB" sz="2400" dirty="0"/>
          </a:p>
        </p:txBody>
      </p:sp>
      <p:sp>
        <p:nvSpPr>
          <p:cNvPr id="16" name="TextBox 15">
            <a:extLst>
              <a:ext uri="{FF2B5EF4-FFF2-40B4-BE49-F238E27FC236}">
                <a16:creationId xmlns:a16="http://schemas.microsoft.com/office/drawing/2014/main" xmlns="" id="{86FDA782-6767-4132-8EC7-43FE1B2A7450}"/>
              </a:ext>
            </a:extLst>
          </p:cNvPr>
          <p:cNvSpPr txBox="1"/>
          <p:nvPr/>
        </p:nvSpPr>
        <p:spPr>
          <a:xfrm>
            <a:off x="860908" y="4389445"/>
            <a:ext cx="2952328" cy="830997"/>
          </a:xfrm>
          <a:prstGeom prst="rect">
            <a:avLst/>
          </a:prstGeom>
          <a:noFill/>
        </p:spPr>
        <p:txBody>
          <a:bodyPr wrap="square" rtlCol="0">
            <a:spAutoFit/>
          </a:bodyPr>
          <a:lstStyle/>
          <a:p>
            <a:r>
              <a:rPr lang="de-DE" sz="2400" dirty="0"/>
              <a:t>human </a:t>
            </a:r>
            <a:br>
              <a:rPr lang="de-DE" sz="2400" dirty="0"/>
            </a:br>
            <a:r>
              <a:rPr lang="de-DE" sz="2400" dirty="0"/>
              <a:t>sacrifice</a:t>
            </a:r>
            <a:endParaRPr lang="en-GB" sz="2400" dirty="0"/>
          </a:p>
        </p:txBody>
      </p:sp>
      <p:sp>
        <p:nvSpPr>
          <p:cNvPr id="17" name="TextBox 16">
            <a:extLst>
              <a:ext uri="{FF2B5EF4-FFF2-40B4-BE49-F238E27FC236}">
                <a16:creationId xmlns:a16="http://schemas.microsoft.com/office/drawing/2014/main" xmlns="" id="{087F6016-8374-4C26-9841-0B58935038F8}"/>
              </a:ext>
            </a:extLst>
          </p:cNvPr>
          <p:cNvSpPr txBox="1"/>
          <p:nvPr/>
        </p:nvSpPr>
        <p:spPr>
          <a:xfrm>
            <a:off x="1039596" y="896069"/>
            <a:ext cx="2952328" cy="1200329"/>
          </a:xfrm>
          <a:prstGeom prst="rect">
            <a:avLst/>
          </a:prstGeom>
          <a:noFill/>
        </p:spPr>
        <p:txBody>
          <a:bodyPr wrap="square" rtlCol="0">
            <a:spAutoFit/>
          </a:bodyPr>
          <a:lstStyle/>
          <a:p>
            <a:r>
              <a:rPr lang="de-DE" sz="2400" dirty="0"/>
              <a:t>women as furies: </a:t>
            </a:r>
          </a:p>
          <a:p>
            <a:pPr marL="285750" indent="-285750">
              <a:buFont typeface="Wingdings" pitchFamily="2" charset="2"/>
              <a:buChar char="§"/>
            </a:pPr>
            <a:r>
              <a:rPr lang="de-DE" sz="2400" dirty="0"/>
              <a:t>female druids ?</a:t>
            </a:r>
          </a:p>
          <a:p>
            <a:pPr marL="285750" indent="-285750">
              <a:buFont typeface="Wingdings" pitchFamily="2" charset="2"/>
              <a:buChar char="§"/>
            </a:pPr>
            <a:r>
              <a:rPr lang="de-DE" sz="2400" dirty="0"/>
              <a:t>cf. Boudicca (?)</a:t>
            </a:r>
            <a:endParaRPr lang="en-GB" sz="2400" dirty="0"/>
          </a:p>
        </p:txBody>
      </p:sp>
      <p:cxnSp>
        <p:nvCxnSpPr>
          <p:cNvPr id="18" name="Straight Arrow Connector 17">
            <a:extLst>
              <a:ext uri="{FF2B5EF4-FFF2-40B4-BE49-F238E27FC236}">
                <a16:creationId xmlns:a16="http://schemas.microsoft.com/office/drawing/2014/main" xmlns="" id="{F2C1378D-C8E4-46BF-815C-A848D24BCC68}"/>
              </a:ext>
            </a:extLst>
          </p:cNvPr>
          <p:cNvCxnSpPr>
            <a:cxnSpLocks/>
          </p:cNvCxnSpPr>
          <p:nvPr/>
        </p:nvCxnSpPr>
        <p:spPr>
          <a:xfrm flipH="1" flipV="1">
            <a:off x="2453690" y="3202608"/>
            <a:ext cx="1826965" cy="6664"/>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xmlns="" id="{96FC3D3D-C5CF-43BD-989C-C85E2D942C1E}"/>
              </a:ext>
            </a:extLst>
          </p:cNvPr>
          <p:cNvCxnSpPr>
            <a:cxnSpLocks/>
            <a:stCxn id="11" idx="2"/>
          </p:cNvCxnSpPr>
          <p:nvPr/>
        </p:nvCxnSpPr>
        <p:spPr>
          <a:xfrm flipH="1" flipV="1">
            <a:off x="2631193" y="5297486"/>
            <a:ext cx="1993542" cy="335582"/>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E0B0D739-1F37-4AE2-BBDC-8D80CB8F4572}"/>
              </a:ext>
            </a:extLst>
          </p:cNvPr>
          <p:cNvCxnSpPr>
            <a:cxnSpLocks/>
            <a:stCxn id="10" idx="2"/>
          </p:cNvCxnSpPr>
          <p:nvPr/>
        </p:nvCxnSpPr>
        <p:spPr>
          <a:xfrm flipH="1" flipV="1">
            <a:off x="3367172" y="1549684"/>
            <a:ext cx="1360677" cy="449162"/>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66484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childTnLst>
                          </p:cTn>
                        </p:par>
                        <p:par>
                          <p:cTn id="8" fill="hold">
                            <p:stCondLst>
                              <p:cond delay="2000"/>
                            </p:stCondLst>
                            <p:childTnLst>
                              <p:par>
                                <p:cTn id="9" presetID="22" presetClass="entr" presetSubtype="2"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right)">
                                      <p:cBhvr>
                                        <p:cTn id="11" dur="500"/>
                                        <p:tgtEl>
                                          <p:spTgt spid="20"/>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heel(1)">
                                      <p:cBhvr>
                                        <p:cTn id="20" dur="2000"/>
                                        <p:tgtEl>
                                          <p:spTgt spid="12"/>
                                        </p:tgtEl>
                                      </p:cBhvr>
                                    </p:animEffect>
                                  </p:childTnLst>
                                </p:cTn>
                              </p:par>
                            </p:childTnLst>
                          </p:cTn>
                        </p:par>
                        <p:par>
                          <p:cTn id="21" fill="hold">
                            <p:stCondLst>
                              <p:cond delay="2000"/>
                            </p:stCondLst>
                            <p:childTnLst>
                              <p:par>
                                <p:cTn id="22" presetID="22" presetClass="entr" presetSubtype="2" fill="hold" nodeType="after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wipe(right)">
                                      <p:cBhvr>
                                        <p:cTn id="24" dur="500"/>
                                        <p:tgtEl>
                                          <p:spTgt spid="18"/>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heel(1)">
                                      <p:cBhvr>
                                        <p:cTn id="33" dur="2000"/>
                                        <p:tgtEl>
                                          <p:spTgt spid="11"/>
                                        </p:tgtEl>
                                      </p:cBhvr>
                                    </p:animEffect>
                                  </p:childTnLst>
                                </p:cTn>
                              </p:par>
                            </p:childTnLst>
                          </p:cTn>
                        </p:par>
                        <p:par>
                          <p:cTn id="34" fill="hold">
                            <p:stCondLst>
                              <p:cond delay="2000"/>
                            </p:stCondLst>
                            <p:childTnLst>
                              <p:par>
                                <p:cTn id="35" presetID="22" presetClass="entr" presetSubtype="4" fill="hold" nodeType="after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wipe(down)">
                                      <p:cBhvr>
                                        <p:cTn id="37" dur="500"/>
                                        <p:tgtEl>
                                          <p:spTgt spid="19"/>
                                        </p:tgtEl>
                                      </p:cBhvr>
                                    </p:animEffect>
                                  </p:childTnLst>
                                </p:cTn>
                              </p:par>
                            </p:childTnLst>
                          </p:cTn>
                        </p:par>
                        <p:par>
                          <p:cTn id="38" fill="hold">
                            <p:stCondLst>
                              <p:cond delay="2500"/>
                            </p:stCondLst>
                            <p:childTnLst>
                              <p:par>
                                <p:cTn id="39" presetID="10" presetClass="entr" presetSubtype="0" fill="hold" grpId="0" nodeType="after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4"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5" name="Picture 6" descr="File:Naturalishistoria.jpg">
            <a:extLst>
              <a:ext uri="{FF2B5EF4-FFF2-40B4-BE49-F238E27FC236}">
                <a16:creationId xmlns:a16="http://schemas.microsoft.com/office/drawing/2014/main" xmlns="" id="{2E069C16-ACBC-4DA3-8786-5BC8669B52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16050">
            <a:off x="2538387" y="3007400"/>
            <a:ext cx="2400229" cy="4044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xmlns="" id="{43EE0D01-4466-4487-8128-F89764892582}"/>
              </a:ext>
            </a:extLst>
          </p:cNvPr>
          <p:cNvSpPr>
            <a:spLocks noGrp="1"/>
          </p:cNvSpPr>
          <p:nvPr>
            <p:ph type="title"/>
          </p:nvPr>
        </p:nvSpPr>
        <p:spPr>
          <a:xfrm>
            <a:off x="1611042" y="-18309"/>
            <a:ext cx="9522175" cy="1456267"/>
          </a:xfrm>
        </p:spPr>
        <p:txBody>
          <a:bodyPr/>
          <a:lstStyle/>
          <a:p>
            <a:r>
              <a:rPr lang="de-DE" dirty="0"/>
              <a:t>Pliny</a:t>
            </a:r>
            <a:endParaRPr lang="en-GB" i="1" dirty="0"/>
          </a:p>
        </p:txBody>
      </p:sp>
      <p:sp>
        <p:nvSpPr>
          <p:cNvPr id="7" name="Content Placeholder 2">
            <a:extLst>
              <a:ext uri="{FF2B5EF4-FFF2-40B4-BE49-F238E27FC236}">
                <a16:creationId xmlns:a16="http://schemas.microsoft.com/office/drawing/2014/main" xmlns="" id="{D4A21BF5-12E9-477E-8336-474DAD1A65C1}"/>
              </a:ext>
            </a:extLst>
          </p:cNvPr>
          <p:cNvSpPr>
            <a:spLocks noGrp="1"/>
          </p:cNvSpPr>
          <p:nvPr>
            <p:ph idx="1"/>
          </p:nvPr>
        </p:nvSpPr>
        <p:spPr>
          <a:xfrm>
            <a:off x="5245022" y="991576"/>
            <a:ext cx="5380037" cy="3207642"/>
          </a:xfrm>
        </p:spPr>
        <p:txBody>
          <a:bodyPr>
            <a:normAutofit/>
          </a:bodyPr>
          <a:lstStyle/>
          <a:p>
            <a:r>
              <a:rPr lang="en-GB" sz="2400" b="1" dirty="0">
                <a:effectLst/>
              </a:rPr>
              <a:t>Pliny </a:t>
            </a:r>
            <a:r>
              <a:rPr lang="en-GB" sz="2400" b="1" i="1" dirty="0">
                <a:effectLst/>
              </a:rPr>
              <a:t>NH</a:t>
            </a:r>
            <a:r>
              <a:rPr lang="en-GB" sz="2400" b="1" dirty="0">
                <a:effectLst/>
              </a:rPr>
              <a:t> </a:t>
            </a:r>
            <a:r>
              <a:rPr lang="en-GB" sz="2400" dirty="0">
                <a:effectLst/>
              </a:rPr>
              <a:t>16.95</a:t>
            </a:r>
            <a:br>
              <a:rPr lang="en-GB" sz="2400" dirty="0">
                <a:effectLst/>
              </a:rPr>
            </a:br>
            <a:r>
              <a:rPr lang="en-GB" sz="2400" dirty="0">
                <a:effectLst/>
              </a:rPr>
              <a:t/>
            </a:r>
            <a:br>
              <a:rPr lang="en-GB" sz="2400" dirty="0">
                <a:effectLst/>
              </a:rPr>
            </a:br>
            <a:r>
              <a:rPr lang="en-GB" sz="2400" dirty="0">
                <a:effectLst/>
              </a:rPr>
              <a:t>(AD 23–79, </a:t>
            </a:r>
            <a:r>
              <a:rPr lang="en-GB" sz="2400" dirty="0" err="1">
                <a:effectLst/>
              </a:rPr>
              <a:t>Comum</a:t>
            </a:r>
            <a:r>
              <a:rPr lang="en-GB" sz="2400" dirty="0">
                <a:effectLst/>
              </a:rPr>
              <a:t>)</a:t>
            </a:r>
            <a:br>
              <a:rPr lang="en-GB" sz="2400" dirty="0">
                <a:effectLst/>
              </a:rPr>
            </a:br>
            <a:endParaRPr lang="en-GB" sz="2400" dirty="0">
              <a:effectLst/>
            </a:endParaRPr>
          </a:p>
          <a:p>
            <a:r>
              <a:rPr lang="en-GB" sz="2400" i="1" dirty="0">
                <a:effectLst/>
              </a:rPr>
              <a:t>The </a:t>
            </a:r>
            <a:r>
              <a:rPr lang="en-GB" sz="2400" i="1" dirty="0">
                <a:solidFill>
                  <a:srgbClr val="FFC000"/>
                </a:solidFill>
                <a:effectLst/>
              </a:rPr>
              <a:t>druids</a:t>
            </a:r>
            <a:r>
              <a:rPr lang="en-GB" sz="2400" i="1" dirty="0">
                <a:effectLst/>
              </a:rPr>
              <a:t> — for that is the name they give to their </a:t>
            </a:r>
            <a:r>
              <a:rPr lang="en-GB" sz="2400" i="1" dirty="0">
                <a:solidFill>
                  <a:srgbClr val="FFC000"/>
                </a:solidFill>
                <a:effectLst/>
              </a:rPr>
              <a:t>magicians</a:t>
            </a:r>
            <a:r>
              <a:rPr lang="en-GB" sz="2400" i="1" dirty="0">
                <a:effectLst/>
              </a:rPr>
              <a:t> — </a:t>
            </a:r>
            <a:r>
              <a:rPr lang="en-GB" sz="2400" i="1" dirty="0">
                <a:solidFill>
                  <a:srgbClr val="FFC000"/>
                </a:solidFill>
                <a:effectLst/>
              </a:rPr>
              <a:t>held</a:t>
            </a:r>
            <a:r>
              <a:rPr lang="en-GB" sz="2400" i="1" dirty="0">
                <a:effectLst/>
              </a:rPr>
              <a:t> nothing more sacred than the </a:t>
            </a:r>
            <a:r>
              <a:rPr lang="en-GB" sz="2400" i="1" dirty="0">
                <a:solidFill>
                  <a:srgbClr val="FFC000"/>
                </a:solidFill>
                <a:effectLst/>
              </a:rPr>
              <a:t>mistletoe</a:t>
            </a:r>
            <a:r>
              <a:rPr lang="en-GB" sz="2400" i="1" dirty="0">
                <a:effectLst/>
              </a:rPr>
              <a:t> and the tree that bears it. </a:t>
            </a:r>
            <a:endParaRPr lang="en-GB" sz="2400" i="1" dirty="0"/>
          </a:p>
        </p:txBody>
      </p:sp>
      <p:sp>
        <p:nvSpPr>
          <p:cNvPr id="9" name="Oval 8">
            <a:extLst>
              <a:ext uri="{FF2B5EF4-FFF2-40B4-BE49-F238E27FC236}">
                <a16:creationId xmlns:a16="http://schemas.microsoft.com/office/drawing/2014/main" xmlns="" id="{BF91891E-1D43-4948-8C4B-CA85081A72A2}"/>
              </a:ext>
            </a:extLst>
          </p:cNvPr>
          <p:cNvSpPr/>
          <p:nvPr/>
        </p:nvSpPr>
        <p:spPr>
          <a:xfrm rot="19408">
            <a:off x="5020440" y="2365592"/>
            <a:ext cx="5926818" cy="2216419"/>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1" name="TextBox 10">
            <a:extLst>
              <a:ext uri="{FF2B5EF4-FFF2-40B4-BE49-F238E27FC236}">
                <a16:creationId xmlns:a16="http://schemas.microsoft.com/office/drawing/2014/main" xmlns="" id="{C92FD3C0-EB6A-4952-BBDD-4F3F382501E9}"/>
              </a:ext>
            </a:extLst>
          </p:cNvPr>
          <p:cNvSpPr txBox="1"/>
          <p:nvPr/>
        </p:nvSpPr>
        <p:spPr>
          <a:xfrm>
            <a:off x="2034461" y="1670698"/>
            <a:ext cx="2952328" cy="707886"/>
          </a:xfrm>
          <a:prstGeom prst="rect">
            <a:avLst/>
          </a:prstGeom>
          <a:noFill/>
        </p:spPr>
        <p:txBody>
          <a:bodyPr wrap="square" rtlCol="0">
            <a:spAutoFit/>
          </a:bodyPr>
          <a:lstStyle/>
          <a:p>
            <a:r>
              <a:rPr lang="de-DE" sz="2000" dirty="0"/>
              <a:t>human </a:t>
            </a:r>
            <a:br>
              <a:rPr lang="de-DE" sz="2000" dirty="0"/>
            </a:br>
            <a:r>
              <a:rPr lang="de-DE" sz="2000" dirty="0"/>
              <a:t>sacrifice</a:t>
            </a:r>
            <a:endParaRPr lang="en-GB" sz="2000" dirty="0"/>
          </a:p>
        </p:txBody>
      </p:sp>
      <p:sp>
        <p:nvSpPr>
          <p:cNvPr id="12" name="TextBox 11">
            <a:extLst>
              <a:ext uri="{FF2B5EF4-FFF2-40B4-BE49-F238E27FC236}">
                <a16:creationId xmlns:a16="http://schemas.microsoft.com/office/drawing/2014/main" xmlns="" id="{40148E49-AC2E-4664-9307-A1FAD5BBA757}"/>
              </a:ext>
            </a:extLst>
          </p:cNvPr>
          <p:cNvSpPr txBox="1"/>
          <p:nvPr/>
        </p:nvSpPr>
        <p:spPr>
          <a:xfrm>
            <a:off x="745082" y="2768689"/>
            <a:ext cx="2952328" cy="830997"/>
          </a:xfrm>
          <a:prstGeom prst="rect">
            <a:avLst/>
          </a:prstGeom>
          <a:noFill/>
        </p:spPr>
        <p:txBody>
          <a:bodyPr wrap="square" rtlCol="0">
            <a:spAutoFit/>
          </a:bodyPr>
          <a:lstStyle/>
          <a:p>
            <a:r>
              <a:rPr lang="de-DE" sz="2400" dirty="0"/>
              <a:t>druids</a:t>
            </a:r>
            <a:br>
              <a:rPr lang="de-DE" sz="2400" dirty="0"/>
            </a:br>
            <a:r>
              <a:rPr lang="de-DE" sz="2400" dirty="0"/>
              <a:t>= magicians</a:t>
            </a:r>
            <a:endParaRPr lang="en-GB" sz="2400" dirty="0"/>
          </a:p>
        </p:txBody>
      </p:sp>
    </p:spTree>
    <p:extLst>
      <p:ext uri="{BB962C8B-B14F-4D97-AF65-F5344CB8AC3E}">
        <p14:creationId xmlns:p14="http://schemas.microsoft.com/office/powerpoint/2010/main" val="7934897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5" dur="500"/>
                                        <p:tgtEl>
                                          <p:spTgt spid="7">
                                            <p:txEl>
                                              <p:pRg st="1" end="1"/>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randombar(horizontal)">
                                      <p:cBhvr>
                                        <p:cTn id="19" dur="500"/>
                                        <p:tgtEl>
                                          <p:spTgt spid="9"/>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animBg="1"/>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1">
            <a:extLst>
              <a:ext uri="{FF2B5EF4-FFF2-40B4-BE49-F238E27FC236}">
                <a16:creationId xmlns:a16="http://schemas.microsoft.com/office/drawing/2014/main" xmlns="" id="{01E2124C-CF2C-494E-BBBC-85FBA4939F30}"/>
              </a:ext>
            </a:extLst>
          </p:cNvPr>
          <p:cNvSpPr>
            <a:spLocks noGrp="1"/>
          </p:cNvSpPr>
          <p:nvPr>
            <p:ph type="title"/>
          </p:nvPr>
        </p:nvSpPr>
        <p:spPr>
          <a:xfrm>
            <a:off x="685801" y="609600"/>
            <a:ext cx="10131425" cy="1456267"/>
          </a:xfrm>
        </p:spPr>
        <p:txBody>
          <a:bodyPr/>
          <a:lstStyle/>
          <a:p>
            <a:r>
              <a:rPr lang="de-DE" dirty="0"/>
              <a:t>Pliny</a:t>
            </a:r>
            <a:endParaRPr lang="en-GB" dirty="0"/>
          </a:p>
        </p:txBody>
      </p:sp>
      <p:sp>
        <p:nvSpPr>
          <p:cNvPr id="10" name="TextBox 9">
            <a:extLst>
              <a:ext uri="{FF2B5EF4-FFF2-40B4-BE49-F238E27FC236}">
                <a16:creationId xmlns:a16="http://schemas.microsoft.com/office/drawing/2014/main" xmlns="" id="{D881D769-661D-4F36-9B68-3AE90E947EC2}"/>
              </a:ext>
            </a:extLst>
          </p:cNvPr>
          <p:cNvSpPr txBox="1"/>
          <p:nvPr/>
        </p:nvSpPr>
        <p:spPr>
          <a:xfrm>
            <a:off x="826553" y="4581618"/>
            <a:ext cx="2952328" cy="1569660"/>
          </a:xfrm>
          <a:prstGeom prst="rect">
            <a:avLst/>
          </a:prstGeom>
          <a:noFill/>
        </p:spPr>
        <p:txBody>
          <a:bodyPr wrap="square" rtlCol="0">
            <a:spAutoFit/>
          </a:bodyPr>
          <a:lstStyle/>
          <a:p>
            <a:r>
              <a:rPr lang="de-DE" sz="2400" dirty="0"/>
              <a:t>human </a:t>
            </a:r>
            <a:br>
              <a:rPr lang="de-DE" sz="2400" dirty="0"/>
            </a:br>
            <a:r>
              <a:rPr lang="de-DE" sz="2400" dirty="0" err="1"/>
              <a:t>sacrifice</a:t>
            </a:r>
            <a:endParaRPr lang="de-DE" sz="2400" dirty="0"/>
          </a:p>
          <a:p>
            <a:endParaRPr lang="de-DE" sz="2400" dirty="0"/>
          </a:p>
          <a:p>
            <a:r>
              <a:rPr lang="de-DE" sz="2400" dirty="0"/>
              <a:t>  </a:t>
            </a:r>
            <a:r>
              <a:rPr lang="de-DE" sz="2400" dirty="0" err="1"/>
              <a:t>cannibalism</a:t>
            </a:r>
            <a:endParaRPr lang="en-GB" sz="2400" dirty="0"/>
          </a:p>
        </p:txBody>
      </p:sp>
      <p:pic>
        <p:nvPicPr>
          <p:cNvPr id="11" name="Picture 6" descr="File:Naturalishistoria.jpg">
            <a:extLst>
              <a:ext uri="{FF2B5EF4-FFF2-40B4-BE49-F238E27FC236}">
                <a16:creationId xmlns:a16="http://schemas.microsoft.com/office/drawing/2014/main" xmlns="" id="{64CE0003-F51A-47E1-A8E0-8D29D14FA3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16050">
            <a:off x="2538387" y="3007399"/>
            <a:ext cx="2400229" cy="4044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8729338D-2DB1-47B1-93A2-75328A6C7195}"/>
              </a:ext>
            </a:extLst>
          </p:cNvPr>
          <p:cNvSpPr txBox="1"/>
          <p:nvPr/>
        </p:nvSpPr>
        <p:spPr>
          <a:xfrm>
            <a:off x="745082" y="2768689"/>
            <a:ext cx="2952328" cy="830997"/>
          </a:xfrm>
          <a:prstGeom prst="rect">
            <a:avLst/>
          </a:prstGeom>
          <a:noFill/>
        </p:spPr>
        <p:txBody>
          <a:bodyPr wrap="square" rtlCol="0">
            <a:spAutoFit/>
          </a:bodyPr>
          <a:lstStyle/>
          <a:p>
            <a:r>
              <a:rPr lang="de-DE" sz="2400" dirty="0"/>
              <a:t>druids</a:t>
            </a:r>
            <a:br>
              <a:rPr lang="de-DE" sz="2400" dirty="0"/>
            </a:br>
            <a:r>
              <a:rPr lang="de-DE" sz="2400" dirty="0"/>
              <a:t>= magicians</a:t>
            </a:r>
            <a:endParaRPr lang="en-GB" sz="2400" dirty="0"/>
          </a:p>
        </p:txBody>
      </p:sp>
      <p:sp>
        <p:nvSpPr>
          <p:cNvPr id="6" name="Content Placeholder 2">
            <a:extLst>
              <a:ext uri="{FF2B5EF4-FFF2-40B4-BE49-F238E27FC236}">
                <a16:creationId xmlns:a16="http://schemas.microsoft.com/office/drawing/2014/main" xmlns="" id="{844904A3-AECD-4C57-B0D2-C6A2B9F00812}"/>
              </a:ext>
            </a:extLst>
          </p:cNvPr>
          <p:cNvSpPr>
            <a:spLocks noGrp="1"/>
          </p:cNvSpPr>
          <p:nvPr>
            <p:ph idx="1"/>
          </p:nvPr>
        </p:nvSpPr>
        <p:spPr>
          <a:xfrm>
            <a:off x="4655840" y="-18309"/>
            <a:ext cx="6656525" cy="7060795"/>
          </a:xfrm>
        </p:spPr>
        <p:txBody>
          <a:bodyPr>
            <a:normAutofit/>
          </a:bodyPr>
          <a:lstStyle/>
          <a:p>
            <a:pPr algn="ctr"/>
            <a:r>
              <a:rPr lang="en-GB" sz="2100" b="1" dirty="0">
                <a:effectLst/>
              </a:rPr>
              <a:t>Pliny </a:t>
            </a:r>
            <a:r>
              <a:rPr lang="en-GB" sz="2100" b="1" i="1" dirty="0">
                <a:effectLst/>
              </a:rPr>
              <a:t>NH</a:t>
            </a:r>
            <a:r>
              <a:rPr lang="en-GB" sz="2100" b="1" dirty="0">
                <a:effectLst/>
              </a:rPr>
              <a:t> 30.4</a:t>
            </a:r>
            <a:br>
              <a:rPr lang="en-GB" sz="2100" b="1" dirty="0">
                <a:effectLst/>
              </a:rPr>
            </a:br>
            <a:r>
              <a:rPr lang="en-GB" sz="2100" dirty="0">
                <a:effectLst/>
              </a:rPr>
              <a:t>The Gallic provinces, too, were pervaded by </a:t>
            </a:r>
            <a:br>
              <a:rPr lang="en-GB" sz="2100" dirty="0">
                <a:effectLst/>
              </a:rPr>
            </a:br>
            <a:r>
              <a:rPr lang="en-GB" sz="2100" dirty="0">
                <a:effectLst/>
              </a:rPr>
              <a:t>the </a:t>
            </a:r>
            <a:r>
              <a:rPr lang="en-GB" sz="2100" dirty="0">
                <a:solidFill>
                  <a:srgbClr val="FFC000"/>
                </a:solidFill>
                <a:effectLst/>
                <a:highlight>
                  <a:srgbClr val="800080"/>
                </a:highlight>
              </a:rPr>
              <a:t>magic art</a:t>
            </a:r>
            <a:r>
              <a:rPr lang="en-GB" sz="2100" dirty="0">
                <a:effectLst/>
              </a:rPr>
              <a:t>, and that even down to a period within memory; for it was the Emperor Tiberius that put down their </a:t>
            </a:r>
            <a:r>
              <a:rPr lang="en-GB" sz="2100" dirty="0">
                <a:solidFill>
                  <a:srgbClr val="FFC000"/>
                </a:solidFill>
                <a:effectLst/>
                <a:highlight>
                  <a:srgbClr val="800080"/>
                </a:highlight>
              </a:rPr>
              <a:t>Druids</a:t>
            </a:r>
            <a:r>
              <a:rPr lang="en-GB" sz="2100" dirty="0">
                <a:solidFill>
                  <a:srgbClr val="FFC000"/>
                </a:solidFill>
                <a:effectLst/>
              </a:rPr>
              <a:t>, and all that tribe of </a:t>
            </a:r>
            <a:r>
              <a:rPr lang="en-GB" sz="2100" b="1" dirty="0">
                <a:solidFill>
                  <a:srgbClr val="FFC000"/>
                </a:solidFill>
                <a:effectLst/>
                <a:highlight>
                  <a:srgbClr val="800080"/>
                </a:highlight>
              </a:rPr>
              <a:t>wizards and physicians</a:t>
            </a:r>
            <a:r>
              <a:rPr lang="en-GB" sz="2100" dirty="0">
                <a:effectLst/>
              </a:rPr>
              <a:t>. (…)  At the present day, struck with fascination, </a:t>
            </a:r>
            <a:r>
              <a:rPr lang="en-GB" sz="2100" dirty="0">
                <a:solidFill>
                  <a:srgbClr val="FFC000"/>
                </a:solidFill>
                <a:effectLst/>
                <a:highlight>
                  <a:srgbClr val="000080"/>
                </a:highlight>
              </a:rPr>
              <a:t>Britannia</a:t>
            </a:r>
            <a:r>
              <a:rPr lang="en-GB" sz="2100" dirty="0">
                <a:effectLst/>
              </a:rPr>
              <a:t> still cultivates this art, and that, with ceremonials so august, that </a:t>
            </a:r>
            <a:r>
              <a:rPr lang="en-GB" sz="2100" dirty="0">
                <a:solidFill>
                  <a:srgbClr val="FFC000"/>
                </a:solidFill>
                <a:effectLst/>
              </a:rPr>
              <a:t>she might almost seem to have been the first to communicate them to the people of </a:t>
            </a:r>
            <a:r>
              <a:rPr lang="en-GB" sz="2100" dirty="0">
                <a:solidFill>
                  <a:srgbClr val="FFC000"/>
                </a:solidFill>
                <a:effectLst/>
                <a:highlight>
                  <a:srgbClr val="000080"/>
                </a:highlight>
              </a:rPr>
              <a:t>Persia</a:t>
            </a:r>
            <a:r>
              <a:rPr lang="en-GB" sz="2100" dirty="0">
                <a:solidFill>
                  <a:srgbClr val="FFC000"/>
                </a:solidFill>
                <a:effectLst/>
              </a:rPr>
              <a:t> </a:t>
            </a:r>
            <a:r>
              <a:rPr lang="en-GB" sz="2100" dirty="0">
                <a:effectLst/>
              </a:rPr>
              <a:t>(</a:t>
            </a:r>
            <a:r>
              <a:rPr lang="en-GB" sz="2100" i="1" dirty="0" err="1">
                <a:effectLst/>
              </a:rPr>
              <a:t>ut</a:t>
            </a:r>
            <a:r>
              <a:rPr lang="en-GB" sz="2100" i="1" dirty="0">
                <a:effectLst/>
              </a:rPr>
              <a:t> </a:t>
            </a:r>
            <a:r>
              <a:rPr lang="en-GB" sz="2100" i="1" dirty="0" err="1">
                <a:effectLst/>
              </a:rPr>
              <a:t>dedisse</a:t>
            </a:r>
            <a:r>
              <a:rPr lang="en-GB" sz="2100" i="1" dirty="0">
                <a:effectLst/>
              </a:rPr>
              <a:t> </a:t>
            </a:r>
            <a:r>
              <a:rPr lang="en-GB" sz="2100" i="1" dirty="0" err="1">
                <a:effectLst/>
              </a:rPr>
              <a:t>Persis</a:t>
            </a:r>
            <a:r>
              <a:rPr lang="en-GB" sz="2100" i="1" dirty="0">
                <a:effectLst/>
              </a:rPr>
              <a:t> </a:t>
            </a:r>
            <a:r>
              <a:rPr lang="en-GB" sz="2100" i="1" dirty="0" err="1">
                <a:effectLst/>
              </a:rPr>
              <a:t>videri</a:t>
            </a:r>
            <a:r>
              <a:rPr lang="en-GB" sz="2100" i="1" dirty="0">
                <a:effectLst/>
              </a:rPr>
              <a:t> </a:t>
            </a:r>
            <a:r>
              <a:rPr lang="en-GB" sz="2100" i="1" dirty="0" err="1">
                <a:effectLst/>
              </a:rPr>
              <a:t>possit</a:t>
            </a:r>
            <a:r>
              <a:rPr lang="en-GB" sz="2100" dirty="0">
                <a:effectLst/>
              </a:rPr>
              <a:t>). To such a degree are nations throughout the whole world, totally different as they are and quite unknown to one another, in accord upon this one point!    Such being the fact, then, we cannot too highly appreciate the </a:t>
            </a:r>
            <a:r>
              <a:rPr lang="en-GB" sz="2100" b="1" dirty="0">
                <a:solidFill>
                  <a:srgbClr val="FFC000"/>
                </a:solidFill>
                <a:effectLst/>
              </a:rPr>
              <a:t>obligation</a:t>
            </a:r>
            <a:r>
              <a:rPr lang="en-GB" sz="2100" dirty="0">
                <a:solidFill>
                  <a:srgbClr val="FFC000"/>
                </a:solidFill>
                <a:effectLst/>
              </a:rPr>
              <a:t> that is due to the Roman people, for having put an end to those </a:t>
            </a:r>
            <a:r>
              <a:rPr lang="en-GB" sz="2100" b="1" dirty="0">
                <a:solidFill>
                  <a:srgbClr val="FFC000"/>
                </a:solidFill>
                <a:effectLst/>
                <a:highlight>
                  <a:srgbClr val="000080"/>
                </a:highlight>
              </a:rPr>
              <a:t>monstrous rites</a:t>
            </a:r>
            <a:r>
              <a:rPr lang="en-GB" sz="2100" dirty="0">
                <a:effectLst/>
              </a:rPr>
              <a:t>, in accordance with which</a:t>
            </a:r>
            <a:r>
              <a:rPr lang="en-GB" sz="2100" dirty="0">
                <a:effectLst/>
                <a:highlight>
                  <a:srgbClr val="000080"/>
                </a:highlight>
              </a:rPr>
              <a:t>, to </a:t>
            </a:r>
            <a:r>
              <a:rPr lang="en-GB" sz="2100" dirty="0">
                <a:solidFill>
                  <a:srgbClr val="FFC000"/>
                </a:solidFill>
                <a:effectLst/>
                <a:highlight>
                  <a:srgbClr val="000080"/>
                </a:highlight>
              </a:rPr>
              <a:t>murder a man </a:t>
            </a:r>
            <a:r>
              <a:rPr lang="en-GB" sz="2100" dirty="0">
                <a:effectLst/>
                <a:highlight>
                  <a:srgbClr val="000080"/>
                </a:highlight>
              </a:rPr>
              <a:t>was to do an act of the greatest devoutness, and to </a:t>
            </a:r>
            <a:r>
              <a:rPr lang="en-GB" sz="2100" b="1" dirty="0">
                <a:solidFill>
                  <a:srgbClr val="FFC000"/>
                </a:solidFill>
                <a:effectLst/>
                <a:highlight>
                  <a:srgbClr val="000080"/>
                </a:highlight>
              </a:rPr>
              <a:t>eat his flesh</a:t>
            </a:r>
            <a:r>
              <a:rPr lang="en-GB" sz="2100" dirty="0">
                <a:solidFill>
                  <a:srgbClr val="FFC000"/>
                </a:solidFill>
                <a:effectLst/>
                <a:highlight>
                  <a:srgbClr val="000080"/>
                </a:highlight>
              </a:rPr>
              <a:t> </a:t>
            </a:r>
            <a:br>
              <a:rPr lang="en-GB" sz="2100" dirty="0">
                <a:solidFill>
                  <a:srgbClr val="FFC000"/>
                </a:solidFill>
                <a:effectLst/>
                <a:highlight>
                  <a:srgbClr val="000080"/>
                </a:highlight>
              </a:rPr>
            </a:br>
            <a:r>
              <a:rPr lang="en-GB" sz="2100" dirty="0">
                <a:effectLst/>
                <a:highlight>
                  <a:srgbClr val="000080"/>
                </a:highlight>
              </a:rPr>
              <a:t>was to secure the highest </a:t>
            </a:r>
            <a:br>
              <a:rPr lang="en-GB" sz="2100" dirty="0">
                <a:effectLst/>
                <a:highlight>
                  <a:srgbClr val="000080"/>
                </a:highlight>
              </a:rPr>
            </a:br>
            <a:r>
              <a:rPr lang="en-GB" sz="2100" dirty="0">
                <a:effectLst/>
                <a:highlight>
                  <a:srgbClr val="000080"/>
                </a:highlight>
              </a:rPr>
              <a:t>blessings of health.</a:t>
            </a:r>
            <a:r>
              <a:rPr lang="en-GB" sz="2100" dirty="0">
                <a:effectLst/>
              </a:rPr>
              <a:t> </a:t>
            </a:r>
          </a:p>
        </p:txBody>
      </p:sp>
    </p:spTree>
    <p:extLst>
      <p:ext uri="{BB962C8B-B14F-4D97-AF65-F5344CB8AC3E}">
        <p14:creationId xmlns:p14="http://schemas.microsoft.com/office/powerpoint/2010/main" val="29041608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6" name="Picture 4" descr="File:Lucanus, De bello civili ed. Pulmann (Plantin 1592), title page.jpg">
            <a:extLst>
              <a:ext uri="{FF2B5EF4-FFF2-40B4-BE49-F238E27FC236}">
                <a16:creationId xmlns:a16="http://schemas.microsoft.com/office/drawing/2014/main" xmlns="" id="{AAFDE3C9-196C-41EF-AA32-96728E6ED10A}"/>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388" t="4988" r="3808"/>
          <a:stretch/>
        </p:blipFill>
        <p:spPr bwMode="auto">
          <a:xfrm>
            <a:off x="7800195" y="3642570"/>
            <a:ext cx="4210990" cy="317410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2" descr="File:LucanPharsaliaFrenchEd1657.jpg">
            <a:extLst>
              <a:ext uri="{FF2B5EF4-FFF2-40B4-BE49-F238E27FC236}">
                <a16:creationId xmlns:a16="http://schemas.microsoft.com/office/drawing/2014/main" xmlns="" id="{B84CD233-B886-4765-8B01-C55AC000F0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05393" y="1205736"/>
            <a:ext cx="2841964" cy="44447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xmlns="" id="{41F9E4FD-67F7-45B2-ACB8-EB5116B19AFA}"/>
              </a:ext>
            </a:extLst>
          </p:cNvPr>
          <p:cNvSpPr>
            <a:spLocks noGrp="1"/>
          </p:cNvSpPr>
          <p:nvPr>
            <p:ph type="title"/>
          </p:nvPr>
        </p:nvSpPr>
        <p:spPr>
          <a:xfrm>
            <a:off x="1703512" y="7398"/>
            <a:ext cx="9761786" cy="1201152"/>
          </a:xfrm>
        </p:spPr>
        <p:txBody>
          <a:bodyPr/>
          <a:lstStyle/>
          <a:p>
            <a:r>
              <a:rPr lang="de-DE" dirty="0"/>
              <a:t>Lucanus</a:t>
            </a:r>
            <a:endParaRPr lang="en-GB" dirty="0"/>
          </a:p>
        </p:txBody>
      </p:sp>
      <p:sp>
        <p:nvSpPr>
          <p:cNvPr id="10" name="Content Placeholder 2">
            <a:extLst>
              <a:ext uri="{FF2B5EF4-FFF2-40B4-BE49-F238E27FC236}">
                <a16:creationId xmlns:a16="http://schemas.microsoft.com/office/drawing/2014/main" xmlns="" id="{158EAECB-7BAA-4546-B00A-021F8A6FA7C0}"/>
              </a:ext>
            </a:extLst>
          </p:cNvPr>
          <p:cNvSpPr>
            <a:spLocks noGrp="1"/>
          </p:cNvSpPr>
          <p:nvPr>
            <p:ph idx="1"/>
          </p:nvPr>
        </p:nvSpPr>
        <p:spPr>
          <a:xfrm>
            <a:off x="4284315" y="692696"/>
            <a:ext cx="6204173" cy="3004070"/>
          </a:xfrm>
        </p:spPr>
        <p:txBody>
          <a:bodyPr>
            <a:noAutofit/>
          </a:bodyPr>
          <a:lstStyle/>
          <a:p>
            <a:r>
              <a:rPr lang="en-GB" sz="2400" b="1" dirty="0">
                <a:effectLst/>
              </a:rPr>
              <a:t>Lucanus, </a:t>
            </a:r>
            <a:r>
              <a:rPr lang="en-GB" sz="2400" b="1" i="1" dirty="0" err="1">
                <a:effectLst/>
              </a:rPr>
              <a:t>Pharsalia</a:t>
            </a:r>
            <a:r>
              <a:rPr lang="en-GB" sz="2400" b="1" dirty="0">
                <a:effectLst/>
              </a:rPr>
              <a:t> </a:t>
            </a:r>
            <a:r>
              <a:rPr lang="en-GB" sz="2400" dirty="0">
                <a:effectLst/>
              </a:rPr>
              <a:t>1.396</a:t>
            </a:r>
            <a:r>
              <a:rPr lang="en-GB" sz="2000" dirty="0">
                <a:effectLst/>
              </a:rPr>
              <a:t/>
            </a:r>
            <a:br>
              <a:rPr lang="en-GB" sz="2000" dirty="0">
                <a:effectLst/>
              </a:rPr>
            </a:br>
            <a:r>
              <a:rPr lang="en-GB" sz="2400" dirty="0"/>
              <a:t>(A.D. 61–65, writing about 48 B.C.)</a:t>
            </a:r>
            <a:r>
              <a:rPr lang="en-GB" sz="2800" dirty="0"/>
              <a:t/>
            </a:r>
            <a:br>
              <a:rPr lang="en-GB" sz="2800" dirty="0"/>
            </a:br>
            <a:r>
              <a:rPr lang="en-GB" sz="2800" dirty="0"/>
              <a:t/>
            </a:r>
            <a:br>
              <a:rPr lang="en-GB" sz="2800" dirty="0"/>
            </a:br>
            <a:r>
              <a:rPr lang="en-GB" sz="2400" i="1" dirty="0">
                <a:effectLst/>
              </a:rPr>
              <a:t>While you, ye </a:t>
            </a:r>
            <a:r>
              <a:rPr lang="en-GB" sz="2400" i="1" dirty="0">
                <a:solidFill>
                  <a:srgbClr val="FFC000"/>
                </a:solidFill>
                <a:effectLst/>
              </a:rPr>
              <a:t>Druids</a:t>
            </a:r>
            <a:r>
              <a:rPr lang="en-GB" sz="2400" i="1" dirty="0">
                <a:effectLst/>
              </a:rPr>
              <a:t>, when the war was done,</a:t>
            </a:r>
            <a:br>
              <a:rPr lang="en-GB" sz="2400" i="1" dirty="0">
                <a:effectLst/>
              </a:rPr>
            </a:br>
            <a:r>
              <a:rPr lang="en-GB" sz="2400" i="1" dirty="0">
                <a:effectLst/>
              </a:rPr>
              <a:t>To </a:t>
            </a:r>
            <a:r>
              <a:rPr lang="en-GB" sz="2400" i="1" dirty="0">
                <a:solidFill>
                  <a:srgbClr val="FFC000"/>
                </a:solidFill>
                <a:effectLst/>
              </a:rPr>
              <a:t>mysteries strange and hateful rites </a:t>
            </a:r>
            <a:r>
              <a:rPr lang="en-GB" sz="2400" i="1" dirty="0">
                <a:effectLst/>
              </a:rPr>
              <a:t>returned (…).</a:t>
            </a:r>
            <a:br>
              <a:rPr lang="en-GB" sz="2400" i="1" dirty="0">
                <a:effectLst/>
              </a:rPr>
            </a:br>
            <a:endParaRPr lang="en-GB" sz="2400" i="1" dirty="0">
              <a:effectLst/>
            </a:endParaRPr>
          </a:p>
        </p:txBody>
      </p:sp>
    </p:spTree>
    <p:extLst>
      <p:ext uri="{BB962C8B-B14F-4D97-AF65-F5344CB8AC3E}">
        <p14:creationId xmlns:p14="http://schemas.microsoft.com/office/powerpoint/2010/main" val="9642012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11"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D86A7B1D-5DB7-4C12-BC14-5E9E84FD7246}"/>
              </a:ext>
            </a:extLst>
          </p:cNvPr>
          <p:cNvPicPr>
            <a:picLocks noChangeAspect="1"/>
          </p:cNvPicPr>
          <p:nvPr/>
        </p:nvPicPr>
        <p:blipFill rotWithShape="1">
          <a:blip r:embed="rId3">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36CE7007-1679-42B4-A4D2-9A5CF8E134E5}"/>
              </a:ext>
            </a:extLst>
          </p:cNvPr>
          <p:cNvSpPr>
            <a:spLocks noGrp="1"/>
          </p:cNvSpPr>
          <p:nvPr>
            <p:ph type="title"/>
          </p:nvPr>
        </p:nvSpPr>
        <p:spPr>
          <a:xfrm>
            <a:off x="1703512" y="116632"/>
            <a:ext cx="9437159" cy="1227667"/>
          </a:xfrm>
        </p:spPr>
        <p:txBody>
          <a:bodyPr>
            <a:normAutofit/>
          </a:bodyPr>
          <a:lstStyle/>
          <a:p>
            <a:r>
              <a:rPr lang="en-GB" dirty="0"/>
              <a:t>AIMS TODAY: </a:t>
            </a:r>
          </a:p>
        </p:txBody>
      </p:sp>
      <p:sp>
        <p:nvSpPr>
          <p:cNvPr id="11" name="Content Placeholder 2">
            <a:extLst>
              <a:ext uri="{FF2B5EF4-FFF2-40B4-BE49-F238E27FC236}">
                <a16:creationId xmlns:a16="http://schemas.microsoft.com/office/drawing/2014/main" xmlns="" id="{D955811F-2AE2-4020-98A1-8472E488EEE9}"/>
              </a:ext>
            </a:extLst>
          </p:cNvPr>
          <p:cNvSpPr txBox="1">
            <a:spLocks/>
          </p:cNvSpPr>
          <p:nvPr/>
        </p:nvSpPr>
        <p:spPr>
          <a:xfrm>
            <a:off x="4727848" y="455334"/>
            <a:ext cx="6605824" cy="5945545"/>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2400" dirty="0"/>
              <a:t>Description of </a:t>
            </a:r>
            <a:r>
              <a:rPr lang="de-DE" sz="2400" dirty="0" err="1"/>
              <a:t>druids</a:t>
            </a:r>
            <a:r>
              <a:rPr lang="de-DE" sz="2400" dirty="0"/>
              <a:t> </a:t>
            </a:r>
            <a:r>
              <a:rPr lang="de-DE" sz="2400" dirty="0" err="1"/>
              <a:t>as</a:t>
            </a:r>
            <a:r>
              <a:rPr lang="de-DE" sz="2400" dirty="0"/>
              <a:t> </a:t>
            </a:r>
            <a:r>
              <a:rPr lang="de-DE" sz="2400" b="1" dirty="0" err="1"/>
              <a:t>magicians</a:t>
            </a:r>
            <a:r>
              <a:rPr lang="de-DE" sz="2400" dirty="0"/>
              <a:t>  </a:t>
            </a:r>
            <a:br>
              <a:rPr lang="de-DE" sz="2400" dirty="0"/>
            </a:br>
            <a:r>
              <a:rPr lang="de-DE" sz="2400" dirty="0"/>
              <a:t>and Celtic </a:t>
            </a:r>
            <a:r>
              <a:rPr lang="de-DE" sz="2400" dirty="0" err="1"/>
              <a:t>religion</a:t>
            </a:r>
            <a:r>
              <a:rPr lang="de-DE" sz="2400" dirty="0"/>
              <a:t> </a:t>
            </a:r>
            <a:r>
              <a:rPr lang="de-DE" sz="2400" dirty="0" err="1"/>
              <a:t>as</a:t>
            </a:r>
            <a:r>
              <a:rPr lang="de-DE" sz="2400" dirty="0"/>
              <a:t> </a:t>
            </a:r>
            <a:r>
              <a:rPr lang="de-DE" sz="2400" b="1" dirty="0" err="1"/>
              <a:t>barbarous</a:t>
            </a:r>
            <a:r>
              <a:rPr lang="de-DE" sz="2400" b="1" dirty="0"/>
              <a:t> &amp; </a:t>
            </a:r>
            <a:r>
              <a:rPr lang="de-DE" sz="2400" b="1" dirty="0" err="1"/>
              <a:t>cruel</a:t>
            </a:r>
            <a:r>
              <a:rPr lang="de-DE" sz="2400" dirty="0"/>
              <a:t>:</a:t>
            </a:r>
          </a:p>
          <a:p>
            <a:pPr lvl="1"/>
            <a:r>
              <a:rPr lang="de-DE" sz="2000" dirty="0"/>
              <a:t>human </a:t>
            </a:r>
            <a:r>
              <a:rPr lang="de-DE" sz="2000" dirty="0" err="1"/>
              <a:t>sacrifice</a:t>
            </a:r>
            <a:endParaRPr lang="de-DE" sz="2000" dirty="0"/>
          </a:p>
          <a:p>
            <a:pPr lvl="1"/>
            <a:r>
              <a:rPr lang="de-DE" sz="2000" i="1" dirty="0" err="1"/>
              <a:t>têtes</a:t>
            </a:r>
            <a:r>
              <a:rPr lang="de-DE" sz="2000" i="1" dirty="0"/>
              <a:t> </a:t>
            </a:r>
            <a:r>
              <a:rPr lang="de-DE" sz="2000" i="1" dirty="0" err="1"/>
              <a:t>coupées</a:t>
            </a:r>
            <a:endParaRPr lang="de-DE" sz="2000" i="1" dirty="0"/>
          </a:p>
          <a:p>
            <a:r>
              <a:rPr lang="de-DE" sz="2400" dirty="0" err="1"/>
              <a:t>Graeco</a:t>
            </a:r>
            <a:r>
              <a:rPr lang="de-DE" sz="2400" dirty="0"/>
              <a:t>-Roman </a:t>
            </a:r>
            <a:r>
              <a:rPr lang="de-DE" sz="2400" dirty="0" err="1"/>
              <a:t>sources</a:t>
            </a:r>
            <a:r>
              <a:rPr lang="de-DE" sz="2400" dirty="0"/>
              <a:t> &amp; Celtic </a:t>
            </a:r>
            <a:r>
              <a:rPr lang="de-DE" sz="2400" dirty="0" err="1"/>
              <a:t>religion</a:t>
            </a:r>
            <a:endParaRPr lang="de-DE" sz="2400" dirty="0"/>
          </a:p>
          <a:p>
            <a:pPr lvl="1"/>
            <a:r>
              <a:rPr lang="de-DE" sz="2000" dirty="0" err="1"/>
              <a:t>How</a:t>
            </a:r>
            <a:r>
              <a:rPr lang="de-DE" sz="2000" dirty="0"/>
              <a:t> reliable </a:t>
            </a:r>
            <a:r>
              <a:rPr lang="de-DE" sz="2000" dirty="0" err="1"/>
              <a:t>are</a:t>
            </a:r>
            <a:r>
              <a:rPr lang="de-DE" sz="2000" dirty="0"/>
              <a:t> </a:t>
            </a:r>
            <a:r>
              <a:rPr lang="de-DE" sz="2000" dirty="0" err="1"/>
              <a:t>they</a:t>
            </a:r>
            <a:r>
              <a:rPr lang="de-DE" sz="2000" dirty="0"/>
              <a:t> ?</a:t>
            </a:r>
            <a:br>
              <a:rPr lang="de-DE" sz="2000" dirty="0"/>
            </a:br>
            <a:r>
              <a:rPr lang="de-DE" sz="2000" dirty="0" err="1"/>
              <a:t>Merely</a:t>
            </a:r>
            <a:r>
              <a:rPr lang="de-DE" sz="2000" dirty="0"/>
              <a:t> </a:t>
            </a:r>
            <a:r>
              <a:rPr lang="de-DE" sz="2000" dirty="0" err="1"/>
              <a:t>copying</a:t>
            </a:r>
            <a:r>
              <a:rPr lang="de-DE" sz="2000" dirty="0"/>
              <a:t> </a:t>
            </a:r>
            <a:r>
              <a:rPr lang="de-DE" sz="2000" dirty="0" err="1"/>
              <a:t>each</a:t>
            </a:r>
            <a:r>
              <a:rPr lang="de-DE" sz="2000" dirty="0"/>
              <a:t> </a:t>
            </a:r>
            <a:r>
              <a:rPr lang="de-DE" sz="2000" dirty="0" err="1"/>
              <a:t>other</a:t>
            </a:r>
            <a:r>
              <a:rPr lang="de-DE" sz="2000" dirty="0"/>
              <a:t> ?</a:t>
            </a:r>
          </a:p>
          <a:p>
            <a:r>
              <a:rPr lang="de-DE" sz="2400" dirty="0"/>
              <a:t>The </a:t>
            </a:r>
            <a:r>
              <a:rPr lang="de-DE" sz="2400" dirty="0" err="1"/>
              <a:t>opposing</a:t>
            </a:r>
            <a:r>
              <a:rPr lang="de-DE" sz="2400" dirty="0"/>
              <a:t> </a:t>
            </a:r>
            <a:r>
              <a:rPr lang="de-DE" sz="2400" dirty="0" err="1"/>
              <a:t>image</a:t>
            </a:r>
            <a:r>
              <a:rPr lang="de-DE" sz="2400" dirty="0"/>
              <a:t> :</a:t>
            </a:r>
          </a:p>
          <a:p>
            <a:pPr lvl="1"/>
            <a:r>
              <a:rPr lang="de-DE" sz="2000" dirty="0"/>
              <a:t>The </a:t>
            </a:r>
            <a:r>
              <a:rPr lang="de-DE" sz="2000" b="1" spc="300" dirty="0" err="1"/>
              <a:t>druids</a:t>
            </a:r>
            <a:r>
              <a:rPr lang="de-DE" sz="2000" b="1" spc="300" dirty="0"/>
              <a:t> </a:t>
            </a:r>
            <a:r>
              <a:rPr lang="de-DE" sz="2000" b="1" spc="300" dirty="0" err="1"/>
              <a:t>as</a:t>
            </a:r>
            <a:r>
              <a:rPr lang="de-DE" sz="2000" b="1" spc="300" dirty="0"/>
              <a:t> </a:t>
            </a:r>
            <a:r>
              <a:rPr lang="de-DE" sz="2000" b="1" spc="300" dirty="0" err="1"/>
              <a:t>philosophers</a:t>
            </a:r>
            <a:endParaRPr lang="de-DE" sz="2000" b="1" spc="300" dirty="0"/>
          </a:p>
          <a:p>
            <a:pPr lvl="1"/>
            <a:r>
              <a:rPr lang="de-DE" sz="2000" dirty="0" err="1"/>
              <a:t>Druidism</a:t>
            </a:r>
            <a:r>
              <a:rPr lang="de-DE" sz="2000" dirty="0"/>
              <a:t> = </a:t>
            </a:r>
            <a:r>
              <a:rPr lang="en-GB" sz="2000" b="1" spc="300" dirty="0"/>
              <a:t>Pythagoreanism</a:t>
            </a:r>
            <a:r>
              <a:rPr lang="en-GB" sz="2000" dirty="0"/>
              <a:t> </a:t>
            </a:r>
            <a:br>
              <a:rPr lang="en-GB" sz="2000" dirty="0"/>
            </a:br>
            <a:r>
              <a:rPr lang="en-GB" sz="2000" dirty="0"/>
              <a:t>                                (570-490 B.C.)</a:t>
            </a:r>
            <a:endParaRPr lang="de-DE" sz="2000" dirty="0"/>
          </a:p>
          <a:p>
            <a:pPr lvl="1"/>
            <a:r>
              <a:rPr lang="de-DE" sz="2000" dirty="0"/>
              <a:t>Greek </a:t>
            </a:r>
            <a:r>
              <a:rPr lang="de-DE" sz="2000" dirty="0" err="1"/>
              <a:t>philosophy</a:t>
            </a:r>
            <a:r>
              <a:rPr lang="de-DE" sz="2000" dirty="0"/>
              <a:t> </a:t>
            </a:r>
            <a:r>
              <a:rPr lang="de-DE" sz="2000" dirty="0" err="1"/>
              <a:t>even</a:t>
            </a:r>
            <a:r>
              <a:rPr lang="de-DE" sz="2000" dirty="0"/>
              <a:t> </a:t>
            </a:r>
            <a:r>
              <a:rPr lang="de-DE" sz="2000" dirty="0" err="1"/>
              <a:t>deriving</a:t>
            </a:r>
            <a:r>
              <a:rPr lang="de-DE" sz="2000" dirty="0"/>
              <a:t> </a:t>
            </a:r>
            <a:r>
              <a:rPr lang="de-DE" sz="2000" dirty="0" err="1"/>
              <a:t>from</a:t>
            </a:r>
            <a:r>
              <a:rPr lang="de-DE" sz="2000" dirty="0"/>
              <a:t> Celtic </a:t>
            </a:r>
            <a:r>
              <a:rPr lang="de-DE" sz="2000" dirty="0" err="1"/>
              <a:t>druidism</a:t>
            </a:r>
            <a:r>
              <a:rPr lang="de-DE" sz="2000" dirty="0"/>
              <a:t>...</a:t>
            </a:r>
            <a:endParaRPr lang="en-GB" sz="2000" dirty="0"/>
          </a:p>
        </p:txBody>
      </p:sp>
      <p:pic>
        <p:nvPicPr>
          <p:cNvPr id="12" name="Picture 2" descr="File:LucanPharsaliaFrenchEd1657.jpg">
            <a:extLst>
              <a:ext uri="{FF2B5EF4-FFF2-40B4-BE49-F238E27FC236}">
                <a16:creationId xmlns:a16="http://schemas.microsoft.com/office/drawing/2014/main" xmlns="" id="{4F89D1DD-0D4D-46D2-9D6C-996748AF1A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5393" y="1205736"/>
            <a:ext cx="2841964" cy="44447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1879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fade">
                                      <p:cBhvr>
                                        <p:cTn id="13" dur="1000"/>
                                        <p:tgtEl>
                                          <p:spTgt spid="11">
                                            <p:txEl>
                                              <p:pRg st="1" end="1"/>
                                            </p:txEl>
                                          </p:spTgt>
                                        </p:tgtEl>
                                      </p:cBhvr>
                                    </p:animEffect>
                                    <p:anim calcmode="lin" valueType="num">
                                      <p:cBhvr>
                                        <p:cTn id="14"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1000"/>
                                        <p:tgtEl>
                                          <p:spTgt spid="11">
                                            <p:txEl>
                                              <p:pRg st="2" end="2"/>
                                            </p:txEl>
                                          </p:spTgt>
                                        </p:tgtEl>
                                      </p:cBhvr>
                                    </p:animEffect>
                                    <p:anim calcmode="lin" valueType="num">
                                      <p:cBhvr>
                                        <p:cTn id="20"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1">
                                            <p:txEl>
                                              <p:pRg st="3" end="3"/>
                                            </p:txEl>
                                          </p:spTgt>
                                        </p:tgtEl>
                                        <p:attrNameLst>
                                          <p:attrName>style.visibility</p:attrName>
                                        </p:attrNameLst>
                                      </p:cBhvr>
                                      <p:to>
                                        <p:strVal val="visible"/>
                                      </p:to>
                                    </p:set>
                                    <p:animEffect transition="in" filter="fade">
                                      <p:cBhvr>
                                        <p:cTn id="25" dur="1000"/>
                                        <p:tgtEl>
                                          <p:spTgt spid="11">
                                            <p:txEl>
                                              <p:pRg st="3" end="3"/>
                                            </p:txEl>
                                          </p:spTgt>
                                        </p:tgtEl>
                                      </p:cBhvr>
                                    </p:animEffect>
                                    <p:anim calcmode="lin" valueType="num">
                                      <p:cBhvr>
                                        <p:cTn id="26"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animEffect transition="in" filter="fade">
                                      <p:cBhvr>
                                        <p:cTn id="31" dur="1000"/>
                                        <p:tgtEl>
                                          <p:spTgt spid="11">
                                            <p:txEl>
                                              <p:pRg st="4" end="4"/>
                                            </p:txEl>
                                          </p:spTgt>
                                        </p:tgtEl>
                                      </p:cBhvr>
                                    </p:animEffect>
                                    <p:anim calcmode="lin" valueType="num">
                                      <p:cBhvr>
                                        <p:cTn id="32"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xEl>
                                              <p:pRg st="5" end="5"/>
                                            </p:txEl>
                                          </p:spTgt>
                                        </p:tgtEl>
                                        <p:attrNameLst>
                                          <p:attrName>style.visibility</p:attrName>
                                        </p:attrNameLst>
                                      </p:cBhvr>
                                      <p:to>
                                        <p:strVal val="visible"/>
                                      </p:to>
                                    </p:set>
                                    <p:animEffect transition="in" filter="fade">
                                      <p:cBhvr>
                                        <p:cTn id="37" dur="1000"/>
                                        <p:tgtEl>
                                          <p:spTgt spid="11">
                                            <p:txEl>
                                              <p:pRg st="5" end="5"/>
                                            </p:txEl>
                                          </p:spTgt>
                                        </p:tgtEl>
                                      </p:cBhvr>
                                    </p:animEffect>
                                    <p:anim calcmode="lin" valueType="num">
                                      <p:cBhvr>
                                        <p:cTn id="38"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1">
                                            <p:txEl>
                                              <p:pRg st="6" end="6"/>
                                            </p:txEl>
                                          </p:spTgt>
                                        </p:tgtEl>
                                        <p:attrNameLst>
                                          <p:attrName>style.visibility</p:attrName>
                                        </p:attrNameLst>
                                      </p:cBhvr>
                                      <p:to>
                                        <p:strVal val="visible"/>
                                      </p:to>
                                    </p:set>
                                    <p:animEffect transition="in" filter="fade">
                                      <p:cBhvr>
                                        <p:cTn id="43" dur="1000"/>
                                        <p:tgtEl>
                                          <p:spTgt spid="11">
                                            <p:txEl>
                                              <p:pRg st="6" end="6"/>
                                            </p:txEl>
                                          </p:spTgt>
                                        </p:tgtEl>
                                      </p:cBhvr>
                                    </p:animEffect>
                                    <p:anim calcmode="lin" valueType="num">
                                      <p:cBhvr>
                                        <p:cTn id="44"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11">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11">
                                            <p:txEl>
                                              <p:pRg st="7" end="7"/>
                                            </p:txEl>
                                          </p:spTgt>
                                        </p:tgtEl>
                                        <p:attrNameLst>
                                          <p:attrName>style.visibility</p:attrName>
                                        </p:attrNameLst>
                                      </p:cBhvr>
                                      <p:to>
                                        <p:strVal val="visible"/>
                                      </p:to>
                                    </p:set>
                                    <p:animEffect transition="in" filter="fade">
                                      <p:cBhvr>
                                        <p:cTn id="49" dur="1000"/>
                                        <p:tgtEl>
                                          <p:spTgt spid="11">
                                            <p:txEl>
                                              <p:pRg st="7" end="7"/>
                                            </p:txEl>
                                          </p:spTgt>
                                        </p:tgtEl>
                                      </p:cBhvr>
                                    </p:animEffect>
                                    <p:anim calcmode="lin" valueType="num">
                                      <p:cBhvr>
                                        <p:cTn id="50" dur="1000" fill="hold"/>
                                        <p:tgtEl>
                                          <p:spTgt spid="11">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11">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11">
                                            <p:txEl>
                                              <p:pRg st="8" end="8"/>
                                            </p:txEl>
                                          </p:spTgt>
                                        </p:tgtEl>
                                        <p:attrNameLst>
                                          <p:attrName>style.visibility</p:attrName>
                                        </p:attrNameLst>
                                      </p:cBhvr>
                                      <p:to>
                                        <p:strVal val="visible"/>
                                      </p:to>
                                    </p:set>
                                    <p:animEffect transition="in" filter="fade">
                                      <p:cBhvr>
                                        <p:cTn id="55" dur="1000"/>
                                        <p:tgtEl>
                                          <p:spTgt spid="11">
                                            <p:txEl>
                                              <p:pRg st="8" end="8"/>
                                            </p:txEl>
                                          </p:spTgt>
                                        </p:tgtEl>
                                      </p:cBhvr>
                                    </p:animEffect>
                                    <p:anim calcmode="lin" valueType="num">
                                      <p:cBhvr>
                                        <p:cTn id="56" dur="1000" fill="hold"/>
                                        <p:tgtEl>
                                          <p:spTgt spid="11">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1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D86A7B1D-5DB7-4C12-BC14-5E9E84FD7246}"/>
              </a:ext>
            </a:extLst>
          </p:cNvPr>
          <p:cNvPicPr>
            <a:picLocks noChangeAspect="1"/>
          </p:cNvPicPr>
          <p:nvPr/>
        </p:nvPicPr>
        <p:blipFill rotWithShape="1">
          <a:blip r:embed="rId3">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Content Placeholder 2">
            <a:extLst>
              <a:ext uri="{FF2B5EF4-FFF2-40B4-BE49-F238E27FC236}">
                <a16:creationId xmlns:a16="http://schemas.microsoft.com/office/drawing/2014/main" xmlns="" id="{7F45D393-64C8-4FCB-90EE-FFA3A0370692}"/>
              </a:ext>
            </a:extLst>
          </p:cNvPr>
          <p:cNvSpPr>
            <a:spLocks noGrp="1"/>
          </p:cNvSpPr>
          <p:nvPr>
            <p:ph idx="1"/>
          </p:nvPr>
        </p:nvSpPr>
        <p:spPr>
          <a:xfrm>
            <a:off x="4367808" y="44624"/>
            <a:ext cx="6696744" cy="6811590"/>
          </a:xfrm>
        </p:spPr>
        <p:txBody>
          <a:bodyPr>
            <a:normAutofit/>
          </a:bodyPr>
          <a:lstStyle/>
          <a:p>
            <a:r>
              <a:rPr lang="de-DE" sz="2800" dirty="0"/>
              <a:t>Graeco-Roman authors – </a:t>
            </a:r>
            <a:br>
              <a:rPr lang="de-DE" sz="2800" dirty="0"/>
            </a:br>
            <a:r>
              <a:rPr lang="de-DE" sz="2800" dirty="0"/>
              <a:t>What is there intention ?</a:t>
            </a:r>
          </a:p>
          <a:p>
            <a:pPr lvl="1"/>
            <a:r>
              <a:rPr lang="de-DE" sz="2400" dirty="0"/>
              <a:t>Graeco-Roman image </a:t>
            </a:r>
            <a:br>
              <a:rPr lang="de-DE" sz="2400" dirty="0"/>
            </a:br>
            <a:r>
              <a:rPr lang="de-DE" sz="2400" dirty="0"/>
              <a:t>of the Celts and Celtic religion</a:t>
            </a:r>
          </a:p>
          <a:p>
            <a:pPr lvl="2"/>
            <a:r>
              <a:rPr lang="de-DE" sz="2000" dirty="0">
                <a:sym typeface="Wingdings" pitchFamily="2" charset="2"/>
              </a:rPr>
              <a:t>merely a </a:t>
            </a:r>
            <a:r>
              <a:rPr lang="de-DE" sz="2000" b="1" dirty="0">
                <a:highlight>
                  <a:srgbClr val="0000FF"/>
                </a:highlight>
                <a:sym typeface="Wingdings" pitchFamily="2" charset="2"/>
              </a:rPr>
              <a:t>topos</a:t>
            </a:r>
            <a:r>
              <a:rPr lang="de-DE" sz="2000" dirty="0">
                <a:sym typeface="Wingdings" pitchFamily="2" charset="2"/>
              </a:rPr>
              <a:t> </a:t>
            </a:r>
          </a:p>
          <a:p>
            <a:pPr lvl="3"/>
            <a:r>
              <a:rPr lang="de-DE" sz="1800" dirty="0">
                <a:sym typeface="Wingdings" pitchFamily="2" charset="2"/>
              </a:rPr>
              <a:t>showing Celts </a:t>
            </a:r>
            <a:r>
              <a:rPr lang="de-DE" sz="1800" dirty="0"/>
              <a:t>standing </a:t>
            </a:r>
            <a:br>
              <a:rPr lang="de-DE" sz="1800" dirty="0"/>
            </a:br>
            <a:r>
              <a:rPr lang="de-DE" sz="1800" dirty="0"/>
              <a:t>outside „civilised, human“ society</a:t>
            </a:r>
          </a:p>
          <a:p>
            <a:pPr lvl="3"/>
            <a:r>
              <a:rPr lang="de-DE" sz="1800" dirty="0"/>
              <a:t>Showing different social, moral norms.... </a:t>
            </a:r>
            <a:br>
              <a:rPr lang="de-DE" sz="1800" dirty="0"/>
            </a:br>
            <a:r>
              <a:rPr lang="de-DE" sz="1800" dirty="0"/>
              <a:t>and how these people need to be subjugated</a:t>
            </a:r>
          </a:p>
          <a:p>
            <a:pPr lvl="2"/>
            <a:r>
              <a:rPr lang="de-DE" sz="2000" dirty="0"/>
              <a:t>Political </a:t>
            </a:r>
            <a:r>
              <a:rPr lang="de-DE" sz="2000" dirty="0" err="1"/>
              <a:t>reasons</a:t>
            </a:r>
            <a:r>
              <a:rPr lang="de-DE" sz="2000" dirty="0"/>
              <a:t> ?</a:t>
            </a:r>
            <a:br>
              <a:rPr lang="de-DE" sz="2000" dirty="0"/>
            </a:br>
            <a:r>
              <a:rPr lang="de-DE" sz="2000" dirty="0">
                <a:sym typeface="Wingdings" panose="05000000000000000000" pitchFamily="2" charset="2"/>
              </a:rPr>
              <a:t></a:t>
            </a:r>
            <a:r>
              <a:rPr lang="de-DE" sz="2000" dirty="0"/>
              <a:t> Instrumentalisation of this image, as perhaps in the case of the battle of Anglesey/Mona.</a:t>
            </a:r>
          </a:p>
        </p:txBody>
      </p:sp>
      <p:sp>
        <p:nvSpPr>
          <p:cNvPr id="11" name="Content Placeholder 2">
            <a:extLst>
              <a:ext uri="{FF2B5EF4-FFF2-40B4-BE49-F238E27FC236}">
                <a16:creationId xmlns:a16="http://schemas.microsoft.com/office/drawing/2014/main" xmlns="" id="{EA9E6AF3-CFF7-4425-9023-D6473FF04163}"/>
              </a:ext>
            </a:extLst>
          </p:cNvPr>
          <p:cNvSpPr txBox="1">
            <a:spLocks/>
          </p:cNvSpPr>
          <p:nvPr/>
        </p:nvSpPr>
        <p:spPr>
          <a:xfrm>
            <a:off x="3175" y="1412776"/>
            <a:ext cx="4430615" cy="4595880"/>
          </a:xfrm>
          <a:prstGeom prst="rect">
            <a:avLst/>
          </a:prstGeom>
          <a:solidFill>
            <a:schemeClr val="accent6">
              <a:lumMod val="50000"/>
              <a:alpha val="74000"/>
            </a:schemeClr>
          </a:solidFill>
        </p:spPr>
        <p:txBody>
          <a:bodyPr vert="horz" lIns="91440" tIns="45720" rIns="91440" bIns="45720" rtlCol="0" anchor="ctr">
            <a:normAutofit lnSpcReduction="10000"/>
          </a:bodyPr>
          <a:lst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de-DE" sz="2400" dirty="0">
                <a:solidFill>
                  <a:srgbClr val="FFC000"/>
                </a:solidFill>
              </a:rPr>
              <a:t>Who actually visited „Gaul“?</a:t>
            </a:r>
          </a:p>
          <a:p>
            <a:pPr lvl="1"/>
            <a:r>
              <a:rPr lang="de-DE" sz="2000" dirty="0">
                <a:solidFill>
                  <a:srgbClr val="FFC000"/>
                </a:solidFill>
              </a:rPr>
              <a:t>Poseidonius – </a:t>
            </a:r>
            <a:r>
              <a:rPr lang="de-DE" sz="2000" i="1" dirty="0">
                <a:solidFill>
                  <a:srgbClr val="FFC000"/>
                </a:solidFill>
              </a:rPr>
              <a:t>c</a:t>
            </a:r>
            <a:r>
              <a:rPr lang="de-DE" sz="2000" dirty="0">
                <a:solidFill>
                  <a:srgbClr val="FFC000"/>
                </a:solidFill>
              </a:rPr>
              <a:t>. 100 B.C.</a:t>
            </a:r>
          </a:p>
          <a:p>
            <a:pPr lvl="1"/>
            <a:r>
              <a:rPr lang="de-DE" sz="2000" dirty="0">
                <a:solidFill>
                  <a:srgbClr val="FFC000"/>
                </a:solidFill>
              </a:rPr>
              <a:t>Caesar – 50‘s B.C.</a:t>
            </a:r>
          </a:p>
          <a:p>
            <a:pPr lvl="1"/>
            <a:r>
              <a:rPr lang="de-DE" sz="2000" dirty="0">
                <a:solidFill>
                  <a:srgbClr val="FFC000"/>
                </a:solidFill>
              </a:rPr>
              <a:t>Pliny – in Cisalpine Gaul</a:t>
            </a:r>
          </a:p>
          <a:p>
            <a:r>
              <a:rPr lang="de-DE" sz="2400" dirty="0">
                <a:solidFill>
                  <a:srgbClr val="FFC000"/>
                </a:solidFill>
              </a:rPr>
              <a:t>Contact situations</a:t>
            </a:r>
            <a:br>
              <a:rPr lang="de-DE" sz="2400" dirty="0">
                <a:solidFill>
                  <a:srgbClr val="FFC000"/>
                </a:solidFill>
              </a:rPr>
            </a:br>
            <a:r>
              <a:rPr lang="de-DE" sz="2400" dirty="0">
                <a:solidFill>
                  <a:srgbClr val="FFC000"/>
                </a:solidFill>
              </a:rPr>
              <a:t>Exchange between Gauls and Greeks/Romans</a:t>
            </a:r>
          </a:p>
          <a:p>
            <a:pPr lvl="1"/>
            <a:r>
              <a:rPr lang="de-DE" sz="2000" dirty="0">
                <a:solidFill>
                  <a:srgbClr val="FFC000"/>
                </a:solidFill>
              </a:rPr>
              <a:t>Gauls as mercenaries</a:t>
            </a:r>
          </a:p>
          <a:p>
            <a:pPr lvl="1"/>
            <a:r>
              <a:rPr lang="de-DE" sz="2000" dirty="0">
                <a:solidFill>
                  <a:srgbClr val="FFC000"/>
                </a:solidFill>
              </a:rPr>
              <a:t>Gauls in Italy: since 4th c. B.C.</a:t>
            </a:r>
          </a:p>
          <a:p>
            <a:pPr lvl="1"/>
            <a:r>
              <a:rPr lang="de-DE" sz="2000" dirty="0">
                <a:solidFill>
                  <a:srgbClr val="FFC000"/>
                </a:solidFill>
              </a:rPr>
              <a:t>Gauls trading </a:t>
            </a:r>
            <a:br>
              <a:rPr lang="de-DE" sz="2000" dirty="0">
                <a:solidFill>
                  <a:srgbClr val="FFC000"/>
                </a:solidFill>
              </a:rPr>
            </a:br>
            <a:r>
              <a:rPr lang="de-DE" sz="2000" dirty="0">
                <a:solidFill>
                  <a:srgbClr val="FFC000"/>
                </a:solidFill>
              </a:rPr>
              <a:t>at Genoa, Marseille, etc.</a:t>
            </a:r>
          </a:p>
        </p:txBody>
      </p:sp>
    </p:spTree>
    <p:extLst>
      <p:ext uri="{BB962C8B-B14F-4D97-AF65-F5344CB8AC3E}">
        <p14:creationId xmlns:p14="http://schemas.microsoft.com/office/powerpoint/2010/main" val="1878640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D86A7B1D-5DB7-4C12-BC14-5E9E84FD7246}"/>
              </a:ext>
            </a:extLst>
          </p:cNvPr>
          <p:cNvPicPr>
            <a:picLocks noChangeAspect="1"/>
          </p:cNvPicPr>
          <p:nvPr/>
        </p:nvPicPr>
        <p:blipFill rotWithShape="1">
          <a:blip r:embed="rId3">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7" name="Content Placeholder 2">
            <a:extLst>
              <a:ext uri="{FF2B5EF4-FFF2-40B4-BE49-F238E27FC236}">
                <a16:creationId xmlns:a16="http://schemas.microsoft.com/office/drawing/2014/main" xmlns="" id="{32B4BE58-2B9C-4807-8008-EC4A34F0B013}"/>
              </a:ext>
            </a:extLst>
          </p:cNvPr>
          <p:cNvSpPr txBox="1">
            <a:spLocks/>
          </p:cNvSpPr>
          <p:nvPr/>
        </p:nvSpPr>
        <p:spPr>
          <a:xfrm>
            <a:off x="839416" y="332656"/>
            <a:ext cx="5593915" cy="6250804"/>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2800" dirty="0" err="1"/>
              <a:t>How</a:t>
            </a:r>
            <a:r>
              <a:rPr lang="de-DE" sz="2800" dirty="0"/>
              <a:t> reliable </a:t>
            </a:r>
            <a:r>
              <a:rPr lang="de-DE" sz="2800" dirty="0" err="1"/>
              <a:t>are</a:t>
            </a:r>
            <a:r>
              <a:rPr lang="de-DE" sz="2800" dirty="0"/>
              <a:t> </a:t>
            </a:r>
            <a:r>
              <a:rPr lang="de-DE" sz="2800" dirty="0" err="1"/>
              <a:t>these</a:t>
            </a:r>
            <a:r>
              <a:rPr lang="de-DE" sz="2800" dirty="0"/>
              <a:t> </a:t>
            </a:r>
            <a:r>
              <a:rPr lang="de-DE" sz="2800" dirty="0" err="1"/>
              <a:t>sources</a:t>
            </a:r>
            <a:r>
              <a:rPr lang="de-DE" sz="2800" dirty="0"/>
              <a:t> ?</a:t>
            </a:r>
          </a:p>
          <a:p>
            <a:pPr lvl="1"/>
            <a:r>
              <a:rPr lang="de-DE" sz="2400" dirty="0" err="1">
                <a:solidFill>
                  <a:srgbClr val="FFC000"/>
                </a:solidFill>
              </a:rPr>
              <a:t>No</a:t>
            </a:r>
            <a:r>
              <a:rPr lang="de-DE" sz="2400" dirty="0">
                <a:solidFill>
                  <a:srgbClr val="FFC000"/>
                </a:solidFill>
              </a:rPr>
              <a:t> </a:t>
            </a:r>
            <a:r>
              <a:rPr lang="de-DE" sz="2400" dirty="0" err="1">
                <a:solidFill>
                  <a:srgbClr val="FFC000"/>
                </a:solidFill>
              </a:rPr>
              <a:t>direct</a:t>
            </a:r>
            <a:r>
              <a:rPr lang="de-DE" sz="2400" dirty="0">
                <a:solidFill>
                  <a:srgbClr val="FFC000"/>
                </a:solidFill>
              </a:rPr>
              <a:t> </a:t>
            </a:r>
            <a:r>
              <a:rPr lang="de-DE" sz="2400" dirty="0" err="1">
                <a:solidFill>
                  <a:srgbClr val="FFC000"/>
                </a:solidFill>
              </a:rPr>
              <a:t>knowledge</a:t>
            </a:r>
            <a:r>
              <a:rPr lang="de-DE" sz="2400" dirty="0">
                <a:solidFill>
                  <a:srgbClr val="FFC000"/>
                </a:solidFill>
              </a:rPr>
              <a:t>...?</a:t>
            </a:r>
          </a:p>
          <a:p>
            <a:pPr lvl="1"/>
            <a:r>
              <a:rPr lang="de-DE" sz="2400" dirty="0" err="1"/>
              <a:t>Complete</a:t>
            </a:r>
            <a:r>
              <a:rPr lang="de-DE" sz="2400" dirty="0"/>
              <a:t> </a:t>
            </a:r>
            <a:r>
              <a:rPr lang="de-DE" sz="2400" dirty="0" err="1"/>
              <a:t>desinterest</a:t>
            </a:r>
            <a:r>
              <a:rPr lang="de-DE" sz="2400" dirty="0"/>
              <a:t> on </a:t>
            </a:r>
            <a:r>
              <a:rPr lang="de-DE" sz="2400" dirty="0" err="1"/>
              <a:t>the</a:t>
            </a:r>
            <a:r>
              <a:rPr lang="de-DE" sz="2400" dirty="0"/>
              <a:t> </a:t>
            </a:r>
            <a:r>
              <a:rPr lang="de-DE" sz="2400" dirty="0" err="1"/>
              <a:t>part</a:t>
            </a:r>
            <a:r>
              <a:rPr lang="de-DE" sz="2400" dirty="0"/>
              <a:t> of </a:t>
            </a:r>
            <a:r>
              <a:rPr lang="de-DE" sz="2400" dirty="0" err="1"/>
              <a:t>the</a:t>
            </a:r>
            <a:r>
              <a:rPr lang="de-DE" sz="2400" dirty="0"/>
              <a:t> Romans for </a:t>
            </a:r>
            <a:r>
              <a:rPr lang="de-DE" sz="2400" dirty="0" err="1"/>
              <a:t>other</a:t>
            </a:r>
            <a:r>
              <a:rPr lang="de-DE" sz="2400" dirty="0"/>
              <a:t> </a:t>
            </a:r>
            <a:r>
              <a:rPr lang="de-DE" sz="2400" dirty="0" err="1"/>
              <a:t>peoples</a:t>
            </a:r>
            <a:r>
              <a:rPr lang="de-DE" sz="2400" dirty="0"/>
              <a:t>‘ </a:t>
            </a:r>
            <a:r>
              <a:rPr lang="de-DE" sz="2400" dirty="0" err="1"/>
              <a:t>religions</a:t>
            </a:r>
            <a:r>
              <a:rPr lang="de-DE" sz="2400" dirty="0"/>
              <a:t> </a:t>
            </a:r>
          </a:p>
          <a:p>
            <a:pPr lvl="1"/>
            <a:r>
              <a:rPr lang="de-DE" sz="2400" dirty="0" err="1"/>
              <a:t>Religious</a:t>
            </a:r>
            <a:r>
              <a:rPr lang="de-DE" sz="2400" dirty="0"/>
              <a:t> </a:t>
            </a:r>
            <a:r>
              <a:rPr lang="de-DE" sz="2400" dirty="0" err="1"/>
              <a:t>freedom</a:t>
            </a:r>
            <a:r>
              <a:rPr lang="de-DE" sz="2400" dirty="0"/>
              <a:t> in </a:t>
            </a:r>
            <a:r>
              <a:rPr lang="de-DE" sz="2400" dirty="0" err="1"/>
              <a:t>the</a:t>
            </a:r>
            <a:r>
              <a:rPr lang="de-DE" sz="2400" dirty="0"/>
              <a:t> Roman </a:t>
            </a:r>
            <a:r>
              <a:rPr lang="de-DE" sz="2400" dirty="0" err="1"/>
              <a:t>empire</a:t>
            </a:r>
            <a:r>
              <a:rPr lang="de-DE" sz="2400" dirty="0"/>
              <a:t> !?</a:t>
            </a:r>
          </a:p>
          <a:p>
            <a:r>
              <a:rPr lang="de-DE" sz="2800" dirty="0"/>
              <a:t>Can </a:t>
            </a:r>
            <a:r>
              <a:rPr lang="de-DE" sz="2800" dirty="0" err="1"/>
              <a:t>we</a:t>
            </a:r>
            <a:r>
              <a:rPr lang="de-DE" sz="2800" dirty="0"/>
              <a:t> </a:t>
            </a:r>
            <a:r>
              <a:rPr lang="de-DE" sz="2800" dirty="0" err="1"/>
              <a:t>verify</a:t>
            </a:r>
            <a:r>
              <a:rPr lang="de-DE" sz="2800" dirty="0"/>
              <a:t> </a:t>
            </a:r>
            <a:r>
              <a:rPr lang="de-DE" sz="2800" dirty="0" err="1"/>
              <a:t>the</a:t>
            </a:r>
            <a:r>
              <a:rPr lang="de-DE" sz="2800" dirty="0"/>
              <a:t> </a:t>
            </a:r>
            <a:r>
              <a:rPr lang="de-DE" sz="2800" dirty="0" err="1"/>
              <a:t>information</a:t>
            </a:r>
            <a:r>
              <a:rPr lang="de-DE" sz="2800" dirty="0"/>
              <a:t> ? </a:t>
            </a:r>
          </a:p>
          <a:p>
            <a:pPr lvl="1"/>
            <a:r>
              <a:rPr lang="de-DE" sz="2400" dirty="0"/>
              <a:t>e.g. human </a:t>
            </a:r>
            <a:r>
              <a:rPr lang="de-DE" sz="2400" dirty="0" err="1"/>
              <a:t>sacrifice</a:t>
            </a:r>
            <a:r>
              <a:rPr lang="de-DE" sz="2400" dirty="0"/>
              <a:t> </a:t>
            </a:r>
            <a:br>
              <a:rPr lang="de-DE" sz="2400" dirty="0"/>
            </a:br>
            <a:r>
              <a:rPr lang="de-DE" sz="2400" dirty="0"/>
              <a:t>&amp; </a:t>
            </a:r>
            <a:r>
              <a:rPr lang="de-DE" sz="2400" dirty="0" err="1"/>
              <a:t>archaeological</a:t>
            </a:r>
            <a:r>
              <a:rPr lang="de-DE" sz="2400" dirty="0"/>
              <a:t> </a:t>
            </a:r>
            <a:r>
              <a:rPr lang="de-DE" sz="2400" dirty="0" err="1"/>
              <a:t>evidence</a:t>
            </a:r>
            <a:endParaRPr lang="en-GB" sz="2400" dirty="0"/>
          </a:p>
        </p:txBody>
      </p:sp>
      <p:sp>
        <p:nvSpPr>
          <p:cNvPr id="9" name="Content Placeholder 1">
            <a:extLst>
              <a:ext uri="{FF2B5EF4-FFF2-40B4-BE49-F238E27FC236}">
                <a16:creationId xmlns:a16="http://schemas.microsoft.com/office/drawing/2014/main" xmlns="" id="{FB0DB788-156B-45D6-8957-1464067EDECF}"/>
              </a:ext>
            </a:extLst>
          </p:cNvPr>
          <p:cNvSpPr>
            <a:spLocks noGrp="1"/>
          </p:cNvSpPr>
          <p:nvPr>
            <p:ph idx="1"/>
          </p:nvPr>
        </p:nvSpPr>
        <p:spPr>
          <a:xfrm>
            <a:off x="6899098" y="980728"/>
            <a:ext cx="4453486" cy="4441073"/>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de-DE" dirty="0"/>
              <a:t>(1) The negative image</a:t>
            </a:r>
          </a:p>
          <a:p>
            <a:pPr lvl="1"/>
            <a:r>
              <a:rPr lang="de-DE" dirty="0"/>
              <a:t>Human sacrifice </a:t>
            </a:r>
            <a:br>
              <a:rPr lang="de-DE" dirty="0"/>
            </a:br>
            <a:r>
              <a:rPr lang="de-DE" dirty="0"/>
              <a:t>and „têtes coupées“</a:t>
            </a:r>
          </a:p>
          <a:p>
            <a:pPr lvl="1"/>
            <a:r>
              <a:rPr lang="de-DE" dirty="0"/>
              <a:t>Strabo &amp; Caesar </a:t>
            </a:r>
            <a:br>
              <a:rPr lang="de-DE" dirty="0"/>
            </a:br>
            <a:r>
              <a:rPr lang="de-DE" dirty="0"/>
              <a:t>vs. the archaeological record</a:t>
            </a:r>
          </a:p>
          <a:p>
            <a:pPr lvl="2"/>
            <a:r>
              <a:rPr lang="de-DE" dirty="0"/>
              <a:t>Gournay, Ribemont, Acy-Romance</a:t>
            </a:r>
          </a:p>
          <a:p>
            <a:r>
              <a:rPr lang="de-DE" dirty="0"/>
              <a:t>(2) The positive image</a:t>
            </a:r>
          </a:p>
          <a:p>
            <a:pPr lvl="2"/>
            <a:r>
              <a:rPr lang="de-DE" dirty="0"/>
              <a:t>Druidism = </a:t>
            </a:r>
            <a:r>
              <a:rPr lang="en-GB" dirty="0" err="1"/>
              <a:t>Pythagoreanism</a:t>
            </a:r>
            <a:r>
              <a:rPr lang="en-GB" dirty="0"/>
              <a:t> </a:t>
            </a:r>
          </a:p>
          <a:p>
            <a:pPr lvl="3"/>
            <a:r>
              <a:rPr lang="de-DE" dirty="0"/>
              <a:t>Just a myth ? a mis-interpretation ?</a:t>
            </a:r>
            <a:endParaRPr lang="en-GB" dirty="0"/>
          </a:p>
          <a:p>
            <a:pPr lvl="3"/>
            <a:r>
              <a:rPr lang="en-GB" dirty="0"/>
              <a:t>Evidence ? </a:t>
            </a:r>
            <a:br>
              <a:rPr lang="en-GB" dirty="0"/>
            </a:br>
            <a:r>
              <a:rPr lang="en-GB" dirty="0"/>
              <a:t>Examples for possible re-incarnation</a:t>
            </a:r>
            <a:endParaRPr lang="de-DE" dirty="0"/>
          </a:p>
        </p:txBody>
      </p:sp>
    </p:spTree>
    <p:extLst>
      <p:ext uri="{BB962C8B-B14F-4D97-AF65-F5344CB8AC3E}">
        <p14:creationId xmlns:p14="http://schemas.microsoft.com/office/powerpoint/2010/main" val="23571736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1000"/>
                                        <p:tgtEl>
                                          <p:spTgt spid="9">
                                            <p:txEl>
                                              <p:pRg st="0" end="0"/>
                                            </p:txEl>
                                          </p:spTgt>
                                        </p:tgtEl>
                                      </p:cBhvr>
                                    </p:animEffect>
                                    <p:anim calcmode="lin" valueType="num">
                                      <p:cBhvr>
                                        <p:cTn id="1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9">
                                            <p:txEl>
                                              <p:pRg st="2" end="2"/>
                                            </p:txEl>
                                          </p:spTgt>
                                        </p:tgtEl>
                                        <p:attrNameLst>
                                          <p:attrName>style.visibility</p:attrName>
                                        </p:attrNameLst>
                                      </p:cBhvr>
                                      <p:to>
                                        <p:strVal val="visible"/>
                                      </p:to>
                                    </p:set>
                                    <p:animEffect transition="in" filter="fade">
                                      <p:cBhvr>
                                        <p:cTn id="24" dur="1000"/>
                                        <p:tgtEl>
                                          <p:spTgt spid="9">
                                            <p:txEl>
                                              <p:pRg st="2" end="2"/>
                                            </p:txEl>
                                          </p:spTgt>
                                        </p:tgtEl>
                                      </p:cBhvr>
                                    </p:animEffect>
                                    <p:anim calcmode="lin" valueType="num">
                                      <p:cBhvr>
                                        <p:cTn id="2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animEffect transition="in" filter="fade">
                                      <p:cBhvr>
                                        <p:cTn id="29" dur="1000"/>
                                        <p:tgtEl>
                                          <p:spTgt spid="9">
                                            <p:txEl>
                                              <p:pRg st="3" end="3"/>
                                            </p:txEl>
                                          </p:spTgt>
                                        </p:tgtEl>
                                      </p:cBhvr>
                                    </p:animEffect>
                                    <p:anim calcmode="lin" valueType="num">
                                      <p:cBhvr>
                                        <p:cTn id="3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9">
                                            <p:txEl>
                                              <p:pRg st="4" end="4"/>
                                            </p:txEl>
                                          </p:spTgt>
                                        </p:tgtEl>
                                        <p:attrNameLst>
                                          <p:attrName>style.visibility</p:attrName>
                                        </p:attrNameLst>
                                      </p:cBhvr>
                                      <p:to>
                                        <p:strVal val="visible"/>
                                      </p:to>
                                    </p:set>
                                    <p:animEffect transition="in" filter="fade">
                                      <p:cBhvr>
                                        <p:cTn id="36" dur="1000"/>
                                        <p:tgtEl>
                                          <p:spTgt spid="9">
                                            <p:txEl>
                                              <p:pRg st="4" end="4"/>
                                            </p:txEl>
                                          </p:spTgt>
                                        </p:tgtEl>
                                      </p:cBhvr>
                                    </p:animEffect>
                                    <p:anim calcmode="lin" valueType="num">
                                      <p:cBhvr>
                                        <p:cTn id="37"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9">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9">
                                            <p:txEl>
                                              <p:pRg st="5" end="5"/>
                                            </p:txEl>
                                          </p:spTgt>
                                        </p:tgtEl>
                                        <p:attrNameLst>
                                          <p:attrName>style.visibility</p:attrName>
                                        </p:attrNameLst>
                                      </p:cBhvr>
                                      <p:to>
                                        <p:strVal val="visible"/>
                                      </p:to>
                                    </p:set>
                                    <p:animEffect transition="in" filter="fade">
                                      <p:cBhvr>
                                        <p:cTn id="41" dur="1000"/>
                                        <p:tgtEl>
                                          <p:spTgt spid="9">
                                            <p:txEl>
                                              <p:pRg st="5" end="5"/>
                                            </p:txEl>
                                          </p:spTgt>
                                        </p:tgtEl>
                                      </p:cBhvr>
                                    </p:animEffect>
                                    <p:anim calcmode="lin" valueType="num">
                                      <p:cBhvr>
                                        <p:cTn id="42"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9">
                                            <p:txEl>
                                              <p:pRg st="6" end="6"/>
                                            </p:txEl>
                                          </p:spTgt>
                                        </p:tgtEl>
                                        <p:attrNameLst>
                                          <p:attrName>style.visibility</p:attrName>
                                        </p:attrNameLst>
                                      </p:cBhvr>
                                      <p:to>
                                        <p:strVal val="visible"/>
                                      </p:to>
                                    </p:set>
                                    <p:animEffect transition="in" filter="fade">
                                      <p:cBhvr>
                                        <p:cTn id="46" dur="1000"/>
                                        <p:tgtEl>
                                          <p:spTgt spid="9">
                                            <p:txEl>
                                              <p:pRg st="6" end="6"/>
                                            </p:txEl>
                                          </p:spTgt>
                                        </p:tgtEl>
                                      </p:cBhvr>
                                    </p:animEffect>
                                    <p:anim calcmode="lin" valueType="num">
                                      <p:cBhvr>
                                        <p:cTn id="47"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9">
                                            <p:txEl>
                                              <p:pRg st="7" end="7"/>
                                            </p:txEl>
                                          </p:spTgt>
                                        </p:tgtEl>
                                        <p:attrNameLst>
                                          <p:attrName>style.visibility</p:attrName>
                                        </p:attrNameLst>
                                      </p:cBhvr>
                                      <p:to>
                                        <p:strVal val="visible"/>
                                      </p:to>
                                    </p:set>
                                    <p:animEffect transition="in" filter="fade">
                                      <p:cBhvr>
                                        <p:cTn id="51" dur="1000"/>
                                        <p:tgtEl>
                                          <p:spTgt spid="9">
                                            <p:txEl>
                                              <p:pRg st="7" end="7"/>
                                            </p:txEl>
                                          </p:spTgt>
                                        </p:tgtEl>
                                      </p:cBhvr>
                                    </p:animEffect>
                                    <p:anim calcmode="lin" valueType="num">
                                      <p:cBhvr>
                                        <p:cTn id="52"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The Negative Image</a:t>
            </a:r>
          </a:p>
        </p:txBody>
      </p:sp>
      <p:sp>
        <p:nvSpPr>
          <p:cNvPr id="10" name="Content Placeholder 9">
            <a:extLst>
              <a:ext uri="{FF2B5EF4-FFF2-40B4-BE49-F238E27FC236}">
                <a16:creationId xmlns:a16="http://schemas.microsoft.com/office/drawing/2014/main" xmlns="" id="{FE06E4EC-6C37-4A59-A243-9B8BB0B6B271}"/>
              </a:ext>
            </a:extLst>
          </p:cNvPr>
          <p:cNvSpPr>
            <a:spLocks noGrp="1"/>
          </p:cNvSpPr>
          <p:nvPr>
            <p:ph idx="1"/>
          </p:nvPr>
        </p:nvSpPr>
        <p:spPr>
          <a:xfrm>
            <a:off x="1380067" y="2142067"/>
            <a:ext cx="9437159" cy="3725333"/>
          </a:xfrm>
        </p:spPr>
        <p:txBody>
          <a:bodyPr>
            <a:normAutofit/>
          </a:bodyPr>
          <a:lstStyle/>
          <a:p>
            <a:r>
              <a:rPr lang="en-US" dirty="0"/>
              <a:t>Human Sacrifice</a:t>
            </a:r>
          </a:p>
          <a:p>
            <a:r>
              <a:rPr lang="en-US" dirty="0"/>
              <a:t>The “Wicker Man”</a:t>
            </a:r>
          </a:p>
          <a:p>
            <a:r>
              <a:rPr lang="en-US" dirty="0" err="1"/>
              <a:t>Tete</a:t>
            </a:r>
            <a:r>
              <a:rPr lang="en-US" dirty="0"/>
              <a:t> Coupee / Head Cult/Hunting</a:t>
            </a:r>
          </a:p>
          <a:p>
            <a:endParaRPr lang="en-US" dirty="0"/>
          </a:p>
        </p:txBody>
      </p:sp>
      <p:pic>
        <p:nvPicPr>
          <p:cNvPr id="11" name="Picture 2" descr="http://2.bp.blogspot.com/-DnYHxB9l4Ag/T8m8LkgcQtI/AAAAAAAAFwI/Pd2svDOwB3I/s1600/1676-Wickerman.jpg">
            <a:extLst>
              <a:ext uri="{FF2B5EF4-FFF2-40B4-BE49-F238E27FC236}">
                <a16:creationId xmlns:a16="http://schemas.microsoft.com/office/drawing/2014/main" xmlns=""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 name="Picture 6" descr="http://www.occultopedia.com/images_/druids0.jpg">
            <a:extLst>
              <a:ext uri="{FF2B5EF4-FFF2-40B4-BE49-F238E27FC236}">
                <a16:creationId xmlns:a16="http://schemas.microsoft.com/office/drawing/2014/main" xmlns="" id="{F46BE251-CD28-45C2-9A16-31199868C7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52444">
            <a:off x="8837340" y="3404250"/>
            <a:ext cx="2424252" cy="34064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 name="Picture 8" descr="http://www.sheshen-eceni.co.uk/dying%20for%20gods%20bk.jpg">
            <a:extLst>
              <a:ext uri="{FF2B5EF4-FFF2-40B4-BE49-F238E27FC236}">
                <a16:creationId xmlns:a16="http://schemas.microsoft.com/office/drawing/2014/main" xmlns="" id="{DCF0F4C1-F6D4-44A2-8633-E3DF91C2F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36730" y="3041930"/>
            <a:ext cx="2540403" cy="36465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216813"/>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3250">
        <p15:prstTrans prst="wind"/>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xmlns=""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6" name="Content Placeholder 2">
            <a:extLst>
              <a:ext uri="{FF2B5EF4-FFF2-40B4-BE49-F238E27FC236}">
                <a16:creationId xmlns:a16="http://schemas.microsoft.com/office/drawing/2014/main" xmlns="" id="{BFEB2D67-4C97-499F-A302-CEB395E8936C}"/>
              </a:ext>
            </a:extLst>
          </p:cNvPr>
          <p:cNvSpPr>
            <a:spLocks noGrp="1"/>
          </p:cNvSpPr>
          <p:nvPr>
            <p:ph idx="1"/>
          </p:nvPr>
        </p:nvSpPr>
        <p:spPr>
          <a:xfrm>
            <a:off x="1199456" y="1795683"/>
            <a:ext cx="7157134" cy="4369621"/>
          </a:xfrm>
        </p:spPr>
        <p:txBody>
          <a:bodyPr>
            <a:normAutofit/>
          </a:bodyPr>
          <a:lstStyle/>
          <a:p>
            <a:r>
              <a:rPr lang="de-DE" sz="2400" b="1" dirty="0"/>
              <a:t>Pomponius Mela</a:t>
            </a:r>
            <a:r>
              <a:rPr lang="de-DE" sz="2400" dirty="0"/>
              <a:t> (</a:t>
            </a:r>
            <a:r>
              <a:rPr lang="de-DE" sz="2400" i="1" dirty="0"/>
              <a:t>c</a:t>
            </a:r>
            <a:r>
              <a:rPr lang="de-DE" sz="2400" dirty="0"/>
              <a:t>. A.D. 43) </a:t>
            </a:r>
            <a:r>
              <a:rPr lang="de-DE" sz="2400" b="1" i="1" dirty="0"/>
              <a:t>de Chorographia </a:t>
            </a:r>
            <a:r>
              <a:rPr lang="de-DE" sz="2400" b="1" dirty="0"/>
              <a:t>III 2, 18f</a:t>
            </a:r>
            <a:br>
              <a:rPr lang="de-DE" sz="2400" b="1" dirty="0"/>
            </a:br>
            <a:r>
              <a:rPr lang="de-DE" sz="2400" b="1" dirty="0"/>
              <a:t/>
            </a:r>
            <a:br>
              <a:rPr lang="de-DE" sz="2400" b="1" dirty="0"/>
            </a:br>
            <a:r>
              <a:rPr lang="de-DE" sz="2400" dirty="0"/>
              <a:t>The inhabitants (of Gaul) are proud and superstitious and </a:t>
            </a:r>
            <a:r>
              <a:rPr lang="de-DE" sz="2400" dirty="0">
                <a:solidFill>
                  <a:srgbClr val="FFC000"/>
                </a:solidFill>
              </a:rPr>
              <a:t>once</a:t>
            </a:r>
            <a:r>
              <a:rPr lang="de-DE" sz="2400" dirty="0"/>
              <a:t> they were that </a:t>
            </a:r>
            <a:r>
              <a:rPr lang="de-DE" sz="2400" dirty="0">
                <a:solidFill>
                  <a:srgbClr val="FFC000"/>
                </a:solidFill>
              </a:rPr>
              <a:t>barbaric</a:t>
            </a:r>
            <a:r>
              <a:rPr lang="de-DE" sz="2400" dirty="0"/>
              <a:t> that they considered </a:t>
            </a:r>
            <a:r>
              <a:rPr lang="de-DE" sz="2400" dirty="0">
                <a:solidFill>
                  <a:srgbClr val="FFC000"/>
                </a:solidFill>
              </a:rPr>
              <a:t>man as the best victim </a:t>
            </a:r>
            <a:r>
              <a:rPr lang="de-DE" sz="2400" dirty="0"/>
              <a:t>and most aggreeable to the gods. There are remnants of these savage customs that are today abolished (...).</a:t>
            </a:r>
            <a:br>
              <a:rPr lang="de-DE" sz="2400" dirty="0"/>
            </a:br>
            <a:endParaRPr lang="en-GB" sz="2400" dirty="0"/>
          </a:p>
        </p:txBody>
      </p:sp>
    </p:spTree>
    <p:extLst>
      <p:ext uri="{BB962C8B-B14F-4D97-AF65-F5344CB8AC3E}">
        <p14:creationId xmlns:p14="http://schemas.microsoft.com/office/powerpoint/2010/main" val="3274241374"/>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xmlns=""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xmlns="" id="{0F9D1D7D-7C4A-4098-B2C1-61EBCB3B2B96}"/>
              </a:ext>
            </a:extLst>
          </p:cNvPr>
          <p:cNvSpPr>
            <a:spLocks noGrp="1"/>
          </p:cNvSpPr>
          <p:nvPr>
            <p:ph idx="1"/>
          </p:nvPr>
        </p:nvSpPr>
        <p:spPr>
          <a:xfrm>
            <a:off x="839416" y="1473695"/>
            <a:ext cx="7560840" cy="4835625"/>
          </a:xfrm>
        </p:spPr>
        <p:txBody>
          <a:bodyPr>
            <a:normAutofit/>
          </a:bodyPr>
          <a:lstStyle/>
          <a:p>
            <a:r>
              <a:rPr lang="en-GB" sz="2400" b="1" dirty="0">
                <a:effectLst/>
              </a:rPr>
              <a:t>Strabo 4.4.5 </a:t>
            </a:r>
          </a:p>
          <a:p>
            <a:r>
              <a:rPr lang="en-GB" sz="2400" dirty="0">
                <a:effectLst/>
              </a:rPr>
              <a:t>(…) the </a:t>
            </a:r>
            <a:r>
              <a:rPr lang="en-GB" sz="2400" dirty="0">
                <a:solidFill>
                  <a:srgbClr val="FFC000"/>
                </a:solidFill>
                <a:effectLst/>
              </a:rPr>
              <a:t>Romans put a stop to these customs</a:t>
            </a:r>
            <a:r>
              <a:rPr lang="en-GB" sz="2400" dirty="0">
                <a:effectLst/>
              </a:rPr>
              <a:t>, as well as to their modes of </a:t>
            </a:r>
            <a:r>
              <a:rPr lang="en-GB" sz="2400" dirty="0">
                <a:solidFill>
                  <a:srgbClr val="FFC000"/>
                </a:solidFill>
                <a:effectLst/>
              </a:rPr>
              <a:t>sacrifice and divination</a:t>
            </a:r>
            <a:r>
              <a:rPr lang="en-GB" sz="2400" dirty="0">
                <a:effectLst/>
              </a:rPr>
              <a:t>, which were quite opposite to those sanctioned by our laws. They would strike a </a:t>
            </a:r>
            <a:r>
              <a:rPr lang="en-GB" sz="2400" dirty="0">
                <a:solidFill>
                  <a:srgbClr val="FFC000"/>
                </a:solidFill>
                <a:effectLst/>
              </a:rPr>
              <a:t>man devoted as an offering in his back with a sword</a:t>
            </a:r>
            <a:r>
              <a:rPr lang="en-GB" sz="2400" dirty="0">
                <a:effectLst/>
              </a:rPr>
              <a:t>, and </a:t>
            </a:r>
            <a:r>
              <a:rPr lang="en-GB" sz="2400" dirty="0">
                <a:solidFill>
                  <a:srgbClr val="FFC000"/>
                </a:solidFill>
                <a:effectLst/>
              </a:rPr>
              <a:t>divine</a:t>
            </a:r>
            <a:r>
              <a:rPr lang="en-GB" sz="2400" dirty="0">
                <a:effectLst/>
              </a:rPr>
              <a:t> from his convulsive throes. Without the Druids they never sacrifice</a:t>
            </a:r>
            <a:r>
              <a:rPr lang="en-GB" sz="2400" dirty="0">
                <a:solidFill>
                  <a:srgbClr val="FFC000"/>
                </a:solidFill>
                <a:effectLst/>
              </a:rPr>
              <a:t>. It is said </a:t>
            </a:r>
            <a:r>
              <a:rPr lang="en-GB" sz="2400" dirty="0">
                <a:effectLst/>
              </a:rPr>
              <a:t>they have other modes of sacrificing their </a:t>
            </a:r>
            <a:r>
              <a:rPr lang="en-GB" sz="2400" dirty="0">
                <a:solidFill>
                  <a:srgbClr val="FFC000"/>
                </a:solidFill>
                <a:effectLst/>
              </a:rPr>
              <a:t>human victims</a:t>
            </a:r>
            <a:r>
              <a:rPr lang="en-GB" sz="2400" dirty="0">
                <a:effectLst/>
              </a:rPr>
              <a:t>; that they </a:t>
            </a:r>
            <a:r>
              <a:rPr lang="en-GB" sz="2400" dirty="0">
                <a:solidFill>
                  <a:srgbClr val="FFC000"/>
                </a:solidFill>
                <a:effectLst/>
              </a:rPr>
              <a:t>pierce </a:t>
            </a:r>
            <a:r>
              <a:rPr lang="en-GB" sz="2400" dirty="0">
                <a:effectLst/>
              </a:rPr>
              <a:t>some of them with arrows, and </a:t>
            </a:r>
            <a:r>
              <a:rPr lang="en-GB" sz="2400" dirty="0">
                <a:solidFill>
                  <a:srgbClr val="FFC000"/>
                </a:solidFill>
                <a:effectLst/>
              </a:rPr>
              <a:t>crucify</a:t>
            </a:r>
            <a:r>
              <a:rPr lang="en-GB" sz="2400" dirty="0">
                <a:effectLst/>
              </a:rPr>
              <a:t> others in their temples; </a:t>
            </a:r>
            <a:r>
              <a:rPr lang="en-GB" sz="2400" dirty="0">
                <a:solidFill>
                  <a:srgbClr val="FFC000"/>
                </a:solidFill>
                <a:effectLst/>
              </a:rPr>
              <a:t>and that they prepare a colossus of hay and wood, into which they put cattle, beasts of all kinds, and men, and then set fire to it.</a:t>
            </a:r>
            <a:r>
              <a:rPr lang="en-GB" sz="2400" dirty="0">
                <a:effectLst/>
              </a:rPr>
              <a:t> </a:t>
            </a:r>
            <a:endParaRPr lang="en-GB" sz="2400" dirty="0"/>
          </a:p>
        </p:txBody>
      </p:sp>
    </p:spTree>
    <p:extLst>
      <p:ext uri="{BB962C8B-B14F-4D97-AF65-F5344CB8AC3E}">
        <p14:creationId xmlns:p14="http://schemas.microsoft.com/office/powerpoint/2010/main" val="407554526"/>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xmlns=""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xmlns="" id="{46919EBA-47A4-42C5-A129-74B71F31D701}"/>
              </a:ext>
            </a:extLst>
          </p:cNvPr>
          <p:cNvSpPr>
            <a:spLocks noGrp="1"/>
          </p:cNvSpPr>
          <p:nvPr>
            <p:ph idx="1"/>
          </p:nvPr>
        </p:nvSpPr>
        <p:spPr>
          <a:xfrm>
            <a:off x="911424" y="1196751"/>
            <a:ext cx="7445166" cy="5347263"/>
          </a:xfrm>
        </p:spPr>
        <p:txBody>
          <a:bodyPr>
            <a:normAutofit/>
          </a:bodyPr>
          <a:lstStyle/>
          <a:p>
            <a:r>
              <a:rPr lang="en-GB" sz="2100" b="1" dirty="0" err="1">
                <a:effectLst/>
              </a:rPr>
              <a:t>Diod</a:t>
            </a:r>
            <a:r>
              <a:rPr lang="en-GB" sz="2100" b="1" dirty="0">
                <a:effectLst/>
              </a:rPr>
              <a:t>. Sic. V 32.6</a:t>
            </a:r>
            <a:br>
              <a:rPr lang="en-GB" sz="2100" b="1" dirty="0">
                <a:effectLst/>
              </a:rPr>
            </a:br>
            <a:r>
              <a:rPr lang="en-GB" sz="2100" dirty="0">
                <a:effectLst/>
              </a:rPr>
              <a:t/>
            </a:r>
            <a:br>
              <a:rPr lang="en-GB" sz="2100" dirty="0">
                <a:effectLst/>
              </a:rPr>
            </a:br>
            <a:r>
              <a:rPr lang="en-GB" sz="2100" dirty="0"/>
              <a:t>And in pursuance of their </a:t>
            </a:r>
            <a:r>
              <a:rPr lang="en-GB" sz="2100" dirty="0">
                <a:solidFill>
                  <a:srgbClr val="FFC000"/>
                </a:solidFill>
              </a:rPr>
              <a:t>savage</a:t>
            </a:r>
            <a:r>
              <a:rPr lang="en-GB" sz="2100" dirty="0"/>
              <a:t> ways they manifest an outlandish </a:t>
            </a:r>
            <a:r>
              <a:rPr lang="en-GB" sz="2100" dirty="0">
                <a:solidFill>
                  <a:srgbClr val="FFC000"/>
                </a:solidFill>
              </a:rPr>
              <a:t>impiety</a:t>
            </a:r>
            <a:r>
              <a:rPr lang="en-GB" sz="2100" dirty="0"/>
              <a:t> also with respect to their sacrifices; for their </a:t>
            </a:r>
            <a:r>
              <a:rPr lang="en-GB" sz="2100" dirty="0">
                <a:solidFill>
                  <a:srgbClr val="FFC000"/>
                </a:solidFill>
              </a:rPr>
              <a:t>criminals</a:t>
            </a:r>
            <a:r>
              <a:rPr lang="en-GB" sz="2100" dirty="0"/>
              <a:t> they keep prisoner </a:t>
            </a:r>
            <a:r>
              <a:rPr lang="en-GB" sz="2100" dirty="0">
                <a:solidFill>
                  <a:srgbClr val="FFC000"/>
                </a:solidFill>
              </a:rPr>
              <a:t>for five years </a:t>
            </a:r>
            <a:r>
              <a:rPr lang="en-GB" sz="2100" dirty="0"/>
              <a:t>and then impale </a:t>
            </a:r>
            <a:r>
              <a:rPr lang="en-GB" sz="2100" dirty="0">
                <a:solidFill>
                  <a:srgbClr val="FFC000"/>
                </a:solidFill>
              </a:rPr>
              <a:t>in honour of the gods</a:t>
            </a:r>
            <a:r>
              <a:rPr lang="en-GB" sz="2100" dirty="0"/>
              <a:t>, dedicating them together with many other offerings of first-fruits and constructing </a:t>
            </a:r>
            <a:r>
              <a:rPr lang="en-GB" sz="2100" dirty="0">
                <a:solidFill>
                  <a:srgbClr val="FFC000"/>
                </a:solidFill>
              </a:rPr>
              <a:t>pyres of great size. Captives</a:t>
            </a:r>
            <a:r>
              <a:rPr lang="en-GB" sz="2100" dirty="0"/>
              <a:t> also are used by them as </a:t>
            </a:r>
            <a:r>
              <a:rPr lang="en-GB" sz="2100" dirty="0">
                <a:solidFill>
                  <a:srgbClr val="FFC000"/>
                </a:solidFill>
              </a:rPr>
              <a:t>victims</a:t>
            </a:r>
            <a:r>
              <a:rPr lang="en-GB" sz="2100" dirty="0"/>
              <a:t> for their sacrifices in honour of the gods. Certain of them likewise slay, together with the human beings, such animals as are taken in war, or burn them or do away with them in some other </a:t>
            </a:r>
            <a:r>
              <a:rPr lang="en-GB" sz="2100" dirty="0">
                <a:solidFill>
                  <a:srgbClr val="FFC000"/>
                </a:solidFill>
              </a:rPr>
              <a:t>vengeful</a:t>
            </a:r>
            <a:r>
              <a:rPr lang="en-GB" sz="2100" dirty="0"/>
              <a:t> fashion.</a:t>
            </a:r>
          </a:p>
        </p:txBody>
      </p:sp>
    </p:spTree>
    <p:extLst>
      <p:ext uri="{BB962C8B-B14F-4D97-AF65-F5344CB8AC3E}">
        <p14:creationId xmlns:p14="http://schemas.microsoft.com/office/powerpoint/2010/main" val="1868799818"/>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xmlns=""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xmlns="" id="{6FE7DEFD-A638-4E20-804B-42B1FE0D6E5B}"/>
              </a:ext>
            </a:extLst>
          </p:cNvPr>
          <p:cNvSpPr>
            <a:spLocks noGrp="1"/>
          </p:cNvSpPr>
          <p:nvPr>
            <p:ph idx="1"/>
          </p:nvPr>
        </p:nvSpPr>
        <p:spPr>
          <a:xfrm>
            <a:off x="767408" y="1340768"/>
            <a:ext cx="7776865" cy="4907633"/>
          </a:xfrm>
        </p:spPr>
        <p:txBody>
          <a:bodyPr>
            <a:normAutofit/>
          </a:bodyPr>
          <a:lstStyle/>
          <a:p>
            <a:r>
              <a:rPr lang="en-GB" sz="2000" b="1" dirty="0"/>
              <a:t>Caesar, </a:t>
            </a:r>
            <a:r>
              <a:rPr lang="en-GB" sz="2000" b="1" i="1" dirty="0"/>
              <a:t>BG</a:t>
            </a:r>
            <a:r>
              <a:rPr lang="en-GB" sz="2000" b="1" dirty="0"/>
              <a:t> 6.16</a:t>
            </a:r>
            <a:br>
              <a:rPr lang="en-GB" sz="2000" b="1" dirty="0"/>
            </a:br>
            <a:r>
              <a:rPr lang="en-GB" sz="2000" dirty="0"/>
              <a:t>The nation of all the Gauls is extremely devoted to </a:t>
            </a:r>
            <a:r>
              <a:rPr lang="en-GB" sz="2000" dirty="0">
                <a:solidFill>
                  <a:srgbClr val="FFC000"/>
                </a:solidFill>
              </a:rPr>
              <a:t>superstitious rites</a:t>
            </a:r>
            <a:r>
              <a:rPr lang="en-GB" sz="2000" dirty="0"/>
              <a:t>; and on that account they who are troubled with unusually severe diseases, and they who are engaged in battles </a:t>
            </a:r>
            <a:r>
              <a:rPr lang="en-GB" sz="2000" dirty="0">
                <a:solidFill>
                  <a:schemeClr val="tx1">
                    <a:lumMod val="95000"/>
                  </a:schemeClr>
                </a:solidFill>
              </a:rPr>
              <a:t>and dangers, either </a:t>
            </a:r>
            <a:r>
              <a:rPr lang="en-GB" sz="2000" dirty="0">
                <a:solidFill>
                  <a:schemeClr val="tx1">
                    <a:lumMod val="95000"/>
                  </a:schemeClr>
                </a:solidFill>
                <a:highlight>
                  <a:srgbClr val="0000FF"/>
                </a:highlight>
              </a:rPr>
              <a:t>sacrifice men as victims</a:t>
            </a:r>
            <a:r>
              <a:rPr lang="en-GB" sz="2000" dirty="0">
                <a:solidFill>
                  <a:schemeClr val="tx1">
                    <a:lumMod val="95000"/>
                  </a:schemeClr>
                </a:solidFill>
              </a:rPr>
              <a:t>, or vow that they will sacrifice them, and employ the </a:t>
            </a:r>
            <a:r>
              <a:rPr lang="en-GB" sz="2000" dirty="0">
                <a:solidFill>
                  <a:schemeClr val="tx1">
                    <a:lumMod val="95000"/>
                  </a:schemeClr>
                </a:solidFill>
                <a:highlight>
                  <a:srgbClr val="FF00FF"/>
                </a:highlight>
              </a:rPr>
              <a:t>Druids</a:t>
            </a:r>
            <a:r>
              <a:rPr lang="en-GB" sz="2000" dirty="0">
                <a:solidFill>
                  <a:schemeClr val="tx1">
                    <a:lumMod val="95000"/>
                  </a:schemeClr>
                </a:solidFill>
              </a:rPr>
              <a:t> as the performers of those sacrifices; because they think that unless </a:t>
            </a:r>
            <a:r>
              <a:rPr lang="en-GB" sz="2000" dirty="0">
                <a:solidFill>
                  <a:schemeClr val="tx1">
                    <a:lumMod val="95000"/>
                  </a:schemeClr>
                </a:solidFill>
                <a:highlight>
                  <a:srgbClr val="800080"/>
                </a:highlight>
              </a:rPr>
              <a:t>the life of a man be offered for the life of a man</a:t>
            </a:r>
            <a:r>
              <a:rPr lang="en-GB" sz="2000" dirty="0">
                <a:solidFill>
                  <a:schemeClr val="tx1">
                    <a:lumMod val="95000"/>
                  </a:schemeClr>
                </a:solidFill>
              </a:rPr>
              <a:t>, the </a:t>
            </a:r>
            <a:r>
              <a:rPr lang="en-GB" sz="2000" dirty="0"/>
              <a:t>mind of the immortal gods can not be rendered propitious, and they have sacrifices of that kind ordained for national purposes. Others have </a:t>
            </a:r>
            <a:r>
              <a:rPr lang="en-GB" sz="2000" dirty="0">
                <a:solidFill>
                  <a:srgbClr val="FFC000"/>
                </a:solidFill>
              </a:rPr>
              <a:t>figures of vast size, the limbs of which formed of osiers they fill with living men, which being set on fire, the men perish enveloped in the flames</a:t>
            </a:r>
            <a:r>
              <a:rPr lang="en-GB" sz="2000" dirty="0"/>
              <a:t>. They consider that the oblation of such as have been taken in </a:t>
            </a:r>
            <a:r>
              <a:rPr lang="en-GB" sz="2000" dirty="0">
                <a:solidFill>
                  <a:srgbClr val="FFC000"/>
                </a:solidFill>
              </a:rPr>
              <a:t>theft, or in robbery</a:t>
            </a:r>
            <a:r>
              <a:rPr lang="en-GB" sz="2000" dirty="0"/>
              <a:t>, or any other offence, is more acceptable to the immortal gods; but when a supply of that class is wanting, they have recourse to the oblation of </a:t>
            </a:r>
            <a:r>
              <a:rPr lang="en-GB" sz="2000" dirty="0">
                <a:solidFill>
                  <a:srgbClr val="FFC000"/>
                </a:solidFill>
              </a:rPr>
              <a:t>even the innocent</a:t>
            </a:r>
            <a:r>
              <a:rPr lang="en-GB" sz="2000" dirty="0"/>
              <a:t>. </a:t>
            </a:r>
          </a:p>
        </p:txBody>
      </p:sp>
    </p:spTree>
    <p:extLst>
      <p:ext uri="{BB962C8B-B14F-4D97-AF65-F5344CB8AC3E}">
        <p14:creationId xmlns:p14="http://schemas.microsoft.com/office/powerpoint/2010/main" val="3110265899"/>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sp>
        <p:nvSpPr>
          <p:cNvPr id="9" name="Content Placeholder 2">
            <a:extLst>
              <a:ext uri="{FF2B5EF4-FFF2-40B4-BE49-F238E27FC236}">
                <a16:creationId xmlns:a16="http://schemas.microsoft.com/office/drawing/2014/main" xmlns="" id="{6FE7DEFD-A638-4E20-804B-42B1FE0D6E5B}"/>
              </a:ext>
            </a:extLst>
          </p:cNvPr>
          <p:cNvSpPr>
            <a:spLocks noGrp="1"/>
          </p:cNvSpPr>
          <p:nvPr>
            <p:ph idx="1"/>
          </p:nvPr>
        </p:nvSpPr>
        <p:spPr>
          <a:xfrm>
            <a:off x="767408" y="1340768"/>
            <a:ext cx="7776865" cy="4907633"/>
          </a:xfrm>
        </p:spPr>
        <p:txBody>
          <a:bodyPr>
            <a:normAutofit/>
          </a:bodyPr>
          <a:lstStyle/>
          <a:p>
            <a:r>
              <a:rPr lang="en-GB" sz="2000" b="1" dirty="0"/>
              <a:t>Caesar, </a:t>
            </a:r>
            <a:r>
              <a:rPr lang="en-GB" sz="2000" b="1" i="1" dirty="0"/>
              <a:t>BG</a:t>
            </a:r>
            <a:r>
              <a:rPr lang="en-GB" sz="2000" b="1" dirty="0"/>
              <a:t> 6.16</a:t>
            </a:r>
            <a:br>
              <a:rPr lang="en-GB" sz="2000" b="1" dirty="0"/>
            </a:br>
            <a:r>
              <a:rPr lang="en-GB" sz="2000" dirty="0"/>
              <a:t>The nation of all the Gauls is extremely devoted to </a:t>
            </a:r>
            <a:r>
              <a:rPr lang="en-GB" sz="2000" dirty="0">
                <a:solidFill>
                  <a:srgbClr val="FFC000"/>
                </a:solidFill>
              </a:rPr>
              <a:t>superstitious rites</a:t>
            </a:r>
            <a:r>
              <a:rPr lang="en-GB" sz="2000" dirty="0"/>
              <a:t>; and on that account they who are troubled with unusually severe diseases, </a:t>
            </a:r>
            <a:r>
              <a:rPr lang="en-GB" sz="2000" dirty="0">
                <a:highlight>
                  <a:srgbClr val="0000FF"/>
                </a:highlight>
              </a:rPr>
              <a:t>and they who are engaged in battles </a:t>
            </a:r>
            <a:r>
              <a:rPr lang="en-GB" sz="2000" dirty="0">
                <a:solidFill>
                  <a:schemeClr val="tx1">
                    <a:lumMod val="95000"/>
                  </a:schemeClr>
                </a:solidFill>
                <a:highlight>
                  <a:srgbClr val="0000FF"/>
                </a:highlight>
              </a:rPr>
              <a:t>and dangers, either sacrifice men as victims, or vow that they will sacrifice them, and employ the Druids as the performers of those sacrifices; because they think that unless the life of a man be offered for the life of a man, the </a:t>
            </a:r>
            <a:r>
              <a:rPr lang="en-GB" sz="2000" dirty="0">
                <a:highlight>
                  <a:srgbClr val="0000FF"/>
                </a:highlight>
              </a:rPr>
              <a:t>mind of the immortal gods can not be rendered propitious, and they have sacrifices of that kind ordained for national purposes</a:t>
            </a:r>
            <a:r>
              <a:rPr lang="en-GB" sz="2000" dirty="0"/>
              <a:t>. Others have </a:t>
            </a:r>
            <a:r>
              <a:rPr lang="en-GB" sz="2000" dirty="0">
                <a:solidFill>
                  <a:srgbClr val="FFC000"/>
                </a:solidFill>
              </a:rPr>
              <a:t>figures of vast size, the limbs of which formed of osiers they fill with living men, which being set on fire, the men perish enveloped in the flames</a:t>
            </a:r>
            <a:r>
              <a:rPr lang="en-GB" sz="2000" dirty="0"/>
              <a:t>. They consider that the oblation of such as have been taken in </a:t>
            </a:r>
            <a:r>
              <a:rPr lang="en-GB" sz="2000" dirty="0">
                <a:solidFill>
                  <a:srgbClr val="FFC000"/>
                </a:solidFill>
              </a:rPr>
              <a:t>theft, or in robbery</a:t>
            </a:r>
            <a:r>
              <a:rPr lang="en-GB" sz="2000" dirty="0"/>
              <a:t>, or any other offence, is more acceptable to the immortal gods; but when a supply of that class is wanting, they have recourse to the oblation of </a:t>
            </a:r>
            <a:r>
              <a:rPr lang="en-GB" sz="2000" dirty="0">
                <a:solidFill>
                  <a:srgbClr val="FFC000"/>
                </a:solidFill>
              </a:rPr>
              <a:t>even the innocent</a:t>
            </a:r>
            <a:r>
              <a:rPr lang="en-GB" sz="2000" dirty="0"/>
              <a:t>. </a:t>
            </a:r>
          </a:p>
        </p:txBody>
      </p:sp>
      <p:pic>
        <p:nvPicPr>
          <p:cNvPr id="10" name="Picture 2" descr="http://jfbradu.free.fr/celtes/les-celtes/dessin-ribemont.jpg">
            <a:extLst>
              <a:ext uri="{FF2B5EF4-FFF2-40B4-BE49-F238E27FC236}">
                <a16:creationId xmlns:a16="http://schemas.microsoft.com/office/drawing/2014/main" xmlns="" id="{D55332E2-F9BC-48C2-BA1D-D360876D18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87" r="31908" b="12604"/>
          <a:stretch/>
        </p:blipFill>
        <p:spPr bwMode="auto">
          <a:xfrm>
            <a:off x="8472264" y="803622"/>
            <a:ext cx="3642277" cy="33861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3" name="Rectangle 2">
            <a:extLst>
              <a:ext uri="{FF2B5EF4-FFF2-40B4-BE49-F238E27FC236}">
                <a16:creationId xmlns:a16="http://schemas.microsoft.com/office/drawing/2014/main" xmlns="" id="{C49DED83-DADC-4BE5-93B1-B07624AA6A02}"/>
              </a:ext>
            </a:extLst>
          </p:cNvPr>
          <p:cNvSpPr/>
          <p:nvPr/>
        </p:nvSpPr>
        <p:spPr>
          <a:xfrm>
            <a:off x="9055862" y="4149080"/>
            <a:ext cx="2080698" cy="369332"/>
          </a:xfrm>
          <a:prstGeom prst="rect">
            <a:avLst/>
          </a:prstGeom>
        </p:spPr>
        <p:txBody>
          <a:bodyPr wrap="none">
            <a:spAutoFit/>
          </a:bodyPr>
          <a:lstStyle/>
          <a:p>
            <a:r>
              <a:rPr lang="en-GB" dirty="0" err="1"/>
              <a:t>Ribemont</a:t>
            </a:r>
            <a:r>
              <a:rPr lang="en-GB" dirty="0"/>
              <a:t>-sur-</a:t>
            </a:r>
            <a:r>
              <a:rPr lang="en-GB" dirty="0" err="1"/>
              <a:t>Ancre</a:t>
            </a:r>
            <a:endParaRPr lang="en-GB" dirty="0"/>
          </a:p>
        </p:txBody>
      </p:sp>
    </p:spTree>
    <p:extLst>
      <p:ext uri="{BB962C8B-B14F-4D97-AF65-F5344CB8AC3E}">
        <p14:creationId xmlns:p14="http://schemas.microsoft.com/office/powerpoint/2010/main" val="10247355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250"/>
                                        <p:tgtEl>
                                          <p:spTgt spid="10"/>
                                        </p:tgtEl>
                                      </p:cBhvr>
                                    </p:animEffect>
                                    <p:anim calcmode="lin" valueType="num">
                                      <p:cBhvr>
                                        <p:cTn id="8" dur="1250" fill="hold"/>
                                        <p:tgtEl>
                                          <p:spTgt spid="10"/>
                                        </p:tgtEl>
                                        <p:attrNameLst>
                                          <p:attrName>ppt_x</p:attrName>
                                        </p:attrNameLst>
                                      </p:cBhvr>
                                      <p:tavLst>
                                        <p:tav tm="0">
                                          <p:val>
                                            <p:strVal val="#ppt_x"/>
                                          </p:val>
                                        </p:tav>
                                        <p:tav tm="100000">
                                          <p:val>
                                            <p:strVal val="#ppt_x"/>
                                          </p:val>
                                        </p:tav>
                                      </p:tavLst>
                                    </p:anim>
                                    <p:anim calcmode="lin" valueType="num">
                                      <p:cBhvr>
                                        <p:cTn id="9" dur="125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5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250"/>
                                        <p:tgtEl>
                                          <p:spTgt spid="3"/>
                                        </p:tgtEl>
                                      </p:cBhvr>
                                    </p:animEffect>
                                    <p:anim calcmode="lin" valueType="num">
                                      <p:cBhvr>
                                        <p:cTn id="14" dur="1250" fill="hold"/>
                                        <p:tgtEl>
                                          <p:spTgt spid="3"/>
                                        </p:tgtEl>
                                        <p:attrNameLst>
                                          <p:attrName>ppt_x</p:attrName>
                                        </p:attrNameLst>
                                      </p:cBhvr>
                                      <p:tavLst>
                                        <p:tav tm="0">
                                          <p:val>
                                            <p:strVal val="#ppt_x"/>
                                          </p:val>
                                        </p:tav>
                                        <p:tav tm="100000">
                                          <p:val>
                                            <p:strVal val="#ppt_x"/>
                                          </p:val>
                                        </p:tav>
                                      </p:tavLst>
                                    </p:anim>
                                    <p:anim calcmode="lin" valueType="num">
                                      <p:cBhvr>
                                        <p:cTn id="15" dur="1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9" name="Picture 2" descr="http://jfbradu.free.fr/celtes/les-celtes/dessin-ribemont.jpg">
            <a:extLst>
              <a:ext uri="{FF2B5EF4-FFF2-40B4-BE49-F238E27FC236}">
                <a16:creationId xmlns:a16="http://schemas.microsoft.com/office/drawing/2014/main" xmlns="" id="{B5F3B098-C557-4FE4-B95B-16967074FBF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87" r="31908" b="12604"/>
          <a:stretch/>
        </p:blipFill>
        <p:spPr bwMode="auto">
          <a:xfrm>
            <a:off x="8472264" y="803622"/>
            <a:ext cx="3642277" cy="33861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0" name="Rectangle 9">
            <a:extLst>
              <a:ext uri="{FF2B5EF4-FFF2-40B4-BE49-F238E27FC236}">
                <a16:creationId xmlns:a16="http://schemas.microsoft.com/office/drawing/2014/main" xmlns="" id="{E85EA6B2-E7A1-4213-9398-3D7E995412C2}"/>
              </a:ext>
            </a:extLst>
          </p:cNvPr>
          <p:cNvSpPr/>
          <p:nvPr/>
        </p:nvSpPr>
        <p:spPr>
          <a:xfrm>
            <a:off x="9055862" y="4149080"/>
            <a:ext cx="2080698" cy="369332"/>
          </a:xfrm>
          <a:prstGeom prst="rect">
            <a:avLst/>
          </a:prstGeom>
        </p:spPr>
        <p:txBody>
          <a:bodyPr wrap="none">
            <a:spAutoFit/>
          </a:bodyPr>
          <a:lstStyle/>
          <a:p>
            <a:r>
              <a:rPr lang="en-GB" dirty="0" err="1"/>
              <a:t>Ribemont</a:t>
            </a:r>
            <a:r>
              <a:rPr lang="en-GB" dirty="0"/>
              <a:t>-sur-</a:t>
            </a:r>
            <a:r>
              <a:rPr lang="en-GB" dirty="0" err="1"/>
              <a:t>Ancre</a:t>
            </a:r>
            <a:endParaRPr lang="en-GB" dirty="0"/>
          </a:p>
        </p:txBody>
      </p:sp>
      <p:sp>
        <p:nvSpPr>
          <p:cNvPr id="12" name="Content Placeholder 2">
            <a:extLst>
              <a:ext uri="{FF2B5EF4-FFF2-40B4-BE49-F238E27FC236}">
                <a16:creationId xmlns:a16="http://schemas.microsoft.com/office/drawing/2014/main" xmlns="" id="{EDE528C4-3C92-4BB7-BE5F-1A58C8A1B543}"/>
              </a:ext>
            </a:extLst>
          </p:cNvPr>
          <p:cNvSpPr txBox="1">
            <a:spLocks/>
          </p:cNvSpPr>
          <p:nvPr/>
        </p:nvSpPr>
        <p:spPr>
          <a:xfrm>
            <a:off x="767409" y="1628800"/>
            <a:ext cx="7776863" cy="4619600"/>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1900" b="1" dirty="0" err="1">
                <a:solidFill>
                  <a:schemeClr val="tx1">
                    <a:lumMod val="95000"/>
                  </a:schemeClr>
                </a:solidFill>
              </a:rPr>
              <a:t>Diodorus</a:t>
            </a:r>
            <a:r>
              <a:rPr lang="de-DE" sz="1900" b="1" dirty="0">
                <a:solidFill>
                  <a:schemeClr val="tx1">
                    <a:lumMod val="95000"/>
                  </a:schemeClr>
                </a:solidFill>
              </a:rPr>
              <a:t> </a:t>
            </a:r>
            <a:r>
              <a:rPr lang="de-DE" sz="1900" b="1" dirty="0" err="1">
                <a:solidFill>
                  <a:schemeClr val="tx1">
                    <a:lumMod val="95000"/>
                  </a:schemeClr>
                </a:solidFill>
              </a:rPr>
              <a:t>Siculus</a:t>
            </a:r>
            <a:r>
              <a:rPr lang="de-DE" sz="1900" b="1" dirty="0">
                <a:solidFill>
                  <a:schemeClr val="tx1">
                    <a:lumMod val="95000"/>
                  </a:schemeClr>
                </a:solidFill>
              </a:rPr>
              <a:t> XXXI 13</a:t>
            </a:r>
            <a:br>
              <a:rPr lang="de-DE" sz="1900" b="1" dirty="0">
                <a:solidFill>
                  <a:schemeClr val="tx1">
                    <a:lumMod val="95000"/>
                  </a:schemeClr>
                </a:solidFill>
              </a:rPr>
            </a:br>
            <a:r>
              <a:rPr lang="en-GB" sz="1900" dirty="0"/>
              <a:t>The general of the barbarous </a:t>
            </a:r>
            <a:r>
              <a:rPr lang="en-GB" sz="1900" dirty="0" err="1"/>
              <a:t>Gauls</a:t>
            </a:r>
            <a:r>
              <a:rPr lang="en-GB" sz="1900" dirty="0"/>
              <a:t>, returning from his pursuit, gathered the </a:t>
            </a:r>
            <a:r>
              <a:rPr lang="en-GB" sz="1900" dirty="0">
                <a:highlight>
                  <a:srgbClr val="0000FF"/>
                </a:highlight>
              </a:rPr>
              <a:t>prisoners</a:t>
            </a:r>
            <a:r>
              <a:rPr lang="en-GB" sz="1900" dirty="0"/>
              <a:t> together and perpetrated an act of </a:t>
            </a:r>
            <a:r>
              <a:rPr lang="en-GB" sz="1900" dirty="0">
                <a:solidFill>
                  <a:srgbClr val="FFC000"/>
                </a:solidFill>
                <a:highlight>
                  <a:srgbClr val="0000FF"/>
                </a:highlight>
              </a:rPr>
              <a:t>utter inhumanity </a:t>
            </a:r>
            <a:r>
              <a:rPr lang="en-GB" sz="1900" dirty="0">
                <a:highlight>
                  <a:srgbClr val="0000FF"/>
                </a:highlight>
              </a:rPr>
              <a:t>and arrogance</a:t>
            </a:r>
            <a:r>
              <a:rPr lang="en-GB" sz="1900" dirty="0"/>
              <a:t>. Those of the prisoners who were </a:t>
            </a:r>
            <a:r>
              <a:rPr lang="en-GB" sz="1900" dirty="0">
                <a:solidFill>
                  <a:srgbClr val="FFC000"/>
                </a:solidFill>
              </a:rPr>
              <a:t>most handsome  in appearance </a:t>
            </a:r>
            <a:r>
              <a:rPr lang="en-GB" sz="1900" dirty="0"/>
              <a:t>and in the full </a:t>
            </a:r>
            <a:r>
              <a:rPr lang="en-GB" sz="1900" dirty="0">
                <a:solidFill>
                  <a:srgbClr val="FFC000"/>
                </a:solidFill>
              </a:rPr>
              <a:t>bloom of life </a:t>
            </a:r>
            <a:r>
              <a:rPr lang="en-GB" sz="1900" dirty="0"/>
              <a:t>he crowned with garlands and offered in </a:t>
            </a:r>
            <a:r>
              <a:rPr lang="en-GB" sz="1900" dirty="0">
                <a:solidFill>
                  <a:srgbClr val="FFC000"/>
                </a:solidFill>
              </a:rPr>
              <a:t>sacrifice to the gods </a:t>
            </a:r>
            <a:r>
              <a:rPr lang="en-GB" sz="1900" dirty="0"/>
              <a:t>— if indeed there be any god who accepts such offerings; all the </a:t>
            </a:r>
            <a:r>
              <a:rPr lang="en-GB" sz="1900" dirty="0">
                <a:solidFill>
                  <a:srgbClr val="FFC000"/>
                </a:solidFill>
              </a:rPr>
              <a:t>rest he had shot down</a:t>
            </a:r>
            <a:r>
              <a:rPr lang="en-GB" sz="1900" dirty="0"/>
              <a:t>, and though many of them were acquaintances known to him through prior exchanges of hospitality, yet no one received pity on the score of </a:t>
            </a:r>
            <a:r>
              <a:rPr lang="en-GB" sz="1900" dirty="0">
                <a:solidFill>
                  <a:srgbClr val="FFC000"/>
                </a:solidFill>
              </a:rPr>
              <a:t>friendship</a:t>
            </a:r>
            <a:r>
              <a:rPr lang="en-GB" sz="1900" dirty="0"/>
              <a:t>. It is really not surprising, however, that </a:t>
            </a:r>
            <a:r>
              <a:rPr lang="en-GB" sz="1900" dirty="0">
                <a:solidFill>
                  <a:srgbClr val="FFC000"/>
                </a:solidFill>
              </a:rPr>
              <a:t>savages</a:t>
            </a:r>
            <a:r>
              <a:rPr lang="en-GB" sz="1900" dirty="0"/>
              <a:t>, in the flush of </a:t>
            </a:r>
            <a:r>
              <a:rPr lang="en-GB" sz="1900" dirty="0">
                <a:solidFill>
                  <a:srgbClr val="FFC000"/>
                </a:solidFill>
              </a:rPr>
              <a:t>unexpected success</a:t>
            </a:r>
            <a:r>
              <a:rPr lang="en-GB" sz="1900" dirty="0"/>
              <a:t>, should celebrate their good fortune with </a:t>
            </a:r>
            <a:r>
              <a:rPr lang="en-GB" sz="1900" dirty="0">
                <a:solidFill>
                  <a:srgbClr val="FFC000"/>
                </a:solidFill>
                <a:highlight>
                  <a:srgbClr val="0000FF"/>
                </a:highlight>
              </a:rPr>
              <a:t>inhuman</a:t>
            </a:r>
            <a:r>
              <a:rPr lang="en-GB" sz="1900" dirty="0">
                <a:solidFill>
                  <a:srgbClr val="FFC000"/>
                </a:solidFill>
              </a:rPr>
              <a:t> behaviour</a:t>
            </a:r>
            <a:r>
              <a:rPr lang="en-GB" sz="1900" dirty="0"/>
              <a:t>.</a:t>
            </a:r>
            <a:endParaRPr lang="de-DE" sz="1900" dirty="0">
              <a:solidFill>
                <a:srgbClr val="FFC000"/>
              </a:solidFill>
            </a:endParaRPr>
          </a:p>
          <a:p>
            <a:r>
              <a:rPr lang="de-DE" sz="1900" b="1" dirty="0">
                <a:solidFill>
                  <a:schemeClr val="tx1">
                    <a:lumMod val="95000"/>
                  </a:schemeClr>
                </a:solidFill>
              </a:rPr>
              <a:t>Also cf. </a:t>
            </a:r>
            <a:r>
              <a:rPr lang="de-DE" sz="1900" b="1" dirty="0" err="1">
                <a:solidFill>
                  <a:schemeClr val="tx1">
                    <a:lumMod val="95000"/>
                  </a:schemeClr>
                </a:solidFill>
              </a:rPr>
              <a:t>Diod</a:t>
            </a:r>
            <a:r>
              <a:rPr lang="de-DE" sz="1900" b="1" dirty="0">
                <a:solidFill>
                  <a:schemeClr val="tx1">
                    <a:lumMod val="95000"/>
                  </a:schemeClr>
                </a:solidFill>
              </a:rPr>
              <a:t>. Sic. XIV 115 </a:t>
            </a:r>
            <a:r>
              <a:rPr lang="de-DE" sz="1900" b="1" dirty="0" err="1">
                <a:solidFill>
                  <a:schemeClr val="tx1">
                    <a:lumMod val="95000"/>
                  </a:schemeClr>
                </a:solidFill>
              </a:rPr>
              <a:t>during</a:t>
            </a:r>
            <a:r>
              <a:rPr lang="de-DE" sz="1900" b="1" dirty="0">
                <a:solidFill>
                  <a:schemeClr val="tx1">
                    <a:lumMod val="95000"/>
                  </a:schemeClr>
                </a:solidFill>
              </a:rPr>
              <a:t> </a:t>
            </a:r>
            <a:r>
              <a:rPr lang="de-DE" sz="1900" b="1" dirty="0" err="1">
                <a:solidFill>
                  <a:schemeClr val="tx1">
                    <a:lumMod val="95000"/>
                  </a:schemeClr>
                </a:solidFill>
              </a:rPr>
              <a:t>the</a:t>
            </a:r>
            <a:r>
              <a:rPr lang="de-DE" sz="1900" b="1" dirty="0">
                <a:solidFill>
                  <a:schemeClr val="tx1">
                    <a:lumMod val="95000"/>
                  </a:schemeClr>
                </a:solidFill>
              </a:rPr>
              <a:t> </a:t>
            </a:r>
            <a:r>
              <a:rPr lang="de-DE" sz="1900" b="1" dirty="0" err="1">
                <a:solidFill>
                  <a:schemeClr val="tx1">
                    <a:lumMod val="95000"/>
                  </a:schemeClr>
                </a:solidFill>
              </a:rPr>
              <a:t>Gallic</a:t>
            </a:r>
            <a:r>
              <a:rPr lang="de-DE" sz="1900" b="1" dirty="0">
                <a:solidFill>
                  <a:schemeClr val="tx1">
                    <a:lumMod val="95000"/>
                  </a:schemeClr>
                </a:solidFill>
              </a:rPr>
              <a:t> sack of Rome: </a:t>
            </a:r>
            <a:br>
              <a:rPr lang="de-DE" sz="1900" b="1" dirty="0">
                <a:solidFill>
                  <a:schemeClr val="tx1">
                    <a:lumMod val="95000"/>
                  </a:schemeClr>
                </a:solidFill>
              </a:rPr>
            </a:br>
            <a:r>
              <a:rPr lang="de-DE" sz="1900" dirty="0">
                <a:solidFill>
                  <a:schemeClr val="tx1">
                    <a:lumMod val="95000"/>
                  </a:schemeClr>
                </a:solidFill>
              </a:rPr>
              <a:t>[</a:t>
            </a:r>
            <a:r>
              <a:rPr lang="en-GB" sz="1900" dirty="0">
                <a:solidFill>
                  <a:schemeClr val="tx1">
                    <a:lumMod val="95000"/>
                  </a:schemeClr>
                </a:solidFill>
              </a:rPr>
              <a:t>5] </a:t>
            </a:r>
            <a:r>
              <a:rPr lang="en-GB" sz="1900" dirty="0"/>
              <a:t>For the Celts spent the first day </a:t>
            </a:r>
            <a:r>
              <a:rPr lang="en-GB" sz="1900" dirty="0">
                <a:solidFill>
                  <a:srgbClr val="FFC000"/>
                </a:solidFill>
              </a:rPr>
              <a:t>cutting off</a:t>
            </a:r>
            <a:r>
              <a:rPr lang="en-GB" sz="1900" dirty="0"/>
              <a:t>, according to their custom, </a:t>
            </a:r>
            <a:r>
              <a:rPr lang="en-GB" sz="1900" dirty="0">
                <a:solidFill>
                  <a:srgbClr val="FFC000"/>
                </a:solidFill>
              </a:rPr>
              <a:t>the heads of the dead</a:t>
            </a:r>
            <a:r>
              <a:rPr lang="en-GB" sz="1900" dirty="0"/>
              <a:t>.</a:t>
            </a:r>
            <a:endParaRPr lang="en-GB" sz="1900" dirty="0">
              <a:solidFill>
                <a:srgbClr val="FFC000"/>
              </a:solidFill>
            </a:endParaRPr>
          </a:p>
        </p:txBody>
      </p:sp>
    </p:spTree>
    <p:extLst>
      <p:ext uri="{BB962C8B-B14F-4D97-AF65-F5344CB8AC3E}">
        <p14:creationId xmlns:p14="http://schemas.microsoft.com/office/powerpoint/2010/main" val="2980733114"/>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10">
            <a:extLst>
              <a:ext uri="{FF2B5EF4-FFF2-40B4-BE49-F238E27FC236}">
                <a16:creationId xmlns:a16="http://schemas.microsoft.com/office/drawing/2014/main" xmlns="" id="{23963945-97DD-41DA-A10B-484E5936F10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55440" y="1556792"/>
            <a:ext cx="3228121" cy="4625912"/>
          </a:xfrm>
          <a:prstGeom prst="rect">
            <a:avLst/>
          </a:prstGeom>
          <a:ln>
            <a:noFill/>
          </a:ln>
          <a:effectLst>
            <a:softEdge rad="112500"/>
          </a:effectLst>
        </p:spPr>
      </p:pic>
      <p:sp>
        <p:nvSpPr>
          <p:cNvPr id="12" name="Content Placeholder 2">
            <a:extLst>
              <a:ext uri="{FF2B5EF4-FFF2-40B4-BE49-F238E27FC236}">
                <a16:creationId xmlns:a16="http://schemas.microsoft.com/office/drawing/2014/main" xmlns="" id="{77E9C290-B945-407B-AB2A-C2EEDF7590A6}"/>
              </a:ext>
            </a:extLst>
          </p:cNvPr>
          <p:cNvSpPr>
            <a:spLocks noGrp="1"/>
          </p:cNvSpPr>
          <p:nvPr>
            <p:ph idx="1"/>
          </p:nvPr>
        </p:nvSpPr>
        <p:spPr>
          <a:xfrm>
            <a:off x="4079776" y="1628800"/>
            <a:ext cx="7155491" cy="4792944"/>
          </a:xfrm>
        </p:spPr>
        <p:txBody>
          <a:bodyPr>
            <a:normAutofit/>
          </a:bodyPr>
          <a:lstStyle/>
          <a:p>
            <a:r>
              <a:rPr lang="fr-FR" sz="2100" b="1" i="1" dirty="0" err="1"/>
              <a:t>Sholies</a:t>
            </a:r>
            <a:r>
              <a:rPr lang="fr-FR" sz="2100" b="1" i="1" dirty="0"/>
              <a:t> de Berne</a:t>
            </a:r>
            <a:r>
              <a:rPr lang="fr-FR" sz="2100" dirty="0"/>
              <a:t>, ajoutées à la </a:t>
            </a:r>
            <a:r>
              <a:rPr lang="fr-FR" sz="2100" i="1" dirty="0"/>
              <a:t>Pharsale</a:t>
            </a:r>
            <a:r>
              <a:rPr lang="fr-FR" sz="2100" dirty="0"/>
              <a:t> de Lucain  </a:t>
            </a:r>
            <a:br>
              <a:rPr lang="fr-FR" sz="2100" dirty="0"/>
            </a:br>
            <a:r>
              <a:rPr lang="fr-FR" sz="2100" dirty="0"/>
              <a:t>(</a:t>
            </a:r>
            <a:r>
              <a:rPr lang="fr-FR" sz="2100" dirty="0" err="1"/>
              <a:t>tpq</a:t>
            </a:r>
            <a:r>
              <a:rPr lang="fr-FR" sz="2100" dirty="0"/>
              <a:t> 4th c. AD) </a:t>
            </a:r>
            <a:br>
              <a:rPr lang="fr-FR" sz="2100" dirty="0"/>
            </a:br>
            <a:r>
              <a:rPr lang="fr-FR" sz="2100" dirty="0"/>
              <a:t/>
            </a:r>
            <a:br>
              <a:rPr lang="fr-FR" sz="2100" dirty="0"/>
            </a:br>
            <a:r>
              <a:rPr lang="fr-FR" sz="2100" dirty="0"/>
              <a:t>Voici chez les Gaulois ce qui satisfait </a:t>
            </a:r>
            <a:r>
              <a:rPr lang="fr-FR" sz="2100" dirty="0">
                <a:solidFill>
                  <a:srgbClr val="FFC000"/>
                </a:solidFill>
                <a:highlight>
                  <a:srgbClr val="0000FF"/>
                </a:highlight>
              </a:rPr>
              <a:t>Teutatès Mercure </a:t>
            </a:r>
            <a:r>
              <a:rPr lang="fr-FR" sz="2100" dirty="0"/>
              <a:t>: un </a:t>
            </a:r>
            <a:r>
              <a:rPr lang="fr-FR" sz="2100" dirty="0">
                <a:solidFill>
                  <a:srgbClr val="FFC000"/>
                </a:solidFill>
              </a:rPr>
              <a:t>homme est plongé par la tête dans un bassin jusqu'à suffocation</a:t>
            </a:r>
            <a:r>
              <a:rPr lang="fr-FR" sz="2100" dirty="0"/>
              <a:t>. Voici ce qui satisfait </a:t>
            </a:r>
            <a:r>
              <a:rPr lang="fr-FR" sz="2100" dirty="0" err="1">
                <a:solidFill>
                  <a:srgbClr val="FFC000"/>
                </a:solidFill>
                <a:highlight>
                  <a:srgbClr val="0000FF"/>
                </a:highlight>
              </a:rPr>
              <a:t>Hésus</a:t>
            </a:r>
            <a:r>
              <a:rPr lang="fr-FR" sz="2100" dirty="0">
                <a:solidFill>
                  <a:srgbClr val="FFC000"/>
                </a:solidFill>
                <a:highlight>
                  <a:srgbClr val="0000FF"/>
                </a:highlight>
              </a:rPr>
              <a:t> Mars </a:t>
            </a:r>
            <a:r>
              <a:rPr lang="fr-FR" sz="2100" dirty="0"/>
              <a:t>: un homme est </a:t>
            </a:r>
            <a:r>
              <a:rPr lang="fr-FR" sz="2100" dirty="0">
                <a:solidFill>
                  <a:srgbClr val="FFC000"/>
                </a:solidFill>
              </a:rPr>
              <a:t>suspendu à un arbre jusqu'à ce que, avec écoulement de sang, ses membres se disjoignent </a:t>
            </a:r>
            <a:r>
              <a:rPr lang="fr-FR" sz="2100" dirty="0"/>
              <a:t>[ou : jusqu'à ce qu'en le frappant, on lui ait arraché les membres]. </a:t>
            </a:r>
            <a:br>
              <a:rPr lang="fr-FR" sz="2100" dirty="0"/>
            </a:br>
            <a:r>
              <a:rPr lang="fr-FR" sz="2100" dirty="0"/>
              <a:t>Voici comment </a:t>
            </a:r>
            <a:r>
              <a:rPr lang="fr-FR" sz="2100" dirty="0">
                <a:solidFill>
                  <a:srgbClr val="FFC000"/>
                </a:solidFill>
                <a:highlight>
                  <a:srgbClr val="0000FF"/>
                </a:highlight>
              </a:rPr>
              <a:t>Taranis Dis Pater </a:t>
            </a:r>
            <a:r>
              <a:rPr lang="fr-FR" sz="2100" dirty="0"/>
              <a:t>est satisfait chez eux : des </a:t>
            </a:r>
            <a:r>
              <a:rPr lang="fr-FR" sz="2100" dirty="0">
                <a:solidFill>
                  <a:srgbClr val="FFC000"/>
                </a:solidFill>
              </a:rPr>
              <a:t>hommes sont brûlés dans une sorte de ruche en bois.</a:t>
            </a:r>
            <a:endParaRPr lang="en-GB" sz="2100" dirty="0"/>
          </a:p>
        </p:txBody>
      </p:sp>
      <p:sp>
        <p:nvSpPr>
          <p:cNvPr id="16" name="TextBox 15">
            <a:extLst>
              <a:ext uri="{FF2B5EF4-FFF2-40B4-BE49-F238E27FC236}">
                <a16:creationId xmlns:a16="http://schemas.microsoft.com/office/drawing/2014/main" xmlns="" id="{79FD4585-FC79-48AC-AE2F-51E46F4087C5}"/>
              </a:ext>
            </a:extLst>
          </p:cNvPr>
          <p:cNvSpPr txBox="1"/>
          <p:nvPr/>
        </p:nvSpPr>
        <p:spPr>
          <a:xfrm>
            <a:off x="2056472" y="6229430"/>
            <a:ext cx="3168352" cy="646331"/>
          </a:xfrm>
          <a:prstGeom prst="rect">
            <a:avLst/>
          </a:prstGeom>
          <a:noFill/>
        </p:spPr>
        <p:txBody>
          <a:bodyPr wrap="square" rtlCol="0">
            <a:spAutoFit/>
          </a:bodyPr>
          <a:lstStyle/>
          <a:p>
            <a:r>
              <a:rPr lang="de-DE" dirty="0">
                <a:solidFill>
                  <a:srgbClr val="FFC000"/>
                </a:solidFill>
                <a:effectLst>
                  <a:outerShdw blurRad="38100" dist="38100" dir="2700000" algn="tl">
                    <a:srgbClr val="000000">
                      <a:alpha val="43137"/>
                    </a:srgbClr>
                  </a:outerShdw>
                </a:effectLst>
              </a:rPr>
              <a:t>Gundestrup cauldron</a:t>
            </a:r>
            <a:br>
              <a:rPr lang="de-DE" dirty="0">
                <a:solidFill>
                  <a:srgbClr val="FFC000"/>
                </a:solidFill>
                <a:effectLst>
                  <a:outerShdw blurRad="38100" dist="38100" dir="2700000" algn="tl">
                    <a:srgbClr val="000000">
                      <a:alpha val="43137"/>
                    </a:srgbClr>
                  </a:outerShdw>
                </a:effectLst>
              </a:rPr>
            </a:br>
            <a:r>
              <a:rPr lang="de-DE" dirty="0">
                <a:solidFill>
                  <a:srgbClr val="FFC000"/>
                </a:solidFill>
                <a:effectLst>
                  <a:outerShdw blurRad="38100" dist="38100" dir="2700000" algn="tl">
                    <a:srgbClr val="000000">
                      <a:alpha val="43137"/>
                    </a:srgbClr>
                  </a:outerShdw>
                </a:effectLst>
              </a:rPr>
              <a:t>Mythical depictions</a:t>
            </a:r>
            <a:endParaRPr lang="en-GB"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510632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958851" y="616697"/>
            <a:ext cx="9761786" cy="1278467"/>
          </a:xfrm>
        </p:spPr>
        <p:txBody>
          <a:bodyPr>
            <a:normAutofit/>
          </a:bodyPr>
          <a:lstStyle/>
          <a:p>
            <a:r>
              <a:rPr lang="en-GB" dirty="0"/>
              <a:t>Head Cult</a:t>
            </a:r>
          </a:p>
        </p:txBody>
      </p:sp>
      <p:sp>
        <p:nvSpPr>
          <p:cNvPr id="11" name="Content Placeholder 2">
            <a:extLst>
              <a:ext uri="{FF2B5EF4-FFF2-40B4-BE49-F238E27FC236}">
                <a16:creationId xmlns:a16="http://schemas.microsoft.com/office/drawing/2014/main" xmlns="" id="{CE0376F3-D3E6-4794-80D2-0E5C5A86F67D}"/>
              </a:ext>
            </a:extLst>
          </p:cNvPr>
          <p:cNvSpPr>
            <a:spLocks noGrp="1"/>
          </p:cNvSpPr>
          <p:nvPr>
            <p:ph idx="1"/>
          </p:nvPr>
        </p:nvSpPr>
        <p:spPr>
          <a:xfrm>
            <a:off x="4586400" y="764704"/>
            <a:ext cx="6478152" cy="5144283"/>
          </a:xfrm>
        </p:spPr>
        <p:txBody>
          <a:bodyPr>
            <a:normAutofit/>
          </a:bodyPr>
          <a:lstStyle/>
          <a:p>
            <a:r>
              <a:rPr lang="en-GB" sz="2400" b="1" dirty="0">
                <a:effectLst/>
              </a:rPr>
              <a:t>Strabo 4.4.5</a:t>
            </a:r>
            <a:br>
              <a:rPr lang="en-GB" sz="2400" b="1" dirty="0">
                <a:effectLst/>
              </a:rPr>
            </a:br>
            <a:r>
              <a:rPr lang="en-GB" sz="2400" b="1" dirty="0">
                <a:effectLst/>
              </a:rPr>
              <a:t/>
            </a:r>
            <a:br>
              <a:rPr lang="en-GB" sz="2400" b="1" dirty="0">
                <a:effectLst/>
              </a:rPr>
            </a:br>
            <a:r>
              <a:rPr lang="en-GB" sz="2400" dirty="0">
                <a:effectLst/>
              </a:rPr>
              <a:t>In addition to their folly, they have a barbarous and absurd custom, common however with many nations of the north, of </a:t>
            </a:r>
            <a:r>
              <a:rPr lang="en-GB" sz="2400" dirty="0">
                <a:solidFill>
                  <a:srgbClr val="FFC000"/>
                </a:solidFill>
                <a:effectLst/>
              </a:rPr>
              <a:t>suspending the heads of their enemies from their horses' necks on their return from battle, and when they have arrived nailing them as a spectacle to their gates</a:t>
            </a:r>
            <a:r>
              <a:rPr lang="en-GB" sz="2400" dirty="0">
                <a:effectLst/>
              </a:rPr>
              <a:t>. </a:t>
            </a:r>
            <a:r>
              <a:rPr lang="en-GB" sz="2400" dirty="0">
                <a:solidFill>
                  <a:srgbClr val="FFC000"/>
                </a:solidFill>
                <a:effectLst/>
              </a:rPr>
              <a:t>Poseidonius </a:t>
            </a:r>
            <a:r>
              <a:rPr lang="en-GB" sz="2400" dirty="0">
                <a:effectLst/>
              </a:rPr>
              <a:t>says he </a:t>
            </a:r>
            <a:r>
              <a:rPr lang="en-GB" sz="2400" dirty="0">
                <a:solidFill>
                  <a:srgbClr val="FFC000"/>
                </a:solidFill>
                <a:effectLst/>
              </a:rPr>
              <a:t>witnessed</a:t>
            </a:r>
            <a:r>
              <a:rPr lang="en-GB" sz="2400" dirty="0">
                <a:effectLst/>
              </a:rPr>
              <a:t> this in many different places, and was at first shocked, but became familiar with it in time on account of its frequency. </a:t>
            </a:r>
          </a:p>
          <a:p>
            <a:pPr marL="0" indent="0">
              <a:buNone/>
            </a:pPr>
            <a:endParaRPr lang="en-GB" sz="2400" dirty="0">
              <a:effectLst/>
            </a:endParaRPr>
          </a:p>
        </p:txBody>
      </p:sp>
      <p:pic>
        <p:nvPicPr>
          <p:cNvPr id="12" name="Picture 4" descr="http://1.bp.blogspot.com/-leO8nB1PG5Q/TupAuqpuLbI/AAAAAAAAJuE/lYj_W2bKy90/s400/roquepertusedoorway4.jpg">
            <a:extLst>
              <a:ext uri="{FF2B5EF4-FFF2-40B4-BE49-F238E27FC236}">
                <a16:creationId xmlns:a16="http://schemas.microsoft.com/office/drawing/2014/main" xmlns="" id="{778D51E9-E002-4398-96FC-D99C28E2C67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xmlns="" id="{62773BE8-3693-4485-B06C-AB50A8646129}"/>
              </a:ext>
            </a:extLst>
          </p:cNvPr>
          <p:cNvSpPr/>
          <p:nvPr/>
        </p:nvSpPr>
        <p:spPr>
          <a:xfrm>
            <a:off x="5375920" y="3825345"/>
            <a:ext cx="5551962" cy="427540"/>
          </a:xfrm>
          <a:prstGeom prst="ellipse">
            <a:avLst/>
          </a:prstGeom>
          <a:noFill/>
          <a:ln w="47625">
            <a:solidFill>
              <a:srgbClr val="FFFF00">
                <a:alpha val="58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xmlns="" id="{D3F1811D-0F76-40B3-883A-4EB18D515EE3}"/>
              </a:ext>
            </a:extLst>
          </p:cNvPr>
          <p:cNvSpPr txBox="1"/>
          <p:nvPr/>
        </p:nvSpPr>
        <p:spPr>
          <a:xfrm>
            <a:off x="8831004" y="5602069"/>
            <a:ext cx="2391478" cy="646331"/>
          </a:xfrm>
          <a:prstGeom prst="rect">
            <a:avLst/>
          </a:prstGeom>
          <a:noFill/>
        </p:spPr>
        <p:txBody>
          <a:bodyPr wrap="square" rtlCol="0">
            <a:spAutoFit/>
          </a:bodyPr>
          <a:lstStyle/>
          <a:p>
            <a:pPr algn="r"/>
            <a:r>
              <a:rPr lang="de-DE" dirty="0">
                <a:sym typeface="Wingdings" pitchFamily="2" charset="2"/>
              </a:rPr>
              <a:t> i.e. obsolete </a:t>
            </a:r>
            <a:br>
              <a:rPr lang="de-DE" dirty="0">
                <a:sym typeface="Wingdings" pitchFamily="2" charset="2"/>
              </a:rPr>
            </a:br>
            <a:r>
              <a:rPr lang="de-DE" dirty="0">
                <a:sym typeface="Wingdings" pitchFamily="2" charset="2"/>
              </a:rPr>
              <a:t>in Strabo‘s time (?)</a:t>
            </a:r>
            <a:endParaRPr lang="en-GB" dirty="0"/>
          </a:p>
        </p:txBody>
      </p:sp>
      <p:cxnSp>
        <p:nvCxnSpPr>
          <p:cNvPr id="17" name="Straight Arrow Connector 16">
            <a:extLst>
              <a:ext uri="{FF2B5EF4-FFF2-40B4-BE49-F238E27FC236}">
                <a16:creationId xmlns:a16="http://schemas.microsoft.com/office/drawing/2014/main" xmlns="" id="{2B8F4C9D-8A2C-4F64-91EA-A52BA8213B08}"/>
              </a:ext>
            </a:extLst>
          </p:cNvPr>
          <p:cNvCxnSpPr>
            <a:cxnSpLocks/>
            <a:endCxn id="16" idx="0"/>
          </p:cNvCxnSpPr>
          <p:nvPr/>
        </p:nvCxnSpPr>
        <p:spPr>
          <a:xfrm>
            <a:off x="7250906" y="3671888"/>
            <a:ext cx="2775837" cy="193018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69046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up)">
                                      <p:cBhvr>
                                        <p:cTn id="11" dur="500"/>
                                        <p:tgtEl>
                                          <p:spTgt spid="1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958851" y="616697"/>
            <a:ext cx="9761786" cy="1278467"/>
          </a:xfrm>
        </p:spPr>
        <p:txBody>
          <a:bodyPr>
            <a:normAutofit/>
          </a:bodyPr>
          <a:lstStyle/>
          <a:p>
            <a:r>
              <a:rPr lang="en-GB" dirty="0"/>
              <a:t>Head Cult</a:t>
            </a:r>
          </a:p>
        </p:txBody>
      </p:sp>
      <p:sp>
        <p:nvSpPr>
          <p:cNvPr id="11" name="Content Placeholder 2">
            <a:extLst>
              <a:ext uri="{FF2B5EF4-FFF2-40B4-BE49-F238E27FC236}">
                <a16:creationId xmlns:a16="http://schemas.microsoft.com/office/drawing/2014/main" xmlns="" id="{CE0376F3-D3E6-4794-80D2-0E5C5A86F67D}"/>
              </a:ext>
            </a:extLst>
          </p:cNvPr>
          <p:cNvSpPr>
            <a:spLocks noGrp="1"/>
          </p:cNvSpPr>
          <p:nvPr>
            <p:ph idx="1"/>
          </p:nvPr>
        </p:nvSpPr>
        <p:spPr>
          <a:xfrm>
            <a:off x="4586400" y="764704"/>
            <a:ext cx="6478152" cy="5144283"/>
          </a:xfrm>
        </p:spPr>
        <p:txBody>
          <a:bodyPr>
            <a:normAutofit/>
          </a:bodyPr>
          <a:lstStyle/>
          <a:p>
            <a:r>
              <a:rPr lang="en-GB" sz="2400" b="1" dirty="0">
                <a:effectLst/>
              </a:rPr>
              <a:t>Strabo 4.4.5</a:t>
            </a:r>
            <a:br>
              <a:rPr lang="en-GB" sz="2400" b="1" dirty="0">
                <a:effectLst/>
              </a:rPr>
            </a:br>
            <a:r>
              <a:rPr lang="en-GB" sz="2400" b="1" dirty="0">
                <a:effectLst/>
              </a:rPr>
              <a:t/>
            </a:r>
            <a:br>
              <a:rPr lang="en-GB" sz="2400" b="1" dirty="0">
                <a:effectLst/>
              </a:rPr>
            </a:br>
            <a:r>
              <a:rPr lang="en-GB" sz="2400" dirty="0">
                <a:effectLst/>
              </a:rPr>
              <a:t>In addition to their folly, they have a barbarous and absurd custom, common however with many nations of the north, of </a:t>
            </a:r>
            <a:r>
              <a:rPr lang="en-GB" sz="2400" dirty="0">
                <a:solidFill>
                  <a:srgbClr val="FFC000"/>
                </a:solidFill>
                <a:effectLst/>
              </a:rPr>
              <a:t>suspending the heads of their enemies from their horses' necks on their return from battle, and when they have arrived nailing them as a spectacle to their gates</a:t>
            </a:r>
            <a:r>
              <a:rPr lang="en-GB" sz="2400" dirty="0">
                <a:effectLst/>
              </a:rPr>
              <a:t>. </a:t>
            </a:r>
            <a:r>
              <a:rPr lang="en-GB" sz="2400" dirty="0">
                <a:solidFill>
                  <a:srgbClr val="FFC000"/>
                </a:solidFill>
                <a:effectLst/>
              </a:rPr>
              <a:t>Poseidonius </a:t>
            </a:r>
            <a:r>
              <a:rPr lang="en-GB" sz="2400" dirty="0">
                <a:effectLst/>
              </a:rPr>
              <a:t>says he </a:t>
            </a:r>
            <a:r>
              <a:rPr lang="en-GB" sz="2400" dirty="0">
                <a:solidFill>
                  <a:srgbClr val="FFC000"/>
                </a:solidFill>
                <a:effectLst/>
              </a:rPr>
              <a:t>witnessed</a:t>
            </a:r>
            <a:r>
              <a:rPr lang="en-GB" sz="2400" dirty="0">
                <a:effectLst/>
              </a:rPr>
              <a:t> this in many different places, and was at first shocked, but became familiar with it in time on account of its frequency. </a:t>
            </a:r>
          </a:p>
          <a:p>
            <a:pPr marL="0" indent="0">
              <a:buNone/>
            </a:pPr>
            <a:endParaRPr lang="en-GB" sz="2400" dirty="0">
              <a:effectLst/>
            </a:endParaRPr>
          </a:p>
        </p:txBody>
      </p:sp>
      <p:pic>
        <p:nvPicPr>
          <p:cNvPr id="12" name="Picture 4" descr="http://1.bp.blogspot.com/-leO8nB1PG5Q/TupAuqpuLbI/AAAAAAAAJuE/lYj_W2bKy90/s400/roquepertusedoorway4.jpg">
            <a:extLst>
              <a:ext uri="{FF2B5EF4-FFF2-40B4-BE49-F238E27FC236}">
                <a16:creationId xmlns:a16="http://schemas.microsoft.com/office/drawing/2014/main" xmlns="" id="{778D51E9-E002-4398-96FC-D99C28E2C67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xmlns="" id="{62773BE8-3693-4485-B06C-AB50A8646129}"/>
              </a:ext>
            </a:extLst>
          </p:cNvPr>
          <p:cNvSpPr/>
          <p:nvPr/>
        </p:nvSpPr>
        <p:spPr>
          <a:xfrm>
            <a:off x="5375920" y="3825345"/>
            <a:ext cx="5551962" cy="427540"/>
          </a:xfrm>
          <a:prstGeom prst="ellipse">
            <a:avLst/>
          </a:prstGeom>
          <a:noFill/>
          <a:ln w="47625">
            <a:solidFill>
              <a:srgbClr val="FFFF00">
                <a:alpha val="58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xmlns="" id="{D3F1811D-0F76-40B3-883A-4EB18D515EE3}"/>
              </a:ext>
            </a:extLst>
          </p:cNvPr>
          <p:cNvSpPr txBox="1"/>
          <p:nvPr/>
        </p:nvSpPr>
        <p:spPr>
          <a:xfrm>
            <a:off x="8831004" y="5602069"/>
            <a:ext cx="2391478" cy="646331"/>
          </a:xfrm>
          <a:prstGeom prst="rect">
            <a:avLst/>
          </a:prstGeom>
          <a:noFill/>
        </p:spPr>
        <p:txBody>
          <a:bodyPr wrap="square" rtlCol="0">
            <a:spAutoFit/>
          </a:bodyPr>
          <a:lstStyle/>
          <a:p>
            <a:pPr algn="r"/>
            <a:r>
              <a:rPr lang="de-DE" dirty="0">
                <a:sym typeface="Wingdings" pitchFamily="2" charset="2"/>
              </a:rPr>
              <a:t> i.e. obsolete </a:t>
            </a:r>
            <a:br>
              <a:rPr lang="de-DE" dirty="0">
                <a:sym typeface="Wingdings" pitchFamily="2" charset="2"/>
              </a:rPr>
            </a:br>
            <a:r>
              <a:rPr lang="de-DE" dirty="0">
                <a:sym typeface="Wingdings" pitchFamily="2" charset="2"/>
              </a:rPr>
              <a:t>in Strabo‘s time (?)</a:t>
            </a:r>
            <a:endParaRPr lang="en-GB" dirty="0"/>
          </a:p>
        </p:txBody>
      </p:sp>
      <p:cxnSp>
        <p:nvCxnSpPr>
          <p:cNvPr id="17" name="Straight Arrow Connector 16">
            <a:extLst>
              <a:ext uri="{FF2B5EF4-FFF2-40B4-BE49-F238E27FC236}">
                <a16:creationId xmlns:a16="http://schemas.microsoft.com/office/drawing/2014/main" xmlns="" id="{2B8F4C9D-8A2C-4F64-91EA-A52BA8213B08}"/>
              </a:ext>
            </a:extLst>
          </p:cNvPr>
          <p:cNvCxnSpPr>
            <a:cxnSpLocks/>
            <a:endCxn id="16" idx="0"/>
          </p:cNvCxnSpPr>
          <p:nvPr/>
        </p:nvCxnSpPr>
        <p:spPr>
          <a:xfrm>
            <a:off x="7250906" y="3671888"/>
            <a:ext cx="2775837" cy="193018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pic>
        <p:nvPicPr>
          <p:cNvPr id="18" name="Picture 2" descr="http://farm4.static.flickr.com/3059/2697841107_fee5a336d6_o.jpg">
            <a:extLst>
              <a:ext uri="{FF2B5EF4-FFF2-40B4-BE49-F238E27FC236}">
                <a16:creationId xmlns:a16="http://schemas.microsoft.com/office/drawing/2014/main" xmlns="" id="{D055B070-0FE2-48D1-8139-0C5A0BE7D2D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557" r="13909"/>
          <a:stretch/>
        </p:blipFill>
        <p:spPr bwMode="auto">
          <a:xfrm>
            <a:off x="4466792" y="316101"/>
            <a:ext cx="3743981" cy="65308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xmlns="" id="{7D3672A4-F80F-4B67-97E7-4941A3193E35}"/>
              </a:ext>
            </a:extLst>
          </p:cNvPr>
          <p:cNvSpPr txBox="1"/>
          <p:nvPr/>
        </p:nvSpPr>
        <p:spPr>
          <a:xfrm>
            <a:off x="1044313" y="2547858"/>
            <a:ext cx="3643486" cy="1354217"/>
          </a:xfrm>
          <a:prstGeom prst="rect">
            <a:avLst/>
          </a:prstGeom>
          <a:noFill/>
        </p:spPr>
        <p:txBody>
          <a:bodyPr wrap="square" rtlCol="0">
            <a:spAutoFit/>
          </a:bodyPr>
          <a:lstStyle/>
          <a:p>
            <a:pPr algn="r"/>
            <a:r>
              <a:rPr lang="en-GB" sz="1600" b="1" dirty="0"/>
              <a:t>Lancaster </a:t>
            </a:r>
            <a:r>
              <a:rPr lang="en-GB" sz="1600" b="1" i="1" dirty="0"/>
              <a:t>(c. </a:t>
            </a:r>
            <a:r>
              <a:rPr lang="en-GB" sz="1600" b="1" dirty="0"/>
              <a:t>AD 100</a:t>
            </a:r>
            <a:r>
              <a:rPr lang="en-GB" sz="1600" b="1" i="1" dirty="0"/>
              <a:t>)</a:t>
            </a:r>
          </a:p>
          <a:p>
            <a:pPr algn="r"/>
            <a:r>
              <a:rPr lang="en-GB" sz="1600" i="1" dirty="0"/>
              <a:t>RIB</a:t>
            </a:r>
            <a:r>
              <a:rPr lang="en-GB" sz="1600" dirty="0"/>
              <a:t> III 3185:</a:t>
            </a:r>
            <a:r>
              <a:rPr lang="en-GB" sz="1600" i="1" dirty="0"/>
              <a:t> Dis | </a:t>
            </a:r>
            <a:r>
              <a:rPr lang="en-GB" sz="1600" i="1" dirty="0" err="1"/>
              <a:t>Manibus</a:t>
            </a:r>
            <a:r>
              <a:rPr lang="en-GB" sz="1600" i="1" dirty="0"/>
              <a:t> </a:t>
            </a:r>
            <a:r>
              <a:rPr lang="en-GB" sz="1600" i="1" dirty="0" err="1"/>
              <a:t>Insus</a:t>
            </a:r>
            <a:r>
              <a:rPr lang="en-GB" sz="1600" i="1" dirty="0"/>
              <a:t> </a:t>
            </a:r>
            <a:r>
              <a:rPr lang="en-GB" sz="1600" i="1" dirty="0" err="1"/>
              <a:t>Vodulli</a:t>
            </a:r>
            <a:r>
              <a:rPr lang="en-GB" sz="1600" i="1" dirty="0"/>
              <a:t> | [</a:t>
            </a:r>
            <a:r>
              <a:rPr lang="en-GB" sz="1600" i="1" dirty="0" err="1"/>
              <a:t>fil</a:t>
            </a:r>
            <a:r>
              <a:rPr lang="en-GB" sz="1600" i="1" dirty="0"/>
              <a:t>]</a:t>
            </a:r>
            <a:r>
              <a:rPr lang="en-GB" sz="1600" i="1" dirty="0" err="1"/>
              <a:t>ius</a:t>
            </a:r>
            <a:r>
              <a:rPr lang="en-GB" sz="1600" i="1" dirty="0"/>
              <a:t> </a:t>
            </a:r>
            <a:r>
              <a:rPr lang="en-GB" sz="1600" i="1" dirty="0" err="1">
                <a:solidFill>
                  <a:srgbClr val="FFC000"/>
                </a:solidFill>
              </a:rPr>
              <a:t>cive</a:t>
            </a:r>
            <a:r>
              <a:rPr lang="en-GB" sz="1600" i="1" dirty="0">
                <a:solidFill>
                  <a:srgbClr val="FFC000"/>
                </a:solidFill>
              </a:rPr>
              <a:t>(s) </a:t>
            </a:r>
            <a:r>
              <a:rPr lang="en-GB" sz="1600" i="1" dirty="0" err="1">
                <a:solidFill>
                  <a:srgbClr val="FFC000"/>
                </a:solidFill>
              </a:rPr>
              <a:t>Trever</a:t>
            </a:r>
            <a:r>
              <a:rPr lang="en-GB" sz="1600" i="1" dirty="0">
                <a:solidFill>
                  <a:srgbClr val="FFC000"/>
                </a:solidFill>
              </a:rPr>
              <a:t> </a:t>
            </a:r>
            <a:r>
              <a:rPr lang="en-GB" sz="1600" i="1" dirty="0" err="1"/>
              <a:t>eques</a:t>
            </a:r>
            <a:r>
              <a:rPr lang="en-GB" sz="1600" i="1" dirty="0"/>
              <a:t> </a:t>
            </a:r>
            <a:r>
              <a:rPr lang="en-GB" sz="1600" i="1" dirty="0" err="1"/>
              <a:t>alae</a:t>
            </a:r>
            <a:r>
              <a:rPr lang="en-GB" sz="1600" i="1" dirty="0"/>
              <a:t> Aug(</a:t>
            </a:r>
            <a:r>
              <a:rPr lang="en-GB" sz="1600" i="1" dirty="0" err="1"/>
              <a:t>ustae</a:t>
            </a:r>
            <a:r>
              <a:rPr lang="en-GB" sz="1600" i="1" dirty="0"/>
              <a:t>) | [t(</a:t>
            </a:r>
            <a:r>
              <a:rPr lang="en-GB" sz="1600" i="1" dirty="0" err="1"/>
              <a:t>urma</a:t>
            </a:r>
            <a:r>
              <a:rPr lang="en-GB" sz="1600" i="1" dirty="0"/>
              <a:t>)] </a:t>
            </a:r>
            <a:r>
              <a:rPr lang="en-GB" sz="1600" i="1" dirty="0" err="1"/>
              <a:t>Victoris</a:t>
            </a:r>
            <a:r>
              <a:rPr lang="en-GB" sz="1600" i="1" dirty="0"/>
              <a:t> curator Domitia[---]. </a:t>
            </a:r>
          </a:p>
        </p:txBody>
      </p:sp>
    </p:spTree>
    <p:extLst>
      <p:ext uri="{BB962C8B-B14F-4D97-AF65-F5344CB8AC3E}">
        <p14:creationId xmlns:p14="http://schemas.microsoft.com/office/powerpoint/2010/main" val="3069647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up)">
                                      <p:cBhvr>
                                        <p:cTn id="11" dur="500"/>
                                        <p:tgtEl>
                                          <p:spTgt spid="1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par>
                          <p:cTn id="16" fill="hold">
                            <p:stCondLst>
                              <p:cond delay="1500"/>
                            </p:stCondLst>
                            <p:childTnLst>
                              <p:par>
                                <p:cTn id="17" presetID="42" presetClass="entr" presetSubtype="0" fill="hold" nodeType="after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000"/>
                                        <p:tgtEl>
                                          <p:spTgt spid="18"/>
                                        </p:tgtEl>
                                      </p:cBhvr>
                                    </p:animEffect>
                                    <p:anim calcmode="lin" valueType="num">
                                      <p:cBhvr>
                                        <p:cTn id="20" dur="1000" fill="hold"/>
                                        <p:tgtEl>
                                          <p:spTgt spid="18"/>
                                        </p:tgtEl>
                                        <p:attrNameLst>
                                          <p:attrName>ppt_x</p:attrName>
                                        </p:attrNameLst>
                                      </p:cBhvr>
                                      <p:tavLst>
                                        <p:tav tm="0">
                                          <p:val>
                                            <p:strVal val="#ppt_x"/>
                                          </p:val>
                                        </p:tav>
                                        <p:tav tm="100000">
                                          <p:val>
                                            <p:strVal val="#ppt_x"/>
                                          </p:val>
                                        </p:tav>
                                      </p:tavLst>
                                    </p:anim>
                                    <p:anim calcmode="lin" valueType="num">
                                      <p:cBhvr>
                                        <p:cTn id="21" dur="1000" fill="hold"/>
                                        <p:tgtEl>
                                          <p:spTgt spid="18"/>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1000"/>
                                        <p:tgtEl>
                                          <p:spTgt spid="19"/>
                                        </p:tgtEl>
                                      </p:cBhvr>
                                    </p:animEffect>
                                    <p:anim calcmode="lin" valueType="num">
                                      <p:cBhvr>
                                        <p:cTn id="25" dur="1000" fill="hold"/>
                                        <p:tgtEl>
                                          <p:spTgt spid="19"/>
                                        </p:tgtEl>
                                        <p:attrNameLst>
                                          <p:attrName>ppt_x</p:attrName>
                                        </p:attrNameLst>
                                      </p:cBhvr>
                                      <p:tavLst>
                                        <p:tav tm="0">
                                          <p:val>
                                            <p:strVal val="#ppt_x"/>
                                          </p:val>
                                        </p:tav>
                                        <p:tav tm="100000">
                                          <p:val>
                                            <p:strVal val="#ppt_x"/>
                                          </p:val>
                                        </p:tav>
                                      </p:tavLst>
                                    </p:anim>
                                    <p:anim calcmode="lin" valueType="num">
                                      <p:cBhvr>
                                        <p:cTn id="2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p:bldP spid="19"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BF9070F-A585-4FD0-BF2F-7F9F68A29A6D}"/>
              </a:ext>
            </a:extLst>
          </p:cNvPr>
          <p:cNvSpPr>
            <a:spLocks noGrp="1"/>
          </p:cNvSpPr>
          <p:nvPr>
            <p:ph type="title"/>
          </p:nvPr>
        </p:nvSpPr>
        <p:spPr>
          <a:xfrm>
            <a:off x="958851" y="616697"/>
            <a:ext cx="9761786" cy="1278467"/>
          </a:xfrm>
        </p:spPr>
        <p:txBody>
          <a:bodyPr>
            <a:normAutofit/>
          </a:bodyPr>
          <a:lstStyle/>
          <a:p>
            <a:r>
              <a:rPr lang="en-GB" dirty="0"/>
              <a:t>Head Cult</a:t>
            </a:r>
          </a:p>
        </p:txBody>
      </p:sp>
      <p:sp>
        <p:nvSpPr>
          <p:cNvPr id="11" name="Content Placeholder 2">
            <a:extLst>
              <a:ext uri="{FF2B5EF4-FFF2-40B4-BE49-F238E27FC236}">
                <a16:creationId xmlns:a16="http://schemas.microsoft.com/office/drawing/2014/main" xmlns="" id="{CE0376F3-D3E6-4794-80D2-0E5C5A86F67D}"/>
              </a:ext>
            </a:extLst>
          </p:cNvPr>
          <p:cNvSpPr>
            <a:spLocks noGrp="1"/>
          </p:cNvSpPr>
          <p:nvPr>
            <p:ph idx="1"/>
          </p:nvPr>
        </p:nvSpPr>
        <p:spPr>
          <a:xfrm>
            <a:off x="4586400" y="764704"/>
            <a:ext cx="6478152" cy="5144283"/>
          </a:xfrm>
        </p:spPr>
        <p:txBody>
          <a:bodyPr>
            <a:normAutofit/>
          </a:bodyPr>
          <a:lstStyle/>
          <a:p>
            <a:r>
              <a:rPr lang="en-GB" sz="2400" b="1" dirty="0">
                <a:effectLst/>
              </a:rPr>
              <a:t>Strabo 4.4.5</a:t>
            </a:r>
            <a:br>
              <a:rPr lang="en-GB" sz="2400" b="1" dirty="0">
                <a:effectLst/>
              </a:rPr>
            </a:br>
            <a:r>
              <a:rPr lang="en-GB" sz="2400" b="1" dirty="0">
                <a:effectLst/>
              </a:rPr>
              <a:t/>
            </a:r>
            <a:br>
              <a:rPr lang="en-GB" sz="2400" b="1" dirty="0">
                <a:effectLst/>
              </a:rPr>
            </a:br>
            <a:r>
              <a:rPr lang="en-GB" sz="2400" dirty="0">
                <a:effectLst/>
              </a:rPr>
              <a:t>In addition to their folly, they have a barbarous and absurd custom, common however with many nations of the north, of </a:t>
            </a:r>
            <a:r>
              <a:rPr lang="en-GB" sz="2400" dirty="0">
                <a:solidFill>
                  <a:srgbClr val="FFC000"/>
                </a:solidFill>
                <a:effectLst/>
              </a:rPr>
              <a:t>suspending the heads of their enemies from their horses' necks on their return from battle, and when they have arrived nailing them as a spectacle to their gates</a:t>
            </a:r>
            <a:r>
              <a:rPr lang="en-GB" sz="2400" dirty="0">
                <a:effectLst/>
              </a:rPr>
              <a:t>. </a:t>
            </a:r>
            <a:r>
              <a:rPr lang="en-GB" sz="2400" dirty="0">
                <a:solidFill>
                  <a:srgbClr val="FFC000"/>
                </a:solidFill>
                <a:effectLst/>
              </a:rPr>
              <a:t>Poseidonius </a:t>
            </a:r>
            <a:r>
              <a:rPr lang="en-GB" sz="2400" dirty="0">
                <a:effectLst/>
              </a:rPr>
              <a:t>says he </a:t>
            </a:r>
            <a:r>
              <a:rPr lang="en-GB" sz="2400" dirty="0">
                <a:solidFill>
                  <a:srgbClr val="FFC000"/>
                </a:solidFill>
                <a:effectLst/>
              </a:rPr>
              <a:t>witnessed</a:t>
            </a:r>
            <a:r>
              <a:rPr lang="en-GB" sz="2400" dirty="0">
                <a:effectLst/>
              </a:rPr>
              <a:t> this in many different places, and was at first shocked, but became familiar with it in time on account of its frequency. </a:t>
            </a:r>
          </a:p>
          <a:p>
            <a:pPr marL="0" indent="0">
              <a:buNone/>
            </a:pPr>
            <a:endParaRPr lang="en-GB" sz="2400" dirty="0">
              <a:effectLst/>
            </a:endParaRPr>
          </a:p>
        </p:txBody>
      </p:sp>
      <p:pic>
        <p:nvPicPr>
          <p:cNvPr id="12" name="Picture 4" descr="http://1.bp.blogspot.com/-leO8nB1PG5Q/TupAuqpuLbI/AAAAAAAAJuE/lYj_W2bKy90/s400/roquepertusedoorway4.jpg">
            <a:extLst>
              <a:ext uri="{FF2B5EF4-FFF2-40B4-BE49-F238E27FC236}">
                <a16:creationId xmlns:a16="http://schemas.microsoft.com/office/drawing/2014/main" xmlns="" id="{778D51E9-E002-4398-96FC-D99C28E2C67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xmlns="" id="{62773BE8-3693-4485-B06C-AB50A8646129}"/>
              </a:ext>
            </a:extLst>
          </p:cNvPr>
          <p:cNvSpPr/>
          <p:nvPr/>
        </p:nvSpPr>
        <p:spPr>
          <a:xfrm>
            <a:off x="5375920" y="3825345"/>
            <a:ext cx="5551962" cy="427540"/>
          </a:xfrm>
          <a:prstGeom prst="ellipse">
            <a:avLst/>
          </a:prstGeom>
          <a:noFill/>
          <a:ln w="47625">
            <a:solidFill>
              <a:srgbClr val="FFFF00">
                <a:alpha val="58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xmlns="" id="{D3F1811D-0F76-40B3-883A-4EB18D515EE3}"/>
              </a:ext>
            </a:extLst>
          </p:cNvPr>
          <p:cNvSpPr txBox="1"/>
          <p:nvPr/>
        </p:nvSpPr>
        <p:spPr>
          <a:xfrm>
            <a:off x="8831004" y="5602069"/>
            <a:ext cx="2391478" cy="646331"/>
          </a:xfrm>
          <a:prstGeom prst="rect">
            <a:avLst/>
          </a:prstGeom>
          <a:noFill/>
        </p:spPr>
        <p:txBody>
          <a:bodyPr wrap="square" rtlCol="0">
            <a:spAutoFit/>
          </a:bodyPr>
          <a:lstStyle/>
          <a:p>
            <a:pPr algn="r"/>
            <a:r>
              <a:rPr lang="de-DE" dirty="0">
                <a:sym typeface="Wingdings" pitchFamily="2" charset="2"/>
              </a:rPr>
              <a:t> i.e. obsolete </a:t>
            </a:r>
            <a:br>
              <a:rPr lang="de-DE" dirty="0">
                <a:sym typeface="Wingdings" pitchFamily="2" charset="2"/>
              </a:rPr>
            </a:br>
            <a:r>
              <a:rPr lang="de-DE" dirty="0">
                <a:sym typeface="Wingdings" pitchFamily="2" charset="2"/>
              </a:rPr>
              <a:t>in Strabo‘s time (?)</a:t>
            </a:r>
            <a:endParaRPr lang="en-GB" dirty="0"/>
          </a:p>
        </p:txBody>
      </p:sp>
      <p:cxnSp>
        <p:nvCxnSpPr>
          <p:cNvPr id="17" name="Straight Arrow Connector 16">
            <a:extLst>
              <a:ext uri="{FF2B5EF4-FFF2-40B4-BE49-F238E27FC236}">
                <a16:creationId xmlns:a16="http://schemas.microsoft.com/office/drawing/2014/main" xmlns="" id="{2B8F4C9D-8A2C-4F64-91EA-A52BA8213B08}"/>
              </a:ext>
            </a:extLst>
          </p:cNvPr>
          <p:cNvCxnSpPr>
            <a:cxnSpLocks/>
            <a:endCxn id="16" idx="0"/>
          </p:cNvCxnSpPr>
          <p:nvPr/>
        </p:nvCxnSpPr>
        <p:spPr>
          <a:xfrm>
            <a:off x="7250906" y="3671888"/>
            <a:ext cx="2775837" cy="193018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xmlns="" id="{7D3672A4-F80F-4B67-97E7-4941A3193E35}"/>
              </a:ext>
            </a:extLst>
          </p:cNvPr>
          <p:cNvSpPr txBox="1"/>
          <p:nvPr/>
        </p:nvSpPr>
        <p:spPr>
          <a:xfrm>
            <a:off x="1044313" y="2547858"/>
            <a:ext cx="3643486" cy="1354217"/>
          </a:xfrm>
          <a:prstGeom prst="rect">
            <a:avLst/>
          </a:prstGeom>
          <a:noFill/>
        </p:spPr>
        <p:txBody>
          <a:bodyPr wrap="square" rtlCol="0">
            <a:spAutoFit/>
          </a:bodyPr>
          <a:lstStyle/>
          <a:p>
            <a:pPr algn="r"/>
            <a:r>
              <a:rPr lang="en-GB" sz="1600" b="1" dirty="0"/>
              <a:t>Lancaster </a:t>
            </a:r>
            <a:r>
              <a:rPr lang="en-GB" sz="1600" b="1" i="1" dirty="0"/>
              <a:t>(c. </a:t>
            </a:r>
            <a:r>
              <a:rPr lang="en-GB" sz="1600" b="1" dirty="0"/>
              <a:t>AD 100</a:t>
            </a:r>
            <a:r>
              <a:rPr lang="en-GB" sz="1600" b="1" i="1" dirty="0"/>
              <a:t>)</a:t>
            </a:r>
          </a:p>
          <a:p>
            <a:pPr algn="r"/>
            <a:r>
              <a:rPr lang="en-GB" sz="1600" i="1" dirty="0"/>
              <a:t>RIB</a:t>
            </a:r>
            <a:r>
              <a:rPr lang="en-GB" sz="1600" dirty="0"/>
              <a:t> III 3185:</a:t>
            </a:r>
            <a:r>
              <a:rPr lang="en-GB" sz="1600" i="1" dirty="0"/>
              <a:t> Dis | </a:t>
            </a:r>
            <a:r>
              <a:rPr lang="en-GB" sz="1600" i="1" dirty="0" err="1"/>
              <a:t>Manibus</a:t>
            </a:r>
            <a:r>
              <a:rPr lang="en-GB" sz="1600" i="1" dirty="0"/>
              <a:t> </a:t>
            </a:r>
            <a:r>
              <a:rPr lang="en-GB" sz="1600" i="1" dirty="0" err="1"/>
              <a:t>Insus</a:t>
            </a:r>
            <a:r>
              <a:rPr lang="en-GB" sz="1600" i="1" dirty="0"/>
              <a:t> </a:t>
            </a:r>
            <a:r>
              <a:rPr lang="en-GB" sz="1600" i="1" dirty="0" err="1"/>
              <a:t>Vodulli</a:t>
            </a:r>
            <a:r>
              <a:rPr lang="en-GB" sz="1600" i="1" dirty="0"/>
              <a:t> | [</a:t>
            </a:r>
            <a:r>
              <a:rPr lang="en-GB" sz="1600" i="1" dirty="0" err="1"/>
              <a:t>fil</a:t>
            </a:r>
            <a:r>
              <a:rPr lang="en-GB" sz="1600" i="1" dirty="0"/>
              <a:t>]</a:t>
            </a:r>
            <a:r>
              <a:rPr lang="en-GB" sz="1600" i="1" dirty="0" err="1"/>
              <a:t>ius</a:t>
            </a:r>
            <a:r>
              <a:rPr lang="en-GB" sz="1600" i="1" dirty="0"/>
              <a:t> </a:t>
            </a:r>
            <a:r>
              <a:rPr lang="en-GB" sz="1600" i="1" dirty="0" err="1">
                <a:solidFill>
                  <a:srgbClr val="FFC000"/>
                </a:solidFill>
              </a:rPr>
              <a:t>cive</a:t>
            </a:r>
            <a:r>
              <a:rPr lang="en-GB" sz="1600" i="1" dirty="0">
                <a:solidFill>
                  <a:srgbClr val="FFC000"/>
                </a:solidFill>
              </a:rPr>
              <a:t>(s) </a:t>
            </a:r>
            <a:r>
              <a:rPr lang="en-GB" sz="1600" i="1" dirty="0" err="1">
                <a:solidFill>
                  <a:srgbClr val="FFC000"/>
                </a:solidFill>
              </a:rPr>
              <a:t>Trever</a:t>
            </a:r>
            <a:r>
              <a:rPr lang="en-GB" sz="1600" i="1" dirty="0">
                <a:solidFill>
                  <a:srgbClr val="FFC000"/>
                </a:solidFill>
              </a:rPr>
              <a:t> </a:t>
            </a:r>
            <a:r>
              <a:rPr lang="en-GB" sz="1600" i="1" dirty="0" err="1"/>
              <a:t>eques</a:t>
            </a:r>
            <a:r>
              <a:rPr lang="en-GB" sz="1600" i="1" dirty="0"/>
              <a:t> </a:t>
            </a:r>
            <a:r>
              <a:rPr lang="en-GB" sz="1600" i="1" dirty="0" err="1"/>
              <a:t>alae</a:t>
            </a:r>
            <a:r>
              <a:rPr lang="en-GB" sz="1600" i="1" dirty="0"/>
              <a:t> Aug(</a:t>
            </a:r>
            <a:r>
              <a:rPr lang="en-GB" sz="1600" i="1" dirty="0" err="1"/>
              <a:t>ustae</a:t>
            </a:r>
            <a:r>
              <a:rPr lang="en-GB" sz="1600" i="1" dirty="0"/>
              <a:t>) | [t(</a:t>
            </a:r>
            <a:r>
              <a:rPr lang="en-GB" sz="1600" i="1" dirty="0" err="1"/>
              <a:t>urma</a:t>
            </a:r>
            <a:r>
              <a:rPr lang="en-GB" sz="1600" i="1" dirty="0"/>
              <a:t>)] </a:t>
            </a:r>
            <a:r>
              <a:rPr lang="en-GB" sz="1600" i="1" dirty="0" err="1"/>
              <a:t>Victoris</a:t>
            </a:r>
            <a:r>
              <a:rPr lang="en-GB" sz="1600" i="1" dirty="0"/>
              <a:t> curator Domitia[---]. </a:t>
            </a:r>
          </a:p>
        </p:txBody>
      </p:sp>
    </p:spTree>
    <p:extLst>
      <p:ext uri="{BB962C8B-B14F-4D97-AF65-F5344CB8AC3E}">
        <p14:creationId xmlns:p14="http://schemas.microsoft.com/office/powerpoint/2010/main" val="41718857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up)">
                                      <p:cBhvr>
                                        <p:cTn id="11" dur="500"/>
                                        <p:tgtEl>
                                          <p:spTgt spid="1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42"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1000"/>
                                        <p:tgtEl>
                                          <p:spTgt spid="19"/>
                                        </p:tgtEl>
                                      </p:cBhvr>
                                    </p:animEffect>
                                    <p:anim calcmode="lin" valueType="num">
                                      <p:cBhvr>
                                        <p:cTn id="19" dur="1000" fill="hold"/>
                                        <p:tgtEl>
                                          <p:spTgt spid="19"/>
                                        </p:tgtEl>
                                        <p:attrNameLst>
                                          <p:attrName>ppt_x</p:attrName>
                                        </p:attrNameLst>
                                      </p:cBhvr>
                                      <p:tavLst>
                                        <p:tav tm="0">
                                          <p:val>
                                            <p:strVal val="#ppt_x"/>
                                          </p:val>
                                        </p:tav>
                                        <p:tav tm="100000">
                                          <p:val>
                                            <p:strVal val="#ppt_x"/>
                                          </p:val>
                                        </p:tav>
                                      </p:tavLst>
                                    </p:anim>
                                    <p:anim calcmode="lin" valueType="num">
                                      <p:cBhvr>
                                        <p:cTn id="2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p:bldP spid="1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9" name="Content Placeholder 2">
            <a:extLst>
              <a:ext uri="{FF2B5EF4-FFF2-40B4-BE49-F238E27FC236}">
                <a16:creationId xmlns:a16="http://schemas.microsoft.com/office/drawing/2014/main" xmlns="" id="{DF8764B8-BA9B-4889-8B33-4D7A9146257D}"/>
              </a:ext>
            </a:extLst>
          </p:cNvPr>
          <p:cNvSpPr>
            <a:spLocks noGrp="1"/>
          </p:cNvSpPr>
          <p:nvPr>
            <p:ph idx="1"/>
          </p:nvPr>
        </p:nvSpPr>
        <p:spPr>
          <a:xfrm>
            <a:off x="4223792" y="451178"/>
            <a:ext cx="7128792" cy="5930150"/>
          </a:xfrm>
        </p:spPr>
        <p:txBody>
          <a:bodyPr>
            <a:noAutofit/>
          </a:bodyPr>
          <a:lstStyle/>
          <a:p>
            <a:r>
              <a:rPr lang="de-DE" sz="1900" dirty="0">
                <a:solidFill>
                  <a:srgbClr val="FFC000"/>
                </a:solidFill>
              </a:rPr>
              <a:t>           </a:t>
            </a:r>
            <a:r>
              <a:rPr lang="de-DE" sz="1900" b="1" dirty="0" err="1">
                <a:solidFill>
                  <a:srgbClr val="FFC000"/>
                </a:solidFill>
              </a:rPr>
              <a:t>Equally</a:t>
            </a:r>
            <a:r>
              <a:rPr lang="de-DE" sz="1900" b="1" dirty="0">
                <a:solidFill>
                  <a:srgbClr val="FFC000"/>
                </a:solidFill>
              </a:rPr>
              <a:t>: </a:t>
            </a:r>
            <a:r>
              <a:rPr lang="de-DE" sz="1900" b="1" dirty="0" err="1">
                <a:solidFill>
                  <a:srgbClr val="FFC000"/>
                </a:solidFill>
              </a:rPr>
              <a:t>Diodorus</a:t>
            </a:r>
            <a:r>
              <a:rPr lang="de-DE" sz="1900" b="1" dirty="0">
                <a:solidFill>
                  <a:srgbClr val="FFC000"/>
                </a:solidFill>
              </a:rPr>
              <a:t> </a:t>
            </a:r>
            <a:r>
              <a:rPr lang="de-DE" sz="1900" b="1" dirty="0" err="1">
                <a:solidFill>
                  <a:srgbClr val="FFC000"/>
                </a:solidFill>
              </a:rPr>
              <a:t>Siculus</a:t>
            </a:r>
            <a:r>
              <a:rPr lang="de-DE" sz="1900" b="1" dirty="0">
                <a:solidFill>
                  <a:srgbClr val="FFC000"/>
                </a:solidFill>
              </a:rPr>
              <a:t> V 29</a:t>
            </a:r>
            <a:br>
              <a:rPr lang="de-DE" sz="1900" b="1" dirty="0">
                <a:solidFill>
                  <a:srgbClr val="FFC000"/>
                </a:solidFill>
              </a:rPr>
            </a:br>
            <a:r>
              <a:rPr lang="de-DE" sz="1900" dirty="0">
                <a:solidFill>
                  <a:schemeClr val="tx1">
                    <a:lumMod val="95000"/>
                  </a:schemeClr>
                </a:solidFill>
              </a:rPr>
              <a:t>[</a:t>
            </a:r>
            <a:r>
              <a:rPr lang="en-GB" sz="1900" dirty="0">
                <a:solidFill>
                  <a:schemeClr val="tx1">
                    <a:lumMod val="95000"/>
                  </a:schemeClr>
                </a:solidFill>
              </a:rPr>
              <a:t>4] When </a:t>
            </a:r>
            <a:r>
              <a:rPr lang="en-GB" sz="1900" dirty="0"/>
              <a:t>their enemies fall they </a:t>
            </a:r>
            <a:r>
              <a:rPr lang="en-GB" sz="1900" dirty="0">
                <a:solidFill>
                  <a:srgbClr val="FFC000"/>
                </a:solidFill>
              </a:rPr>
              <a:t>cut off their heads </a:t>
            </a:r>
            <a:r>
              <a:rPr lang="en-GB" sz="1900" dirty="0"/>
              <a:t>and fasten them about the </a:t>
            </a:r>
            <a:r>
              <a:rPr lang="en-GB" sz="1900" dirty="0">
                <a:solidFill>
                  <a:srgbClr val="FFC000"/>
                </a:solidFill>
              </a:rPr>
              <a:t>necks of their horses</a:t>
            </a:r>
            <a:r>
              <a:rPr lang="en-GB" sz="1900" dirty="0"/>
              <a:t>; and turning over to their attendants the arms of their opponents, all covered with blood, they carry them off as booty, singing a paean over them and striking up a song of victory, and these first-fruits of battle they fasten by nails upon their houses, just as men do, in certain kinds of hunting, with the heads of wild beasts they have mastered. [5] The heads of their </a:t>
            </a:r>
            <a:r>
              <a:rPr lang="en-GB" sz="1900" dirty="0">
                <a:solidFill>
                  <a:srgbClr val="FFC000"/>
                </a:solidFill>
              </a:rPr>
              <a:t>most distinguished enemies they embalm in cedar-oil</a:t>
            </a:r>
            <a:r>
              <a:rPr lang="en-GB" sz="1900" dirty="0"/>
              <a:t> and carefully preserve in a chest, and these they exhibit to strangers, gravely maintaining that in exchange for this head some one of their ancestors, or their father, or the man himself, refused the offer of a great sum of money. And some men among them, we are told, boast that they have not accepted an equal weight of gold for the head they show, displaying a barbarous sort of greatness of soul; for not to sell that which constitutes a witness and proof of one's valour is a noble thing, but to continue to fight against one of our own race, after he is dead, is to descend to the level of beasts. </a:t>
            </a:r>
            <a:endParaRPr lang="de-DE" sz="1900" dirty="0">
              <a:solidFill>
                <a:srgbClr val="FFC000"/>
              </a:solidFill>
            </a:endParaRPr>
          </a:p>
        </p:txBody>
      </p:sp>
      <p:sp>
        <p:nvSpPr>
          <p:cNvPr id="6" name="Rectangle 5">
            <a:extLst>
              <a:ext uri="{FF2B5EF4-FFF2-40B4-BE49-F238E27FC236}">
                <a16:creationId xmlns:a16="http://schemas.microsoft.com/office/drawing/2014/main" xmlns="" id="{B0309342-AD1B-42C4-A2E0-849591B346FA}"/>
              </a:ext>
            </a:extLst>
          </p:cNvPr>
          <p:cNvSpPr/>
          <p:nvPr/>
        </p:nvSpPr>
        <p:spPr>
          <a:xfrm>
            <a:off x="1058861" y="1895164"/>
            <a:ext cx="3527539" cy="2308324"/>
          </a:xfrm>
          <a:prstGeom prst="rect">
            <a:avLst/>
          </a:prstGeom>
        </p:spPr>
        <p:txBody>
          <a:bodyPr wrap="square">
            <a:spAutoFit/>
          </a:bodyPr>
          <a:lstStyle/>
          <a:p>
            <a:r>
              <a:rPr lang="de-DE" b="1" dirty="0">
                <a:solidFill>
                  <a:srgbClr val="FFC000"/>
                </a:solidFill>
              </a:rPr>
              <a:t>And Berne </a:t>
            </a:r>
            <a:r>
              <a:rPr lang="de-DE" b="1" dirty="0" err="1">
                <a:solidFill>
                  <a:srgbClr val="FFC000"/>
                </a:solidFill>
              </a:rPr>
              <a:t>Scholies</a:t>
            </a:r>
            <a:r>
              <a:rPr lang="de-DE" b="1" dirty="0">
                <a:solidFill>
                  <a:srgbClr val="FFC000"/>
                </a:solidFill>
              </a:rPr>
              <a:t> to Lucan:</a:t>
            </a:r>
            <a:br>
              <a:rPr lang="de-DE" b="1" dirty="0">
                <a:solidFill>
                  <a:srgbClr val="FFC000"/>
                </a:solidFill>
              </a:rPr>
            </a:br>
            <a:r>
              <a:rPr lang="de-DE" dirty="0">
                <a:solidFill>
                  <a:srgbClr val="FFC000"/>
                </a:solidFill>
              </a:rPr>
              <a:t>(</a:t>
            </a:r>
            <a:r>
              <a:rPr lang="de-DE" dirty="0" err="1">
                <a:solidFill>
                  <a:srgbClr val="FFC000"/>
                </a:solidFill>
              </a:rPr>
              <a:t>They</a:t>
            </a:r>
            <a:r>
              <a:rPr lang="de-DE" dirty="0">
                <a:solidFill>
                  <a:srgbClr val="FFC000"/>
                </a:solidFill>
              </a:rPr>
              <a:t> </a:t>
            </a:r>
            <a:r>
              <a:rPr lang="de-DE" dirty="0" err="1">
                <a:solidFill>
                  <a:srgbClr val="FFC000"/>
                </a:solidFill>
              </a:rPr>
              <a:t>consider</a:t>
            </a:r>
            <a:r>
              <a:rPr lang="de-DE" dirty="0">
                <a:solidFill>
                  <a:srgbClr val="FFC000"/>
                </a:solidFill>
              </a:rPr>
              <a:t>) </a:t>
            </a:r>
            <a:r>
              <a:rPr lang="de-DE" dirty="0" err="1">
                <a:solidFill>
                  <a:srgbClr val="FFC000"/>
                </a:solidFill>
              </a:rPr>
              <a:t>Taranis</a:t>
            </a:r>
            <a:r>
              <a:rPr lang="de-DE" dirty="0">
                <a:solidFill>
                  <a:srgbClr val="FFC000"/>
                </a:solidFill>
              </a:rPr>
              <a:t> Jupiter  to </a:t>
            </a:r>
            <a:r>
              <a:rPr lang="de-DE" dirty="0" err="1">
                <a:solidFill>
                  <a:srgbClr val="FFC000"/>
                </a:solidFill>
              </a:rPr>
              <a:t>be</a:t>
            </a:r>
            <a:r>
              <a:rPr lang="de-DE" dirty="0">
                <a:solidFill>
                  <a:srgbClr val="FFC000"/>
                </a:solidFill>
              </a:rPr>
              <a:t> </a:t>
            </a:r>
            <a:r>
              <a:rPr lang="de-DE" dirty="0" err="1">
                <a:solidFill>
                  <a:srgbClr val="FFC000"/>
                </a:solidFill>
              </a:rPr>
              <a:t>the</a:t>
            </a:r>
            <a:r>
              <a:rPr lang="de-DE" dirty="0">
                <a:solidFill>
                  <a:srgbClr val="FFC000"/>
                </a:solidFill>
              </a:rPr>
              <a:t> </a:t>
            </a:r>
            <a:r>
              <a:rPr lang="de-DE" dirty="0" err="1">
                <a:solidFill>
                  <a:srgbClr val="FFC000"/>
                </a:solidFill>
              </a:rPr>
              <a:t>tutelary</a:t>
            </a:r>
            <a:r>
              <a:rPr lang="de-DE" dirty="0">
                <a:solidFill>
                  <a:srgbClr val="FFC000"/>
                </a:solidFill>
              </a:rPr>
              <a:t> </a:t>
            </a:r>
            <a:r>
              <a:rPr lang="de-DE" dirty="0" err="1">
                <a:solidFill>
                  <a:srgbClr val="FFC000"/>
                </a:solidFill>
              </a:rPr>
              <a:t>deity</a:t>
            </a:r>
            <a:r>
              <a:rPr lang="de-DE" dirty="0">
                <a:solidFill>
                  <a:srgbClr val="FFC000"/>
                </a:solidFill>
              </a:rPr>
              <a:t> of war and </a:t>
            </a:r>
            <a:r>
              <a:rPr lang="de-DE" dirty="0" err="1">
                <a:solidFill>
                  <a:srgbClr val="FFC000"/>
                </a:solidFill>
              </a:rPr>
              <a:t>among</a:t>
            </a:r>
            <a:r>
              <a:rPr lang="de-DE" dirty="0">
                <a:solidFill>
                  <a:srgbClr val="FFC000"/>
                </a:solidFill>
              </a:rPr>
              <a:t> </a:t>
            </a:r>
            <a:r>
              <a:rPr lang="de-DE" dirty="0" err="1">
                <a:solidFill>
                  <a:srgbClr val="FFC000"/>
                </a:solidFill>
              </a:rPr>
              <a:t>the</a:t>
            </a:r>
            <a:r>
              <a:rPr lang="de-DE" dirty="0">
                <a:solidFill>
                  <a:srgbClr val="FFC000"/>
                </a:solidFill>
              </a:rPr>
              <a:t> </a:t>
            </a:r>
            <a:r>
              <a:rPr lang="de-DE" dirty="0" err="1">
                <a:solidFill>
                  <a:srgbClr val="FFC000"/>
                </a:solidFill>
              </a:rPr>
              <a:t>greatest</a:t>
            </a:r>
            <a:r>
              <a:rPr lang="de-DE" dirty="0">
                <a:solidFill>
                  <a:srgbClr val="FFC000"/>
                </a:solidFill>
              </a:rPr>
              <a:t> </a:t>
            </a:r>
            <a:r>
              <a:rPr lang="de-DE" dirty="0" err="1">
                <a:solidFill>
                  <a:srgbClr val="FFC000"/>
                </a:solidFill>
              </a:rPr>
              <a:t>deities</a:t>
            </a:r>
            <a:r>
              <a:rPr lang="de-DE" dirty="0">
                <a:solidFill>
                  <a:srgbClr val="FFC000"/>
                </a:solidFill>
              </a:rPr>
              <a:t> of </a:t>
            </a:r>
            <a:r>
              <a:rPr lang="de-DE" dirty="0" err="1">
                <a:solidFill>
                  <a:srgbClr val="FFC000"/>
                </a:solidFill>
              </a:rPr>
              <a:t>heaven</a:t>
            </a:r>
            <a:r>
              <a:rPr lang="de-DE" dirty="0">
                <a:solidFill>
                  <a:srgbClr val="FFC000"/>
                </a:solidFill>
              </a:rPr>
              <a:t>; he was </a:t>
            </a:r>
            <a:r>
              <a:rPr lang="de-DE" dirty="0" err="1">
                <a:solidFill>
                  <a:srgbClr val="FFC000"/>
                </a:solidFill>
              </a:rPr>
              <a:t>accustomed</a:t>
            </a:r>
            <a:r>
              <a:rPr lang="de-DE" dirty="0">
                <a:solidFill>
                  <a:srgbClr val="FFC000"/>
                </a:solidFill>
              </a:rPr>
              <a:t> to </a:t>
            </a:r>
            <a:r>
              <a:rPr lang="de-DE" dirty="0" err="1">
                <a:solidFill>
                  <a:srgbClr val="FFC000"/>
                </a:solidFill>
              </a:rPr>
              <a:t>receive</a:t>
            </a:r>
            <a:r>
              <a:rPr lang="de-DE" dirty="0">
                <a:solidFill>
                  <a:srgbClr val="FFC000"/>
                </a:solidFill>
              </a:rPr>
              <a:t> </a:t>
            </a:r>
            <a:r>
              <a:rPr lang="de-DE" u="sng" dirty="0" err="1">
                <a:solidFill>
                  <a:srgbClr val="FFC000"/>
                </a:solidFill>
                <a:highlight>
                  <a:srgbClr val="0000FF"/>
                </a:highlight>
              </a:rPr>
              <a:t>as</a:t>
            </a:r>
            <a:r>
              <a:rPr lang="de-DE" u="sng" dirty="0">
                <a:solidFill>
                  <a:srgbClr val="FFC000"/>
                </a:solidFill>
                <a:highlight>
                  <a:srgbClr val="0000FF"/>
                </a:highlight>
              </a:rPr>
              <a:t> </a:t>
            </a:r>
            <a:r>
              <a:rPr lang="de-DE" u="sng" dirty="0" err="1">
                <a:solidFill>
                  <a:srgbClr val="FFC000"/>
                </a:solidFill>
                <a:highlight>
                  <a:srgbClr val="0000FF"/>
                </a:highlight>
              </a:rPr>
              <a:t>offering</a:t>
            </a:r>
            <a:r>
              <a:rPr lang="de-DE" u="sng" dirty="0">
                <a:solidFill>
                  <a:srgbClr val="FFC000"/>
                </a:solidFill>
                <a:highlight>
                  <a:srgbClr val="0000FF"/>
                </a:highlight>
              </a:rPr>
              <a:t> human </a:t>
            </a:r>
            <a:br>
              <a:rPr lang="de-DE" u="sng" dirty="0">
                <a:solidFill>
                  <a:srgbClr val="FFC000"/>
                </a:solidFill>
                <a:highlight>
                  <a:srgbClr val="0000FF"/>
                </a:highlight>
              </a:rPr>
            </a:br>
            <a:r>
              <a:rPr lang="de-DE" u="sng" dirty="0" err="1">
                <a:solidFill>
                  <a:srgbClr val="FFC000"/>
                </a:solidFill>
                <a:highlight>
                  <a:srgbClr val="0000FF"/>
                </a:highlight>
              </a:rPr>
              <a:t>heads</a:t>
            </a:r>
            <a:r>
              <a:rPr lang="de-DE" dirty="0">
                <a:solidFill>
                  <a:srgbClr val="FFC000"/>
                </a:solidFill>
                <a:highlight>
                  <a:srgbClr val="0000FF"/>
                </a:highlight>
              </a:rPr>
              <a:t>, </a:t>
            </a:r>
            <a:r>
              <a:rPr lang="de-DE" dirty="0" err="1">
                <a:solidFill>
                  <a:srgbClr val="FFC000"/>
                </a:solidFill>
              </a:rPr>
              <a:t>now</a:t>
            </a:r>
            <a:r>
              <a:rPr lang="de-DE" dirty="0">
                <a:solidFill>
                  <a:srgbClr val="FFC000"/>
                </a:solidFill>
              </a:rPr>
              <a:t> he is </a:t>
            </a:r>
            <a:r>
              <a:rPr lang="de-DE" dirty="0" err="1">
                <a:solidFill>
                  <a:srgbClr val="FFC000"/>
                </a:solidFill>
              </a:rPr>
              <a:t>content</a:t>
            </a:r>
            <a:r>
              <a:rPr lang="de-DE" dirty="0">
                <a:solidFill>
                  <a:srgbClr val="FFC000"/>
                </a:solidFill>
              </a:rPr>
              <a:t/>
            </a:r>
            <a:br>
              <a:rPr lang="de-DE" dirty="0">
                <a:solidFill>
                  <a:srgbClr val="FFC000"/>
                </a:solidFill>
              </a:rPr>
            </a:br>
            <a:r>
              <a:rPr lang="de-DE" dirty="0">
                <a:solidFill>
                  <a:srgbClr val="FFC000"/>
                </a:solidFill>
              </a:rPr>
              <a:t> </a:t>
            </a:r>
            <a:r>
              <a:rPr lang="de-DE" dirty="0" err="1">
                <a:solidFill>
                  <a:srgbClr val="FFC000"/>
                </a:solidFill>
              </a:rPr>
              <a:t>with</a:t>
            </a:r>
            <a:r>
              <a:rPr lang="de-DE" dirty="0">
                <a:solidFill>
                  <a:srgbClr val="FFC000"/>
                </a:solidFill>
              </a:rPr>
              <a:t> </a:t>
            </a:r>
            <a:r>
              <a:rPr lang="de-DE" dirty="0" err="1">
                <a:solidFill>
                  <a:srgbClr val="FFC000"/>
                </a:solidFill>
              </a:rPr>
              <a:t>animals</a:t>
            </a:r>
            <a:r>
              <a:rPr lang="de-DE" dirty="0">
                <a:solidFill>
                  <a:srgbClr val="FFC000"/>
                </a:solidFill>
              </a:rPr>
              <a:t> (...). </a:t>
            </a:r>
          </a:p>
        </p:txBody>
      </p:sp>
      <p:pic>
        <p:nvPicPr>
          <p:cNvPr id="11" name="Picture 4" descr="http://1.bp.blogspot.com/-leO8nB1PG5Q/TupAuqpuLbI/AAAAAAAAJuE/lYj_W2bKy90/s400/roquepertusedoorway4.jpg">
            <a:extLst>
              <a:ext uri="{FF2B5EF4-FFF2-40B4-BE49-F238E27FC236}">
                <a16:creationId xmlns:a16="http://schemas.microsoft.com/office/drawing/2014/main" xmlns="" id="{41C700D4-B47E-46A1-8168-C1F5DCF7E1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xmlns="" id="{5C9319F1-BE14-487E-9732-59CD6CC68CB9}"/>
              </a:ext>
            </a:extLst>
          </p:cNvPr>
          <p:cNvSpPr>
            <a:spLocks noGrp="1"/>
          </p:cNvSpPr>
          <p:nvPr>
            <p:ph type="title"/>
          </p:nvPr>
        </p:nvSpPr>
        <p:spPr>
          <a:xfrm>
            <a:off x="958851" y="616697"/>
            <a:ext cx="9761786" cy="1278467"/>
          </a:xfrm>
        </p:spPr>
        <p:txBody>
          <a:bodyPr>
            <a:normAutofit/>
          </a:bodyPr>
          <a:lstStyle/>
          <a:p>
            <a:r>
              <a:rPr lang="en-GB" dirty="0"/>
              <a:t>Head Cult</a:t>
            </a:r>
          </a:p>
        </p:txBody>
      </p:sp>
    </p:spTree>
    <p:extLst>
      <p:ext uri="{BB962C8B-B14F-4D97-AF65-F5344CB8AC3E}">
        <p14:creationId xmlns:p14="http://schemas.microsoft.com/office/powerpoint/2010/main" val="37056481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pic>
        <p:nvPicPr>
          <p:cNvPr id="11" name="Picture 4" descr="http://1.bp.blogspot.com/-leO8nB1PG5Q/TupAuqpuLbI/AAAAAAAAJuE/lYj_W2bKy90/s400/roquepertusedoorway4.jpg">
            <a:extLst>
              <a:ext uri="{FF2B5EF4-FFF2-40B4-BE49-F238E27FC236}">
                <a16:creationId xmlns:a16="http://schemas.microsoft.com/office/drawing/2014/main" xmlns="" id="{41C700D4-B47E-46A1-8168-C1F5DCF7E1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xmlns="" id="{5C9319F1-BE14-487E-9732-59CD6CC68CB9}"/>
              </a:ext>
            </a:extLst>
          </p:cNvPr>
          <p:cNvSpPr>
            <a:spLocks noGrp="1"/>
          </p:cNvSpPr>
          <p:nvPr>
            <p:ph type="title"/>
          </p:nvPr>
        </p:nvSpPr>
        <p:spPr>
          <a:xfrm>
            <a:off x="958851" y="616697"/>
            <a:ext cx="9761786" cy="1278467"/>
          </a:xfrm>
        </p:spPr>
        <p:txBody>
          <a:bodyPr>
            <a:normAutofit/>
          </a:bodyPr>
          <a:lstStyle/>
          <a:p>
            <a:r>
              <a:rPr lang="en-GB" dirty="0"/>
              <a:t>Head Cult</a:t>
            </a:r>
          </a:p>
        </p:txBody>
      </p:sp>
      <p:sp>
        <p:nvSpPr>
          <p:cNvPr id="14" name="Content Placeholder 2">
            <a:extLst>
              <a:ext uri="{FF2B5EF4-FFF2-40B4-BE49-F238E27FC236}">
                <a16:creationId xmlns:a16="http://schemas.microsoft.com/office/drawing/2014/main" xmlns="" id="{BD6FC9A1-BFA9-48BE-B649-5A90CB67E98D}"/>
              </a:ext>
            </a:extLst>
          </p:cNvPr>
          <p:cNvSpPr>
            <a:spLocks noGrp="1"/>
          </p:cNvSpPr>
          <p:nvPr>
            <p:ph idx="1"/>
          </p:nvPr>
        </p:nvSpPr>
        <p:spPr>
          <a:xfrm>
            <a:off x="5004122" y="665347"/>
            <a:ext cx="5988421" cy="3536276"/>
          </a:xfrm>
        </p:spPr>
        <p:txBody>
          <a:bodyPr>
            <a:normAutofit lnSpcReduction="10000"/>
          </a:bodyPr>
          <a:lstStyle/>
          <a:p>
            <a:r>
              <a:rPr lang="en-GB" sz="2400" b="1" dirty="0">
                <a:effectLst/>
              </a:rPr>
              <a:t>Strabo 4.4.5</a:t>
            </a:r>
            <a:br>
              <a:rPr lang="en-GB" sz="2400" b="1" dirty="0">
                <a:effectLst/>
              </a:rPr>
            </a:br>
            <a:r>
              <a:rPr lang="en-GB" sz="2400" b="1" dirty="0">
                <a:effectLst/>
              </a:rPr>
              <a:t>      </a:t>
            </a:r>
            <a:r>
              <a:rPr lang="en-GB" sz="2400" dirty="0">
                <a:effectLst/>
              </a:rPr>
              <a:t>(…) </a:t>
            </a:r>
            <a:r>
              <a:rPr lang="en-GB" sz="2400" dirty="0" err="1">
                <a:solidFill>
                  <a:srgbClr val="FFC000"/>
                </a:solidFill>
                <a:effectLst/>
              </a:rPr>
              <a:t>Posidonius</a:t>
            </a:r>
            <a:r>
              <a:rPr lang="en-GB" sz="2400" dirty="0">
                <a:solidFill>
                  <a:srgbClr val="FFC000"/>
                </a:solidFill>
                <a:effectLst/>
              </a:rPr>
              <a:t> </a:t>
            </a:r>
            <a:r>
              <a:rPr lang="en-GB" sz="2400" dirty="0">
                <a:effectLst/>
              </a:rPr>
              <a:t>says he </a:t>
            </a:r>
            <a:r>
              <a:rPr lang="en-GB" sz="2400" dirty="0">
                <a:solidFill>
                  <a:srgbClr val="FFC000"/>
                </a:solidFill>
                <a:effectLst/>
              </a:rPr>
              <a:t>witnessed</a:t>
            </a:r>
            <a:r>
              <a:rPr lang="en-GB" sz="2400" dirty="0">
                <a:effectLst/>
              </a:rPr>
              <a:t> this in many different places, and was at first shocked, but became familiar with it in time on account of its frequency. The </a:t>
            </a:r>
            <a:r>
              <a:rPr lang="en-GB" sz="2400" dirty="0">
                <a:solidFill>
                  <a:srgbClr val="FFC000"/>
                </a:solidFill>
                <a:effectLst/>
              </a:rPr>
              <a:t>heads of any illustrious persons they embalm with cedar, exhibit them to strangers, and would not sell them for their weight in gold</a:t>
            </a:r>
            <a:r>
              <a:rPr lang="en-GB" sz="2400" dirty="0">
                <a:effectLst/>
              </a:rPr>
              <a:t>. However, the Romans put a stop to these customs…</a:t>
            </a:r>
          </a:p>
        </p:txBody>
      </p:sp>
      <p:sp>
        <p:nvSpPr>
          <p:cNvPr id="16" name="TextBox 15">
            <a:extLst>
              <a:ext uri="{FF2B5EF4-FFF2-40B4-BE49-F238E27FC236}">
                <a16:creationId xmlns:a16="http://schemas.microsoft.com/office/drawing/2014/main" xmlns="" id="{4B6B30BA-0588-4A5B-8DEE-6AD969AA4B75}"/>
              </a:ext>
            </a:extLst>
          </p:cNvPr>
          <p:cNvSpPr txBox="1"/>
          <p:nvPr/>
        </p:nvSpPr>
        <p:spPr>
          <a:xfrm>
            <a:off x="8563495" y="5781182"/>
            <a:ext cx="2429048" cy="369332"/>
          </a:xfrm>
          <a:prstGeom prst="rect">
            <a:avLst/>
          </a:prstGeom>
          <a:noFill/>
        </p:spPr>
        <p:txBody>
          <a:bodyPr wrap="square" rtlCol="0">
            <a:spAutoFit/>
          </a:bodyPr>
          <a:lstStyle/>
          <a:p>
            <a:pPr marL="285750" indent="-285750" algn="r">
              <a:buFont typeface="Wingdings"/>
              <a:buChar char="à"/>
            </a:pPr>
            <a:r>
              <a:rPr lang="de-DE" dirty="0">
                <a:sym typeface="Wingdings" pitchFamily="2" charset="2"/>
              </a:rPr>
              <a:t>i.e. an ancestor cult</a:t>
            </a:r>
          </a:p>
        </p:txBody>
      </p:sp>
      <p:cxnSp>
        <p:nvCxnSpPr>
          <p:cNvPr id="17" name="Straight Arrow Connector 16">
            <a:extLst>
              <a:ext uri="{FF2B5EF4-FFF2-40B4-BE49-F238E27FC236}">
                <a16:creationId xmlns:a16="http://schemas.microsoft.com/office/drawing/2014/main" xmlns="" id="{28C86A6F-C30C-416B-A381-E84CFA8A2045}"/>
              </a:ext>
            </a:extLst>
          </p:cNvPr>
          <p:cNvCxnSpPr>
            <a:cxnSpLocks/>
            <a:stCxn id="14" idx="2"/>
          </p:cNvCxnSpPr>
          <p:nvPr/>
        </p:nvCxnSpPr>
        <p:spPr>
          <a:xfrm>
            <a:off x="7998333" y="4201623"/>
            <a:ext cx="1626059" cy="1577773"/>
          </a:xfrm>
          <a:prstGeom prst="straightConnector1">
            <a:avLst/>
          </a:prstGeom>
          <a:ln w="57150">
            <a:solidFill>
              <a:srgbClr val="FFC000"/>
            </a:solidFill>
            <a:tailEnd type="arrow"/>
          </a:ln>
        </p:spPr>
        <p:style>
          <a:lnRef idx="1">
            <a:schemeClr val="accent1"/>
          </a:lnRef>
          <a:fillRef idx="0">
            <a:schemeClr val="accent1"/>
          </a:fillRef>
          <a:effectRef idx="0">
            <a:schemeClr val="accent1"/>
          </a:effectRef>
          <a:fontRef idx="minor">
            <a:schemeClr val="tx1"/>
          </a:fontRef>
        </p:style>
      </p:cxnSp>
      <p:pic>
        <p:nvPicPr>
          <p:cNvPr id="18" name="Picture 1029" descr="C:\Eigene Dateien\FERCAN\Entremont Tetes Coupees from M Green Druiden.JPG">
            <a:extLst>
              <a:ext uri="{FF2B5EF4-FFF2-40B4-BE49-F238E27FC236}">
                <a16:creationId xmlns:a16="http://schemas.microsoft.com/office/drawing/2014/main" xmlns="" id="{E4E5F75A-B699-4288-B69D-65F77033166E}"/>
              </a:ext>
            </a:extLst>
          </p:cNvPr>
          <p:cNvPicPr>
            <a:picLocks noChangeAspect="1" noChangeArrowheads="1"/>
          </p:cNvPicPr>
          <p:nvPr/>
        </p:nvPicPr>
        <p:blipFill>
          <a:blip r:embed="rId6" cstate="print">
            <a:lum bright="12000" contrast="12000"/>
            <a:extLst>
              <a:ext uri="{BEBA8EAE-BF5A-486C-A8C5-ECC9F3942E4B}">
                <a14:imgProps xmlns:a14="http://schemas.microsoft.com/office/drawing/2010/main">
                  <a14:imgLayer r:embed="rId7">
                    <a14:imgEffect>
                      <a14:backgroundRemoval t="4598" b="96041" l="4523" r="96944">
                        <a14:foregroundMark x1="86675" y1="16731" x2="95110" y2="28225"/>
                        <a14:foregroundMark x1="95110" y1="28225" x2="93643" y2="42784"/>
                        <a14:foregroundMark x1="93643" y1="42784" x2="89487" y2="28608"/>
                        <a14:foregroundMark x1="89487" y1="28608" x2="90098" y2="33589"/>
                        <a14:foregroundMark x1="91809" y1="51596" x2="99756" y2="39336"/>
                        <a14:foregroundMark x1="99756" y1="39336" x2="97066" y2="23372"/>
                        <a14:foregroundMark x1="97066" y1="23372" x2="91320" y2="23883"/>
                        <a14:foregroundMark x1="64670" y1="14176" x2="54401" y2="4598"/>
                        <a14:foregroundMark x1="54401" y1="4598" x2="44499" y2="15453"/>
                        <a14:foregroundMark x1="44499" y1="15453" x2="44010" y2="18008"/>
                        <a14:foregroundMark x1="29218" y1="23499" x2="22616" y2="10217"/>
                        <a14:foregroundMark x1="22616" y1="10217" x2="8435" y2="11111"/>
                        <a14:foregroundMark x1="8435" y1="11111" x2="10513" y2="74713"/>
                        <a14:foregroundMark x1="10513" y1="74713" x2="17848" y2="87484"/>
                        <a14:foregroundMark x1="17848" y1="87484" x2="33007" y2="89527"/>
                        <a14:foregroundMark x1="33007" y1="89527" x2="45966" y2="96041"/>
                        <a14:foregroundMark x1="45966" y1="96041" x2="62225" y2="87995"/>
                        <a14:foregroundMark x1="7335" y1="45083" x2="5257" y2="30140"/>
                        <a14:foregroundMark x1="5257" y1="30140" x2="7090" y2="14559"/>
                        <a14:foregroundMark x1="4890" y1="17369" x2="4523" y2="16731"/>
                      </a14:backgroundRemoval>
                    </a14:imgEffect>
                  </a14:imgLayer>
                </a14:imgProps>
              </a:ext>
              <a:ext uri="{28A0092B-C50C-407E-A947-70E740481C1C}">
                <a14:useLocalDpi xmlns:a14="http://schemas.microsoft.com/office/drawing/2010/main" val="0"/>
              </a:ext>
            </a:extLst>
          </a:blip>
          <a:srcRect/>
          <a:stretch>
            <a:fillRect/>
          </a:stretch>
        </p:blipFill>
        <p:spPr bwMode="auto">
          <a:xfrm>
            <a:off x="-96688" y="1313040"/>
            <a:ext cx="3837903" cy="367240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xmlns="" id="{3B4CF664-57C5-424E-97A2-10D77F6D9EDA}"/>
              </a:ext>
            </a:extLst>
          </p:cNvPr>
          <p:cNvSpPr/>
          <p:nvPr/>
        </p:nvSpPr>
        <p:spPr>
          <a:xfrm>
            <a:off x="242888" y="3114675"/>
            <a:ext cx="1426618" cy="369332"/>
          </a:xfrm>
          <a:prstGeom prst="rect">
            <a:avLst/>
          </a:prstGeom>
        </p:spPr>
        <p:txBody>
          <a:bodyPr wrap="square">
            <a:spAutoFit/>
          </a:bodyPr>
          <a:lstStyle/>
          <a:p>
            <a:r>
              <a:rPr lang="en-GB" dirty="0"/>
              <a:t>ENTREMONT</a:t>
            </a:r>
          </a:p>
        </p:txBody>
      </p:sp>
      <p:sp>
        <p:nvSpPr>
          <p:cNvPr id="19" name="Rectangle 18">
            <a:extLst>
              <a:ext uri="{FF2B5EF4-FFF2-40B4-BE49-F238E27FC236}">
                <a16:creationId xmlns:a16="http://schemas.microsoft.com/office/drawing/2014/main" xmlns="" id="{CD8BA90C-63AE-4770-AA5F-08514F715C0F}"/>
              </a:ext>
            </a:extLst>
          </p:cNvPr>
          <p:cNvSpPr/>
          <p:nvPr/>
        </p:nvSpPr>
        <p:spPr>
          <a:xfrm>
            <a:off x="1822262" y="6477647"/>
            <a:ext cx="2041489" cy="369332"/>
          </a:xfrm>
          <a:prstGeom prst="rect">
            <a:avLst/>
          </a:prstGeom>
        </p:spPr>
        <p:txBody>
          <a:bodyPr wrap="square">
            <a:spAutoFit/>
          </a:bodyPr>
          <a:lstStyle/>
          <a:p>
            <a:r>
              <a:rPr lang="en-GB" dirty="0"/>
              <a:t>ROQUEPERTUSE</a:t>
            </a:r>
          </a:p>
        </p:txBody>
      </p:sp>
    </p:spTree>
    <p:extLst>
      <p:ext uri="{BB962C8B-B14F-4D97-AF65-F5344CB8AC3E}">
        <p14:creationId xmlns:p14="http://schemas.microsoft.com/office/powerpoint/2010/main" val="18159799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vertical)">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pic>
        <p:nvPicPr>
          <p:cNvPr id="11" name="Picture 4" descr="http://1.bp.blogspot.com/-leO8nB1PG5Q/TupAuqpuLbI/AAAAAAAAJuE/lYj_W2bKy90/s400/roquepertusedoorway4.jpg">
            <a:extLst>
              <a:ext uri="{FF2B5EF4-FFF2-40B4-BE49-F238E27FC236}">
                <a16:creationId xmlns:a16="http://schemas.microsoft.com/office/drawing/2014/main" xmlns="" id="{41C700D4-B47E-46A1-8168-C1F5DCF7E1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003" t="9490" r="9548" b="4992"/>
          <a:stretch/>
        </p:blipFill>
        <p:spPr bwMode="auto">
          <a:xfrm>
            <a:off x="1559421"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xmlns="" id="{5C9319F1-BE14-487E-9732-59CD6CC68CB9}"/>
              </a:ext>
            </a:extLst>
          </p:cNvPr>
          <p:cNvSpPr>
            <a:spLocks noGrp="1"/>
          </p:cNvSpPr>
          <p:nvPr>
            <p:ph type="title"/>
          </p:nvPr>
        </p:nvSpPr>
        <p:spPr>
          <a:xfrm>
            <a:off x="958851" y="616697"/>
            <a:ext cx="9761786" cy="1278467"/>
          </a:xfrm>
        </p:spPr>
        <p:txBody>
          <a:bodyPr>
            <a:normAutofit/>
          </a:bodyPr>
          <a:lstStyle/>
          <a:p>
            <a:r>
              <a:rPr lang="en-GB" dirty="0"/>
              <a:t>Head Cult</a:t>
            </a:r>
          </a:p>
        </p:txBody>
      </p:sp>
      <p:pic>
        <p:nvPicPr>
          <p:cNvPr id="18" name="Picture 1029" descr="C:\Eigene Dateien\FERCAN\Entremont Tetes Coupees from M Green Druiden.JPG">
            <a:extLst>
              <a:ext uri="{FF2B5EF4-FFF2-40B4-BE49-F238E27FC236}">
                <a16:creationId xmlns:a16="http://schemas.microsoft.com/office/drawing/2014/main" xmlns="" id="{E4E5F75A-B699-4288-B69D-65F77033166E}"/>
              </a:ext>
            </a:extLst>
          </p:cNvPr>
          <p:cNvPicPr>
            <a:picLocks noChangeAspect="1" noChangeArrowheads="1"/>
          </p:cNvPicPr>
          <p:nvPr/>
        </p:nvPicPr>
        <p:blipFill>
          <a:blip r:embed="rId6" cstate="print">
            <a:lum bright="12000" contrast="12000"/>
            <a:extLst>
              <a:ext uri="{BEBA8EAE-BF5A-486C-A8C5-ECC9F3942E4B}">
                <a14:imgProps xmlns:a14="http://schemas.microsoft.com/office/drawing/2010/main">
                  <a14:imgLayer r:embed="rId7">
                    <a14:imgEffect>
                      <a14:backgroundRemoval t="4598" b="96041" l="4523" r="96944">
                        <a14:foregroundMark x1="86675" y1="16731" x2="95110" y2="28225"/>
                        <a14:foregroundMark x1="95110" y1="28225" x2="93643" y2="42784"/>
                        <a14:foregroundMark x1="93643" y1="42784" x2="89487" y2="28608"/>
                        <a14:foregroundMark x1="89487" y1="28608" x2="90098" y2="33589"/>
                        <a14:foregroundMark x1="91809" y1="51596" x2="99756" y2="39336"/>
                        <a14:foregroundMark x1="99756" y1="39336" x2="97066" y2="23372"/>
                        <a14:foregroundMark x1="97066" y1="23372" x2="91320" y2="23883"/>
                        <a14:foregroundMark x1="64670" y1="14176" x2="54401" y2="4598"/>
                        <a14:foregroundMark x1="54401" y1="4598" x2="44499" y2="15453"/>
                        <a14:foregroundMark x1="44499" y1="15453" x2="44010" y2="18008"/>
                        <a14:foregroundMark x1="29218" y1="23499" x2="22616" y2="10217"/>
                        <a14:foregroundMark x1="22616" y1="10217" x2="8435" y2="11111"/>
                        <a14:foregroundMark x1="8435" y1="11111" x2="10513" y2="74713"/>
                        <a14:foregroundMark x1="10513" y1="74713" x2="17848" y2="87484"/>
                        <a14:foregroundMark x1="17848" y1="87484" x2="33007" y2="89527"/>
                        <a14:foregroundMark x1="33007" y1="89527" x2="45966" y2="96041"/>
                        <a14:foregroundMark x1="45966" y1="96041" x2="62225" y2="87995"/>
                        <a14:foregroundMark x1="7335" y1="45083" x2="5257" y2="30140"/>
                        <a14:foregroundMark x1="5257" y1="30140" x2="7090" y2="14559"/>
                        <a14:foregroundMark x1="4890" y1="17369" x2="4523" y2="16731"/>
                      </a14:backgroundRemoval>
                    </a14:imgEffect>
                  </a14:imgLayer>
                </a14:imgProps>
              </a:ext>
              <a:ext uri="{28A0092B-C50C-407E-A947-70E740481C1C}">
                <a14:useLocalDpi xmlns:a14="http://schemas.microsoft.com/office/drawing/2010/main" val="0"/>
              </a:ext>
            </a:extLst>
          </a:blip>
          <a:srcRect/>
          <a:stretch>
            <a:fillRect/>
          </a:stretch>
        </p:blipFill>
        <p:spPr bwMode="auto">
          <a:xfrm>
            <a:off x="-96688" y="1313040"/>
            <a:ext cx="3837903" cy="367240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xmlns="" id="{3B4CF664-57C5-424E-97A2-10D77F6D9EDA}"/>
              </a:ext>
            </a:extLst>
          </p:cNvPr>
          <p:cNvSpPr/>
          <p:nvPr/>
        </p:nvSpPr>
        <p:spPr>
          <a:xfrm>
            <a:off x="242888" y="3114675"/>
            <a:ext cx="1426618" cy="369332"/>
          </a:xfrm>
          <a:prstGeom prst="rect">
            <a:avLst/>
          </a:prstGeom>
        </p:spPr>
        <p:txBody>
          <a:bodyPr wrap="square">
            <a:spAutoFit/>
          </a:bodyPr>
          <a:lstStyle/>
          <a:p>
            <a:r>
              <a:rPr lang="en-GB" dirty="0"/>
              <a:t>ENTREMONT</a:t>
            </a:r>
          </a:p>
        </p:txBody>
      </p:sp>
      <p:sp>
        <p:nvSpPr>
          <p:cNvPr id="19" name="Rectangle 18">
            <a:extLst>
              <a:ext uri="{FF2B5EF4-FFF2-40B4-BE49-F238E27FC236}">
                <a16:creationId xmlns:a16="http://schemas.microsoft.com/office/drawing/2014/main" xmlns="" id="{CD8BA90C-63AE-4770-AA5F-08514F715C0F}"/>
              </a:ext>
            </a:extLst>
          </p:cNvPr>
          <p:cNvSpPr/>
          <p:nvPr/>
        </p:nvSpPr>
        <p:spPr>
          <a:xfrm>
            <a:off x="1822262" y="6477647"/>
            <a:ext cx="2041489" cy="369332"/>
          </a:xfrm>
          <a:prstGeom prst="rect">
            <a:avLst/>
          </a:prstGeom>
        </p:spPr>
        <p:txBody>
          <a:bodyPr wrap="square">
            <a:spAutoFit/>
          </a:bodyPr>
          <a:lstStyle/>
          <a:p>
            <a:r>
              <a:rPr lang="en-GB" dirty="0"/>
              <a:t>ROQUEPERTUSE</a:t>
            </a:r>
          </a:p>
        </p:txBody>
      </p:sp>
      <p:pic>
        <p:nvPicPr>
          <p:cNvPr id="20" name="Picture 19">
            <a:extLst>
              <a:ext uri="{FF2B5EF4-FFF2-40B4-BE49-F238E27FC236}">
                <a16:creationId xmlns:a16="http://schemas.microsoft.com/office/drawing/2014/main" xmlns="" id="{A0E89C69-E205-4F7E-B5A8-4297361CF87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837903" y="3533108"/>
            <a:ext cx="8254386" cy="3056662"/>
          </a:xfrm>
          <a:prstGeom prst="rect">
            <a:avLst/>
          </a:prstGeom>
          <a:ln>
            <a:noFill/>
          </a:ln>
          <a:effectLst>
            <a:softEdge rad="112500"/>
          </a:effectLst>
        </p:spPr>
      </p:pic>
      <p:pic>
        <p:nvPicPr>
          <p:cNvPr id="21" name="Picture 20">
            <a:extLst>
              <a:ext uri="{FF2B5EF4-FFF2-40B4-BE49-F238E27FC236}">
                <a16:creationId xmlns:a16="http://schemas.microsoft.com/office/drawing/2014/main" xmlns="" id="{07BA84AC-0FF6-4BE1-B4A0-4C54758BBFD0}"/>
              </a:ext>
            </a:extLst>
          </p:cNvPr>
          <p:cNvPicPr>
            <a:picLocks noChangeAspect="1"/>
          </p:cNvPicPr>
          <p:nvPr/>
        </p:nvPicPr>
        <p:blipFill>
          <a:blip r:embed="rId9" cstate="print">
            <a:duotone>
              <a:prstClr val="black"/>
              <a:srgbClr val="D9C3A5">
                <a:tint val="50000"/>
                <a:satMod val="180000"/>
              </a:srgbClr>
            </a:duotone>
            <a:extLst>
              <a:ext uri="{BEBA8EAE-BF5A-486C-A8C5-ECC9F3942E4B}">
                <a14:imgProps xmlns:a14="http://schemas.microsoft.com/office/drawing/2010/main">
                  <a14:imgLayer r:embed="rId10">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9184964" y="180464"/>
            <a:ext cx="2693144" cy="3429399"/>
          </a:xfrm>
          <a:prstGeom prst="rect">
            <a:avLst/>
          </a:prstGeom>
          <a:ln>
            <a:noFill/>
          </a:ln>
          <a:effectLst>
            <a:softEdge rad="112500"/>
          </a:effectLst>
        </p:spPr>
      </p:pic>
      <p:sp>
        <p:nvSpPr>
          <p:cNvPr id="22" name="Oval 21">
            <a:extLst>
              <a:ext uri="{FF2B5EF4-FFF2-40B4-BE49-F238E27FC236}">
                <a16:creationId xmlns:a16="http://schemas.microsoft.com/office/drawing/2014/main" xmlns="" id="{683ACB97-8E3A-4454-B80A-E73248FC0F7C}"/>
              </a:ext>
            </a:extLst>
          </p:cNvPr>
          <p:cNvSpPr/>
          <p:nvPr/>
        </p:nvSpPr>
        <p:spPr>
          <a:xfrm>
            <a:off x="4871865" y="3978431"/>
            <a:ext cx="1073924" cy="1080120"/>
          </a:xfrm>
          <a:prstGeom prst="ellipse">
            <a:avLst/>
          </a:prstGeom>
          <a:solidFill>
            <a:srgbClr val="FFFF00">
              <a:alpha val="3294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xmlns="" id="{F4776C26-B8E4-46F2-953A-4C839E64EAF6}"/>
              </a:ext>
            </a:extLst>
          </p:cNvPr>
          <p:cNvSpPr/>
          <p:nvPr/>
        </p:nvSpPr>
        <p:spPr>
          <a:xfrm>
            <a:off x="6240015" y="4077072"/>
            <a:ext cx="937457" cy="981479"/>
          </a:xfrm>
          <a:prstGeom prst="ellipse">
            <a:avLst/>
          </a:prstGeom>
          <a:solidFill>
            <a:srgbClr val="FFFF00">
              <a:alpha val="3294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xmlns="" id="{9D84D23C-22E5-47C2-9816-70E0E44F5E64}"/>
              </a:ext>
            </a:extLst>
          </p:cNvPr>
          <p:cNvSpPr txBox="1"/>
          <p:nvPr/>
        </p:nvSpPr>
        <p:spPr>
          <a:xfrm>
            <a:off x="6439891" y="4415365"/>
            <a:ext cx="937457" cy="430887"/>
          </a:xfrm>
          <a:prstGeom prst="rect">
            <a:avLst/>
          </a:prstGeom>
          <a:noFill/>
        </p:spPr>
        <p:txBody>
          <a:bodyPr wrap="square" rtlCol="0">
            <a:spAutoFit/>
          </a:bodyPr>
          <a:lstStyle/>
          <a:p>
            <a:r>
              <a:rPr lang="de-DE" sz="1100" b="1" dirty="0">
                <a:solidFill>
                  <a:schemeClr val="bg1">
                    <a:lumMod val="85000"/>
                    <a:lumOff val="15000"/>
                  </a:schemeClr>
                </a:solidFill>
              </a:rPr>
              <a:t>Individual skulls</a:t>
            </a:r>
            <a:endParaRPr lang="en-GB" sz="1100" b="1" dirty="0">
              <a:solidFill>
                <a:schemeClr val="bg1">
                  <a:lumMod val="85000"/>
                  <a:lumOff val="15000"/>
                </a:schemeClr>
              </a:solidFill>
            </a:endParaRPr>
          </a:p>
        </p:txBody>
      </p:sp>
    </p:spTree>
    <p:extLst>
      <p:ext uri="{BB962C8B-B14F-4D97-AF65-F5344CB8AC3E}">
        <p14:creationId xmlns:p14="http://schemas.microsoft.com/office/powerpoint/2010/main" val="36014831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750"/>
                                  </p:stCondLst>
                                  <p:childTnLst>
                                    <p:set>
                                      <p:cBhvr>
                                        <p:cTn id="6" dur="1" fill="hold">
                                          <p:stCondLst>
                                            <p:cond delay="0"/>
                                          </p:stCondLst>
                                        </p:cTn>
                                        <p:tgtEl>
                                          <p:spTgt spid="21"/>
                                        </p:tgtEl>
                                        <p:attrNameLst>
                                          <p:attrName>style.visibility</p:attrName>
                                        </p:attrNameLst>
                                      </p:cBhvr>
                                      <p:to>
                                        <p:strVal val="visible"/>
                                      </p:to>
                                    </p:set>
                                    <p:animEffect transition="in" filter="randombar(horizontal)">
                                      <p:cBhvr>
                                        <p:cTn id="7" dur="500"/>
                                        <p:tgtEl>
                                          <p:spTgt spid="21"/>
                                        </p:tgtEl>
                                      </p:cBhvr>
                                    </p:animEffect>
                                  </p:childTnLst>
                                </p:cTn>
                              </p:par>
                            </p:childTnLst>
                          </p:cTn>
                        </p:par>
                        <p:par>
                          <p:cTn id="8" fill="hold">
                            <p:stCondLst>
                              <p:cond delay="1250"/>
                            </p:stCondLst>
                            <p:childTnLst>
                              <p:par>
                                <p:cTn id="9" presetID="14" presetClass="entr" presetSubtype="10" fill="hold" nodeType="afterEffect">
                                  <p:stCondLst>
                                    <p:cond delay="750"/>
                                  </p:stCondLst>
                                  <p:childTnLst>
                                    <p:set>
                                      <p:cBhvr>
                                        <p:cTn id="10" dur="1" fill="hold">
                                          <p:stCondLst>
                                            <p:cond delay="0"/>
                                          </p:stCondLst>
                                        </p:cTn>
                                        <p:tgtEl>
                                          <p:spTgt spid="20"/>
                                        </p:tgtEl>
                                        <p:attrNameLst>
                                          <p:attrName>style.visibility</p:attrName>
                                        </p:attrNameLst>
                                      </p:cBhvr>
                                      <p:to>
                                        <p:strVal val="visible"/>
                                      </p:to>
                                    </p:set>
                                    <p:animEffect transition="in" filter="randombar(horizontal)">
                                      <p:cBhvr>
                                        <p:cTn id="11" dur="500"/>
                                        <p:tgtEl>
                                          <p:spTgt spid="20"/>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randombar(horizontal)">
                                      <p:cBhvr>
                                        <p:cTn id="15" dur="500"/>
                                        <p:tgtEl>
                                          <p:spTgt spid="22"/>
                                        </p:tgtEl>
                                      </p:cBhvr>
                                    </p:animEffect>
                                  </p:childTnLst>
                                </p:cTn>
                              </p:par>
                            </p:childTnLst>
                          </p:cTn>
                        </p:par>
                        <p:par>
                          <p:cTn id="16" fill="hold">
                            <p:stCondLst>
                              <p:cond delay="3000"/>
                            </p:stCondLst>
                            <p:childTnLst>
                              <p:par>
                                <p:cTn id="17" presetID="14" presetClass="entr" presetSubtype="10" fill="hold" grpId="0" nodeType="after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randombar(horizontal)">
                                      <p:cBhvr>
                                        <p:cTn id="19" dur="500"/>
                                        <p:tgtEl>
                                          <p:spTgt spid="23"/>
                                        </p:tgtEl>
                                      </p:cBhvr>
                                    </p:animEffect>
                                  </p:childTnLst>
                                </p:cTn>
                              </p:par>
                            </p:childTnLst>
                          </p:cTn>
                        </p:par>
                        <p:par>
                          <p:cTn id="20" fill="hold">
                            <p:stCondLst>
                              <p:cond delay="3500"/>
                            </p:stCondLst>
                            <p:childTnLst>
                              <p:par>
                                <p:cTn id="21" presetID="14" presetClass="entr" presetSubtype="10" fill="hold" grpId="0" nodeType="after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randombar(horizontal)">
                                      <p:cBhvr>
                                        <p:cTn id="2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2" name="Title 1">
            <a:extLst>
              <a:ext uri="{FF2B5EF4-FFF2-40B4-BE49-F238E27FC236}">
                <a16:creationId xmlns:a16="http://schemas.microsoft.com/office/drawing/2014/main" xmlns="" id="{5C9319F1-BE14-487E-9732-59CD6CC68CB9}"/>
              </a:ext>
            </a:extLst>
          </p:cNvPr>
          <p:cNvSpPr>
            <a:spLocks noGrp="1"/>
          </p:cNvSpPr>
          <p:nvPr>
            <p:ph type="title"/>
          </p:nvPr>
        </p:nvSpPr>
        <p:spPr>
          <a:xfrm>
            <a:off x="958850" y="616697"/>
            <a:ext cx="10264775" cy="1278467"/>
          </a:xfrm>
        </p:spPr>
        <p:txBody>
          <a:bodyPr>
            <a:normAutofit/>
          </a:bodyPr>
          <a:lstStyle/>
          <a:p>
            <a:r>
              <a:rPr lang="en-GB" dirty="0"/>
              <a:t>Archaeological Evidence for Human Sacrifice</a:t>
            </a:r>
          </a:p>
        </p:txBody>
      </p:sp>
      <p:sp>
        <p:nvSpPr>
          <p:cNvPr id="16" name="Content Placeholder 2">
            <a:extLst>
              <a:ext uri="{FF2B5EF4-FFF2-40B4-BE49-F238E27FC236}">
                <a16:creationId xmlns:a16="http://schemas.microsoft.com/office/drawing/2014/main" xmlns="" id="{8FCD5DE9-5E89-4A6E-AF2B-07468D26B5FE}"/>
              </a:ext>
            </a:extLst>
          </p:cNvPr>
          <p:cNvSpPr>
            <a:spLocks noGrp="1"/>
          </p:cNvSpPr>
          <p:nvPr>
            <p:ph idx="1"/>
          </p:nvPr>
        </p:nvSpPr>
        <p:spPr>
          <a:xfrm>
            <a:off x="5951984" y="1988840"/>
            <a:ext cx="4989425" cy="3119162"/>
          </a:xfrm>
        </p:spPr>
        <p:txBody>
          <a:bodyPr>
            <a:normAutofit/>
          </a:bodyPr>
          <a:lstStyle/>
          <a:p>
            <a:r>
              <a:rPr lang="de-DE" sz="2200" dirty="0"/>
              <a:t>Archaeological evidence?</a:t>
            </a:r>
          </a:p>
          <a:p>
            <a:pPr lvl="1"/>
            <a:r>
              <a:rPr lang="de-DE" sz="2200" dirty="0"/>
              <a:t>e.g. the sanctuaries of</a:t>
            </a:r>
          </a:p>
          <a:p>
            <a:pPr lvl="2"/>
            <a:r>
              <a:rPr lang="de-DE" sz="2200" dirty="0"/>
              <a:t>Gournay</a:t>
            </a:r>
          </a:p>
          <a:p>
            <a:pPr lvl="2"/>
            <a:r>
              <a:rPr lang="de-DE" sz="2200" dirty="0"/>
              <a:t>Ribemont-sur-Ancre</a:t>
            </a:r>
          </a:p>
          <a:p>
            <a:pPr lvl="2"/>
            <a:r>
              <a:rPr lang="de-DE" sz="2200" dirty="0"/>
              <a:t>Acy-Romance</a:t>
            </a:r>
          </a:p>
        </p:txBody>
      </p:sp>
    </p:spTree>
    <p:extLst>
      <p:ext uri="{BB962C8B-B14F-4D97-AF65-F5344CB8AC3E}">
        <p14:creationId xmlns:p14="http://schemas.microsoft.com/office/powerpoint/2010/main" val="3934877553"/>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6ADD287B-E80E-4C40-B2D6-882A462953E1}"/>
              </a:ext>
            </a:extLst>
          </p:cNvPr>
          <p:cNvSpPr>
            <a:spLocks noGrp="1"/>
          </p:cNvSpPr>
          <p:nvPr>
            <p:ph idx="1"/>
          </p:nvPr>
        </p:nvSpPr>
        <p:spPr/>
        <p:txBody>
          <a:bodyPr/>
          <a:lstStyle/>
          <a:p>
            <a:endParaRPr lang="en-GB"/>
          </a:p>
        </p:txBody>
      </p:sp>
      <p:pic>
        <p:nvPicPr>
          <p:cNvPr id="9" name="Picture 4" descr="http://www.gournaysuraronde.com/images/sanctuaire/plan-structures-sanctuaire-.jpg">
            <a:extLst>
              <a:ext uri="{FF2B5EF4-FFF2-40B4-BE49-F238E27FC236}">
                <a16:creationId xmlns:a16="http://schemas.microsoft.com/office/drawing/2014/main" xmlns="" id="{794909AB-77DF-42AD-A29D-1CE99FC186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4873" y="2868142"/>
            <a:ext cx="4860850" cy="39615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2" descr="http://www.arbre-celtique.com/encyclopedie/sites/gournay.jpg">
            <a:extLst>
              <a:ext uri="{FF2B5EF4-FFF2-40B4-BE49-F238E27FC236}">
                <a16:creationId xmlns:a16="http://schemas.microsoft.com/office/drawing/2014/main" xmlns="" id="{8B20708A-EE5C-409B-8B75-216A2805813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0948" y="848097"/>
            <a:ext cx="5004295" cy="3312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1" name="Content Placeholder 2">
            <a:extLst>
              <a:ext uri="{FF2B5EF4-FFF2-40B4-BE49-F238E27FC236}">
                <a16:creationId xmlns:a16="http://schemas.microsoft.com/office/drawing/2014/main" xmlns="" id="{0CDCEB26-6E83-4437-BB7D-D0ADB186F2E6}"/>
              </a:ext>
            </a:extLst>
          </p:cNvPr>
          <p:cNvSpPr txBox="1">
            <a:spLocks/>
          </p:cNvSpPr>
          <p:nvPr/>
        </p:nvSpPr>
        <p:spPr>
          <a:xfrm>
            <a:off x="6528048" y="624173"/>
            <a:ext cx="4464496" cy="2490767"/>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t>Gournay</a:t>
            </a:r>
            <a:endParaRPr lang="de-DE" dirty="0"/>
          </a:p>
          <a:p>
            <a:pPr lvl="1"/>
            <a:r>
              <a:rPr lang="de-DE" dirty="0" err="1"/>
              <a:t>confirms</a:t>
            </a:r>
            <a:r>
              <a:rPr lang="de-DE" dirty="0"/>
              <a:t> </a:t>
            </a:r>
            <a:r>
              <a:rPr lang="de-DE" dirty="0" err="1"/>
              <a:t>Poseidonius‘s</a:t>
            </a:r>
            <a:r>
              <a:rPr lang="de-DE" dirty="0"/>
              <a:t> </a:t>
            </a:r>
            <a:r>
              <a:rPr lang="de-DE" dirty="0" err="1"/>
              <a:t>account</a:t>
            </a:r>
            <a:r>
              <a:rPr lang="de-DE" dirty="0"/>
              <a:t> </a:t>
            </a:r>
          </a:p>
          <a:p>
            <a:pPr lvl="1"/>
            <a:r>
              <a:rPr lang="de-DE" dirty="0"/>
              <a:t>But </a:t>
            </a:r>
            <a:r>
              <a:rPr lang="de-DE" dirty="0" err="1"/>
              <a:t>only</a:t>
            </a:r>
            <a:r>
              <a:rPr lang="de-DE" dirty="0"/>
              <a:t> </a:t>
            </a:r>
            <a:r>
              <a:rPr lang="de-DE" dirty="0" err="1"/>
              <a:t>around</a:t>
            </a:r>
            <a:r>
              <a:rPr lang="de-DE" dirty="0"/>
              <a:t> 3rd </a:t>
            </a:r>
            <a:r>
              <a:rPr lang="de-DE" dirty="0" err="1"/>
              <a:t>century</a:t>
            </a:r>
            <a:r>
              <a:rPr lang="de-DE" dirty="0"/>
              <a:t> B.C.</a:t>
            </a:r>
          </a:p>
          <a:p>
            <a:pPr lvl="1"/>
            <a:r>
              <a:rPr lang="de-DE" dirty="0" err="1"/>
              <a:t>Poseidonius</a:t>
            </a:r>
            <a:r>
              <a:rPr lang="de-DE" dirty="0"/>
              <a:t> </a:t>
            </a:r>
            <a:r>
              <a:rPr lang="de-DE" dirty="0" err="1"/>
              <a:t>travelled</a:t>
            </a:r>
            <a:r>
              <a:rPr lang="de-DE" dirty="0"/>
              <a:t> </a:t>
            </a:r>
            <a:r>
              <a:rPr lang="de-DE" dirty="0" err="1"/>
              <a:t>around</a:t>
            </a:r>
            <a:r>
              <a:rPr lang="de-DE" dirty="0"/>
              <a:t> 100-90 B.C. </a:t>
            </a:r>
            <a:endParaRPr lang="en-GB" dirty="0"/>
          </a:p>
          <a:p>
            <a:pPr lvl="1"/>
            <a:r>
              <a:rPr lang="de-DE" dirty="0"/>
              <a:t>Is </a:t>
            </a:r>
            <a:r>
              <a:rPr lang="de-DE" dirty="0" err="1"/>
              <a:t>Poseidonius</a:t>
            </a:r>
            <a:r>
              <a:rPr lang="de-DE" dirty="0"/>
              <a:t> </a:t>
            </a:r>
            <a:r>
              <a:rPr lang="de-DE" dirty="0" err="1"/>
              <a:t>copying</a:t>
            </a:r>
            <a:r>
              <a:rPr lang="de-DE" dirty="0"/>
              <a:t> </a:t>
            </a:r>
            <a:r>
              <a:rPr lang="de-DE" dirty="0" err="1"/>
              <a:t>earlier</a:t>
            </a:r>
            <a:r>
              <a:rPr lang="de-DE" dirty="0"/>
              <a:t> </a:t>
            </a:r>
            <a:r>
              <a:rPr lang="de-DE" dirty="0" err="1"/>
              <a:t>works</a:t>
            </a:r>
            <a:r>
              <a:rPr lang="de-DE" dirty="0"/>
              <a:t>...?</a:t>
            </a:r>
            <a:endParaRPr lang="en-GB" dirty="0"/>
          </a:p>
        </p:txBody>
      </p:sp>
      <p:pic>
        <p:nvPicPr>
          <p:cNvPr id="14" name="Picture 2" descr="http://www.cite-sciences.fr/francais/ala_cite/expositions/gaulois/media/media_19.jpg">
            <a:extLst>
              <a:ext uri="{FF2B5EF4-FFF2-40B4-BE49-F238E27FC236}">
                <a16:creationId xmlns:a16="http://schemas.microsoft.com/office/drawing/2014/main" xmlns="" id="{4CD0A155-026C-4C5C-BE93-51636AC50F3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0948" y="4370436"/>
            <a:ext cx="3186459" cy="17962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38452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par>
                          <p:cTn id="12" fill="hold">
                            <p:stCondLst>
                              <p:cond delay="1000"/>
                            </p:stCondLst>
                            <p:childTnLst>
                              <p:par>
                                <p:cTn id="13" presetID="42" presetClass="entr" presetSubtype="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1000"/>
                                        <p:tgtEl>
                                          <p:spTgt spid="14"/>
                                        </p:tgtEl>
                                      </p:cBhvr>
                                    </p:animEffect>
                                    <p:anim calcmode="lin" valueType="num">
                                      <p:cBhvr>
                                        <p:cTn id="16" dur="1000" fill="hold"/>
                                        <p:tgtEl>
                                          <p:spTgt spid="14"/>
                                        </p:tgtEl>
                                        <p:attrNameLst>
                                          <p:attrName>ppt_x</p:attrName>
                                        </p:attrNameLst>
                                      </p:cBhvr>
                                      <p:tavLst>
                                        <p:tav tm="0">
                                          <p:val>
                                            <p:strVal val="#ppt_x"/>
                                          </p:val>
                                        </p:tav>
                                        <p:tav tm="100000">
                                          <p:val>
                                            <p:strVal val="#ppt_x"/>
                                          </p:val>
                                        </p:tav>
                                      </p:tavLst>
                                    </p:anim>
                                    <p:anim calcmode="lin" valueType="num">
                                      <p:cBhvr>
                                        <p:cTn id="17"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xmlns="" id="{C4962EA3-1411-4A93-8B3B-EDB1C74DFCC3}"/>
              </a:ext>
            </a:extLst>
          </p:cNvPr>
          <p:cNvSpPr>
            <a:spLocks noGrp="1"/>
          </p:cNvSpPr>
          <p:nvPr>
            <p:ph idx="1"/>
          </p:nvPr>
        </p:nvSpPr>
        <p:spPr>
          <a:xfrm>
            <a:off x="4251485" y="653884"/>
            <a:ext cx="5642030" cy="1746683"/>
          </a:xfrm>
        </p:spPr>
        <p:txBody>
          <a:bodyPr>
            <a:normAutofit/>
          </a:bodyPr>
          <a:lstStyle/>
          <a:p>
            <a:r>
              <a:rPr lang="de-DE" dirty="0"/>
              <a:t>Ribemont-sur-Ancre (Somme)</a:t>
            </a:r>
          </a:p>
          <a:p>
            <a:pPr lvl="1"/>
            <a:r>
              <a:rPr lang="de-DE" dirty="0"/>
              <a:t>Human sacrifice?</a:t>
            </a:r>
          </a:p>
          <a:p>
            <a:pPr lvl="2"/>
            <a:r>
              <a:rPr lang="de-DE" dirty="0"/>
              <a:t>100+ decapitated bodies</a:t>
            </a:r>
          </a:p>
          <a:p>
            <a:pPr lvl="1"/>
            <a:r>
              <a:rPr lang="de-DE" dirty="0"/>
              <a:t>A </a:t>
            </a:r>
            <a:r>
              <a:rPr lang="de-DE" i="1" dirty="0"/>
              <a:t>tropaion </a:t>
            </a:r>
            <a:r>
              <a:rPr lang="de-DE" dirty="0"/>
              <a:t>? (cf. Brunaux)</a:t>
            </a:r>
          </a:p>
        </p:txBody>
      </p:sp>
      <p:pic>
        <p:nvPicPr>
          <p:cNvPr id="16" name="Picture 6" descr="http://philippehoubart.p.h.pic.centerblog.net/5d3902c2.jpg">
            <a:extLst>
              <a:ext uri="{FF2B5EF4-FFF2-40B4-BE49-F238E27FC236}">
                <a16:creationId xmlns:a16="http://schemas.microsoft.com/office/drawing/2014/main" xmlns="" id="{210577F6-3F0A-48FE-8F6E-217AC3F781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635" y="3121561"/>
            <a:ext cx="4831252" cy="30195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7" name="Picture 4" descr="http://f.hypotheses.org/wp-content/blogs.dir/347/files/2013/03/Colloque-SACREE-SCIENCE-reduit_1.jpg">
            <a:extLst>
              <a:ext uri="{FF2B5EF4-FFF2-40B4-BE49-F238E27FC236}">
                <a16:creationId xmlns:a16="http://schemas.microsoft.com/office/drawing/2014/main" xmlns="" id="{D60F14D5-7A63-4675-A02C-4A86C736685C}"/>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448" b="50000"/>
          <a:stretch/>
        </p:blipFill>
        <p:spPr bwMode="auto">
          <a:xfrm>
            <a:off x="7777983" y="764704"/>
            <a:ext cx="3261236" cy="25202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 name="Picture 4" descr="http://www.archeologiesenchantier.ens.fr/IMG/jpg/ossuaire.jpg">
            <a:extLst>
              <a:ext uri="{FF2B5EF4-FFF2-40B4-BE49-F238E27FC236}">
                <a16:creationId xmlns:a16="http://schemas.microsoft.com/office/drawing/2014/main" xmlns="" id="{ED13721C-1AD2-4BCB-AD79-A384C3EDEF9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63352" y="260648"/>
            <a:ext cx="3988133" cy="25922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Content Placeholder 2">
            <a:extLst>
              <a:ext uri="{FF2B5EF4-FFF2-40B4-BE49-F238E27FC236}">
                <a16:creationId xmlns:a16="http://schemas.microsoft.com/office/drawing/2014/main" xmlns="" id="{5F419280-63BF-489B-AB15-7210117802D0}"/>
              </a:ext>
            </a:extLst>
          </p:cNvPr>
          <p:cNvSpPr txBox="1">
            <a:spLocks/>
          </p:cNvSpPr>
          <p:nvPr/>
        </p:nvSpPr>
        <p:spPr>
          <a:xfrm>
            <a:off x="4583832" y="3183006"/>
            <a:ext cx="6455387" cy="3222284"/>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lvl="1"/>
            <a:r>
              <a:rPr lang="de-DE" dirty="0"/>
              <a:t>Bones </a:t>
            </a:r>
            <a:r>
              <a:rPr lang="de-DE" dirty="0" err="1"/>
              <a:t>dried</a:t>
            </a:r>
            <a:r>
              <a:rPr lang="de-DE" dirty="0"/>
              <a:t> after c. 1 </a:t>
            </a:r>
            <a:r>
              <a:rPr lang="de-DE" dirty="0" err="1"/>
              <a:t>year</a:t>
            </a:r>
            <a:r>
              <a:rPr lang="de-DE" dirty="0"/>
              <a:t>; </a:t>
            </a:r>
            <a:br>
              <a:rPr lang="de-DE" dirty="0"/>
            </a:br>
            <a:r>
              <a:rPr lang="de-DE" dirty="0"/>
              <a:t>- </a:t>
            </a:r>
            <a:r>
              <a:rPr lang="de-DE" dirty="0" err="1"/>
              <a:t>offered</a:t>
            </a:r>
            <a:r>
              <a:rPr lang="de-DE" dirty="0"/>
              <a:t> to </a:t>
            </a:r>
            <a:r>
              <a:rPr lang="de-DE" dirty="0" err="1"/>
              <a:t>the</a:t>
            </a:r>
            <a:r>
              <a:rPr lang="de-DE" dirty="0"/>
              <a:t> </a:t>
            </a:r>
            <a:r>
              <a:rPr lang="de-DE" dirty="0" err="1"/>
              <a:t>gods</a:t>
            </a:r>
            <a:r>
              <a:rPr lang="de-DE" dirty="0"/>
              <a:t> (?)</a:t>
            </a:r>
          </a:p>
          <a:p>
            <a:pPr lvl="1"/>
            <a:r>
              <a:rPr lang="de-DE" dirty="0" err="1"/>
              <a:t>Missing</a:t>
            </a:r>
            <a:r>
              <a:rPr lang="de-DE" dirty="0"/>
              <a:t> </a:t>
            </a:r>
            <a:r>
              <a:rPr lang="de-DE" dirty="0" err="1"/>
              <a:t>heads</a:t>
            </a:r>
            <a:r>
              <a:rPr lang="de-DE" dirty="0"/>
              <a:t/>
            </a:r>
            <a:br>
              <a:rPr lang="de-DE" dirty="0"/>
            </a:br>
            <a:r>
              <a:rPr lang="de-DE" dirty="0"/>
              <a:t>- </a:t>
            </a:r>
            <a:r>
              <a:rPr lang="de-DE" dirty="0" err="1"/>
              <a:t>taken</a:t>
            </a:r>
            <a:r>
              <a:rPr lang="de-DE" dirty="0"/>
              <a:t> </a:t>
            </a:r>
            <a:r>
              <a:rPr lang="de-DE" dirty="0" err="1"/>
              <a:t>home</a:t>
            </a:r>
            <a:r>
              <a:rPr lang="de-DE" dirty="0"/>
              <a:t> (?)</a:t>
            </a:r>
          </a:p>
          <a:p>
            <a:pPr lvl="2"/>
            <a:r>
              <a:rPr lang="de-DE" dirty="0" err="1"/>
              <a:t>If</a:t>
            </a:r>
            <a:r>
              <a:rPr lang="de-DE" dirty="0"/>
              <a:t> so, </a:t>
            </a:r>
            <a:r>
              <a:rPr lang="de-DE" dirty="0" err="1"/>
              <a:t>by</a:t>
            </a:r>
            <a:r>
              <a:rPr lang="de-DE" dirty="0"/>
              <a:t> </a:t>
            </a:r>
            <a:r>
              <a:rPr lang="de-DE" dirty="0" err="1"/>
              <a:t>whom</a:t>
            </a:r>
            <a:r>
              <a:rPr lang="de-DE" dirty="0"/>
              <a:t> ?</a:t>
            </a:r>
          </a:p>
          <a:p>
            <a:pPr lvl="3"/>
            <a:r>
              <a:rPr lang="de-DE" dirty="0"/>
              <a:t>By </a:t>
            </a:r>
            <a:r>
              <a:rPr lang="de-DE" dirty="0" err="1"/>
              <a:t>the</a:t>
            </a:r>
            <a:r>
              <a:rPr lang="de-DE" dirty="0"/>
              <a:t> </a:t>
            </a:r>
            <a:r>
              <a:rPr lang="de-DE" dirty="0" err="1"/>
              <a:t>winner</a:t>
            </a:r>
            <a:r>
              <a:rPr lang="de-DE" dirty="0"/>
              <a:t>, </a:t>
            </a:r>
            <a:r>
              <a:rPr lang="de-DE" dirty="0" err="1"/>
              <a:t>as</a:t>
            </a:r>
            <a:r>
              <a:rPr lang="de-DE" dirty="0"/>
              <a:t> </a:t>
            </a:r>
            <a:r>
              <a:rPr lang="de-DE" dirty="0" err="1"/>
              <a:t>trophy</a:t>
            </a:r>
            <a:r>
              <a:rPr lang="de-DE" dirty="0"/>
              <a:t> ?</a:t>
            </a:r>
          </a:p>
          <a:p>
            <a:pPr lvl="3"/>
            <a:r>
              <a:rPr lang="de-DE" dirty="0" err="1"/>
              <a:t>Or</a:t>
            </a:r>
            <a:r>
              <a:rPr lang="de-DE" dirty="0"/>
              <a:t> do </a:t>
            </a:r>
            <a:r>
              <a:rPr lang="de-DE" dirty="0" err="1"/>
              <a:t>family</a:t>
            </a:r>
            <a:r>
              <a:rPr lang="de-DE" dirty="0"/>
              <a:t> </a:t>
            </a:r>
            <a:r>
              <a:rPr lang="de-DE" dirty="0" err="1"/>
              <a:t>members</a:t>
            </a:r>
            <a:r>
              <a:rPr lang="de-DE" dirty="0"/>
              <a:t> </a:t>
            </a:r>
            <a:r>
              <a:rPr lang="de-DE" dirty="0" err="1"/>
              <a:t>take</a:t>
            </a:r>
            <a:r>
              <a:rPr lang="de-DE" dirty="0"/>
              <a:t> </a:t>
            </a:r>
            <a:r>
              <a:rPr lang="de-DE" dirty="0" err="1"/>
              <a:t>home</a:t>
            </a:r>
            <a:r>
              <a:rPr lang="de-DE" dirty="0"/>
              <a:t> </a:t>
            </a:r>
            <a:r>
              <a:rPr lang="de-DE" dirty="0" err="1"/>
              <a:t>the</a:t>
            </a:r>
            <a:r>
              <a:rPr lang="de-DE" dirty="0"/>
              <a:t> </a:t>
            </a:r>
            <a:r>
              <a:rPr lang="de-DE" dirty="0" err="1"/>
              <a:t>head</a:t>
            </a:r>
            <a:r>
              <a:rPr lang="de-DE" dirty="0"/>
              <a:t> of </a:t>
            </a:r>
            <a:r>
              <a:rPr lang="de-DE" dirty="0" err="1"/>
              <a:t>the</a:t>
            </a:r>
            <a:r>
              <a:rPr lang="de-DE" dirty="0"/>
              <a:t> </a:t>
            </a:r>
            <a:r>
              <a:rPr lang="de-DE" dirty="0" err="1"/>
              <a:t>heroic</a:t>
            </a:r>
            <a:r>
              <a:rPr lang="de-DE" dirty="0"/>
              <a:t> </a:t>
            </a:r>
            <a:r>
              <a:rPr lang="de-DE" dirty="0" err="1"/>
              <a:t>dead</a:t>
            </a:r>
            <a:r>
              <a:rPr lang="de-DE" dirty="0"/>
              <a:t>, to </a:t>
            </a:r>
            <a:r>
              <a:rPr lang="de-DE" dirty="0" err="1"/>
              <a:t>have</a:t>
            </a:r>
            <a:r>
              <a:rPr lang="de-DE" dirty="0"/>
              <a:t> </a:t>
            </a:r>
            <a:r>
              <a:rPr lang="de-DE" dirty="0" err="1"/>
              <a:t>it</a:t>
            </a:r>
            <a:r>
              <a:rPr lang="de-DE" dirty="0"/>
              <a:t> </a:t>
            </a:r>
            <a:r>
              <a:rPr lang="de-DE" dirty="0" err="1"/>
              <a:t>preserved</a:t>
            </a:r>
            <a:r>
              <a:rPr lang="de-DE" dirty="0"/>
              <a:t> and </a:t>
            </a:r>
            <a:r>
              <a:rPr lang="de-DE" dirty="0" err="1"/>
              <a:t>exhibited</a:t>
            </a:r>
            <a:r>
              <a:rPr lang="de-DE" dirty="0"/>
              <a:t> ?</a:t>
            </a:r>
          </a:p>
          <a:p>
            <a:pPr lvl="2"/>
            <a:r>
              <a:rPr lang="de-DE" dirty="0"/>
              <a:t>Was </a:t>
            </a:r>
            <a:r>
              <a:rPr lang="de-DE" dirty="0" err="1"/>
              <a:t>this</a:t>
            </a:r>
            <a:r>
              <a:rPr lang="de-DE" dirty="0"/>
              <a:t> </a:t>
            </a:r>
            <a:r>
              <a:rPr lang="de-DE" dirty="0" err="1"/>
              <a:t>really</a:t>
            </a:r>
            <a:r>
              <a:rPr lang="de-DE" dirty="0"/>
              <a:t> a human </a:t>
            </a:r>
            <a:r>
              <a:rPr lang="de-DE" dirty="0" err="1"/>
              <a:t>sacrifice</a:t>
            </a:r>
            <a:r>
              <a:rPr lang="de-DE" dirty="0"/>
              <a:t> ?</a:t>
            </a:r>
            <a:endParaRPr lang="en-GB" dirty="0"/>
          </a:p>
        </p:txBody>
      </p:sp>
    </p:spTree>
    <p:extLst>
      <p:ext uri="{BB962C8B-B14F-4D97-AF65-F5344CB8AC3E}">
        <p14:creationId xmlns:p14="http://schemas.microsoft.com/office/powerpoint/2010/main" val="3738011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xmlns="" id="{C4962EA3-1411-4A93-8B3B-EDB1C74DFCC3}"/>
              </a:ext>
            </a:extLst>
          </p:cNvPr>
          <p:cNvSpPr>
            <a:spLocks noGrp="1"/>
          </p:cNvSpPr>
          <p:nvPr>
            <p:ph idx="1"/>
          </p:nvPr>
        </p:nvSpPr>
        <p:spPr>
          <a:xfrm>
            <a:off x="4251485" y="653885"/>
            <a:ext cx="5642030" cy="1262948"/>
          </a:xfrm>
        </p:spPr>
        <p:txBody>
          <a:bodyPr>
            <a:normAutofit/>
          </a:bodyPr>
          <a:lstStyle/>
          <a:p>
            <a:r>
              <a:rPr lang="de-DE" dirty="0"/>
              <a:t>Ribemont-sur-Ancre (Somme)</a:t>
            </a:r>
          </a:p>
          <a:p>
            <a:pPr lvl="1"/>
            <a:endParaRPr lang="de-DE" dirty="0"/>
          </a:p>
        </p:txBody>
      </p:sp>
      <p:pic>
        <p:nvPicPr>
          <p:cNvPr id="16" name="Picture 6" descr="http://philippehoubart.p.h.pic.centerblog.net/5d3902c2.jpg">
            <a:extLst>
              <a:ext uri="{FF2B5EF4-FFF2-40B4-BE49-F238E27FC236}">
                <a16:creationId xmlns:a16="http://schemas.microsoft.com/office/drawing/2014/main" xmlns="" id="{210577F6-3F0A-48FE-8F6E-217AC3F781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635" y="3121561"/>
            <a:ext cx="4831252" cy="30195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 name="Picture 4" descr="http://www.archeologiesenchantier.ens.fr/IMG/jpg/ossuaire.jpg">
            <a:extLst>
              <a:ext uri="{FF2B5EF4-FFF2-40B4-BE49-F238E27FC236}">
                <a16:creationId xmlns:a16="http://schemas.microsoft.com/office/drawing/2014/main" xmlns="" id="{ED13721C-1AD2-4BCB-AD79-A384C3EDEF9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3352" y="260648"/>
            <a:ext cx="3988133" cy="25922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xmlns="" id="{458D6C9F-353F-4583-87BD-4793D2E41EAA}"/>
              </a:ext>
            </a:extLst>
          </p:cNvPr>
          <p:cNvSpPr txBox="1">
            <a:spLocks/>
          </p:cNvSpPr>
          <p:nvPr/>
        </p:nvSpPr>
        <p:spPr>
          <a:xfrm>
            <a:off x="4799856" y="618995"/>
            <a:ext cx="6055665" cy="5829146"/>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b="1" dirty="0"/>
              <a:t>Cf. </a:t>
            </a:r>
            <a:r>
              <a:rPr lang="de-DE" b="1" dirty="0" err="1"/>
              <a:t>Silius</a:t>
            </a:r>
            <a:r>
              <a:rPr lang="de-DE" b="1" dirty="0"/>
              <a:t> </a:t>
            </a:r>
            <a:r>
              <a:rPr lang="de-DE" b="1" dirty="0" err="1"/>
              <a:t>Italicus</a:t>
            </a:r>
            <a:r>
              <a:rPr lang="de-DE" b="1" dirty="0"/>
              <a:t>, </a:t>
            </a:r>
            <a:r>
              <a:rPr lang="de-DE" b="1" i="1" dirty="0" err="1"/>
              <a:t>Punica</a:t>
            </a:r>
            <a:r>
              <a:rPr lang="de-DE" b="1" i="1" dirty="0"/>
              <a:t> </a:t>
            </a:r>
            <a:r>
              <a:rPr lang="de-DE" b="1" dirty="0"/>
              <a:t>III 340-343 (80‘s-90‘s A.D.)</a:t>
            </a:r>
            <a:br>
              <a:rPr lang="de-DE" b="1" dirty="0"/>
            </a:br>
            <a:r>
              <a:rPr lang="de-DE" dirty="0"/>
              <a:t/>
            </a:r>
            <a:br>
              <a:rPr lang="de-DE" dirty="0"/>
            </a:br>
            <a:r>
              <a:rPr lang="de-DE" dirty="0"/>
              <a:t>Pour </a:t>
            </a:r>
            <a:r>
              <a:rPr lang="de-DE" dirty="0" err="1"/>
              <a:t>eux</a:t>
            </a:r>
            <a:r>
              <a:rPr lang="de-DE" dirty="0"/>
              <a:t> [</a:t>
            </a:r>
            <a:r>
              <a:rPr lang="de-DE" dirty="0" err="1"/>
              <a:t>les</a:t>
            </a:r>
            <a:r>
              <a:rPr lang="de-DE" dirty="0"/>
              <a:t> </a:t>
            </a:r>
            <a:r>
              <a:rPr lang="de-DE" dirty="0" err="1"/>
              <a:t>Celtes</a:t>
            </a:r>
            <a:r>
              <a:rPr lang="de-DE" dirty="0"/>
              <a:t>], c‘est </a:t>
            </a:r>
            <a:r>
              <a:rPr lang="de-DE" dirty="0" err="1"/>
              <a:t>une</a:t>
            </a:r>
            <a:r>
              <a:rPr lang="de-DE" dirty="0"/>
              <a:t> </a:t>
            </a:r>
            <a:r>
              <a:rPr lang="de-DE" dirty="0" err="1">
                <a:solidFill>
                  <a:srgbClr val="FFC000"/>
                </a:solidFill>
              </a:rPr>
              <a:t>gloire</a:t>
            </a:r>
            <a:r>
              <a:rPr lang="de-DE" dirty="0"/>
              <a:t> de </a:t>
            </a:r>
            <a:r>
              <a:rPr lang="de-DE" dirty="0" err="1">
                <a:solidFill>
                  <a:srgbClr val="FFC000"/>
                </a:solidFill>
              </a:rPr>
              <a:t>mourir</a:t>
            </a:r>
            <a:r>
              <a:rPr lang="de-DE" dirty="0">
                <a:solidFill>
                  <a:srgbClr val="FFC000"/>
                </a:solidFill>
              </a:rPr>
              <a:t> au </a:t>
            </a:r>
            <a:r>
              <a:rPr lang="de-DE" dirty="0" err="1">
                <a:solidFill>
                  <a:srgbClr val="FFC000"/>
                </a:solidFill>
              </a:rPr>
              <a:t>combat</a:t>
            </a:r>
            <a:r>
              <a:rPr lang="de-DE" dirty="0">
                <a:solidFill>
                  <a:srgbClr val="FFC000"/>
                </a:solidFill>
              </a:rPr>
              <a:t> </a:t>
            </a:r>
            <a:r>
              <a:rPr lang="de-DE" dirty="0"/>
              <a:t>et </a:t>
            </a:r>
            <a:r>
              <a:rPr lang="de-DE" dirty="0" err="1"/>
              <a:t>il</a:t>
            </a:r>
            <a:r>
              <a:rPr lang="de-DE" dirty="0"/>
              <a:t> </a:t>
            </a:r>
            <a:r>
              <a:rPr lang="de-DE" dirty="0" err="1"/>
              <a:t>est</a:t>
            </a:r>
            <a:r>
              <a:rPr lang="de-DE" dirty="0"/>
              <a:t> </a:t>
            </a:r>
            <a:r>
              <a:rPr lang="de-DE" dirty="0" err="1">
                <a:solidFill>
                  <a:srgbClr val="FFC000"/>
                </a:solidFill>
              </a:rPr>
              <a:t>sacrilège</a:t>
            </a:r>
            <a:r>
              <a:rPr lang="de-DE" dirty="0">
                <a:solidFill>
                  <a:srgbClr val="FFC000"/>
                </a:solidFill>
              </a:rPr>
              <a:t> de </a:t>
            </a:r>
            <a:r>
              <a:rPr lang="de-DE" dirty="0" err="1">
                <a:solidFill>
                  <a:srgbClr val="FFC000"/>
                </a:solidFill>
              </a:rPr>
              <a:t>brûler</a:t>
            </a:r>
            <a:r>
              <a:rPr lang="de-DE" dirty="0">
                <a:solidFill>
                  <a:srgbClr val="FFC000"/>
                </a:solidFill>
              </a:rPr>
              <a:t> le </a:t>
            </a:r>
            <a:r>
              <a:rPr lang="de-DE" dirty="0" err="1">
                <a:solidFill>
                  <a:srgbClr val="FFC000"/>
                </a:solidFill>
              </a:rPr>
              <a:t>corps</a:t>
            </a:r>
            <a:r>
              <a:rPr lang="de-DE" dirty="0">
                <a:solidFill>
                  <a:srgbClr val="FFC000"/>
                </a:solidFill>
              </a:rPr>
              <a:t> </a:t>
            </a:r>
            <a:r>
              <a:rPr lang="de-DE" dirty="0"/>
              <a:t>de </a:t>
            </a:r>
            <a:r>
              <a:rPr lang="de-DE" dirty="0" err="1"/>
              <a:t>celui</a:t>
            </a:r>
            <a:r>
              <a:rPr lang="de-DE" dirty="0"/>
              <a:t> </a:t>
            </a:r>
            <a:r>
              <a:rPr lang="de-DE" dirty="0" err="1"/>
              <a:t>qui</a:t>
            </a:r>
            <a:r>
              <a:rPr lang="de-DE" dirty="0"/>
              <a:t> a </a:t>
            </a:r>
            <a:r>
              <a:rPr lang="de-DE" dirty="0" err="1"/>
              <a:t>connu</a:t>
            </a:r>
            <a:r>
              <a:rPr lang="de-DE" dirty="0"/>
              <a:t> </a:t>
            </a:r>
            <a:r>
              <a:rPr lang="de-DE" dirty="0" err="1"/>
              <a:t>une</a:t>
            </a:r>
            <a:r>
              <a:rPr lang="de-DE" dirty="0"/>
              <a:t> </a:t>
            </a:r>
            <a:r>
              <a:rPr lang="de-DE" dirty="0" err="1"/>
              <a:t>telle</a:t>
            </a:r>
            <a:r>
              <a:rPr lang="de-DE" dirty="0"/>
              <a:t> </a:t>
            </a:r>
            <a:r>
              <a:rPr lang="de-DE" dirty="0" err="1"/>
              <a:t>mort</a:t>
            </a:r>
            <a:r>
              <a:rPr lang="de-DE" dirty="0"/>
              <a:t>. Ils </a:t>
            </a:r>
            <a:r>
              <a:rPr lang="de-DE" dirty="0" err="1"/>
              <a:t>croient</a:t>
            </a:r>
            <a:r>
              <a:rPr lang="de-DE" dirty="0"/>
              <a:t> </a:t>
            </a:r>
            <a:r>
              <a:rPr lang="de-DE" dirty="0" err="1"/>
              <a:t>qu‘ils</a:t>
            </a:r>
            <a:r>
              <a:rPr lang="de-DE" dirty="0"/>
              <a:t> </a:t>
            </a:r>
            <a:r>
              <a:rPr lang="de-DE" dirty="0" err="1"/>
              <a:t>seront</a:t>
            </a:r>
            <a:r>
              <a:rPr lang="de-DE" dirty="0"/>
              <a:t> </a:t>
            </a:r>
            <a:r>
              <a:rPr lang="de-DE" dirty="0" err="1">
                <a:solidFill>
                  <a:srgbClr val="FFC000"/>
                </a:solidFill>
              </a:rPr>
              <a:t>transportés</a:t>
            </a:r>
            <a:r>
              <a:rPr lang="de-DE" dirty="0">
                <a:solidFill>
                  <a:srgbClr val="FFC000"/>
                </a:solidFill>
              </a:rPr>
              <a:t> au </a:t>
            </a:r>
            <a:r>
              <a:rPr lang="de-DE" dirty="0" err="1">
                <a:solidFill>
                  <a:srgbClr val="FFC000"/>
                </a:solidFill>
              </a:rPr>
              <a:t>ciel</a:t>
            </a:r>
            <a:r>
              <a:rPr lang="de-DE" dirty="0">
                <a:solidFill>
                  <a:srgbClr val="FFC000"/>
                </a:solidFill>
              </a:rPr>
              <a:t> </a:t>
            </a:r>
            <a:r>
              <a:rPr lang="de-DE" dirty="0" err="1">
                <a:solidFill>
                  <a:srgbClr val="FFC000"/>
                </a:solidFill>
              </a:rPr>
              <a:t>auprès</a:t>
            </a:r>
            <a:r>
              <a:rPr lang="de-DE" dirty="0">
                <a:solidFill>
                  <a:srgbClr val="FFC000"/>
                </a:solidFill>
              </a:rPr>
              <a:t> des </a:t>
            </a:r>
            <a:r>
              <a:rPr lang="de-DE" dirty="0" err="1">
                <a:solidFill>
                  <a:srgbClr val="FFC000"/>
                </a:solidFill>
              </a:rPr>
              <a:t>dieux</a:t>
            </a:r>
            <a:r>
              <a:rPr lang="de-DE" dirty="0">
                <a:solidFill>
                  <a:srgbClr val="FFC000"/>
                </a:solidFill>
              </a:rPr>
              <a:t>, si le </a:t>
            </a:r>
            <a:r>
              <a:rPr lang="de-DE" dirty="0" err="1">
                <a:solidFill>
                  <a:srgbClr val="FFC000"/>
                </a:solidFill>
              </a:rPr>
              <a:t>vautour</a:t>
            </a:r>
            <a:r>
              <a:rPr lang="de-DE" dirty="0">
                <a:solidFill>
                  <a:srgbClr val="FFC000"/>
                </a:solidFill>
              </a:rPr>
              <a:t> </a:t>
            </a:r>
            <a:r>
              <a:rPr lang="de-DE" dirty="0" err="1">
                <a:solidFill>
                  <a:srgbClr val="FFC000"/>
                </a:solidFill>
              </a:rPr>
              <a:t>déchire</a:t>
            </a:r>
            <a:r>
              <a:rPr lang="de-DE" dirty="0">
                <a:solidFill>
                  <a:srgbClr val="FFC000"/>
                </a:solidFill>
              </a:rPr>
              <a:t> </a:t>
            </a:r>
            <a:r>
              <a:rPr lang="de-DE" dirty="0" err="1">
                <a:solidFill>
                  <a:srgbClr val="FFC000"/>
                </a:solidFill>
              </a:rPr>
              <a:t>leur</a:t>
            </a:r>
            <a:r>
              <a:rPr lang="de-DE" dirty="0">
                <a:solidFill>
                  <a:srgbClr val="FFC000"/>
                </a:solidFill>
              </a:rPr>
              <a:t> </a:t>
            </a:r>
            <a:r>
              <a:rPr lang="de-DE" dirty="0" err="1">
                <a:solidFill>
                  <a:srgbClr val="FFC000"/>
                </a:solidFill>
              </a:rPr>
              <a:t>dépouille</a:t>
            </a:r>
            <a:r>
              <a:rPr lang="de-DE" dirty="0">
                <a:solidFill>
                  <a:srgbClr val="FFC000"/>
                </a:solidFill>
              </a:rPr>
              <a:t> </a:t>
            </a:r>
            <a:r>
              <a:rPr lang="de-DE" dirty="0" err="1">
                <a:solidFill>
                  <a:srgbClr val="FFC000"/>
                </a:solidFill>
              </a:rPr>
              <a:t>gisante</a:t>
            </a:r>
            <a:r>
              <a:rPr lang="de-DE" dirty="0"/>
              <a:t>.</a:t>
            </a:r>
            <a:br>
              <a:rPr lang="de-DE" dirty="0"/>
            </a:br>
            <a:endParaRPr lang="de-DE" dirty="0"/>
          </a:p>
          <a:p>
            <a:pPr lvl="1"/>
            <a:r>
              <a:rPr lang="en-GB" i="1" dirty="0"/>
              <a:t>his </a:t>
            </a:r>
            <a:r>
              <a:rPr lang="en-GB" i="1" dirty="0" err="1"/>
              <a:t>pugna</a:t>
            </a:r>
            <a:r>
              <a:rPr lang="en-GB" i="1" dirty="0"/>
              <a:t> </a:t>
            </a:r>
            <a:r>
              <a:rPr lang="en-GB" i="1" dirty="0" err="1"/>
              <a:t>cecidisse</a:t>
            </a:r>
            <a:r>
              <a:rPr lang="en-GB" i="1" dirty="0"/>
              <a:t> </a:t>
            </a:r>
            <a:r>
              <a:rPr lang="en-GB" i="1" dirty="0" err="1"/>
              <a:t>decus</a:t>
            </a:r>
            <a:r>
              <a:rPr lang="en-GB" i="1" dirty="0"/>
              <a:t>, </a:t>
            </a:r>
            <a:r>
              <a:rPr lang="en-GB" i="1" dirty="0" err="1"/>
              <a:t>corpusque</a:t>
            </a:r>
            <a:r>
              <a:rPr lang="en-GB" i="1" dirty="0"/>
              <a:t> </a:t>
            </a:r>
            <a:r>
              <a:rPr lang="en-GB" i="1" dirty="0" err="1"/>
              <a:t>cremari</a:t>
            </a:r>
            <a:r>
              <a:rPr lang="en-GB" i="1" dirty="0"/>
              <a:t> tale nefas: </a:t>
            </a:r>
            <a:r>
              <a:rPr lang="en-GB" i="1" dirty="0" err="1"/>
              <a:t>caelo</a:t>
            </a:r>
            <a:r>
              <a:rPr lang="en-GB" i="1" dirty="0"/>
              <a:t> </a:t>
            </a:r>
            <a:r>
              <a:rPr lang="en-GB" i="1" dirty="0" err="1"/>
              <a:t>credunt</a:t>
            </a:r>
            <a:r>
              <a:rPr lang="en-GB" i="1" dirty="0"/>
              <a:t> </a:t>
            </a:r>
            <a:r>
              <a:rPr lang="en-GB" i="1" dirty="0" err="1"/>
              <a:t>superisque</a:t>
            </a:r>
            <a:r>
              <a:rPr lang="en-GB" i="1" dirty="0"/>
              <a:t> </a:t>
            </a:r>
            <a:r>
              <a:rPr lang="en-GB" i="1" dirty="0" err="1"/>
              <a:t>referri</a:t>
            </a:r>
            <a:r>
              <a:rPr lang="en-GB" i="1" dirty="0"/>
              <a:t>, </a:t>
            </a:r>
            <a:r>
              <a:rPr lang="en-GB" i="1" dirty="0" err="1"/>
              <a:t>impastus</a:t>
            </a:r>
            <a:r>
              <a:rPr lang="en-GB" i="1" dirty="0"/>
              <a:t> </a:t>
            </a:r>
            <a:r>
              <a:rPr lang="en-GB" i="1" dirty="0" err="1"/>
              <a:t>carpat</a:t>
            </a:r>
            <a:r>
              <a:rPr lang="en-GB" i="1" dirty="0"/>
              <a:t> </a:t>
            </a:r>
            <a:r>
              <a:rPr lang="en-GB" i="1" dirty="0" err="1"/>
              <a:t>si</a:t>
            </a:r>
            <a:r>
              <a:rPr lang="en-GB" i="1" dirty="0"/>
              <a:t> membra </a:t>
            </a:r>
            <a:r>
              <a:rPr lang="en-GB" i="1" dirty="0" err="1"/>
              <a:t>iacentia</a:t>
            </a:r>
            <a:r>
              <a:rPr lang="en-GB" i="1" dirty="0"/>
              <a:t> </a:t>
            </a:r>
            <a:r>
              <a:rPr lang="en-GB" i="1" dirty="0" err="1"/>
              <a:t>uultur</a:t>
            </a:r>
            <a:r>
              <a:rPr lang="en-GB" i="1" dirty="0"/>
              <a:t> </a:t>
            </a:r>
          </a:p>
          <a:p>
            <a:pPr lvl="1"/>
            <a:endParaRPr lang="en-GB" dirty="0">
              <a:highlight>
                <a:srgbClr val="0000FF"/>
              </a:highlight>
            </a:endParaRPr>
          </a:p>
          <a:p>
            <a:pPr lvl="1"/>
            <a:r>
              <a:rPr lang="en-GB" dirty="0">
                <a:highlight>
                  <a:srgbClr val="0000FF"/>
                </a:highlight>
                <a:sym typeface="Wingdings" panose="05000000000000000000" pitchFamily="2" charset="2"/>
              </a:rPr>
              <a:t> metempsychosis of the heroic dead…?</a:t>
            </a:r>
            <a:endParaRPr lang="en-GB" dirty="0">
              <a:highlight>
                <a:srgbClr val="0000FF"/>
              </a:highlight>
            </a:endParaRPr>
          </a:p>
        </p:txBody>
      </p:sp>
    </p:spTree>
    <p:extLst>
      <p:ext uri="{BB962C8B-B14F-4D97-AF65-F5344CB8AC3E}">
        <p14:creationId xmlns:p14="http://schemas.microsoft.com/office/powerpoint/2010/main" val="17527224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5" name="Content Placeholder 2">
            <a:extLst>
              <a:ext uri="{FF2B5EF4-FFF2-40B4-BE49-F238E27FC236}">
                <a16:creationId xmlns:a16="http://schemas.microsoft.com/office/drawing/2014/main" xmlns="" id="{1E5E61A0-577D-472D-84CA-57CF8FE473A6}"/>
              </a:ext>
            </a:extLst>
          </p:cNvPr>
          <p:cNvSpPr>
            <a:spLocks noGrp="1"/>
          </p:cNvSpPr>
          <p:nvPr>
            <p:ph idx="1"/>
          </p:nvPr>
        </p:nvSpPr>
        <p:spPr>
          <a:xfrm>
            <a:off x="5495457" y="1024546"/>
            <a:ext cx="4658735" cy="604254"/>
          </a:xfrm>
        </p:spPr>
        <p:txBody>
          <a:bodyPr>
            <a:normAutofit lnSpcReduction="10000"/>
          </a:bodyPr>
          <a:lstStyle/>
          <a:p>
            <a:r>
              <a:rPr lang="fr-FR" dirty="0" err="1"/>
              <a:t>Acy</a:t>
            </a:r>
            <a:r>
              <a:rPr lang="fr-FR" dirty="0"/>
              <a:t>-Romance (Ardennes) </a:t>
            </a:r>
            <a:br>
              <a:rPr lang="fr-FR" dirty="0"/>
            </a:br>
            <a:endParaRPr lang="fr-FR" dirty="0"/>
          </a:p>
        </p:txBody>
      </p:sp>
      <p:sp>
        <p:nvSpPr>
          <p:cNvPr id="6" name="TextBox 5">
            <a:extLst>
              <a:ext uri="{FF2B5EF4-FFF2-40B4-BE49-F238E27FC236}">
                <a16:creationId xmlns:a16="http://schemas.microsoft.com/office/drawing/2014/main" xmlns="" id="{D62F7ECE-0965-4ABA-83D4-9F3E063A37A2}"/>
              </a:ext>
            </a:extLst>
          </p:cNvPr>
          <p:cNvSpPr txBox="1"/>
          <p:nvPr/>
        </p:nvSpPr>
        <p:spPr>
          <a:xfrm>
            <a:off x="3668626" y="135727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pic>
        <p:nvPicPr>
          <p:cNvPr id="7" name="Picture 4" descr="Des squelettes de jeunes hommes enterrés nus ont été mis au jour.">
            <a:extLst>
              <a:ext uri="{FF2B5EF4-FFF2-40B4-BE49-F238E27FC236}">
                <a16:creationId xmlns:a16="http://schemas.microsoft.com/office/drawing/2014/main" xmlns="" id="{C8C5600D-157E-4803-B836-A048E94795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9336" y="905390"/>
            <a:ext cx="4998064" cy="281141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cy-Romance">
            <a:extLst>
              <a:ext uri="{FF2B5EF4-FFF2-40B4-BE49-F238E27FC236}">
                <a16:creationId xmlns:a16="http://schemas.microsoft.com/office/drawing/2014/main" xmlns="" id="{6CBC455E-E5B4-4B47-9CA2-6E1D8B4CA5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64352" y="3257589"/>
            <a:ext cx="2514600" cy="304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Des squelettes de jeunes hommes enterrés nus ont été mis au jour.">
            <a:extLst>
              <a:ext uri="{FF2B5EF4-FFF2-40B4-BE49-F238E27FC236}">
                <a16:creationId xmlns:a16="http://schemas.microsoft.com/office/drawing/2014/main" xmlns="" id="{281B7EC8-2D67-4CB8-8A14-C39A5C840C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7195" y="138742"/>
            <a:ext cx="3772296" cy="2980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4242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1000"/>
                            </p:stCondLst>
                            <p:childTnLst>
                              <p:par>
                                <p:cTn id="9" presetID="14" presetClass="entr" presetSubtype="10" fill="hold" nodeType="afterEffect">
                                  <p:stCondLst>
                                    <p:cond delay="50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xmlns="" id="{C7E146CC-15AE-4C0D-A089-8E91BCE51599}"/>
              </a:ext>
            </a:extLst>
          </p:cNvPr>
          <p:cNvSpPr txBox="1"/>
          <p:nvPr/>
        </p:nvSpPr>
        <p:spPr>
          <a:xfrm>
            <a:off x="6286688" y="3110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pic>
        <p:nvPicPr>
          <p:cNvPr id="10" name="Picture 6" descr="http://www.bibrax.org/images/articoli/img2.jpg">
            <a:extLst>
              <a:ext uri="{FF2B5EF4-FFF2-40B4-BE49-F238E27FC236}">
                <a16:creationId xmlns:a16="http://schemas.microsoft.com/office/drawing/2014/main" xmlns="" id="{87CA0FEB-ED80-4FFD-910F-D9C5BB8F4FB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092"/>
          <a:stretch/>
        </p:blipFill>
        <p:spPr bwMode="auto">
          <a:xfrm>
            <a:off x="1055440" y="2276872"/>
            <a:ext cx="5067121" cy="39715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 name="Picture 2" descr="http://jfbradu.free.fr/celtes/les-celtes/dessin-acy.jpg">
            <a:extLst>
              <a:ext uri="{FF2B5EF4-FFF2-40B4-BE49-F238E27FC236}">
                <a16:creationId xmlns:a16="http://schemas.microsoft.com/office/drawing/2014/main" xmlns="" id="{FF90158A-AD7C-4C4D-A387-542BBF84FDA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8656"/>
          <a:stretch/>
        </p:blipFill>
        <p:spPr bwMode="auto">
          <a:xfrm>
            <a:off x="8360718" y="3257588"/>
            <a:ext cx="3473379" cy="356930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Des squelettes de jeunes hommes enterrés nus ont été mis au jour.">
            <a:extLst>
              <a:ext uri="{FF2B5EF4-FFF2-40B4-BE49-F238E27FC236}">
                <a16:creationId xmlns:a16="http://schemas.microsoft.com/office/drawing/2014/main" xmlns="" id="{22AE9924-19F8-4B91-A3F2-2EDF6FDEC48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7195" y="138742"/>
            <a:ext cx="3772296" cy="2980115"/>
          </a:xfrm>
          <a:prstGeom prst="rect">
            <a:avLst/>
          </a:prstGeom>
          <a:noFill/>
          <a:extLst>
            <a:ext uri="{909E8E84-426E-40DD-AFC4-6F175D3DCCD1}">
              <a14:hiddenFill xmlns:a14="http://schemas.microsoft.com/office/drawing/2010/main">
                <a:solidFill>
                  <a:srgbClr val="FFFFFF"/>
                </a:solidFill>
              </a14:hiddenFill>
            </a:ext>
          </a:extLst>
        </p:spPr>
      </p:pic>
      <p:sp>
        <p:nvSpPr>
          <p:cNvPr id="17" name="Content Placeholder 2">
            <a:extLst>
              <a:ext uri="{FF2B5EF4-FFF2-40B4-BE49-F238E27FC236}">
                <a16:creationId xmlns:a16="http://schemas.microsoft.com/office/drawing/2014/main" xmlns="" id="{6032A960-1486-4958-B271-5E601FF8952D}"/>
              </a:ext>
            </a:extLst>
          </p:cNvPr>
          <p:cNvSpPr>
            <a:spLocks noGrp="1"/>
          </p:cNvSpPr>
          <p:nvPr>
            <p:ph idx="1"/>
          </p:nvPr>
        </p:nvSpPr>
        <p:spPr>
          <a:xfrm>
            <a:off x="5495457" y="1024546"/>
            <a:ext cx="4658735" cy="604254"/>
          </a:xfrm>
        </p:spPr>
        <p:txBody>
          <a:bodyPr>
            <a:normAutofit lnSpcReduction="10000"/>
          </a:bodyPr>
          <a:lstStyle/>
          <a:p>
            <a:r>
              <a:rPr lang="fr-FR" dirty="0" err="1"/>
              <a:t>Acy</a:t>
            </a:r>
            <a:r>
              <a:rPr lang="fr-FR" dirty="0"/>
              <a:t>-Romance (Ardennes) </a:t>
            </a:r>
            <a:br>
              <a:rPr lang="fr-FR" dirty="0"/>
            </a:br>
            <a:endParaRPr lang="fr-FR" dirty="0"/>
          </a:p>
        </p:txBody>
      </p:sp>
      <p:sp>
        <p:nvSpPr>
          <p:cNvPr id="18" name="TextBox 17">
            <a:extLst>
              <a:ext uri="{FF2B5EF4-FFF2-40B4-BE49-F238E27FC236}">
                <a16:creationId xmlns:a16="http://schemas.microsoft.com/office/drawing/2014/main" xmlns="" id="{965F0708-CB2A-45E2-A430-BFC928DAC89F}"/>
              </a:ext>
            </a:extLst>
          </p:cNvPr>
          <p:cNvSpPr txBox="1"/>
          <p:nvPr/>
        </p:nvSpPr>
        <p:spPr>
          <a:xfrm>
            <a:off x="3668626" y="135727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sp>
        <p:nvSpPr>
          <p:cNvPr id="19" name="Content Placeholder 2">
            <a:extLst>
              <a:ext uri="{FF2B5EF4-FFF2-40B4-BE49-F238E27FC236}">
                <a16:creationId xmlns:a16="http://schemas.microsoft.com/office/drawing/2014/main" xmlns="" id="{33AE3A2B-577A-49ED-A233-EF75D82D5B42}"/>
              </a:ext>
            </a:extLst>
          </p:cNvPr>
          <p:cNvSpPr txBox="1">
            <a:spLocks/>
          </p:cNvSpPr>
          <p:nvPr/>
        </p:nvSpPr>
        <p:spPr>
          <a:xfrm>
            <a:off x="4850760" y="2679952"/>
            <a:ext cx="3693512" cy="312810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fr-FR" sz="2000" dirty="0"/>
              <a:t>Human sacrifices ?!</a:t>
            </a:r>
          </a:p>
          <a:p>
            <a:pPr lvl="1"/>
            <a:r>
              <a:rPr lang="fr-FR" sz="1800" dirty="0"/>
              <a:t>19 </a:t>
            </a:r>
            <a:r>
              <a:rPr lang="fr-FR" sz="1800" dirty="0" err="1"/>
              <a:t>young</a:t>
            </a:r>
            <a:r>
              <a:rPr lang="fr-FR" sz="1800" dirty="0"/>
              <a:t> people </a:t>
            </a:r>
            <a:r>
              <a:rPr lang="fr-FR" sz="1800" dirty="0" err="1"/>
              <a:t>executed</a:t>
            </a:r>
            <a:endParaRPr lang="fr-FR" sz="1800" dirty="0"/>
          </a:p>
          <a:p>
            <a:pPr lvl="1"/>
            <a:r>
              <a:rPr lang="fr-FR" sz="1800" dirty="0"/>
              <a:t>11 of </a:t>
            </a:r>
            <a:r>
              <a:rPr lang="fr-FR" sz="1800" dirty="0" err="1"/>
              <a:t>which</a:t>
            </a:r>
            <a:r>
              <a:rPr lang="fr-FR" sz="1800" dirty="0"/>
              <a:t> in </a:t>
            </a:r>
            <a:r>
              <a:rPr lang="fr-FR" sz="1800" dirty="0" err="1"/>
              <a:t>winter</a:t>
            </a:r>
            <a:r>
              <a:rPr lang="fr-FR" sz="1800" dirty="0"/>
              <a:t> at </a:t>
            </a:r>
            <a:r>
              <a:rPr lang="fr-FR" sz="1800" dirty="0" err="1"/>
              <a:t>regular</a:t>
            </a:r>
            <a:r>
              <a:rPr lang="fr-FR" sz="1800" dirty="0"/>
              <a:t> </a:t>
            </a:r>
            <a:br>
              <a:rPr lang="fr-FR" sz="1800" dirty="0"/>
            </a:br>
            <a:r>
              <a:rPr lang="fr-FR" sz="1800" dirty="0" err="1"/>
              <a:t>intervals</a:t>
            </a:r>
            <a:r>
              <a:rPr lang="fr-FR" sz="1800" dirty="0"/>
              <a:t> over 80 </a:t>
            </a:r>
            <a:r>
              <a:rPr lang="fr-FR" sz="1800" dirty="0" err="1"/>
              <a:t>years</a:t>
            </a:r>
            <a:r>
              <a:rPr lang="fr-FR" sz="1800" dirty="0"/>
              <a:t> </a:t>
            </a:r>
          </a:p>
          <a:p>
            <a:r>
              <a:rPr lang="fr-FR" sz="2000" dirty="0"/>
              <a:t>For J-L </a:t>
            </a:r>
            <a:r>
              <a:rPr lang="fr-FR" sz="2000" dirty="0" err="1"/>
              <a:t>Brunaux</a:t>
            </a:r>
            <a:r>
              <a:rPr lang="fr-FR" sz="2000" dirty="0"/>
              <a:t>: </a:t>
            </a:r>
            <a:br>
              <a:rPr lang="fr-FR" sz="2000" dirty="0"/>
            </a:br>
            <a:r>
              <a:rPr lang="fr-FR" sz="2000" dirty="0"/>
              <a:t>capital </a:t>
            </a:r>
            <a:r>
              <a:rPr lang="fr-FR" sz="2000" dirty="0" err="1"/>
              <a:t>punishment</a:t>
            </a:r>
            <a:endParaRPr lang="fr-FR" sz="2000" dirty="0"/>
          </a:p>
        </p:txBody>
      </p:sp>
    </p:spTree>
    <p:extLst>
      <p:ext uri="{BB962C8B-B14F-4D97-AF65-F5344CB8AC3E}">
        <p14:creationId xmlns:p14="http://schemas.microsoft.com/office/powerpoint/2010/main" val="3325926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42" presetClass="entr" presetSubtype="0" fill="hold" nodeType="afterEffect">
                                  <p:stCondLst>
                                    <p:cond delay="1000"/>
                                  </p:stCondLst>
                                  <p:childTnLst>
                                    <p:set>
                                      <p:cBhvr>
                                        <p:cTn id="14" dur="1" fill="hold">
                                          <p:stCondLst>
                                            <p:cond delay="0"/>
                                          </p:stCondLst>
                                        </p:cTn>
                                        <p:tgtEl>
                                          <p:spTgt spid="19">
                                            <p:txEl>
                                              <p:pRg st="0" end="0"/>
                                            </p:txEl>
                                          </p:spTgt>
                                        </p:tgtEl>
                                        <p:attrNameLst>
                                          <p:attrName>style.visibility</p:attrName>
                                        </p:attrNameLst>
                                      </p:cBhvr>
                                      <p:to>
                                        <p:strVal val="visible"/>
                                      </p:to>
                                    </p:set>
                                    <p:animEffect transition="in" filter="fade">
                                      <p:cBhvr>
                                        <p:cTn id="15" dur="1750"/>
                                        <p:tgtEl>
                                          <p:spTgt spid="19">
                                            <p:txEl>
                                              <p:pRg st="0" end="0"/>
                                            </p:txEl>
                                          </p:spTgt>
                                        </p:tgtEl>
                                      </p:cBhvr>
                                    </p:animEffect>
                                    <p:anim calcmode="lin" valueType="num">
                                      <p:cBhvr>
                                        <p:cTn id="16" dur="175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17" dur="175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par>
                          <p:cTn id="18" fill="hold">
                            <p:stCondLst>
                              <p:cond delay="3750"/>
                            </p:stCondLst>
                            <p:childTnLst>
                              <p:par>
                                <p:cTn id="19" presetID="42" presetClass="entr" presetSubtype="0" fill="hold" nodeType="afterEffect">
                                  <p:stCondLst>
                                    <p:cond delay="1000"/>
                                  </p:stCondLst>
                                  <p:childTnLst>
                                    <p:set>
                                      <p:cBhvr>
                                        <p:cTn id="20" dur="1" fill="hold">
                                          <p:stCondLst>
                                            <p:cond delay="0"/>
                                          </p:stCondLst>
                                        </p:cTn>
                                        <p:tgtEl>
                                          <p:spTgt spid="19">
                                            <p:txEl>
                                              <p:pRg st="1" end="1"/>
                                            </p:txEl>
                                          </p:spTgt>
                                        </p:tgtEl>
                                        <p:attrNameLst>
                                          <p:attrName>style.visibility</p:attrName>
                                        </p:attrNameLst>
                                      </p:cBhvr>
                                      <p:to>
                                        <p:strVal val="visible"/>
                                      </p:to>
                                    </p:set>
                                    <p:animEffect transition="in" filter="fade">
                                      <p:cBhvr>
                                        <p:cTn id="21" dur="1750"/>
                                        <p:tgtEl>
                                          <p:spTgt spid="19">
                                            <p:txEl>
                                              <p:pRg st="1" end="1"/>
                                            </p:txEl>
                                          </p:spTgt>
                                        </p:tgtEl>
                                      </p:cBhvr>
                                    </p:animEffect>
                                    <p:anim calcmode="lin" valueType="num">
                                      <p:cBhvr>
                                        <p:cTn id="22" dur="175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23" dur="1750" fill="hold"/>
                                        <p:tgtEl>
                                          <p:spTgt spid="19">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6500"/>
                            </p:stCondLst>
                            <p:childTnLst>
                              <p:par>
                                <p:cTn id="25" presetID="42" presetClass="entr" presetSubtype="0" fill="hold" nodeType="afterEffect">
                                  <p:stCondLst>
                                    <p:cond delay="1000"/>
                                  </p:stCondLst>
                                  <p:childTnLst>
                                    <p:set>
                                      <p:cBhvr>
                                        <p:cTn id="26" dur="1" fill="hold">
                                          <p:stCondLst>
                                            <p:cond delay="0"/>
                                          </p:stCondLst>
                                        </p:cTn>
                                        <p:tgtEl>
                                          <p:spTgt spid="19">
                                            <p:txEl>
                                              <p:pRg st="2" end="2"/>
                                            </p:txEl>
                                          </p:spTgt>
                                        </p:tgtEl>
                                        <p:attrNameLst>
                                          <p:attrName>style.visibility</p:attrName>
                                        </p:attrNameLst>
                                      </p:cBhvr>
                                      <p:to>
                                        <p:strVal val="visible"/>
                                      </p:to>
                                    </p:set>
                                    <p:animEffect transition="in" filter="fade">
                                      <p:cBhvr>
                                        <p:cTn id="27" dur="1750"/>
                                        <p:tgtEl>
                                          <p:spTgt spid="19">
                                            <p:txEl>
                                              <p:pRg st="2" end="2"/>
                                            </p:txEl>
                                          </p:spTgt>
                                        </p:tgtEl>
                                      </p:cBhvr>
                                    </p:animEffect>
                                    <p:anim calcmode="lin" valueType="num">
                                      <p:cBhvr>
                                        <p:cTn id="28" dur="175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29" dur="1750" fill="hold"/>
                                        <p:tgtEl>
                                          <p:spTgt spid="19">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9250"/>
                            </p:stCondLst>
                            <p:childTnLst>
                              <p:par>
                                <p:cTn id="31" presetID="42" presetClass="entr" presetSubtype="0" fill="hold" nodeType="afterEffect">
                                  <p:stCondLst>
                                    <p:cond delay="1000"/>
                                  </p:stCondLst>
                                  <p:childTnLst>
                                    <p:set>
                                      <p:cBhvr>
                                        <p:cTn id="32" dur="1" fill="hold">
                                          <p:stCondLst>
                                            <p:cond delay="0"/>
                                          </p:stCondLst>
                                        </p:cTn>
                                        <p:tgtEl>
                                          <p:spTgt spid="19">
                                            <p:txEl>
                                              <p:pRg st="3" end="3"/>
                                            </p:txEl>
                                          </p:spTgt>
                                        </p:tgtEl>
                                        <p:attrNameLst>
                                          <p:attrName>style.visibility</p:attrName>
                                        </p:attrNameLst>
                                      </p:cBhvr>
                                      <p:to>
                                        <p:strVal val="visible"/>
                                      </p:to>
                                    </p:set>
                                    <p:animEffect transition="in" filter="fade">
                                      <p:cBhvr>
                                        <p:cTn id="33" dur="1750"/>
                                        <p:tgtEl>
                                          <p:spTgt spid="19">
                                            <p:txEl>
                                              <p:pRg st="3" end="3"/>
                                            </p:txEl>
                                          </p:spTgt>
                                        </p:tgtEl>
                                      </p:cBhvr>
                                    </p:animEffect>
                                    <p:anim calcmode="lin" valueType="num">
                                      <p:cBhvr>
                                        <p:cTn id="34" dur="175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35" dur="1750" fill="hold"/>
                                        <p:tgtEl>
                                          <p:spTgt spid="1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4EF81057-DB9B-4B48-A448-063198A24E8C}"/>
              </a:ext>
            </a:extLst>
          </p:cNvPr>
          <p:cNvSpPr>
            <a:spLocks noGrp="1"/>
          </p:cNvSpPr>
          <p:nvPr>
            <p:ph idx="1"/>
          </p:nvPr>
        </p:nvSpPr>
        <p:spPr>
          <a:xfrm>
            <a:off x="3215680" y="4797152"/>
            <a:ext cx="7601546" cy="994048"/>
          </a:xfrm>
        </p:spPr>
        <p:txBody>
          <a:bodyPr/>
          <a:lstStyle/>
          <a:p>
            <a:r>
              <a:rPr lang="en-GB" dirty="0"/>
              <a:t>Folly Lane Sanctuary, Verulamium</a:t>
            </a:r>
            <a:br>
              <a:rPr lang="en-GB" dirty="0"/>
            </a:br>
            <a:r>
              <a:rPr lang="en-GB" dirty="0"/>
              <a:t>(St Albans. Herts.)</a:t>
            </a:r>
          </a:p>
        </p:txBody>
      </p:sp>
      <p:pic>
        <p:nvPicPr>
          <p:cNvPr id="14" name="Picture 13">
            <a:extLst>
              <a:ext uri="{FF2B5EF4-FFF2-40B4-BE49-F238E27FC236}">
                <a16:creationId xmlns:a16="http://schemas.microsoft.com/office/drawing/2014/main" xmlns="" id="{77665603-B833-4EBA-8687-6253E5DD757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47781" y="40539"/>
            <a:ext cx="3563888" cy="6803967"/>
          </a:xfrm>
          <a:prstGeom prst="rect">
            <a:avLst/>
          </a:prstGeom>
          <a:ln>
            <a:noFill/>
          </a:ln>
          <a:effectLst>
            <a:softEdge rad="112500"/>
          </a:effectLst>
        </p:spPr>
      </p:pic>
      <p:sp>
        <p:nvSpPr>
          <p:cNvPr id="20" name="Content Placeholder 2">
            <a:extLst>
              <a:ext uri="{FF2B5EF4-FFF2-40B4-BE49-F238E27FC236}">
                <a16:creationId xmlns:a16="http://schemas.microsoft.com/office/drawing/2014/main" xmlns="" id="{87354BD3-EA53-412D-9668-05C1CDD86C6C}"/>
              </a:ext>
            </a:extLst>
          </p:cNvPr>
          <p:cNvSpPr txBox="1">
            <a:spLocks/>
          </p:cNvSpPr>
          <p:nvPr/>
        </p:nvSpPr>
        <p:spPr>
          <a:xfrm>
            <a:off x="1580331" y="764704"/>
            <a:ext cx="4658735" cy="3049898"/>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sz="2400" dirty="0" err="1"/>
              <a:t>Explaning</a:t>
            </a:r>
            <a:r>
              <a:rPr lang="de-DE" sz="2400" dirty="0"/>
              <a:t> </a:t>
            </a:r>
            <a:r>
              <a:rPr lang="de-DE" sz="2400" dirty="0" err="1"/>
              <a:t>the</a:t>
            </a:r>
            <a:r>
              <a:rPr lang="de-DE" sz="2400" dirty="0"/>
              <a:t> </a:t>
            </a:r>
            <a:r>
              <a:rPr lang="de-DE" sz="2400" dirty="0" err="1"/>
              <a:t>presence</a:t>
            </a:r>
            <a:r>
              <a:rPr lang="de-DE" sz="2400" dirty="0"/>
              <a:t> of human </a:t>
            </a:r>
            <a:r>
              <a:rPr lang="de-DE" sz="2400" dirty="0" err="1"/>
              <a:t>bones</a:t>
            </a:r>
            <a:r>
              <a:rPr lang="de-DE" sz="2400" dirty="0"/>
              <a:t> in „Celtic“/“Romano-Celtic“ </a:t>
            </a:r>
            <a:r>
              <a:rPr lang="de-DE" sz="2400" dirty="0" err="1"/>
              <a:t>sanctuaries</a:t>
            </a:r>
            <a:endParaRPr lang="de-DE" sz="2400" dirty="0"/>
          </a:p>
          <a:p>
            <a:pPr lvl="1"/>
            <a:r>
              <a:rPr lang="de-DE" sz="2000" dirty="0"/>
              <a:t>Not </a:t>
            </a:r>
            <a:r>
              <a:rPr lang="de-DE" sz="2000" dirty="0" err="1"/>
              <a:t>necessarily</a:t>
            </a:r>
            <a:r>
              <a:rPr lang="de-DE" sz="2000" dirty="0"/>
              <a:t> „</a:t>
            </a:r>
            <a:r>
              <a:rPr lang="de-DE" sz="2000" dirty="0" err="1"/>
              <a:t>sacrifice</a:t>
            </a:r>
            <a:r>
              <a:rPr lang="de-DE" sz="2000" dirty="0"/>
              <a:t>“</a:t>
            </a:r>
            <a:endParaRPr lang="en-GB" sz="2000" dirty="0"/>
          </a:p>
        </p:txBody>
      </p:sp>
    </p:spTree>
    <p:extLst>
      <p:ext uri="{BB962C8B-B14F-4D97-AF65-F5344CB8AC3E}">
        <p14:creationId xmlns:p14="http://schemas.microsoft.com/office/powerpoint/2010/main" val="16647804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xmlns="" id="{7C4C78FD-1609-4520-B998-E4B5F805093A}"/>
              </a:ext>
            </a:extLst>
          </p:cNvPr>
          <p:cNvSpPr>
            <a:spLocks noGrp="1"/>
          </p:cNvSpPr>
          <p:nvPr>
            <p:ph idx="1"/>
          </p:nvPr>
        </p:nvSpPr>
        <p:spPr/>
        <p:txBody>
          <a:bodyPr/>
          <a:lstStyle/>
          <a:p>
            <a:endParaRPr lang="en-GB" dirty="0"/>
          </a:p>
        </p:txBody>
      </p:sp>
      <p:pic>
        <p:nvPicPr>
          <p:cNvPr id="10" name="Picture 2" descr="http://www.thanetarch.co.uk/Virtual%20Museum/3_Displays/GBeaker%20Displays/GBeaker_Display3_Images/BNF04beakergravecopyrightTTA.jpg">
            <a:extLst>
              <a:ext uri="{FF2B5EF4-FFF2-40B4-BE49-F238E27FC236}">
                <a16:creationId xmlns:a16="http://schemas.microsoft.com/office/drawing/2014/main" xmlns="" id="{7D279D71-4493-440F-BDAF-4DC90224B5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705" y="1761975"/>
            <a:ext cx="5065494" cy="382726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 name="Picture 6" descr="Tombe principale de l'enclos de la Céreirède à Lattes (premier quart du Ier siècle avant notre ère), contenant une amphore, un coffre en pierre, divers vases et des résidus charbonneux (sédiment avec beaucoup de charbons de bois, des ossements brûlés et des fragments de mobilier brûlé, qui sont les reste du bûcher après la crémation). ">
            <a:extLst>
              <a:ext uri="{FF2B5EF4-FFF2-40B4-BE49-F238E27FC236}">
                <a16:creationId xmlns:a16="http://schemas.microsoft.com/office/drawing/2014/main" xmlns="" id="{5A8DC26E-59E5-4C14-9676-0DA3BBE9F2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51780" y="1770012"/>
            <a:ext cx="4768893" cy="39936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xmlns="" id="{D13348A8-55F0-4B4F-973C-7773C6DAF739}"/>
              </a:ext>
            </a:extLst>
          </p:cNvPr>
          <p:cNvSpPr>
            <a:spLocks noGrp="1"/>
          </p:cNvSpPr>
          <p:nvPr>
            <p:ph type="title"/>
          </p:nvPr>
        </p:nvSpPr>
        <p:spPr>
          <a:xfrm>
            <a:off x="958851" y="609600"/>
            <a:ext cx="9858375" cy="1075267"/>
          </a:xfrm>
        </p:spPr>
        <p:txBody>
          <a:bodyPr/>
          <a:lstStyle/>
          <a:p>
            <a:r>
              <a:rPr lang="de-DE" dirty="0"/>
              <a:t>Manipulation of </a:t>
            </a:r>
            <a:r>
              <a:rPr lang="de-DE" dirty="0" err="1"/>
              <a:t>bodies</a:t>
            </a:r>
            <a:r>
              <a:rPr lang="de-DE" dirty="0"/>
              <a:t> &amp; Token </a:t>
            </a:r>
            <a:r>
              <a:rPr lang="de-DE" dirty="0" err="1"/>
              <a:t>Burials</a:t>
            </a:r>
            <a:endParaRPr lang="en-GB" dirty="0"/>
          </a:p>
        </p:txBody>
      </p:sp>
      <p:pic>
        <p:nvPicPr>
          <p:cNvPr id="17" name="Picture 4" descr="http://www.inrap.fr/userdata/c_bloc/9/9657/9657_vignette_Page0001.jpg">
            <a:extLst>
              <a:ext uri="{FF2B5EF4-FFF2-40B4-BE49-F238E27FC236}">
                <a16:creationId xmlns:a16="http://schemas.microsoft.com/office/drawing/2014/main" xmlns="" id="{800F3472-19C7-4CF5-AFEC-1589E46E2A0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07051" y="2231863"/>
            <a:ext cx="2361973" cy="33584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527375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FE59F5DC-7FE9-40E4-9250-D357CDFD8FEA}"/>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2500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80B67D28-C550-4832-8838-6E46D0528C59}"/>
              </a:ext>
            </a:extLst>
          </p:cNvPr>
          <p:cNvSpPr>
            <a:spLocks noGrp="1"/>
          </p:cNvSpPr>
          <p:nvPr>
            <p:ph type="title"/>
          </p:nvPr>
        </p:nvSpPr>
        <p:spPr>
          <a:xfrm>
            <a:off x="191345" y="609600"/>
            <a:ext cx="11089232" cy="1456267"/>
          </a:xfrm>
        </p:spPr>
        <p:txBody>
          <a:bodyPr>
            <a:normAutofit fontScale="90000"/>
          </a:bodyPr>
          <a:lstStyle/>
          <a:p>
            <a:r>
              <a:rPr lang="en-GB" dirty="0"/>
              <a:t>If Archaeology &amp; Literary sources don’t Correspond… </a:t>
            </a:r>
            <a:br>
              <a:rPr lang="en-GB" dirty="0"/>
            </a:br>
            <a:r>
              <a:rPr lang="en-GB" dirty="0"/>
              <a:t>Are we dealing with a political </a:t>
            </a:r>
            <a:r>
              <a:rPr lang="en-GB" b="1" dirty="0" err="1"/>
              <a:t>instrumentalisation</a:t>
            </a:r>
            <a:endParaRPr lang="en-GB" b="1" dirty="0"/>
          </a:p>
        </p:txBody>
      </p:sp>
      <p:sp>
        <p:nvSpPr>
          <p:cNvPr id="11" name="Content Placeholder 2">
            <a:extLst>
              <a:ext uri="{FF2B5EF4-FFF2-40B4-BE49-F238E27FC236}">
                <a16:creationId xmlns:a16="http://schemas.microsoft.com/office/drawing/2014/main" xmlns="" id="{84D8FAD9-4C73-4342-8E55-63F82AD03657}"/>
              </a:ext>
            </a:extLst>
          </p:cNvPr>
          <p:cNvSpPr>
            <a:spLocks noGrp="1"/>
          </p:cNvSpPr>
          <p:nvPr>
            <p:ph idx="1"/>
          </p:nvPr>
        </p:nvSpPr>
        <p:spPr>
          <a:xfrm>
            <a:off x="3503712" y="1988839"/>
            <a:ext cx="8280920" cy="4680521"/>
          </a:xfrm>
        </p:spPr>
        <p:txBody>
          <a:bodyPr>
            <a:normAutofit/>
          </a:bodyPr>
          <a:lstStyle/>
          <a:p>
            <a:r>
              <a:rPr lang="de-DE" sz="2800" dirty="0"/>
              <a:t>Why did Caesar recount obsolete stories...?</a:t>
            </a:r>
          </a:p>
          <a:p>
            <a:pPr lvl="1"/>
            <a:r>
              <a:rPr lang="de-DE" sz="2400" dirty="0"/>
              <a:t>Instrumentalising existing topos of human sacrifice to legitimate his conquest</a:t>
            </a:r>
          </a:p>
          <a:p>
            <a:pPr lvl="1"/>
            <a:r>
              <a:rPr lang="fr-FR" sz="2400" dirty="0" err="1">
                <a:effectLst/>
              </a:rPr>
              <a:t>Aim</a:t>
            </a:r>
            <a:r>
              <a:rPr lang="fr-FR" sz="2400" dirty="0">
                <a:effectLst/>
              </a:rPr>
              <a:t>: to show the « </a:t>
            </a:r>
            <a:r>
              <a:rPr lang="fr-FR" sz="2400" dirty="0" err="1">
                <a:effectLst/>
              </a:rPr>
              <a:t>barbarism</a:t>
            </a:r>
            <a:r>
              <a:rPr lang="fr-FR" sz="2400" dirty="0">
                <a:effectLst/>
              </a:rPr>
              <a:t> » of the </a:t>
            </a:r>
            <a:r>
              <a:rPr lang="fr-FR" sz="2400" dirty="0" err="1">
                <a:effectLst/>
              </a:rPr>
              <a:t>Celts</a:t>
            </a:r>
            <a:r>
              <a:rPr lang="fr-FR" sz="2400" dirty="0">
                <a:effectLst/>
              </a:rPr>
              <a:t>  (?)</a:t>
            </a:r>
            <a:endParaRPr lang="de-DE" sz="2400" dirty="0"/>
          </a:p>
          <a:p>
            <a:pPr lvl="1"/>
            <a:r>
              <a:rPr lang="de-DE" sz="2400" dirty="0"/>
              <a:t>Does Caesar consciously manipulate the information, re-write the narrative of Poseidonius?</a:t>
            </a:r>
          </a:p>
          <a:p>
            <a:pPr lvl="1"/>
            <a:r>
              <a:rPr lang="de-DE" sz="2400" dirty="0"/>
              <a:t>Caesar: </a:t>
            </a:r>
            <a:r>
              <a:rPr lang="de-DE" sz="2400" dirty="0" err="1"/>
              <a:t>Manipulating</a:t>
            </a:r>
            <a:r>
              <a:rPr lang="de-DE" sz="2400" dirty="0"/>
              <a:t> </a:t>
            </a:r>
            <a:r>
              <a:rPr lang="de-DE" sz="2400" dirty="0" err="1"/>
              <a:t>the</a:t>
            </a:r>
            <a:r>
              <a:rPr lang="de-DE" sz="2400" dirty="0"/>
              <a:t> past &amp; the present...?</a:t>
            </a:r>
          </a:p>
          <a:p>
            <a:pPr lvl="1"/>
            <a:endParaRPr lang="en-GB" sz="2400" dirty="0"/>
          </a:p>
        </p:txBody>
      </p:sp>
    </p:spTree>
    <p:extLst>
      <p:ext uri="{BB962C8B-B14F-4D97-AF65-F5344CB8AC3E}">
        <p14:creationId xmlns:p14="http://schemas.microsoft.com/office/powerpoint/2010/main" val="3543287424"/>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crush"/>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FE59F5DC-7FE9-40E4-9250-D357CDFD8FEA}"/>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2500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80B67D28-C550-4832-8838-6E46D0528C59}"/>
              </a:ext>
            </a:extLst>
          </p:cNvPr>
          <p:cNvSpPr>
            <a:spLocks noGrp="1"/>
          </p:cNvSpPr>
          <p:nvPr>
            <p:ph type="title"/>
          </p:nvPr>
        </p:nvSpPr>
        <p:spPr>
          <a:xfrm>
            <a:off x="191345" y="609600"/>
            <a:ext cx="11089232" cy="1456267"/>
          </a:xfrm>
        </p:spPr>
        <p:txBody>
          <a:bodyPr>
            <a:normAutofit fontScale="90000"/>
          </a:bodyPr>
          <a:lstStyle/>
          <a:p>
            <a:r>
              <a:rPr lang="en-GB" dirty="0"/>
              <a:t>If Archaeology &amp; Literary sources don’t Correspond… </a:t>
            </a:r>
            <a:br>
              <a:rPr lang="en-GB" dirty="0"/>
            </a:br>
            <a:r>
              <a:rPr lang="en-GB" dirty="0"/>
              <a:t>Are we dealing with a political </a:t>
            </a:r>
            <a:r>
              <a:rPr lang="en-GB" b="1" dirty="0" err="1"/>
              <a:t>instrumentalisation</a:t>
            </a:r>
            <a:endParaRPr lang="en-GB" b="1" dirty="0"/>
          </a:p>
        </p:txBody>
      </p:sp>
      <p:sp>
        <p:nvSpPr>
          <p:cNvPr id="7" name="Content Placeholder 2">
            <a:extLst>
              <a:ext uri="{FF2B5EF4-FFF2-40B4-BE49-F238E27FC236}">
                <a16:creationId xmlns:a16="http://schemas.microsoft.com/office/drawing/2014/main" xmlns="" id="{AAF36F6B-051F-49C5-8F5E-ECDCAC03B00F}"/>
              </a:ext>
            </a:extLst>
          </p:cNvPr>
          <p:cNvSpPr txBox="1">
            <a:spLocks/>
          </p:cNvSpPr>
          <p:nvPr/>
        </p:nvSpPr>
        <p:spPr>
          <a:xfrm>
            <a:off x="335361" y="1988840"/>
            <a:ext cx="6912768" cy="4680520"/>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365760" lvl="1"/>
            <a:r>
              <a:rPr lang="de-DE" sz="2400" dirty="0" err="1"/>
              <a:t>Did</a:t>
            </a:r>
            <a:r>
              <a:rPr lang="de-DE" sz="2400" dirty="0"/>
              <a:t> Caesar </a:t>
            </a:r>
            <a:r>
              <a:rPr lang="de-DE" sz="2400" dirty="0" err="1"/>
              <a:t>consciously</a:t>
            </a:r>
            <a:r>
              <a:rPr lang="de-DE" sz="2400" dirty="0"/>
              <a:t> </a:t>
            </a:r>
            <a:r>
              <a:rPr lang="de-DE" sz="2400" dirty="0" err="1"/>
              <a:t>manipulate</a:t>
            </a:r>
            <a:r>
              <a:rPr lang="de-DE" sz="2400" dirty="0"/>
              <a:t> </a:t>
            </a:r>
            <a:r>
              <a:rPr lang="de-DE" sz="2400" dirty="0" err="1"/>
              <a:t>the</a:t>
            </a:r>
            <a:r>
              <a:rPr lang="de-DE" sz="2400" dirty="0"/>
              <a:t> </a:t>
            </a:r>
            <a:r>
              <a:rPr lang="de-DE" sz="2400" dirty="0" err="1"/>
              <a:t>information</a:t>
            </a:r>
            <a:r>
              <a:rPr lang="de-DE" sz="2400" dirty="0"/>
              <a:t>, </a:t>
            </a:r>
            <a:r>
              <a:rPr lang="de-DE" sz="2400" dirty="0" err="1"/>
              <a:t>re-write</a:t>
            </a:r>
            <a:r>
              <a:rPr lang="de-DE" sz="2400" dirty="0"/>
              <a:t> </a:t>
            </a:r>
            <a:r>
              <a:rPr lang="de-DE" sz="2400" dirty="0" err="1"/>
              <a:t>the</a:t>
            </a:r>
            <a:r>
              <a:rPr lang="de-DE" sz="2400" dirty="0"/>
              <a:t> narrative of </a:t>
            </a:r>
            <a:r>
              <a:rPr lang="de-DE" sz="2400" dirty="0" err="1"/>
              <a:t>Poseidonius</a:t>
            </a:r>
            <a:r>
              <a:rPr lang="de-DE" sz="2400" dirty="0"/>
              <a:t>?</a:t>
            </a:r>
          </a:p>
          <a:p>
            <a:pPr marL="731520" lvl="2"/>
            <a:r>
              <a:rPr lang="de-DE" sz="2000" dirty="0"/>
              <a:t>See for </a:t>
            </a:r>
            <a:r>
              <a:rPr lang="de-DE" sz="2000" dirty="0" err="1"/>
              <a:t>example</a:t>
            </a:r>
            <a:r>
              <a:rPr lang="de-DE" sz="2000" dirty="0"/>
              <a:t>:</a:t>
            </a:r>
            <a:br>
              <a:rPr lang="de-DE" sz="2000" dirty="0"/>
            </a:br>
            <a:r>
              <a:rPr lang="de-DE" sz="2000" dirty="0" err="1"/>
              <a:t>Rambaud</a:t>
            </a:r>
            <a:r>
              <a:rPr lang="de-DE" sz="2000" dirty="0"/>
              <a:t>, </a:t>
            </a:r>
            <a:r>
              <a:rPr lang="de-DE" sz="2000" i="1" dirty="0" err="1"/>
              <a:t>L‘</a:t>
            </a:r>
            <a:r>
              <a:rPr lang="de-DE" sz="2000" i="1" dirty="0" err="1">
                <a:highlight>
                  <a:srgbClr val="0000FF"/>
                </a:highlight>
              </a:rPr>
              <a:t>Art</a:t>
            </a:r>
            <a:r>
              <a:rPr lang="de-DE" sz="2000" i="1" dirty="0">
                <a:highlight>
                  <a:srgbClr val="0000FF"/>
                </a:highlight>
              </a:rPr>
              <a:t> de la </a:t>
            </a:r>
            <a:r>
              <a:rPr lang="de-DE" sz="2000" i="1" dirty="0" err="1">
                <a:highlight>
                  <a:srgbClr val="0000FF"/>
                </a:highlight>
              </a:rPr>
              <a:t>déformation</a:t>
            </a:r>
            <a:r>
              <a:rPr lang="de-DE" sz="2000" i="1" dirty="0">
                <a:highlight>
                  <a:srgbClr val="0000FF"/>
                </a:highlight>
              </a:rPr>
              <a:t> </a:t>
            </a:r>
            <a:r>
              <a:rPr lang="de-DE" sz="2000" i="1" dirty="0" err="1"/>
              <a:t>dans</a:t>
            </a:r>
            <a:r>
              <a:rPr lang="de-DE" sz="2000" i="1" dirty="0"/>
              <a:t> </a:t>
            </a:r>
            <a:r>
              <a:rPr lang="de-DE" sz="2000" i="1" dirty="0" err="1"/>
              <a:t>les</a:t>
            </a:r>
            <a:r>
              <a:rPr lang="de-DE" sz="2000" i="1" dirty="0"/>
              <a:t> </a:t>
            </a:r>
            <a:r>
              <a:rPr lang="de-DE" sz="2000" i="1" dirty="0" err="1"/>
              <a:t>Commentaires</a:t>
            </a:r>
            <a:r>
              <a:rPr lang="de-DE" sz="2000" i="1" dirty="0"/>
              <a:t> de César, </a:t>
            </a:r>
            <a:r>
              <a:rPr lang="de-DE" sz="2000" dirty="0"/>
              <a:t>328 &amp; 333:</a:t>
            </a:r>
            <a:br>
              <a:rPr lang="de-DE" sz="2000" dirty="0"/>
            </a:br>
            <a:r>
              <a:rPr lang="de-DE" sz="2000" dirty="0"/>
              <a:t/>
            </a:r>
            <a:br>
              <a:rPr lang="de-DE" sz="2000" dirty="0"/>
            </a:br>
            <a:r>
              <a:rPr lang="de-DE" sz="2000" dirty="0"/>
              <a:t>„Du </a:t>
            </a:r>
            <a:r>
              <a:rPr lang="de-DE" sz="2000" dirty="0" err="1"/>
              <a:t>tempérament</a:t>
            </a:r>
            <a:r>
              <a:rPr lang="de-DE" sz="2000" dirty="0"/>
              <a:t> national </a:t>
            </a:r>
            <a:r>
              <a:rPr lang="de-DE" sz="2000" dirty="0" err="1"/>
              <a:t>gaulois</a:t>
            </a:r>
            <a:r>
              <a:rPr lang="de-DE" sz="2000" dirty="0"/>
              <a:t>, César a </a:t>
            </a:r>
            <a:r>
              <a:rPr lang="de-DE" sz="2000" dirty="0" err="1">
                <a:solidFill>
                  <a:srgbClr val="FFC000"/>
                </a:solidFill>
              </a:rPr>
              <a:t>défiguré</a:t>
            </a:r>
            <a:r>
              <a:rPr lang="de-DE" sz="2000" dirty="0"/>
              <a:t> </a:t>
            </a:r>
            <a:r>
              <a:rPr lang="de-DE" sz="2000" dirty="0" err="1"/>
              <a:t>l‘aspect</a:t>
            </a:r>
            <a:r>
              <a:rPr lang="de-DE" sz="2000" dirty="0"/>
              <a:t> le plus </a:t>
            </a:r>
            <a:r>
              <a:rPr lang="de-DE" sz="2000" dirty="0" err="1"/>
              <a:t>révélateur</a:t>
            </a:r>
            <a:r>
              <a:rPr lang="de-DE" sz="2000" dirty="0"/>
              <a:t>, le </a:t>
            </a:r>
            <a:r>
              <a:rPr lang="de-DE" sz="2000" dirty="0" err="1"/>
              <a:t>sentiment</a:t>
            </a:r>
            <a:r>
              <a:rPr lang="de-DE" sz="2000" dirty="0"/>
              <a:t> </a:t>
            </a:r>
            <a:r>
              <a:rPr lang="de-DE" sz="2000" dirty="0" err="1"/>
              <a:t>religieux</a:t>
            </a:r>
            <a:r>
              <a:rPr lang="de-DE" sz="2000" dirty="0"/>
              <a:t> (...) Par </a:t>
            </a:r>
            <a:r>
              <a:rPr lang="de-DE" sz="2000" dirty="0" err="1"/>
              <a:t>son</a:t>
            </a:r>
            <a:r>
              <a:rPr lang="de-DE" sz="2000" dirty="0"/>
              <a:t> </a:t>
            </a:r>
            <a:r>
              <a:rPr lang="de-DE" sz="2000" dirty="0" err="1"/>
              <a:t>tableau</a:t>
            </a:r>
            <a:r>
              <a:rPr lang="de-DE" sz="2000" dirty="0"/>
              <a:t> de la </a:t>
            </a:r>
            <a:r>
              <a:rPr lang="de-DE" sz="2000" dirty="0" err="1"/>
              <a:t>religion</a:t>
            </a:r>
            <a:r>
              <a:rPr lang="de-DE" sz="2000" dirty="0"/>
              <a:t> </a:t>
            </a:r>
            <a:r>
              <a:rPr lang="de-DE" sz="2000" dirty="0" err="1"/>
              <a:t>gauloise</a:t>
            </a:r>
            <a:r>
              <a:rPr lang="de-DE" sz="2000" dirty="0"/>
              <a:t>, le </a:t>
            </a:r>
            <a:r>
              <a:rPr lang="de-DE" sz="2000" dirty="0" err="1"/>
              <a:t>proconsul</a:t>
            </a:r>
            <a:r>
              <a:rPr lang="de-DE" sz="2000" dirty="0"/>
              <a:t> </a:t>
            </a:r>
            <a:r>
              <a:rPr lang="de-DE" sz="2000" dirty="0" err="1"/>
              <a:t>conquérant</a:t>
            </a:r>
            <a:r>
              <a:rPr lang="de-DE" sz="2000" dirty="0"/>
              <a:t> de la Gaule et </a:t>
            </a:r>
            <a:r>
              <a:rPr lang="de-DE" sz="2000" dirty="0" err="1"/>
              <a:t>grand</a:t>
            </a:r>
            <a:r>
              <a:rPr lang="de-DE" sz="2000" dirty="0"/>
              <a:t> </a:t>
            </a:r>
            <a:r>
              <a:rPr lang="de-DE" sz="2000" dirty="0" err="1"/>
              <a:t>pontife</a:t>
            </a:r>
            <a:r>
              <a:rPr lang="de-DE" sz="2000" dirty="0"/>
              <a:t> à Rome </a:t>
            </a:r>
            <a:r>
              <a:rPr lang="de-DE" sz="2000" dirty="0" err="1"/>
              <a:t>suggérait</a:t>
            </a:r>
            <a:r>
              <a:rPr lang="de-DE" sz="2000" dirty="0"/>
              <a:t> la </a:t>
            </a:r>
            <a:r>
              <a:rPr lang="de-DE" sz="2000" dirty="0" err="1">
                <a:solidFill>
                  <a:srgbClr val="FFC000"/>
                </a:solidFill>
              </a:rPr>
              <a:t>politique</a:t>
            </a:r>
            <a:r>
              <a:rPr lang="de-DE" sz="2000" dirty="0">
                <a:solidFill>
                  <a:srgbClr val="FFC000"/>
                </a:solidFill>
              </a:rPr>
              <a:t> </a:t>
            </a:r>
            <a:r>
              <a:rPr lang="de-DE" sz="2000" dirty="0" err="1">
                <a:solidFill>
                  <a:srgbClr val="FFC000"/>
                </a:solidFill>
              </a:rPr>
              <a:t>religieuse</a:t>
            </a:r>
            <a:r>
              <a:rPr lang="de-DE" sz="2000" dirty="0">
                <a:solidFill>
                  <a:srgbClr val="FFC000"/>
                </a:solidFill>
              </a:rPr>
              <a:t> </a:t>
            </a:r>
            <a:r>
              <a:rPr lang="de-DE" sz="2000" dirty="0" err="1">
                <a:solidFill>
                  <a:srgbClr val="FFC000"/>
                </a:solidFill>
              </a:rPr>
              <a:t>qui</a:t>
            </a:r>
            <a:r>
              <a:rPr lang="de-DE" sz="2000" dirty="0">
                <a:solidFill>
                  <a:srgbClr val="FFC000"/>
                </a:solidFill>
              </a:rPr>
              <a:t> </a:t>
            </a:r>
            <a:r>
              <a:rPr lang="de-DE" sz="2000" dirty="0" err="1">
                <a:solidFill>
                  <a:srgbClr val="FFC000"/>
                </a:solidFill>
              </a:rPr>
              <a:t>suivit</a:t>
            </a:r>
            <a:r>
              <a:rPr lang="de-DE" sz="2000" dirty="0"/>
              <a:t>.“</a:t>
            </a:r>
            <a:endParaRPr lang="en-GB" sz="2000" dirty="0"/>
          </a:p>
        </p:txBody>
      </p:sp>
    </p:spTree>
    <p:extLst>
      <p:ext uri="{BB962C8B-B14F-4D97-AF65-F5344CB8AC3E}">
        <p14:creationId xmlns:p14="http://schemas.microsoft.com/office/powerpoint/2010/main" val="3487177500"/>
      </p:ext>
    </p:extLst>
  </p:cSld>
  <p:clrMapOvr>
    <a:masterClrMapping/>
  </p:clrMapOvr>
  <p:transition spd="slow">
    <p:randomBar dir="vert"/>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FE59F5DC-7FE9-40E4-9250-D357CDFD8FEA}"/>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2500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80B67D28-C550-4832-8838-6E46D0528C59}"/>
              </a:ext>
            </a:extLst>
          </p:cNvPr>
          <p:cNvSpPr>
            <a:spLocks noGrp="1"/>
          </p:cNvSpPr>
          <p:nvPr>
            <p:ph type="title"/>
          </p:nvPr>
        </p:nvSpPr>
        <p:spPr>
          <a:xfrm>
            <a:off x="191345" y="609600"/>
            <a:ext cx="11089232" cy="1456267"/>
          </a:xfrm>
        </p:spPr>
        <p:txBody>
          <a:bodyPr>
            <a:normAutofit/>
          </a:bodyPr>
          <a:lstStyle/>
          <a:p>
            <a:r>
              <a:rPr lang="en-GB" b="1" dirty="0" err="1"/>
              <a:t>instrumentalisation</a:t>
            </a:r>
            <a:endParaRPr lang="en-GB" b="1" dirty="0"/>
          </a:p>
        </p:txBody>
      </p:sp>
      <p:sp>
        <p:nvSpPr>
          <p:cNvPr id="9" name="Oval 8">
            <a:extLst>
              <a:ext uri="{FF2B5EF4-FFF2-40B4-BE49-F238E27FC236}">
                <a16:creationId xmlns:a16="http://schemas.microsoft.com/office/drawing/2014/main" xmlns="" id="{9C4EC32A-09DE-4A7B-A841-7874380077F2}"/>
              </a:ext>
            </a:extLst>
          </p:cNvPr>
          <p:cNvSpPr/>
          <p:nvPr/>
        </p:nvSpPr>
        <p:spPr>
          <a:xfrm rot="3392975">
            <a:off x="10781730" y="5825902"/>
            <a:ext cx="1055061" cy="655603"/>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2">
            <a:extLst>
              <a:ext uri="{FF2B5EF4-FFF2-40B4-BE49-F238E27FC236}">
                <a16:creationId xmlns:a16="http://schemas.microsoft.com/office/drawing/2014/main" xmlns="" id="{157D1E90-0DCE-4654-834F-624F488F1167}"/>
              </a:ext>
            </a:extLst>
          </p:cNvPr>
          <p:cNvSpPr>
            <a:spLocks noGrp="1"/>
          </p:cNvSpPr>
          <p:nvPr>
            <p:ph idx="1"/>
          </p:nvPr>
        </p:nvSpPr>
        <p:spPr>
          <a:xfrm rot="21580592">
            <a:off x="4556079" y="546270"/>
            <a:ext cx="5705304" cy="6226133"/>
          </a:xfrm>
        </p:spPr>
        <p:txBody>
          <a:bodyPr>
            <a:normAutofit fontScale="92500" lnSpcReduction="10000"/>
          </a:bodyPr>
          <a:lstStyle/>
          <a:p>
            <a:r>
              <a:rPr lang="en-GB" sz="2400" b="1" dirty="0"/>
              <a:t>Caesar BG 6.17</a:t>
            </a:r>
            <a:br>
              <a:rPr lang="en-GB" sz="2400" b="1" dirty="0"/>
            </a:br>
            <a:r>
              <a:rPr lang="en-GB" sz="2400" dirty="0"/>
              <a:t>They worship as their divinity, </a:t>
            </a:r>
            <a:r>
              <a:rPr lang="en-GB" sz="2400" dirty="0">
                <a:solidFill>
                  <a:srgbClr val="FFC000"/>
                </a:solidFill>
              </a:rPr>
              <a:t>Mercury</a:t>
            </a:r>
            <a:r>
              <a:rPr lang="en-GB" sz="2400" dirty="0"/>
              <a:t> in particular, and have many images of him, and regard him as the inventor of all arts, they consider him the guide of their journeys and marches, and believe him to have great influence over the acquisition of gain and mercantile transactions. Next to him they worship </a:t>
            </a:r>
            <a:r>
              <a:rPr lang="en-GB" sz="2400" dirty="0">
                <a:solidFill>
                  <a:srgbClr val="FFC000"/>
                </a:solidFill>
              </a:rPr>
              <a:t>Apollo</a:t>
            </a:r>
            <a:r>
              <a:rPr lang="en-GB" sz="2400" dirty="0"/>
              <a:t>, and </a:t>
            </a:r>
            <a:r>
              <a:rPr lang="en-GB" sz="2400" dirty="0">
                <a:solidFill>
                  <a:srgbClr val="FFC000"/>
                </a:solidFill>
              </a:rPr>
              <a:t>Mars</a:t>
            </a:r>
            <a:r>
              <a:rPr lang="en-GB" sz="2400" dirty="0"/>
              <a:t>, and </a:t>
            </a:r>
            <a:r>
              <a:rPr lang="en-GB" sz="2400" dirty="0">
                <a:solidFill>
                  <a:srgbClr val="FFC000"/>
                </a:solidFill>
              </a:rPr>
              <a:t>Jupiter</a:t>
            </a:r>
            <a:r>
              <a:rPr lang="en-GB" sz="2400" dirty="0"/>
              <a:t> , and </a:t>
            </a:r>
            <a:r>
              <a:rPr lang="en-GB" sz="2400" dirty="0">
                <a:solidFill>
                  <a:srgbClr val="FFC000"/>
                </a:solidFill>
              </a:rPr>
              <a:t>Minerva</a:t>
            </a:r>
            <a:r>
              <a:rPr lang="en-GB" sz="2400" dirty="0"/>
              <a:t>; </a:t>
            </a:r>
            <a:r>
              <a:rPr lang="en-GB" sz="2400" dirty="0">
                <a:solidFill>
                  <a:srgbClr val="FFC000"/>
                </a:solidFill>
              </a:rPr>
              <a:t>respecting these deities they have for the most part the same belief as other nations</a:t>
            </a:r>
            <a:r>
              <a:rPr lang="en-GB" sz="2400" dirty="0"/>
              <a:t>: that Apollo averts diseases, that Minerva imparts the invention of manufactures, that Jupiter possesses the sovereignty of the heavenly powers; that Mars presides over wars. To him, when they have determined to engage in battle, they commonly vow those things which they shall take in war. (…)</a:t>
            </a:r>
          </a:p>
        </p:txBody>
      </p:sp>
      <p:sp>
        <p:nvSpPr>
          <p:cNvPr id="12" name="TextBox 11">
            <a:extLst>
              <a:ext uri="{FF2B5EF4-FFF2-40B4-BE49-F238E27FC236}">
                <a16:creationId xmlns:a16="http://schemas.microsoft.com/office/drawing/2014/main" xmlns="" id="{92351956-5CFB-4B7C-B6CD-3A08E8AAE319}"/>
              </a:ext>
            </a:extLst>
          </p:cNvPr>
          <p:cNvSpPr txBox="1"/>
          <p:nvPr/>
        </p:nvSpPr>
        <p:spPr>
          <a:xfrm rot="2473567">
            <a:off x="10435198" y="5830539"/>
            <a:ext cx="1368152" cy="646331"/>
          </a:xfrm>
          <a:prstGeom prst="rect">
            <a:avLst/>
          </a:prstGeom>
          <a:noFill/>
        </p:spPr>
        <p:txBody>
          <a:bodyPr wrap="square" rtlCol="0">
            <a:spAutoFit/>
          </a:bodyPr>
          <a:lstStyle/>
          <a:p>
            <a:pPr algn="r"/>
            <a:r>
              <a:rPr lang="de-DE" dirty="0">
                <a:solidFill>
                  <a:srgbClr val="FFC000"/>
                </a:solidFill>
              </a:rPr>
              <a:t>circular argument</a:t>
            </a:r>
            <a:endParaRPr lang="en-GB" dirty="0">
              <a:solidFill>
                <a:srgbClr val="FFC000"/>
              </a:solidFill>
            </a:endParaRPr>
          </a:p>
        </p:txBody>
      </p:sp>
      <p:sp>
        <p:nvSpPr>
          <p:cNvPr id="14" name="Oval 13">
            <a:extLst>
              <a:ext uri="{FF2B5EF4-FFF2-40B4-BE49-F238E27FC236}">
                <a16:creationId xmlns:a16="http://schemas.microsoft.com/office/drawing/2014/main" xmlns="" id="{F81E2BB4-FC6D-4B1A-BEA0-90FD802C6AB8}"/>
              </a:ext>
            </a:extLst>
          </p:cNvPr>
          <p:cNvSpPr/>
          <p:nvPr/>
        </p:nvSpPr>
        <p:spPr>
          <a:xfrm>
            <a:off x="4402345" y="2876896"/>
            <a:ext cx="5551962" cy="1524769"/>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xmlns="" id="{D954471E-1DED-4AE1-B333-85061CCEBEBE}"/>
              </a:ext>
            </a:extLst>
          </p:cNvPr>
          <p:cNvSpPr txBox="1"/>
          <p:nvPr/>
        </p:nvSpPr>
        <p:spPr>
          <a:xfrm>
            <a:off x="179188" y="3146668"/>
            <a:ext cx="2299321" cy="3539430"/>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de-DE" sz="2800" b="1" i="1" dirty="0" err="1">
                <a:solidFill>
                  <a:srgbClr val="FFC000"/>
                </a:solidFill>
                <a:effectLst>
                  <a:outerShdw blurRad="38100" dist="38100" dir="2700000" algn="tl">
                    <a:srgbClr val="000000">
                      <a:alpha val="43137"/>
                    </a:srgbClr>
                  </a:outerShdw>
                </a:effectLst>
              </a:rPr>
              <a:t>Caesar‘s</a:t>
            </a:r>
            <a:r>
              <a:rPr lang="de-DE" sz="2800" b="1" i="1" dirty="0">
                <a:solidFill>
                  <a:srgbClr val="FFC000"/>
                </a:solidFill>
                <a:effectLst>
                  <a:outerShdw blurRad="38100" dist="38100" dir="2700000" algn="tl">
                    <a:srgbClr val="000000">
                      <a:alpha val="43137"/>
                    </a:srgbClr>
                  </a:outerShdw>
                </a:effectLst>
              </a:rPr>
              <a:t> </a:t>
            </a:r>
            <a:r>
              <a:rPr lang="de-DE" sz="2800" b="1" i="1" dirty="0" err="1">
                <a:solidFill>
                  <a:srgbClr val="FFC000"/>
                </a:solidFill>
                <a:effectLst>
                  <a:outerShdw blurRad="38100" dist="38100" dir="2700000" algn="tl">
                    <a:srgbClr val="000000">
                      <a:alpha val="43137"/>
                    </a:srgbClr>
                  </a:outerShdw>
                </a:effectLst>
              </a:rPr>
              <a:t>interpretatio</a:t>
            </a:r>
            <a:r>
              <a:rPr lang="de-DE" sz="2800" b="1" i="1" dirty="0">
                <a:solidFill>
                  <a:srgbClr val="FFC000"/>
                </a:solidFill>
                <a:effectLst>
                  <a:outerShdw blurRad="38100" dist="38100" dir="2700000" algn="tl">
                    <a:srgbClr val="000000">
                      <a:alpha val="43137"/>
                    </a:srgbClr>
                  </a:outerShdw>
                </a:effectLst>
              </a:rPr>
              <a:t> Romana:</a:t>
            </a:r>
          </a:p>
          <a:p>
            <a:pPr algn="ctr"/>
            <a:r>
              <a:rPr lang="de-DE" sz="2800" b="1" i="1" dirty="0">
                <a:solidFill>
                  <a:srgbClr val="FFC000"/>
                </a:solidFill>
                <a:effectLst>
                  <a:outerShdw blurRad="38100" dist="38100" dir="2700000" algn="tl">
                    <a:srgbClr val="000000">
                      <a:alpha val="43137"/>
                    </a:srgbClr>
                  </a:outerShdw>
                </a:effectLst>
              </a:rPr>
              <a:t>Mercury</a:t>
            </a:r>
          </a:p>
          <a:p>
            <a:pPr algn="ctr"/>
            <a:r>
              <a:rPr lang="de-DE" sz="2800" b="1" i="1" dirty="0">
                <a:solidFill>
                  <a:srgbClr val="FFC000"/>
                </a:solidFill>
                <a:effectLst>
                  <a:outerShdw blurRad="38100" dist="38100" dir="2700000" algn="tl">
                    <a:srgbClr val="000000">
                      <a:alpha val="43137"/>
                    </a:srgbClr>
                  </a:outerShdw>
                </a:effectLst>
              </a:rPr>
              <a:t>Apollo</a:t>
            </a:r>
          </a:p>
          <a:p>
            <a:pPr algn="ctr"/>
            <a:r>
              <a:rPr lang="de-DE" sz="2800" b="1" i="1" dirty="0">
                <a:solidFill>
                  <a:srgbClr val="FFC000"/>
                </a:solidFill>
                <a:effectLst>
                  <a:outerShdw blurRad="38100" dist="38100" dir="2700000" algn="tl">
                    <a:srgbClr val="000000">
                      <a:alpha val="43137"/>
                    </a:srgbClr>
                  </a:outerShdw>
                </a:effectLst>
              </a:rPr>
              <a:t>Mars</a:t>
            </a:r>
          </a:p>
          <a:p>
            <a:pPr algn="ctr"/>
            <a:r>
              <a:rPr lang="de-DE" sz="2800" b="1" i="1" dirty="0">
                <a:solidFill>
                  <a:srgbClr val="FFC000"/>
                </a:solidFill>
                <a:effectLst>
                  <a:outerShdw blurRad="38100" dist="38100" dir="2700000" algn="tl">
                    <a:srgbClr val="000000">
                      <a:alpha val="43137"/>
                    </a:srgbClr>
                  </a:outerShdw>
                </a:effectLst>
              </a:rPr>
              <a:t>Jupiter</a:t>
            </a:r>
          </a:p>
          <a:p>
            <a:pPr algn="ctr"/>
            <a:r>
              <a:rPr lang="de-DE" sz="2800" b="1" i="1" dirty="0">
                <a:solidFill>
                  <a:srgbClr val="FFC000"/>
                </a:solidFill>
                <a:effectLst>
                  <a:outerShdw blurRad="38100" dist="38100" dir="2700000" algn="tl">
                    <a:srgbClr val="000000">
                      <a:alpha val="43137"/>
                    </a:srgbClr>
                  </a:outerShdw>
                </a:effectLst>
              </a:rPr>
              <a:t>Minerva</a:t>
            </a:r>
            <a:endParaRPr lang="en-GB" sz="2800" b="1" i="1" dirty="0">
              <a:solidFill>
                <a:srgbClr val="FFC000"/>
              </a:solidFill>
              <a:effectLst>
                <a:outerShdw blurRad="38100" dist="38100" dir="2700000" algn="tl">
                  <a:srgbClr val="000000">
                    <a:alpha val="43137"/>
                  </a:srgbClr>
                </a:outerShdw>
              </a:effectLst>
            </a:endParaRPr>
          </a:p>
        </p:txBody>
      </p:sp>
      <p:cxnSp>
        <p:nvCxnSpPr>
          <p:cNvPr id="17" name="Straight Arrow Connector 16">
            <a:extLst>
              <a:ext uri="{FF2B5EF4-FFF2-40B4-BE49-F238E27FC236}">
                <a16:creationId xmlns:a16="http://schemas.microsoft.com/office/drawing/2014/main" xmlns="" id="{95D91E84-C4A5-4426-AE1D-311E6B44C651}"/>
              </a:ext>
            </a:extLst>
          </p:cNvPr>
          <p:cNvCxnSpPr>
            <a:cxnSpLocks/>
          </p:cNvCxnSpPr>
          <p:nvPr/>
        </p:nvCxnSpPr>
        <p:spPr>
          <a:xfrm>
            <a:off x="9886717" y="3981104"/>
            <a:ext cx="1174935" cy="1870559"/>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xmlns="" id="{2ACC55EC-5C29-4ABA-B19C-9CB91E20D2BF}"/>
              </a:ext>
            </a:extLst>
          </p:cNvPr>
          <p:cNvSpPr txBox="1"/>
          <p:nvPr/>
        </p:nvSpPr>
        <p:spPr>
          <a:xfrm>
            <a:off x="1817884" y="2276872"/>
            <a:ext cx="2189885" cy="923330"/>
          </a:xfrm>
          <a:prstGeom prst="rect">
            <a:avLst/>
          </a:prstGeom>
          <a:noFill/>
        </p:spPr>
        <p:txBody>
          <a:bodyPr wrap="square" rtlCol="0">
            <a:spAutoFit/>
          </a:bodyPr>
          <a:lstStyle/>
          <a:p>
            <a:r>
              <a:rPr lang="de-DE" dirty="0">
                <a:solidFill>
                  <a:srgbClr val="FFC000"/>
                </a:solidFill>
                <a:effectLst>
                  <a:outerShdw blurRad="38100" dist="38100" dir="2700000" algn="tl">
                    <a:srgbClr val="000000">
                      <a:alpha val="43137"/>
                    </a:srgbClr>
                  </a:outerShdw>
                </a:effectLst>
              </a:rPr>
              <a:t>i.e. one can integrate the Gauls; they are not that different...!</a:t>
            </a:r>
            <a:endParaRPr lang="en-GB" dirty="0">
              <a:solidFill>
                <a:srgbClr val="FFC000"/>
              </a:solidFill>
              <a:effectLst>
                <a:outerShdw blurRad="38100" dist="38100" dir="2700000" algn="tl">
                  <a:srgbClr val="000000">
                    <a:alpha val="43137"/>
                  </a:srgbClr>
                </a:outerShdw>
              </a:effectLst>
            </a:endParaRPr>
          </a:p>
        </p:txBody>
      </p:sp>
      <p:cxnSp>
        <p:nvCxnSpPr>
          <p:cNvPr id="19" name="Straight Arrow Connector 18">
            <a:extLst>
              <a:ext uri="{FF2B5EF4-FFF2-40B4-BE49-F238E27FC236}">
                <a16:creationId xmlns:a16="http://schemas.microsoft.com/office/drawing/2014/main" xmlns="" id="{91248692-2E90-4AF9-A11C-473F29E99D25}"/>
              </a:ext>
            </a:extLst>
          </p:cNvPr>
          <p:cNvCxnSpPr>
            <a:cxnSpLocks/>
          </p:cNvCxnSpPr>
          <p:nvPr/>
        </p:nvCxnSpPr>
        <p:spPr>
          <a:xfrm rot="20680592" flipH="1" flipV="1">
            <a:off x="3575722" y="2996954"/>
            <a:ext cx="826623" cy="984151"/>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0664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100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par>
                          <p:cTn id="8" fill="hold">
                            <p:stCondLst>
                              <p:cond delay="1500"/>
                            </p:stCondLst>
                            <p:childTnLst>
                              <p:par>
                                <p:cTn id="9" presetID="21" presetClass="entr" presetSubtype="1" fill="hold" grpId="0" nodeType="afterEffect">
                                  <p:stCondLst>
                                    <p:cond delay="1000"/>
                                  </p:stCondLst>
                                  <p:childTnLst>
                                    <p:set>
                                      <p:cBhvr>
                                        <p:cTn id="10" dur="1" fill="hold">
                                          <p:stCondLst>
                                            <p:cond delay="0"/>
                                          </p:stCondLst>
                                        </p:cTn>
                                        <p:tgtEl>
                                          <p:spTgt spid="14"/>
                                        </p:tgtEl>
                                        <p:attrNameLst>
                                          <p:attrName>style.visibility</p:attrName>
                                        </p:attrNameLst>
                                      </p:cBhvr>
                                      <p:to>
                                        <p:strVal val="visible"/>
                                      </p:to>
                                    </p:set>
                                    <p:animEffect transition="in" filter="wheel(1)">
                                      <p:cBhvr>
                                        <p:cTn id="11" dur="2000"/>
                                        <p:tgtEl>
                                          <p:spTgt spid="14"/>
                                        </p:tgtEl>
                                      </p:cBhvr>
                                    </p:animEffect>
                                  </p:childTnLst>
                                </p:cTn>
                              </p:par>
                            </p:childTnLst>
                          </p:cTn>
                        </p:par>
                        <p:par>
                          <p:cTn id="12" fill="hold">
                            <p:stCondLst>
                              <p:cond delay="4500"/>
                            </p:stCondLst>
                            <p:childTnLst>
                              <p:par>
                                <p:cTn id="13" presetID="22" presetClass="entr" presetSubtype="2" fill="hold"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ipe(right)">
                                      <p:cBhvr>
                                        <p:cTn id="15" dur="500"/>
                                        <p:tgtEl>
                                          <p:spTgt spid="19"/>
                                        </p:tgtEl>
                                      </p:cBhvr>
                                    </p:animEffect>
                                  </p:childTnLst>
                                </p:cTn>
                              </p:par>
                            </p:childTnLst>
                          </p:cTn>
                        </p:par>
                        <p:par>
                          <p:cTn id="16" fill="hold">
                            <p:stCondLst>
                              <p:cond delay="5000"/>
                            </p:stCondLst>
                            <p:childTnLst>
                              <p:par>
                                <p:cTn id="17" presetID="10" presetClass="entr" presetSubtype="0" fill="hold" grpId="0" nodeType="afterEffect">
                                  <p:stCondLst>
                                    <p:cond delay="0"/>
                                  </p:stCondLst>
                                  <p:childTnLst>
                                    <p:set>
                                      <p:cBhvr>
                                        <p:cTn id="18" dur="1" fill="hold">
                                          <p:stCondLst>
                                            <p:cond delay="0"/>
                                          </p:stCondLst>
                                        </p:cTn>
                                        <p:tgtEl>
                                          <p:spTgt spid="18">
                                            <p:txEl>
                                              <p:pRg st="0" end="0"/>
                                            </p:txEl>
                                          </p:spTgt>
                                        </p:tgtEl>
                                        <p:attrNameLst>
                                          <p:attrName>style.visibility</p:attrName>
                                        </p:attrNameLst>
                                      </p:cBhvr>
                                      <p:to>
                                        <p:strVal val="visible"/>
                                      </p:to>
                                    </p:set>
                                    <p:animEffect transition="in" filter="fade">
                                      <p:cBhvr>
                                        <p:cTn id="19" dur="500"/>
                                        <p:tgtEl>
                                          <p:spTgt spid="18">
                                            <p:txEl>
                                              <p:pRg st="0" end="0"/>
                                            </p:txEl>
                                          </p:spTgt>
                                        </p:tgtEl>
                                      </p:cBhvr>
                                    </p:animEffect>
                                  </p:childTnLst>
                                </p:cTn>
                              </p:par>
                            </p:childTnLst>
                          </p:cTn>
                        </p:par>
                        <p:par>
                          <p:cTn id="20" fill="hold">
                            <p:stCondLst>
                              <p:cond delay="5500"/>
                            </p:stCondLst>
                            <p:childTnLst>
                              <p:par>
                                <p:cTn id="21" presetID="22" presetClass="entr" presetSubtype="1" fill="hold" nodeType="afterEffect">
                                  <p:stCondLst>
                                    <p:cond delay="1000"/>
                                  </p:stCondLst>
                                  <p:childTnLst>
                                    <p:set>
                                      <p:cBhvr>
                                        <p:cTn id="22" dur="1" fill="hold">
                                          <p:stCondLst>
                                            <p:cond delay="0"/>
                                          </p:stCondLst>
                                        </p:cTn>
                                        <p:tgtEl>
                                          <p:spTgt spid="17"/>
                                        </p:tgtEl>
                                        <p:attrNameLst>
                                          <p:attrName>style.visibility</p:attrName>
                                        </p:attrNameLst>
                                      </p:cBhvr>
                                      <p:to>
                                        <p:strVal val="visible"/>
                                      </p:to>
                                    </p:set>
                                    <p:animEffect transition="in" filter="wipe(up)">
                                      <p:cBhvr>
                                        <p:cTn id="23" dur="500"/>
                                        <p:tgtEl>
                                          <p:spTgt spid="17"/>
                                        </p:tgtEl>
                                      </p:cBhvr>
                                    </p:animEffect>
                                  </p:childTnLst>
                                </p:cTn>
                              </p:par>
                            </p:childTnLst>
                          </p:cTn>
                        </p:par>
                        <p:par>
                          <p:cTn id="24" fill="hold">
                            <p:stCondLst>
                              <p:cond delay="7000"/>
                            </p:stCondLst>
                            <p:childTnLst>
                              <p:par>
                                <p:cTn id="25" presetID="21" presetClass="entr" presetSubtype="1"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heel(1)">
                                      <p:cBhvr>
                                        <p:cTn id="27" dur="2000"/>
                                        <p:tgtEl>
                                          <p:spTgt spid="9"/>
                                        </p:tgtEl>
                                      </p:cBhvr>
                                    </p:animEffect>
                                  </p:childTnLst>
                                </p:cTn>
                              </p:par>
                            </p:childTnLst>
                          </p:cTn>
                        </p:par>
                        <p:par>
                          <p:cTn id="28" fill="hold">
                            <p:stCondLst>
                              <p:cond delay="9000"/>
                            </p:stCondLst>
                            <p:childTnLst>
                              <p:par>
                                <p:cTn id="29" presetID="10" presetClass="entr" presetSubtype="0" fill="hold" nodeType="afterEffect">
                                  <p:stCondLst>
                                    <p:cond delay="0"/>
                                  </p:stCondLst>
                                  <p:childTnLst>
                                    <p:set>
                                      <p:cBhvr>
                                        <p:cTn id="30" dur="1" fill="hold">
                                          <p:stCondLst>
                                            <p:cond delay="0"/>
                                          </p:stCondLst>
                                        </p:cTn>
                                        <p:tgtEl>
                                          <p:spTgt spid="12">
                                            <p:txEl>
                                              <p:pRg st="0" end="0"/>
                                            </p:txEl>
                                          </p:spTgt>
                                        </p:tgtEl>
                                        <p:attrNameLst>
                                          <p:attrName>style.visibility</p:attrName>
                                        </p:attrNameLst>
                                      </p:cBhvr>
                                      <p:to>
                                        <p:strVal val="visible"/>
                                      </p:to>
                                    </p:set>
                                    <p:animEffect transition="in" filter="fade">
                                      <p:cBhvr>
                                        <p:cTn id="31"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6" grpId="0" animBg="1"/>
      <p:bldP spid="18" grpId="0" build="allAtOnce"/>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FE59F5DC-7FE9-40E4-9250-D357CDFD8FEA}"/>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b="2500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80B67D28-C550-4832-8838-6E46D0528C59}"/>
              </a:ext>
            </a:extLst>
          </p:cNvPr>
          <p:cNvSpPr>
            <a:spLocks noGrp="1"/>
          </p:cNvSpPr>
          <p:nvPr>
            <p:ph type="title"/>
          </p:nvPr>
        </p:nvSpPr>
        <p:spPr>
          <a:xfrm>
            <a:off x="191345" y="609600"/>
            <a:ext cx="11089232" cy="1456267"/>
          </a:xfrm>
        </p:spPr>
        <p:txBody>
          <a:bodyPr>
            <a:normAutofit/>
          </a:bodyPr>
          <a:lstStyle/>
          <a:p>
            <a:r>
              <a:rPr lang="en-GB" b="1" dirty="0" err="1"/>
              <a:t>instrumentalisation</a:t>
            </a:r>
            <a:endParaRPr lang="en-GB" b="1" dirty="0"/>
          </a:p>
        </p:txBody>
      </p:sp>
      <p:sp>
        <p:nvSpPr>
          <p:cNvPr id="9" name="Oval 8">
            <a:extLst>
              <a:ext uri="{FF2B5EF4-FFF2-40B4-BE49-F238E27FC236}">
                <a16:creationId xmlns:a16="http://schemas.microsoft.com/office/drawing/2014/main" xmlns="" id="{9C4EC32A-09DE-4A7B-A841-7874380077F2}"/>
              </a:ext>
            </a:extLst>
          </p:cNvPr>
          <p:cNvSpPr/>
          <p:nvPr/>
        </p:nvSpPr>
        <p:spPr>
          <a:xfrm rot="3392975">
            <a:off x="10781730" y="5825902"/>
            <a:ext cx="1055061" cy="655603"/>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2">
            <a:extLst>
              <a:ext uri="{FF2B5EF4-FFF2-40B4-BE49-F238E27FC236}">
                <a16:creationId xmlns:a16="http://schemas.microsoft.com/office/drawing/2014/main" xmlns="" id="{157D1E90-0DCE-4654-834F-624F488F1167}"/>
              </a:ext>
            </a:extLst>
          </p:cNvPr>
          <p:cNvSpPr>
            <a:spLocks noGrp="1"/>
          </p:cNvSpPr>
          <p:nvPr>
            <p:ph idx="1"/>
          </p:nvPr>
        </p:nvSpPr>
        <p:spPr>
          <a:xfrm rot="21580592">
            <a:off x="4556079" y="546270"/>
            <a:ext cx="5705304" cy="6226133"/>
          </a:xfrm>
        </p:spPr>
        <p:txBody>
          <a:bodyPr>
            <a:normAutofit fontScale="92500" lnSpcReduction="10000"/>
          </a:bodyPr>
          <a:lstStyle/>
          <a:p>
            <a:r>
              <a:rPr lang="en-GB" sz="2400" b="1" dirty="0"/>
              <a:t>Caesar BG 6.17</a:t>
            </a:r>
            <a:br>
              <a:rPr lang="en-GB" sz="2400" b="1" dirty="0"/>
            </a:br>
            <a:r>
              <a:rPr lang="en-GB" sz="2400" dirty="0"/>
              <a:t>They worship as their divinity, </a:t>
            </a:r>
            <a:r>
              <a:rPr lang="en-GB" sz="2400" dirty="0">
                <a:solidFill>
                  <a:srgbClr val="FFC000"/>
                </a:solidFill>
              </a:rPr>
              <a:t>Mercury</a:t>
            </a:r>
            <a:r>
              <a:rPr lang="en-GB" sz="2400" dirty="0"/>
              <a:t> in particular, and have many images of him, and regard him as the inventor of all arts, they consider him the guide of their journeys and marches, and believe him to have great influence over the acquisition of gain and mercantile transactions. Next to him they worship </a:t>
            </a:r>
            <a:r>
              <a:rPr lang="en-GB" sz="2400" dirty="0">
                <a:solidFill>
                  <a:srgbClr val="FFC000"/>
                </a:solidFill>
              </a:rPr>
              <a:t>Apollo</a:t>
            </a:r>
            <a:r>
              <a:rPr lang="en-GB" sz="2400" dirty="0"/>
              <a:t>, and </a:t>
            </a:r>
            <a:r>
              <a:rPr lang="en-GB" sz="2400" dirty="0">
                <a:solidFill>
                  <a:srgbClr val="FFC000"/>
                </a:solidFill>
              </a:rPr>
              <a:t>Mars</a:t>
            </a:r>
            <a:r>
              <a:rPr lang="en-GB" sz="2400" dirty="0"/>
              <a:t>, and </a:t>
            </a:r>
            <a:r>
              <a:rPr lang="en-GB" sz="2400" dirty="0">
                <a:solidFill>
                  <a:srgbClr val="FFC000"/>
                </a:solidFill>
              </a:rPr>
              <a:t>Jupiter</a:t>
            </a:r>
            <a:r>
              <a:rPr lang="en-GB" sz="2400" dirty="0"/>
              <a:t> , and </a:t>
            </a:r>
            <a:r>
              <a:rPr lang="en-GB" sz="2400" dirty="0">
                <a:solidFill>
                  <a:srgbClr val="FFC000"/>
                </a:solidFill>
              </a:rPr>
              <a:t>Minerva</a:t>
            </a:r>
            <a:r>
              <a:rPr lang="en-GB" sz="2400" dirty="0"/>
              <a:t>; </a:t>
            </a:r>
            <a:r>
              <a:rPr lang="en-GB" sz="2400" dirty="0">
                <a:solidFill>
                  <a:srgbClr val="FFC000"/>
                </a:solidFill>
              </a:rPr>
              <a:t>respecting these deities they have for the most part the same belief as other nations</a:t>
            </a:r>
            <a:r>
              <a:rPr lang="en-GB" sz="2400" dirty="0"/>
              <a:t>: that Apollo averts diseases, that Minerva imparts the invention of manufactures, that Jupiter possesses the sovereignty of the heavenly powers; that Mars presides over wars. To him, when they have determined to engage in battle, they commonly vow those things which they shall take in war. (…)</a:t>
            </a:r>
          </a:p>
        </p:txBody>
      </p:sp>
      <p:sp>
        <p:nvSpPr>
          <p:cNvPr id="12" name="TextBox 11">
            <a:extLst>
              <a:ext uri="{FF2B5EF4-FFF2-40B4-BE49-F238E27FC236}">
                <a16:creationId xmlns:a16="http://schemas.microsoft.com/office/drawing/2014/main" xmlns="" id="{92351956-5CFB-4B7C-B6CD-3A08E8AAE319}"/>
              </a:ext>
            </a:extLst>
          </p:cNvPr>
          <p:cNvSpPr txBox="1"/>
          <p:nvPr/>
        </p:nvSpPr>
        <p:spPr>
          <a:xfrm rot="2473567">
            <a:off x="10435198" y="5830539"/>
            <a:ext cx="1368152" cy="646331"/>
          </a:xfrm>
          <a:prstGeom prst="rect">
            <a:avLst/>
          </a:prstGeom>
          <a:noFill/>
        </p:spPr>
        <p:txBody>
          <a:bodyPr wrap="square" rtlCol="0">
            <a:spAutoFit/>
          </a:bodyPr>
          <a:lstStyle/>
          <a:p>
            <a:pPr algn="r"/>
            <a:r>
              <a:rPr lang="de-DE" dirty="0">
                <a:solidFill>
                  <a:srgbClr val="FFC000"/>
                </a:solidFill>
              </a:rPr>
              <a:t>circular argument</a:t>
            </a:r>
            <a:endParaRPr lang="en-GB" dirty="0">
              <a:solidFill>
                <a:srgbClr val="FFC000"/>
              </a:solidFill>
            </a:endParaRPr>
          </a:p>
        </p:txBody>
      </p:sp>
      <p:sp>
        <p:nvSpPr>
          <p:cNvPr id="14" name="Oval 13">
            <a:extLst>
              <a:ext uri="{FF2B5EF4-FFF2-40B4-BE49-F238E27FC236}">
                <a16:creationId xmlns:a16="http://schemas.microsoft.com/office/drawing/2014/main" xmlns="" id="{F81E2BB4-FC6D-4B1A-BEA0-90FD802C6AB8}"/>
              </a:ext>
            </a:extLst>
          </p:cNvPr>
          <p:cNvSpPr/>
          <p:nvPr/>
        </p:nvSpPr>
        <p:spPr>
          <a:xfrm>
            <a:off x="4402345" y="2876896"/>
            <a:ext cx="5551962" cy="1524769"/>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xmlns="" id="{D954471E-1DED-4AE1-B333-85061CCEBEBE}"/>
              </a:ext>
            </a:extLst>
          </p:cNvPr>
          <p:cNvSpPr txBox="1"/>
          <p:nvPr/>
        </p:nvSpPr>
        <p:spPr>
          <a:xfrm>
            <a:off x="179188" y="3146668"/>
            <a:ext cx="2299321" cy="3539430"/>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de-DE" sz="2800" b="1" i="1" dirty="0" err="1">
                <a:solidFill>
                  <a:srgbClr val="FFC000"/>
                </a:solidFill>
                <a:effectLst>
                  <a:outerShdw blurRad="38100" dist="38100" dir="2700000" algn="tl">
                    <a:srgbClr val="000000">
                      <a:alpha val="43137"/>
                    </a:srgbClr>
                  </a:outerShdw>
                </a:effectLst>
              </a:rPr>
              <a:t>Caesar‘s</a:t>
            </a:r>
            <a:r>
              <a:rPr lang="de-DE" sz="2800" b="1" i="1" dirty="0">
                <a:solidFill>
                  <a:srgbClr val="FFC000"/>
                </a:solidFill>
                <a:effectLst>
                  <a:outerShdw blurRad="38100" dist="38100" dir="2700000" algn="tl">
                    <a:srgbClr val="000000">
                      <a:alpha val="43137"/>
                    </a:srgbClr>
                  </a:outerShdw>
                </a:effectLst>
              </a:rPr>
              <a:t> </a:t>
            </a:r>
            <a:r>
              <a:rPr lang="de-DE" sz="2800" b="1" i="1" dirty="0" err="1">
                <a:solidFill>
                  <a:srgbClr val="FFC000"/>
                </a:solidFill>
                <a:effectLst>
                  <a:outerShdw blurRad="38100" dist="38100" dir="2700000" algn="tl">
                    <a:srgbClr val="000000">
                      <a:alpha val="43137"/>
                    </a:srgbClr>
                  </a:outerShdw>
                </a:effectLst>
              </a:rPr>
              <a:t>interpretatio</a:t>
            </a:r>
            <a:r>
              <a:rPr lang="de-DE" sz="2800" b="1" i="1" dirty="0">
                <a:solidFill>
                  <a:srgbClr val="FFC000"/>
                </a:solidFill>
                <a:effectLst>
                  <a:outerShdw blurRad="38100" dist="38100" dir="2700000" algn="tl">
                    <a:srgbClr val="000000">
                      <a:alpha val="43137"/>
                    </a:srgbClr>
                  </a:outerShdw>
                </a:effectLst>
              </a:rPr>
              <a:t> Romana:</a:t>
            </a:r>
          </a:p>
          <a:p>
            <a:pPr algn="ctr"/>
            <a:r>
              <a:rPr lang="de-DE" sz="2800" b="1" i="1" dirty="0">
                <a:solidFill>
                  <a:srgbClr val="FFC000"/>
                </a:solidFill>
                <a:effectLst>
                  <a:outerShdw blurRad="38100" dist="38100" dir="2700000" algn="tl">
                    <a:srgbClr val="000000">
                      <a:alpha val="43137"/>
                    </a:srgbClr>
                  </a:outerShdw>
                </a:effectLst>
              </a:rPr>
              <a:t>Mercury</a:t>
            </a:r>
          </a:p>
          <a:p>
            <a:pPr algn="ctr"/>
            <a:r>
              <a:rPr lang="de-DE" sz="2800" b="1" i="1" dirty="0">
                <a:solidFill>
                  <a:srgbClr val="FFC000"/>
                </a:solidFill>
                <a:effectLst>
                  <a:outerShdw blurRad="38100" dist="38100" dir="2700000" algn="tl">
                    <a:srgbClr val="000000">
                      <a:alpha val="43137"/>
                    </a:srgbClr>
                  </a:outerShdw>
                </a:effectLst>
              </a:rPr>
              <a:t>Apollo</a:t>
            </a:r>
          </a:p>
          <a:p>
            <a:pPr algn="ctr"/>
            <a:r>
              <a:rPr lang="de-DE" sz="2800" b="1" i="1" dirty="0">
                <a:solidFill>
                  <a:srgbClr val="FFC000"/>
                </a:solidFill>
                <a:effectLst>
                  <a:outerShdw blurRad="38100" dist="38100" dir="2700000" algn="tl">
                    <a:srgbClr val="000000">
                      <a:alpha val="43137"/>
                    </a:srgbClr>
                  </a:outerShdw>
                </a:effectLst>
              </a:rPr>
              <a:t>Mars</a:t>
            </a:r>
          </a:p>
          <a:p>
            <a:pPr algn="ctr"/>
            <a:r>
              <a:rPr lang="de-DE" sz="2800" b="1" i="1" dirty="0">
                <a:solidFill>
                  <a:srgbClr val="FFC000"/>
                </a:solidFill>
                <a:effectLst>
                  <a:outerShdw blurRad="38100" dist="38100" dir="2700000" algn="tl">
                    <a:srgbClr val="000000">
                      <a:alpha val="43137"/>
                    </a:srgbClr>
                  </a:outerShdw>
                </a:effectLst>
              </a:rPr>
              <a:t>Jupiter</a:t>
            </a:r>
          </a:p>
          <a:p>
            <a:pPr algn="ctr"/>
            <a:r>
              <a:rPr lang="de-DE" sz="2800" b="1" i="1" dirty="0">
                <a:solidFill>
                  <a:srgbClr val="FFC000"/>
                </a:solidFill>
                <a:effectLst>
                  <a:outerShdw blurRad="38100" dist="38100" dir="2700000" algn="tl">
                    <a:srgbClr val="000000">
                      <a:alpha val="43137"/>
                    </a:srgbClr>
                  </a:outerShdw>
                </a:effectLst>
              </a:rPr>
              <a:t>Minerva</a:t>
            </a:r>
            <a:endParaRPr lang="en-GB" sz="2800" b="1" i="1" dirty="0">
              <a:solidFill>
                <a:srgbClr val="FFC000"/>
              </a:solidFill>
              <a:effectLst>
                <a:outerShdw blurRad="38100" dist="38100" dir="2700000" algn="tl">
                  <a:srgbClr val="000000">
                    <a:alpha val="43137"/>
                  </a:srgbClr>
                </a:outerShdw>
              </a:effectLst>
            </a:endParaRPr>
          </a:p>
        </p:txBody>
      </p:sp>
      <p:cxnSp>
        <p:nvCxnSpPr>
          <p:cNvPr id="17" name="Straight Arrow Connector 16">
            <a:extLst>
              <a:ext uri="{FF2B5EF4-FFF2-40B4-BE49-F238E27FC236}">
                <a16:creationId xmlns:a16="http://schemas.microsoft.com/office/drawing/2014/main" xmlns="" id="{95D91E84-C4A5-4426-AE1D-311E6B44C651}"/>
              </a:ext>
            </a:extLst>
          </p:cNvPr>
          <p:cNvCxnSpPr>
            <a:cxnSpLocks/>
          </p:cNvCxnSpPr>
          <p:nvPr/>
        </p:nvCxnSpPr>
        <p:spPr>
          <a:xfrm>
            <a:off x="9886717" y="3981104"/>
            <a:ext cx="1174935" cy="1870559"/>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xmlns="" id="{2ACC55EC-5C29-4ABA-B19C-9CB91E20D2BF}"/>
              </a:ext>
            </a:extLst>
          </p:cNvPr>
          <p:cNvSpPr txBox="1"/>
          <p:nvPr/>
        </p:nvSpPr>
        <p:spPr>
          <a:xfrm>
            <a:off x="1817884" y="2276872"/>
            <a:ext cx="2189885" cy="923330"/>
          </a:xfrm>
          <a:prstGeom prst="rect">
            <a:avLst/>
          </a:prstGeom>
          <a:noFill/>
        </p:spPr>
        <p:txBody>
          <a:bodyPr wrap="square" rtlCol="0">
            <a:spAutoFit/>
          </a:bodyPr>
          <a:lstStyle/>
          <a:p>
            <a:r>
              <a:rPr lang="de-DE" dirty="0">
                <a:solidFill>
                  <a:srgbClr val="FFC000"/>
                </a:solidFill>
                <a:effectLst>
                  <a:outerShdw blurRad="38100" dist="38100" dir="2700000" algn="tl">
                    <a:srgbClr val="000000">
                      <a:alpha val="43137"/>
                    </a:srgbClr>
                  </a:outerShdw>
                </a:effectLst>
              </a:rPr>
              <a:t>i.e. one can integrate the Gauls; they are not that different...!</a:t>
            </a:r>
            <a:endParaRPr lang="en-GB" dirty="0">
              <a:solidFill>
                <a:srgbClr val="FFC000"/>
              </a:solidFill>
              <a:effectLst>
                <a:outerShdw blurRad="38100" dist="38100" dir="2700000" algn="tl">
                  <a:srgbClr val="000000">
                    <a:alpha val="43137"/>
                  </a:srgbClr>
                </a:outerShdw>
              </a:effectLst>
            </a:endParaRPr>
          </a:p>
        </p:txBody>
      </p:sp>
      <p:cxnSp>
        <p:nvCxnSpPr>
          <p:cNvPr id="19" name="Straight Arrow Connector 18">
            <a:extLst>
              <a:ext uri="{FF2B5EF4-FFF2-40B4-BE49-F238E27FC236}">
                <a16:creationId xmlns:a16="http://schemas.microsoft.com/office/drawing/2014/main" xmlns="" id="{91248692-2E90-4AF9-A11C-473F29E99D25}"/>
              </a:ext>
            </a:extLst>
          </p:cNvPr>
          <p:cNvCxnSpPr>
            <a:cxnSpLocks/>
          </p:cNvCxnSpPr>
          <p:nvPr/>
        </p:nvCxnSpPr>
        <p:spPr>
          <a:xfrm rot="20680592" flipH="1" flipV="1">
            <a:off x="3575722" y="2996954"/>
            <a:ext cx="826623" cy="984151"/>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graphicFrame>
        <p:nvGraphicFramePr>
          <p:cNvPr id="20" name="Object 19">
            <a:extLst>
              <a:ext uri="{FF2B5EF4-FFF2-40B4-BE49-F238E27FC236}">
                <a16:creationId xmlns:a16="http://schemas.microsoft.com/office/drawing/2014/main" xmlns="" id="{9B9ABAF6-B238-4E48-B6EA-4B3702242C57}"/>
              </a:ext>
            </a:extLst>
          </p:cNvPr>
          <p:cNvGraphicFramePr>
            <a:graphicFrameLocks noChangeAspect="1"/>
          </p:cNvGraphicFramePr>
          <p:nvPr>
            <p:extLst>
              <p:ext uri="{D42A27DB-BD31-4B8C-83A1-F6EECF244321}">
                <p14:modId xmlns:p14="http://schemas.microsoft.com/office/powerpoint/2010/main" val="2052991417"/>
              </p:ext>
            </p:extLst>
          </p:nvPr>
        </p:nvGraphicFramePr>
        <p:xfrm>
          <a:off x="2389856" y="1980096"/>
          <a:ext cx="2049761" cy="2617599"/>
        </p:xfrm>
        <a:graphic>
          <a:graphicData uri="http://schemas.openxmlformats.org/presentationml/2006/ole">
            <mc:AlternateContent xmlns:mc="http://schemas.openxmlformats.org/markup-compatibility/2006">
              <mc:Choice xmlns:v="urn:schemas-microsoft-com:vml" Requires="v">
                <p:oleObj spid="_x0000_s1030" name="Dokument" r:id="rId5" imgW="2868168" imgH="3660648" progId="Word.Document.8">
                  <p:embed/>
                </p:oleObj>
              </mc:Choice>
              <mc:Fallback>
                <p:oleObj name="Dokument" r:id="rId5" imgW="2868168" imgH="3660648" progId="Word.Document.8">
                  <p:embed/>
                  <p:pic>
                    <p:nvPicPr>
                      <p:cNvPr id="20" name="Object 19">
                        <a:extLst>
                          <a:ext uri="{FF2B5EF4-FFF2-40B4-BE49-F238E27FC236}">
                            <a16:creationId xmlns:a16="http://schemas.microsoft.com/office/drawing/2014/main" xmlns="" id="{9B9ABAF6-B238-4E48-B6EA-4B3702242C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89856" y="1980096"/>
                        <a:ext cx="2049761" cy="2617599"/>
                      </a:xfrm>
                      <a:prstGeom prst="rect">
                        <a:avLst/>
                      </a:prstGeom>
                      <a:noFill/>
                      <a:ln>
                        <a:noFill/>
                      </a:ln>
                      <a:effectLst/>
                    </p:spPr>
                  </p:pic>
                </p:oleObj>
              </mc:Fallback>
            </mc:AlternateContent>
          </a:graphicData>
        </a:graphic>
      </p:graphicFrame>
      <p:pic>
        <p:nvPicPr>
          <p:cNvPr id="21" name="Picture 10" descr="C:\Eigene Dateien\CIVITAS VANGIONUM Religion\Abbildungen\CSIR 2 1 no 18 AZ Hercules und Hydra.JPG">
            <a:extLst>
              <a:ext uri="{FF2B5EF4-FFF2-40B4-BE49-F238E27FC236}">
                <a16:creationId xmlns:a16="http://schemas.microsoft.com/office/drawing/2014/main" xmlns="" id="{83C7DB67-1825-4C8D-B0D7-E9E21FC99B3F}"/>
              </a:ext>
            </a:extLst>
          </p:cNvPr>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ackgroundRemoval t="3974" b="95505" l="3187" r="95501">
                        <a14:foregroundMark x1="16026" y1="5277" x2="16026" y2="5277"/>
                        <a14:foregroundMark x1="3280" y1="4039" x2="3280" y2="4039"/>
                        <a14:foregroundMark x1="87348" y1="95635" x2="87348" y2="95635"/>
                        <a14:foregroundMark x1="87348" y1="83909" x2="87348" y2="83909"/>
                        <a14:foregroundMark x1="87348" y1="29511" x2="87348" y2="29511"/>
                        <a14:foregroundMark x1="92596" y1="8078" x2="92596" y2="8078"/>
                        <a14:foregroundMark x1="95501" y1="6059" x2="95501" y2="6059"/>
                      </a14:backgroundRemoval>
                    </a14:imgEffect>
                  </a14:imgLayer>
                </a14:imgProps>
              </a:ext>
              <a:ext uri="{28A0092B-C50C-407E-A947-70E740481C1C}">
                <a14:useLocalDpi xmlns:a14="http://schemas.microsoft.com/office/drawing/2010/main" val="0"/>
              </a:ext>
            </a:extLst>
          </a:blip>
          <a:srcRect l="9064" t="5683" r="9728" b="5980"/>
          <a:stretch/>
        </p:blipFill>
        <p:spPr bwMode="auto">
          <a:xfrm>
            <a:off x="8034575" y="3584999"/>
            <a:ext cx="2098623" cy="328284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Object 21">
            <a:extLst>
              <a:ext uri="{FF2B5EF4-FFF2-40B4-BE49-F238E27FC236}">
                <a16:creationId xmlns:a16="http://schemas.microsoft.com/office/drawing/2014/main" xmlns="" id="{1AFEA63E-8E11-473E-92DC-81E4BB154CCC}"/>
              </a:ext>
            </a:extLst>
          </p:cNvPr>
          <p:cNvGraphicFramePr>
            <a:graphicFrameLocks noChangeAspect="1"/>
          </p:cNvGraphicFramePr>
          <p:nvPr>
            <p:extLst>
              <p:ext uri="{D42A27DB-BD31-4B8C-83A1-F6EECF244321}">
                <p14:modId xmlns:p14="http://schemas.microsoft.com/office/powerpoint/2010/main" val="3471898539"/>
              </p:ext>
            </p:extLst>
          </p:nvPr>
        </p:nvGraphicFramePr>
        <p:xfrm>
          <a:off x="4121419" y="2258886"/>
          <a:ext cx="1700800" cy="2354954"/>
        </p:xfrm>
        <a:graphic>
          <a:graphicData uri="http://schemas.openxmlformats.org/presentationml/2006/ole">
            <mc:AlternateContent xmlns:mc="http://schemas.openxmlformats.org/markup-compatibility/2006">
              <mc:Choice xmlns:v="urn:schemas-microsoft-com:vml" Requires="v">
                <p:oleObj spid="_x0000_s1031" name="Dokument" r:id="rId9" imgW="2286000" imgH="3166872" progId="Word.Document.8">
                  <p:embed/>
                </p:oleObj>
              </mc:Choice>
              <mc:Fallback>
                <p:oleObj name="Dokument" r:id="rId9" imgW="2286000" imgH="3166872" progId="Word.Document.8">
                  <p:embed/>
                  <p:pic>
                    <p:nvPicPr>
                      <p:cNvPr id="22" name="Object 21">
                        <a:extLst>
                          <a:ext uri="{FF2B5EF4-FFF2-40B4-BE49-F238E27FC236}">
                            <a16:creationId xmlns:a16="http://schemas.microsoft.com/office/drawing/2014/main" xmlns="" id="{1AFEA63E-8E11-473E-92DC-81E4BB154CC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121419" y="2258886"/>
                        <a:ext cx="1700800" cy="2354954"/>
                      </a:xfrm>
                      <a:prstGeom prst="rect">
                        <a:avLst/>
                      </a:prstGeom>
                      <a:noFill/>
                      <a:ln>
                        <a:noFill/>
                      </a:ln>
                      <a:effectLst/>
                    </p:spPr>
                  </p:pic>
                </p:oleObj>
              </mc:Fallback>
            </mc:AlternateContent>
          </a:graphicData>
        </a:graphic>
      </p:graphicFrame>
      <p:pic>
        <p:nvPicPr>
          <p:cNvPr id="23" name="Picture 22" descr="C:\Dokumente und Einstellungen\All Users\Dokumente\Eigene Bilder\Kodak Pictures\2007-05-22\NIMES Wheel.jpg">
            <a:extLst>
              <a:ext uri="{FF2B5EF4-FFF2-40B4-BE49-F238E27FC236}">
                <a16:creationId xmlns:a16="http://schemas.microsoft.com/office/drawing/2014/main" xmlns="" id="{2816BEC5-4923-4CBB-B3DF-EF8FE0774FDC}"/>
              </a:ext>
            </a:extLst>
          </p:cNvPr>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ackgroundRemoval t="2002" b="89989" l="9941" r="93917">
                        <a14:foregroundMark x1="26409" y1="5673" x2="26409" y2="5673"/>
                        <a14:foregroundMark x1="16914" y1="2113" x2="16914" y2="2113"/>
                        <a14:foregroundMark x1="12018" y1="15795" x2="12018" y2="15795"/>
                        <a14:foregroundMark x1="85905" y1="6118" x2="85905" y2="6118"/>
                      </a14:backgroundRemoval>
                    </a14:imgEffect>
                  </a14:imgLayer>
                </a14:imgProps>
              </a:ext>
              <a:ext uri="{28A0092B-C50C-407E-A947-70E740481C1C}">
                <a14:useLocalDpi xmlns:a14="http://schemas.microsoft.com/office/drawing/2010/main" val="0"/>
              </a:ext>
            </a:extLst>
          </a:blip>
          <a:srcRect r="6643" b="18413"/>
          <a:stretch/>
        </p:blipFill>
        <p:spPr bwMode="auto">
          <a:xfrm>
            <a:off x="3209853" y="4217200"/>
            <a:ext cx="2078087" cy="242009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xmlns="" id="{4B612253-C33C-4846-8A6A-80D2E44A64B7}"/>
              </a:ext>
            </a:extLst>
          </p:cNvPr>
          <p:cNvPicPr>
            <a:picLocks noChangeAspect="1"/>
          </p:cNvPicPr>
          <p:nvPr/>
        </p:nvPicPr>
        <p:blipFill>
          <a:blip r:embed="rId13" cstate="print">
            <a:extLst>
              <a:ext uri="{BEBA8EAE-BF5A-486C-A8C5-ECC9F3942E4B}">
                <a14:imgProps xmlns:a14="http://schemas.microsoft.com/office/drawing/2010/main">
                  <a14:imgLayer r:embed="rId14">
                    <a14:imgEffect>
                      <a14:backgroundRemoval t="8444" b="89926" l="9958" r="89831">
                        <a14:foregroundMark x1="43856" y1="8444" x2="44915" y2="18815"/>
                      </a14:backgroundRemoval>
                    </a14:imgEffect>
                  </a14:imgLayer>
                </a14:imgProps>
              </a:ext>
              <a:ext uri="{28A0092B-C50C-407E-A947-70E740481C1C}">
                <a14:useLocalDpi xmlns:a14="http://schemas.microsoft.com/office/drawing/2010/main" val="0"/>
              </a:ext>
            </a:extLst>
          </a:blip>
          <a:stretch>
            <a:fillRect/>
          </a:stretch>
        </p:blipFill>
        <p:spPr>
          <a:xfrm>
            <a:off x="2031485" y="3411724"/>
            <a:ext cx="2615810" cy="3740830"/>
          </a:xfrm>
          <a:prstGeom prst="rect">
            <a:avLst/>
          </a:prstGeom>
        </p:spPr>
      </p:pic>
      <p:pic>
        <p:nvPicPr>
          <p:cNvPr id="25" name="Picture 14" descr="C:\Eigene Dateien\CIVITAS VANGIONUM Religion\Alzey Gigantenreiter Museum AZ small.JPG">
            <a:extLst>
              <a:ext uri="{FF2B5EF4-FFF2-40B4-BE49-F238E27FC236}">
                <a16:creationId xmlns:a16="http://schemas.microsoft.com/office/drawing/2014/main" xmlns="" id="{CD2395BE-C06B-4FDA-9ABD-508F77A9CCBA}"/>
              </a:ext>
            </a:extLst>
          </p:cNvPr>
          <p:cNvPicPr>
            <a:picLocks noChangeAspect="1" noChangeArrowheads="1"/>
          </p:cNvPicPr>
          <p:nvPr/>
        </p:nvPicPr>
        <p:blipFill>
          <a:blip r:embed="rId15" cstate="print">
            <a:extLst>
              <a:ext uri="{BEBA8EAE-BF5A-486C-A8C5-ECC9F3942E4B}">
                <a14:imgProps xmlns:a14="http://schemas.microsoft.com/office/drawing/2010/main">
                  <a14:imgLayer r:embed="rId16">
                    <a14:imgEffect>
                      <a14:backgroundRemoval t="565" b="96613" l="6250" r="98288">
                        <a14:foregroundMark x1="64640" y1="22724" x2="64640" y2="22724"/>
                        <a14:foregroundMark x1="59247" y1="34933" x2="59247" y2="34933"/>
                        <a14:foregroundMark x1="77483" y1="25970" x2="77483" y2="25970"/>
                        <a14:foregroundMark x1="83476" y1="29640" x2="83476" y2="29640"/>
                        <a14:foregroundMark x1="84932" y1="27170" x2="84932" y2="27170"/>
                        <a14:foregroundMark x1="66096" y1="19054" x2="66096" y2="19054"/>
                        <a14:foregroundMark x1="53767" y1="46366" x2="53767" y2="46366"/>
                        <a14:foregroundMark x1="34418" y1="53705" x2="34418" y2="53705"/>
                        <a14:foregroundMark x1="22089" y1="57375" x2="22089" y2="57375"/>
                        <a14:foregroundMark x1="93836" y1="46789" x2="93836" y2="46789"/>
                        <a14:foregroundMark x1="90925" y1="51658" x2="90925" y2="51658"/>
                        <a14:foregroundMark x1="88870" y1="49259" x2="88870" y2="49259"/>
                        <a14:foregroundMark x1="26027" y1="53282" x2="26027" y2="53282"/>
                        <a14:foregroundMark x1="26027" y1="51306" x2="26027" y2="51306"/>
                        <a14:foregroundMark x1="32449" y1="49612" x2="32449" y2="49612"/>
                        <a14:foregroundMark x1="39897" y1="50035" x2="39897" y2="50035"/>
                        <a14:foregroundMark x1="43408" y1="48412" x2="43408" y2="48412"/>
                        <a14:foregroundMark x1="28510" y1="59845" x2="28510" y2="59845"/>
                        <a14:foregroundMark x1="11216" y1="70854" x2="11216" y2="70854"/>
                        <a14:foregroundMark x1="6250" y1="79464" x2="6250" y2="79464"/>
                        <a14:foregroundMark x1="42380" y1="32110" x2="42380" y2="32110"/>
                        <a14:foregroundMark x1="89384" y1="43119" x2="89384" y2="43119"/>
                        <a14:backgroundMark x1="76027" y1="7622" x2="76027" y2="7622"/>
                        <a14:backgroundMark x1="83990" y1="42696" x2="83990" y2="42696"/>
                        <a14:backgroundMark x1="48801" y1="21877" x2="48801" y2="21877"/>
                        <a14:backgroundMark x1="61401" y1="8947" x2="77610" y2="6455"/>
                        <a14:backgroundMark x1="77610" y1="6455" x2="93956" y2="12911"/>
                        <a14:backgroundMark x1="93956" y1="12911" x2="96291" y2="26387"/>
                        <a14:backgroundMark x1="96291" y1="26387" x2="77610" y2="41676"/>
                        <a14:backgroundMark x1="92308" y1="80521" x2="87775" y2="85277"/>
                      </a14:backgroundRemoval>
                    </a14:imgEffect>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9072112" y="120154"/>
            <a:ext cx="3028462" cy="3672408"/>
          </a:xfrm>
          <a:prstGeom prst="rect">
            <a:avLst/>
          </a:prstGeom>
          <a:noFill/>
          <a:ln w="19050">
            <a:noFill/>
            <a:miter lim="800000"/>
            <a:headEnd/>
            <a:tailEnd/>
          </a:ln>
          <a:extLst>
            <a:ext uri="{909E8E84-426E-40DD-AFC4-6F175D3DCCD1}">
              <a14:hiddenFill xmlns:a14="http://schemas.microsoft.com/office/drawing/2010/main">
                <a:solidFill>
                  <a:srgbClr val="FFFFFF"/>
                </a:solidFill>
              </a14:hiddenFill>
            </a:ext>
          </a:extLst>
        </p:spPr>
      </p:pic>
      <p:pic>
        <p:nvPicPr>
          <p:cNvPr id="26" name="Picture 13" descr="C:\Dokumente und Einstellungen\Ralph\Eigene Dateien\Nîmes Sucellos 000_0141.jpg">
            <a:extLst>
              <a:ext uri="{FF2B5EF4-FFF2-40B4-BE49-F238E27FC236}">
                <a16:creationId xmlns:a16="http://schemas.microsoft.com/office/drawing/2014/main" xmlns="" id="{79F5F964-2AC1-469D-A3A2-7F835B17E056}"/>
              </a:ext>
            </a:extLst>
          </p:cNvPr>
          <p:cNvPicPr>
            <a:picLocks noChangeAspect="1" noChangeArrowheads="1"/>
          </p:cNvPicPr>
          <p:nvPr/>
        </p:nvPicPr>
        <p:blipFill>
          <a:blip r:embed="rId17" cstate="print">
            <a:extLst>
              <a:ext uri="{BEBA8EAE-BF5A-486C-A8C5-ECC9F3942E4B}">
                <a14:imgProps xmlns:a14="http://schemas.microsoft.com/office/drawing/2010/main">
                  <a14:imgLayer r:embed="rId18">
                    <a14:imgEffect>
                      <a14:backgroundRemoval t="3387" b="92549" l="5756" r="92777">
                        <a14:foregroundMark x1="34989" y1="12870" x2="34989" y2="12870"/>
                        <a14:foregroundMark x1="73363" y1="7959" x2="73363" y2="7959"/>
                        <a14:foregroundMark x1="73815" y1="5673" x2="73815" y2="5673"/>
                        <a14:foregroundMark x1="75282" y1="14395" x2="75282" y2="14395"/>
                        <a14:foregroundMark x1="80361" y1="49534" x2="80361" y2="49534"/>
                        <a14:foregroundMark x1="80361" y1="46147" x2="80361" y2="46147"/>
                        <a14:foregroundMark x1="81377" y1="39373" x2="81377" y2="39373"/>
                        <a14:foregroundMark x1="81377" y1="58679" x2="81377" y2="58679"/>
                        <a14:foregroundMark x1="93002" y1="83235" x2="93002" y2="83235"/>
                        <a14:foregroundMark x1="79910" y1="88146" x2="79910" y2="88146"/>
                        <a14:foregroundMark x1="85440" y1="92718" x2="85440" y2="92718"/>
                        <a14:foregroundMark x1="74266" y1="91194" x2="74266" y2="91194"/>
                        <a14:foregroundMark x1="81828" y1="19644" x2="81828" y2="19644"/>
                        <a14:foregroundMark x1="81377" y1="24979" x2="81377" y2="24979"/>
                      </a14:backgroundRemoval>
                    </a14:imgEffect>
                  </a14:imgLayer>
                </a14:imgProps>
              </a:ext>
              <a:ext uri="{28A0092B-C50C-407E-A947-70E740481C1C}">
                <a14:useLocalDpi xmlns:a14="http://schemas.microsoft.com/office/drawing/2010/main" val="0"/>
              </a:ext>
            </a:extLst>
          </a:blip>
          <a:srcRect/>
          <a:stretch>
            <a:fillRect/>
          </a:stretch>
        </p:blipFill>
        <p:spPr bwMode="auto">
          <a:xfrm>
            <a:off x="9569610" y="3211871"/>
            <a:ext cx="2831087" cy="3774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35040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randombar(horizontal)">
                                      <p:cBhvr>
                                        <p:cTn id="7" dur="500"/>
                                        <p:tgtEl>
                                          <p:spTgt spid="21"/>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randombar(horizontal)">
                                      <p:cBhvr>
                                        <p:cTn id="11" dur="500"/>
                                        <p:tgtEl>
                                          <p:spTgt spid="24"/>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randombar(vertical)">
                                      <p:cBhvr>
                                        <p:cTn id="15" dur="500"/>
                                        <p:tgtEl>
                                          <p:spTgt spid="23"/>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randombar(horizontal)">
                                      <p:cBhvr>
                                        <p:cTn id="19" dur="500"/>
                                        <p:tgtEl>
                                          <p:spTgt spid="20"/>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randombar(horizontal)">
                                      <p:cBhvr>
                                        <p:cTn id="23" dur="500"/>
                                        <p:tgtEl>
                                          <p:spTgt spid="22"/>
                                        </p:tgtEl>
                                      </p:cBhvr>
                                    </p:animEffect>
                                  </p:childTnLst>
                                </p:cTn>
                              </p:par>
                            </p:childTnLst>
                          </p:cTn>
                        </p:par>
                        <p:par>
                          <p:cTn id="24" fill="hold">
                            <p:stCondLst>
                              <p:cond delay="2500"/>
                            </p:stCondLst>
                            <p:childTnLst>
                              <p:par>
                                <p:cTn id="25" presetID="42" presetClass="entr" presetSubtype="0" fill="hold" nodeType="after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1000"/>
                                        <p:tgtEl>
                                          <p:spTgt spid="26"/>
                                        </p:tgtEl>
                                      </p:cBhvr>
                                    </p:animEffect>
                                    <p:anim calcmode="lin" valueType="num">
                                      <p:cBhvr>
                                        <p:cTn id="28" dur="1000" fill="hold"/>
                                        <p:tgtEl>
                                          <p:spTgt spid="26"/>
                                        </p:tgtEl>
                                        <p:attrNameLst>
                                          <p:attrName>ppt_x</p:attrName>
                                        </p:attrNameLst>
                                      </p:cBhvr>
                                      <p:tavLst>
                                        <p:tav tm="0">
                                          <p:val>
                                            <p:strVal val="#ppt_x"/>
                                          </p:val>
                                        </p:tav>
                                        <p:tav tm="100000">
                                          <p:val>
                                            <p:strVal val="#ppt_x"/>
                                          </p:val>
                                        </p:tav>
                                      </p:tavLst>
                                    </p:anim>
                                    <p:anim calcmode="lin" valueType="num">
                                      <p:cBhvr>
                                        <p:cTn id="29" dur="1000" fill="hold"/>
                                        <p:tgtEl>
                                          <p:spTgt spid="26"/>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14" presetClass="entr" presetSubtype="10" fill="hold" nodeType="afterEffect">
                                  <p:stCondLst>
                                    <p:cond delay="0"/>
                                  </p:stCondLst>
                                  <p:childTnLst>
                                    <p:set>
                                      <p:cBhvr>
                                        <p:cTn id="32" dur="1" fill="hold">
                                          <p:stCondLst>
                                            <p:cond delay="0"/>
                                          </p:stCondLst>
                                        </p:cTn>
                                        <p:tgtEl>
                                          <p:spTgt spid="25"/>
                                        </p:tgtEl>
                                        <p:attrNameLst>
                                          <p:attrName>style.visibility</p:attrName>
                                        </p:attrNameLst>
                                      </p:cBhvr>
                                      <p:to>
                                        <p:strVal val="visible"/>
                                      </p:to>
                                    </p:set>
                                    <p:animEffect transition="in" filter="randombar(horizontal)">
                                      <p:cBhvr>
                                        <p:cTn id="3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en-GB" dirty="0"/>
              <a:t>Cicero</a:t>
            </a:r>
          </a:p>
        </p:txBody>
      </p:sp>
      <p:sp>
        <p:nvSpPr>
          <p:cNvPr id="11" name="Content Placeholder 2">
            <a:extLst>
              <a:ext uri="{FF2B5EF4-FFF2-40B4-BE49-F238E27FC236}">
                <a16:creationId xmlns:a16="http://schemas.microsoft.com/office/drawing/2014/main" xmlns="" id="{3AF597CA-353C-4E39-A1E1-7F7456402F40}"/>
              </a:ext>
            </a:extLst>
          </p:cNvPr>
          <p:cNvSpPr>
            <a:spLocks noGrp="1"/>
          </p:cNvSpPr>
          <p:nvPr>
            <p:ph idx="1"/>
          </p:nvPr>
        </p:nvSpPr>
        <p:spPr>
          <a:xfrm>
            <a:off x="244855" y="790"/>
            <a:ext cx="10131424" cy="7244983"/>
          </a:xfrm>
        </p:spPr>
        <p:txBody>
          <a:bodyPr>
            <a:normAutofit/>
          </a:bodyPr>
          <a:lstStyle/>
          <a:p>
            <a:r>
              <a:rPr lang="de-DE" b="1" dirty="0">
                <a:solidFill>
                  <a:srgbClr val="FFC000"/>
                </a:solidFill>
              </a:rPr>
              <a:t>          </a:t>
            </a:r>
            <a:r>
              <a:rPr lang="de-DE" sz="2000" b="1" dirty="0">
                <a:solidFill>
                  <a:srgbClr val="FFC000"/>
                </a:solidFill>
              </a:rPr>
              <a:t>Cicero </a:t>
            </a:r>
            <a:r>
              <a:rPr lang="de-DE" sz="2000" b="1" i="1" dirty="0">
                <a:solidFill>
                  <a:srgbClr val="FFC000"/>
                </a:solidFill>
              </a:rPr>
              <a:t>Pro Fonteio </a:t>
            </a:r>
            <a:r>
              <a:rPr lang="de-DE" sz="2000" b="1" dirty="0">
                <a:solidFill>
                  <a:srgbClr val="FFC000"/>
                </a:solidFill>
              </a:rPr>
              <a:t>XIII-XIV 30-31  (</a:t>
            </a:r>
            <a:r>
              <a:rPr lang="de-DE" sz="2000" b="1" dirty="0">
                <a:solidFill>
                  <a:srgbClr val="FFC000"/>
                </a:solidFill>
                <a:highlight>
                  <a:srgbClr val="FF00FF"/>
                </a:highlight>
              </a:rPr>
              <a:t>69 B.C.</a:t>
            </a:r>
            <a:r>
              <a:rPr lang="de-DE" sz="2000" b="1" dirty="0">
                <a:solidFill>
                  <a:srgbClr val="FFC000"/>
                </a:solidFill>
              </a:rPr>
              <a:t>)  </a:t>
            </a:r>
            <a:br>
              <a:rPr lang="de-DE" sz="2000" b="1" dirty="0">
                <a:solidFill>
                  <a:srgbClr val="FFC000"/>
                </a:solidFill>
              </a:rPr>
            </a:br>
            <a:r>
              <a:rPr lang="de-DE" sz="2000" dirty="0">
                <a:solidFill>
                  <a:srgbClr val="FFC000"/>
                </a:solidFill>
              </a:rPr>
              <a:t>(decrediting the Celtic witness </a:t>
            </a:r>
            <a:r>
              <a:rPr lang="en-GB" sz="2000" dirty="0" err="1">
                <a:effectLst/>
                <a:highlight>
                  <a:srgbClr val="0000FF"/>
                </a:highlight>
              </a:rPr>
              <a:t>Induciomarus</a:t>
            </a:r>
            <a:r>
              <a:rPr lang="en-GB" sz="2000" dirty="0">
                <a:effectLst/>
              </a:rPr>
              <a:t>):</a:t>
            </a:r>
            <a:r>
              <a:rPr lang="en-GB" dirty="0">
                <a:effectLst/>
              </a:rPr>
              <a:t/>
            </a:r>
            <a:br>
              <a:rPr lang="en-GB" dirty="0">
                <a:effectLst/>
              </a:rPr>
            </a:br>
            <a:endParaRPr lang="en-GB" dirty="0">
              <a:effectLst/>
            </a:endParaRPr>
          </a:p>
          <a:p>
            <a:r>
              <a:rPr lang="en-GB" sz="1900" dirty="0"/>
              <a:t>(…) </a:t>
            </a:r>
            <a:r>
              <a:rPr lang="en-GB" sz="1900" dirty="0">
                <a:effectLst/>
              </a:rPr>
              <a:t>[30] Do you think that those nations are influenced in giving their evidence by the sanctity of an oath, and by the fear of </a:t>
            </a:r>
            <a:r>
              <a:rPr lang="en-GB" sz="1900" dirty="0">
                <a:solidFill>
                  <a:srgbClr val="FFC000"/>
                </a:solidFill>
                <a:effectLst/>
              </a:rPr>
              <a:t>the immortal gods, which are so widely diff-</a:t>
            </a:r>
            <a:r>
              <a:rPr lang="en-GB" sz="1900" dirty="0" err="1">
                <a:solidFill>
                  <a:srgbClr val="FFC000"/>
                </a:solidFill>
                <a:effectLst/>
              </a:rPr>
              <a:t>erent</a:t>
            </a:r>
            <a:r>
              <a:rPr lang="en-GB" sz="1900" dirty="0">
                <a:solidFill>
                  <a:srgbClr val="FFC000"/>
                </a:solidFill>
                <a:effectLst/>
              </a:rPr>
              <a:t> from other nations in their habits and natural dis-position</a:t>
            </a:r>
            <a:r>
              <a:rPr lang="en-GB" sz="1900" dirty="0">
                <a:effectLst/>
              </a:rPr>
              <a:t>? For other nations undertake wars in defence of their religious feelings; </a:t>
            </a:r>
            <a:r>
              <a:rPr lang="en-GB" sz="1900" dirty="0">
                <a:solidFill>
                  <a:srgbClr val="FFC000"/>
                </a:solidFill>
                <a:effectLst/>
              </a:rPr>
              <a:t>they wage war against the religion of every people</a:t>
            </a:r>
            <a:r>
              <a:rPr lang="en-GB" sz="1900" dirty="0">
                <a:effectLst/>
              </a:rPr>
              <a:t>; other nations when waging war beg for sanction and pardon from the immortal gods; they </a:t>
            </a:r>
            <a:r>
              <a:rPr lang="en-GB" sz="1900" dirty="0">
                <a:solidFill>
                  <a:srgbClr val="FFC000"/>
                </a:solidFill>
                <a:effectLst/>
              </a:rPr>
              <a:t>have waged war with the immortal gods themselves</a:t>
            </a:r>
            <a:r>
              <a:rPr lang="en-GB" sz="1900" dirty="0">
                <a:effectLst/>
              </a:rPr>
              <a:t>. </a:t>
            </a:r>
            <a:r>
              <a:rPr lang="en-GB" sz="1900" b="1" dirty="0">
                <a:effectLst/>
              </a:rPr>
              <a:t>14.</a:t>
            </a:r>
            <a:r>
              <a:rPr lang="en-GB" sz="1900" dirty="0">
                <a:effectLst/>
              </a:rPr>
              <a:t> These are the nations which formerly marched to such a distance from their settlements, as far as </a:t>
            </a:r>
            <a:r>
              <a:rPr lang="en-GB" sz="1900" dirty="0">
                <a:solidFill>
                  <a:srgbClr val="FFC000"/>
                </a:solidFill>
                <a:effectLst/>
              </a:rPr>
              <a:t>Delphi, to attack and pillage the </a:t>
            </a:r>
            <a:r>
              <a:rPr lang="en-GB" sz="1900" dirty="0" err="1">
                <a:solidFill>
                  <a:srgbClr val="FFC000"/>
                </a:solidFill>
                <a:effectLst/>
              </a:rPr>
              <a:t>Pythian</a:t>
            </a:r>
            <a:r>
              <a:rPr lang="en-GB" sz="1900" dirty="0">
                <a:solidFill>
                  <a:srgbClr val="FFC000"/>
                </a:solidFill>
                <a:effectLst/>
              </a:rPr>
              <a:t> Apollo</a:t>
            </a:r>
            <a:r>
              <a:rPr lang="en-GB" sz="1900" dirty="0">
                <a:effectLst/>
              </a:rPr>
              <a:t>, and the </a:t>
            </a:r>
            <a:r>
              <a:rPr lang="en-GB" sz="1900" dirty="0">
                <a:solidFill>
                  <a:srgbClr val="FFC000"/>
                </a:solidFill>
                <a:effectLst/>
              </a:rPr>
              <a:t>oracle of the whole world</a:t>
            </a:r>
            <a:r>
              <a:rPr lang="en-GB" sz="1900" dirty="0">
                <a:effectLst/>
              </a:rPr>
              <a:t>. By these same </a:t>
            </a:r>
            <a:r>
              <a:rPr lang="en-GB" sz="1900" dirty="0" err="1">
                <a:effectLst/>
              </a:rPr>
              <a:t>nat</a:t>
            </a:r>
            <a:r>
              <a:rPr lang="en-GB" sz="1900" dirty="0">
                <a:effectLst/>
              </a:rPr>
              <a:t>-ions, so pious, so scrupulous in giving their evidence, was </a:t>
            </a:r>
            <a:r>
              <a:rPr lang="en-GB" sz="1900" dirty="0">
                <a:solidFill>
                  <a:srgbClr val="FFC000"/>
                </a:solidFill>
                <a:effectLst/>
              </a:rPr>
              <a:t>the Capitol </a:t>
            </a:r>
            <a:r>
              <a:rPr lang="en-GB" sz="1900" dirty="0">
                <a:effectLst/>
              </a:rPr>
              <a:t>besieged (…) [31] Lastly, can anything appear holy or solemn in the eyes of those men, who, if ever they are so much influenced by any fear as to think it necessary to propitiate the immortal gods, </a:t>
            </a:r>
            <a:r>
              <a:rPr lang="en-GB" sz="1900" dirty="0">
                <a:solidFill>
                  <a:srgbClr val="FFC000"/>
                </a:solidFill>
                <a:effectLst/>
              </a:rPr>
              <a:t>defile their altars and temples with human victims</a:t>
            </a:r>
            <a:r>
              <a:rPr lang="en-GB" sz="1900" dirty="0">
                <a:effectLst/>
              </a:rPr>
              <a:t>? So that they cannot pay proper honour to religion itself without first </a:t>
            </a:r>
            <a:r>
              <a:rPr lang="en-GB" sz="1900" dirty="0">
                <a:solidFill>
                  <a:srgbClr val="FFC000"/>
                </a:solidFill>
                <a:effectLst/>
              </a:rPr>
              <a:t>violating</a:t>
            </a:r>
            <a:r>
              <a:rPr lang="en-GB" sz="1900" dirty="0">
                <a:effectLst/>
              </a:rPr>
              <a:t> it with wickedness. </a:t>
            </a:r>
            <a:r>
              <a:rPr lang="en-GB" sz="1900" dirty="0">
                <a:solidFill>
                  <a:srgbClr val="FFC000"/>
                </a:solidFill>
                <a:effectLst/>
              </a:rPr>
              <a:t>For who is ignorant that,</a:t>
            </a:r>
            <a:r>
              <a:rPr lang="en-GB" sz="1900" u="sng" dirty="0">
                <a:solidFill>
                  <a:srgbClr val="FFC000"/>
                </a:solidFill>
                <a:effectLst/>
              </a:rPr>
              <a:t> to this very day</a:t>
            </a:r>
            <a:r>
              <a:rPr lang="en-GB" sz="1900" dirty="0">
                <a:solidFill>
                  <a:srgbClr val="FFC000"/>
                </a:solidFill>
                <a:effectLst/>
              </a:rPr>
              <a:t>, they retain that savage and barb-</a:t>
            </a:r>
            <a:r>
              <a:rPr lang="en-GB" sz="1900" dirty="0" err="1">
                <a:solidFill>
                  <a:srgbClr val="FFC000"/>
                </a:solidFill>
                <a:effectLst/>
              </a:rPr>
              <a:t>arous</a:t>
            </a:r>
            <a:r>
              <a:rPr lang="en-GB" sz="1900" dirty="0">
                <a:solidFill>
                  <a:srgbClr val="FFC000"/>
                </a:solidFill>
                <a:effectLst/>
              </a:rPr>
              <a:t> custom of sacrificing men</a:t>
            </a:r>
            <a:r>
              <a:rPr lang="en-GB" sz="1900" dirty="0">
                <a:effectLst/>
              </a:rPr>
              <a:t>? What, therefore, do you suppose is (…) the piety of those men, who think that even the immortal gods can be most easily propitiated by the </a:t>
            </a:r>
            <a:r>
              <a:rPr lang="en-GB" sz="1900" dirty="0">
                <a:solidFill>
                  <a:srgbClr val="FFC000"/>
                </a:solidFill>
                <a:effectLst/>
              </a:rPr>
              <a:t>wickedness and murder of men</a:t>
            </a:r>
            <a:r>
              <a:rPr lang="en-GB" sz="1900" dirty="0">
                <a:effectLst/>
              </a:rPr>
              <a:t>? </a:t>
            </a:r>
            <a:br>
              <a:rPr lang="en-GB" sz="1900" dirty="0">
                <a:effectLst/>
              </a:rPr>
            </a:br>
            <a:r>
              <a:rPr lang="en-GB" sz="1900" dirty="0">
                <a:effectLst/>
              </a:rPr>
              <a:t>(…) Will you think that anything is said </a:t>
            </a:r>
            <a:br>
              <a:rPr lang="en-GB" sz="1900" dirty="0">
                <a:effectLst/>
              </a:rPr>
            </a:br>
            <a:r>
              <a:rPr lang="en-GB" sz="1900" dirty="0">
                <a:effectLst/>
              </a:rPr>
              <a:t>holily or moderately by </a:t>
            </a:r>
            <a:br>
              <a:rPr lang="en-GB" sz="1900" dirty="0">
                <a:effectLst/>
              </a:rPr>
            </a:br>
            <a:r>
              <a:rPr lang="en-GB" sz="1900" dirty="0">
                <a:effectLst/>
              </a:rPr>
              <a:t>these men? </a:t>
            </a:r>
            <a:endParaRPr lang="en-GB" sz="1900" dirty="0"/>
          </a:p>
        </p:txBody>
      </p:sp>
    </p:spTree>
    <p:extLst>
      <p:ext uri="{BB962C8B-B14F-4D97-AF65-F5344CB8AC3E}">
        <p14:creationId xmlns:p14="http://schemas.microsoft.com/office/powerpoint/2010/main" val="1549002272"/>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300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fade">
                                      <p:cBhvr>
                                        <p:cTn id="13" dur="1000"/>
                                        <p:tgtEl>
                                          <p:spTgt spid="11">
                                            <p:txEl>
                                              <p:pRg st="1" end="1"/>
                                            </p:txEl>
                                          </p:spTgt>
                                        </p:tgtEl>
                                      </p:cBhvr>
                                    </p:animEffect>
                                    <p:anim calcmode="lin" valueType="num">
                                      <p:cBhvr>
                                        <p:cTn id="14"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en-GB" dirty="0"/>
              <a:t>Cicero</a:t>
            </a:r>
          </a:p>
        </p:txBody>
      </p:sp>
      <p:sp>
        <p:nvSpPr>
          <p:cNvPr id="10" name="Content Placeholder 9">
            <a:extLst>
              <a:ext uri="{FF2B5EF4-FFF2-40B4-BE49-F238E27FC236}">
                <a16:creationId xmlns:a16="http://schemas.microsoft.com/office/drawing/2014/main" xmlns="" id="{4C96B655-1C6C-4421-B668-FB433D3CCA96}"/>
              </a:ext>
            </a:extLst>
          </p:cNvPr>
          <p:cNvSpPr>
            <a:spLocks noGrp="1"/>
          </p:cNvSpPr>
          <p:nvPr>
            <p:ph idx="1"/>
          </p:nvPr>
        </p:nvSpPr>
        <p:spPr>
          <a:xfrm>
            <a:off x="685801" y="2142067"/>
            <a:ext cx="10131425" cy="3649133"/>
          </a:xfrm>
        </p:spPr>
        <p:txBody>
          <a:bodyPr>
            <a:normAutofit/>
          </a:bodyPr>
          <a:lstStyle/>
          <a:p>
            <a:endParaRPr lang="en-US"/>
          </a:p>
        </p:txBody>
      </p:sp>
      <p:sp>
        <p:nvSpPr>
          <p:cNvPr id="7" name="Content Placeholder 2">
            <a:extLst>
              <a:ext uri="{FF2B5EF4-FFF2-40B4-BE49-F238E27FC236}">
                <a16:creationId xmlns:a16="http://schemas.microsoft.com/office/drawing/2014/main" xmlns="" id="{38BACEEC-C5EE-4516-AF1E-73AF8CCDC8B0}"/>
              </a:ext>
            </a:extLst>
          </p:cNvPr>
          <p:cNvSpPr txBox="1">
            <a:spLocks/>
          </p:cNvSpPr>
          <p:nvPr/>
        </p:nvSpPr>
        <p:spPr>
          <a:xfrm rot="900000">
            <a:off x="4594719" y="590329"/>
            <a:ext cx="5557039" cy="6106490"/>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b="1" dirty="0"/>
              <a:t>Cicero </a:t>
            </a:r>
            <a:r>
              <a:rPr lang="de-DE" b="1" i="1" dirty="0"/>
              <a:t>De </a:t>
            </a:r>
            <a:r>
              <a:rPr lang="de-DE" b="1" i="1" dirty="0" err="1"/>
              <a:t>re</a:t>
            </a:r>
            <a:r>
              <a:rPr lang="de-DE" b="1" i="1" dirty="0"/>
              <a:t> publica </a:t>
            </a:r>
            <a:r>
              <a:rPr lang="de-DE" b="1" dirty="0"/>
              <a:t>III 9, 15 (51 B.C.)</a:t>
            </a:r>
            <a:r>
              <a:rPr lang="de-DE" dirty="0"/>
              <a:t/>
            </a:r>
            <a:br>
              <a:rPr lang="de-DE" dirty="0"/>
            </a:br>
            <a:r>
              <a:rPr lang="de-DE" dirty="0"/>
              <a:t>Many, like </a:t>
            </a:r>
            <a:r>
              <a:rPr lang="de-DE" dirty="0" err="1"/>
              <a:t>the</a:t>
            </a:r>
            <a:r>
              <a:rPr lang="de-DE" dirty="0"/>
              <a:t> </a:t>
            </a:r>
            <a:r>
              <a:rPr lang="de-DE" dirty="0" err="1"/>
              <a:t>inhabitants</a:t>
            </a:r>
            <a:r>
              <a:rPr lang="de-DE" dirty="0"/>
              <a:t> of  (...), </a:t>
            </a:r>
            <a:r>
              <a:rPr lang="de-DE" dirty="0" err="1"/>
              <a:t>the</a:t>
            </a:r>
            <a:r>
              <a:rPr lang="de-DE" dirty="0"/>
              <a:t> Gauls and </a:t>
            </a:r>
            <a:r>
              <a:rPr lang="de-DE" dirty="0" err="1"/>
              <a:t>the</a:t>
            </a:r>
            <a:r>
              <a:rPr lang="de-DE" dirty="0"/>
              <a:t> </a:t>
            </a:r>
            <a:r>
              <a:rPr lang="de-DE" dirty="0" err="1"/>
              <a:t>Carthagenians</a:t>
            </a:r>
            <a:r>
              <a:rPr lang="de-DE" dirty="0"/>
              <a:t>, </a:t>
            </a:r>
            <a:r>
              <a:rPr lang="de-DE" dirty="0" err="1"/>
              <a:t>thought</a:t>
            </a:r>
            <a:r>
              <a:rPr lang="de-DE" dirty="0"/>
              <a:t> </a:t>
            </a:r>
            <a:r>
              <a:rPr lang="de-DE" dirty="0" err="1"/>
              <a:t>it</a:t>
            </a:r>
            <a:r>
              <a:rPr lang="de-DE" dirty="0"/>
              <a:t> </a:t>
            </a:r>
            <a:r>
              <a:rPr lang="de-DE" dirty="0" err="1"/>
              <a:t>pious</a:t>
            </a:r>
            <a:r>
              <a:rPr lang="de-DE" dirty="0"/>
              <a:t> </a:t>
            </a:r>
            <a:r>
              <a:rPr lang="de-DE" dirty="0">
                <a:solidFill>
                  <a:srgbClr val="FFC000"/>
                </a:solidFill>
              </a:rPr>
              <a:t>and </a:t>
            </a:r>
            <a:r>
              <a:rPr lang="de-DE" dirty="0" err="1">
                <a:solidFill>
                  <a:srgbClr val="FFC000"/>
                </a:solidFill>
              </a:rPr>
              <a:t>most</a:t>
            </a:r>
            <a:r>
              <a:rPr lang="de-DE" dirty="0">
                <a:solidFill>
                  <a:srgbClr val="FFC000"/>
                </a:solidFill>
              </a:rPr>
              <a:t> </a:t>
            </a:r>
            <a:r>
              <a:rPr lang="de-DE" dirty="0" err="1">
                <a:solidFill>
                  <a:srgbClr val="FFC000"/>
                </a:solidFill>
              </a:rPr>
              <a:t>agreeable</a:t>
            </a:r>
            <a:r>
              <a:rPr lang="de-DE" dirty="0">
                <a:solidFill>
                  <a:srgbClr val="FFC000"/>
                </a:solidFill>
              </a:rPr>
              <a:t> to </a:t>
            </a:r>
            <a:r>
              <a:rPr lang="de-DE" dirty="0" err="1">
                <a:solidFill>
                  <a:srgbClr val="FFC000"/>
                </a:solidFill>
              </a:rPr>
              <a:t>the</a:t>
            </a:r>
            <a:r>
              <a:rPr lang="de-DE" dirty="0">
                <a:solidFill>
                  <a:srgbClr val="FFC000"/>
                </a:solidFill>
              </a:rPr>
              <a:t> </a:t>
            </a:r>
            <a:r>
              <a:rPr lang="de-DE" dirty="0" err="1">
                <a:solidFill>
                  <a:srgbClr val="FFC000"/>
                </a:solidFill>
              </a:rPr>
              <a:t>gods</a:t>
            </a:r>
            <a:r>
              <a:rPr lang="de-DE" dirty="0">
                <a:solidFill>
                  <a:srgbClr val="FFC000"/>
                </a:solidFill>
              </a:rPr>
              <a:t>  to </a:t>
            </a:r>
            <a:r>
              <a:rPr lang="de-DE" dirty="0" err="1">
                <a:solidFill>
                  <a:srgbClr val="FFC000"/>
                </a:solidFill>
              </a:rPr>
              <a:t>sacrifice</a:t>
            </a:r>
            <a:r>
              <a:rPr lang="de-DE" dirty="0">
                <a:solidFill>
                  <a:srgbClr val="FFC000"/>
                </a:solidFill>
              </a:rPr>
              <a:t> </a:t>
            </a:r>
            <a:r>
              <a:rPr lang="de-DE" dirty="0" err="1">
                <a:solidFill>
                  <a:srgbClr val="FFC000"/>
                </a:solidFill>
              </a:rPr>
              <a:t>men</a:t>
            </a:r>
            <a:r>
              <a:rPr lang="de-DE" dirty="0">
                <a:solidFill>
                  <a:srgbClr val="FFC000"/>
                </a:solidFill>
              </a:rPr>
              <a:t>.</a:t>
            </a:r>
            <a:r>
              <a:rPr lang="de-DE" dirty="0"/>
              <a:t/>
            </a:r>
            <a:br>
              <a:rPr lang="de-DE" dirty="0"/>
            </a:br>
            <a:r>
              <a:rPr lang="en-GB" i="1" dirty="0" err="1"/>
              <a:t>Quam</a:t>
            </a:r>
            <a:r>
              <a:rPr lang="en-GB" i="1" dirty="0"/>
              <a:t> multi, </a:t>
            </a:r>
            <a:r>
              <a:rPr lang="en-GB" i="1" dirty="0" err="1"/>
              <a:t>ut</a:t>
            </a:r>
            <a:r>
              <a:rPr lang="en-GB" i="1" dirty="0"/>
              <a:t> </a:t>
            </a:r>
            <a:r>
              <a:rPr lang="en-GB" i="1" dirty="0" err="1"/>
              <a:t>Tauri</a:t>
            </a:r>
            <a:r>
              <a:rPr lang="en-GB" i="1" dirty="0"/>
              <a:t> in </a:t>
            </a:r>
            <a:r>
              <a:rPr lang="en-GB" i="1" dirty="0" err="1"/>
              <a:t>Axino</a:t>
            </a:r>
            <a:r>
              <a:rPr lang="en-GB" i="1" dirty="0"/>
              <a:t>, </a:t>
            </a:r>
            <a:r>
              <a:rPr lang="en-GB" i="1" dirty="0" err="1"/>
              <a:t>ut</a:t>
            </a:r>
            <a:r>
              <a:rPr lang="en-GB" i="1" dirty="0"/>
              <a:t> rex Aegypti </a:t>
            </a:r>
            <a:r>
              <a:rPr lang="en-GB" i="1" dirty="0" err="1"/>
              <a:t>Busiris</a:t>
            </a:r>
            <a:r>
              <a:rPr lang="en-GB" i="1" dirty="0"/>
              <a:t>, </a:t>
            </a:r>
            <a:r>
              <a:rPr lang="en-GB" i="1" dirty="0" err="1"/>
              <a:t>ut</a:t>
            </a:r>
            <a:r>
              <a:rPr lang="en-GB" i="1" dirty="0"/>
              <a:t> Galli, </a:t>
            </a:r>
            <a:r>
              <a:rPr lang="en-GB" i="1" dirty="0" err="1"/>
              <a:t>ut</a:t>
            </a:r>
            <a:r>
              <a:rPr lang="en-GB" i="1" dirty="0"/>
              <a:t> </a:t>
            </a:r>
            <a:r>
              <a:rPr lang="en-GB" i="1" dirty="0" err="1"/>
              <a:t>Poeni</a:t>
            </a:r>
            <a:r>
              <a:rPr lang="en-GB" i="1" dirty="0"/>
              <a:t>, </a:t>
            </a:r>
            <a:r>
              <a:rPr lang="en-GB" i="1" dirty="0" err="1"/>
              <a:t>homines</a:t>
            </a:r>
            <a:r>
              <a:rPr lang="en-GB" i="1" dirty="0"/>
              <a:t> </a:t>
            </a:r>
            <a:r>
              <a:rPr lang="en-GB" i="1" dirty="0" err="1"/>
              <a:t>immolare</a:t>
            </a:r>
            <a:r>
              <a:rPr lang="en-GB" i="1" dirty="0"/>
              <a:t> et </a:t>
            </a:r>
            <a:r>
              <a:rPr lang="en-GB" i="1" dirty="0" err="1"/>
              <a:t>pium</a:t>
            </a:r>
            <a:r>
              <a:rPr lang="en-GB" i="1" dirty="0"/>
              <a:t> et dis </a:t>
            </a:r>
            <a:r>
              <a:rPr lang="en-GB" i="1" dirty="0" err="1"/>
              <a:t>immortalibus</a:t>
            </a:r>
            <a:r>
              <a:rPr lang="en-GB" i="1" dirty="0"/>
              <a:t> </a:t>
            </a:r>
            <a:r>
              <a:rPr lang="en-GB" i="1" dirty="0" err="1"/>
              <a:t>gratissumum</a:t>
            </a:r>
            <a:r>
              <a:rPr lang="en-GB" i="1" dirty="0"/>
              <a:t> </a:t>
            </a:r>
            <a:r>
              <a:rPr lang="en-GB" i="1" dirty="0" err="1"/>
              <a:t>esse</a:t>
            </a:r>
            <a:r>
              <a:rPr lang="en-GB" i="1" dirty="0"/>
              <a:t> </a:t>
            </a:r>
            <a:r>
              <a:rPr lang="en-GB" i="1" dirty="0" err="1"/>
              <a:t>duxerunt</a:t>
            </a:r>
            <a:r>
              <a:rPr lang="en-GB" i="1" dirty="0"/>
              <a:t>!</a:t>
            </a:r>
            <a:endParaRPr lang="de-DE" i="1" dirty="0"/>
          </a:p>
          <a:p>
            <a:r>
              <a:rPr lang="de-DE" b="1" dirty="0"/>
              <a:t>Cicero </a:t>
            </a:r>
            <a:r>
              <a:rPr lang="de-DE" b="1" i="1" dirty="0"/>
              <a:t>De </a:t>
            </a:r>
            <a:r>
              <a:rPr lang="de-DE" b="1" i="1" dirty="0" err="1"/>
              <a:t>divinatione</a:t>
            </a:r>
            <a:r>
              <a:rPr lang="de-DE" b="1" dirty="0"/>
              <a:t> I 41 [90] (44 B.C.)</a:t>
            </a:r>
            <a:r>
              <a:rPr lang="de-DE" dirty="0"/>
              <a:t/>
            </a:r>
            <a:br>
              <a:rPr lang="de-DE" dirty="0"/>
            </a:br>
            <a:r>
              <a:rPr lang="en-GB" dirty="0"/>
              <a:t>Nor is the practice of </a:t>
            </a:r>
            <a:r>
              <a:rPr lang="en-GB" dirty="0">
                <a:solidFill>
                  <a:srgbClr val="FFC000"/>
                </a:solidFill>
              </a:rPr>
              <a:t>divination</a:t>
            </a:r>
            <a:r>
              <a:rPr lang="en-GB" dirty="0"/>
              <a:t> disregarded even among </a:t>
            </a:r>
            <a:r>
              <a:rPr lang="en-GB" dirty="0">
                <a:solidFill>
                  <a:srgbClr val="FFC000"/>
                </a:solidFill>
              </a:rPr>
              <a:t>uncivilised tribes</a:t>
            </a:r>
            <a:r>
              <a:rPr lang="en-GB" dirty="0"/>
              <a:t>, if indeed there are Druids in Gaul—and there are, for I knew one of them myself, </a:t>
            </a:r>
            <a:r>
              <a:rPr lang="en-GB" dirty="0" err="1">
                <a:solidFill>
                  <a:srgbClr val="FFC000"/>
                </a:solidFill>
              </a:rPr>
              <a:t>Divitiacus</a:t>
            </a:r>
            <a:r>
              <a:rPr lang="en-GB" dirty="0"/>
              <a:t>, the </a:t>
            </a:r>
            <a:r>
              <a:rPr lang="en-GB" dirty="0" err="1"/>
              <a:t>Aeduan</a:t>
            </a:r>
            <a:r>
              <a:rPr lang="en-GB" dirty="0"/>
              <a:t>, your guest and eulogist. He claimed to have that </a:t>
            </a:r>
            <a:r>
              <a:rPr lang="en-GB" dirty="0">
                <a:solidFill>
                  <a:srgbClr val="FFC000"/>
                </a:solidFill>
              </a:rPr>
              <a:t>knowledge of nature which the Greeks call '</a:t>
            </a:r>
            <a:r>
              <a:rPr lang="en-GB" dirty="0" err="1">
                <a:solidFill>
                  <a:srgbClr val="FFC000"/>
                </a:solidFill>
              </a:rPr>
              <a:t>physiologia</a:t>
            </a:r>
            <a:r>
              <a:rPr lang="en-GB" dirty="0"/>
              <a:t>’, and he used </a:t>
            </a:r>
            <a:r>
              <a:rPr lang="en-GB" dirty="0">
                <a:solidFill>
                  <a:srgbClr val="FFC000"/>
                </a:solidFill>
              </a:rPr>
              <a:t>to make predictions</a:t>
            </a:r>
            <a:r>
              <a:rPr lang="en-GB" dirty="0"/>
              <a:t>, sometimes by means of </a:t>
            </a:r>
            <a:r>
              <a:rPr lang="en-GB" dirty="0">
                <a:solidFill>
                  <a:srgbClr val="FFC000"/>
                </a:solidFill>
              </a:rPr>
              <a:t>augury</a:t>
            </a:r>
            <a:r>
              <a:rPr lang="en-GB" dirty="0"/>
              <a:t> and sometimes by means of conjecture. </a:t>
            </a:r>
            <a:r>
              <a:rPr lang="en-GB" dirty="0">
                <a:solidFill>
                  <a:schemeClr val="tx1">
                    <a:lumMod val="50000"/>
                  </a:schemeClr>
                </a:solidFill>
              </a:rPr>
              <a:t>Among the Persians the augurs and diviners are the magi, who assemble regularly in a sacred place for practice and consultation, just as formerly your augurs used to do on the </a:t>
            </a:r>
            <a:r>
              <a:rPr lang="en-GB" dirty="0" err="1">
                <a:solidFill>
                  <a:schemeClr val="tx1">
                    <a:lumMod val="50000"/>
                  </a:schemeClr>
                </a:solidFill>
              </a:rPr>
              <a:t>Nones</a:t>
            </a:r>
            <a:r>
              <a:rPr lang="en-GB" dirty="0">
                <a:solidFill>
                  <a:schemeClr val="tx1">
                    <a:lumMod val="50000"/>
                  </a:schemeClr>
                </a:solidFill>
              </a:rPr>
              <a:t>.</a:t>
            </a:r>
          </a:p>
        </p:txBody>
      </p:sp>
    </p:spTree>
    <p:extLst>
      <p:ext uri="{BB962C8B-B14F-4D97-AF65-F5344CB8AC3E}">
        <p14:creationId xmlns:p14="http://schemas.microsoft.com/office/powerpoint/2010/main" val="693695762"/>
      </p:ext>
    </p:extLst>
  </p:cSld>
  <p:clrMapOvr>
    <a:masterClrMapping/>
  </p:clrMapOvr>
  <p:transition spd="slow">
    <p:randomBar dir="vert"/>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de-DE" b="1" dirty="0" err="1"/>
              <a:t>Instrumentalisation</a:t>
            </a:r>
            <a:endParaRPr lang="en-GB" b="1" dirty="0"/>
          </a:p>
        </p:txBody>
      </p:sp>
      <p:sp>
        <p:nvSpPr>
          <p:cNvPr id="10" name="Content Placeholder 9">
            <a:extLst>
              <a:ext uri="{FF2B5EF4-FFF2-40B4-BE49-F238E27FC236}">
                <a16:creationId xmlns:a16="http://schemas.microsoft.com/office/drawing/2014/main" xmlns="" id="{4C96B655-1C6C-4421-B668-FB433D3CCA96}"/>
              </a:ext>
            </a:extLst>
          </p:cNvPr>
          <p:cNvSpPr>
            <a:spLocks noGrp="1"/>
          </p:cNvSpPr>
          <p:nvPr>
            <p:ph idx="1"/>
          </p:nvPr>
        </p:nvSpPr>
        <p:spPr>
          <a:xfrm>
            <a:off x="685801" y="2142067"/>
            <a:ext cx="10131425" cy="3649133"/>
          </a:xfrm>
        </p:spPr>
        <p:txBody>
          <a:bodyPr>
            <a:normAutofit/>
          </a:bodyPr>
          <a:lstStyle/>
          <a:p>
            <a:endParaRPr lang="en-US"/>
          </a:p>
        </p:txBody>
      </p:sp>
      <p:sp>
        <p:nvSpPr>
          <p:cNvPr id="7" name="Content Placeholder 2">
            <a:extLst>
              <a:ext uri="{FF2B5EF4-FFF2-40B4-BE49-F238E27FC236}">
                <a16:creationId xmlns:a16="http://schemas.microsoft.com/office/drawing/2014/main" xmlns="" id="{9A60AC9F-5938-4B4F-8E71-A8124A039392}"/>
              </a:ext>
            </a:extLst>
          </p:cNvPr>
          <p:cNvSpPr txBox="1">
            <a:spLocks/>
          </p:cNvSpPr>
          <p:nvPr/>
        </p:nvSpPr>
        <p:spPr>
          <a:xfrm rot="900000">
            <a:off x="4985113" y="957357"/>
            <a:ext cx="4658735" cy="521607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a:t>Caesar:</a:t>
            </a:r>
          </a:p>
          <a:p>
            <a:pPr lvl="1"/>
            <a:r>
              <a:rPr lang="de-DE"/>
              <a:t>Legitimise brutal conquest of Gaul</a:t>
            </a:r>
          </a:p>
          <a:p>
            <a:pPr lvl="1"/>
            <a:r>
              <a:rPr lang="de-DE"/>
              <a:t>On the other hand: </a:t>
            </a:r>
            <a:br>
              <a:rPr lang="de-DE"/>
            </a:br>
            <a:r>
              <a:rPr lang="de-DE"/>
              <a:t>scope for integration...!</a:t>
            </a:r>
          </a:p>
          <a:p>
            <a:r>
              <a:rPr lang="de-DE"/>
              <a:t>Later authors and politicians use topos to legitimise increasing persecution of the druids, esp. under Claudius &amp; Nero</a:t>
            </a:r>
          </a:p>
          <a:p>
            <a:r>
              <a:rPr lang="de-DE"/>
              <a:t>Fear of Gauls </a:t>
            </a:r>
            <a:br>
              <a:rPr lang="de-DE"/>
            </a:br>
            <a:r>
              <a:rPr lang="de-DE">
                <a:sym typeface="Wingdings" pitchFamily="2" charset="2"/>
              </a:rPr>
              <a:t> fear of druids</a:t>
            </a:r>
            <a:endParaRPr lang="de-DE"/>
          </a:p>
          <a:p>
            <a:r>
              <a:rPr lang="de-DE"/>
              <a:t>But what happened between Caesar and Aug./Tiberius ?</a:t>
            </a:r>
          </a:p>
          <a:p>
            <a:pPr lvl="1"/>
            <a:endParaRPr lang="en-GB" dirty="0"/>
          </a:p>
        </p:txBody>
      </p:sp>
    </p:spTree>
    <p:extLst>
      <p:ext uri="{BB962C8B-B14F-4D97-AF65-F5344CB8AC3E}">
        <p14:creationId xmlns:p14="http://schemas.microsoft.com/office/powerpoint/2010/main" val="1040421105"/>
      </p:ext>
    </p:extLst>
  </p:cSld>
  <p:clrMapOvr>
    <a:masterClrMapping/>
  </p:clrMapOvr>
  <p:transition spd="slow">
    <p:randomBar dir="vert"/>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de-DE" b="1" dirty="0" err="1"/>
              <a:t>Instrumentalisation</a:t>
            </a:r>
            <a:endParaRPr lang="en-GB" b="1" dirty="0"/>
          </a:p>
        </p:txBody>
      </p:sp>
      <p:sp>
        <p:nvSpPr>
          <p:cNvPr id="10" name="Content Placeholder 9">
            <a:extLst>
              <a:ext uri="{FF2B5EF4-FFF2-40B4-BE49-F238E27FC236}">
                <a16:creationId xmlns:a16="http://schemas.microsoft.com/office/drawing/2014/main" xmlns="" id="{4C96B655-1C6C-4421-B668-FB433D3CCA96}"/>
              </a:ext>
            </a:extLst>
          </p:cNvPr>
          <p:cNvSpPr>
            <a:spLocks noGrp="1"/>
          </p:cNvSpPr>
          <p:nvPr>
            <p:ph idx="1"/>
          </p:nvPr>
        </p:nvSpPr>
        <p:spPr>
          <a:xfrm>
            <a:off x="685801" y="2142067"/>
            <a:ext cx="10131425" cy="3649133"/>
          </a:xfrm>
        </p:spPr>
        <p:txBody>
          <a:bodyPr>
            <a:normAutofit/>
          </a:bodyPr>
          <a:lstStyle/>
          <a:p>
            <a:endParaRPr lang="en-US" dirty="0"/>
          </a:p>
        </p:txBody>
      </p:sp>
      <p:sp>
        <p:nvSpPr>
          <p:cNvPr id="9" name="Content Placeholder 2">
            <a:extLst>
              <a:ext uri="{FF2B5EF4-FFF2-40B4-BE49-F238E27FC236}">
                <a16:creationId xmlns:a16="http://schemas.microsoft.com/office/drawing/2014/main" xmlns="" id="{0B810923-9C49-402C-A129-C87B48C9EA23}"/>
              </a:ext>
            </a:extLst>
          </p:cNvPr>
          <p:cNvSpPr txBox="1">
            <a:spLocks/>
          </p:cNvSpPr>
          <p:nvPr/>
        </p:nvSpPr>
        <p:spPr>
          <a:xfrm>
            <a:off x="862002" y="709182"/>
            <a:ext cx="5279405" cy="5321059"/>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fr-FR" sz="2400" b="1" dirty="0" err="1"/>
              <a:t>Suetonius</a:t>
            </a:r>
            <a:r>
              <a:rPr lang="fr-FR" sz="2400" b="1" dirty="0"/>
              <a:t> </a:t>
            </a:r>
            <a:r>
              <a:rPr lang="fr-FR" sz="2400" b="1" i="1" dirty="0" err="1"/>
              <a:t>Divus</a:t>
            </a:r>
            <a:r>
              <a:rPr lang="fr-FR" sz="2400" b="1" i="1" dirty="0"/>
              <a:t> Claudius</a:t>
            </a:r>
            <a:r>
              <a:rPr lang="fr-FR" sz="2400" b="1" dirty="0"/>
              <a:t> </a:t>
            </a:r>
            <a:r>
              <a:rPr lang="en-GB" sz="2400" b="1" dirty="0"/>
              <a:t>25 </a:t>
            </a:r>
            <a:br>
              <a:rPr lang="en-GB" sz="2400" b="1" dirty="0"/>
            </a:br>
            <a:r>
              <a:rPr lang="en-GB" sz="2400" b="1" dirty="0"/>
              <a:t/>
            </a:r>
            <a:br>
              <a:rPr lang="en-GB" sz="2400" b="1" dirty="0"/>
            </a:br>
            <a:r>
              <a:rPr lang="en-GB" sz="2400" i="1" dirty="0"/>
              <a:t>The </a:t>
            </a:r>
            <a:r>
              <a:rPr lang="en-GB" sz="2400" i="1" dirty="0">
                <a:solidFill>
                  <a:srgbClr val="FFC000"/>
                </a:solidFill>
              </a:rPr>
              <a:t>religious rites of the Druids, solemnised with such horrid cruelties</a:t>
            </a:r>
            <a:r>
              <a:rPr lang="en-GB" sz="2400" i="1" dirty="0"/>
              <a:t>, which had only been forbidden the citizens of </a:t>
            </a:r>
            <a:r>
              <a:rPr lang="en-GB" sz="2400" i="1" u="sng" dirty="0"/>
              <a:t>Rome</a:t>
            </a:r>
            <a:r>
              <a:rPr lang="en-GB" sz="2400" i="1" dirty="0"/>
              <a:t> during the reign of </a:t>
            </a:r>
            <a:r>
              <a:rPr lang="en-GB" sz="2400" i="1" dirty="0">
                <a:solidFill>
                  <a:srgbClr val="FFC000"/>
                </a:solidFill>
              </a:rPr>
              <a:t>Augustus</a:t>
            </a:r>
            <a:r>
              <a:rPr lang="en-GB" sz="2400" i="1" dirty="0"/>
              <a:t>, he </a:t>
            </a:r>
            <a:r>
              <a:rPr lang="en-GB" sz="2400" i="1" dirty="0">
                <a:solidFill>
                  <a:srgbClr val="FFC000"/>
                </a:solidFill>
              </a:rPr>
              <a:t>utterly abolished among the </a:t>
            </a:r>
            <a:r>
              <a:rPr lang="en-GB" sz="2400" i="1" dirty="0" err="1">
                <a:solidFill>
                  <a:srgbClr val="FFC000"/>
                </a:solidFill>
              </a:rPr>
              <a:t>Gauls</a:t>
            </a:r>
            <a:r>
              <a:rPr lang="en-GB" sz="2400" i="1" dirty="0">
                <a:solidFill>
                  <a:srgbClr val="FFC000"/>
                </a:solidFill>
              </a:rPr>
              <a:t>. </a:t>
            </a:r>
            <a:r>
              <a:rPr lang="en-GB" sz="2400" i="1" dirty="0"/>
              <a:t>On the other hand, he attempted to transfer the Eleusinian mysteries from Attica to Rome. He likewise ordered the temple of Venus </a:t>
            </a:r>
            <a:r>
              <a:rPr lang="en-GB" sz="2400" i="1" dirty="0" err="1"/>
              <a:t>Erycina</a:t>
            </a:r>
            <a:r>
              <a:rPr lang="en-GB" sz="2400" i="1" dirty="0"/>
              <a:t> in Sicily, which was old and in a ruinous condition, to be repaired at the expense of the Roman people.</a:t>
            </a:r>
          </a:p>
          <a:p>
            <a:endParaRPr lang="en-GB" sz="2400" dirty="0"/>
          </a:p>
        </p:txBody>
      </p:sp>
    </p:spTree>
    <p:extLst>
      <p:ext uri="{BB962C8B-B14F-4D97-AF65-F5344CB8AC3E}">
        <p14:creationId xmlns:p14="http://schemas.microsoft.com/office/powerpoint/2010/main" val="2468263166"/>
      </p:ext>
    </p:extLst>
  </p:cSld>
  <p:clrMapOvr>
    <a:masterClrMapping/>
  </p:clrMapOvr>
  <p:transition spd="slow">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de-DE" b="1" dirty="0" err="1"/>
              <a:t>Instrumentalisation</a:t>
            </a:r>
            <a:endParaRPr lang="en-GB" b="1" dirty="0"/>
          </a:p>
        </p:txBody>
      </p:sp>
      <p:sp>
        <p:nvSpPr>
          <p:cNvPr id="10" name="Content Placeholder 9">
            <a:extLst>
              <a:ext uri="{FF2B5EF4-FFF2-40B4-BE49-F238E27FC236}">
                <a16:creationId xmlns:a16="http://schemas.microsoft.com/office/drawing/2014/main" xmlns="" id="{4C96B655-1C6C-4421-B668-FB433D3CCA96}"/>
              </a:ext>
            </a:extLst>
          </p:cNvPr>
          <p:cNvSpPr>
            <a:spLocks noGrp="1"/>
          </p:cNvSpPr>
          <p:nvPr>
            <p:ph idx="1"/>
          </p:nvPr>
        </p:nvSpPr>
        <p:spPr>
          <a:xfrm>
            <a:off x="685801" y="2142067"/>
            <a:ext cx="10131425" cy="3649133"/>
          </a:xfrm>
        </p:spPr>
        <p:txBody>
          <a:bodyPr>
            <a:normAutofit/>
          </a:bodyPr>
          <a:lstStyle/>
          <a:p>
            <a:r>
              <a:rPr lang="en-US" dirty="0"/>
              <a:t>HUMAN SACRIFICE</a:t>
            </a:r>
          </a:p>
        </p:txBody>
      </p:sp>
      <p:sp>
        <p:nvSpPr>
          <p:cNvPr id="11" name="Content Placeholder 2">
            <a:extLst>
              <a:ext uri="{FF2B5EF4-FFF2-40B4-BE49-F238E27FC236}">
                <a16:creationId xmlns:a16="http://schemas.microsoft.com/office/drawing/2014/main" xmlns="" id="{7C67936A-D4A3-456F-8A3F-5F3EBC05B86A}"/>
              </a:ext>
            </a:extLst>
          </p:cNvPr>
          <p:cNvSpPr txBox="1">
            <a:spLocks/>
          </p:cNvSpPr>
          <p:nvPr/>
        </p:nvSpPr>
        <p:spPr>
          <a:xfrm rot="900000">
            <a:off x="4683218" y="2050310"/>
            <a:ext cx="4988299" cy="4696081"/>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endParaRPr lang="de-DE"/>
          </a:p>
          <a:p>
            <a:r>
              <a:rPr lang="de-DE"/>
              <a:t>Also cf. later </a:t>
            </a:r>
            <a:r>
              <a:rPr lang="en-GB"/>
              <a:t>classical commentaries mentioning a </a:t>
            </a:r>
            <a:r>
              <a:rPr lang="en-GB">
                <a:solidFill>
                  <a:srgbClr val="FFC000"/>
                </a:solidFill>
              </a:rPr>
              <a:t>human scapegoat figure: </a:t>
            </a:r>
            <a:r>
              <a:rPr lang="en-GB"/>
              <a:t>people would voluntarily lay down his or her life for the good of the community.</a:t>
            </a:r>
            <a:br>
              <a:rPr lang="en-GB"/>
            </a:br>
            <a:r>
              <a:rPr lang="en-GB">
                <a:sym typeface="Wingdings" pitchFamily="2" charset="2"/>
              </a:rPr>
              <a:t>so-called </a:t>
            </a:r>
            <a:r>
              <a:rPr lang="de-DE" i="1">
                <a:solidFill>
                  <a:srgbClr val="FFC000"/>
                </a:solidFill>
              </a:rPr>
              <a:t>mos Gallorum</a:t>
            </a:r>
            <a:r>
              <a:rPr lang="de-DE">
                <a:solidFill>
                  <a:srgbClr val="FFC000"/>
                </a:solidFill>
              </a:rPr>
              <a:t> among the Massaliotes</a:t>
            </a:r>
            <a:r>
              <a:rPr lang="de-DE"/>
              <a:t>.</a:t>
            </a:r>
          </a:p>
          <a:p>
            <a:pPr lvl="1"/>
            <a:r>
              <a:rPr lang="de-DE"/>
              <a:t>But rather a typical Greek custom</a:t>
            </a:r>
          </a:p>
          <a:p>
            <a:pPr lvl="1"/>
            <a:r>
              <a:rPr lang="de-DE"/>
              <a:t>Associated with the Gauls in our sources because of the topos of human sacrifice</a:t>
            </a:r>
            <a:br>
              <a:rPr lang="de-DE"/>
            </a:br>
            <a:r>
              <a:rPr lang="de-DE"/>
              <a:t/>
            </a:r>
            <a:br>
              <a:rPr lang="de-DE"/>
            </a:br>
            <a:endParaRPr lang="de-DE"/>
          </a:p>
          <a:p>
            <a:pPr lvl="1"/>
            <a:endParaRPr lang="de-DE"/>
          </a:p>
          <a:p>
            <a:pPr lvl="1"/>
            <a:endParaRPr lang="de-DE"/>
          </a:p>
          <a:p>
            <a:pPr lvl="1"/>
            <a:endParaRPr lang="de-DE" dirty="0"/>
          </a:p>
        </p:txBody>
      </p:sp>
    </p:spTree>
    <p:extLst>
      <p:ext uri="{BB962C8B-B14F-4D97-AF65-F5344CB8AC3E}">
        <p14:creationId xmlns:p14="http://schemas.microsoft.com/office/powerpoint/2010/main" val="2359857115"/>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E14E0CDB-15FA-45FB-A8E1-7BB9BAE64A7D}"/>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7A57354E-2764-460C-9B1C-F414BB9402BD}"/>
              </a:ext>
            </a:extLst>
          </p:cNvPr>
          <p:cNvSpPr>
            <a:spLocks noGrp="1"/>
          </p:cNvSpPr>
          <p:nvPr>
            <p:ph type="title"/>
          </p:nvPr>
        </p:nvSpPr>
        <p:spPr>
          <a:xfrm>
            <a:off x="1991544" y="17041"/>
            <a:ext cx="10131425" cy="1456267"/>
          </a:xfrm>
        </p:spPr>
        <p:txBody>
          <a:bodyPr>
            <a:normAutofit/>
          </a:bodyPr>
          <a:lstStyle/>
          <a:p>
            <a:pPr algn="r"/>
            <a:r>
              <a:rPr lang="de-DE" b="1" dirty="0"/>
              <a:t>SUMMARY</a:t>
            </a:r>
            <a:endParaRPr lang="en-GB" b="1" dirty="0"/>
          </a:p>
        </p:txBody>
      </p:sp>
      <p:sp>
        <p:nvSpPr>
          <p:cNvPr id="10" name="Content Placeholder 9">
            <a:extLst>
              <a:ext uri="{FF2B5EF4-FFF2-40B4-BE49-F238E27FC236}">
                <a16:creationId xmlns:a16="http://schemas.microsoft.com/office/drawing/2014/main" xmlns="" id="{4C96B655-1C6C-4421-B668-FB433D3CCA96}"/>
              </a:ext>
            </a:extLst>
          </p:cNvPr>
          <p:cNvSpPr>
            <a:spLocks noGrp="1"/>
          </p:cNvSpPr>
          <p:nvPr>
            <p:ph idx="1"/>
          </p:nvPr>
        </p:nvSpPr>
        <p:spPr>
          <a:xfrm>
            <a:off x="685801" y="2142067"/>
            <a:ext cx="10131425" cy="3649133"/>
          </a:xfrm>
        </p:spPr>
        <p:txBody>
          <a:bodyPr>
            <a:normAutofit/>
          </a:bodyPr>
          <a:lstStyle/>
          <a:p>
            <a:endParaRPr lang="en-US" dirty="0"/>
          </a:p>
        </p:txBody>
      </p:sp>
      <p:sp>
        <p:nvSpPr>
          <p:cNvPr id="7" name="Title 3">
            <a:extLst>
              <a:ext uri="{FF2B5EF4-FFF2-40B4-BE49-F238E27FC236}">
                <a16:creationId xmlns:a16="http://schemas.microsoft.com/office/drawing/2014/main" xmlns="" id="{59768D6A-4E18-436F-8AA6-1F87E31124A5}"/>
              </a:ext>
            </a:extLst>
          </p:cNvPr>
          <p:cNvSpPr txBox="1">
            <a:spLocks/>
          </p:cNvSpPr>
          <p:nvPr/>
        </p:nvSpPr>
        <p:spPr>
          <a:xfrm>
            <a:off x="685801" y="609600"/>
            <a:ext cx="10131425"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Summary</a:t>
            </a:r>
            <a:endParaRPr lang="en-GB" dirty="0"/>
          </a:p>
        </p:txBody>
      </p:sp>
      <p:sp>
        <p:nvSpPr>
          <p:cNvPr id="9" name="Content Placeholder 4">
            <a:extLst>
              <a:ext uri="{FF2B5EF4-FFF2-40B4-BE49-F238E27FC236}">
                <a16:creationId xmlns:a16="http://schemas.microsoft.com/office/drawing/2014/main" xmlns="" id="{897770B9-9992-4CE1-9782-6272B1F73A1C}"/>
              </a:ext>
            </a:extLst>
          </p:cNvPr>
          <p:cNvSpPr txBox="1">
            <a:spLocks/>
          </p:cNvSpPr>
          <p:nvPr/>
        </p:nvSpPr>
        <p:spPr>
          <a:xfrm rot="-900000">
            <a:off x="1962100" y="1410937"/>
            <a:ext cx="3164937" cy="4839838"/>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a:t>Elements from Poseidonios are used to create a </a:t>
            </a:r>
            <a:r>
              <a:rPr lang="de-DE">
                <a:solidFill>
                  <a:srgbClr val="FFC000"/>
                </a:solidFill>
              </a:rPr>
              <a:t>negative image </a:t>
            </a:r>
            <a:r>
              <a:rPr lang="de-DE"/>
              <a:t>of Celts and Celtic religion</a:t>
            </a:r>
          </a:p>
          <a:p>
            <a:r>
              <a:rPr lang="de-DE"/>
              <a:t>An image of Otherness </a:t>
            </a:r>
            <a:br>
              <a:rPr lang="de-DE"/>
            </a:br>
            <a:r>
              <a:rPr lang="de-DE"/>
              <a:t>- demarcating  ‚civilisation‘ from ‚barbarism‘</a:t>
            </a:r>
          </a:p>
          <a:p>
            <a:r>
              <a:rPr lang="de-DE"/>
              <a:t>Legitimise Roman conquest, even genocide</a:t>
            </a:r>
          </a:p>
          <a:p>
            <a:endParaRPr lang="de-DE" dirty="0"/>
          </a:p>
        </p:txBody>
      </p:sp>
      <p:sp>
        <p:nvSpPr>
          <p:cNvPr id="11" name="Content Placeholder 5">
            <a:extLst>
              <a:ext uri="{FF2B5EF4-FFF2-40B4-BE49-F238E27FC236}">
                <a16:creationId xmlns:a16="http://schemas.microsoft.com/office/drawing/2014/main" xmlns="" id="{4FDD67F1-CEB9-4A5D-A33E-1B7F126FF4F8}"/>
              </a:ext>
            </a:extLst>
          </p:cNvPr>
          <p:cNvSpPr txBox="1">
            <a:spLocks/>
          </p:cNvSpPr>
          <p:nvPr/>
        </p:nvSpPr>
        <p:spPr>
          <a:xfrm rot="-900000">
            <a:off x="5039407" y="601112"/>
            <a:ext cx="3195845" cy="5737257"/>
          </a:xfrm>
          <a:prstGeom prst="rect">
            <a:avLst/>
          </a:prstGeom>
        </p:spPr>
        <p:txBody>
          <a:bodyP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gn="ctr">
              <a:buFont typeface="Arial"/>
              <a:buNone/>
            </a:pPr>
            <a:r>
              <a:rPr lang="de-DE"/>
              <a:t>Chronology</a:t>
            </a:r>
            <a:br>
              <a:rPr lang="de-DE"/>
            </a:br>
            <a:endParaRPr lang="de-DE"/>
          </a:p>
          <a:p>
            <a:r>
              <a:rPr lang="de-DE"/>
              <a:t>Poseidonios, Cicero, Caesar</a:t>
            </a:r>
          </a:p>
          <a:p>
            <a:pPr lvl="1"/>
            <a:r>
              <a:rPr lang="de-DE"/>
              <a:t>There are still positive elements </a:t>
            </a:r>
            <a:br>
              <a:rPr lang="de-DE"/>
            </a:br>
            <a:r>
              <a:rPr lang="de-DE"/>
              <a:t>among the religion and culture of the Gauls</a:t>
            </a:r>
          </a:p>
          <a:p>
            <a:r>
              <a:rPr lang="de-DE"/>
              <a:t>Augustus</a:t>
            </a:r>
          </a:p>
          <a:p>
            <a:pPr lvl="1"/>
            <a:r>
              <a:rPr lang="de-DE"/>
              <a:t>Druidism said to be prohibited for Roman citizens only</a:t>
            </a:r>
          </a:p>
          <a:p>
            <a:r>
              <a:rPr lang="de-DE"/>
              <a:t>Claudius/Nero</a:t>
            </a:r>
          </a:p>
          <a:p>
            <a:pPr lvl="1"/>
            <a:r>
              <a:rPr lang="de-DE"/>
              <a:t>Persecution of the druids...</a:t>
            </a:r>
            <a:endParaRPr lang="en-GB" dirty="0"/>
          </a:p>
        </p:txBody>
      </p:sp>
    </p:spTree>
    <p:extLst>
      <p:ext uri="{BB962C8B-B14F-4D97-AF65-F5344CB8AC3E}">
        <p14:creationId xmlns:p14="http://schemas.microsoft.com/office/powerpoint/2010/main" val="3708523868"/>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xmlns=""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9" name="Text Placeholder 4">
            <a:extLst>
              <a:ext uri="{FF2B5EF4-FFF2-40B4-BE49-F238E27FC236}">
                <a16:creationId xmlns:a16="http://schemas.microsoft.com/office/drawing/2014/main" xmlns="" id="{FBA2B834-236D-454E-B6A3-7B9F9E1F4DA8}"/>
              </a:ext>
            </a:extLst>
          </p:cNvPr>
          <p:cNvSpPr txBox="1">
            <a:spLocks/>
          </p:cNvSpPr>
          <p:nvPr/>
        </p:nvSpPr>
        <p:spPr>
          <a:xfrm>
            <a:off x="1863328" y="6055697"/>
            <a:ext cx="4310915" cy="68963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t>Druidism</a:t>
            </a:r>
            <a:r>
              <a:rPr lang="de-DE" dirty="0"/>
              <a:t> and </a:t>
            </a:r>
            <a:r>
              <a:rPr lang="de-DE" dirty="0" err="1"/>
              <a:t>Pythogarenism</a:t>
            </a:r>
            <a:endParaRPr lang="en-GB" dirty="0"/>
          </a:p>
        </p:txBody>
      </p:sp>
      <p:pic>
        <p:nvPicPr>
          <p:cNvPr id="23" name="Picture 2" descr="http://valleyoakblog.files.wordpress.com/2011/02/018_druid.jpg">
            <a:extLst>
              <a:ext uri="{FF2B5EF4-FFF2-40B4-BE49-F238E27FC236}">
                <a16:creationId xmlns:a16="http://schemas.microsoft.com/office/drawing/2014/main" xmlns="" id="{D571FDCB-1717-401D-B101-30AC274C84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336" y="1301024"/>
            <a:ext cx="3334097" cy="38103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24" name="Picture 6" descr="http://www.ancient-celts.com/FreemanCover.jpg">
            <a:extLst>
              <a:ext uri="{FF2B5EF4-FFF2-40B4-BE49-F238E27FC236}">
                <a16:creationId xmlns:a16="http://schemas.microsoft.com/office/drawing/2014/main" xmlns="" id="{1D6AA3CB-7A10-452B-A126-C310C5E045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6888" y="3143249"/>
            <a:ext cx="2457450" cy="37147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5" name="Content Placeholder 2">
            <a:extLst>
              <a:ext uri="{FF2B5EF4-FFF2-40B4-BE49-F238E27FC236}">
                <a16:creationId xmlns:a16="http://schemas.microsoft.com/office/drawing/2014/main" xmlns="" id="{4904B913-01F6-42ED-9032-005B8B1E707E}"/>
              </a:ext>
            </a:extLst>
          </p:cNvPr>
          <p:cNvSpPr txBox="1">
            <a:spLocks/>
          </p:cNvSpPr>
          <p:nvPr/>
        </p:nvSpPr>
        <p:spPr>
          <a:xfrm rot="82587">
            <a:off x="5356092" y="1006198"/>
            <a:ext cx="4658735" cy="2349361"/>
          </a:xfrm>
          <a:prstGeom prst="rect">
            <a:avLst/>
          </a:prstGeom>
        </p:spPr>
        <p:txBody>
          <a:bodyPr vert="horz" lIns="91440" tIns="45720" rIns="91440" bIns="45720" rtlCol="0" anchor="ctr">
            <a:normAutofit fontScale="92500"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solidFill>
                  <a:srgbClr val="FFC000"/>
                </a:solidFill>
              </a:rPr>
              <a:t>Druids</a:t>
            </a:r>
            <a:r>
              <a:rPr lang="de-DE" dirty="0">
                <a:solidFill>
                  <a:srgbClr val="FFC000"/>
                </a:solidFill>
              </a:rPr>
              <a:t> </a:t>
            </a:r>
            <a:r>
              <a:rPr lang="de-DE" dirty="0" err="1">
                <a:solidFill>
                  <a:srgbClr val="FFC000"/>
                </a:solidFill>
              </a:rPr>
              <a:t>as</a:t>
            </a:r>
            <a:r>
              <a:rPr lang="de-DE" dirty="0">
                <a:solidFill>
                  <a:srgbClr val="FFC000"/>
                </a:solidFill>
              </a:rPr>
              <a:t> </a:t>
            </a:r>
            <a:r>
              <a:rPr lang="de-DE" dirty="0" err="1">
                <a:solidFill>
                  <a:srgbClr val="FFC000"/>
                </a:solidFill>
              </a:rPr>
              <a:t>philosophers</a:t>
            </a:r>
            <a:r>
              <a:rPr lang="de-DE" dirty="0">
                <a:solidFill>
                  <a:srgbClr val="FFC000"/>
                </a:solidFill>
              </a:rPr>
              <a:t/>
            </a:r>
            <a:br>
              <a:rPr lang="de-DE" dirty="0">
                <a:solidFill>
                  <a:srgbClr val="FFC000"/>
                </a:solidFill>
              </a:rPr>
            </a:br>
            <a:r>
              <a:rPr lang="de-DE" dirty="0">
                <a:solidFill>
                  <a:srgbClr val="FFC000"/>
                </a:solidFill>
              </a:rPr>
              <a:t>- and </a:t>
            </a:r>
            <a:r>
              <a:rPr lang="de-DE" dirty="0" err="1">
                <a:solidFill>
                  <a:srgbClr val="FFC000"/>
                </a:solidFill>
              </a:rPr>
              <a:t>as</a:t>
            </a:r>
            <a:r>
              <a:rPr lang="de-DE" dirty="0">
                <a:solidFill>
                  <a:srgbClr val="FFC000"/>
                </a:solidFill>
              </a:rPr>
              <a:t> </a:t>
            </a:r>
            <a:r>
              <a:rPr lang="de-DE" dirty="0" err="1">
                <a:solidFill>
                  <a:srgbClr val="FFC000"/>
                </a:solidFill>
              </a:rPr>
              <a:t>pythagorians</a:t>
            </a:r>
            <a:r>
              <a:rPr lang="de-DE" dirty="0">
                <a:solidFill>
                  <a:srgbClr val="FFC000"/>
                </a:solidFill>
              </a:rPr>
              <a:t>!</a:t>
            </a:r>
          </a:p>
          <a:p>
            <a:endParaRPr lang="de-DE" dirty="0"/>
          </a:p>
          <a:p>
            <a:r>
              <a:rPr lang="de-DE" dirty="0"/>
              <a:t>Main source: </a:t>
            </a:r>
            <a:r>
              <a:rPr lang="de-DE" dirty="0" err="1">
                <a:solidFill>
                  <a:srgbClr val="FFC000"/>
                </a:solidFill>
              </a:rPr>
              <a:t>Poseidonius</a:t>
            </a:r>
            <a:endParaRPr lang="de-DE" dirty="0">
              <a:solidFill>
                <a:srgbClr val="FFC000"/>
              </a:solidFill>
            </a:endParaRPr>
          </a:p>
          <a:p>
            <a:pPr lvl="1"/>
            <a:r>
              <a:rPr lang="de-DE" dirty="0"/>
              <a:t>an </a:t>
            </a:r>
            <a:r>
              <a:rPr lang="de-DE" dirty="0" err="1"/>
              <a:t>Epicurian</a:t>
            </a:r>
            <a:r>
              <a:rPr lang="de-DE" dirty="0"/>
              <a:t>/</a:t>
            </a:r>
            <a:r>
              <a:rPr lang="de-DE" dirty="0" err="1"/>
              <a:t>Pythagorean</a:t>
            </a:r>
            <a:endParaRPr lang="de-DE" dirty="0"/>
          </a:p>
          <a:p>
            <a:r>
              <a:rPr lang="de-DE" dirty="0" err="1"/>
              <a:t>copied</a:t>
            </a:r>
            <a:r>
              <a:rPr lang="de-DE" dirty="0"/>
              <a:t> </a:t>
            </a:r>
            <a:r>
              <a:rPr lang="de-DE" dirty="0" err="1"/>
              <a:t>by</a:t>
            </a:r>
            <a:r>
              <a:rPr lang="de-DE" dirty="0"/>
              <a:t> </a:t>
            </a:r>
            <a:r>
              <a:rPr lang="de-DE" dirty="0" err="1"/>
              <a:t>later</a:t>
            </a:r>
            <a:r>
              <a:rPr lang="de-DE" dirty="0"/>
              <a:t> </a:t>
            </a:r>
            <a:r>
              <a:rPr lang="de-DE" dirty="0" err="1"/>
              <a:t>authors</a:t>
            </a:r>
            <a:r>
              <a:rPr lang="de-DE" dirty="0"/>
              <a:t>, like Caesar, Strabo and Cassius </a:t>
            </a:r>
            <a:r>
              <a:rPr lang="de-DE" dirty="0" err="1"/>
              <a:t>Dio</a:t>
            </a:r>
            <a:endParaRPr lang="en-GB" dirty="0"/>
          </a:p>
        </p:txBody>
      </p:sp>
    </p:spTree>
    <p:extLst>
      <p:ext uri="{BB962C8B-B14F-4D97-AF65-F5344CB8AC3E}">
        <p14:creationId xmlns:p14="http://schemas.microsoft.com/office/powerpoint/2010/main" val="3952615578"/>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6000">
        <p15:prstTrans prst="curtains"/>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xmlns=""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9" name="Text Placeholder 4">
            <a:extLst>
              <a:ext uri="{FF2B5EF4-FFF2-40B4-BE49-F238E27FC236}">
                <a16:creationId xmlns:a16="http://schemas.microsoft.com/office/drawing/2014/main" xmlns="" id="{FBA2B834-236D-454E-B6A3-7B9F9E1F4DA8}"/>
              </a:ext>
            </a:extLst>
          </p:cNvPr>
          <p:cNvSpPr txBox="1">
            <a:spLocks/>
          </p:cNvSpPr>
          <p:nvPr/>
        </p:nvSpPr>
        <p:spPr>
          <a:xfrm>
            <a:off x="1863328" y="6055697"/>
            <a:ext cx="4310915" cy="68963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t>Druidism</a:t>
            </a:r>
            <a:r>
              <a:rPr lang="de-DE" dirty="0"/>
              <a:t> and </a:t>
            </a:r>
            <a:r>
              <a:rPr lang="de-DE" dirty="0" err="1"/>
              <a:t>Pythogarenism</a:t>
            </a:r>
            <a:endParaRPr lang="en-GB" dirty="0"/>
          </a:p>
        </p:txBody>
      </p:sp>
      <p:pic>
        <p:nvPicPr>
          <p:cNvPr id="10" name="Picture 2" descr="http://ritabay.files.wordpress.com/2011/10/lyre.jpg">
            <a:extLst>
              <a:ext uri="{FF2B5EF4-FFF2-40B4-BE49-F238E27FC236}">
                <a16:creationId xmlns:a16="http://schemas.microsoft.com/office/drawing/2014/main" xmlns="" id="{37EA4424-7F52-4C66-9AC8-971FC3207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077" y="1877569"/>
            <a:ext cx="4055287" cy="377821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xmlns="" id="{56F61C97-3E96-45CA-963D-4635ED43EBDA}"/>
              </a:ext>
            </a:extLst>
          </p:cNvPr>
          <p:cNvSpPr txBox="1">
            <a:spLocks/>
          </p:cNvSpPr>
          <p:nvPr/>
        </p:nvSpPr>
        <p:spPr>
          <a:xfrm>
            <a:off x="4643346" y="555013"/>
            <a:ext cx="5501127" cy="6094837"/>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b="1" dirty="0"/>
              <a:t>Strabo</a:t>
            </a:r>
            <a:br>
              <a:rPr lang="en-GB" b="1" dirty="0"/>
            </a:br>
            <a:r>
              <a:rPr lang="en-GB" dirty="0"/>
              <a:t>Among all the Gallic peoples, generally speaking, there are three sets of men who are held in exceptional honour; </a:t>
            </a:r>
            <a:r>
              <a:rPr lang="en-GB" dirty="0">
                <a:solidFill>
                  <a:srgbClr val="FFC000"/>
                </a:solidFill>
              </a:rPr>
              <a:t>the Bards, the </a:t>
            </a:r>
            <a:r>
              <a:rPr lang="en-GB" dirty="0" err="1">
                <a:solidFill>
                  <a:srgbClr val="FFC000"/>
                </a:solidFill>
              </a:rPr>
              <a:t>Vates</a:t>
            </a:r>
            <a:r>
              <a:rPr lang="en-GB" dirty="0">
                <a:solidFill>
                  <a:srgbClr val="FFC000"/>
                </a:solidFill>
              </a:rPr>
              <a:t> and the Druids</a:t>
            </a:r>
            <a:r>
              <a:rPr lang="en-GB" dirty="0"/>
              <a:t>. The Bards are singers and poets; the </a:t>
            </a:r>
            <a:r>
              <a:rPr lang="en-GB" dirty="0" err="1">
                <a:solidFill>
                  <a:srgbClr val="FFC000"/>
                </a:solidFill>
              </a:rPr>
              <a:t>Vates</a:t>
            </a:r>
            <a:r>
              <a:rPr lang="en-GB" dirty="0">
                <a:solidFill>
                  <a:srgbClr val="FFC000"/>
                </a:solidFill>
              </a:rPr>
              <a:t>, diviners and natural philosophers</a:t>
            </a:r>
            <a:r>
              <a:rPr lang="en-GB" dirty="0"/>
              <a:t>; while the </a:t>
            </a:r>
            <a:r>
              <a:rPr lang="en-GB" dirty="0">
                <a:solidFill>
                  <a:srgbClr val="FFC000"/>
                </a:solidFill>
              </a:rPr>
              <a:t>Druids</a:t>
            </a:r>
            <a:r>
              <a:rPr lang="en-GB" dirty="0"/>
              <a:t>, in addition to natural philosophy, study also </a:t>
            </a:r>
            <a:r>
              <a:rPr lang="en-GB" dirty="0">
                <a:solidFill>
                  <a:srgbClr val="FFC000"/>
                </a:solidFill>
              </a:rPr>
              <a:t>moral philosophy</a:t>
            </a:r>
            <a:r>
              <a:rPr lang="en-GB" dirty="0"/>
              <a:t>. </a:t>
            </a:r>
            <a:br>
              <a:rPr lang="en-GB" dirty="0"/>
            </a:br>
            <a:r>
              <a:rPr lang="en-GB" dirty="0"/>
              <a:t/>
            </a:r>
            <a:br>
              <a:rPr lang="en-GB" dirty="0"/>
            </a:br>
            <a:r>
              <a:rPr lang="en-GB" dirty="0">
                <a:solidFill>
                  <a:srgbClr val="FFC000"/>
                </a:solidFill>
              </a:rPr>
              <a:t>The Druids are considered the </a:t>
            </a:r>
            <a:r>
              <a:rPr lang="en-GB" b="1" dirty="0">
                <a:solidFill>
                  <a:srgbClr val="FFC000"/>
                </a:solidFill>
              </a:rPr>
              <a:t>most just of men</a:t>
            </a:r>
            <a:r>
              <a:rPr lang="en-GB" dirty="0">
                <a:solidFill>
                  <a:srgbClr val="FFC000"/>
                </a:solidFill>
              </a:rPr>
              <a:t>, and on this account they are entrusted </a:t>
            </a:r>
            <a:r>
              <a:rPr lang="en-GB" dirty="0"/>
              <a:t>with the decision, not only of the </a:t>
            </a:r>
            <a:r>
              <a:rPr lang="en-GB" dirty="0">
                <a:solidFill>
                  <a:srgbClr val="FFC000"/>
                </a:solidFill>
              </a:rPr>
              <a:t>private disputes</a:t>
            </a:r>
            <a:r>
              <a:rPr lang="en-GB" dirty="0"/>
              <a:t>, but of the </a:t>
            </a:r>
            <a:r>
              <a:rPr lang="en-GB" dirty="0">
                <a:solidFill>
                  <a:srgbClr val="FFC000"/>
                </a:solidFill>
              </a:rPr>
              <a:t>public disputes </a:t>
            </a:r>
            <a:r>
              <a:rPr lang="en-GB" dirty="0"/>
              <a:t>as well; so that, in former times, they even arbitrated cases of war and made the opponents stop when they were about to line up for battle, and the </a:t>
            </a:r>
            <a:r>
              <a:rPr lang="en-GB" dirty="0">
                <a:solidFill>
                  <a:srgbClr val="FFC000"/>
                </a:solidFill>
              </a:rPr>
              <a:t>murder cases</a:t>
            </a:r>
            <a:r>
              <a:rPr lang="en-GB" dirty="0"/>
              <a:t>, in particular, had been turned over to them for decision. Further, when there is a big yield from these cases, there is forthcoming a big yield from the land too, as they think. However, not only the Druids, but others as well, say that </a:t>
            </a:r>
            <a:r>
              <a:rPr lang="en-GB" b="1" dirty="0">
                <a:solidFill>
                  <a:srgbClr val="FFC000"/>
                </a:solidFill>
              </a:rPr>
              <a:t>men’s souls, and also the universe, are indestructible</a:t>
            </a:r>
            <a:r>
              <a:rPr lang="en-GB" dirty="0"/>
              <a:t>, although both fire and water will at some time or other prevail over them.</a:t>
            </a:r>
          </a:p>
        </p:txBody>
      </p:sp>
    </p:spTree>
    <p:extLst>
      <p:ext uri="{BB962C8B-B14F-4D97-AF65-F5344CB8AC3E}">
        <p14:creationId xmlns:p14="http://schemas.microsoft.com/office/powerpoint/2010/main" val="899309131"/>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xmlns=""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9" name="Text Placeholder 4">
            <a:extLst>
              <a:ext uri="{FF2B5EF4-FFF2-40B4-BE49-F238E27FC236}">
                <a16:creationId xmlns:a16="http://schemas.microsoft.com/office/drawing/2014/main" xmlns="" id="{FBA2B834-236D-454E-B6A3-7B9F9E1F4DA8}"/>
              </a:ext>
            </a:extLst>
          </p:cNvPr>
          <p:cNvSpPr txBox="1">
            <a:spLocks/>
          </p:cNvSpPr>
          <p:nvPr/>
        </p:nvSpPr>
        <p:spPr>
          <a:xfrm>
            <a:off x="1863328" y="6055697"/>
            <a:ext cx="4310915" cy="68963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t>Druidism</a:t>
            </a:r>
            <a:r>
              <a:rPr lang="de-DE" dirty="0"/>
              <a:t> and </a:t>
            </a:r>
            <a:r>
              <a:rPr lang="de-DE" dirty="0" err="1"/>
              <a:t>Pythogarenism</a:t>
            </a:r>
            <a:endParaRPr lang="en-GB" dirty="0"/>
          </a:p>
        </p:txBody>
      </p:sp>
      <p:pic>
        <p:nvPicPr>
          <p:cNvPr id="10" name="Picture 2" descr="http://ritabay.files.wordpress.com/2011/10/lyre.jpg">
            <a:extLst>
              <a:ext uri="{FF2B5EF4-FFF2-40B4-BE49-F238E27FC236}">
                <a16:creationId xmlns:a16="http://schemas.microsoft.com/office/drawing/2014/main" xmlns="" id="{37EA4424-7F52-4C66-9AC8-971FC3207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077" y="1877569"/>
            <a:ext cx="4055287" cy="377821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Content Placeholder 2">
            <a:extLst>
              <a:ext uri="{FF2B5EF4-FFF2-40B4-BE49-F238E27FC236}">
                <a16:creationId xmlns:a16="http://schemas.microsoft.com/office/drawing/2014/main" xmlns="" id="{3B9BD017-074D-4491-919B-682D4261F534}"/>
              </a:ext>
            </a:extLst>
          </p:cNvPr>
          <p:cNvSpPr txBox="1">
            <a:spLocks/>
          </p:cNvSpPr>
          <p:nvPr/>
        </p:nvSpPr>
        <p:spPr>
          <a:xfrm>
            <a:off x="4579178" y="1058283"/>
            <a:ext cx="5467095" cy="5432313"/>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b="1"/>
              <a:t>Caesar, </a:t>
            </a:r>
            <a:r>
              <a:rPr lang="en-GB" b="1" i="1"/>
              <a:t>De Bello Gallico</a:t>
            </a:r>
            <a:r>
              <a:rPr lang="en-GB" b="1"/>
              <a:t> 6.14</a:t>
            </a:r>
            <a:br>
              <a:rPr lang="en-GB" b="1"/>
            </a:br>
            <a:r>
              <a:rPr lang="en-GB" b="1"/>
              <a:t/>
            </a:r>
            <a:br>
              <a:rPr lang="en-GB" b="1"/>
            </a:br>
            <a:r>
              <a:rPr lang="en-GB"/>
              <a:t>…The former [the </a:t>
            </a:r>
            <a:r>
              <a:rPr lang="en-GB">
                <a:solidFill>
                  <a:srgbClr val="FFC000"/>
                </a:solidFill>
              </a:rPr>
              <a:t>Druids</a:t>
            </a:r>
            <a:r>
              <a:rPr lang="en-GB"/>
              <a:t>] are engaged in things sacred, conduct </a:t>
            </a:r>
            <a:r>
              <a:rPr lang="en-GB">
                <a:solidFill>
                  <a:srgbClr val="FFC000"/>
                </a:solidFill>
              </a:rPr>
              <a:t>the public and the private sacrifices</a:t>
            </a:r>
            <a:r>
              <a:rPr lang="en-GB"/>
              <a:t>, and interpret all </a:t>
            </a:r>
            <a:r>
              <a:rPr lang="en-GB">
                <a:solidFill>
                  <a:srgbClr val="FFC000"/>
                </a:solidFill>
              </a:rPr>
              <a:t>matters of religion</a:t>
            </a:r>
            <a:r>
              <a:rPr lang="en-GB"/>
              <a:t>. To these a large number of the young men resort for the purpose of </a:t>
            </a:r>
            <a:r>
              <a:rPr lang="en-GB">
                <a:solidFill>
                  <a:srgbClr val="FFC000"/>
                </a:solidFill>
              </a:rPr>
              <a:t>instruction</a:t>
            </a:r>
            <a:r>
              <a:rPr lang="en-GB"/>
              <a:t>, and they [the Druids] are in great honour among them. For they determine respecting </a:t>
            </a:r>
            <a:r>
              <a:rPr lang="en-GB">
                <a:solidFill>
                  <a:srgbClr val="FFC000"/>
                </a:solidFill>
              </a:rPr>
              <a:t>almost all controversies, public and private; and if any crime has been perpetrated, if murder has been committed, if there be any dispute about an inheritance, if any about boundaries, these same persons decide it</a:t>
            </a:r>
            <a:r>
              <a:rPr lang="en-GB"/>
              <a:t>; they decree rewards and punishments; if any one, either in a private or public capacity, has not submitted to their decision, </a:t>
            </a:r>
            <a:r>
              <a:rPr lang="en-GB">
                <a:solidFill>
                  <a:srgbClr val="FFC000"/>
                </a:solidFill>
              </a:rPr>
              <a:t>they interdict him from the sacrifices. This among them is the most heavy punishment</a:t>
            </a:r>
            <a:r>
              <a:rPr lang="en-GB"/>
              <a:t>. </a:t>
            </a:r>
            <a:endParaRPr lang="en-GB" dirty="0"/>
          </a:p>
        </p:txBody>
      </p:sp>
    </p:spTree>
    <p:extLst>
      <p:ext uri="{BB962C8B-B14F-4D97-AF65-F5344CB8AC3E}">
        <p14:creationId xmlns:p14="http://schemas.microsoft.com/office/powerpoint/2010/main" val="3200959269"/>
      </p:ext>
    </p:extLst>
  </p:cSld>
  <p:clrMapOvr>
    <a:masterClrMapping/>
  </p:clrMapOvr>
  <p:transition spd="slow">
    <p:randomBar dir="vert"/>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xmlns=""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9" name="Text Placeholder 4">
            <a:extLst>
              <a:ext uri="{FF2B5EF4-FFF2-40B4-BE49-F238E27FC236}">
                <a16:creationId xmlns:a16="http://schemas.microsoft.com/office/drawing/2014/main" xmlns="" id="{FBA2B834-236D-454E-B6A3-7B9F9E1F4DA8}"/>
              </a:ext>
            </a:extLst>
          </p:cNvPr>
          <p:cNvSpPr txBox="1">
            <a:spLocks/>
          </p:cNvSpPr>
          <p:nvPr/>
        </p:nvSpPr>
        <p:spPr>
          <a:xfrm>
            <a:off x="1863328" y="6055697"/>
            <a:ext cx="4310915" cy="68963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err="1"/>
              <a:t>Druidism</a:t>
            </a:r>
            <a:r>
              <a:rPr lang="de-DE" dirty="0"/>
              <a:t> and </a:t>
            </a:r>
            <a:r>
              <a:rPr lang="de-DE" dirty="0" err="1"/>
              <a:t>Pythogarenism</a:t>
            </a:r>
            <a:endParaRPr lang="en-GB" dirty="0"/>
          </a:p>
        </p:txBody>
      </p:sp>
      <p:pic>
        <p:nvPicPr>
          <p:cNvPr id="10" name="Picture 2" descr="http://ritabay.files.wordpress.com/2011/10/lyre.jpg">
            <a:extLst>
              <a:ext uri="{FF2B5EF4-FFF2-40B4-BE49-F238E27FC236}">
                <a16:creationId xmlns:a16="http://schemas.microsoft.com/office/drawing/2014/main" xmlns="" id="{37EA4424-7F52-4C66-9AC8-971FC3207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077" y="1877569"/>
            <a:ext cx="4055287" cy="377821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xmlns="" id="{C42F53EF-4991-42A1-89F2-F5064B7486DA}"/>
              </a:ext>
            </a:extLst>
          </p:cNvPr>
          <p:cNvSpPr txBox="1">
            <a:spLocks/>
          </p:cNvSpPr>
          <p:nvPr/>
        </p:nvSpPr>
        <p:spPr>
          <a:xfrm>
            <a:off x="4748425" y="673205"/>
            <a:ext cx="5463127" cy="5756238"/>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b="1"/>
              <a:t>Amm. Marc. 15.9.8</a:t>
            </a:r>
            <a:br>
              <a:rPr lang="en-GB" b="1"/>
            </a:br>
            <a:r>
              <a:rPr lang="en-GB" b="1"/>
              <a:t/>
            </a:r>
            <a:br>
              <a:rPr lang="en-GB" b="1"/>
            </a:br>
            <a:r>
              <a:rPr lang="en-GB"/>
              <a:t>Throughout these regions men gradually </a:t>
            </a:r>
            <a:r>
              <a:rPr lang="en-GB">
                <a:solidFill>
                  <a:srgbClr val="FFC000"/>
                </a:solidFill>
              </a:rPr>
              <a:t>grew civilised </a:t>
            </a:r>
            <a:r>
              <a:rPr lang="en-GB"/>
              <a:t>and the study of the liberal arts flourished, initiated by </a:t>
            </a:r>
            <a:r>
              <a:rPr lang="en-GB">
                <a:solidFill>
                  <a:srgbClr val="FFC000"/>
                </a:solidFill>
              </a:rPr>
              <a:t>the Bards, the Euhages (=</a:t>
            </a:r>
            <a:r>
              <a:rPr lang="en-GB" u="sng">
                <a:solidFill>
                  <a:srgbClr val="FFC000"/>
                </a:solidFill>
              </a:rPr>
              <a:t>οὐάτεις?</a:t>
            </a:r>
            <a:r>
              <a:rPr lang="en-GB">
                <a:solidFill>
                  <a:srgbClr val="FFC000"/>
                </a:solidFill>
              </a:rPr>
              <a:t>) and the Druids</a:t>
            </a:r>
            <a:r>
              <a:rPr lang="en-GB"/>
              <a:t>.  Now, the Bards sang to the sweet strains of the lyre the valorous deeds of famous men composed in heroic verse, but the </a:t>
            </a:r>
            <a:r>
              <a:rPr lang="en-GB">
                <a:solidFill>
                  <a:srgbClr val="FFC000"/>
                </a:solidFill>
              </a:rPr>
              <a:t>Euhages</a:t>
            </a:r>
            <a:r>
              <a:rPr lang="en-GB"/>
              <a:t>,  investigating the sublime, attempted to explain the secret laws of </a:t>
            </a:r>
            <a:r>
              <a:rPr lang="en-GB">
                <a:solidFill>
                  <a:srgbClr val="FFC000"/>
                </a:solidFill>
              </a:rPr>
              <a:t>nature</a:t>
            </a:r>
            <a:r>
              <a:rPr lang="en-GB"/>
              <a:t>. </a:t>
            </a:r>
            <a:br>
              <a:rPr lang="en-GB"/>
            </a:br>
            <a:r>
              <a:rPr lang="en-GB">
                <a:solidFill>
                  <a:srgbClr val="FFC000"/>
                </a:solidFill>
              </a:rPr>
              <a:t>The Druids, being loftier than the rest in intellect, and bound together in fraternal organisations, as the authority of </a:t>
            </a:r>
            <a:r>
              <a:rPr lang="en-GB" b="1" u="sng">
                <a:solidFill>
                  <a:srgbClr val="FFC000"/>
                </a:solidFill>
              </a:rPr>
              <a:t>Pythagoras</a:t>
            </a:r>
            <a:r>
              <a:rPr lang="en-GB">
                <a:solidFill>
                  <a:srgbClr val="FFC000"/>
                </a:solidFill>
              </a:rPr>
              <a:t> determined, were elevated by their investigation of obscure and profound subjects, and </a:t>
            </a:r>
            <a:r>
              <a:rPr lang="en-GB" u="sng">
                <a:solidFill>
                  <a:srgbClr val="FFC000"/>
                </a:solidFill>
              </a:rPr>
              <a:t>scorning</a:t>
            </a:r>
            <a:r>
              <a:rPr lang="en-GB">
                <a:solidFill>
                  <a:srgbClr val="FFC000"/>
                </a:solidFill>
              </a:rPr>
              <a:t> all things human, </a:t>
            </a:r>
            <a:r>
              <a:rPr lang="en-GB" b="1" u="sng">
                <a:solidFill>
                  <a:srgbClr val="FFC000"/>
                </a:solidFill>
              </a:rPr>
              <a:t>pronounced the soul immortal</a:t>
            </a:r>
            <a:r>
              <a:rPr lang="en-GB">
                <a:solidFill>
                  <a:srgbClr val="FFC000"/>
                </a:solidFill>
              </a:rPr>
              <a:t>.</a:t>
            </a:r>
            <a:endParaRPr lang="en-GB" dirty="0">
              <a:solidFill>
                <a:srgbClr val="FFC000"/>
              </a:solidFill>
            </a:endParaRPr>
          </a:p>
        </p:txBody>
      </p:sp>
    </p:spTree>
    <p:extLst>
      <p:ext uri="{BB962C8B-B14F-4D97-AF65-F5344CB8AC3E}">
        <p14:creationId xmlns:p14="http://schemas.microsoft.com/office/powerpoint/2010/main" val="1301263843"/>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xmlns=""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1" name="Title 1">
            <a:extLst>
              <a:ext uri="{FF2B5EF4-FFF2-40B4-BE49-F238E27FC236}">
                <a16:creationId xmlns:a16="http://schemas.microsoft.com/office/drawing/2014/main" xmlns="" id="{6168C4A3-436A-4DAC-A752-5122DDEAA5CA}"/>
              </a:ext>
            </a:extLst>
          </p:cNvPr>
          <p:cNvSpPr>
            <a:spLocks noGrp="1"/>
          </p:cNvSpPr>
          <p:nvPr>
            <p:ph type="title"/>
          </p:nvPr>
        </p:nvSpPr>
        <p:spPr>
          <a:xfrm>
            <a:off x="685801" y="609600"/>
            <a:ext cx="10131425" cy="1456267"/>
          </a:xfrm>
        </p:spPr>
        <p:txBody>
          <a:bodyPr/>
          <a:lstStyle/>
          <a:p>
            <a:r>
              <a:rPr lang="de-DE" dirty="0"/>
              <a:t>Poseidonios</a:t>
            </a:r>
            <a:endParaRPr lang="en-GB" dirty="0"/>
          </a:p>
        </p:txBody>
      </p:sp>
      <p:sp>
        <p:nvSpPr>
          <p:cNvPr id="12" name="Rectangle 11">
            <a:extLst>
              <a:ext uri="{FF2B5EF4-FFF2-40B4-BE49-F238E27FC236}">
                <a16:creationId xmlns:a16="http://schemas.microsoft.com/office/drawing/2014/main" xmlns="" id="{AD7A926E-F882-483A-8142-9D875468108D}"/>
              </a:ext>
            </a:extLst>
          </p:cNvPr>
          <p:cNvSpPr/>
          <p:nvPr/>
        </p:nvSpPr>
        <p:spPr>
          <a:xfrm>
            <a:off x="1524000" y="4803010"/>
            <a:ext cx="1619672"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Ammianus Marcellinus</a:t>
            </a:r>
            <a:br>
              <a:rPr lang="de-DE" b="1" dirty="0"/>
            </a:br>
            <a:r>
              <a:rPr lang="de-DE" dirty="0"/>
              <a:t>4th c. A.D.</a:t>
            </a:r>
            <a:endParaRPr lang="en-GB" dirty="0"/>
          </a:p>
        </p:txBody>
      </p:sp>
      <p:sp>
        <p:nvSpPr>
          <p:cNvPr id="13" name="Rectangle 12">
            <a:extLst>
              <a:ext uri="{FF2B5EF4-FFF2-40B4-BE49-F238E27FC236}">
                <a16:creationId xmlns:a16="http://schemas.microsoft.com/office/drawing/2014/main" xmlns="" id="{DABB7C06-72EB-4052-A105-093281B518ED}"/>
              </a:ext>
            </a:extLst>
          </p:cNvPr>
          <p:cNvSpPr/>
          <p:nvPr/>
        </p:nvSpPr>
        <p:spPr>
          <a:xfrm>
            <a:off x="3376642" y="4808576"/>
            <a:ext cx="151216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Cassius Dio</a:t>
            </a:r>
            <a:endParaRPr lang="en-GB" dirty="0"/>
          </a:p>
        </p:txBody>
      </p:sp>
      <p:sp>
        <p:nvSpPr>
          <p:cNvPr id="14" name="Rectangle 13">
            <a:extLst>
              <a:ext uri="{FF2B5EF4-FFF2-40B4-BE49-F238E27FC236}">
                <a16:creationId xmlns:a16="http://schemas.microsoft.com/office/drawing/2014/main" xmlns="" id="{1C500503-8B5F-498A-A004-9E439C449D51}"/>
              </a:ext>
            </a:extLst>
          </p:cNvPr>
          <p:cNvSpPr/>
          <p:nvPr/>
        </p:nvSpPr>
        <p:spPr>
          <a:xfrm>
            <a:off x="5015880" y="4797265"/>
            <a:ext cx="163712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Caesar</a:t>
            </a:r>
          </a:p>
          <a:p>
            <a:pPr algn="ctr"/>
            <a:r>
              <a:rPr lang="de-DE" dirty="0"/>
              <a:t>Book VI</a:t>
            </a:r>
            <a:endParaRPr lang="en-GB" dirty="0"/>
          </a:p>
        </p:txBody>
      </p:sp>
      <p:sp>
        <p:nvSpPr>
          <p:cNvPr id="15" name="Rectangle 14">
            <a:extLst>
              <a:ext uri="{FF2B5EF4-FFF2-40B4-BE49-F238E27FC236}">
                <a16:creationId xmlns:a16="http://schemas.microsoft.com/office/drawing/2014/main" xmlns="" id="{AF78BFB5-638A-41C8-A655-FE8337A15B32}"/>
              </a:ext>
            </a:extLst>
          </p:cNvPr>
          <p:cNvSpPr/>
          <p:nvPr/>
        </p:nvSpPr>
        <p:spPr>
          <a:xfrm>
            <a:off x="4976122" y="234362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POSEIDONIUS</a:t>
            </a:r>
            <a:br>
              <a:rPr lang="de-DE" dirty="0"/>
            </a:br>
            <a:r>
              <a:rPr lang="de-DE" i="1" dirty="0"/>
              <a:t>135-50 B.C.</a:t>
            </a:r>
            <a:endParaRPr lang="en-GB" i="1" dirty="0"/>
          </a:p>
        </p:txBody>
      </p:sp>
      <p:cxnSp>
        <p:nvCxnSpPr>
          <p:cNvPr id="16" name="Straight Arrow Connector 15">
            <a:extLst>
              <a:ext uri="{FF2B5EF4-FFF2-40B4-BE49-F238E27FC236}">
                <a16:creationId xmlns:a16="http://schemas.microsoft.com/office/drawing/2014/main" xmlns="" id="{975E825A-2DD6-45EA-9D74-DCBFF4489464}"/>
              </a:ext>
            </a:extLst>
          </p:cNvPr>
          <p:cNvCxnSpPr>
            <a:stCxn id="12" idx="0"/>
            <a:endCxn id="15" idx="2"/>
          </p:cNvCxnSpPr>
          <p:nvPr/>
        </p:nvCxnSpPr>
        <p:spPr>
          <a:xfrm flipV="1">
            <a:off x="2333836" y="3351742"/>
            <a:ext cx="3542386" cy="145126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D62C673E-1430-414E-9EE6-026CE87B9E7A}"/>
              </a:ext>
            </a:extLst>
          </p:cNvPr>
          <p:cNvCxnSpPr>
            <a:stCxn id="13" idx="0"/>
            <a:endCxn id="15" idx="2"/>
          </p:cNvCxnSpPr>
          <p:nvPr/>
        </p:nvCxnSpPr>
        <p:spPr>
          <a:xfrm flipV="1">
            <a:off x="4132726" y="3351742"/>
            <a:ext cx="1743496"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xmlns="" id="{4B5C1FED-C10B-47ED-895B-3E2EC61A85DA}"/>
              </a:ext>
            </a:extLst>
          </p:cNvPr>
          <p:cNvCxnSpPr>
            <a:stCxn id="14" idx="0"/>
            <a:endCxn id="15" idx="2"/>
          </p:cNvCxnSpPr>
          <p:nvPr/>
        </p:nvCxnSpPr>
        <p:spPr>
          <a:xfrm flipV="1">
            <a:off x="5834444" y="3351741"/>
            <a:ext cx="41779" cy="144552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xmlns="" id="{9E78DDCB-6054-43A2-A81E-E4AA60B868BB}"/>
              </a:ext>
            </a:extLst>
          </p:cNvPr>
          <p:cNvSpPr/>
          <p:nvPr/>
        </p:nvSpPr>
        <p:spPr>
          <a:xfrm>
            <a:off x="6816080" y="4808576"/>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Diodorus Siculus</a:t>
            </a:r>
          </a:p>
          <a:p>
            <a:pPr algn="ctr"/>
            <a:r>
              <a:rPr lang="de-DE" dirty="0"/>
              <a:t>V, 21-33</a:t>
            </a:r>
            <a:endParaRPr lang="en-GB" dirty="0"/>
          </a:p>
        </p:txBody>
      </p:sp>
      <p:sp>
        <p:nvSpPr>
          <p:cNvPr id="25" name="Rectangle 24">
            <a:extLst>
              <a:ext uri="{FF2B5EF4-FFF2-40B4-BE49-F238E27FC236}">
                <a16:creationId xmlns:a16="http://schemas.microsoft.com/office/drawing/2014/main" xmlns="" id="{E6A7FCCD-5742-45E9-9573-02F54F63753B}"/>
              </a:ext>
            </a:extLst>
          </p:cNvPr>
          <p:cNvSpPr/>
          <p:nvPr/>
        </p:nvSpPr>
        <p:spPr>
          <a:xfrm>
            <a:off x="8867800" y="4784185"/>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Strabo</a:t>
            </a:r>
          </a:p>
          <a:p>
            <a:pPr algn="ctr"/>
            <a:r>
              <a:rPr lang="de-DE" dirty="0"/>
              <a:t>Book IV</a:t>
            </a:r>
            <a:endParaRPr lang="en-GB" dirty="0"/>
          </a:p>
        </p:txBody>
      </p:sp>
      <p:sp>
        <p:nvSpPr>
          <p:cNvPr id="26" name="Oval 25">
            <a:extLst>
              <a:ext uri="{FF2B5EF4-FFF2-40B4-BE49-F238E27FC236}">
                <a16:creationId xmlns:a16="http://schemas.microsoft.com/office/drawing/2014/main" xmlns="" id="{FEB27A96-CF37-49E0-9CDF-9BC86462BC0D}"/>
              </a:ext>
            </a:extLst>
          </p:cNvPr>
          <p:cNvSpPr/>
          <p:nvPr/>
        </p:nvSpPr>
        <p:spPr>
          <a:xfrm>
            <a:off x="4888810" y="4545238"/>
            <a:ext cx="5599103" cy="16920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xmlns="" id="{3C3A39C9-3AED-4F81-8D3B-FED9DF7281E8}"/>
              </a:ext>
            </a:extLst>
          </p:cNvPr>
          <p:cNvSpPr txBox="1"/>
          <p:nvPr/>
        </p:nvSpPr>
        <p:spPr>
          <a:xfrm>
            <a:off x="8256240" y="3815499"/>
            <a:ext cx="2195736" cy="923330"/>
          </a:xfrm>
          <a:prstGeom prst="rect">
            <a:avLst/>
          </a:prstGeom>
          <a:noFill/>
        </p:spPr>
        <p:txBody>
          <a:bodyPr wrap="square" rtlCol="0">
            <a:spAutoFit/>
          </a:bodyPr>
          <a:lstStyle/>
          <a:p>
            <a:r>
              <a:rPr lang="de-DE" dirty="0"/>
              <a:t>More or less trustworthy „copies“ from Poseidonius ?</a:t>
            </a:r>
            <a:endParaRPr lang="en-GB" dirty="0"/>
          </a:p>
        </p:txBody>
      </p:sp>
      <p:sp>
        <p:nvSpPr>
          <p:cNvPr id="28" name="TextBox 27">
            <a:extLst>
              <a:ext uri="{FF2B5EF4-FFF2-40B4-BE49-F238E27FC236}">
                <a16:creationId xmlns:a16="http://schemas.microsoft.com/office/drawing/2014/main" xmlns="" id="{2AE40792-3391-4741-80C6-57AED5D010A5}"/>
              </a:ext>
            </a:extLst>
          </p:cNvPr>
          <p:cNvSpPr txBox="1"/>
          <p:nvPr/>
        </p:nvSpPr>
        <p:spPr>
          <a:xfrm>
            <a:off x="6932564" y="6095038"/>
            <a:ext cx="1935235" cy="646331"/>
          </a:xfrm>
          <a:prstGeom prst="rect">
            <a:avLst/>
          </a:prstGeom>
          <a:noFill/>
        </p:spPr>
        <p:txBody>
          <a:bodyPr wrap="square" rtlCol="0">
            <a:spAutoFit/>
          </a:bodyPr>
          <a:lstStyle/>
          <a:p>
            <a:pPr algn="ctr"/>
            <a:r>
              <a:rPr lang="de-DE" dirty="0"/>
              <a:t>For exotic narrative...</a:t>
            </a:r>
            <a:endParaRPr lang="en-GB" dirty="0"/>
          </a:p>
        </p:txBody>
      </p:sp>
      <p:sp>
        <p:nvSpPr>
          <p:cNvPr id="29" name="TextBox 28">
            <a:extLst>
              <a:ext uri="{FF2B5EF4-FFF2-40B4-BE49-F238E27FC236}">
                <a16:creationId xmlns:a16="http://schemas.microsoft.com/office/drawing/2014/main" xmlns="" id="{32A5BFFE-76A5-4F87-9810-CB3BAFC2CCB3}"/>
              </a:ext>
            </a:extLst>
          </p:cNvPr>
          <p:cNvSpPr txBox="1"/>
          <p:nvPr/>
        </p:nvSpPr>
        <p:spPr>
          <a:xfrm>
            <a:off x="4866826" y="6095038"/>
            <a:ext cx="1935235" cy="646331"/>
          </a:xfrm>
          <a:prstGeom prst="rect">
            <a:avLst/>
          </a:prstGeom>
          <a:noFill/>
        </p:spPr>
        <p:txBody>
          <a:bodyPr wrap="square" rtlCol="0">
            <a:spAutoFit/>
          </a:bodyPr>
          <a:lstStyle/>
          <a:p>
            <a:pPr algn="ctr"/>
            <a:r>
              <a:rPr lang="de-DE" dirty="0"/>
              <a:t>Excursion, but only religion...</a:t>
            </a:r>
            <a:endParaRPr lang="en-GB" dirty="0"/>
          </a:p>
        </p:txBody>
      </p:sp>
      <p:sp>
        <p:nvSpPr>
          <p:cNvPr id="30" name="TextBox 29">
            <a:extLst>
              <a:ext uri="{FF2B5EF4-FFF2-40B4-BE49-F238E27FC236}">
                <a16:creationId xmlns:a16="http://schemas.microsoft.com/office/drawing/2014/main" xmlns="" id="{24D72013-43F1-4AAB-B2C5-B02726067730}"/>
              </a:ext>
            </a:extLst>
          </p:cNvPr>
          <p:cNvSpPr txBox="1"/>
          <p:nvPr/>
        </p:nvSpPr>
        <p:spPr>
          <a:xfrm>
            <a:off x="8732766" y="6095038"/>
            <a:ext cx="1935235" cy="646331"/>
          </a:xfrm>
          <a:prstGeom prst="rect">
            <a:avLst/>
          </a:prstGeom>
          <a:noFill/>
        </p:spPr>
        <p:txBody>
          <a:bodyPr wrap="square" rtlCol="0">
            <a:spAutoFit/>
          </a:bodyPr>
          <a:lstStyle/>
          <a:p>
            <a:pPr algn="ctr"/>
            <a:r>
              <a:rPr lang="de-DE" dirty="0"/>
              <a:t>extremely summarised...</a:t>
            </a:r>
            <a:endParaRPr lang="en-GB" dirty="0"/>
          </a:p>
        </p:txBody>
      </p:sp>
      <p:cxnSp>
        <p:nvCxnSpPr>
          <p:cNvPr id="31" name="Straight Arrow Connector 30">
            <a:extLst>
              <a:ext uri="{FF2B5EF4-FFF2-40B4-BE49-F238E27FC236}">
                <a16:creationId xmlns:a16="http://schemas.microsoft.com/office/drawing/2014/main" xmlns="" id="{33C18D28-C337-46A3-8150-E6D00A4A64F6}"/>
              </a:ext>
            </a:extLst>
          </p:cNvPr>
          <p:cNvCxnSpPr>
            <a:stCxn id="24" idx="0"/>
            <a:endCxn id="15" idx="2"/>
          </p:cNvCxnSpPr>
          <p:nvPr/>
        </p:nvCxnSpPr>
        <p:spPr>
          <a:xfrm flipH="1" flipV="1">
            <a:off x="5876222" y="3351742"/>
            <a:ext cx="1839958"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xmlns="" id="{E0FBF578-E2C8-4EDC-811D-476EAEAC82BF}"/>
              </a:ext>
            </a:extLst>
          </p:cNvPr>
          <p:cNvCxnSpPr>
            <a:stCxn id="25" idx="0"/>
            <a:endCxn id="15" idx="2"/>
          </p:cNvCxnSpPr>
          <p:nvPr/>
        </p:nvCxnSpPr>
        <p:spPr>
          <a:xfrm flipH="1" flipV="1">
            <a:off x="5876222" y="3351741"/>
            <a:ext cx="3891678" cy="143244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8010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22" presetClass="entr" presetSubtype="4" fill="hold"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wipe(down)">
                                      <p:cBhvr>
                                        <p:cTn id="10" dur="500"/>
                                        <p:tgtEl>
                                          <p:spTgt spid="31"/>
                                        </p:tgtEl>
                                      </p:cBhvr>
                                    </p:animEffect>
                                  </p:childTnLst>
                                </p:cTn>
                              </p:par>
                            </p:childTnLst>
                          </p:cTn>
                        </p:par>
                        <p:par>
                          <p:cTn id="11" fill="hold">
                            <p:stCondLst>
                              <p:cond delay="500"/>
                            </p:stCondLst>
                            <p:childTnLst>
                              <p:par>
                                <p:cTn id="12" presetID="14" presetClass="entr" presetSubtype="10" fill="hold" grpId="0" nodeType="afterEffect">
                                  <p:stCondLst>
                                    <p:cond delay="500"/>
                                  </p:stCondLst>
                                  <p:childTnLst>
                                    <p:set>
                                      <p:cBhvr>
                                        <p:cTn id="13" dur="1" fill="hold">
                                          <p:stCondLst>
                                            <p:cond delay="0"/>
                                          </p:stCondLst>
                                        </p:cTn>
                                        <p:tgtEl>
                                          <p:spTgt spid="13"/>
                                        </p:tgtEl>
                                        <p:attrNameLst>
                                          <p:attrName>style.visibility</p:attrName>
                                        </p:attrNameLst>
                                      </p:cBhvr>
                                      <p:to>
                                        <p:strVal val="visible"/>
                                      </p:to>
                                    </p:set>
                                    <p:animEffect transition="in" filter="randombar(horizontal)">
                                      <p:cBhvr>
                                        <p:cTn id="14" dur="500"/>
                                        <p:tgtEl>
                                          <p:spTgt spid="13"/>
                                        </p:tgtEl>
                                      </p:cBhvr>
                                    </p:animEffect>
                                  </p:childTnLst>
                                </p:cTn>
                              </p:par>
                              <p:par>
                                <p:cTn id="15" presetID="22" presetClass="entr" presetSubtype="4" fill="hold"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wipe(down)">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heel(1)">
                                      <p:cBhvr>
                                        <p:cTn id="22" dur="2000"/>
                                        <p:tgtEl>
                                          <p:spTgt spid="26"/>
                                        </p:tgtEl>
                                      </p:cBhvr>
                                    </p:animEffect>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27"/>
                                        </p:tgtEl>
                                        <p:attrNameLst>
                                          <p:attrName>style.visibility</p:attrName>
                                        </p:attrNameLst>
                                      </p:cBhvr>
                                      <p:to>
                                        <p:strVal val="visible"/>
                                      </p:to>
                                    </p:set>
                                    <p:animEffect transition="in" filter="fade">
                                      <p:cBhvr>
                                        <p:cTn id="26" dur="1000"/>
                                        <p:tgtEl>
                                          <p:spTgt spid="27"/>
                                        </p:tgtEl>
                                      </p:cBhvr>
                                    </p:animEffect>
                                    <p:anim calcmode="lin" valueType="num">
                                      <p:cBhvr>
                                        <p:cTn id="27" dur="1000" fill="hold"/>
                                        <p:tgtEl>
                                          <p:spTgt spid="27"/>
                                        </p:tgtEl>
                                        <p:attrNameLst>
                                          <p:attrName>ppt_x</p:attrName>
                                        </p:attrNameLst>
                                      </p:cBhvr>
                                      <p:tavLst>
                                        <p:tav tm="0">
                                          <p:val>
                                            <p:strVal val="#ppt_x"/>
                                          </p:val>
                                        </p:tav>
                                        <p:tav tm="100000">
                                          <p:val>
                                            <p:strVal val="#ppt_x"/>
                                          </p:val>
                                        </p:tav>
                                      </p:tavLst>
                                    </p:anim>
                                    <p:anim calcmode="lin" valueType="num">
                                      <p:cBhvr>
                                        <p:cTn id="28" dur="1000" fill="hold"/>
                                        <p:tgtEl>
                                          <p:spTgt spid="27"/>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1000"/>
                                        <p:tgtEl>
                                          <p:spTgt spid="29"/>
                                        </p:tgtEl>
                                      </p:cBhvr>
                                    </p:animEffect>
                                    <p:anim calcmode="lin" valueType="num">
                                      <p:cBhvr>
                                        <p:cTn id="33" dur="1000" fill="hold"/>
                                        <p:tgtEl>
                                          <p:spTgt spid="29"/>
                                        </p:tgtEl>
                                        <p:attrNameLst>
                                          <p:attrName>ppt_x</p:attrName>
                                        </p:attrNameLst>
                                      </p:cBhvr>
                                      <p:tavLst>
                                        <p:tav tm="0">
                                          <p:val>
                                            <p:strVal val="#ppt_x"/>
                                          </p:val>
                                        </p:tav>
                                        <p:tav tm="100000">
                                          <p:val>
                                            <p:strVal val="#ppt_x"/>
                                          </p:val>
                                        </p:tav>
                                      </p:tavLst>
                                    </p:anim>
                                    <p:anim calcmode="lin" valueType="num">
                                      <p:cBhvr>
                                        <p:cTn id="34" dur="1000" fill="hold"/>
                                        <p:tgtEl>
                                          <p:spTgt spid="29"/>
                                        </p:tgtEl>
                                        <p:attrNameLst>
                                          <p:attrName>ppt_y</p:attrName>
                                        </p:attrNameLst>
                                      </p:cBhvr>
                                      <p:tavLst>
                                        <p:tav tm="0">
                                          <p:val>
                                            <p:strVal val="#ppt_y+.1"/>
                                          </p:val>
                                        </p:tav>
                                        <p:tav tm="100000">
                                          <p:val>
                                            <p:strVal val="#ppt_y"/>
                                          </p:val>
                                        </p:tav>
                                      </p:tavLst>
                                    </p:anim>
                                  </p:childTnLst>
                                </p:cTn>
                              </p:par>
                            </p:childTnLst>
                          </p:cTn>
                        </p:par>
                        <p:par>
                          <p:cTn id="35" fill="hold">
                            <p:stCondLst>
                              <p:cond delay="4000"/>
                            </p:stCondLst>
                            <p:childTnLst>
                              <p:par>
                                <p:cTn id="36" presetID="42" presetClass="entr" presetSubtype="0" fill="hold" grpId="0" nodeType="after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fade">
                                      <p:cBhvr>
                                        <p:cTn id="38" dur="1000"/>
                                        <p:tgtEl>
                                          <p:spTgt spid="28"/>
                                        </p:tgtEl>
                                      </p:cBhvr>
                                    </p:animEffect>
                                    <p:anim calcmode="lin" valueType="num">
                                      <p:cBhvr>
                                        <p:cTn id="39" dur="1000" fill="hold"/>
                                        <p:tgtEl>
                                          <p:spTgt spid="28"/>
                                        </p:tgtEl>
                                        <p:attrNameLst>
                                          <p:attrName>ppt_x</p:attrName>
                                        </p:attrNameLst>
                                      </p:cBhvr>
                                      <p:tavLst>
                                        <p:tav tm="0">
                                          <p:val>
                                            <p:strVal val="#ppt_x"/>
                                          </p:val>
                                        </p:tav>
                                        <p:tav tm="100000">
                                          <p:val>
                                            <p:strVal val="#ppt_x"/>
                                          </p:val>
                                        </p:tav>
                                      </p:tavLst>
                                    </p:anim>
                                    <p:anim calcmode="lin" valueType="num">
                                      <p:cBhvr>
                                        <p:cTn id="40" dur="1000" fill="hold"/>
                                        <p:tgtEl>
                                          <p:spTgt spid="28"/>
                                        </p:tgtEl>
                                        <p:attrNameLst>
                                          <p:attrName>ppt_y</p:attrName>
                                        </p:attrNameLst>
                                      </p:cBhvr>
                                      <p:tavLst>
                                        <p:tav tm="0">
                                          <p:val>
                                            <p:strVal val="#ppt_y+.1"/>
                                          </p:val>
                                        </p:tav>
                                        <p:tav tm="100000">
                                          <p:val>
                                            <p:strVal val="#ppt_y"/>
                                          </p:val>
                                        </p:tav>
                                      </p:tavLst>
                                    </p:anim>
                                  </p:childTnLst>
                                </p:cTn>
                              </p:par>
                            </p:childTnLst>
                          </p:cTn>
                        </p:par>
                        <p:par>
                          <p:cTn id="41" fill="hold">
                            <p:stCondLst>
                              <p:cond delay="5000"/>
                            </p:stCondLst>
                            <p:childTnLst>
                              <p:par>
                                <p:cTn id="42" presetID="42" presetClass="entr" presetSubtype="0" fill="hold" grpId="0" nodeType="after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fade">
                                      <p:cBhvr>
                                        <p:cTn id="44" dur="1000"/>
                                        <p:tgtEl>
                                          <p:spTgt spid="30"/>
                                        </p:tgtEl>
                                      </p:cBhvr>
                                    </p:animEffect>
                                    <p:anim calcmode="lin" valueType="num">
                                      <p:cBhvr>
                                        <p:cTn id="45" dur="1000" fill="hold"/>
                                        <p:tgtEl>
                                          <p:spTgt spid="30"/>
                                        </p:tgtEl>
                                        <p:attrNameLst>
                                          <p:attrName>ppt_x</p:attrName>
                                        </p:attrNameLst>
                                      </p:cBhvr>
                                      <p:tavLst>
                                        <p:tav tm="0">
                                          <p:val>
                                            <p:strVal val="#ppt_x"/>
                                          </p:val>
                                        </p:tav>
                                        <p:tav tm="100000">
                                          <p:val>
                                            <p:strVal val="#ppt_x"/>
                                          </p:val>
                                        </p:tav>
                                      </p:tavLst>
                                    </p:anim>
                                    <p:anim calcmode="lin" valueType="num">
                                      <p:cBhvr>
                                        <p:cTn id="46"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4" grpId="0" animBg="1"/>
      <p:bldP spid="26" grpId="0" animBg="1"/>
      <p:bldP spid="27" grpId="0"/>
      <p:bldP spid="28" grpId="0"/>
      <p:bldP spid="29" grpId="0"/>
      <p:bldP spid="30"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33" name="Title 1">
            <a:extLst>
              <a:ext uri="{FF2B5EF4-FFF2-40B4-BE49-F238E27FC236}">
                <a16:creationId xmlns:a16="http://schemas.microsoft.com/office/drawing/2014/main" xmlns="" id="{66A11518-2587-4B7A-8183-3E91BC6839D7}"/>
              </a:ext>
            </a:extLst>
          </p:cNvPr>
          <p:cNvSpPr>
            <a:spLocks noGrp="1"/>
          </p:cNvSpPr>
          <p:nvPr>
            <p:ph type="title"/>
          </p:nvPr>
        </p:nvSpPr>
        <p:spPr>
          <a:xfrm>
            <a:off x="685801" y="609600"/>
            <a:ext cx="10131425" cy="1456267"/>
          </a:xfrm>
        </p:spPr>
        <p:txBody>
          <a:bodyPr/>
          <a:lstStyle/>
          <a:p>
            <a:r>
              <a:rPr lang="de-DE" dirty="0"/>
              <a:t>Poseidonios</a:t>
            </a:r>
            <a:endParaRPr lang="en-GB" dirty="0"/>
          </a:p>
        </p:txBody>
      </p:sp>
      <p:sp>
        <p:nvSpPr>
          <p:cNvPr id="34" name="Rectangle 33">
            <a:extLst>
              <a:ext uri="{FF2B5EF4-FFF2-40B4-BE49-F238E27FC236}">
                <a16:creationId xmlns:a16="http://schemas.microsoft.com/office/drawing/2014/main" xmlns="" id="{7C2A1A54-29D5-473C-B320-C4D439DB24A9}"/>
              </a:ext>
            </a:extLst>
          </p:cNvPr>
          <p:cNvSpPr/>
          <p:nvPr/>
        </p:nvSpPr>
        <p:spPr>
          <a:xfrm>
            <a:off x="1524000" y="4803010"/>
            <a:ext cx="1619672"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Ammianus Marcellinus</a:t>
            </a:r>
            <a:endParaRPr lang="en-GB" dirty="0"/>
          </a:p>
        </p:txBody>
      </p:sp>
      <p:sp>
        <p:nvSpPr>
          <p:cNvPr id="35" name="Rectangle 34">
            <a:extLst>
              <a:ext uri="{FF2B5EF4-FFF2-40B4-BE49-F238E27FC236}">
                <a16:creationId xmlns:a16="http://schemas.microsoft.com/office/drawing/2014/main" xmlns="" id="{AEBC4B5B-1E16-4703-B8C8-FFD9B67A8CEB}"/>
              </a:ext>
            </a:extLst>
          </p:cNvPr>
          <p:cNvSpPr/>
          <p:nvPr/>
        </p:nvSpPr>
        <p:spPr>
          <a:xfrm>
            <a:off x="3376642" y="4808576"/>
            <a:ext cx="151216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Cassius Dio</a:t>
            </a:r>
            <a:endParaRPr lang="en-GB" dirty="0"/>
          </a:p>
        </p:txBody>
      </p:sp>
      <p:sp>
        <p:nvSpPr>
          <p:cNvPr id="36" name="Rectangle 35">
            <a:extLst>
              <a:ext uri="{FF2B5EF4-FFF2-40B4-BE49-F238E27FC236}">
                <a16:creationId xmlns:a16="http://schemas.microsoft.com/office/drawing/2014/main" xmlns="" id="{4A1A129E-2C63-442D-B672-DD3A35B7CEDE}"/>
              </a:ext>
            </a:extLst>
          </p:cNvPr>
          <p:cNvSpPr/>
          <p:nvPr/>
        </p:nvSpPr>
        <p:spPr>
          <a:xfrm>
            <a:off x="5015880" y="4797265"/>
            <a:ext cx="163712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Caesar</a:t>
            </a:r>
          </a:p>
          <a:p>
            <a:pPr algn="ctr"/>
            <a:r>
              <a:rPr lang="de-DE" dirty="0"/>
              <a:t>Book VI</a:t>
            </a:r>
            <a:endParaRPr lang="en-GB" dirty="0"/>
          </a:p>
        </p:txBody>
      </p:sp>
      <p:sp>
        <p:nvSpPr>
          <p:cNvPr id="37" name="Rectangle 36">
            <a:extLst>
              <a:ext uri="{FF2B5EF4-FFF2-40B4-BE49-F238E27FC236}">
                <a16:creationId xmlns:a16="http://schemas.microsoft.com/office/drawing/2014/main" xmlns="" id="{B24170A6-6208-4E96-81E8-322B76DCF82D}"/>
              </a:ext>
            </a:extLst>
          </p:cNvPr>
          <p:cNvSpPr/>
          <p:nvPr/>
        </p:nvSpPr>
        <p:spPr>
          <a:xfrm>
            <a:off x="4976122" y="234362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POSEIDONIUS</a:t>
            </a:r>
            <a:br>
              <a:rPr lang="de-DE" dirty="0"/>
            </a:br>
            <a:r>
              <a:rPr lang="de-DE" i="1" dirty="0"/>
              <a:t>135-50 B.C.</a:t>
            </a:r>
            <a:endParaRPr lang="en-GB" i="1" dirty="0"/>
          </a:p>
        </p:txBody>
      </p:sp>
      <p:cxnSp>
        <p:nvCxnSpPr>
          <p:cNvPr id="38" name="Straight Arrow Connector 37">
            <a:extLst>
              <a:ext uri="{FF2B5EF4-FFF2-40B4-BE49-F238E27FC236}">
                <a16:creationId xmlns:a16="http://schemas.microsoft.com/office/drawing/2014/main" xmlns="" id="{73827EDB-5617-4FB8-ADD7-436176062385}"/>
              </a:ext>
            </a:extLst>
          </p:cNvPr>
          <p:cNvCxnSpPr>
            <a:stCxn id="34" idx="0"/>
            <a:endCxn id="37" idx="2"/>
          </p:cNvCxnSpPr>
          <p:nvPr/>
        </p:nvCxnSpPr>
        <p:spPr>
          <a:xfrm flipV="1">
            <a:off x="2333836" y="3351742"/>
            <a:ext cx="3542386" cy="145126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xmlns="" id="{420C2CBD-219F-4DEB-AABB-5CCE06C0DAC6}"/>
              </a:ext>
            </a:extLst>
          </p:cNvPr>
          <p:cNvCxnSpPr>
            <a:stCxn id="35" idx="0"/>
            <a:endCxn id="37" idx="2"/>
          </p:cNvCxnSpPr>
          <p:nvPr/>
        </p:nvCxnSpPr>
        <p:spPr>
          <a:xfrm flipV="1">
            <a:off x="4132726" y="3351742"/>
            <a:ext cx="1743496"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xmlns="" id="{2C3F3C8C-72B7-4E4D-B333-F328F212CE10}"/>
              </a:ext>
            </a:extLst>
          </p:cNvPr>
          <p:cNvCxnSpPr>
            <a:stCxn id="36" idx="0"/>
            <a:endCxn id="37" idx="2"/>
          </p:cNvCxnSpPr>
          <p:nvPr/>
        </p:nvCxnSpPr>
        <p:spPr>
          <a:xfrm flipV="1">
            <a:off x="5834444" y="3351741"/>
            <a:ext cx="41779" cy="144552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xmlns="" id="{C0A31D72-BB6F-49D2-AC34-40C235076DE3}"/>
              </a:ext>
            </a:extLst>
          </p:cNvPr>
          <p:cNvSpPr/>
          <p:nvPr/>
        </p:nvSpPr>
        <p:spPr>
          <a:xfrm>
            <a:off x="6816080" y="4808576"/>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Diodorus Siculus</a:t>
            </a:r>
          </a:p>
          <a:p>
            <a:pPr algn="ctr"/>
            <a:r>
              <a:rPr lang="de-DE" dirty="0"/>
              <a:t>V, 21-33</a:t>
            </a:r>
            <a:endParaRPr lang="en-GB" dirty="0"/>
          </a:p>
        </p:txBody>
      </p:sp>
      <p:sp>
        <p:nvSpPr>
          <p:cNvPr id="42" name="Rectangle 41">
            <a:extLst>
              <a:ext uri="{FF2B5EF4-FFF2-40B4-BE49-F238E27FC236}">
                <a16:creationId xmlns:a16="http://schemas.microsoft.com/office/drawing/2014/main" xmlns="" id="{999F1A64-56C4-4AF1-BDF4-255EB0B1E8AC}"/>
              </a:ext>
            </a:extLst>
          </p:cNvPr>
          <p:cNvSpPr/>
          <p:nvPr/>
        </p:nvSpPr>
        <p:spPr>
          <a:xfrm>
            <a:off x="8867800" y="4784185"/>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Strabo</a:t>
            </a:r>
          </a:p>
          <a:p>
            <a:pPr algn="ctr"/>
            <a:r>
              <a:rPr lang="de-DE" dirty="0"/>
              <a:t>Book IV</a:t>
            </a:r>
            <a:endParaRPr lang="en-GB" dirty="0"/>
          </a:p>
        </p:txBody>
      </p:sp>
      <p:sp>
        <p:nvSpPr>
          <p:cNvPr id="43" name="Oval 42">
            <a:extLst>
              <a:ext uri="{FF2B5EF4-FFF2-40B4-BE49-F238E27FC236}">
                <a16:creationId xmlns:a16="http://schemas.microsoft.com/office/drawing/2014/main" xmlns="" id="{95510804-E5CA-4CE8-A441-1FE423FAA5C2}"/>
              </a:ext>
            </a:extLst>
          </p:cNvPr>
          <p:cNvSpPr/>
          <p:nvPr/>
        </p:nvSpPr>
        <p:spPr>
          <a:xfrm>
            <a:off x="4888810" y="4545238"/>
            <a:ext cx="5599103" cy="16920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xmlns="" id="{60DC6D2A-8494-4142-92CF-24ED7CA2F11B}"/>
              </a:ext>
            </a:extLst>
          </p:cNvPr>
          <p:cNvSpPr txBox="1"/>
          <p:nvPr/>
        </p:nvSpPr>
        <p:spPr>
          <a:xfrm>
            <a:off x="8256240" y="3815499"/>
            <a:ext cx="2195736" cy="923330"/>
          </a:xfrm>
          <a:prstGeom prst="rect">
            <a:avLst/>
          </a:prstGeom>
          <a:noFill/>
        </p:spPr>
        <p:txBody>
          <a:bodyPr wrap="square" rtlCol="0">
            <a:spAutoFit/>
          </a:bodyPr>
          <a:lstStyle/>
          <a:p>
            <a:r>
              <a:rPr lang="de-DE" dirty="0"/>
              <a:t>More or less trustworthy „copies“ from Poseidonius ?</a:t>
            </a:r>
            <a:endParaRPr lang="en-GB" dirty="0"/>
          </a:p>
        </p:txBody>
      </p:sp>
      <p:sp>
        <p:nvSpPr>
          <p:cNvPr id="45" name="TextBox 44">
            <a:extLst>
              <a:ext uri="{FF2B5EF4-FFF2-40B4-BE49-F238E27FC236}">
                <a16:creationId xmlns:a16="http://schemas.microsoft.com/office/drawing/2014/main" xmlns="" id="{488ABF8D-D601-407C-94AE-14B2E53AA324}"/>
              </a:ext>
            </a:extLst>
          </p:cNvPr>
          <p:cNvSpPr txBox="1"/>
          <p:nvPr/>
        </p:nvSpPr>
        <p:spPr>
          <a:xfrm>
            <a:off x="6932564" y="6095038"/>
            <a:ext cx="1935235" cy="646331"/>
          </a:xfrm>
          <a:prstGeom prst="rect">
            <a:avLst/>
          </a:prstGeom>
          <a:noFill/>
        </p:spPr>
        <p:txBody>
          <a:bodyPr wrap="square" rtlCol="0">
            <a:spAutoFit/>
          </a:bodyPr>
          <a:lstStyle/>
          <a:p>
            <a:pPr algn="ctr"/>
            <a:r>
              <a:rPr lang="de-DE" dirty="0"/>
              <a:t>For exotic narrative...</a:t>
            </a:r>
            <a:endParaRPr lang="en-GB" dirty="0"/>
          </a:p>
        </p:txBody>
      </p:sp>
      <p:sp>
        <p:nvSpPr>
          <p:cNvPr id="46" name="TextBox 45">
            <a:extLst>
              <a:ext uri="{FF2B5EF4-FFF2-40B4-BE49-F238E27FC236}">
                <a16:creationId xmlns:a16="http://schemas.microsoft.com/office/drawing/2014/main" xmlns="" id="{1CC27F74-A6FA-49ED-8FA6-AEAB68C9D12B}"/>
              </a:ext>
            </a:extLst>
          </p:cNvPr>
          <p:cNvSpPr txBox="1"/>
          <p:nvPr/>
        </p:nvSpPr>
        <p:spPr>
          <a:xfrm>
            <a:off x="4866826" y="6095038"/>
            <a:ext cx="1935235" cy="646331"/>
          </a:xfrm>
          <a:prstGeom prst="rect">
            <a:avLst/>
          </a:prstGeom>
          <a:noFill/>
        </p:spPr>
        <p:txBody>
          <a:bodyPr wrap="square" rtlCol="0">
            <a:spAutoFit/>
          </a:bodyPr>
          <a:lstStyle/>
          <a:p>
            <a:pPr algn="ctr"/>
            <a:r>
              <a:rPr lang="de-DE" dirty="0"/>
              <a:t>Excursion, but only religion...</a:t>
            </a:r>
            <a:endParaRPr lang="en-GB" dirty="0"/>
          </a:p>
        </p:txBody>
      </p:sp>
      <p:sp>
        <p:nvSpPr>
          <p:cNvPr id="47" name="TextBox 46">
            <a:extLst>
              <a:ext uri="{FF2B5EF4-FFF2-40B4-BE49-F238E27FC236}">
                <a16:creationId xmlns:a16="http://schemas.microsoft.com/office/drawing/2014/main" xmlns="" id="{6827E998-5CCF-413B-BD3F-03404F38A670}"/>
              </a:ext>
            </a:extLst>
          </p:cNvPr>
          <p:cNvSpPr txBox="1"/>
          <p:nvPr/>
        </p:nvSpPr>
        <p:spPr>
          <a:xfrm>
            <a:off x="8732766" y="6095038"/>
            <a:ext cx="1935235" cy="646331"/>
          </a:xfrm>
          <a:prstGeom prst="rect">
            <a:avLst/>
          </a:prstGeom>
          <a:noFill/>
        </p:spPr>
        <p:txBody>
          <a:bodyPr wrap="square" rtlCol="0">
            <a:spAutoFit/>
          </a:bodyPr>
          <a:lstStyle/>
          <a:p>
            <a:pPr algn="ctr"/>
            <a:r>
              <a:rPr lang="de-DE" dirty="0"/>
              <a:t>extremely summarised...</a:t>
            </a:r>
            <a:endParaRPr lang="en-GB" dirty="0"/>
          </a:p>
        </p:txBody>
      </p:sp>
      <p:cxnSp>
        <p:nvCxnSpPr>
          <p:cNvPr id="48" name="Straight Arrow Connector 47">
            <a:extLst>
              <a:ext uri="{FF2B5EF4-FFF2-40B4-BE49-F238E27FC236}">
                <a16:creationId xmlns:a16="http://schemas.microsoft.com/office/drawing/2014/main" xmlns="" id="{04255EDB-93AB-4EF2-8D74-AB1CCEB3B8C5}"/>
              </a:ext>
            </a:extLst>
          </p:cNvPr>
          <p:cNvCxnSpPr>
            <a:stCxn id="41" idx="0"/>
            <a:endCxn id="37" idx="2"/>
          </p:cNvCxnSpPr>
          <p:nvPr/>
        </p:nvCxnSpPr>
        <p:spPr>
          <a:xfrm flipH="1" flipV="1">
            <a:off x="5876222" y="3351742"/>
            <a:ext cx="1839958"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xmlns="" id="{3A6E15AC-F4F8-40DE-95AD-E100BC55FFDB}"/>
              </a:ext>
            </a:extLst>
          </p:cNvPr>
          <p:cNvCxnSpPr>
            <a:stCxn id="42" idx="0"/>
            <a:endCxn id="37" idx="2"/>
          </p:cNvCxnSpPr>
          <p:nvPr/>
        </p:nvCxnSpPr>
        <p:spPr>
          <a:xfrm flipH="1" flipV="1">
            <a:off x="5876222" y="3351741"/>
            <a:ext cx="3891678" cy="143244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xmlns="" id="{284AB87B-5E4D-472A-9886-90159D218DCE}"/>
              </a:ext>
            </a:extLst>
          </p:cNvPr>
          <p:cNvCxnSpPr>
            <a:stCxn id="37" idx="0"/>
            <a:endCxn id="55" idx="2"/>
          </p:cNvCxnSpPr>
          <p:nvPr/>
        </p:nvCxnSpPr>
        <p:spPr>
          <a:xfrm flipV="1">
            <a:off x="5876222" y="1116315"/>
            <a:ext cx="1202836" cy="122731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xmlns="" id="{592D1A0C-1FD8-4D14-AD15-7DCC2FFFE5A3}"/>
              </a:ext>
            </a:extLst>
          </p:cNvPr>
          <p:cNvSpPr/>
          <p:nvPr/>
        </p:nvSpPr>
        <p:spPr>
          <a:xfrm>
            <a:off x="8687713" y="1116314"/>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Eratosthone</a:t>
            </a:r>
            <a:endParaRPr lang="en-GB" dirty="0"/>
          </a:p>
        </p:txBody>
      </p:sp>
      <p:cxnSp>
        <p:nvCxnSpPr>
          <p:cNvPr id="52" name="Straight Arrow Connector 51">
            <a:extLst>
              <a:ext uri="{FF2B5EF4-FFF2-40B4-BE49-F238E27FC236}">
                <a16:creationId xmlns:a16="http://schemas.microsoft.com/office/drawing/2014/main" xmlns="" id="{CC098F67-C71D-443D-AF5B-4523E0DF1AEB}"/>
              </a:ext>
            </a:extLst>
          </p:cNvPr>
          <p:cNvCxnSpPr>
            <a:stCxn id="37" idx="0"/>
            <a:endCxn id="54" idx="2"/>
          </p:cNvCxnSpPr>
          <p:nvPr/>
        </p:nvCxnSpPr>
        <p:spPr>
          <a:xfrm flipV="1">
            <a:off x="5876222" y="1400311"/>
            <a:ext cx="2728910" cy="943318"/>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xmlns="" id="{A7D85F87-93B5-4C2C-A945-D124EAAD6C58}"/>
              </a:ext>
            </a:extLst>
          </p:cNvPr>
          <p:cNvCxnSpPr>
            <a:stCxn id="37" idx="0"/>
          </p:cNvCxnSpPr>
          <p:nvPr/>
        </p:nvCxnSpPr>
        <p:spPr>
          <a:xfrm flipV="1">
            <a:off x="5876223" y="1871971"/>
            <a:ext cx="2856543" cy="47165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54" name="Rectangle 53">
            <a:extLst>
              <a:ext uri="{FF2B5EF4-FFF2-40B4-BE49-F238E27FC236}">
                <a16:creationId xmlns:a16="http://schemas.microsoft.com/office/drawing/2014/main" xmlns="" id="{3AEC0134-C486-4EBE-9466-46FBBAB27543}"/>
              </a:ext>
            </a:extLst>
          </p:cNvPr>
          <p:cNvSpPr/>
          <p:nvPr/>
        </p:nvSpPr>
        <p:spPr>
          <a:xfrm>
            <a:off x="7705032" y="39219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Ephore</a:t>
            </a:r>
            <a:endParaRPr lang="en-GB" dirty="0"/>
          </a:p>
        </p:txBody>
      </p:sp>
      <p:sp>
        <p:nvSpPr>
          <p:cNvPr id="55" name="Rectangle 54">
            <a:extLst>
              <a:ext uri="{FF2B5EF4-FFF2-40B4-BE49-F238E27FC236}">
                <a16:creationId xmlns:a16="http://schemas.microsoft.com/office/drawing/2014/main" xmlns="" id="{96E83B1C-1F97-48F6-95F0-7D4B0412B0BE}"/>
              </a:ext>
            </a:extLst>
          </p:cNvPr>
          <p:cNvSpPr/>
          <p:nvPr/>
        </p:nvSpPr>
        <p:spPr>
          <a:xfrm>
            <a:off x="6047469" y="108202"/>
            <a:ext cx="206317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Timaios</a:t>
            </a:r>
          </a:p>
          <a:p>
            <a:pPr algn="ctr"/>
            <a:r>
              <a:rPr lang="de-DE" dirty="0"/>
              <a:t>of </a:t>
            </a:r>
            <a:r>
              <a:rPr lang="en-GB" dirty="0" err="1"/>
              <a:t>Tauromenium</a:t>
            </a:r>
            <a:endParaRPr lang="en-GB" dirty="0"/>
          </a:p>
          <a:p>
            <a:pPr algn="ctr"/>
            <a:r>
              <a:rPr lang="de-DE" i="1" dirty="0"/>
              <a:t>c</a:t>
            </a:r>
            <a:r>
              <a:rPr lang="de-DE" dirty="0"/>
              <a:t>. 345-250 BC</a:t>
            </a:r>
            <a:endParaRPr lang="en-GB" dirty="0"/>
          </a:p>
        </p:txBody>
      </p:sp>
    </p:spTree>
    <p:extLst>
      <p:ext uri="{BB962C8B-B14F-4D97-AF65-F5344CB8AC3E}">
        <p14:creationId xmlns:p14="http://schemas.microsoft.com/office/powerpoint/2010/main" val="35004289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wipe(down)">
                                      <p:cBhvr>
                                        <p:cTn id="7" dur="500"/>
                                        <p:tgtEl>
                                          <p:spTgt spid="50"/>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wipe(down)">
                                      <p:cBhvr>
                                        <p:cTn id="11" dur="500"/>
                                        <p:tgtEl>
                                          <p:spTgt spid="55"/>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52"/>
                                        </p:tgtEl>
                                        <p:attrNameLst>
                                          <p:attrName>style.visibility</p:attrName>
                                        </p:attrNameLst>
                                      </p:cBhvr>
                                      <p:to>
                                        <p:strVal val="visible"/>
                                      </p:to>
                                    </p:set>
                                    <p:animEffect transition="in" filter="wipe(down)">
                                      <p:cBhvr>
                                        <p:cTn id="15" dur="500"/>
                                        <p:tgtEl>
                                          <p:spTgt spid="52"/>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54"/>
                                        </p:tgtEl>
                                        <p:attrNameLst>
                                          <p:attrName>style.visibility</p:attrName>
                                        </p:attrNameLst>
                                      </p:cBhvr>
                                      <p:to>
                                        <p:strVal val="visible"/>
                                      </p:to>
                                    </p:set>
                                    <p:animEffect transition="in" filter="wipe(down)">
                                      <p:cBhvr>
                                        <p:cTn id="19" dur="500"/>
                                        <p:tgtEl>
                                          <p:spTgt spid="54"/>
                                        </p:tgtEl>
                                      </p:cBhvr>
                                    </p:animEffect>
                                  </p:childTnLst>
                                </p:cTn>
                              </p:par>
                            </p:childTnLst>
                          </p:cTn>
                        </p:par>
                        <p:par>
                          <p:cTn id="20" fill="hold">
                            <p:stCondLst>
                              <p:cond delay="2000"/>
                            </p:stCondLst>
                            <p:childTnLst>
                              <p:par>
                                <p:cTn id="21" presetID="22" presetClass="entr" presetSubtype="8" fill="hold" nodeType="afterEffect">
                                  <p:stCondLst>
                                    <p:cond delay="0"/>
                                  </p:stCondLst>
                                  <p:childTnLst>
                                    <p:set>
                                      <p:cBhvr>
                                        <p:cTn id="22" dur="1" fill="hold">
                                          <p:stCondLst>
                                            <p:cond delay="0"/>
                                          </p:stCondLst>
                                        </p:cTn>
                                        <p:tgtEl>
                                          <p:spTgt spid="53"/>
                                        </p:tgtEl>
                                        <p:attrNameLst>
                                          <p:attrName>style.visibility</p:attrName>
                                        </p:attrNameLst>
                                      </p:cBhvr>
                                      <p:to>
                                        <p:strVal val="visible"/>
                                      </p:to>
                                    </p:set>
                                    <p:animEffect transition="in" filter="wipe(left)">
                                      <p:cBhvr>
                                        <p:cTn id="23" dur="500"/>
                                        <p:tgtEl>
                                          <p:spTgt spid="53"/>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51"/>
                                        </p:tgtEl>
                                        <p:attrNameLst>
                                          <p:attrName>style.visibility</p:attrName>
                                        </p:attrNameLst>
                                      </p:cBhvr>
                                      <p:to>
                                        <p:strVal val="visible"/>
                                      </p:to>
                                    </p:set>
                                    <p:animEffect transition="in" filter="wipe(down)">
                                      <p:cBhvr>
                                        <p:cTn id="27"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animBg="1"/>
      <p:bldP spid="54" grpId="0" animBg="1"/>
      <p:bldP spid="5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7" name="Title 1">
            <a:extLst>
              <a:ext uri="{FF2B5EF4-FFF2-40B4-BE49-F238E27FC236}">
                <a16:creationId xmlns:a16="http://schemas.microsoft.com/office/drawing/2014/main" xmlns="" id="{CA5CD73B-CFA1-43ED-BDB3-ACD5EC629930}"/>
              </a:ext>
            </a:extLst>
          </p:cNvPr>
          <p:cNvSpPr>
            <a:spLocks noGrp="1"/>
          </p:cNvSpPr>
          <p:nvPr>
            <p:ph type="title"/>
          </p:nvPr>
        </p:nvSpPr>
        <p:spPr>
          <a:xfrm>
            <a:off x="685801" y="609600"/>
            <a:ext cx="10131425" cy="1456267"/>
          </a:xfrm>
        </p:spPr>
        <p:txBody>
          <a:bodyPr/>
          <a:lstStyle/>
          <a:p>
            <a:r>
              <a:rPr lang="de-DE" dirty="0"/>
              <a:t>Poseidonios</a:t>
            </a:r>
            <a:endParaRPr lang="en-GB" dirty="0"/>
          </a:p>
        </p:txBody>
      </p:sp>
      <p:sp>
        <p:nvSpPr>
          <p:cNvPr id="8" name="Content Placeholder 2">
            <a:extLst>
              <a:ext uri="{FF2B5EF4-FFF2-40B4-BE49-F238E27FC236}">
                <a16:creationId xmlns:a16="http://schemas.microsoft.com/office/drawing/2014/main" xmlns="" id="{DE9E4678-FDD9-4227-A8C3-817E32609686}"/>
              </a:ext>
            </a:extLst>
          </p:cNvPr>
          <p:cNvSpPr txBox="1">
            <a:spLocks/>
          </p:cNvSpPr>
          <p:nvPr/>
        </p:nvSpPr>
        <p:spPr>
          <a:xfrm>
            <a:off x="685801" y="2142067"/>
            <a:ext cx="10131425" cy="3649133"/>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a:t>Who is Poseidonios ?</a:t>
            </a:r>
          </a:p>
          <a:p>
            <a:pPr lvl="1"/>
            <a:r>
              <a:rPr lang="de-DE"/>
              <a:t>Epicurian / Pythagorian</a:t>
            </a:r>
          </a:p>
          <a:p>
            <a:pPr lvl="1"/>
            <a:r>
              <a:rPr lang="en-GB"/>
              <a:t>Middle Stoa (135-</a:t>
            </a:r>
            <a:r>
              <a:rPr lang="en-GB" i="1"/>
              <a:t>c</a:t>
            </a:r>
            <a:r>
              <a:rPr lang="en-GB"/>
              <a:t>.50 BC).</a:t>
            </a:r>
          </a:p>
          <a:p>
            <a:pPr lvl="1"/>
            <a:r>
              <a:rPr lang="de-DE"/>
              <a:t>Studied in Athens; </a:t>
            </a:r>
            <a:br>
              <a:rPr lang="de-DE"/>
            </a:br>
            <a:r>
              <a:rPr lang="de-DE"/>
              <a:t>based at Rhodes</a:t>
            </a:r>
          </a:p>
          <a:p>
            <a:r>
              <a:rPr lang="en-GB"/>
              <a:t>Poseidonios, a renowned Stoic, successor of Panaitios, who stressed that life force and intelligence were in a degree present not only in humans and animals but also plants and minerals; </a:t>
            </a:r>
          </a:p>
          <a:p>
            <a:r>
              <a:rPr lang="en-GB">
                <a:solidFill>
                  <a:srgbClr val="FFC000"/>
                </a:solidFill>
              </a:rPr>
              <a:t>First-hand knowledge</a:t>
            </a:r>
            <a:r>
              <a:rPr lang="en-GB"/>
              <a:t>: travelled to Spain and Gaul – </a:t>
            </a:r>
            <a:r>
              <a:rPr lang="en-GB" b="1"/>
              <a:t>but how far? </a:t>
            </a:r>
            <a:endParaRPr lang="en-GB" b="1" dirty="0"/>
          </a:p>
        </p:txBody>
      </p:sp>
    </p:spTree>
    <p:extLst>
      <p:ext uri="{BB962C8B-B14F-4D97-AF65-F5344CB8AC3E}">
        <p14:creationId xmlns:p14="http://schemas.microsoft.com/office/powerpoint/2010/main" val="960111225"/>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7" name="Title 1">
            <a:extLst>
              <a:ext uri="{FF2B5EF4-FFF2-40B4-BE49-F238E27FC236}">
                <a16:creationId xmlns:a16="http://schemas.microsoft.com/office/drawing/2014/main" xmlns="" id="{DE5A3147-AA77-4B8A-914B-CC1C62041929}"/>
              </a:ext>
            </a:extLst>
          </p:cNvPr>
          <p:cNvSpPr>
            <a:spLocks noGrp="1"/>
          </p:cNvSpPr>
          <p:nvPr>
            <p:ph type="title"/>
          </p:nvPr>
        </p:nvSpPr>
        <p:spPr>
          <a:xfrm>
            <a:off x="685801" y="609600"/>
            <a:ext cx="10131425" cy="1456267"/>
          </a:xfrm>
        </p:spPr>
        <p:txBody>
          <a:bodyPr/>
          <a:lstStyle/>
          <a:p>
            <a:r>
              <a:rPr lang="de-DE" dirty="0"/>
              <a:t>Druids &amp; </a:t>
            </a:r>
            <a:br>
              <a:rPr lang="de-DE" dirty="0"/>
            </a:br>
            <a:r>
              <a:rPr lang="de-DE" dirty="0"/>
              <a:t>Philosophy</a:t>
            </a:r>
            <a:endParaRPr lang="en-GB" dirty="0"/>
          </a:p>
        </p:txBody>
      </p:sp>
      <p:sp>
        <p:nvSpPr>
          <p:cNvPr id="8" name="Content Placeholder 2">
            <a:extLst>
              <a:ext uri="{FF2B5EF4-FFF2-40B4-BE49-F238E27FC236}">
                <a16:creationId xmlns:a16="http://schemas.microsoft.com/office/drawing/2014/main" xmlns="" id="{3F487D5E-7A2B-4A82-B780-3B7F53BAD1A9}"/>
              </a:ext>
            </a:extLst>
          </p:cNvPr>
          <p:cNvSpPr txBox="1">
            <a:spLocks/>
          </p:cNvSpPr>
          <p:nvPr/>
        </p:nvSpPr>
        <p:spPr>
          <a:xfrm>
            <a:off x="4440503" y="436621"/>
            <a:ext cx="5432554" cy="6284863"/>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b="1" dirty="0"/>
              <a:t>Diogenes Laertius, </a:t>
            </a:r>
            <a:r>
              <a:rPr lang="en-GB" b="1" i="1" dirty="0"/>
              <a:t>Lives of Eminent Philosophers      </a:t>
            </a:r>
            <a:r>
              <a:rPr lang="en-GB" b="1" dirty="0"/>
              <a:t>   (mid-3</a:t>
            </a:r>
            <a:r>
              <a:rPr lang="en-GB" b="1" baseline="30000" dirty="0"/>
              <a:t>rd</a:t>
            </a:r>
            <a:r>
              <a:rPr lang="en-GB" b="1" dirty="0"/>
              <a:t> century A.D.)</a:t>
            </a:r>
          </a:p>
          <a:p>
            <a:r>
              <a:rPr lang="en-GB" dirty="0"/>
              <a:t>1.prologue</a:t>
            </a:r>
            <a:br>
              <a:rPr lang="en-GB" dirty="0"/>
            </a:br>
            <a:r>
              <a:rPr lang="en-GB" dirty="0"/>
              <a:t>[1] There are some who say that the study of </a:t>
            </a:r>
            <a:r>
              <a:rPr lang="en-GB" dirty="0">
                <a:solidFill>
                  <a:srgbClr val="FFC000"/>
                </a:solidFill>
              </a:rPr>
              <a:t>philosophy had its beginning among the barbarians</a:t>
            </a:r>
            <a:r>
              <a:rPr lang="en-GB" dirty="0"/>
              <a:t>. They urge that the Persians have had their Magi, the Babylonians or Assyrians their </a:t>
            </a:r>
            <a:r>
              <a:rPr lang="en-GB" dirty="0" err="1"/>
              <a:t>Chaldaeans</a:t>
            </a:r>
            <a:r>
              <a:rPr lang="en-GB" dirty="0"/>
              <a:t>, and the Indians their </a:t>
            </a:r>
            <a:r>
              <a:rPr lang="en-GB" dirty="0" err="1"/>
              <a:t>Gymnosophists</a:t>
            </a:r>
            <a:r>
              <a:rPr lang="en-GB" dirty="0"/>
              <a:t>; </a:t>
            </a:r>
            <a:r>
              <a:rPr lang="en-GB" dirty="0">
                <a:solidFill>
                  <a:srgbClr val="FFC000"/>
                </a:solidFill>
              </a:rPr>
              <a:t>and among the Celts and </a:t>
            </a:r>
            <a:r>
              <a:rPr lang="en-GB" dirty="0" err="1">
                <a:solidFill>
                  <a:srgbClr val="FFC000"/>
                </a:solidFill>
              </a:rPr>
              <a:t>Gauls</a:t>
            </a:r>
            <a:r>
              <a:rPr lang="en-GB" dirty="0">
                <a:solidFill>
                  <a:srgbClr val="FFC000"/>
                </a:solidFill>
              </a:rPr>
              <a:t> (</a:t>
            </a:r>
            <a:r>
              <a:rPr lang="el-GR" dirty="0">
                <a:solidFill>
                  <a:srgbClr val="FFC000"/>
                </a:solidFill>
              </a:rPr>
              <a:t>Κελτοῖς καὶ Γαλάταις</a:t>
            </a:r>
            <a:r>
              <a:rPr lang="en-GB" dirty="0">
                <a:solidFill>
                  <a:srgbClr val="FFC000"/>
                </a:solidFill>
              </a:rPr>
              <a:t>) there are the people called Druids or Holy Ones (</a:t>
            </a:r>
            <a:r>
              <a:rPr lang="el-GR" dirty="0">
                <a:solidFill>
                  <a:srgbClr val="FFC000"/>
                </a:solidFill>
              </a:rPr>
              <a:t>Δρυΐδας καὶ Σεμνοθέους</a:t>
            </a:r>
            <a:r>
              <a:rPr lang="en-GB" dirty="0">
                <a:solidFill>
                  <a:srgbClr val="FFC000"/>
                </a:solidFill>
              </a:rPr>
              <a:t>), for which they cite as authorities the </a:t>
            </a:r>
            <a:r>
              <a:rPr lang="en-GB" i="1" dirty="0" err="1">
                <a:solidFill>
                  <a:srgbClr val="FFC000"/>
                </a:solidFill>
              </a:rPr>
              <a:t>Magicus</a:t>
            </a:r>
            <a:r>
              <a:rPr lang="en-GB" dirty="0">
                <a:solidFill>
                  <a:srgbClr val="FFC000"/>
                </a:solidFill>
              </a:rPr>
              <a:t> of Aristotle</a:t>
            </a:r>
            <a:r>
              <a:rPr lang="en-GB" dirty="0"/>
              <a:t> and </a:t>
            </a:r>
            <a:r>
              <a:rPr lang="en-GB" dirty="0" err="1"/>
              <a:t>Sotion</a:t>
            </a:r>
            <a:r>
              <a:rPr lang="en-GB" dirty="0"/>
              <a:t> in the twenty-third book of his </a:t>
            </a:r>
            <a:r>
              <a:rPr lang="en-GB" i="1" dirty="0"/>
              <a:t>Succession of Philosophers.</a:t>
            </a:r>
            <a:r>
              <a:rPr lang="en-GB" dirty="0"/>
              <a:t> Also they say that </a:t>
            </a:r>
            <a:r>
              <a:rPr lang="en-GB" dirty="0" err="1"/>
              <a:t>Mochus</a:t>
            </a:r>
            <a:r>
              <a:rPr lang="en-GB" dirty="0"/>
              <a:t> was a Phoenician, </a:t>
            </a:r>
            <a:r>
              <a:rPr lang="en-GB" dirty="0" err="1"/>
              <a:t>Zamolxis</a:t>
            </a:r>
            <a:r>
              <a:rPr lang="en-GB" dirty="0"/>
              <a:t> a Thracian, and Atlas a Libyan.</a:t>
            </a:r>
            <a:br>
              <a:rPr lang="en-GB" dirty="0"/>
            </a:br>
            <a:r>
              <a:rPr lang="en-GB" dirty="0"/>
              <a:t>(…) [3] These authors forget that the achievements which they attribute to the barbarians belong to the Greeks, with whom not merely philosophy but the human race itself began (…)</a:t>
            </a:r>
            <a:br>
              <a:rPr lang="en-GB" dirty="0"/>
            </a:br>
            <a:r>
              <a:rPr lang="en-GB" dirty="0"/>
              <a:t>[6] As to the </a:t>
            </a:r>
            <a:r>
              <a:rPr lang="en-GB" dirty="0" err="1"/>
              <a:t>Gymnosophists</a:t>
            </a:r>
            <a:r>
              <a:rPr lang="en-GB" dirty="0"/>
              <a:t> and Druids we are told that </a:t>
            </a:r>
            <a:r>
              <a:rPr lang="en-GB" dirty="0">
                <a:solidFill>
                  <a:srgbClr val="FFC000"/>
                </a:solidFill>
              </a:rPr>
              <a:t>they uttered their philosophy in riddles</a:t>
            </a:r>
            <a:r>
              <a:rPr lang="en-GB" dirty="0"/>
              <a:t>, bidding men to reverence the gods, to abstain from wrongdoing, and to practise courage.</a:t>
            </a:r>
            <a:endParaRPr lang="en-GB" dirty="0">
              <a:solidFill>
                <a:srgbClr val="FFC000"/>
              </a:solidFill>
            </a:endParaRPr>
          </a:p>
        </p:txBody>
      </p:sp>
    </p:spTree>
    <p:extLst>
      <p:ext uri="{BB962C8B-B14F-4D97-AF65-F5344CB8AC3E}">
        <p14:creationId xmlns:p14="http://schemas.microsoft.com/office/powerpoint/2010/main" val="1878069094"/>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xmlns="" id="{DF6A9299-1D12-47E2-9DD4-03342553C4A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xmlns=""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17" name="Title 3">
            <a:extLst>
              <a:ext uri="{FF2B5EF4-FFF2-40B4-BE49-F238E27FC236}">
                <a16:creationId xmlns:a16="http://schemas.microsoft.com/office/drawing/2014/main" xmlns=""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7" name="Content Placeholder 2">
            <a:extLst>
              <a:ext uri="{FF2B5EF4-FFF2-40B4-BE49-F238E27FC236}">
                <a16:creationId xmlns:a16="http://schemas.microsoft.com/office/drawing/2014/main" xmlns="" id="{BD2D68C9-9AAA-4B53-95F8-D31923F0899D}"/>
              </a:ext>
            </a:extLst>
          </p:cNvPr>
          <p:cNvSpPr txBox="1">
            <a:spLocks/>
          </p:cNvSpPr>
          <p:nvPr/>
        </p:nvSpPr>
        <p:spPr>
          <a:xfrm rot="900000">
            <a:off x="5059532" y="967155"/>
            <a:ext cx="4658735" cy="4641000"/>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a:t>Pomponius Mela, </a:t>
            </a:r>
            <a:r>
              <a:rPr lang="de-DE" i="1"/>
              <a:t>Chorographie </a:t>
            </a:r>
            <a:r>
              <a:rPr lang="de-DE"/>
              <a:t>III 2, 18f.</a:t>
            </a:r>
            <a:br>
              <a:rPr lang="de-DE"/>
            </a:br>
            <a:r>
              <a:rPr lang="de-DE"/>
              <a:t/>
            </a:r>
            <a:br>
              <a:rPr lang="de-DE"/>
            </a:br>
            <a:r>
              <a:rPr lang="de-DE" i="1"/>
              <a:t>L‘une de leurs enseignements (...) c‘est que </a:t>
            </a:r>
            <a:r>
              <a:rPr lang="de-DE" i="1">
                <a:solidFill>
                  <a:srgbClr val="FFC000"/>
                </a:solidFill>
              </a:rPr>
              <a:t>les âmes sont eternelles </a:t>
            </a:r>
            <a:r>
              <a:rPr lang="de-DE" i="1"/>
              <a:t>et qu‘il y a </a:t>
            </a:r>
            <a:r>
              <a:rPr lang="de-DE" i="1">
                <a:solidFill>
                  <a:srgbClr val="FFC000"/>
                </a:solidFill>
              </a:rPr>
              <a:t>une autre vie chez les morts</a:t>
            </a:r>
            <a:r>
              <a:rPr lang="de-DE" i="1"/>
              <a:t>...</a:t>
            </a:r>
            <a:r>
              <a:rPr lang="de-DE"/>
              <a:t/>
            </a:r>
            <a:br>
              <a:rPr lang="de-DE"/>
            </a:br>
            <a:endParaRPr lang="en-GB" dirty="0"/>
          </a:p>
        </p:txBody>
      </p:sp>
    </p:spTree>
    <p:extLst>
      <p:ext uri="{BB962C8B-B14F-4D97-AF65-F5344CB8AC3E}">
        <p14:creationId xmlns:p14="http://schemas.microsoft.com/office/powerpoint/2010/main" val="3223403513"/>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xmlns="" id="{839984AD-2B6C-485C-B273-115530D0FC16}"/>
              </a:ext>
            </a:extLst>
          </p:cNvPr>
          <p:cNvPicPr>
            <a:picLocks noChangeAspect="1"/>
          </p:cNvPicPr>
          <p:nvPr/>
        </p:nvPicPr>
        <p:blipFill rotWithShape="1">
          <a:blip r:embed="rId3">
            <a:extLst>
              <a:ext uri="{28A0092B-C50C-407E-A947-70E740481C1C}">
                <a14:useLocalDpi xmlns:a14="http://schemas.microsoft.com/office/drawing/2010/main" val="0"/>
              </a:ext>
            </a:extLst>
          </a:blip>
          <a:srcRect t="15250" b="9750"/>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380067" y="838200"/>
            <a:ext cx="9437159" cy="1227667"/>
          </a:xfrm>
        </p:spPr>
        <p:txBody>
          <a:bodyPr>
            <a:normAutofit/>
          </a:bodyPr>
          <a:lstStyle/>
          <a:p>
            <a:r>
              <a:rPr lang="de-DE" dirty="0"/>
              <a:t>Re-incarnation</a:t>
            </a:r>
            <a:endParaRPr lang="en-GB" dirty="0"/>
          </a:p>
        </p:txBody>
      </p:sp>
      <p:sp>
        <p:nvSpPr>
          <p:cNvPr id="11" name="Content Placeholder 10">
            <a:extLst>
              <a:ext uri="{FF2B5EF4-FFF2-40B4-BE49-F238E27FC236}">
                <a16:creationId xmlns:a16="http://schemas.microsoft.com/office/drawing/2014/main" xmlns="" id="{C95233CC-AA8C-461E-893C-BFE330A773B4}"/>
              </a:ext>
            </a:extLst>
          </p:cNvPr>
          <p:cNvSpPr>
            <a:spLocks noGrp="1"/>
          </p:cNvSpPr>
          <p:nvPr>
            <p:ph idx="1"/>
          </p:nvPr>
        </p:nvSpPr>
        <p:spPr>
          <a:xfrm>
            <a:off x="1380067" y="2006601"/>
            <a:ext cx="9437159" cy="3784600"/>
          </a:xfrm>
        </p:spPr>
        <p:txBody>
          <a:bodyPr>
            <a:normAutofit/>
          </a:bodyPr>
          <a:lstStyle/>
          <a:p>
            <a:endParaRPr lang="en-US"/>
          </a:p>
        </p:txBody>
      </p:sp>
      <p:sp>
        <p:nvSpPr>
          <p:cNvPr id="7" name="Rectangle 6">
            <a:extLst>
              <a:ext uri="{FF2B5EF4-FFF2-40B4-BE49-F238E27FC236}">
                <a16:creationId xmlns:a16="http://schemas.microsoft.com/office/drawing/2014/main" xmlns="" id="{9802FFCF-F196-40BB-B339-CC430A94734C}"/>
              </a:ext>
            </a:extLst>
          </p:cNvPr>
          <p:cNvSpPr/>
          <p:nvPr/>
        </p:nvSpPr>
        <p:spPr>
          <a:xfrm>
            <a:off x="1359876" y="5953872"/>
            <a:ext cx="6096000" cy="923330"/>
          </a:xfrm>
          <a:prstGeom prst="rect">
            <a:avLst/>
          </a:prstGeom>
        </p:spPr>
        <p:txBody>
          <a:bodyPr>
            <a:spAutoFit/>
          </a:bodyPr>
          <a:lstStyle/>
          <a:p>
            <a:r>
              <a:rPr lang="en-GB" dirty="0"/>
              <a:t>Wheel of Reincarnation</a:t>
            </a:r>
            <a:br>
              <a:rPr lang="en-GB" dirty="0"/>
            </a:br>
            <a:r>
              <a:rPr lang="en-GB" dirty="0" err="1"/>
              <a:t>Dazu</a:t>
            </a:r>
            <a:r>
              <a:rPr lang="en-GB" dirty="0"/>
              <a:t> Rock Carvings </a:t>
            </a:r>
          </a:p>
          <a:p>
            <a:r>
              <a:rPr lang="en-GB" dirty="0"/>
              <a:t>China</a:t>
            </a:r>
          </a:p>
        </p:txBody>
      </p:sp>
    </p:spTree>
    <p:extLst>
      <p:ext uri="{BB962C8B-B14F-4D97-AF65-F5344CB8AC3E}">
        <p14:creationId xmlns:p14="http://schemas.microsoft.com/office/powerpoint/2010/main" val="1306383342"/>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fracture"/>
      </p:transition>
    </mc:Choice>
    <mc:Fallback>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xmlns="" id="{839984AD-2B6C-485C-B273-115530D0FC16}"/>
              </a:ext>
            </a:extLst>
          </p:cNvPr>
          <p:cNvPicPr>
            <a:picLocks noChangeAspect="1"/>
          </p:cNvPicPr>
          <p:nvPr/>
        </p:nvPicPr>
        <p:blipFill rotWithShape="1">
          <a:blip r:embed="rId3">
            <a:extLst>
              <a:ext uri="{28A0092B-C50C-407E-A947-70E740481C1C}">
                <a14:useLocalDpi xmlns:a14="http://schemas.microsoft.com/office/drawing/2010/main" val="0"/>
              </a:ext>
            </a:extLst>
          </a:blip>
          <a:srcRect t="15250" b="9750"/>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380067" y="838200"/>
            <a:ext cx="9437159" cy="1227667"/>
          </a:xfrm>
        </p:spPr>
        <p:txBody>
          <a:bodyPr>
            <a:normAutofit/>
          </a:bodyPr>
          <a:lstStyle/>
          <a:p>
            <a:r>
              <a:rPr lang="de-DE" dirty="0"/>
              <a:t>Re-incarnation</a:t>
            </a:r>
            <a:endParaRPr lang="en-GB" dirty="0"/>
          </a:p>
        </p:txBody>
      </p:sp>
      <p:sp>
        <p:nvSpPr>
          <p:cNvPr id="11" name="Content Placeholder 10">
            <a:extLst>
              <a:ext uri="{FF2B5EF4-FFF2-40B4-BE49-F238E27FC236}">
                <a16:creationId xmlns:a16="http://schemas.microsoft.com/office/drawing/2014/main" xmlns="" id="{C95233CC-AA8C-461E-893C-BFE330A773B4}"/>
              </a:ext>
            </a:extLst>
          </p:cNvPr>
          <p:cNvSpPr>
            <a:spLocks noGrp="1"/>
          </p:cNvSpPr>
          <p:nvPr>
            <p:ph idx="1"/>
          </p:nvPr>
        </p:nvSpPr>
        <p:spPr>
          <a:xfrm>
            <a:off x="1380067" y="2006601"/>
            <a:ext cx="9437159" cy="3784600"/>
          </a:xfrm>
        </p:spPr>
        <p:txBody>
          <a:bodyPr>
            <a:normAutofit/>
          </a:bodyPr>
          <a:lstStyle/>
          <a:p>
            <a:endParaRPr lang="en-US"/>
          </a:p>
        </p:txBody>
      </p:sp>
      <p:sp>
        <p:nvSpPr>
          <p:cNvPr id="8" name="Content Placeholder 2">
            <a:extLst>
              <a:ext uri="{FF2B5EF4-FFF2-40B4-BE49-F238E27FC236}">
                <a16:creationId xmlns:a16="http://schemas.microsoft.com/office/drawing/2014/main" xmlns="" id="{2B65F7D1-0F3B-420B-A0F3-B8B14DEBA8D9}"/>
              </a:ext>
            </a:extLst>
          </p:cNvPr>
          <p:cNvSpPr txBox="1">
            <a:spLocks/>
          </p:cNvSpPr>
          <p:nvPr/>
        </p:nvSpPr>
        <p:spPr>
          <a:xfrm rot="900000">
            <a:off x="4549297" y="607322"/>
            <a:ext cx="5511697" cy="621846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b="1"/>
              <a:t>Berne Scholie (4th c. sqq.), </a:t>
            </a:r>
            <a:br>
              <a:rPr lang="de-DE" b="1"/>
            </a:br>
            <a:r>
              <a:rPr lang="de-DE" i="1"/>
              <a:t>adnotationes ad vers.</a:t>
            </a:r>
            <a:r>
              <a:rPr lang="de-DE"/>
              <a:t> I 454:</a:t>
            </a:r>
            <a:br>
              <a:rPr lang="de-DE"/>
            </a:br>
            <a:r>
              <a:rPr lang="de-DE"/>
              <a:t/>
            </a:r>
            <a:br>
              <a:rPr lang="de-DE"/>
            </a:br>
            <a:r>
              <a:rPr lang="de-DE">
                <a:solidFill>
                  <a:srgbClr val="FFC000"/>
                </a:solidFill>
              </a:rPr>
              <a:t>They (the druids) affirm that the </a:t>
            </a:r>
            <a:r>
              <a:rPr lang="de-DE" i="1">
                <a:solidFill>
                  <a:srgbClr val="FFC000"/>
                </a:solidFill>
              </a:rPr>
              <a:t>Manes</a:t>
            </a:r>
            <a:r>
              <a:rPr lang="de-DE">
                <a:solidFill>
                  <a:srgbClr val="FFC000"/>
                </a:solidFill>
              </a:rPr>
              <a:t> do not exist.</a:t>
            </a:r>
            <a:br>
              <a:rPr lang="de-DE">
                <a:solidFill>
                  <a:srgbClr val="FFC000"/>
                </a:solidFill>
              </a:rPr>
            </a:br>
            <a:endParaRPr lang="de-DE">
              <a:solidFill>
                <a:srgbClr val="FFC000"/>
              </a:solidFill>
            </a:endParaRPr>
          </a:p>
          <a:p>
            <a:r>
              <a:rPr lang="de-DE" i="1"/>
              <a:t>ad vers.</a:t>
            </a:r>
            <a:r>
              <a:rPr lang="de-DE"/>
              <a:t> 454-458 (Zwicker fr. 51)</a:t>
            </a:r>
            <a:br>
              <a:rPr lang="de-DE"/>
            </a:br>
            <a:r>
              <a:rPr lang="de-DE"/>
              <a:t>The druids </a:t>
            </a:r>
            <a:r>
              <a:rPr lang="de-DE">
                <a:solidFill>
                  <a:srgbClr val="FFC000"/>
                </a:solidFill>
              </a:rPr>
              <a:t>deny that the souls perish</a:t>
            </a:r>
            <a:r>
              <a:rPr lang="de-DE"/>
              <a:t> or that they are destroyed at the contact with the underworld.  At death they cremate him with his servants and horses and much of his belonging (...)</a:t>
            </a:r>
            <a:br>
              <a:rPr lang="de-DE"/>
            </a:br>
            <a:endParaRPr lang="en-GB" dirty="0"/>
          </a:p>
        </p:txBody>
      </p:sp>
    </p:spTree>
    <p:extLst>
      <p:ext uri="{BB962C8B-B14F-4D97-AF65-F5344CB8AC3E}">
        <p14:creationId xmlns:p14="http://schemas.microsoft.com/office/powerpoint/2010/main" val="2530817633"/>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xmlns="" id="{839984AD-2B6C-485C-B273-115530D0FC16}"/>
              </a:ext>
            </a:extLst>
          </p:cNvPr>
          <p:cNvPicPr>
            <a:picLocks noChangeAspect="1"/>
          </p:cNvPicPr>
          <p:nvPr/>
        </p:nvPicPr>
        <p:blipFill rotWithShape="1">
          <a:blip r:embed="rId3">
            <a:extLst>
              <a:ext uri="{28A0092B-C50C-407E-A947-70E740481C1C}">
                <a14:useLocalDpi xmlns:a14="http://schemas.microsoft.com/office/drawing/2010/main" val="0"/>
              </a:ext>
            </a:extLst>
          </a:blip>
          <a:srcRect t="15250" b="9750"/>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380067" y="838200"/>
            <a:ext cx="9437159" cy="1227667"/>
          </a:xfrm>
        </p:spPr>
        <p:txBody>
          <a:bodyPr>
            <a:normAutofit/>
          </a:bodyPr>
          <a:lstStyle/>
          <a:p>
            <a:r>
              <a:rPr lang="de-DE" dirty="0"/>
              <a:t>Re-incarnation</a:t>
            </a:r>
            <a:endParaRPr lang="en-GB" dirty="0"/>
          </a:p>
        </p:txBody>
      </p:sp>
      <p:pic>
        <p:nvPicPr>
          <p:cNvPr id="4" name="Content Placeholder 3" descr="A bird standing in front of a brick building&#10;&#10;Description automatically generated">
            <a:extLst>
              <a:ext uri="{FF2B5EF4-FFF2-40B4-BE49-F238E27FC236}">
                <a16:creationId xmlns:a16="http://schemas.microsoft.com/office/drawing/2014/main" xmlns="" id="{E9BFEC42-FECE-4646-A830-F70E4795711B}"/>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348739" y="173567"/>
            <a:ext cx="5463744" cy="3784600"/>
          </a:xfrm>
        </p:spPr>
      </p:pic>
      <p:pic>
        <p:nvPicPr>
          <p:cNvPr id="8" name="Picture 2" descr="http://b.vimeocdn.com/ts/629/292/62929239_640.jpg">
            <a:extLst>
              <a:ext uri="{FF2B5EF4-FFF2-40B4-BE49-F238E27FC236}">
                <a16:creationId xmlns:a16="http://schemas.microsoft.com/office/drawing/2014/main" xmlns="" id="{22E52D7B-A906-43F2-89BE-4C1CB7191F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37394"/>
          <a:stretch/>
        </p:blipFill>
        <p:spPr bwMode="auto">
          <a:xfrm>
            <a:off x="3717189" y="2279887"/>
            <a:ext cx="3816424" cy="4572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http://t0.gstatic.com/images?q=tbn:ANd9GcR_pvkleyUHNVac916YzWNi4PYvdD35V0GRn2ZTR7RoVcUh_aON">
            <a:extLst>
              <a:ext uri="{FF2B5EF4-FFF2-40B4-BE49-F238E27FC236}">
                <a16:creationId xmlns:a16="http://schemas.microsoft.com/office/drawing/2014/main" xmlns="" id="{1E448FFB-C7CD-42EB-82BB-2DC5FFAA75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5363" y="2261578"/>
            <a:ext cx="4098238" cy="24817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9C42526D-2E9B-4AD7-8D19-CEC97132E5A1}"/>
              </a:ext>
            </a:extLst>
          </p:cNvPr>
          <p:cNvSpPr txBox="1"/>
          <p:nvPr/>
        </p:nvSpPr>
        <p:spPr>
          <a:xfrm>
            <a:off x="-20460" y="5209345"/>
            <a:ext cx="3600700" cy="1200329"/>
          </a:xfrm>
          <a:prstGeom prst="rect">
            <a:avLst/>
          </a:prstGeom>
          <a:noFill/>
        </p:spPr>
        <p:txBody>
          <a:bodyPr wrap="square" rtlCol="0">
            <a:spAutoFit/>
          </a:bodyPr>
          <a:lstStyle/>
          <a:p>
            <a:pPr algn="r"/>
            <a:r>
              <a:rPr lang="de-DE" b="1" dirty="0">
                <a:solidFill>
                  <a:srgbClr val="FFC000"/>
                </a:solidFill>
              </a:rPr>
              <a:t>e.g. Chariot graves, tumulus graves; 6th-5th century B.C.</a:t>
            </a:r>
            <a:br>
              <a:rPr lang="de-DE" b="1" dirty="0">
                <a:solidFill>
                  <a:srgbClr val="FFC000"/>
                </a:solidFill>
              </a:rPr>
            </a:br>
            <a:r>
              <a:rPr lang="de-DE" b="1" dirty="0">
                <a:solidFill>
                  <a:srgbClr val="FFC000"/>
                </a:solidFill>
              </a:rPr>
              <a:t>not late La Tène !</a:t>
            </a:r>
            <a:br>
              <a:rPr lang="de-DE" b="1" dirty="0">
                <a:solidFill>
                  <a:srgbClr val="FFC000"/>
                </a:solidFill>
              </a:rPr>
            </a:br>
            <a:r>
              <a:rPr lang="de-DE" b="1" dirty="0">
                <a:solidFill>
                  <a:srgbClr val="FFC000"/>
                </a:solidFill>
                <a:sym typeface="Wingdings" pitchFamily="2" charset="2"/>
              </a:rPr>
              <a:t> chronological problems</a:t>
            </a:r>
            <a:endParaRPr lang="en-GB" b="1" dirty="0">
              <a:solidFill>
                <a:srgbClr val="FFC000"/>
              </a:solidFill>
            </a:endParaRPr>
          </a:p>
        </p:txBody>
      </p:sp>
      <p:sp>
        <p:nvSpPr>
          <p:cNvPr id="5" name="Rectangle 4">
            <a:extLst>
              <a:ext uri="{FF2B5EF4-FFF2-40B4-BE49-F238E27FC236}">
                <a16:creationId xmlns:a16="http://schemas.microsoft.com/office/drawing/2014/main" xmlns="" id="{6C6F0C7F-99B1-43EC-939C-7C7A26C6BDFB}"/>
              </a:ext>
            </a:extLst>
          </p:cNvPr>
          <p:cNvSpPr/>
          <p:nvPr/>
        </p:nvSpPr>
        <p:spPr>
          <a:xfrm>
            <a:off x="10056440" y="4194843"/>
            <a:ext cx="715260" cy="369332"/>
          </a:xfrm>
          <a:prstGeom prst="rect">
            <a:avLst/>
          </a:prstGeom>
        </p:spPr>
        <p:txBody>
          <a:bodyPr wrap="none">
            <a:spAutoFit/>
          </a:bodyPr>
          <a:lstStyle/>
          <a:p>
            <a:r>
              <a:rPr lang="de-DE" b="1" dirty="0">
                <a:solidFill>
                  <a:srgbClr val="FFC000"/>
                </a:solidFill>
              </a:rPr>
              <a:t>TIBET</a:t>
            </a:r>
            <a:endParaRPr lang="en-GB" dirty="0"/>
          </a:p>
        </p:txBody>
      </p:sp>
      <p:pic>
        <p:nvPicPr>
          <p:cNvPr id="13" name="Picture 12" descr="A flock of seagulls standing on the side of a bird&#10;&#10;Description automatically generated">
            <a:extLst>
              <a:ext uri="{FF2B5EF4-FFF2-40B4-BE49-F238E27FC236}">
                <a16:creationId xmlns:a16="http://schemas.microsoft.com/office/drawing/2014/main" xmlns="" id="{BFD73F8E-B3BD-467A-950E-D6F26A5927F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35707" y="3761264"/>
            <a:ext cx="4762500" cy="3124200"/>
          </a:xfrm>
          <a:prstGeom prst="rect">
            <a:avLst/>
          </a:prstGeom>
        </p:spPr>
      </p:pic>
    </p:spTree>
    <p:extLst>
      <p:ext uri="{BB962C8B-B14F-4D97-AF65-F5344CB8AC3E}">
        <p14:creationId xmlns:p14="http://schemas.microsoft.com/office/powerpoint/2010/main" val="41869239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75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1250"/>
                            </p:stCondLst>
                            <p:childTnLst>
                              <p:par>
                                <p:cTn id="9" presetID="14" presetClass="entr" presetSubtype="10" fill="hold" grpId="0" nodeType="afterEffect">
                                  <p:stCondLst>
                                    <p:cond delay="250"/>
                                  </p:stCondLst>
                                  <p:childTnLst>
                                    <p:set>
                                      <p:cBhvr>
                                        <p:cTn id="10" dur="1" fill="hold">
                                          <p:stCondLst>
                                            <p:cond delay="0"/>
                                          </p:stCondLst>
                                        </p:cTn>
                                        <p:tgtEl>
                                          <p:spTgt spid="12"/>
                                        </p:tgtEl>
                                        <p:attrNameLst>
                                          <p:attrName>style.visibility</p:attrName>
                                        </p:attrNameLst>
                                      </p:cBhvr>
                                      <p:to>
                                        <p:strVal val="visible"/>
                                      </p:to>
                                    </p:set>
                                    <p:animEffect transition="in" filter="randombar(horizontal)">
                                      <p:cBhvr>
                                        <p:cTn id="11" dur="500"/>
                                        <p:tgtEl>
                                          <p:spTgt spid="12"/>
                                        </p:tgtEl>
                                      </p:cBhvr>
                                    </p:animEffect>
                                  </p:childTnLst>
                                </p:cTn>
                              </p:par>
                            </p:childTnLst>
                          </p:cTn>
                        </p:par>
                        <p:par>
                          <p:cTn id="12" fill="hold">
                            <p:stCondLst>
                              <p:cond delay="2000"/>
                            </p:stCondLst>
                            <p:childTnLst>
                              <p:par>
                                <p:cTn id="13" presetID="14" presetClass="entr" presetSubtype="10" fill="hold" nodeType="afterEffect">
                                  <p:stCondLst>
                                    <p:cond delay="25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xmlns="" id="{839984AD-2B6C-485C-B273-115530D0FC16}"/>
              </a:ext>
            </a:extLst>
          </p:cNvPr>
          <p:cNvPicPr>
            <a:picLocks noChangeAspect="1"/>
          </p:cNvPicPr>
          <p:nvPr/>
        </p:nvPicPr>
        <p:blipFill rotWithShape="1">
          <a:blip r:embed="rId3">
            <a:extLst>
              <a:ext uri="{28A0092B-C50C-407E-A947-70E740481C1C}">
                <a14:useLocalDpi xmlns:a14="http://schemas.microsoft.com/office/drawing/2010/main" val="0"/>
              </a:ext>
            </a:extLst>
          </a:blip>
          <a:srcRect t="15250" b="9750"/>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380067" y="838200"/>
            <a:ext cx="9437159" cy="1227667"/>
          </a:xfrm>
        </p:spPr>
        <p:txBody>
          <a:bodyPr>
            <a:normAutofit/>
          </a:bodyPr>
          <a:lstStyle/>
          <a:p>
            <a:r>
              <a:rPr lang="de-DE" dirty="0"/>
              <a:t>Re-incarnation</a:t>
            </a:r>
            <a:endParaRPr lang="en-GB" dirty="0"/>
          </a:p>
        </p:txBody>
      </p:sp>
      <p:sp>
        <p:nvSpPr>
          <p:cNvPr id="11" name="Content Placeholder 10">
            <a:extLst>
              <a:ext uri="{FF2B5EF4-FFF2-40B4-BE49-F238E27FC236}">
                <a16:creationId xmlns:a16="http://schemas.microsoft.com/office/drawing/2014/main" xmlns="" id="{C95233CC-AA8C-461E-893C-BFE330A773B4}"/>
              </a:ext>
            </a:extLst>
          </p:cNvPr>
          <p:cNvSpPr>
            <a:spLocks noGrp="1"/>
          </p:cNvSpPr>
          <p:nvPr>
            <p:ph idx="1"/>
          </p:nvPr>
        </p:nvSpPr>
        <p:spPr>
          <a:xfrm>
            <a:off x="1380067" y="2006601"/>
            <a:ext cx="9437159" cy="3784600"/>
          </a:xfrm>
        </p:spPr>
        <p:txBody>
          <a:bodyPr>
            <a:normAutofit/>
          </a:bodyPr>
          <a:lstStyle/>
          <a:p>
            <a:endParaRPr lang="en-US"/>
          </a:p>
        </p:txBody>
      </p:sp>
      <p:sp>
        <p:nvSpPr>
          <p:cNvPr id="7" name="Content Placeholder 2">
            <a:extLst>
              <a:ext uri="{FF2B5EF4-FFF2-40B4-BE49-F238E27FC236}">
                <a16:creationId xmlns:a16="http://schemas.microsoft.com/office/drawing/2014/main" xmlns="" id="{3CBF10AB-4370-4C92-956D-34AD1CD3A3FD}"/>
              </a:ext>
            </a:extLst>
          </p:cNvPr>
          <p:cNvSpPr txBox="1">
            <a:spLocks/>
          </p:cNvSpPr>
          <p:nvPr/>
        </p:nvSpPr>
        <p:spPr>
          <a:xfrm rot="900000">
            <a:off x="4603523" y="517076"/>
            <a:ext cx="5069150" cy="5827442"/>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a:t>Is there a fundamental difference between druidism and pythagoreanism?</a:t>
            </a:r>
          </a:p>
          <a:p>
            <a:pPr lvl="1"/>
            <a:r>
              <a:rPr lang="de-DE"/>
              <a:t>For Brunaux (Druides, p. 187): only Pythagoras‘s interdiction to kill, sacrifice or consume any animals (</a:t>
            </a:r>
            <a:r>
              <a:rPr lang="de-DE">
                <a:sym typeface="Wingdings" pitchFamily="2" charset="2"/>
              </a:rPr>
              <a:t>re-incarnation)</a:t>
            </a:r>
          </a:p>
          <a:p>
            <a:pPr lvl="1"/>
            <a:r>
              <a:rPr lang="de-DE">
                <a:sym typeface="Wingdings" pitchFamily="2" charset="2"/>
              </a:rPr>
              <a:t>Did druids try to abolish the practice of human sacrifice which – according to Brunaux </a:t>
            </a:r>
            <a:r>
              <a:rPr lang="de-DE" i="1">
                <a:sym typeface="Wingdings" pitchFamily="2" charset="2"/>
              </a:rPr>
              <a:t>(Druides </a:t>
            </a:r>
            <a:r>
              <a:rPr lang="de-DE">
                <a:sym typeface="Wingdings" pitchFamily="2" charset="2"/>
              </a:rPr>
              <a:t>p. 187</a:t>
            </a:r>
            <a:r>
              <a:rPr lang="de-DE" i="1">
                <a:sym typeface="Wingdings" pitchFamily="2" charset="2"/>
              </a:rPr>
              <a:t>)</a:t>
            </a:r>
            <a:r>
              <a:rPr lang="de-DE">
                <a:sym typeface="Wingdings" pitchFamily="2" charset="2"/>
              </a:rPr>
              <a:t>  – was „quasi généralisée“</a:t>
            </a:r>
            <a:r>
              <a:rPr lang="de-DE"/>
              <a:t/>
            </a:r>
            <a:br>
              <a:rPr lang="de-DE"/>
            </a:br>
            <a:endParaRPr lang="en-GB" dirty="0"/>
          </a:p>
        </p:txBody>
      </p:sp>
    </p:spTree>
    <p:extLst>
      <p:ext uri="{BB962C8B-B14F-4D97-AF65-F5344CB8AC3E}">
        <p14:creationId xmlns:p14="http://schemas.microsoft.com/office/powerpoint/2010/main" val="3104006004"/>
      </p:ext>
    </p:extLst>
  </p:cSld>
  <p:clrMapOvr>
    <a:masterClrMapping/>
  </p:clrMapOvr>
  <p:transition spd="slow">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xmlns="" id="{839984AD-2B6C-485C-B273-115530D0FC16}"/>
              </a:ext>
            </a:extLst>
          </p:cNvPr>
          <p:cNvPicPr>
            <a:picLocks noChangeAspect="1"/>
          </p:cNvPicPr>
          <p:nvPr/>
        </p:nvPicPr>
        <p:blipFill rotWithShape="1">
          <a:blip r:embed="rId3">
            <a:extLst>
              <a:ext uri="{28A0092B-C50C-407E-A947-70E740481C1C}">
                <a14:useLocalDpi xmlns:a14="http://schemas.microsoft.com/office/drawing/2010/main" val="0"/>
              </a:ext>
            </a:extLst>
          </a:blip>
          <a:srcRect t="15250" b="9750"/>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380067" y="838200"/>
            <a:ext cx="9437159" cy="1227667"/>
          </a:xfrm>
        </p:spPr>
        <p:txBody>
          <a:bodyPr>
            <a:normAutofit/>
          </a:bodyPr>
          <a:lstStyle/>
          <a:p>
            <a:r>
              <a:rPr lang="de-DE" dirty="0"/>
              <a:t>Origin of </a:t>
            </a:r>
            <a:r>
              <a:rPr lang="de-DE" dirty="0" err="1"/>
              <a:t>druidism</a:t>
            </a:r>
            <a:r>
              <a:rPr lang="de-DE" dirty="0"/>
              <a:t>...</a:t>
            </a:r>
            <a:endParaRPr lang="en-GB" dirty="0"/>
          </a:p>
        </p:txBody>
      </p:sp>
      <p:sp>
        <p:nvSpPr>
          <p:cNvPr id="11" name="Content Placeholder 10">
            <a:extLst>
              <a:ext uri="{FF2B5EF4-FFF2-40B4-BE49-F238E27FC236}">
                <a16:creationId xmlns:a16="http://schemas.microsoft.com/office/drawing/2014/main" xmlns="" id="{C95233CC-AA8C-461E-893C-BFE330A773B4}"/>
              </a:ext>
            </a:extLst>
          </p:cNvPr>
          <p:cNvSpPr>
            <a:spLocks noGrp="1"/>
          </p:cNvSpPr>
          <p:nvPr>
            <p:ph idx="1"/>
          </p:nvPr>
        </p:nvSpPr>
        <p:spPr>
          <a:xfrm>
            <a:off x="1380067" y="2006601"/>
            <a:ext cx="9437159" cy="3784600"/>
          </a:xfrm>
        </p:spPr>
        <p:txBody>
          <a:bodyPr>
            <a:normAutofit/>
          </a:bodyPr>
          <a:lstStyle/>
          <a:p>
            <a:endParaRPr lang="en-US"/>
          </a:p>
        </p:txBody>
      </p:sp>
      <p:sp>
        <p:nvSpPr>
          <p:cNvPr id="7" name="Content Placeholder 2">
            <a:extLst>
              <a:ext uri="{FF2B5EF4-FFF2-40B4-BE49-F238E27FC236}">
                <a16:creationId xmlns:a16="http://schemas.microsoft.com/office/drawing/2014/main" xmlns="" id="{0E93E65E-4E7D-4649-AA86-3D6BB491C1AC}"/>
              </a:ext>
            </a:extLst>
          </p:cNvPr>
          <p:cNvSpPr txBox="1">
            <a:spLocks/>
          </p:cNvSpPr>
          <p:nvPr/>
        </p:nvSpPr>
        <p:spPr>
          <a:xfrm rot="900000">
            <a:off x="4621924" y="593340"/>
            <a:ext cx="5432553" cy="6017469"/>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dirty="0"/>
              <a:t>Problem of </a:t>
            </a:r>
            <a:r>
              <a:rPr lang="de-DE" dirty="0" err="1"/>
              <a:t>logic</a:t>
            </a:r>
            <a:r>
              <a:rPr lang="de-DE" dirty="0"/>
              <a:t> ?</a:t>
            </a:r>
          </a:p>
          <a:p>
            <a:pPr lvl="1"/>
            <a:r>
              <a:rPr lang="de-DE" dirty="0"/>
              <a:t>Many </a:t>
            </a:r>
            <a:r>
              <a:rPr lang="de-DE" dirty="0" err="1"/>
              <a:t>parallels</a:t>
            </a:r>
            <a:r>
              <a:rPr lang="de-DE" dirty="0"/>
              <a:t> </a:t>
            </a:r>
            <a:r>
              <a:rPr lang="de-DE" dirty="0" err="1"/>
              <a:t>with</a:t>
            </a:r>
            <a:r>
              <a:rPr lang="de-DE" dirty="0"/>
              <a:t> </a:t>
            </a:r>
            <a:r>
              <a:rPr lang="de-DE" dirty="0" err="1"/>
              <a:t>Pythagorism</a:t>
            </a:r>
            <a:r>
              <a:rPr lang="de-DE" dirty="0"/>
              <a:t>! </a:t>
            </a:r>
          </a:p>
          <a:p>
            <a:pPr lvl="2"/>
            <a:r>
              <a:rPr lang="de-DE" dirty="0" err="1"/>
              <a:t>Why</a:t>
            </a:r>
            <a:r>
              <a:rPr lang="de-DE" dirty="0"/>
              <a:t>? </a:t>
            </a:r>
            <a:r>
              <a:rPr lang="de-DE" dirty="0" err="1"/>
              <a:t>Because</a:t>
            </a:r>
            <a:r>
              <a:rPr lang="de-DE" dirty="0"/>
              <a:t> Pythagoras was </a:t>
            </a:r>
            <a:r>
              <a:rPr lang="de-DE" dirty="0" err="1"/>
              <a:t>very</a:t>
            </a:r>
            <a:r>
              <a:rPr lang="de-DE" dirty="0"/>
              <a:t> </a:t>
            </a:r>
            <a:r>
              <a:rPr lang="de-DE" dirty="0" err="1"/>
              <a:t>popular</a:t>
            </a:r>
            <a:r>
              <a:rPr lang="de-DE" dirty="0"/>
              <a:t> in </a:t>
            </a:r>
            <a:r>
              <a:rPr lang="de-DE" dirty="0" err="1"/>
              <a:t>the</a:t>
            </a:r>
            <a:r>
              <a:rPr lang="de-DE" dirty="0"/>
              <a:t> 1st </a:t>
            </a:r>
            <a:r>
              <a:rPr lang="de-DE" dirty="0" err="1"/>
              <a:t>century</a:t>
            </a:r>
            <a:r>
              <a:rPr lang="de-DE" dirty="0"/>
              <a:t> B.C.</a:t>
            </a:r>
          </a:p>
          <a:p>
            <a:pPr lvl="1"/>
            <a:r>
              <a:rPr lang="de-DE" dirty="0">
                <a:sym typeface="Wingdings" pitchFamily="2" charset="2"/>
              </a:rPr>
              <a:t>Focus on </a:t>
            </a:r>
            <a:r>
              <a:rPr lang="de-DE" dirty="0" err="1"/>
              <a:t>contacts</a:t>
            </a:r>
            <a:r>
              <a:rPr lang="de-DE" dirty="0"/>
              <a:t> </a:t>
            </a:r>
            <a:r>
              <a:rPr lang="de-DE" dirty="0" err="1"/>
              <a:t>with</a:t>
            </a:r>
            <a:r>
              <a:rPr lang="de-DE" dirty="0"/>
              <a:t> Greek </a:t>
            </a:r>
            <a:r>
              <a:rPr lang="de-DE" dirty="0" err="1"/>
              <a:t>world</a:t>
            </a:r>
            <a:r>
              <a:rPr lang="de-DE" dirty="0"/>
              <a:t>...</a:t>
            </a:r>
          </a:p>
          <a:p>
            <a:pPr lvl="2"/>
            <a:r>
              <a:rPr lang="de-DE" dirty="0"/>
              <a:t>But on </a:t>
            </a:r>
            <a:r>
              <a:rPr lang="de-DE" dirty="0" err="1"/>
              <a:t>the</a:t>
            </a:r>
            <a:r>
              <a:rPr lang="de-DE" dirty="0"/>
              <a:t> </a:t>
            </a:r>
            <a:r>
              <a:rPr lang="de-DE" dirty="0" err="1"/>
              <a:t>other</a:t>
            </a:r>
            <a:r>
              <a:rPr lang="de-DE" dirty="0"/>
              <a:t> </a:t>
            </a:r>
            <a:r>
              <a:rPr lang="de-DE" dirty="0" err="1"/>
              <a:t>hand</a:t>
            </a:r>
            <a:r>
              <a:rPr lang="de-DE" dirty="0"/>
              <a:t>: </a:t>
            </a:r>
            <a:br>
              <a:rPr lang="de-DE" dirty="0"/>
            </a:br>
            <a:r>
              <a:rPr lang="de-DE" dirty="0"/>
              <a:t>after Caesar, </a:t>
            </a:r>
            <a:r>
              <a:rPr lang="de-DE" dirty="0" err="1"/>
              <a:t>Druidism</a:t>
            </a:r>
            <a:r>
              <a:rPr lang="de-DE" dirty="0"/>
              <a:t> </a:t>
            </a:r>
            <a:r>
              <a:rPr lang="de-DE" dirty="0" err="1"/>
              <a:t>comes</a:t>
            </a:r>
            <a:r>
              <a:rPr lang="de-DE" dirty="0"/>
              <a:t> </a:t>
            </a:r>
            <a:r>
              <a:rPr lang="de-DE" dirty="0" err="1"/>
              <a:t>from</a:t>
            </a:r>
            <a:r>
              <a:rPr lang="de-DE" dirty="0"/>
              <a:t> Britain, not </a:t>
            </a:r>
            <a:r>
              <a:rPr lang="de-DE" dirty="0" err="1"/>
              <a:t>the</a:t>
            </a:r>
            <a:r>
              <a:rPr lang="de-DE" dirty="0"/>
              <a:t> Greek </a:t>
            </a:r>
            <a:r>
              <a:rPr lang="de-DE" dirty="0" err="1"/>
              <a:t>world</a:t>
            </a:r>
            <a:endParaRPr lang="de-DE" dirty="0"/>
          </a:p>
          <a:p>
            <a:pPr lvl="2"/>
            <a:r>
              <a:rPr lang="de-DE" dirty="0"/>
              <a:t>And in Britain: </a:t>
            </a:r>
            <a:br>
              <a:rPr lang="de-DE" dirty="0"/>
            </a:br>
            <a:r>
              <a:rPr lang="de-DE" dirty="0" err="1"/>
              <a:t>the</a:t>
            </a:r>
            <a:r>
              <a:rPr lang="de-DE" dirty="0"/>
              <a:t> </a:t>
            </a:r>
            <a:r>
              <a:rPr lang="de-DE" dirty="0" err="1"/>
              <a:t>earliest</a:t>
            </a:r>
            <a:r>
              <a:rPr lang="de-DE" dirty="0"/>
              <a:t> Romano-Celtic </a:t>
            </a:r>
            <a:r>
              <a:rPr lang="de-DE" dirty="0" err="1"/>
              <a:t>temples</a:t>
            </a:r>
            <a:endParaRPr lang="de-DE" dirty="0"/>
          </a:p>
          <a:p>
            <a:pPr lvl="3"/>
            <a:r>
              <a:rPr lang="de-DE" dirty="0"/>
              <a:t>e.g. at Heathrow </a:t>
            </a:r>
            <a:endParaRPr lang="en-GB" dirty="0"/>
          </a:p>
        </p:txBody>
      </p:sp>
    </p:spTree>
    <p:extLst>
      <p:ext uri="{BB962C8B-B14F-4D97-AF65-F5344CB8AC3E}">
        <p14:creationId xmlns:p14="http://schemas.microsoft.com/office/powerpoint/2010/main" val="839094879"/>
      </p:ext>
    </p:extLst>
  </p:cSld>
  <p:clrMapOvr>
    <a:masterClrMapping/>
  </p:clrMapOvr>
  <p:transition spd="slow">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CBD94887-6A10-4F62-8EE1-B2BCFA1F3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xmlns="" id="{605E44C4-6EC4-43AE-97F4-E9C86A6A169C}"/>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7419" b="7995"/>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xmlns="" id="{A3D512BA-228A-4979-9312-ACD246E1099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xmlns="" id="{87C9E149-BF31-412F-8976-52690FA9870B}"/>
              </a:ext>
            </a:extLst>
          </p:cNvPr>
          <p:cNvSpPr>
            <a:spLocks noGrp="1"/>
          </p:cNvSpPr>
          <p:nvPr>
            <p:ph type="title"/>
          </p:nvPr>
        </p:nvSpPr>
        <p:spPr>
          <a:xfrm>
            <a:off x="685801" y="609600"/>
            <a:ext cx="10131425" cy="1456267"/>
          </a:xfrm>
        </p:spPr>
        <p:txBody>
          <a:bodyPr>
            <a:normAutofit/>
          </a:bodyPr>
          <a:lstStyle/>
          <a:p>
            <a:r>
              <a:rPr lang="de-DE" dirty="0"/>
              <a:t>More </a:t>
            </a:r>
            <a:r>
              <a:rPr lang="de-DE" dirty="0" err="1"/>
              <a:t>Celto</a:t>
            </a:r>
            <a:r>
              <a:rPr lang="de-DE" dirty="0"/>
              <a:t>-Greek </a:t>
            </a:r>
            <a:r>
              <a:rPr lang="de-DE" dirty="0" err="1"/>
              <a:t>parallels</a:t>
            </a:r>
            <a:r>
              <a:rPr lang="de-DE" dirty="0"/>
              <a:t> ?</a:t>
            </a:r>
            <a:endParaRPr lang="en-GB" dirty="0"/>
          </a:p>
        </p:txBody>
      </p:sp>
      <p:sp>
        <p:nvSpPr>
          <p:cNvPr id="10" name="Content Placeholder 9">
            <a:extLst>
              <a:ext uri="{FF2B5EF4-FFF2-40B4-BE49-F238E27FC236}">
                <a16:creationId xmlns:a16="http://schemas.microsoft.com/office/drawing/2014/main" xmlns="" id="{04FA1388-0FDF-4819-B1CC-D25D01DB3B1F}"/>
              </a:ext>
            </a:extLst>
          </p:cNvPr>
          <p:cNvSpPr>
            <a:spLocks noGrp="1"/>
          </p:cNvSpPr>
          <p:nvPr>
            <p:ph idx="1"/>
          </p:nvPr>
        </p:nvSpPr>
        <p:spPr>
          <a:xfrm>
            <a:off x="685801" y="2142067"/>
            <a:ext cx="10131425" cy="3649133"/>
          </a:xfrm>
        </p:spPr>
        <p:txBody>
          <a:bodyPr>
            <a:normAutofit/>
          </a:bodyPr>
          <a:lstStyle/>
          <a:p>
            <a:endParaRPr lang="en-US"/>
          </a:p>
        </p:txBody>
      </p:sp>
    </p:spTree>
    <p:extLst>
      <p:ext uri="{BB962C8B-B14F-4D97-AF65-F5344CB8AC3E}">
        <p14:creationId xmlns:p14="http://schemas.microsoft.com/office/powerpoint/2010/main" val="451243295"/>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750">
        <p15:prstTrans prst="drape"/>
      </p:transition>
    </mc:Choice>
    <mc:Fallback>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CBECFFDC-94DB-4DA3-94FE-22FEDDA8FA30}"/>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2" descr="http://images.perseus.tufts.edu/images/1999.04.1/1999.04.0017.fig.050"/>
          <p:cNvPicPr>
            <a:picLocks noChangeAspect="1" noChangeArrowheads="1"/>
          </p:cNvPicPr>
          <p:nvPr/>
        </p:nvPicPr>
        <p:blipFill rotWithShape="1">
          <a:blip r:embed="rId4">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xmlns="" id="{545F67A4-7428-47F3-AE14-8CA43D976E1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Freeform 5">
            <a:extLst>
              <a:ext uri="{FF2B5EF4-FFF2-40B4-BE49-F238E27FC236}">
                <a16:creationId xmlns:a16="http://schemas.microsoft.com/office/drawing/2014/main" xmlns="" id="{F4A20210-FA90-4B6D-8D2E-1B90054E09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5" name="Freeform 14">
            <a:extLst>
              <a:ext uri="{FF2B5EF4-FFF2-40B4-BE49-F238E27FC236}">
                <a16:creationId xmlns:a16="http://schemas.microsoft.com/office/drawing/2014/main" xmlns="" id="{39213B44-68B7-47E7-B506-5C79FCF809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xmlns="" id="{39084D60-65A6-45F8-8C17-3529E43F1C3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xmlns="" id="{444A2572-2BF1-4C8E-AF59-F3AD411D894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F5DF3485-B455-470C-8FA8-A1BDE087B88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35E9DCD0-EE49-4CB4-89B6-C25F9861C35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A713CF62-C96C-44E9-8C28-E3F2C6E7C62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2D06558F-07E9-4D78-A6F3-8BCFA9E7340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512D8773-83C0-4D51-9E1F-046DA7DA0DF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5880C3FB-3E2E-4054-A6D1-38176D6E2E0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8505591A-6112-4B84-8E9E-923E43C4ED6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54884290-8E39-4425-BB4F-48D955C1F80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00C383A3-6D77-41CE-8121-498BC3BA51F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E120A319-4A10-4542-B48C-5FB2714C4AC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5B15B038-50ED-419D-B142-C96EE418B5C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9BAFF2F4-75B2-4498-8559-BAE80D89B49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B56AE167-8087-4A4B-B41D-5658EEBA684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8D353E8A-CBA6-44F9-9C00-D0AD27C96C5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CA2C318A-A79F-4CAD-BA7A-51427BF9ED2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4F2996E3-5E01-4F22-B23C-7CD0CF72C45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760F6BC4-AB51-4DE7-B83C-E71FE4EC862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AF65FC1C-93BF-4ACA-BF17-17372DD108D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89F9913C-8CCE-4D56-9D2A-0C2D6866769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40EDD18C-1AAD-48E5-AAAD-73F4B5643C3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22D7A5C4-18C8-43E9-A50A-F87A362C852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3A0C484E-A224-4DB0-8C34-89BE54BD12F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79BB438E-A25F-4A7F-B209-8899B7CEC42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7F8BA6DC-B1E9-4F32-A5CC-8F61976B697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xmlns="" id="{CF6D95B2-1C8D-4156-AB05-523619B4FCD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xmlns="" id="{288409AD-A77F-4304-9E8B-08A4891C707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xmlns="" id="{862AD08A-B385-4D18-B948-8D53B391848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xmlns="" id="{E32A413E-FF1A-46B1-BF8B-3C1C408B344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xmlns="" id="{3CFF4E44-2BEB-4FAE-97C9-BC6E8296D11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xmlns="" id="{F0486C0A-9B93-46B8-932F-876BE26CEFE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xmlns="" id="{1429BF5D-8D5B-4A48-89EE-8B779826EEC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xmlns="" id="{CDC996EE-5EB1-4943-A1E8-70810CBD67F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xmlns="" id="{32F833C8-E3CE-4399-B78B-9DD0EEA64C6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xmlns="" id="{07C92DB2-78F1-4872-B9C7-C658A78869C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1F8A2FAA-05E1-448E-A606-FA9D67036C2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E5AAB5D1-1672-4825-88A7-D93923475E2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02CAAFDB-2BA2-4D04-8B8B-1241D5EC097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4C381B3C-0009-451B-BCB3-48F7810C1BA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2A10544C-1EAD-47FB-A17E-52C62228263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A2540B37-D854-4525-93F8-410685438FE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7450DFE8-D07F-435C-B5A2-47D126FD9F8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6C1A6513-2D5D-458C-B841-D5DD9844B84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9931CF18-850E-41CD-823E-D311BD5CCE1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44497A09-1B1C-4EB6-B728-6FC3A1C125F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FA60DE04-F3E8-437E-A2E4-A8A7BA01CB3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CDBBA541-852C-4AE6-82E8-6BD13AFB4FF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2FC3362F-AD7E-45D7-BE85-7C8DD81347C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FCD83E0F-C8AF-4D52-94DB-CD949A2B165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60D5F865-890F-483F-B407-516CE6D2222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DE6A2505-E617-4419-AB05-10B779B5C23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BDFF0D66-52FC-4F64-B67F-72D9EFEED15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DCC72040-7945-4051-989C-2B728F6D504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96EB6302-2333-45D4-AE20-B0F6D45CC13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EECC1105-D16E-411D-B4B7-80BF039BF97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xmlns="" id="{C7D2F518-4540-44DE-BC62-7D598EC99BB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F19566BC-880A-4113-A9C4-0017E5184C1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718E7D73-F4E4-4F5D-AFF9-EE491954A05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xmlns="" id="{8D0988A2-3571-4C16-BDEF-58254F04E5B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xmlns="" id="{4550BAC8-41FE-4300-910B-EE7BBD7A0C1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38CD175C-18A7-4589-8C46-A61FEF6D999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B6BE3031-FD1C-443C-9889-243CEEAEDF8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xmlns="" id="{7E37BF5D-3732-41F2-B9AF-A56C9214D63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xmlns="" id="{077B6718-917A-4A01-BCF8-5C6E1217B2A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1C23AB5B-98FB-43F1-B590-BBA79814F21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xmlns="" id="{D6EEC146-226B-4C83-9C1B-DD5495DE161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xmlns="" id="{9C24D094-41EF-4CA2-9834-B04793FA12C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xmlns="" id="{8DA46AD8-674F-46C3-8A22-280F78F91AC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xmlns="" id="{AE9D757B-CD9D-447C-8780-79F2FF87511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xmlns="" id="{276B76E9-7342-43BC-B629-9180ABF5778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xmlns="" id="{3F25F68A-2DCB-4183-86F1-3428326E595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xmlns="" id="{BA5FA913-066C-4504-A753-026056454CE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xmlns="" id="{6A6E50AC-CA1E-4DD3-B85F-1720C019E68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xmlns="" id="{1224B2B1-DBD8-4BA8-8CEB-BFAC8A15D33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xmlns="" id="{4DEFE1E7-69A3-47F5-B8B8-C0898281B6A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xmlns="" id="{66F1F489-762E-4979-9EBC-50A62330B8E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xmlns="" id="{927DF22C-20E6-4DED-B405-1B26C521863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xmlns="" id="{236FD8D7-6E0F-468E-B8C4-F4E6707112A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a:t>Islands of </a:t>
            </a:r>
            <a:br>
              <a:rPr lang="en-US" sz="4800"/>
            </a:br>
            <a:r>
              <a:rPr lang="en-US" sz="4800"/>
              <a:t>women-only cults</a:t>
            </a:r>
          </a:p>
        </p:txBody>
      </p:sp>
    </p:spTree>
    <p:extLst>
      <p:ext uri="{BB962C8B-B14F-4D97-AF65-F5344CB8AC3E}">
        <p14:creationId xmlns:p14="http://schemas.microsoft.com/office/powerpoint/2010/main" val="90827968"/>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3500">
        <p15:prstTrans prst="prestige"/>
      </p:transition>
    </mc:Choice>
    <mc:Fallback>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2" descr="http://images.perseus.tufts.edu/images/1999.04.1/1999.04.0017.fig.050"/>
          <p:cNvPicPr>
            <a:picLocks noChangeAspect="1" noChangeArrowheads="1"/>
          </p:cNvPicPr>
          <p:nvPr/>
        </p:nvPicPr>
        <p:blipFill rotWithShape="1">
          <a:blip r:embed="rId3">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00">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 name="Rectangle 102">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380067" y="787400"/>
            <a:ext cx="9437159" cy="1278467"/>
          </a:xfrm>
        </p:spPr>
        <p:txBody>
          <a:bodyPr vert="horz" lIns="91440" tIns="45720" rIns="91440" bIns="45720" rtlCol="0">
            <a:normAutofit/>
          </a:bodyPr>
          <a:lstStyle/>
          <a:p>
            <a:pPr algn="ctr"/>
            <a:r>
              <a:rPr lang="en-US" dirty="0"/>
              <a:t>Islands of women-only cults</a:t>
            </a:r>
          </a:p>
        </p:txBody>
      </p:sp>
      <p:sp>
        <p:nvSpPr>
          <p:cNvPr id="96" name="Content Placeholder 2">
            <a:extLst>
              <a:ext uri="{FF2B5EF4-FFF2-40B4-BE49-F238E27FC236}">
                <a16:creationId xmlns:a16="http://schemas.microsoft.com/office/drawing/2014/main" xmlns="" id="{8D858C6C-9D3C-4B01-8134-EC3FB1AF6A6C}"/>
              </a:ext>
            </a:extLst>
          </p:cNvPr>
          <p:cNvSpPr>
            <a:spLocks noGrp="1"/>
          </p:cNvSpPr>
          <p:nvPr>
            <p:ph idx="1"/>
          </p:nvPr>
        </p:nvSpPr>
        <p:spPr>
          <a:xfrm>
            <a:off x="1380067" y="2142067"/>
            <a:ext cx="9437159" cy="3725333"/>
          </a:xfrm>
        </p:spPr>
        <p:txBody>
          <a:bodyPr>
            <a:normAutofit fontScale="92500" lnSpcReduction="10000"/>
          </a:bodyPr>
          <a:lstStyle/>
          <a:p>
            <a:r>
              <a:rPr lang="en-GB" sz="2000" b="1" dirty="0" err="1"/>
              <a:t>Strab</a:t>
            </a:r>
            <a:r>
              <a:rPr lang="en-GB" sz="2000" b="1" dirty="0"/>
              <a:t>. 4.4.6 (</a:t>
            </a:r>
            <a:r>
              <a:rPr lang="de-DE" sz="2000" dirty="0"/>
              <a:t>Artemidorus fr. 36</a:t>
            </a:r>
            <a:r>
              <a:rPr lang="en-GB" sz="2000" b="1" dirty="0"/>
              <a:t>)</a:t>
            </a:r>
            <a:br>
              <a:rPr lang="en-GB" sz="2000" b="1" dirty="0"/>
            </a:br>
            <a:r>
              <a:rPr lang="en-GB" sz="2000" b="1" dirty="0"/>
              <a:t/>
            </a:r>
            <a:br>
              <a:rPr lang="en-GB" sz="2000" b="1" dirty="0"/>
            </a:br>
            <a:r>
              <a:rPr lang="en-GB" sz="2000" dirty="0"/>
              <a:t>They say that in the ocean, not far from the coast, there is a small island lying opposite to the outlet of the river Loire (</a:t>
            </a:r>
            <a:r>
              <a:rPr lang="el-GR" sz="2000" dirty="0"/>
              <a:t>Λίγηρος</a:t>
            </a:r>
            <a:r>
              <a:rPr lang="en-GB" sz="2000" dirty="0"/>
              <a:t>), inhabited by Samnite women (</a:t>
            </a:r>
            <a:r>
              <a:rPr lang="el-GR" sz="2000" dirty="0"/>
              <a:t>τὰς τῶν Σαμνιτῶν γυναῖκας</a:t>
            </a:r>
            <a:r>
              <a:rPr lang="de-DE" sz="2000" dirty="0"/>
              <a:t>)</a:t>
            </a:r>
            <a:r>
              <a:rPr lang="en-GB" sz="2000" dirty="0"/>
              <a:t> who are Bacchantes (</a:t>
            </a:r>
            <a:r>
              <a:rPr lang="el-GR" sz="2000" dirty="0"/>
              <a:t>Διονύσῳ</a:t>
            </a:r>
            <a:r>
              <a:rPr lang="de-DE" sz="2000" dirty="0"/>
              <a:t>)</a:t>
            </a:r>
            <a:r>
              <a:rPr lang="en-GB" sz="2000" dirty="0"/>
              <a:t>, and conciliate and appease that god by mysteries and sacrifices. No man is permitted to land on the island; and when the women desire to have intercourse with the other sex, they cross the sea, and afterwards return again. They have a custom of once a year </a:t>
            </a:r>
            <a:r>
              <a:rPr lang="en-GB" sz="2000" dirty="0" err="1"/>
              <a:t>unroofing</a:t>
            </a:r>
            <a:r>
              <a:rPr lang="en-GB" sz="2000" dirty="0"/>
              <a:t> the whole of the temple, and roofing it again the same day before sun-set, each one bringing some of the materials. If any one lets her burden fall, she is torn in pieces by the others, and her limbs carried round the temple with wild shouts, which they never cease until their rage is exhausted. [They say] it always happens that some one drops her burden, and is thus sacrificed. </a:t>
            </a:r>
            <a:br>
              <a:rPr lang="en-GB" sz="2000" dirty="0"/>
            </a:br>
            <a:endParaRPr lang="en-GB" sz="2000" dirty="0"/>
          </a:p>
        </p:txBody>
      </p:sp>
      <p:sp>
        <p:nvSpPr>
          <p:cNvPr id="97" name="TextBox 96">
            <a:extLst>
              <a:ext uri="{FF2B5EF4-FFF2-40B4-BE49-F238E27FC236}">
                <a16:creationId xmlns:a16="http://schemas.microsoft.com/office/drawing/2014/main" xmlns="" id="{889945CC-756F-4771-A480-B5893A89C3F9}"/>
              </a:ext>
            </a:extLst>
          </p:cNvPr>
          <p:cNvSpPr txBox="1"/>
          <p:nvPr/>
        </p:nvSpPr>
        <p:spPr>
          <a:xfrm>
            <a:off x="7536160" y="1645288"/>
            <a:ext cx="4325813" cy="1200329"/>
          </a:xfrm>
          <a:prstGeom prst="rect">
            <a:avLst/>
          </a:prstGeom>
          <a:solidFill>
            <a:schemeClr val="accent6">
              <a:lumMod val="50000"/>
            </a:schemeClr>
          </a:solidFill>
        </p:spPr>
        <p:txBody>
          <a:bodyPr wrap="square" rtlCol="0">
            <a:spAutoFit/>
          </a:bodyPr>
          <a:lstStyle/>
          <a:p>
            <a:r>
              <a:rPr lang="de-DE" dirty="0"/>
              <a:t>Cf. Brunaux, </a:t>
            </a:r>
            <a:r>
              <a:rPr lang="de-DE" i="1" dirty="0"/>
              <a:t>Druides</a:t>
            </a:r>
            <a:r>
              <a:rPr lang="de-DE" dirty="0"/>
              <a:t>, p. 152: </a:t>
            </a:r>
            <a:br>
              <a:rPr lang="de-DE" dirty="0"/>
            </a:br>
            <a:r>
              <a:rPr lang="de-DE" dirty="0"/>
              <a:t>Because the Celts were so hellenophile, we might perhaps really deal with </a:t>
            </a:r>
            <a:r>
              <a:rPr lang="de-DE" i="1" dirty="0"/>
              <a:t>bacchanti</a:t>
            </a:r>
            <a:r>
              <a:rPr lang="de-DE" dirty="0"/>
              <a:t> of Dionysos on this island in Amorica.   </a:t>
            </a:r>
            <a:endParaRPr lang="en-GB" dirty="0"/>
          </a:p>
        </p:txBody>
      </p:sp>
    </p:spTree>
    <p:extLst>
      <p:ext uri="{BB962C8B-B14F-4D97-AF65-F5344CB8AC3E}">
        <p14:creationId xmlns:p14="http://schemas.microsoft.com/office/powerpoint/2010/main" val="14523608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7"/>
                                        </p:tgtEl>
                                        <p:attrNameLst>
                                          <p:attrName>style.visibility</p:attrName>
                                        </p:attrNameLst>
                                      </p:cBhvr>
                                      <p:to>
                                        <p:strVal val="visible"/>
                                      </p:to>
                                    </p:set>
                                    <p:animEffect transition="in" filter="fade">
                                      <p:cBhvr>
                                        <p:cTn id="7" dur="1000"/>
                                        <p:tgtEl>
                                          <p:spTgt spid="97"/>
                                        </p:tgtEl>
                                      </p:cBhvr>
                                    </p:animEffect>
                                    <p:anim calcmode="lin" valueType="num">
                                      <p:cBhvr>
                                        <p:cTn id="8" dur="1000" fill="hold"/>
                                        <p:tgtEl>
                                          <p:spTgt spid="97"/>
                                        </p:tgtEl>
                                        <p:attrNameLst>
                                          <p:attrName>ppt_x</p:attrName>
                                        </p:attrNameLst>
                                      </p:cBhvr>
                                      <p:tavLst>
                                        <p:tav tm="0">
                                          <p:val>
                                            <p:strVal val="#ppt_x"/>
                                          </p:val>
                                        </p:tav>
                                        <p:tav tm="100000">
                                          <p:val>
                                            <p:strVal val="#ppt_x"/>
                                          </p:val>
                                        </p:tav>
                                      </p:tavLst>
                                    </p:anim>
                                    <p:anim calcmode="lin" valueType="num">
                                      <p:cBhvr>
                                        <p:cTn id="9" dur="1000" fill="hold"/>
                                        <p:tgtEl>
                                          <p:spTgt spid="9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2" descr="http://images.perseus.tufts.edu/images/1999.04.1/1999.04.0017.fig.050"/>
          <p:cNvPicPr>
            <a:picLocks noChangeAspect="1" noChangeArrowheads="1"/>
          </p:cNvPicPr>
          <p:nvPr/>
        </p:nvPicPr>
        <p:blipFill rotWithShape="1">
          <a:blip r:embed="rId3">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00">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 name="Rectangle 102">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xmlns="" id="{96E8CA9B-D926-46DB-9B63-AD431598D7D7}"/>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xmlns="" id="{C8DA6C81-1579-4E11-87C5-DFE903130884}"/>
              </a:ext>
            </a:extLst>
          </p:cNvPr>
          <p:cNvSpPr>
            <a:spLocks noGrp="1"/>
          </p:cNvSpPr>
          <p:nvPr>
            <p:ph type="title"/>
          </p:nvPr>
        </p:nvSpPr>
        <p:spPr/>
        <p:txBody>
          <a:bodyPr/>
          <a:lstStyle/>
          <a:p>
            <a:endParaRPr lang="en-GB"/>
          </a:p>
        </p:txBody>
      </p:sp>
      <p:sp>
        <p:nvSpPr>
          <p:cNvPr id="12" name="Content Placeholder 2">
            <a:extLst>
              <a:ext uri="{FF2B5EF4-FFF2-40B4-BE49-F238E27FC236}">
                <a16:creationId xmlns:a16="http://schemas.microsoft.com/office/drawing/2014/main" xmlns="" id="{E89DFC5E-E105-4DE0-82F5-AD6774A3156C}"/>
              </a:ext>
            </a:extLst>
          </p:cNvPr>
          <p:cNvSpPr txBox="1">
            <a:spLocks/>
          </p:cNvSpPr>
          <p:nvPr/>
        </p:nvSpPr>
        <p:spPr>
          <a:xfrm>
            <a:off x="4670228" y="444040"/>
            <a:ext cx="5615628" cy="5889326"/>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b="1" dirty="0" err="1"/>
              <a:t>Strab</a:t>
            </a:r>
            <a:r>
              <a:rPr lang="en-GB" b="1" dirty="0"/>
              <a:t>. 4.4.6 (</a:t>
            </a:r>
            <a:r>
              <a:rPr lang="de-DE" dirty="0" err="1"/>
              <a:t>Artemidorus</a:t>
            </a:r>
            <a:r>
              <a:rPr lang="de-DE" dirty="0"/>
              <a:t> fr. 36</a:t>
            </a:r>
            <a:r>
              <a:rPr lang="en-GB" b="1" dirty="0"/>
              <a:t>)</a:t>
            </a:r>
            <a:br>
              <a:rPr lang="en-GB" b="1" dirty="0"/>
            </a:br>
            <a:r>
              <a:rPr lang="en-GB" dirty="0"/>
              <a:t>But what </a:t>
            </a:r>
            <a:r>
              <a:rPr lang="en-GB" dirty="0" err="1">
                <a:solidFill>
                  <a:srgbClr val="FFC000"/>
                </a:solidFill>
              </a:rPr>
              <a:t>Artemidorus</a:t>
            </a:r>
            <a:r>
              <a:rPr lang="en-GB" dirty="0">
                <a:solidFill>
                  <a:srgbClr val="FFC000"/>
                </a:solidFill>
              </a:rPr>
              <a:t> </a:t>
            </a:r>
            <a:r>
              <a:rPr lang="en-GB" dirty="0"/>
              <a:t>tells us concerning the </a:t>
            </a:r>
            <a:r>
              <a:rPr lang="en-GB" dirty="0">
                <a:solidFill>
                  <a:srgbClr val="FFC000"/>
                </a:solidFill>
              </a:rPr>
              <a:t>crows</a:t>
            </a:r>
            <a:r>
              <a:rPr lang="en-GB" dirty="0"/>
              <a:t>, partakes still </a:t>
            </a:r>
            <a:r>
              <a:rPr lang="en-GB" dirty="0">
                <a:solidFill>
                  <a:srgbClr val="FFC000"/>
                </a:solidFill>
              </a:rPr>
              <a:t>more of fiction</a:t>
            </a:r>
            <a:r>
              <a:rPr lang="en-GB" dirty="0"/>
              <a:t>. He narrates that on the coast, washed by the ocean, there is a harbour named the Port of Two Crows, and that here two crows may be seen with their right wings white. Those who have any dispute come here, and each one having placed a plank for himself on a lofty eminence, sprinkles crumbs thereupon; the birds fly to these, eat up the one and scatter the other, and he whose crumbs are scattered gains the cause. </a:t>
            </a:r>
            <a:r>
              <a:rPr lang="en-GB" dirty="0">
                <a:solidFill>
                  <a:srgbClr val="FFC000"/>
                </a:solidFill>
              </a:rPr>
              <a:t>This narration has decidedly too much the air of fiction</a:t>
            </a:r>
            <a:r>
              <a:rPr lang="en-GB" dirty="0"/>
              <a:t>. </a:t>
            </a:r>
            <a:br>
              <a:rPr lang="en-GB" dirty="0"/>
            </a:br>
            <a:r>
              <a:rPr lang="en-GB" dirty="0"/>
              <a:t>What </a:t>
            </a:r>
            <a:r>
              <a:rPr lang="en-GB" dirty="0">
                <a:solidFill>
                  <a:srgbClr val="FFC000"/>
                </a:solidFill>
              </a:rPr>
              <a:t>he narrates concerning Ceres and Proserpine (</a:t>
            </a:r>
            <a:r>
              <a:rPr lang="el-GR" dirty="0">
                <a:solidFill>
                  <a:srgbClr val="FFC000"/>
                </a:solidFill>
              </a:rPr>
              <a:t>Δήμητρα καὶ τὴν Κόρην</a:t>
            </a:r>
            <a:r>
              <a:rPr lang="en-GB" dirty="0">
                <a:solidFill>
                  <a:srgbClr val="FFC000"/>
                </a:solidFill>
              </a:rPr>
              <a:t>) is more credible</a:t>
            </a:r>
            <a:r>
              <a:rPr lang="en-GB" dirty="0"/>
              <a:t>. He says that there is an island near </a:t>
            </a:r>
            <a:r>
              <a:rPr lang="en-GB" dirty="0">
                <a:solidFill>
                  <a:srgbClr val="FFC000"/>
                </a:solidFill>
              </a:rPr>
              <a:t>Britain</a:t>
            </a:r>
            <a:r>
              <a:rPr lang="en-GB" dirty="0"/>
              <a:t> in which they perform sacrifices to these goddesses after the same fashion that they do in </a:t>
            </a:r>
            <a:r>
              <a:rPr lang="en-GB" dirty="0" err="1">
                <a:solidFill>
                  <a:srgbClr val="FFC000"/>
                </a:solidFill>
              </a:rPr>
              <a:t>Samothrake</a:t>
            </a:r>
            <a:r>
              <a:rPr lang="en-GB" dirty="0"/>
              <a:t>. (…)</a:t>
            </a:r>
            <a:br>
              <a:rPr lang="en-GB" dirty="0"/>
            </a:br>
            <a:r>
              <a:rPr lang="en-GB" dirty="0"/>
              <a:t>He states that the people are </a:t>
            </a:r>
            <a:r>
              <a:rPr lang="en-GB" dirty="0">
                <a:solidFill>
                  <a:srgbClr val="FFC000"/>
                </a:solidFill>
              </a:rPr>
              <a:t>great admirers of the Greeks</a:t>
            </a:r>
            <a:r>
              <a:rPr lang="en-GB" dirty="0"/>
              <a:t>, and relates many particulars concerning them not applicable </a:t>
            </a:r>
            <a:r>
              <a:rPr lang="en-GB" dirty="0">
                <a:solidFill>
                  <a:srgbClr val="FFC000"/>
                </a:solidFill>
              </a:rPr>
              <a:t>to their present state</a:t>
            </a:r>
            <a:r>
              <a:rPr lang="en-GB" dirty="0"/>
              <a:t>. This is one:—That they take great care not to become fat or big-bellied, and that if any young man exceeds the measure of a certain girdle, he is punished. </a:t>
            </a:r>
          </a:p>
        </p:txBody>
      </p:sp>
      <p:sp>
        <p:nvSpPr>
          <p:cNvPr id="13" name="TextBox 12">
            <a:extLst>
              <a:ext uri="{FF2B5EF4-FFF2-40B4-BE49-F238E27FC236}">
                <a16:creationId xmlns:a16="http://schemas.microsoft.com/office/drawing/2014/main" xmlns="" id="{E9F868C8-3CF4-4389-90FC-2751641B738F}"/>
              </a:ext>
            </a:extLst>
          </p:cNvPr>
          <p:cNvSpPr txBox="1"/>
          <p:nvPr/>
        </p:nvSpPr>
        <p:spPr>
          <a:xfrm>
            <a:off x="3575720" y="6581002"/>
            <a:ext cx="2952328" cy="276999"/>
          </a:xfrm>
          <a:prstGeom prst="rect">
            <a:avLst/>
          </a:prstGeom>
          <a:noFill/>
        </p:spPr>
        <p:txBody>
          <a:bodyPr wrap="square" rtlCol="0">
            <a:spAutoFit/>
          </a:bodyPr>
          <a:lstStyle/>
          <a:p>
            <a:r>
              <a:rPr lang="en-GB" sz="1200" dirty="0" err="1"/>
              <a:t>Artemidorus</a:t>
            </a:r>
            <a:r>
              <a:rPr lang="en-GB" sz="1200" dirty="0"/>
              <a:t> </a:t>
            </a:r>
            <a:r>
              <a:rPr lang="en-GB" sz="1200" dirty="0" err="1"/>
              <a:t>Ephesius</a:t>
            </a:r>
            <a:r>
              <a:rPr lang="en-GB" sz="1200" dirty="0"/>
              <a:t>, 100 B.C.</a:t>
            </a:r>
          </a:p>
        </p:txBody>
      </p:sp>
      <p:sp>
        <p:nvSpPr>
          <p:cNvPr id="14" name="TextBox 13">
            <a:extLst>
              <a:ext uri="{FF2B5EF4-FFF2-40B4-BE49-F238E27FC236}">
                <a16:creationId xmlns:a16="http://schemas.microsoft.com/office/drawing/2014/main" xmlns="" id="{6DF7F300-09AE-4358-B76F-AFD399CC30CC}"/>
              </a:ext>
            </a:extLst>
          </p:cNvPr>
          <p:cNvSpPr txBox="1"/>
          <p:nvPr/>
        </p:nvSpPr>
        <p:spPr>
          <a:xfrm>
            <a:off x="1703512" y="5229200"/>
            <a:ext cx="4248472" cy="1754326"/>
          </a:xfrm>
          <a:prstGeom prst="rect">
            <a:avLst/>
          </a:prstGeom>
          <a:solidFill>
            <a:schemeClr val="accent6">
              <a:lumMod val="50000"/>
            </a:schemeClr>
          </a:solidFill>
        </p:spPr>
        <p:txBody>
          <a:bodyPr wrap="square" rtlCol="0">
            <a:spAutoFit/>
          </a:bodyPr>
          <a:lstStyle/>
          <a:p>
            <a:r>
              <a:rPr lang="de-DE" dirty="0">
                <a:sym typeface="Wingdings" pitchFamily="2" charset="2"/>
              </a:rPr>
              <a:t>Dionysos, Kore/Demeter: </a:t>
            </a:r>
            <a:br>
              <a:rPr lang="de-DE" dirty="0">
                <a:sym typeface="Wingdings" pitchFamily="2" charset="2"/>
              </a:rPr>
            </a:br>
            <a:r>
              <a:rPr lang="de-DE" dirty="0">
                <a:sym typeface="Wingdings" pitchFamily="2" charset="2"/>
              </a:rPr>
              <a:t>    merely Strabo‘s </a:t>
            </a:r>
            <a:r>
              <a:rPr lang="de-DE" i="1" dirty="0">
                <a:sym typeface="Wingdings" pitchFamily="2" charset="2"/>
              </a:rPr>
              <a:t>interpretatio graeca </a:t>
            </a:r>
            <a:r>
              <a:rPr lang="de-DE" dirty="0">
                <a:sym typeface="Wingdings" pitchFamily="2" charset="2"/>
              </a:rPr>
              <a:t>?</a:t>
            </a:r>
          </a:p>
          <a:p>
            <a:r>
              <a:rPr lang="de-DE" dirty="0">
                <a:sym typeface="Wingdings" pitchFamily="2" charset="2"/>
              </a:rPr>
              <a:t> Any information for „Celtic religion“ ?</a:t>
            </a:r>
          </a:p>
          <a:p>
            <a:r>
              <a:rPr lang="de-DE" dirty="0">
                <a:sym typeface="Wingdings" pitchFamily="2" charset="2"/>
              </a:rPr>
              <a:t>Did these islands really exist ? </a:t>
            </a:r>
            <a:br>
              <a:rPr lang="de-DE" dirty="0">
                <a:sym typeface="Wingdings" pitchFamily="2" charset="2"/>
              </a:rPr>
            </a:br>
            <a:r>
              <a:rPr lang="de-DE" dirty="0">
                <a:sym typeface="Wingdings" pitchFamily="2" charset="2"/>
              </a:rPr>
              <a:t>    Or just literary fiction ?</a:t>
            </a:r>
          </a:p>
          <a:p>
            <a:endParaRPr lang="en-GB" dirty="0"/>
          </a:p>
        </p:txBody>
      </p:sp>
    </p:spTree>
    <p:extLst>
      <p:ext uri="{BB962C8B-B14F-4D97-AF65-F5344CB8AC3E}">
        <p14:creationId xmlns:p14="http://schemas.microsoft.com/office/powerpoint/2010/main" val="10990151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2" descr="http://images.perseus.tufts.edu/images/1999.04.1/1999.04.0017.fig.050"/>
          <p:cNvPicPr>
            <a:picLocks noChangeAspect="1" noChangeArrowheads="1"/>
          </p:cNvPicPr>
          <p:nvPr/>
        </p:nvPicPr>
        <p:blipFill rotWithShape="1">
          <a:blip r:embed="rId3">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100">
            <a:extLst>
              <a:ext uri="{FF2B5EF4-FFF2-40B4-BE49-F238E27FC236}">
                <a16:creationId xmlns:a16="http://schemas.microsoft.com/office/drawing/2014/main" xmlns="" id="{C63E20F8-074D-4B3B-AE66-7BBD6F1CB724}"/>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 name="Rectangle 102">
            <a:extLst>
              <a:ext uri="{FF2B5EF4-FFF2-40B4-BE49-F238E27FC236}">
                <a16:creationId xmlns:a16="http://schemas.microsoft.com/office/drawing/2014/main" xmlns="" id="{168A5C37-E0A9-462D-BC65-C14D9025FB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xmlns="" id="{96E8CA9B-D926-46DB-9B63-AD431598D7D7}"/>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xmlns="" id="{C8DA6C81-1579-4E11-87C5-DFE903130884}"/>
              </a:ext>
            </a:extLst>
          </p:cNvPr>
          <p:cNvSpPr>
            <a:spLocks noGrp="1"/>
          </p:cNvSpPr>
          <p:nvPr>
            <p:ph type="title"/>
          </p:nvPr>
        </p:nvSpPr>
        <p:spPr/>
        <p:txBody>
          <a:bodyPr/>
          <a:lstStyle/>
          <a:p>
            <a:endParaRPr lang="en-GB"/>
          </a:p>
        </p:txBody>
      </p:sp>
      <p:sp>
        <p:nvSpPr>
          <p:cNvPr id="10" name="Title 1">
            <a:extLst>
              <a:ext uri="{FF2B5EF4-FFF2-40B4-BE49-F238E27FC236}">
                <a16:creationId xmlns:a16="http://schemas.microsoft.com/office/drawing/2014/main" xmlns="" id="{BA293B30-41B4-4E66-9671-806F10529E8C}"/>
              </a:ext>
            </a:extLst>
          </p:cNvPr>
          <p:cNvSpPr txBox="1">
            <a:spLocks/>
          </p:cNvSpPr>
          <p:nvPr/>
        </p:nvSpPr>
        <p:spPr>
          <a:xfrm>
            <a:off x="685801" y="609600"/>
            <a:ext cx="10131425"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Celto-Greek relations</a:t>
            </a:r>
            <a:endParaRPr lang="en-GB" dirty="0"/>
          </a:p>
        </p:txBody>
      </p:sp>
      <p:sp>
        <p:nvSpPr>
          <p:cNvPr id="11" name="Content Placeholder 2">
            <a:extLst>
              <a:ext uri="{FF2B5EF4-FFF2-40B4-BE49-F238E27FC236}">
                <a16:creationId xmlns:a16="http://schemas.microsoft.com/office/drawing/2014/main" xmlns="" id="{F5BF03C8-A483-4251-951F-B0C296B7E8ED}"/>
              </a:ext>
            </a:extLst>
          </p:cNvPr>
          <p:cNvSpPr txBox="1">
            <a:spLocks/>
          </p:cNvSpPr>
          <p:nvPr/>
        </p:nvSpPr>
        <p:spPr>
          <a:xfrm rot="900000">
            <a:off x="4680376" y="246838"/>
            <a:ext cx="5228485" cy="6461246"/>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de-DE" b="1"/>
              <a:t>Herodotos IV 33</a:t>
            </a:r>
            <a:br>
              <a:rPr lang="de-DE" b="1"/>
            </a:br>
            <a:r>
              <a:rPr lang="en-GB"/>
              <a:t>But the </a:t>
            </a:r>
            <a:r>
              <a:rPr lang="en-GB">
                <a:solidFill>
                  <a:srgbClr val="FFC000"/>
                </a:solidFill>
              </a:rPr>
              <a:t>Delians </a:t>
            </a:r>
            <a:r>
              <a:rPr lang="en-GB"/>
              <a:t>say much more about them than any others do. They say that offerings wrapped in straw are brought from the </a:t>
            </a:r>
            <a:r>
              <a:rPr lang="en-GB">
                <a:solidFill>
                  <a:srgbClr val="FFC000"/>
                </a:solidFill>
              </a:rPr>
              <a:t>Hyperboreans </a:t>
            </a:r>
            <a:r>
              <a:rPr lang="en-GB"/>
              <a:t>to Scythia; when these have passed Scythia, each nation in turn receives them from its neighbours until they are carried to the Adriatic sea (…). [3] Thus (they say) these offerings come to Delos. </a:t>
            </a:r>
            <a:br>
              <a:rPr lang="en-GB"/>
            </a:br>
            <a:r>
              <a:rPr lang="en-GB">
                <a:solidFill>
                  <a:srgbClr val="FFC000"/>
                </a:solidFill>
              </a:rPr>
              <a:t>But on the first journey, the Hyperboreans sent two maidens bearing the offerings, to whom the Delians give the names Hyperoche and Laodice, and five men of their people with them as escort for safe conduct, those who are now called Perpherees and greatly honoured at Delos. </a:t>
            </a:r>
            <a:br>
              <a:rPr lang="en-GB">
                <a:solidFill>
                  <a:srgbClr val="FFC000"/>
                </a:solidFill>
              </a:rPr>
            </a:br>
            <a:r>
              <a:rPr lang="en-GB"/>
              <a:t>[4] But when those whom they sent never returned, they took it amiss that they should be condemned always to be sending people and not getting them back, and so they carry the offerings, wrapped in straw, to their borders, and tell their neighbours to send them on from their own country to the next; (….) I can say of my own knowledge that there is a custom like these offerings; namely, that when the </a:t>
            </a:r>
            <a:r>
              <a:rPr lang="en-GB">
                <a:solidFill>
                  <a:srgbClr val="FFC000"/>
                </a:solidFill>
              </a:rPr>
              <a:t>Thracian and Paeonian women sacrifice to the Royal Artemis</a:t>
            </a:r>
            <a:r>
              <a:rPr lang="en-GB"/>
              <a:t>, they have straw with them while they sacrifice. </a:t>
            </a:r>
            <a:endParaRPr lang="en-GB" dirty="0"/>
          </a:p>
        </p:txBody>
      </p:sp>
    </p:spTree>
    <p:extLst>
      <p:ext uri="{BB962C8B-B14F-4D97-AF65-F5344CB8AC3E}">
        <p14:creationId xmlns:p14="http://schemas.microsoft.com/office/powerpoint/2010/main" val="2671015253"/>
      </p:ext>
    </p:extLst>
  </p:cSld>
  <p:clrMapOvr>
    <a:masterClrMapping/>
  </p:clrMapOvr>
  <p:transition spd="slow">
    <p:randomBar dir="vert"/>
  </p:transition>
</p:sld>
</file>

<file path=ppt/slides/slide6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2" name="Content Placeholder 4">
            <a:extLst>
              <a:ext uri="{FF2B5EF4-FFF2-40B4-BE49-F238E27FC236}">
                <a16:creationId xmlns:a16="http://schemas.microsoft.com/office/drawing/2014/main" xmlns="" id="{9703FCAA-2DAB-4DFE-A469-94172D024937}"/>
              </a:ext>
            </a:extLst>
          </p:cNvPr>
          <p:cNvPicPr>
            <a:picLocks noChangeAspect="1"/>
          </p:cNvPicPr>
          <p:nvPr/>
        </p:nvPicPr>
        <p:blipFill rotWithShape="1">
          <a:blip r:embed="rId3">
            <a:extLst>
              <a:ext uri="{28A0092B-C50C-407E-A947-70E740481C1C}">
                <a14:useLocalDpi xmlns:a14="http://schemas.microsoft.com/office/drawing/2010/main" val="0"/>
              </a:ext>
            </a:extLst>
          </a:blip>
          <a:srcRect b="15414"/>
          <a:stretch/>
        </p:blipFill>
        <p:spPr>
          <a:xfrm>
            <a:off x="20" y="10"/>
            <a:ext cx="12191980" cy="6857990"/>
          </a:xfrm>
          <a:prstGeom prst="rect">
            <a:avLst/>
          </a:prstGeom>
        </p:spPr>
      </p:pic>
      <p:pic>
        <p:nvPicPr>
          <p:cNvPr id="2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383E3ECD-BB0D-493C-981B-54F76B8D7E35}"/>
              </a:ext>
            </a:extLst>
          </p:cNvPr>
          <p:cNvSpPr>
            <a:spLocks noGrp="1"/>
          </p:cNvSpPr>
          <p:nvPr>
            <p:ph type="title"/>
          </p:nvPr>
        </p:nvSpPr>
        <p:spPr>
          <a:xfrm>
            <a:off x="1380067" y="838200"/>
            <a:ext cx="9437159" cy="1227667"/>
          </a:xfrm>
        </p:spPr>
        <p:txBody>
          <a:bodyPr>
            <a:normAutofit/>
          </a:bodyPr>
          <a:lstStyle/>
          <a:p>
            <a:r>
              <a:rPr lang="en-GB" dirty="0"/>
              <a:t>Summary</a:t>
            </a:r>
          </a:p>
        </p:txBody>
      </p:sp>
      <p:sp>
        <p:nvSpPr>
          <p:cNvPr id="25" name="Content Placeholder 9">
            <a:extLst>
              <a:ext uri="{FF2B5EF4-FFF2-40B4-BE49-F238E27FC236}">
                <a16:creationId xmlns:a16="http://schemas.microsoft.com/office/drawing/2014/main" xmlns="" id="{BBBABBB9-D424-4439-BCCE-DC4ADA27E51B}"/>
              </a:ext>
            </a:extLst>
          </p:cNvPr>
          <p:cNvSpPr>
            <a:spLocks noGrp="1"/>
          </p:cNvSpPr>
          <p:nvPr>
            <p:ph idx="1"/>
          </p:nvPr>
        </p:nvSpPr>
        <p:spPr>
          <a:xfrm>
            <a:off x="1380067" y="2006601"/>
            <a:ext cx="9437159" cy="3784600"/>
          </a:xfrm>
        </p:spPr>
        <p:txBody>
          <a:bodyPr>
            <a:normAutofit/>
          </a:bodyPr>
          <a:lstStyle/>
          <a:p>
            <a:endParaRPr lang="en-US"/>
          </a:p>
        </p:txBody>
      </p:sp>
    </p:spTree>
    <p:extLst>
      <p:ext uri="{BB962C8B-B14F-4D97-AF65-F5344CB8AC3E}">
        <p14:creationId xmlns:p14="http://schemas.microsoft.com/office/powerpoint/2010/main" val="1817143473"/>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3250">
        <p15:prstTrans prst="origami"/>
      </p:transition>
    </mc:Choice>
    <mc:Fallback>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2" name="Content Placeholder 4">
            <a:extLst>
              <a:ext uri="{FF2B5EF4-FFF2-40B4-BE49-F238E27FC236}">
                <a16:creationId xmlns:a16="http://schemas.microsoft.com/office/drawing/2014/main" xmlns="" id="{9703FCAA-2DAB-4DFE-A469-94172D024937}"/>
              </a:ext>
            </a:extLst>
          </p:cNvPr>
          <p:cNvPicPr>
            <a:picLocks noChangeAspect="1"/>
          </p:cNvPicPr>
          <p:nvPr/>
        </p:nvPicPr>
        <p:blipFill rotWithShape="1">
          <a:blip r:embed="rId3">
            <a:extLst>
              <a:ext uri="{28A0092B-C50C-407E-A947-70E740481C1C}">
                <a14:useLocalDpi xmlns:a14="http://schemas.microsoft.com/office/drawing/2010/main" val="0"/>
              </a:ext>
            </a:extLst>
          </a:blip>
          <a:srcRect b="15414"/>
          <a:stretch/>
        </p:blipFill>
        <p:spPr>
          <a:xfrm>
            <a:off x="20" y="10"/>
            <a:ext cx="12191980" cy="6857990"/>
          </a:xfrm>
          <a:prstGeom prst="rect">
            <a:avLst/>
          </a:prstGeom>
        </p:spPr>
      </p:pic>
      <p:pic>
        <p:nvPicPr>
          <p:cNvPr id="2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383E3ECD-BB0D-493C-981B-54F76B8D7E35}"/>
              </a:ext>
            </a:extLst>
          </p:cNvPr>
          <p:cNvSpPr>
            <a:spLocks noGrp="1"/>
          </p:cNvSpPr>
          <p:nvPr>
            <p:ph type="title"/>
          </p:nvPr>
        </p:nvSpPr>
        <p:spPr>
          <a:xfrm>
            <a:off x="1380067" y="838200"/>
            <a:ext cx="9437159" cy="1227667"/>
          </a:xfrm>
        </p:spPr>
        <p:txBody>
          <a:bodyPr>
            <a:normAutofit/>
          </a:bodyPr>
          <a:lstStyle/>
          <a:p>
            <a:r>
              <a:rPr lang="en-GB" dirty="0"/>
              <a:t>Summary</a:t>
            </a:r>
          </a:p>
        </p:txBody>
      </p:sp>
      <p:sp>
        <p:nvSpPr>
          <p:cNvPr id="7" name="Content Placeholder 4">
            <a:extLst>
              <a:ext uri="{FF2B5EF4-FFF2-40B4-BE49-F238E27FC236}">
                <a16:creationId xmlns:a16="http://schemas.microsoft.com/office/drawing/2014/main" xmlns="" id="{22420BB3-C965-4FAD-A957-B4966F96B71E}"/>
              </a:ext>
            </a:extLst>
          </p:cNvPr>
          <p:cNvSpPr txBox="1">
            <a:spLocks/>
          </p:cNvSpPr>
          <p:nvPr/>
        </p:nvSpPr>
        <p:spPr>
          <a:xfrm>
            <a:off x="407368" y="1887742"/>
            <a:ext cx="6020809" cy="4022318"/>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z="2400" dirty="0"/>
              <a:t>After Gallic Wars, increasing interest in </a:t>
            </a:r>
            <a:r>
              <a:rPr lang="en-GB" sz="2400" dirty="0" err="1"/>
              <a:t>Gauls</a:t>
            </a:r>
            <a:r>
              <a:rPr lang="en-GB" sz="2400" dirty="0"/>
              <a:t>, but despite 1</a:t>
            </a:r>
            <a:r>
              <a:rPr lang="en-GB" sz="2400" baseline="30000" dirty="0"/>
              <a:t>st</a:t>
            </a:r>
            <a:r>
              <a:rPr lang="en-GB" sz="2400" dirty="0"/>
              <a:t>-hand knowledge: </a:t>
            </a:r>
            <a:r>
              <a:rPr lang="en-GB" sz="2400" dirty="0">
                <a:sym typeface="Wingdings" pitchFamily="2" charset="2"/>
              </a:rPr>
              <a:t>obsolete </a:t>
            </a:r>
            <a:r>
              <a:rPr lang="en-GB" sz="2400" dirty="0" err="1">
                <a:sym typeface="Wingdings" pitchFamily="2" charset="2"/>
              </a:rPr>
              <a:t>t</a:t>
            </a:r>
            <a:r>
              <a:rPr lang="en-GB" sz="2400" dirty="0" err="1"/>
              <a:t>opoi</a:t>
            </a:r>
            <a:endParaRPr lang="en-GB" sz="2400" dirty="0"/>
          </a:p>
          <a:p>
            <a:r>
              <a:rPr lang="en-GB" sz="2400" dirty="0"/>
              <a:t>Celts as image of negative behaviour</a:t>
            </a:r>
          </a:p>
          <a:p>
            <a:r>
              <a:rPr lang="en-GB" sz="2400" dirty="0"/>
              <a:t>Increasing instrumental-</a:t>
            </a:r>
            <a:br>
              <a:rPr lang="en-GB" sz="2400" dirty="0"/>
            </a:br>
            <a:r>
              <a:rPr lang="en-GB" sz="2400" dirty="0" err="1"/>
              <a:t>isation</a:t>
            </a:r>
            <a:r>
              <a:rPr lang="en-GB" sz="2400" dirty="0"/>
              <a:t> of well-known </a:t>
            </a:r>
            <a:r>
              <a:rPr lang="en-GB" sz="2400" i="1" dirty="0" err="1"/>
              <a:t>topoi</a:t>
            </a:r>
            <a:r>
              <a:rPr lang="en-GB" sz="2400" dirty="0"/>
              <a:t> for political means </a:t>
            </a:r>
          </a:p>
          <a:p>
            <a:pPr lvl="1"/>
            <a:r>
              <a:rPr lang="en-GB" sz="2000" dirty="0"/>
              <a:t>from Caesar to Claudius </a:t>
            </a:r>
            <a:br>
              <a:rPr lang="en-GB" sz="2000" dirty="0"/>
            </a:br>
            <a:r>
              <a:rPr lang="en-GB" sz="2000" dirty="0"/>
              <a:t>– from integration to destruction of druidism…</a:t>
            </a:r>
            <a:br>
              <a:rPr lang="en-GB" sz="2000" dirty="0"/>
            </a:br>
            <a:r>
              <a:rPr lang="en-GB" sz="2000" dirty="0"/>
              <a:t>from Celts to druids</a:t>
            </a:r>
          </a:p>
        </p:txBody>
      </p:sp>
      <p:sp>
        <p:nvSpPr>
          <p:cNvPr id="8" name="Content Placeholder 2">
            <a:extLst>
              <a:ext uri="{FF2B5EF4-FFF2-40B4-BE49-F238E27FC236}">
                <a16:creationId xmlns:a16="http://schemas.microsoft.com/office/drawing/2014/main" xmlns="" id="{82873D7A-740F-447D-A984-E2ACBEBBF902}"/>
              </a:ext>
            </a:extLst>
          </p:cNvPr>
          <p:cNvSpPr txBox="1">
            <a:spLocks/>
          </p:cNvSpPr>
          <p:nvPr/>
        </p:nvSpPr>
        <p:spPr>
          <a:xfrm>
            <a:off x="6531593" y="201391"/>
            <a:ext cx="5040525" cy="645343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fontScale="70000" lnSpcReduction="20000"/>
          </a:bodyPr>
          <a:lst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de-DE" b="1" dirty="0"/>
              <a:t>Tacitus, Hist. 5.5 on Jews</a:t>
            </a:r>
          </a:p>
          <a:p>
            <a:r>
              <a:rPr lang="en-GB" dirty="0"/>
              <a:t>[5] Whatever their origin, these observances are sanctioned by their antiquity. </a:t>
            </a:r>
            <a:r>
              <a:rPr lang="en-GB" b="1" dirty="0">
                <a:solidFill>
                  <a:srgbClr val="FFC000"/>
                </a:solidFill>
              </a:rPr>
              <a:t>The other practices of the Jews are sinister and revolting</a:t>
            </a:r>
            <a:r>
              <a:rPr lang="en-GB" dirty="0"/>
              <a:t>, and have entrenched themselves by their very </a:t>
            </a:r>
            <a:r>
              <a:rPr lang="en-GB" b="1" dirty="0">
                <a:solidFill>
                  <a:srgbClr val="FFC000"/>
                </a:solidFill>
              </a:rPr>
              <a:t>wickedness</a:t>
            </a:r>
            <a:r>
              <a:rPr lang="en-GB" dirty="0"/>
              <a:t>. (…) </a:t>
            </a:r>
            <a:r>
              <a:rPr lang="en-GB" b="1" dirty="0">
                <a:solidFill>
                  <a:srgbClr val="FFC000"/>
                </a:solidFill>
              </a:rPr>
              <a:t>The rest of the world they confront with the hatred reserved for enemies</a:t>
            </a:r>
            <a:r>
              <a:rPr lang="en-GB" dirty="0"/>
              <a:t>. They will not feed or intermarry with gentiles. Though a most lascivious people, the Jews avoid sexual intercourse with women of alien race. (…) Proselytes to Jewry adopt the same practices, and the </a:t>
            </a:r>
            <a:r>
              <a:rPr lang="en-GB" dirty="0">
                <a:solidFill>
                  <a:srgbClr val="FFC000"/>
                </a:solidFill>
              </a:rPr>
              <a:t>very first lesson they learn is to despise the gods</a:t>
            </a:r>
            <a:r>
              <a:rPr lang="en-GB" dirty="0"/>
              <a:t>, shed all feelings of patriotism, and consider parents, children and brothers as readily expendable. However, the Jews see to it that their numbers increase. It is a deadly sin to kill an unwanted child, and they think </a:t>
            </a:r>
            <a:r>
              <a:rPr lang="en-GB" dirty="0">
                <a:solidFill>
                  <a:srgbClr val="FFC000"/>
                </a:solidFill>
              </a:rPr>
              <a:t>that </a:t>
            </a:r>
            <a:r>
              <a:rPr lang="en-GB" b="1" dirty="0">
                <a:solidFill>
                  <a:srgbClr val="FFC000"/>
                </a:solidFill>
              </a:rPr>
              <a:t>eternal life is granted to those who die in battle or execution </a:t>
            </a:r>
            <a:r>
              <a:rPr lang="en-GB" dirty="0">
                <a:solidFill>
                  <a:srgbClr val="FFC000"/>
                </a:solidFill>
              </a:rPr>
              <a:t>- hence their eagerness to have children, and their </a:t>
            </a:r>
            <a:r>
              <a:rPr lang="en-GB" b="1" dirty="0">
                <a:solidFill>
                  <a:srgbClr val="FFC000"/>
                </a:solidFill>
              </a:rPr>
              <a:t>contempt for death</a:t>
            </a:r>
            <a:r>
              <a:rPr lang="en-GB" dirty="0">
                <a:solidFill>
                  <a:srgbClr val="FFC000"/>
                </a:solidFill>
              </a:rPr>
              <a:t>.</a:t>
            </a:r>
          </a:p>
        </p:txBody>
      </p:sp>
    </p:spTree>
    <p:extLst>
      <p:ext uri="{BB962C8B-B14F-4D97-AF65-F5344CB8AC3E}">
        <p14:creationId xmlns:p14="http://schemas.microsoft.com/office/powerpoint/2010/main" val="34013811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2" name="Content Placeholder 4">
            <a:extLst>
              <a:ext uri="{FF2B5EF4-FFF2-40B4-BE49-F238E27FC236}">
                <a16:creationId xmlns:a16="http://schemas.microsoft.com/office/drawing/2014/main" xmlns="" id="{9703FCAA-2DAB-4DFE-A469-94172D024937}"/>
              </a:ext>
            </a:extLst>
          </p:cNvPr>
          <p:cNvPicPr>
            <a:picLocks noChangeAspect="1"/>
          </p:cNvPicPr>
          <p:nvPr/>
        </p:nvPicPr>
        <p:blipFill rotWithShape="1">
          <a:blip r:embed="rId3">
            <a:extLst>
              <a:ext uri="{28A0092B-C50C-407E-A947-70E740481C1C}">
                <a14:useLocalDpi xmlns:a14="http://schemas.microsoft.com/office/drawing/2010/main" val="0"/>
              </a:ext>
            </a:extLst>
          </a:blip>
          <a:srcRect b="15414"/>
          <a:stretch/>
        </p:blipFill>
        <p:spPr>
          <a:xfrm>
            <a:off x="20" y="10"/>
            <a:ext cx="12191980" cy="6857990"/>
          </a:xfrm>
          <a:prstGeom prst="rect">
            <a:avLst/>
          </a:prstGeom>
        </p:spPr>
      </p:pic>
      <p:pic>
        <p:nvPicPr>
          <p:cNvPr id="2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383E3ECD-BB0D-493C-981B-54F76B8D7E35}"/>
              </a:ext>
            </a:extLst>
          </p:cNvPr>
          <p:cNvSpPr>
            <a:spLocks noGrp="1"/>
          </p:cNvSpPr>
          <p:nvPr>
            <p:ph type="title"/>
          </p:nvPr>
        </p:nvSpPr>
        <p:spPr>
          <a:xfrm>
            <a:off x="1380067" y="838200"/>
            <a:ext cx="9437159" cy="1227667"/>
          </a:xfrm>
        </p:spPr>
        <p:txBody>
          <a:bodyPr>
            <a:normAutofit/>
          </a:bodyPr>
          <a:lstStyle/>
          <a:p>
            <a:r>
              <a:rPr lang="en-GB" dirty="0"/>
              <a:t>Summary</a:t>
            </a:r>
          </a:p>
        </p:txBody>
      </p:sp>
      <p:sp>
        <p:nvSpPr>
          <p:cNvPr id="8" name="Content Placeholder 2">
            <a:extLst>
              <a:ext uri="{FF2B5EF4-FFF2-40B4-BE49-F238E27FC236}">
                <a16:creationId xmlns:a16="http://schemas.microsoft.com/office/drawing/2014/main" xmlns="" id="{82873D7A-740F-447D-A984-E2ACBEBBF902}"/>
              </a:ext>
            </a:extLst>
          </p:cNvPr>
          <p:cNvSpPr txBox="1">
            <a:spLocks/>
          </p:cNvSpPr>
          <p:nvPr/>
        </p:nvSpPr>
        <p:spPr>
          <a:xfrm>
            <a:off x="6531593" y="201391"/>
            <a:ext cx="5040525" cy="645343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fontScale="70000" lnSpcReduction="20000"/>
          </a:bodyPr>
          <a:lst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de-DE" b="1" dirty="0"/>
              <a:t>Tacitus, Hist. 5.5 on Jews</a:t>
            </a:r>
          </a:p>
          <a:p>
            <a:r>
              <a:rPr lang="en-GB" dirty="0"/>
              <a:t>[5] Whatever their origin, these observances are sanctioned by their antiquity. </a:t>
            </a:r>
            <a:r>
              <a:rPr lang="en-GB" b="1" dirty="0">
                <a:solidFill>
                  <a:srgbClr val="FFC000"/>
                </a:solidFill>
              </a:rPr>
              <a:t>The other practices of the Jews are sinister and revolting</a:t>
            </a:r>
            <a:r>
              <a:rPr lang="en-GB" dirty="0"/>
              <a:t>, and have entrenched themselves by their very </a:t>
            </a:r>
            <a:r>
              <a:rPr lang="en-GB" b="1" dirty="0">
                <a:solidFill>
                  <a:srgbClr val="FFC000"/>
                </a:solidFill>
              </a:rPr>
              <a:t>wickedness</a:t>
            </a:r>
            <a:r>
              <a:rPr lang="en-GB" dirty="0"/>
              <a:t>. (…) </a:t>
            </a:r>
            <a:r>
              <a:rPr lang="en-GB" b="1" dirty="0">
                <a:solidFill>
                  <a:srgbClr val="FFC000"/>
                </a:solidFill>
              </a:rPr>
              <a:t>The rest of the world they confront with the hatred reserved for enemies</a:t>
            </a:r>
            <a:r>
              <a:rPr lang="en-GB" dirty="0"/>
              <a:t>. They will not feed or intermarry with gentiles. Though a most lascivious people, the Jews avoid sexual intercourse with women of alien race. (…) Proselytes to Jewry adopt the same practices, and the </a:t>
            </a:r>
            <a:r>
              <a:rPr lang="en-GB" dirty="0">
                <a:solidFill>
                  <a:srgbClr val="FFC000"/>
                </a:solidFill>
              </a:rPr>
              <a:t>very first lesson they learn is to despise the gods</a:t>
            </a:r>
            <a:r>
              <a:rPr lang="en-GB" dirty="0"/>
              <a:t>, shed all feelings of patriotism, and consider parents, children and brothers as readily expendable. However, the Jews see to it that their numbers increase. It is a deadly sin to kill an unwanted child, and they think </a:t>
            </a:r>
            <a:r>
              <a:rPr lang="en-GB" dirty="0">
                <a:solidFill>
                  <a:srgbClr val="FFC000"/>
                </a:solidFill>
              </a:rPr>
              <a:t>that </a:t>
            </a:r>
            <a:r>
              <a:rPr lang="en-GB" b="1" dirty="0">
                <a:solidFill>
                  <a:srgbClr val="FFC000"/>
                </a:solidFill>
              </a:rPr>
              <a:t>eternal life is granted to those who die in battle or execution </a:t>
            </a:r>
            <a:r>
              <a:rPr lang="en-GB" dirty="0">
                <a:solidFill>
                  <a:srgbClr val="FFC000"/>
                </a:solidFill>
              </a:rPr>
              <a:t>- hence their eagerness to have children, and their </a:t>
            </a:r>
            <a:r>
              <a:rPr lang="en-GB" b="1" dirty="0">
                <a:solidFill>
                  <a:srgbClr val="FFC000"/>
                </a:solidFill>
              </a:rPr>
              <a:t>contempt for death</a:t>
            </a:r>
            <a:r>
              <a:rPr lang="en-GB" dirty="0">
                <a:solidFill>
                  <a:srgbClr val="FFC000"/>
                </a:solidFill>
              </a:rPr>
              <a:t>.</a:t>
            </a:r>
          </a:p>
        </p:txBody>
      </p:sp>
      <p:sp>
        <p:nvSpPr>
          <p:cNvPr id="3" name="Rectangle 2">
            <a:extLst>
              <a:ext uri="{FF2B5EF4-FFF2-40B4-BE49-F238E27FC236}">
                <a16:creationId xmlns:a16="http://schemas.microsoft.com/office/drawing/2014/main" xmlns="" id="{A2A4C60A-74DD-4FE5-A0AA-BC271723C31D}"/>
              </a:ext>
            </a:extLst>
          </p:cNvPr>
          <p:cNvSpPr/>
          <p:nvPr/>
        </p:nvSpPr>
        <p:spPr>
          <a:xfrm>
            <a:off x="468261" y="2421353"/>
            <a:ext cx="6096000" cy="1938992"/>
          </a:xfrm>
          <a:prstGeom prst="rect">
            <a:avLst/>
          </a:prstGeom>
        </p:spPr>
        <p:txBody>
          <a:bodyPr>
            <a:spAutoFit/>
          </a:bodyPr>
          <a:lstStyle/>
          <a:p>
            <a:r>
              <a:rPr lang="en-GB" sz="2400" dirty="0"/>
              <a:t>Can we use these Greco-Roman sources for the study of Celtic religion ?</a:t>
            </a:r>
          </a:p>
          <a:p>
            <a:pPr lvl="1"/>
            <a:r>
              <a:rPr lang="de-DE" sz="2400" dirty="0" err="1"/>
              <a:t>the</a:t>
            </a:r>
            <a:r>
              <a:rPr lang="de-DE" sz="2400" dirty="0"/>
              <a:t> </a:t>
            </a:r>
            <a:r>
              <a:rPr lang="de-DE" sz="2400" dirty="0" err="1"/>
              <a:t>deities</a:t>
            </a:r>
            <a:r>
              <a:rPr lang="de-DE" sz="2400" dirty="0"/>
              <a:t> </a:t>
            </a:r>
            <a:r>
              <a:rPr lang="de-DE" sz="2400" dirty="0" err="1"/>
              <a:t>mentioned</a:t>
            </a:r>
            <a:r>
              <a:rPr lang="de-DE" sz="2400" dirty="0"/>
              <a:t>?</a:t>
            </a:r>
          </a:p>
          <a:p>
            <a:pPr lvl="1"/>
            <a:r>
              <a:rPr lang="de-DE" sz="2400" dirty="0" err="1"/>
              <a:t>re-incarnation</a:t>
            </a:r>
            <a:r>
              <a:rPr lang="de-DE" sz="2400" dirty="0"/>
              <a:t>?</a:t>
            </a:r>
          </a:p>
          <a:p>
            <a:pPr lvl="1"/>
            <a:r>
              <a:rPr lang="de-DE" sz="2400" dirty="0" err="1"/>
              <a:t>Pythagoreanism</a:t>
            </a:r>
            <a:r>
              <a:rPr lang="de-DE" sz="2400" dirty="0"/>
              <a:t>?</a:t>
            </a:r>
            <a:endParaRPr lang="en-GB" sz="2400" dirty="0"/>
          </a:p>
        </p:txBody>
      </p:sp>
    </p:spTree>
    <p:extLst>
      <p:ext uri="{BB962C8B-B14F-4D97-AF65-F5344CB8AC3E}">
        <p14:creationId xmlns:p14="http://schemas.microsoft.com/office/powerpoint/2010/main" val="272803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2" name="Content Placeholder 4">
            <a:extLst>
              <a:ext uri="{FF2B5EF4-FFF2-40B4-BE49-F238E27FC236}">
                <a16:creationId xmlns:a16="http://schemas.microsoft.com/office/drawing/2014/main" xmlns="" id="{9703FCAA-2DAB-4DFE-A469-94172D024937}"/>
              </a:ext>
            </a:extLst>
          </p:cNvPr>
          <p:cNvPicPr>
            <a:picLocks noChangeAspect="1"/>
          </p:cNvPicPr>
          <p:nvPr/>
        </p:nvPicPr>
        <p:blipFill rotWithShape="1">
          <a:blip r:embed="rId3">
            <a:extLst>
              <a:ext uri="{28A0092B-C50C-407E-A947-70E740481C1C}">
                <a14:useLocalDpi xmlns:a14="http://schemas.microsoft.com/office/drawing/2010/main" val="0"/>
              </a:ext>
            </a:extLst>
          </a:blip>
          <a:srcRect b="15414"/>
          <a:stretch/>
        </p:blipFill>
        <p:spPr>
          <a:xfrm>
            <a:off x="20" y="10"/>
            <a:ext cx="12191980" cy="6857990"/>
          </a:xfrm>
          <a:prstGeom prst="rect">
            <a:avLst/>
          </a:prstGeom>
        </p:spPr>
      </p:pic>
      <p:pic>
        <p:nvPicPr>
          <p:cNvPr id="23" name="Picture 12">
            <a:extLst>
              <a:ext uri="{FF2B5EF4-FFF2-40B4-BE49-F238E27FC236}">
                <a16:creationId xmlns:a16="http://schemas.microsoft.com/office/drawing/2014/main" xmlns="" id="{0C8B7D16-051E-4562-B872-ABF369C457C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xmlns="" id="{ED10CF64-F588-4794-80E9-12CBA17849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383E3ECD-BB0D-493C-981B-54F76B8D7E35}"/>
              </a:ext>
            </a:extLst>
          </p:cNvPr>
          <p:cNvSpPr>
            <a:spLocks noGrp="1"/>
          </p:cNvSpPr>
          <p:nvPr>
            <p:ph type="title"/>
          </p:nvPr>
        </p:nvSpPr>
        <p:spPr>
          <a:xfrm>
            <a:off x="1380067" y="838200"/>
            <a:ext cx="9437159" cy="1227667"/>
          </a:xfrm>
        </p:spPr>
        <p:txBody>
          <a:bodyPr>
            <a:normAutofit/>
          </a:bodyPr>
          <a:lstStyle/>
          <a:p>
            <a:r>
              <a:rPr lang="en-GB" dirty="0"/>
              <a:t>Summary</a:t>
            </a:r>
          </a:p>
        </p:txBody>
      </p:sp>
      <p:sp>
        <p:nvSpPr>
          <p:cNvPr id="3" name="Rectangle 2">
            <a:extLst>
              <a:ext uri="{FF2B5EF4-FFF2-40B4-BE49-F238E27FC236}">
                <a16:creationId xmlns:a16="http://schemas.microsoft.com/office/drawing/2014/main" xmlns="" id="{D5063788-AF6F-4128-8C4C-4EEF79600C86}"/>
              </a:ext>
            </a:extLst>
          </p:cNvPr>
          <p:cNvSpPr/>
          <p:nvPr/>
        </p:nvSpPr>
        <p:spPr>
          <a:xfrm>
            <a:off x="6675596" y="2492896"/>
            <a:ext cx="5256584" cy="3785652"/>
          </a:xfrm>
          <a:prstGeom prst="rect">
            <a:avLst/>
          </a:prstGeom>
        </p:spPr>
        <p:txBody>
          <a:bodyPr wrap="square">
            <a:spAutoFit/>
          </a:bodyPr>
          <a:lstStyle/>
          <a:p>
            <a:r>
              <a:rPr lang="en-GB" sz="2400" dirty="0"/>
              <a:t>Problem: Hardly anything can be corroborated by archaeological finds…</a:t>
            </a:r>
            <a:br>
              <a:rPr lang="en-GB" sz="2400" dirty="0"/>
            </a:br>
            <a:endParaRPr lang="en-GB" sz="2400" dirty="0"/>
          </a:p>
          <a:p>
            <a:pPr lvl="1"/>
            <a:r>
              <a:rPr lang="de-DE" sz="2400" dirty="0" err="1"/>
              <a:t>Evidence</a:t>
            </a:r>
            <a:r>
              <a:rPr lang="de-DE" sz="2400" dirty="0"/>
              <a:t> for </a:t>
            </a:r>
            <a:r>
              <a:rPr lang="de-DE" sz="2400" dirty="0" err="1"/>
              <a:t>cult</a:t>
            </a:r>
            <a:r>
              <a:rPr lang="de-DE" sz="2400" dirty="0"/>
              <a:t> </a:t>
            </a:r>
            <a:r>
              <a:rPr lang="de-DE" sz="2400" dirty="0" err="1"/>
              <a:t>practices</a:t>
            </a:r>
            <a:r>
              <a:rPr lang="de-DE" sz="2400" dirty="0"/>
              <a:t> in Southern Gaul and Roman </a:t>
            </a:r>
            <a:r>
              <a:rPr lang="de-DE" sz="2400" dirty="0" err="1"/>
              <a:t>Tres</a:t>
            </a:r>
            <a:r>
              <a:rPr lang="de-DE" sz="2400" dirty="0"/>
              <a:t> </a:t>
            </a:r>
            <a:r>
              <a:rPr lang="de-DE" sz="2400" dirty="0" err="1"/>
              <a:t>Galliae</a:t>
            </a:r>
            <a:r>
              <a:rPr lang="de-DE" sz="2400" dirty="0"/>
              <a:t> is </a:t>
            </a:r>
            <a:r>
              <a:rPr lang="de-DE" sz="2400" dirty="0" err="1">
                <a:highlight>
                  <a:srgbClr val="0000FF"/>
                </a:highlight>
              </a:rPr>
              <a:t>fundamentally</a:t>
            </a:r>
            <a:r>
              <a:rPr lang="de-DE" sz="2400" dirty="0">
                <a:highlight>
                  <a:srgbClr val="0000FF"/>
                </a:highlight>
              </a:rPr>
              <a:t> different</a:t>
            </a:r>
            <a:br>
              <a:rPr lang="de-DE" sz="2400" dirty="0">
                <a:highlight>
                  <a:srgbClr val="0000FF"/>
                </a:highlight>
              </a:rPr>
            </a:br>
            <a:endParaRPr lang="de-DE" sz="2400" dirty="0">
              <a:highlight>
                <a:srgbClr val="0000FF"/>
              </a:highlight>
            </a:endParaRPr>
          </a:p>
          <a:p>
            <a:pPr lvl="2"/>
            <a:r>
              <a:rPr lang="de-DE" sz="2400" dirty="0"/>
              <a:t>Due to lack of </a:t>
            </a:r>
            <a:r>
              <a:rPr lang="de-DE" sz="2400" dirty="0" err="1"/>
              <a:t>druidism</a:t>
            </a:r>
            <a:r>
              <a:rPr lang="de-DE" sz="2400" dirty="0"/>
              <a:t>? </a:t>
            </a:r>
            <a:br>
              <a:rPr lang="de-DE" sz="2400" dirty="0"/>
            </a:br>
            <a:r>
              <a:rPr lang="de-DE" sz="2400" dirty="0" err="1"/>
              <a:t>Or</a:t>
            </a:r>
            <a:r>
              <a:rPr lang="de-DE" sz="2400" dirty="0"/>
              <a:t> </a:t>
            </a:r>
            <a:r>
              <a:rPr lang="de-DE" sz="2400" dirty="0" err="1"/>
              <a:t>because</a:t>
            </a:r>
            <a:r>
              <a:rPr lang="de-DE" sz="2400" dirty="0"/>
              <a:t> </a:t>
            </a:r>
            <a:r>
              <a:rPr lang="de-DE" sz="2400" dirty="0" err="1"/>
              <a:t>it</a:t>
            </a:r>
            <a:r>
              <a:rPr lang="de-DE" sz="2400" dirty="0"/>
              <a:t> </a:t>
            </a:r>
            <a:r>
              <a:rPr lang="de-DE" sz="2400" dirty="0" err="1"/>
              <a:t>always</a:t>
            </a:r>
            <a:r>
              <a:rPr lang="de-DE" sz="2400" dirty="0"/>
              <a:t> was different?</a:t>
            </a:r>
            <a:endParaRPr lang="en-GB" sz="2400" dirty="0"/>
          </a:p>
        </p:txBody>
      </p:sp>
      <p:sp>
        <p:nvSpPr>
          <p:cNvPr id="8" name="Rectangle 7">
            <a:extLst>
              <a:ext uri="{FF2B5EF4-FFF2-40B4-BE49-F238E27FC236}">
                <a16:creationId xmlns:a16="http://schemas.microsoft.com/office/drawing/2014/main" xmlns="" id="{8B7C253B-506F-4131-B877-03F2D6293B28}"/>
              </a:ext>
            </a:extLst>
          </p:cNvPr>
          <p:cNvSpPr/>
          <p:nvPr/>
        </p:nvSpPr>
        <p:spPr>
          <a:xfrm>
            <a:off x="468261" y="2421353"/>
            <a:ext cx="6096000" cy="1938992"/>
          </a:xfrm>
          <a:prstGeom prst="rect">
            <a:avLst/>
          </a:prstGeom>
        </p:spPr>
        <p:txBody>
          <a:bodyPr>
            <a:spAutoFit/>
          </a:bodyPr>
          <a:lstStyle/>
          <a:p>
            <a:r>
              <a:rPr lang="en-GB" sz="2400" dirty="0"/>
              <a:t>Can we use these Greco-Roman sources for the study of Celtic religion ?</a:t>
            </a:r>
          </a:p>
          <a:p>
            <a:pPr lvl="1"/>
            <a:r>
              <a:rPr lang="de-DE" sz="2400" dirty="0" err="1"/>
              <a:t>the</a:t>
            </a:r>
            <a:r>
              <a:rPr lang="de-DE" sz="2400" dirty="0"/>
              <a:t> </a:t>
            </a:r>
            <a:r>
              <a:rPr lang="de-DE" sz="2400" dirty="0" err="1"/>
              <a:t>deities</a:t>
            </a:r>
            <a:r>
              <a:rPr lang="de-DE" sz="2400" dirty="0"/>
              <a:t> </a:t>
            </a:r>
            <a:r>
              <a:rPr lang="de-DE" sz="2400" dirty="0" err="1"/>
              <a:t>mentioned</a:t>
            </a:r>
            <a:r>
              <a:rPr lang="de-DE" sz="2400" dirty="0"/>
              <a:t>?</a:t>
            </a:r>
          </a:p>
          <a:p>
            <a:pPr lvl="1"/>
            <a:r>
              <a:rPr lang="de-DE" sz="2400" dirty="0" err="1"/>
              <a:t>re-incarnation</a:t>
            </a:r>
            <a:r>
              <a:rPr lang="de-DE" sz="2400" dirty="0"/>
              <a:t>?</a:t>
            </a:r>
          </a:p>
          <a:p>
            <a:pPr lvl="1"/>
            <a:r>
              <a:rPr lang="de-DE" sz="2400" dirty="0" err="1"/>
              <a:t>Pythagoreanism</a:t>
            </a:r>
            <a:r>
              <a:rPr lang="de-DE" sz="2400" dirty="0"/>
              <a:t>?</a:t>
            </a:r>
            <a:endParaRPr lang="en-GB" sz="2400" dirty="0"/>
          </a:p>
        </p:txBody>
      </p:sp>
    </p:spTree>
    <p:extLst>
      <p:ext uri="{BB962C8B-B14F-4D97-AF65-F5344CB8AC3E}">
        <p14:creationId xmlns:p14="http://schemas.microsoft.com/office/powerpoint/2010/main" val="9247976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5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22" name="Picture 221">
            <a:extLst>
              <a:ext uri="{FF2B5EF4-FFF2-40B4-BE49-F238E27FC236}">
                <a16:creationId xmlns:a16="http://schemas.microsoft.com/office/drawing/2014/main" xmlns="" id="{887B6CC8-3E14-493D-A78F-075CD2E8616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 name="Title 4"/>
          <p:cNvSpPr>
            <a:spLocks noGrp="1"/>
          </p:cNvSpPr>
          <p:nvPr>
            <p:ph type="title"/>
          </p:nvPr>
        </p:nvSpPr>
        <p:spPr>
          <a:xfrm>
            <a:off x="5640825" y="4264843"/>
            <a:ext cx="5700416" cy="1412858"/>
          </a:xfrm>
        </p:spPr>
        <p:txBody>
          <a:bodyPr vert="horz" lIns="91440" tIns="45720" rIns="91440" bIns="45720" rtlCol="0" anchor="b">
            <a:normAutofit/>
          </a:bodyPr>
          <a:lstStyle/>
          <a:p>
            <a:pPr algn="r"/>
            <a:r>
              <a:rPr lang="en-US" b="1" dirty="0"/>
              <a:t>NEXT WEEK:</a:t>
            </a:r>
            <a:br>
              <a:rPr lang="en-US" b="1" dirty="0"/>
            </a:br>
            <a:r>
              <a:rPr lang="en-US" b="1" dirty="0"/>
              <a:t>CELTIC SANCTUARIES!</a:t>
            </a:r>
          </a:p>
        </p:txBody>
      </p:sp>
      <p:sp>
        <p:nvSpPr>
          <p:cNvPr id="4" name="Content Placeholder 3"/>
          <p:cNvSpPr>
            <a:spLocks noGrp="1"/>
          </p:cNvSpPr>
          <p:nvPr>
            <p:ph type="body" idx="1"/>
          </p:nvPr>
        </p:nvSpPr>
        <p:spPr>
          <a:xfrm>
            <a:off x="5459709" y="5466298"/>
            <a:ext cx="5700416" cy="401101"/>
          </a:xfrm>
        </p:spPr>
        <p:txBody>
          <a:bodyPr vert="horz" lIns="91440" tIns="45720" rIns="91440" bIns="45720" rtlCol="0" anchor="t">
            <a:normAutofit/>
          </a:bodyPr>
          <a:lstStyle/>
          <a:p>
            <a:pPr algn="r"/>
            <a:endParaRPr lang="en-US" sz="1800"/>
          </a:p>
        </p:txBody>
      </p:sp>
      <p:grpSp>
        <p:nvGrpSpPr>
          <p:cNvPr id="224" name="Group 223">
            <a:extLst>
              <a:ext uri="{FF2B5EF4-FFF2-40B4-BE49-F238E27FC236}">
                <a16:creationId xmlns:a16="http://schemas.microsoft.com/office/drawing/2014/main" xmlns="" id="{AB9053A5-C1DA-43AF-A312-5F5C1DAB399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04394" y="-307365"/>
            <a:ext cx="3985781" cy="2941419"/>
            <a:chOff x="1304394" y="-307365"/>
            <a:chExt cx="3985781" cy="2941419"/>
          </a:xfrm>
        </p:grpSpPr>
        <p:sp>
          <p:nvSpPr>
            <p:cNvPr id="225" name="Freeform 394">
              <a:extLst>
                <a:ext uri="{FF2B5EF4-FFF2-40B4-BE49-F238E27FC236}">
                  <a16:creationId xmlns:a16="http://schemas.microsoft.com/office/drawing/2014/main" xmlns="" id="{2A0CC989-DFC3-4120-AFB4-47E5A6FE070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rot="11339066">
              <a:off x="1353416" y="-307365"/>
              <a:ext cx="3936759" cy="2941419"/>
            </a:xfrm>
            <a:custGeom>
              <a:avLst/>
              <a:gdLst>
                <a:gd name="connsiteX0" fmla="*/ 133467 w 3936759"/>
                <a:gd name="connsiteY0" fmla="*/ 2938615 h 2941419"/>
                <a:gd name="connsiteX1" fmla="*/ 115735 w 3936759"/>
                <a:gd name="connsiteY1" fmla="*/ 2941419 h 2941419"/>
                <a:gd name="connsiteX2" fmla="*/ 84727 w 3936759"/>
                <a:gd name="connsiteY2" fmla="*/ 2844877 h 2941419"/>
                <a:gd name="connsiteX3" fmla="*/ 0 w 3936759"/>
                <a:gd name="connsiteY3" fmla="*/ 2233444 h 2941419"/>
                <a:gd name="connsiteX4" fmla="*/ 2233444 w 3936759"/>
                <a:gd name="connsiteY4" fmla="*/ 0 h 2941419"/>
                <a:gd name="connsiteX5" fmla="*/ 3812728 w 3936759"/>
                <a:gd name="connsiteY5" fmla="*/ 654160 h 2941419"/>
                <a:gd name="connsiteX6" fmla="*/ 3936759 w 3936759"/>
                <a:gd name="connsiteY6" fmla="*/ 790630 h 2941419"/>
                <a:gd name="connsiteX7" fmla="*/ 3936759 w 3936759"/>
                <a:gd name="connsiteY7" fmla="*/ 816985 h 2941419"/>
                <a:gd name="connsiteX8" fmla="*/ 3800179 w 3936759"/>
                <a:gd name="connsiteY8" fmla="*/ 666709 h 2941419"/>
                <a:gd name="connsiteX9" fmla="*/ 2233444 w 3936759"/>
                <a:gd name="connsiteY9" fmla="*/ 17746 h 2941419"/>
                <a:gd name="connsiteX10" fmla="*/ 17746 w 3936759"/>
                <a:gd name="connsiteY10" fmla="*/ 2233444 h 2941419"/>
                <a:gd name="connsiteX11" fmla="*/ 101800 w 3936759"/>
                <a:gd name="connsiteY11" fmla="*/ 2840018 h 2941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36759" h="2941419">
                  <a:moveTo>
                    <a:pt x="133467" y="2938615"/>
                  </a:moveTo>
                  <a:lnTo>
                    <a:pt x="115735" y="2941419"/>
                  </a:lnTo>
                  <a:lnTo>
                    <a:pt x="84727" y="2844877"/>
                  </a:lnTo>
                  <a:cubicBezTo>
                    <a:pt x="29540" y="2650559"/>
                    <a:pt x="0" y="2445451"/>
                    <a:pt x="0" y="2233444"/>
                  </a:cubicBezTo>
                  <a:cubicBezTo>
                    <a:pt x="0" y="999947"/>
                    <a:pt x="999947" y="0"/>
                    <a:pt x="2233444" y="0"/>
                  </a:cubicBezTo>
                  <a:cubicBezTo>
                    <a:pt x="2850193" y="0"/>
                    <a:pt x="3408554" y="249987"/>
                    <a:pt x="3812728" y="654160"/>
                  </a:cubicBezTo>
                  <a:lnTo>
                    <a:pt x="3936759" y="790630"/>
                  </a:lnTo>
                  <a:lnTo>
                    <a:pt x="3936759" y="816985"/>
                  </a:lnTo>
                  <a:lnTo>
                    <a:pt x="3800179" y="666709"/>
                  </a:lnTo>
                  <a:cubicBezTo>
                    <a:pt x="3399217" y="265747"/>
                    <a:pt x="2845293" y="17746"/>
                    <a:pt x="2233444" y="17746"/>
                  </a:cubicBezTo>
                  <a:cubicBezTo>
                    <a:pt x="1009748" y="17746"/>
                    <a:pt x="17746" y="1009748"/>
                    <a:pt x="17746" y="2233444"/>
                  </a:cubicBezTo>
                  <a:cubicBezTo>
                    <a:pt x="17746" y="2443767"/>
                    <a:pt x="47051" y="2647245"/>
                    <a:pt x="101800" y="2840018"/>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6" name="Group 225">
              <a:extLst>
                <a:ext uri="{FF2B5EF4-FFF2-40B4-BE49-F238E27FC236}">
                  <a16:creationId xmlns:a16="http://schemas.microsoft.com/office/drawing/2014/main" xmlns="" id="{CE1E7ACE-73DD-437A-B1B9-291571D4D48B}"/>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xmlns="" val="1"/>
                </p:ext>
              </p:extLst>
            </p:nvPr>
          </p:nvGrpSpPr>
          <p:grpSpPr>
            <a:xfrm>
              <a:off x="1304394" y="21544"/>
              <a:ext cx="3975954" cy="2449956"/>
              <a:chOff x="1304394" y="21544"/>
              <a:chExt cx="3975954" cy="2449956"/>
            </a:xfrm>
          </p:grpSpPr>
          <p:cxnSp>
            <p:nvCxnSpPr>
              <p:cNvPr id="227" name="Straight Connector 226">
                <a:extLst>
                  <a:ext uri="{FF2B5EF4-FFF2-40B4-BE49-F238E27FC236}">
                    <a16:creationId xmlns:a16="http://schemas.microsoft.com/office/drawing/2014/main" xmlns="" id="{D2F3C24E-E517-4A7A-B946-8A5893D7208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339066" flipH="1">
                <a:off x="2815851" y="233648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xmlns="" id="{83CACF15-03C2-4A10-A07D-ABA98048470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459066" flipH="1">
                <a:off x="2736381" y="231997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xmlns="" id="{EB3D3B9F-C17A-4424-8F4F-0D8128B88A6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579066" flipH="1">
                <a:off x="2656676" y="230199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xmlns="" id="{C03EE5F7-AA63-400B-BF1D-6D763D408B1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699066" flipH="1">
                <a:off x="2581230" y="227824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xmlns="" id="{A226D913-A568-423C-9499-ECC87BC8958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879066" flipH="1">
                <a:off x="2506369" y="225419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xmlns="" id="{7C220C04-727D-4794-A57C-1A02B77C45F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999066" flipH="1">
                <a:off x="2428832" y="222557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xmlns="" id="{5DAB2E54-F0AF-45DC-992F-A3A1C8BB6D4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119066" flipH="1">
                <a:off x="2353800" y="219733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xmlns="" id="{43D945E3-A15D-47A3-8EB6-23B439070F6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239066" flipH="1">
                <a:off x="2280067" y="216625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xmlns="" id="{5D8F960F-CA24-4FFD-8D5F-355DD989C68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419066" flipH="1">
                <a:off x="2208872" y="212907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xmlns="" id="{3C87B8F8-7714-49F1-93DC-130BEC71E75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539066" flipH="1">
                <a:off x="2138715" y="2091236"/>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xmlns="" id="{8D67A59B-052A-487A-9D50-6D8BD07598A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659066" flipH="1">
                <a:off x="2068953" y="205089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xmlns="" id="{825237AD-EE94-4DA6-AA47-79ECFB86753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779066" flipH="1">
                <a:off x="2005435" y="2000924"/>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xmlns="" id="{00A8D01E-FED0-4A7E-B9BF-CAB0E02A844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959066" flipH="1">
                <a:off x="1939015" y="195306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xmlns="" id="{290B38C4-8550-4459-92B4-3F73A309602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079066" flipH="1">
                <a:off x="1876443" y="1905804"/>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xmlns="" id="{979599C3-2D1E-441E-81AF-6147A498893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199066" flipH="1">
                <a:off x="1816218" y="185240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xmlns="" id="{E839B6C0-4DE1-4102-95BF-C796C35C568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319066" flipH="1">
                <a:off x="1754533" y="180079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xmlns="" id="{5AD9ED80-EDCC-46F5-A2E6-5FE76FE9ED2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499066" flipH="1">
                <a:off x="1695696" y="174526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xmlns="" id="{88C517BD-914B-4685-A0BF-73DB82373F4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619066" flipH="1">
                <a:off x="1642703" y="168866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xmlns="" id="{3AFC32E4-F706-4A25-A8B2-5B83451FB6B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739066" flipH="1">
                <a:off x="1589155" y="1628036"/>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xmlns="" id="{E86A6989-5B39-4F61-A22A-0F3E18C02D5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859066" flipH="1">
                <a:off x="1540536" y="156256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xmlns="" id="{CC0FC5A6-81D9-4E23-A170-54128F2B9B0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039066" flipH="1">
                <a:off x="1491369" y="149939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xmlns="" id="{136ED7D3-D2B7-43AE-8CFF-7FABD5E7C41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159066" flipH="1">
                <a:off x="1447788" y="143454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xmlns="" id="{D10C7308-848B-4586-A47D-2670696FDB7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279066" flipH="1">
                <a:off x="1407713" y="136492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xmlns="" id="{9E3D5DEF-B487-403F-966B-AEF0B268FD1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399066" flipH="1">
                <a:off x="1365089" y="129543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xmlns="" id="{B4113111-ED4B-4F56-B101-55723658C91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339066" flipH="1">
                <a:off x="1304394" y="1247707"/>
                <a:ext cx="66968" cy="47328"/>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xmlns="" id="{14F2BC75-FBDA-41B3-88C7-38E349F3A00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339066" flipH="1">
                <a:off x="1318720" y="1181601"/>
                <a:ext cx="22648" cy="122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xmlns="" id="{B796E118-206D-4780-A364-A567349C850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159066" flipH="1">
                <a:off x="2894376" y="2347314"/>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xmlns="" id="{D54FE736-4FCC-4ECF-BA0E-BB352552A69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039066" flipH="1">
                <a:off x="2973756" y="235848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xmlns="" id="{9BF328C5-029B-4C2D-B8A7-2E12B009528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919066" flipH="1">
                <a:off x="3055518" y="236301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xmlns="" id="{BAB2667C-4A1F-4D93-8471-F9B6C49DB42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799066" flipH="1">
                <a:off x="3134595" y="236710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xmlns="" id="{BD892A37-0031-41EC-94AC-0F499D4CE7E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619066" flipH="1">
                <a:off x="3214883" y="236699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xmlns="" id="{D416443D-3FE2-4387-9267-CAB11059A94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499066" flipH="1">
                <a:off x="3295171" y="236687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xmlns="" id="{A7847495-6164-4A90-BAA1-FC752DA3A88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379066" flipH="1">
                <a:off x="3374026" y="235844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xmlns="" id="{058B2C55-08C5-4987-A0EC-B17DD8D0471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259066" flipH="1">
                <a:off x="3452881" y="235001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xmlns="" id="{4E2635E9-6648-4D84-ADBD-C1881C69EC7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079066" flipH="1">
                <a:off x="3532355" y="233399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xmlns="" id="{8772D126-7F6C-4947-A033-C96DF0537D6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959066" flipH="1">
                <a:off x="3611828" y="2317964"/>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xmlns="" id="{204CFAF6-6835-44A6-8504-561175532CD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839066" flipH="1">
                <a:off x="3691302" y="230193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xmlns="" id="{0105136E-E301-4BF0-BDA5-891713E3616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719066" flipH="1">
                <a:off x="3766911" y="227979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xmlns="" id="{9F65EE3C-4335-4221-A569-2F9A7AA2D7A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539066" flipH="1">
                <a:off x="3842733" y="225630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xmlns="" id="{D8516B9D-4E9C-4A04-9FB4-E3B57BA5EF4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419066" flipH="1">
                <a:off x="3918743" y="222868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xmlns="" id="{A54928F0-8129-447E-ABFB-3E891F69B8B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299066" flipH="1">
                <a:off x="3992587" y="219794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xmlns="" id="{08BA1DE1-6FF3-43E8-AD4A-EB44E23DD2C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179066" flipH="1">
                <a:off x="4065708" y="216130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xmlns="" id="{61142EBA-47A0-42D9-A24B-8F04079D01B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999066" flipH="1">
                <a:off x="4135354" y="212409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xmlns="" id="{4023088E-26B3-4FB7-9D15-8AFB4015356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879066" flipH="1">
                <a:off x="4205000" y="208688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xmlns="" id="{A1363D83-EAF2-4BA0-95EA-C6D676AA5BB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759066" flipH="1">
                <a:off x="4276548" y="204479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xmlns="" id="{EB66EEA4-4EEB-4A34-9DF8-780F78DEFCD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639066" flipH="1">
                <a:off x="4340275" y="1998882"/>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xmlns="" id="{5B249484-2341-40AC-96B5-C031EDD3F47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459066" flipH="1">
                <a:off x="4407468" y="1953636"/>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xmlns="" id="{289A6CEF-D3E1-4E38-AE33-A21E6E1B6D8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339066" flipH="1">
                <a:off x="4471127" y="190714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xmlns="" id="{9F1C1CC1-1EBE-4126-984A-708939C89FA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219066" flipH="1">
                <a:off x="4532317" y="185075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xmlns="" id="{8F59B6BE-F973-49F1-A6DA-E9BD81EB4BA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099066" flipH="1">
                <a:off x="4592223" y="179733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xmlns="" id="{A45B92BF-D0A1-4561-BC20-3533CCF5FBA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919066" flipH="1">
                <a:off x="4646421" y="174247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xmlns="" id="{42098408-BCA5-4DE8-9836-AA0B350251E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799066" flipH="1">
                <a:off x="4700827" y="168205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xmlns="" id="{C186A780-40EF-4806-8639-0FAB038C4E5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679066" flipH="1">
                <a:off x="4755234" y="162163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xmlns="" id="{BB3C9596-8E09-498C-8BE4-BB66CEB0534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559066" flipH="1">
                <a:off x="4801946" y="155764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xmlns="" id="{3545CC44-A235-4A85-A473-552E5CA5190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379066" flipH="1">
                <a:off x="4849048" y="149473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xmlns="" id="{7A2C6046-CD14-4746-B562-48EE184B0D4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259066" flipH="1">
                <a:off x="4897793" y="142941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xmlns="" id="{D60E086A-CD4D-4062-B46E-3D243C84CD8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139066" flipH="1">
                <a:off x="4939603" y="1360752"/>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xmlns="" id="{579F9459-1E54-4B9E-A483-B2BA2CCDCEF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019066" flipH="1">
                <a:off x="4980050" y="129021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xmlns="" id="{D8115189-4C24-4720-B50C-83CC496ADBD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839066" flipH="1">
                <a:off x="5011578" y="1218444"/>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xmlns="" id="{F95F876D-3470-404F-9243-5EC40DFE8FB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719066" flipH="1">
                <a:off x="5044660" y="114554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xmlns="" id="{4FE1A81A-6E19-4769-A769-752E316AF44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599066" flipH="1">
                <a:off x="5077077" y="107158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xmlns="" id="{891CBFA3-B405-4674-8898-BB7C54B63DA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479066" flipH="1">
                <a:off x="5108515" y="99762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xmlns="" id="{90F675CC-B913-4DEB-89A9-BB0DE35FCF6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299066" flipH="1">
                <a:off x="5132986" y="92129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xmlns="" id="{DE0D60A8-7DFE-482F-B4FC-07C02BBFA5F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179066" flipH="1">
                <a:off x="5155617" y="843751"/>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xmlns="" id="{90F0997A-644B-4DC0-BE1B-4A47AB1F198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059066" flipH="1">
                <a:off x="5173543" y="76729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xmlns="" id="{9EADD15C-633F-4017-8B18-EA5D36C2880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939066" flipH="1">
                <a:off x="5189220" y="686819"/>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xmlns="" id="{EFEB1DA1-3A98-4123-8523-28DBC35C41E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759066" flipH="1">
                <a:off x="5203298" y="607935"/>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xmlns="" id="{56453361-9F63-4034-9971-4882158EB98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639066" flipH="1">
                <a:off x="5217376" y="529050"/>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xmlns="" id="{6B8A1138-4A40-46E4-8CB6-1BEBD017A2D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519066" flipH="1">
                <a:off x="5219297" y="449522"/>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xmlns="" id="{4DEE98DD-DA99-4522-A88D-1C08AB35C92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399066" flipH="1">
                <a:off x="5221217" y="36999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xmlns="" id="{D629849E-30FB-43BD-912C-7AC793D1633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219066" flipH="1">
                <a:off x="5227184" y="287702"/>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xmlns="" id="{ED8DC402-1874-4BAD-B72A-0DB6A46AE76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099066" flipH="1">
                <a:off x="5222512" y="208957"/>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xmlns="" id="{013E2C7D-5231-4247-BEDD-F076294A299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979066" flipH="1">
                <a:off x="5218052" y="128868"/>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xmlns="" id="{9AA7F7C0-A42C-43A2-80CE-CCB124FDBE7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859066" flipH="1">
                <a:off x="5211120" y="4701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xmlns="" id="{172AB0D0-1FCB-4B76-B7D8-A1971BE7D9E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679066" flipH="1">
                <a:off x="5198033" y="-29683"/>
                <a:ext cx="1937" cy="10439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03" name="Group 302">
            <a:extLst>
              <a:ext uri="{FF2B5EF4-FFF2-40B4-BE49-F238E27FC236}">
                <a16:creationId xmlns:a16="http://schemas.microsoft.com/office/drawing/2014/main" xmlns="" id="{B9BFC0FC-BF8E-4AAB-839D-FFE5A5429831}"/>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941778" y="2667453"/>
            <a:ext cx="1070380" cy="4191252"/>
            <a:chOff x="2941778" y="2667453"/>
            <a:chExt cx="1070380" cy="4191252"/>
          </a:xfrm>
        </p:grpSpPr>
        <p:grpSp>
          <p:nvGrpSpPr>
            <p:cNvPr id="304" name="Group 303">
              <a:extLst>
                <a:ext uri="{FF2B5EF4-FFF2-40B4-BE49-F238E27FC236}">
                  <a16:creationId xmlns:a16="http://schemas.microsoft.com/office/drawing/2014/main" xmlns="" id="{17AFE548-A1F1-4495-89D5-FAEB1311DAB4}"/>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xmlns="" val="1"/>
                </p:ext>
              </p:extLst>
            </p:nvPr>
          </p:nvGrpSpPr>
          <p:grpSpPr>
            <a:xfrm>
              <a:off x="2941778" y="3200408"/>
              <a:ext cx="885940" cy="3658297"/>
              <a:chOff x="2941778" y="3200408"/>
              <a:chExt cx="885940" cy="3658297"/>
            </a:xfrm>
          </p:grpSpPr>
          <p:cxnSp>
            <p:nvCxnSpPr>
              <p:cNvPr id="306" name="Straight Connector 305">
                <a:extLst>
                  <a:ext uri="{FF2B5EF4-FFF2-40B4-BE49-F238E27FC236}">
                    <a16:creationId xmlns:a16="http://schemas.microsoft.com/office/drawing/2014/main" xmlns="" id="{61C8E530-811E-4E01-8969-CA0FB79FF47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304888" flipH="1">
                <a:off x="3256573" y="6779817"/>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xmlns="" id="{869D3136-75DF-4206-956A-279FEC8B18F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184888" flipH="1">
                <a:off x="3314833" y="6678876"/>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xmlns="" id="{600B742F-F1D3-4BC5-A650-5E5D110E913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004888" flipH="1">
                <a:off x="3378190" y="6576724"/>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xmlns="" id="{3DACBFE2-32E6-4B31-A0F1-2F73BDBAF86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884888" flipH="1">
                <a:off x="3436007" y="6475043"/>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xmlns="" id="{C7C8B670-C311-4FE2-856E-72FD25F19AB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764888" flipH="1">
                <a:off x="3484450" y="636146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xmlns="" id="{AE1CB7D5-8CEC-4F16-B833-C8CA3251D6F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644888" flipH="1">
                <a:off x="3532971" y="6252704"/>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xmlns="" id="{B9BF9A95-2848-4DB1-A322-2DEF7CFFFE9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464888" flipH="1">
                <a:off x="3572889" y="6145463"/>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xmlns="" id="{01655FA9-E402-464A-B834-B9BF918F740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344888" flipH="1">
                <a:off x="3609700" y="6030564"/>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xmlns="" id="{CE703E25-BDC3-48A2-8EE7-812AF9B1F90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224888" flipH="1">
                <a:off x="3646510" y="5915666"/>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xmlns="" id="{36B8D0C1-3603-4E1A-9587-A083C1A54C0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104888" flipH="1">
                <a:off x="3670741" y="5800638"/>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xmlns="" id="{79358046-E400-48CC-B338-2C390DE39C7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924888" flipH="1">
                <a:off x="3696153" y="568682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xmlns="" id="{D1B006D4-89A2-43D7-BFA8-B70AF3F7F8D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804888" flipH="1">
                <a:off x="3722316" y="5568741"/>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xmlns="" id="{4AF535CA-ADAF-4783-98A9-A56188856D5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684888" flipH="1">
                <a:off x="3737065" y="5450374"/>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xmlns="" id="{079D38BB-8A8D-4DFB-B3D6-8A337A1A91F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564888" flipH="1">
                <a:off x="3748830" y="5330297"/>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xmlns="" id="{9E8309B5-4A68-4D6C-B7A2-FFCB3CC75CA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384888" flipH="1">
                <a:off x="3747770" y="5213979"/>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xmlns="" id="{67719F25-FC3D-4257-A6E0-FA6E53C55FC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264888" flipH="1">
                <a:off x="3748126" y="509518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xmlns="" id="{5CEAD808-5181-499E-8029-9BBD4507223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144888" flipH="1">
                <a:off x="3746936" y="497536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xmlns="" id="{9833C6CB-F586-4534-891C-05E14EC0555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024888" flipH="1">
                <a:off x="3744424" y="4856143"/>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xmlns="" id="{5322DA61-797B-4FC1-BEAB-AC65AEF1FB6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844888" flipH="1">
                <a:off x="3731044" y="4737967"/>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xmlns="" id="{9D1F9FD3-8946-4515-820F-A3FA331D41E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724888" flipH="1">
                <a:off x="3714431" y="461925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xmlns="" id="{B4AFE36B-6249-4BEF-9752-AD5BC4BAC12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604888" flipH="1">
                <a:off x="3692114" y="450488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xmlns="" id="{72B85882-3535-490E-9334-89A58D347B8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484888" flipH="1">
                <a:off x="3664306" y="4386447"/>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xmlns="" id="{CF6A8FAD-A040-4657-B3D3-6B1A8C0F91B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304888" flipH="1">
                <a:off x="3635304" y="427113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xmlns="" id="{1BE435CB-92C8-4BE3-B412-F3DFF64B72E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184888" flipH="1">
                <a:off x="3606302" y="4155823"/>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xmlns="" id="{BFF76230-D644-4DA5-9E80-F0688CB07E0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064888" flipH="1">
                <a:off x="3560459" y="404704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xmlns="" id="{E6352973-882F-449B-BD82-1653A85421C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944888" flipH="1">
                <a:off x="3514615" y="3938268"/>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xmlns="" id="{0C483037-8490-4FC4-909B-B9738D2466E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764888" flipH="1">
                <a:off x="3472562" y="3823288"/>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xmlns="" id="{72ACA8F8-F236-4D26-ADB0-F61FBD25B0E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644888" flipH="1">
                <a:off x="3418275" y="371958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xmlns="" id="{ADF0B241-ABD7-4949-BBDA-6285680BE0B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524888" flipH="1">
                <a:off x="3363457" y="3613937"/>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xmlns="" id="{A5A44A15-EF14-4EC3-99FA-34DFE18C1C8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404888" flipH="1">
                <a:off x="3304217" y="3507404"/>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xmlns="" id="{5B7347DD-7F44-492E-BD6E-11F270DBED4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224888" flipH="1">
                <a:off x="3239792" y="3411600"/>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xmlns="" id="{C6655349-619F-4EEB-A88A-9E6744196B4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104888" flipH="1">
                <a:off x="3164790" y="331474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xmlns="" id="{8B79D492-0F9F-4299-90D0-B4D21365FBB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984888" flipH="1">
                <a:off x="3092263" y="321930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xmlns="" id="{858EC2F2-22B9-4679-A14E-7482E62F54C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864888" flipH="1">
                <a:off x="3017791" y="3124395"/>
                <a:ext cx="2875" cy="154901"/>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305" name="Freeform 354">
              <a:extLst>
                <a:ext uri="{FF2B5EF4-FFF2-40B4-BE49-F238E27FC236}">
                  <a16:creationId xmlns:a16="http://schemas.microsoft.com/office/drawing/2014/main" xmlns="" id="{236CFB8A-D5CC-4EC4-B366-BCF49EE08F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rot="9884888">
              <a:off x="2988669" y="2667453"/>
              <a:ext cx="1023489" cy="4136689"/>
            </a:xfrm>
            <a:custGeom>
              <a:avLst/>
              <a:gdLst>
                <a:gd name="connsiteX0" fmla="*/ 514487 w 1023489"/>
                <a:gd name="connsiteY0" fmla="*/ 4136689 h 4136689"/>
                <a:gd name="connsiteX1" fmla="*/ 479796 w 1023489"/>
                <a:gd name="connsiteY1" fmla="*/ 4082575 h 4136689"/>
                <a:gd name="connsiteX2" fmla="*/ 0 w 1023489"/>
                <a:gd name="connsiteY2" fmla="*/ 2364087 h 4136689"/>
                <a:gd name="connsiteX3" fmla="*/ 970682 w 1023489"/>
                <a:gd name="connsiteY3" fmla="*/ 20654 h 4136689"/>
                <a:gd name="connsiteX4" fmla="*/ 993407 w 1023489"/>
                <a:gd name="connsiteY4" fmla="*/ 0 h 4136689"/>
                <a:gd name="connsiteX5" fmla="*/ 1023489 w 1023489"/>
                <a:gd name="connsiteY5" fmla="*/ 8202 h 4136689"/>
                <a:gd name="connsiteX6" fmla="*/ 989302 w 1023489"/>
                <a:gd name="connsiteY6" fmla="*/ 39274 h 4136689"/>
                <a:gd name="connsiteX7" fmla="*/ 26333 w 1023489"/>
                <a:gd name="connsiteY7" fmla="*/ 2364087 h 4136689"/>
                <a:gd name="connsiteX8" fmla="*/ 502317 w 1023489"/>
                <a:gd name="connsiteY8" fmla="*/ 4068922 h 4136689"/>
                <a:gd name="connsiteX9" fmla="*/ 536898 w 1023489"/>
                <a:gd name="connsiteY9" fmla="*/ 4122864 h 413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3489" h="4136689">
                  <a:moveTo>
                    <a:pt x="514487" y="4136689"/>
                  </a:moveTo>
                  <a:lnTo>
                    <a:pt x="479796" y="4082575"/>
                  </a:lnTo>
                  <a:cubicBezTo>
                    <a:pt x="175330" y="3581492"/>
                    <a:pt x="0" y="2993264"/>
                    <a:pt x="0" y="2364087"/>
                  </a:cubicBezTo>
                  <a:cubicBezTo>
                    <a:pt x="0" y="1448919"/>
                    <a:pt x="370945" y="620390"/>
                    <a:pt x="970682" y="20654"/>
                  </a:cubicBezTo>
                  <a:lnTo>
                    <a:pt x="993407" y="0"/>
                  </a:lnTo>
                  <a:lnTo>
                    <a:pt x="1023489" y="8202"/>
                  </a:lnTo>
                  <a:lnTo>
                    <a:pt x="989302" y="39274"/>
                  </a:lnTo>
                  <a:cubicBezTo>
                    <a:pt x="394330" y="634245"/>
                    <a:pt x="26333" y="1456191"/>
                    <a:pt x="26333" y="2364087"/>
                  </a:cubicBezTo>
                  <a:cubicBezTo>
                    <a:pt x="26333" y="2988265"/>
                    <a:pt x="200269" y="3571818"/>
                    <a:pt x="502317" y="4068922"/>
                  </a:cubicBezTo>
                  <a:lnTo>
                    <a:pt x="536898" y="4122864"/>
                  </a:ln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1" name="Group 340">
            <a:extLst>
              <a:ext uri="{FF2B5EF4-FFF2-40B4-BE49-F238E27FC236}">
                <a16:creationId xmlns:a16="http://schemas.microsoft.com/office/drawing/2014/main" xmlns="" id="{7C733035-E3B0-4503-8AD1-A8AD345C524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16739066">
            <a:off x="5109742" y="1091236"/>
            <a:ext cx="2877042" cy="2500298"/>
            <a:chOff x="5281603" y="104899"/>
            <a:chExt cx="6910397" cy="6005491"/>
          </a:xfrm>
        </p:grpSpPr>
        <p:sp>
          <p:nvSpPr>
            <p:cNvPr id="342" name="Freeform 532">
              <a:extLst>
                <a:ext uri="{FF2B5EF4-FFF2-40B4-BE49-F238E27FC236}">
                  <a16:creationId xmlns:a16="http://schemas.microsoft.com/office/drawing/2014/main" xmlns="" id="{060686AE-2604-49AC-96FE-95DE3926C42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3" name="Group 342">
              <a:extLst>
                <a:ext uri="{FF2B5EF4-FFF2-40B4-BE49-F238E27FC236}">
                  <a16:creationId xmlns:a16="http://schemas.microsoft.com/office/drawing/2014/main" xmlns="" id="{44D0AC67-8CED-4685-9EA6-D9A2926855A9}"/>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xmlns="" val="1"/>
                </p:ext>
              </p:extLst>
            </p:nvPr>
          </p:nvGrpSpPr>
          <p:grpSpPr>
            <a:xfrm>
              <a:off x="5516018" y="331504"/>
              <a:ext cx="6675982" cy="5235326"/>
              <a:chOff x="5516018" y="331504"/>
              <a:chExt cx="6675982" cy="5235326"/>
            </a:xfrm>
          </p:grpSpPr>
          <p:cxnSp>
            <p:nvCxnSpPr>
              <p:cNvPr id="344" name="Straight Connector 343">
                <a:extLst>
                  <a:ext uri="{FF2B5EF4-FFF2-40B4-BE49-F238E27FC236}">
                    <a16:creationId xmlns:a16="http://schemas.microsoft.com/office/drawing/2014/main" xmlns="" id="{B26223F4-4FBD-480E-9C92-291961DB835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xmlns="" id="{ADD69673-15CA-42F2-B172-9A6228114AC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xmlns="" id="{AA1DE507-E255-4901-9A13-225CAC4346D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xmlns="" id="{01C28D5A-8204-4E22-B598-A50CC9CAB91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8" name="Straight Connector 347">
                <a:extLst>
                  <a:ext uri="{FF2B5EF4-FFF2-40B4-BE49-F238E27FC236}">
                    <a16:creationId xmlns:a16="http://schemas.microsoft.com/office/drawing/2014/main" xmlns="" id="{FCCC9FE2-617B-4AAC-885F-EEA8D05009A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xmlns="" id="{38B2AD70-681D-48E1-BFCD-256FD207E6A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xmlns="" id="{945E4A4A-6520-4ED1-B1F4-92F7A246BB1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1" name="Straight Connector 350">
                <a:extLst>
                  <a:ext uri="{FF2B5EF4-FFF2-40B4-BE49-F238E27FC236}">
                    <a16:creationId xmlns:a16="http://schemas.microsoft.com/office/drawing/2014/main" xmlns="" id="{99C8D953-0679-4FD4-8D8F-CA98E35293A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2" name="Straight Connector 351">
                <a:extLst>
                  <a:ext uri="{FF2B5EF4-FFF2-40B4-BE49-F238E27FC236}">
                    <a16:creationId xmlns:a16="http://schemas.microsoft.com/office/drawing/2014/main" xmlns="" id="{B84BFF03-7516-4075-9220-6B0E6343C05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xmlns="" id="{7565D2F6-D8EC-4FBE-A5B3-2CFFD47EF2E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xmlns="" id="{619CBD6C-F312-4BC7-988D-E668D7A19FD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xmlns="" id="{768F19D8-6E6A-40CE-ACFE-31AB3D9463B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xmlns="" id="{63747A3E-9566-47FC-8467-E6AA95FDCE8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xmlns="" id="{98433EB9-4D02-4738-A58D-C9BFD617C17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xmlns="" id="{2DA60593-0FB9-400D-A7E8-950C7013637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xmlns="" id="{91357033-493E-4BB5-90CE-50B15B89222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xmlns="" id="{89E0C057-1791-4F43-8D83-02D46B60268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xmlns="" id="{60A0B44A-7297-4BAC-A7FC-63DC1E9576D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xmlns="" id="{4EB46B32-3AF2-4CEF-BA6D-2F28AD11B2C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xmlns="" id="{32F0294A-F34F-455C-B6F6-9932D1F90EE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xmlns="" id="{98FC295C-8260-4059-B0A7-3BF90787C8B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xmlns="" id="{5A927E98-F4E6-41F4-817A-0EB99C875F3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xmlns="" id="{FB9F5E23-9B1F-45F2-91BC-6156E9D41A7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xmlns="" id="{1DAFC55F-5F38-4EFF-94AE-D48729ABDE0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xmlns="" id="{4F03A776-4194-47B3-8F5D-90D0B4CFD8A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xmlns="" id="{8B4BBFD3-E7B2-449A-9C0B-A6F4FF8CC22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xmlns="" id="{FB50DFBF-D716-4730-8A6A-46CBA33DDC6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xmlns="" id="{8BFA276E-82F2-4AB9-881D-FF2FFB3FA42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xmlns="" id="{F4033428-2D66-4162-95BD-2F12AE214E0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xmlns="" id="{932FABEB-7D31-4F74-8A8D-611EB31FA72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xmlns="" id="{C2A4BEEF-4C3B-48A5-AE18-0657A9C9D2C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xmlns="" id="{B053EEFA-1D75-42F7-BE4A-1942EABF9F7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xmlns="" id="{4A7A9C9C-3652-48C3-991A-5C09CC41BEB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xmlns="" id="{4EC3A9C0-F263-4B32-A75E-8AF7DF85E97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xmlns="" id="{9B705704-77CA-45BE-9A33-EFC7761F4AA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xmlns="" id="{B2F85FF6-A2E4-40A6-A585-8E90A1232CF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xmlns="" id="{E3C0D6C1-D5DE-43CC-8E5E-EE2D977B302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xmlns="" id="{EA27F37C-7743-4071-B3A8-FE989194604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xmlns="" id="{E6BE4277-0719-4C3F-AB91-A39219E95A1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xmlns="" id="{C598D1FA-AC62-4198-B769-3A0A43C5DAD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xmlns="" id="{3FBC6465-F070-4C9C-BD72-70805E96A52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xmlns="" id="{E43C0142-FD19-450B-AEDD-1B112CDD4DD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xmlns="" id="{4326969B-EEC5-49C7-9B79-C60A74E99D2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xmlns="" id="{D3FC748A-E18E-48D7-8221-B3C79B7728C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xmlns="" id="{743BEB50-3C60-480B-98E6-526D891E13A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xmlns="" id="{7A09EFF1-57B2-441C-A65D-F80F91AF858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xmlns="" id="{6E653072-D2CB-44ED-8DAE-A4AAB6220E2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xmlns="" id="{93439558-D82E-4DA9-BA07-56ECB167180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xmlns="" id="{04E23B3D-96DA-422E-B3B9-5E63CC39A17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xmlns="" id="{D44A63F3-E844-4CA3-96D5-86468D1A021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xmlns="" id="{C37C5594-9A47-4042-86ED-4430B0C2491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xmlns="" id="{D6C36373-AEC5-42A3-A736-A7DA9522C85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xmlns="" id="{B6F500A8-1222-4633-B864-FE1A46EFB57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xmlns="" id="{BDC00E85-B502-4F51-90EF-E127C969EC6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xmlns="" id="{A4B7F86C-370B-445E-816B-FB7AF9847821}"/>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xmlns="" id="{AC6C76C6-CADA-4A5B-8B5F-1B329A469C1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xmlns="" id="{AB58DBA9-FB9A-4144-BEB9-F6DDADF2265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xmlns="" id="{A979C210-280E-4C43-A203-05A4CC43464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xmlns="" id="{BC350E9D-801B-44C8-83BB-DDF0A2CC69C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xmlns="" id="{17AC5A19-E4BA-448B-85AB-9659A61669D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xmlns="" id="{D89B4562-E063-419D-A8B1-B5F229D9E86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xmlns="" id="{6247D239-ADA9-42E2-BAE8-870D91D3A74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xmlns="" id="{C50D3499-2A11-458E-A5FA-DEA58C3EDC1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xmlns="" id="{4D67E724-8448-4793-AEA4-662559D1176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xmlns="" id="{1047D62E-2BEC-4ED3-838A-9F1CB9E4A95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xmlns="" id="{85884BAE-AFFF-42B1-A55E-DCB2AD78FF0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xmlns="" id="{AE3B6F5C-B0E2-49BA-B4DD-F2375F09E8F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xmlns="" id="{2D34BCE5-06E2-4638-87F6-01DA4512E85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xmlns="" id="{4C0653E4-19C5-40F7-99CD-0D36B207E78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xmlns="" id="{E75B739F-5AAE-41A6-8994-2D1663E1976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xmlns="" id="{E57B1015-CC8B-44E4-8ABA-5FB69D679AF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xmlns="" id="{F749C5BB-0E8C-4B72-931F-174B6A5F53E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xmlns="" id="{2EBF5136-E025-49A5-947E-4FDCDAAC4DA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xmlns="" id="{7A5B4E44-6117-4E41-972F-977A80B7F8DE}"/>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xmlns="" id="{99C4BBE1-A7E3-40CB-8CDC-334BF7809FE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xmlns="" id="{BF0E7B3F-9823-4F1A-ABC3-574D90DC13D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xmlns="" id="{798F0AEB-4870-4B69-9D50-8BE962BB89E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xmlns="" id="{0822636C-45FF-46D6-BAA4-BABB54497EB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217" name="Picture 2" descr="http://mightygodking.com/images/asterix/asterix1/asterix30.jpg">
            <a:extLst>
              <a:ext uri="{FF2B5EF4-FFF2-40B4-BE49-F238E27FC236}">
                <a16:creationId xmlns:a16="http://schemas.microsoft.com/office/drawing/2014/main" xmlns="" id="{70A58211-778D-4501-A15A-5D8B0162A14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514" r="6030" b="1"/>
          <a:stretch/>
        </p:blipFill>
        <p:spPr bwMode="auto">
          <a:xfrm>
            <a:off x="1215882" y="10"/>
            <a:ext cx="3910184" cy="2304168"/>
          </a:xfrm>
          <a:custGeom>
            <a:avLst/>
            <a:gdLst>
              <a:gd name="connsiteX0" fmla="*/ 32864 w 3910184"/>
              <a:gd name="connsiteY0" fmla="*/ 0 h 2304178"/>
              <a:gd name="connsiteX1" fmla="*/ 3877322 w 3910184"/>
              <a:gd name="connsiteY1" fmla="*/ 0 h 2304178"/>
              <a:gd name="connsiteX2" fmla="*/ 3900090 w 3910184"/>
              <a:gd name="connsiteY2" fmla="*/ 149190 h 2304178"/>
              <a:gd name="connsiteX3" fmla="*/ 3910184 w 3910184"/>
              <a:gd name="connsiteY3" fmla="*/ 349087 h 2304178"/>
              <a:gd name="connsiteX4" fmla="*/ 1955092 w 3910184"/>
              <a:gd name="connsiteY4" fmla="*/ 2304178 h 2304178"/>
              <a:gd name="connsiteX5" fmla="*/ 0 w 3910184"/>
              <a:gd name="connsiteY5" fmla="*/ 349087 h 2304178"/>
              <a:gd name="connsiteX6" fmla="*/ 10094 w 3910184"/>
              <a:gd name="connsiteY6" fmla="*/ 149190 h 23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0184" h="2304178">
                <a:moveTo>
                  <a:pt x="32864" y="0"/>
                </a:moveTo>
                <a:lnTo>
                  <a:pt x="3877322" y="0"/>
                </a:lnTo>
                <a:lnTo>
                  <a:pt x="3900090" y="149190"/>
                </a:lnTo>
                <a:cubicBezTo>
                  <a:pt x="3906765" y="214915"/>
                  <a:pt x="3910184" y="281602"/>
                  <a:pt x="3910184" y="349087"/>
                </a:cubicBezTo>
                <a:cubicBezTo>
                  <a:pt x="3910184" y="1428854"/>
                  <a:pt x="3034859" y="2304178"/>
                  <a:pt x="1955092" y="2304178"/>
                </a:cubicBezTo>
                <a:cubicBezTo>
                  <a:pt x="875325" y="2304178"/>
                  <a:pt x="0" y="1428854"/>
                  <a:pt x="0" y="349087"/>
                </a:cubicBezTo>
                <a:cubicBezTo>
                  <a:pt x="0" y="281602"/>
                  <a:pt x="3419" y="214915"/>
                  <a:pt x="10094" y="149190"/>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6" descr="A picture containing ground&#10;&#10;Description automatically generated">
            <a:extLst>
              <a:ext uri="{FF2B5EF4-FFF2-40B4-BE49-F238E27FC236}">
                <a16:creationId xmlns:a16="http://schemas.microsoft.com/office/drawing/2014/main" xmlns="" id="{17D94720-8095-40E5-A206-12F950DAC58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0502" r="26944"/>
          <a:stretch/>
        </p:blipFill>
        <p:spPr>
          <a:xfrm>
            <a:off x="-219" y="2273740"/>
            <a:ext cx="3622862" cy="4584260"/>
          </a:xfrm>
          <a:custGeom>
            <a:avLst/>
            <a:gdLst>
              <a:gd name="connsiteX0" fmla="*/ 706129 w 3622862"/>
              <a:gd name="connsiteY0" fmla="*/ 0 h 4584260"/>
              <a:gd name="connsiteX1" fmla="*/ 3622862 w 3622862"/>
              <a:gd name="connsiteY1" fmla="*/ 2916733 h 4584260"/>
              <a:gd name="connsiteX2" fmla="*/ 3124730 w 3622862"/>
              <a:gd name="connsiteY2" fmla="*/ 4547506 h 4584260"/>
              <a:gd name="connsiteX3" fmla="*/ 3097246 w 3622862"/>
              <a:gd name="connsiteY3" fmla="*/ 4584260 h 4584260"/>
              <a:gd name="connsiteX4" fmla="*/ 0 w 3622862"/>
              <a:gd name="connsiteY4" fmla="*/ 4584260 h 4584260"/>
              <a:gd name="connsiteX5" fmla="*/ 0 w 3622862"/>
              <a:gd name="connsiteY5" fmla="*/ 87518 h 4584260"/>
              <a:gd name="connsiteX6" fmla="*/ 47423 w 3622862"/>
              <a:gd name="connsiteY6" fmla="*/ 74689 h 4584260"/>
              <a:gd name="connsiteX7" fmla="*/ 706129 w 3622862"/>
              <a:gd name="connsiteY7" fmla="*/ 0 h 4584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2862" h="4584260">
                <a:moveTo>
                  <a:pt x="706129" y="0"/>
                </a:moveTo>
                <a:cubicBezTo>
                  <a:pt x="2316996" y="0"/>
                  <a:pt x="3622862" y="1305866"/>
                  <a:pt x="3622862" y="2916733"/>
                </a:cubicBezTo>
                <a:cubicBezTo>
                  <a:pt x="3622862" y="3520808"/>
                  <a:pt x="3439225" y="4081993"/>
                  <a:pt x="3124730" y="4547506"/>
                </a:cubicBezTo>
                <a:lnTo>
                  <a:pt x="3097246" y="4584260"/>
                </a:lnTo>
                <a:lnTo>
                  <a:pt x="0" y="4584260"/>
                </a:lnTo>
                <a:lnTo>
                  <a:pt x="0" y="87518"/>
                </a:lnTo>
                <a:lnTo>
                  <a:pt x="47423" y="74689"/>
                </a:lnTo>
                <a:cubicBezTo>
                  <a:pt x="259105" y="25825"/>
                  <a:pt x="479601" y="0"/>
                  <a:pt x="706129" y="0"/>
                </a:cubicBezTo>
                <a:close/>
              </a:path>
            </a:pathLst>
          </a:custGeom>
        </p:spPr>
      </p:pic>
      <p:grpSp>
        <p:nvGrpSpPr>
          <p:cNvPr id="423" name="Group 422">
            <a:extLst>
              <a:ext uri="{FF2B5EF4-FFF2-40B4-BE49-F238E27FC236}">
                <a16:creationId xmlns:a16="http://schemas.microsoft.com/office/drawing/2014/main" xmlns="" id="{4736EC46-F101-4A9F-986E-C9F5B5266FE7}"/>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8335618" y="-6743"/>
            <a:ext cx="4126199" cy="3805391"/>
            <a:chOff x="8335618" y="-6743"/>
            <a:chExt cx="4126199" cy="3805391"/>
          </a:xfrm>
        </p:grpSpPr>
        <p:sp>
          <p:nvSpPr>
            <p:cNvPr id="424" name="Freeform 472">
              <a:extLst>
                <a:ext uri="{FF2B5EF4-FFF2-40B4-BE49-F238E27FC236}">
                  <a16:creationId xmlns:a16="http://schemas.microsoft.com/office/drawing/2014/main" xmlns="" id="{59EA9385-3D21-4D34-B13A-24FB9E8E987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rot="16739066">
              <a:off x="8643787" y="-19382"/>
              <a:ext cx="3509861" cy="4126199"/>
            </a:xfrm>
            <a:custGeom>
              <a:avLst/>
              <a:gdLst>
                <a:gd name="connsiteX0" fmla="*/ 3506004 w 3509861"/>
                <a:gd name="connsiteY0" fmla="*/ 51598 h 4126199"/>
                <a:gd name="connsiteX1" fmla="*/ 3509861 w 3509861"/>
                <a:gd name="connsiteY1" fmla="*/ 75992 h 4126199"/>
                <a:gd name="connsiteX2" fmla="*/ 3265815 w 3509861"/>
                <a:gd name="connsiteY2" fmla="*/ 38747 h 4126199"/>
                <a:gd name="connsiteX3" fmla="*/ 2965063 w 3509861"/>
                <a:gd name="connsiteY3" fmla="*/ 23559 h 4126199"/>
                <a:gd name="connsiteX4" fmla="*/ 23559 w 3509861"/>
                <a:gd name="connsiteY4" fmla="*/ 2965064 h 4126199"/>
                <a:gd name="connsiteX5" fmla="*/ 195913 w 3509861"/>
                <a:gd name="connsiteY5" fmla="*/ 3959533 h 4126199"/>
                <a:gd name="connsiteX6" fmla="*/ 260715 w 3509861"/>
                <a:gd name="connsiteY6" fmla="*/ 4122429 h 4126199"/>
                <a:gd name="connsiteX7" fmla="*/ 236868 w 3509861"/>
                <a:gd name="connsiteY7" fmla="*/ 4126199 h 4126199"/>
                <a:gd name="connsiteX8" fmla="*/ 173735 w 3509861"/>
                <a:gd name="connsiteY8" fmla="*/ 3967497 h 4126199"/>
                <a:gd name="connsiteX9" fmla="*/ 0 w 3509861"/>
                <a:gd name="connsiteY9" fmla="*/ 2965064 h 4126199"/>
                <a:gd name="connsiteX10" fmla="*/ 2965063 w 3509861"/>
                <a:gd name="connsiteY10" fmla="*/ 0 h 4126199"/>
                <a:gd name="connsiteX11" fmla="*/ 3268224 w 3509861"/>
                <a:gd name="connsiteY11" fmla="*/ 15309 h 4126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9861" h="4126199">
                  <a:moveTo>
                    <a:pt x="3506004" y="51598"/>
                  </a:moveTo>
                  <a:lnTo>
                    <a:pt x="3509861" y="75992"/>
                  </a:lnTo>
                  <a:lnTo>
                    <a:pt x="3265815" y="38747"/>
                  </a:lnTo>
                  <a:cubicBezTo>
                    <a:pt x="3166930" y="28704"/>
                    <a:pt x="3066597" y="23559"/>
                    <a:pt x="2965063" y="23559"/>
                  </a:cubicBezTo>
                  <a:cubicBezTo>
                    <a:pt x="1340516" y="23559"/>
                    <a:pt x="23559" y="1340516"/>
                    <a:pt x="23559" y="2965064"/>
                  </a:cubicBezTo>
                  <a:cubicBezTo>
                    <a:pt x="23560" y="3314088"/>
                    <a:pt x="84347" y="3648914"/>
                    <a:pt x="195913" y="3959533"/>
                  </a:cubicBezTo>
                  <a:lnTo>
                    <a:pt x="260715" y="4122429"/>
                  </a:lnTo>
                  <a:lnTo>
                    <a:pt x="236868" y="4126199"/>
                  </a:lnTo>
                  <a:lnTo>
                    <a:pt x="173735" y="3967497"/>
                  </a:lnTo>
                  <a:cubicBezTo>
                    <a:pt x="61275" y="3654391"/>
                    <a:pt x="0" y="3316882"/>
                    <a:pt x="0" y="2965064"/>
                  </a:cubicBezTo>
                  <a:cubicBezTo>
                    <a:pt x="0" y="1327504"/>
                    <a:pt x="1327504" y="0"/>
                    <a:pt x="2965063" y="0"/>
                  </a:cubicBezTo>
                  <a:cubicBezTo>
                    <a:pt x="3067411" y="0"/>
                    <a:pt x="3168547" y="5186"/>
                    <a:pt x="3268224" y="15309"/>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25" name="Group 424">
              <a:extLst>
                <a:ext uri="{FF2B5EF4-FFF2-40B4-BE49-F238E27FC236}">
                  <a16:creationId xmlns:a16="http://schemas.microsoft.com/office/drawing/2014/main" xmlns="" id="{7513CEBB-25EB-45D6-B82A-60A5C5024DE2}"/>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xmlns="" val="1"/>
                </p:ext>
              </p:extLst>
            </p:nvPr>
          </p:nvGrpSpPr>
          <p:grpSpPr>
            <a:xfrm>
              <a:off x="8686805" y="-6743"/>
              <a:ext cx="3463561" cy="3785601"/>
              <a:chOff x="8686805" y="-6743"/>
              <a:chExt cx="3463561" cy="3785601"/>
            </a:xfrm>
          </p:grpSpPr>
          <p:cxnSp>
            <p:nvCxnSpPr>
              <p:cNvPr id="426" name="Straight Connector 425">
                <a:extLst>
                  <a:ext uri="{FF2B5EF4-FFF2-40B4-BE49-F238E27FC236}">
                    <a16:creationId xmlns:a16="http://schemas.microsoft.com/office/drawing/2014/main" xmlns="" id="{1FA7277A-528C-4A6C-941E-761E0AD1605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739066" flipH="1">
                <a:off x="8795466" y="43904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xmlns="" id="{50BEDC85-154E-40EF-9F1B-36646282084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859066" flipH="1">
                <a:off x="8817382" y="33354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xmlns="" id="{A141DEEB-A27A-4D2D-9EB0-3E9FFC1FFA2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979066" flipH="1">
                <a:off x="8841253" y="22773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xmlns="" id="{7C56D2A9-EFDC-4555-9524-682B62780FC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7099066" flipH="1">
                <a:off x="8872780" y="12756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0" name="Straight Connector 429">
                <a:extLst>
                  <a:ext uri="{FF2B5EF4-FFF2-40B4-BE49-F238E27FC236}">
                    <a16:creationId xmlns:a16="http://schemas.microsoft.com/office/drawing/2014/main" xmlns="" id="{F28B9091-30F7-4329-A9AF-4864F63CB72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7279066" flipH="1">
                <a:off x="8904709" y="28186"/>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1" name="Straight Connector 430">
                <a:extLst>
                  <a:ext uri="{FF2B5EF4-FFF2-40B4-BE49-F238E27FC236}">
                    <a16:creationId xmlns:a16="http://schemas.microsoft.com/office/drawing/2014/main" xmlns="" id="{A2A7D25A-9C16-45B3-B757-CB5C818B229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7399066" flipH="1">
                <a:off x="8942715" y="-7475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xmlns="" id="{D9EA82F5-3DB0-4D16-BC47-A8274008F0C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559066" flipH="1">
                <a:off x="8781091" y="54329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3" name="Straight Connector 432">
                <a:extLst>
                  <a:ext uri="{FF2B5EF4-FFF2-40B4-BE49-F238E27FC236}">
                    <a16:creationId xmlns:a16="http://schemas.microsoft.com/office/drawing/2014/main" xmlns="" id="{2376144F-2062-4EA2-B107-885D23EF75A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439066" flipH="1">
                <a:off x="8766257" y="64867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4" name="Straight Connector 433">
                <a:extLst>
                  <a:ext uri="{FF2B5EF4-FFF2-40B4-BE49-F238E27FC236}">
                    <a16:creationId xmlns:a16="http://schemas.microsoft.com/office/drawing/2014/main" xmlns="" id="{00ACC68D-A92C-43A6-9E67-0AF1CDEFC35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319066" flipH="1">
                <a:off x="8760253" y="75722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xmlns="" id="{9E3AC0F6-D75D-428F-8545-0C2E985D0F8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199066" flipH="1">
                <a:off x="8754813" y="862203"/>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xmlns="" id="{4EA506A2-73B4-480F-9238-6C8E1792A2F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6019066" flipH="1">
                <a:off x="8754971" y="96879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xmlns="" id="{58F6C9DA-C613-43FF-9E8B-DFB3690090C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899066" flipH="1">
                <a:off x="8755130" y="107537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xmlns="" id="{3764FA3A-6A6F-48B1-8D06-81CC4255BD3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779066" flipH="1">
                <a:off x="8766318" y="118006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xmlns="" id="{02C4E68D-A6BF-457C-A997-8CF355D88FE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659066" flipH="1">
                <a:off x="8777506" y="128475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xmlns="" id="{ED77E65B-F979-4A5D-B397-D93B5925A8F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479066" flipH="1">
                <a:off x="8798781" y="1390258"/>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xmlns="" id="{04E5112C-8BE9-4A00-B0CB-E363DE4CAB8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359066" flipH="1">
                <a:off x="8820056" y="149576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xmlns="" id="{6AC27022-4726-435D-ACB3-405EDE7595D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239066" flipH="1">
                <a:off x="8841331" y="160127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xmlns="" id="{06F15705-9240-4447-992C-E388B1DAB3A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5119066" flipH="1">
                <a:off x="8870734" y="170164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xmlns="" id="{8FC7441C-978B-4861-A57A-DD0FC87E9EF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939066" flipH="1">
                <a:off x="8901919" y="1802308"/>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xmlns="" id="{5E816D80-966C-44B6-A27B-CF3AF39B17D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819066" flipH="1">
                <a:off x="8938578" y="190321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xmlns="" id="{CDA705B0-5B66-410F-835F-AABFC552E1D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699066" flipH="1">
                <a:off x="8979385" y="200125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xmlns="" id="{0437CBB3-98F4-443A-953A-78FF53CDFD5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579066" flipH="1">
                <a:off x="9028039" y="209832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xmlns="" id="{58448AB1-09DE-40AA-8B25-3DA9F88AA5A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399066" flipH="1">
                <a:off x="9077438" y="219078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xmlns="" id="{41CAC219-1B86-4A16-AD68-C7D893953B3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279066" flipH="1">
                <a:off x="9126837" y="2283246"/>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xmlns="" id="{8252D2A5-04F8-4874-A715-AA5FBCB98474}"/>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159066" flipH="1">
                <a:off x="9182708" y="237823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xmlns="" id="{84D5314A-8380-42F7-979C-5E6A600538E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4039066" flipH="1">
                <a:off x="9243661" y="246283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xmlns="" id="{2FA20EF6-6B2E-4971-A0E5-FB7D6BDEC27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859066" flipH="1">
                <a:off x="9303730" y="255203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xmlns="" id="{800D192B-3A7A-48B1-AD1E-ACD83548AD8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739066" flipH="1">
                <a:off x="9365449" y="263654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xmlns="" id="{923BC388-12DB-4FF3-9C46-48DD1F75897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619066" flipH="1">
                <a:off x="9440317" y="2717783"/>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xmlns="" id="{AB0C5285-64BF-4C75-9D9D-EF4BEA6F5F9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499066" flipH="1">
                <a:off x="9511226" y="279731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xmlns="" id="{24099C36-B04F-4701-9277-DB6C255D277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319066" flipH="1">
                <a:off x="9584056" y="286926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xmlns="" id="{E13B2E38-BD39-489D-8415-380923ED116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199066" flipH="1">
                <a:off x="9664273" y="2941493"/>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xmlns="" id="{D06169D4-7B4A-4F70-BC5F-C9E328B7DEE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3079066" flipH="1">
                <a:off x="9744490" y="301372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xmlns="" id="{77572674-57DE-44ED-ABCF-AE6BEE2302B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959066" flipH="1">
                <a:off x="9829433" y="307573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xmlns="" id="{E9C6C995-151C-4B2D-8AD0-4D4991C7289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779066" flipH="1">
                <a:off x="9912951" y="3138266"/>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xmlns="" id="{904246BC-CF3B-46B0-ABA6-CFA4FE791EA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659066" flipH="1">
                <a:off x="9999678" y="320297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xmlns="" id="{12296306-3FC8-4ACD-81BC-84C52CC1691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539066" flipH="1">
                <a:off x="10090827" y="325848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xmlns="" id="{F6AC4696-A1BE-48B5-8E84-4956361C707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419066" flipH="1">
                <a:off x="10184468" y="331218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xmlns="" id="{2C776318-91E1-4F19-A105-9E9E9D8CF12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239066" flipH="1">
                <a:off x="10279751" y="335403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xmlns="" id="{82A89614-5D6D-4A14-9F34-DC79C4BAE772}"/>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2119066" flipH="1">
                <a:off x="10376536" y="339795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xmlns="" id="{9848CE01-C5C1-421B-BF78-8FB752D702C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999066" flipH="1">
                <a:off x="10474724" y="3440992"/>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xmlns="" id="{FFC9A2CA-BB6C-4307-9757-8EA35AEAC7C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879066" flipH="1">
                <a:off x="10572911" y="3482728"/>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xmlns="" id="{C206D836-8B8B-496C-8D5A-E197BE9CC73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699066" flipH="1">
                <a:off x="10674235" y="3515215"/>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xmlns="" id="{90BE283F-2A40-4CAE-91C8-707BA454DFD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579066" flipH="1">
                <a:off x="10777184" y="354526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xmlns="" id="{385CFD2B-14DD-414E-98AC-9BD43830AF4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459066" flipH="1">
                <a:off x="10878685" y="3569058"/>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xmlns="" id="{53FC7D0D-5B64-4BC4-8F9F-903437226C1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339066" flipH="1">
                <a:off x="10985523" y="358987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xmlns="" id="{05BDC1DF-9D0C-45F2-ADC3-81C0AA7E2EB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159066" flipH="1">
                <a:off x="11090248" y="360856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xmlns="" id="{5DCF72C2-8F7C-4D33-BF75-BB9DB20F48D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1039066" flipH="1">
                <a:off x="11194974" y="3627250"/>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xmlns="" id="{916016D1-C18F-483B-A0E6-7C08A5F47DB9}"/>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919066" flipH="1">
                <a:off x="11300553" y="362979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xmlns="" id="{C6CDAF8A-CB8A-42C7-A96E-29AFDD4147E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799066" flipH="1">
                <a:off x="11406133" y="3632349"/>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xmlns="" id="{E6921BF1-E470-475B-9300-A43F4A2382C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619066" flipH="1">
                <a:off x="11515381" y="364027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xmlns="" id="{AFFBDD47-C5A4-4044-8E2C-206B3A49FFE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499066" flipH="1">
                <a:off x="11619921" y="3634068"/>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xmlns="" id="{F045AF69-D818-44A4-87C7-12144964C1C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379066" flipH="1">
                <a:off x="11726244" y="362814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xmlns="" id="{09D8DA51-A4FC-45CE-B28B-6EACAFAD91B3}"/>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259066" flipH="1">
                <a:off x="11834913" y="361894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xmlns="" id="{8A6BE768-F8DB-463A-9472-3EC510890E2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10079066" flipH="1">
                <a:off x="11936733" y="3601571"/>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xmlns="" id="{36FBF9B1-44D1-4B18-A590-FF97D814975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959066" flipH="1">
                <a:off x="12043295" y="3575954"/>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xmlns="" id="{B56678CE-D620-4C37-A0F8-ABD82996F5ED}"/>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xmlns="" val="1"/>
                  </p:ext>
                </p:extLst>
              </p:nvPr>
            </p:nvCxnSpPr>
            <p:spPr>
              <a:xfrm rot="9839066" flipH="1">
                <a:off x="12147794" y="3551837"/>
                <a:ext cx="2572" cy="138587"/>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9" name="Picture 8" descr="A picture containing ground, building, outdoor&#10;&#10;Description automatically generated">
            <a:extLst>
              <a:ext uri="{FF2B5EF4-FFF2-40B4-BE49-F238E27FC236}">
                <a16:creationId xmlns:a16="http://schemas.microsoft.com/office/drawing/2014/main" xmlns="" id="{1D61BBAA-FB96-44CC-9F8C-F32A7E5E512C}"/>
              </a:ext>
            </a:extLst>
          </p:cNvPr>
          <p:cNvPicPr>
            <a:picLocks noChangeAspect="1"/>
          </p:cNvPicPr>
          <p:nvPr/>
        </p:nvPicPr>
        <p:blipFill rotWithShape="1">
          <a:blip r:embed="rId6">
            <a:extLst>
              <a:ext uri="{28A0092B-C50C-407E-A947-70E740481C1C}">
                <a14:useLocalDpi xmlns:a14="http://schemas.microsoft.com/office/drawing/2010/main" val="0"/>
              </a:ext>
            </a:extLst>
          </a:blip>
          <a:srcRect l="463" r="24541" b="5"/>
          <a:stretch/>
        </p:blipFill>
        <p:spPr>
          <a:xfrm>
            <a:off x="4534976" y="649509"/>
            <a:ext cx="4425914" cy="4425914"/>
          </a:xfrm>
          <a:custGeom>
            <a:avLst/>
            <a:gdLst>
              <a:gd name="connsiteX0" fmla="*/ 1425981 w 2851962"/>
              <a:gd name="connsiteY0" fmla="*/ 0 h 2851962"/>
              <a:gd name="connsiteX1" fmla="*/ 2851962 w 2851962"/>
              <a:gd name="connsiteY1" fmla="*/ 1425981 h 2851962"/>
              <a:gd name="connsiteX2" fmla="*/ 1425981 w 2851962"/>
              <a:gd name="connsiteY2" fmla="*/ 2851962 h 2851962"/>
              <a:gd name="connsiteX3" fmla="*/ 0 w 2851962"/>
              <a:gd name="connsiteY3" fmla="*/ 1425981 h 2851962"/>
              <a:gd name="connsiteX4" fmla="*/ 1425981 w 2851962"/>
              <a:gd name="connsiteY4" fmla="*/ 0 h 2851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3" name="Picture 2" descr="A close up of a map&#10;&#10;Description automatically generated">
            <a:extLst>
              <a:ext uri="{FF2B5EF4-FFF2-40B4-BE49-F238E27FC236}">
                <a16:creationId xmlns:a16="http://schemas.microsoft.com/office/drawing/2014/main" xmlns="" id="{E2A1EBEA-8549-47D4-9C5B-41C9BD5345A6}"/>
              </a:ext>
            </a:extLst>
          </p:cNvPr>
          <p:cNvPicPr>
            <a:picLocks noChangeAspect="1"/>
          </p:cNvPicPr>
          <p:nvPr/>
        </p:nvPicPr>
        <p:blipFill rotWithShape="1">
          <a:blip r:embed="rId7">
            <a:extLst>
              <a:ext uri="{28A0092B-C50C-407E-A947-70E740481C1C}">
                <a14:useLocalDpi xmlns:a14="http://schemas.microsoft.com/office/drawing/2010/main" val="0"/>
              </a:ext>
            </a:extLst>
          </a:blip>
          <a:srcRect l="8349" r="14029" b="-1"/>
          <a:stretch/>
        </p:blipFill>
        <p:spPr>
          <a:xfrm>
            <a:off x="8908937" y="-1"/>
            <a:ext cx="3283065" cy="3574038"/>
          </a:xfrm>
          <a:custGeom>
            <a:avLst/>
            <a:gdLst>
              <a:gd name="connsiteX0" fmla="*/ 191559 w 3283065"/>
              <a:gd name="connsiteY0" fmla="*/ 0 h 3574038"/>
              <a:gd name="connsiteX1" fmla="*/ 3283065 w 3283065"/>
              <a:gd name="connsiteY1" fmla="*/ 0 h 3574038"/>
              <a:gd name="connsiteX2" fmla="*/ 3283065 w 3283065"/>
              <a:gd name="connsiteY2" fmla="*/ 3480152 h 3574038"/>
              <a:gd name="connsiteX3" fmla="*/ 3181697 w 3283065"/>
              <a:gd name="connsiteY3" fmla="*/ 3507574 h 3574038"/>
              <a:gd name="connsiteX4" fmla="*/ 2595530 w 3283065"/>
              <a:gd name="connsiteY4" fmla="*/ 3574038 h 3574038"/>
              <a:gd name="connsiteX5" fmla="*/ 0 w 3283065"/>
              <a:gd name="connsiteY5" fmla="*/ 978508 h 3574038"/>
              <a:gd name="connsiteX6" fmla="*/ 180034 w 3283065"/>
              <a:gd name="connsiteY6" fmla="*/ 26792 h 3574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3065" h="3574038">
                <a:moveTo>
                  <a:pt x="191559" y="0"/>
                </a:moveTo>
                <a:lnTo>
                  <a:pt x="3283065" y="0"/>
                </a:lnTo>
                <a:lnTo>
                  <a:pt x="3283065" y="3480152"/>
                </a:lnTo>
                <a:lnTo>
                  <a:pt x="3181697" y="3507574"/>
                </a:lnTo>
                <a:cubicBezTo>
                  <a:pt x="2993327" y="3551058"/>
                  <a:pt x="2797112" y="3574038"/>
                  <a:pt x="2595530" y="3574038"/>
                </a:cubicBezTo>
                <a:cubicBezTo>
                  <a:pt x="1162058" y="3574038"/>
                  <a:pt x="0" y="2411980"/>
                  <a:pt x="0" y="978508"/>
                </a:cubicBezTo>
                <a:cubicBezTo>
                  <a:pt x="0" y="642538"/>
                  <a:pt x="63834" y="321477"/>
                  <a:pt x="180034" y="26792"/>
                </a:cubicBezTo>
                <a:close/>
              </a:path>
            </a:pathLst>
          </a:custGeom>
        </p:spPr>
      </p:pic>
    </p:spTree>
    <p:extLst>
      <p:ext uri="{BB962C8B-B14F-4D97-AF65-F5344CB8AC3E}">
        <p14:creationId xmlns:p14="http://schemas.microsoft.com/office/powerpoint/2010/main" val="4259151824"/>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fallOver"/>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1736</Words>
  <Application>Microsoft Office PowerPoint</Application>
  <PresentationFormat>Custom</PresentationFormat>
  <Paragraphs>349</Paragraphs>
  <Slides>66</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68" baseType="lpstr">
      <vt:lpstr>Celestial</vt:lpstr>
      <vt:lpstr>Dokument</vt:lpstr>
      <vt:lpstr>PowerPoint Presentation</vt:lpstr>
      <vt:lpstr>PowerPoint Presentation</vt:lpstr>
      <vt:lpstr>Case study Mona: The druids‘ last stand</vt:lpstr>
      <vt:lpstr>PowerPoint Presentation</vt:lpstr>
      <vt:lpstr>Pliny</vt:lpstr>
      <vt:lpstr>Pliny</vt:lpstr>
      <vt:lpstr>Lucanus</vt:lpstr>
      <vt:lpstr>AIMS TODAY: </vt:lpstr>
      <vt:lpstr>PowerPoint Presentation</vt:lpstr>
      <vt:lpstr>PowerPoint Presentation</vt:lpstr>
      <vt:lpstr>The Negative Image</vt:lpstr>
      <vt:lpstr>Human Sacrifice</vt:lpstr>
      <vt:lpstr>Human Sacrifice</vt:lpstr>
      <vt:lpstr>Human Sacrifice</vt:lpstr>
      <vt:lpstr>Human Sacrifice</vt:lpstr>
      <vt:lpstr>Human Sacrifice</vt:lpstr>
      <vt:lpstr>Human Sacrifice</vt:lpstr>
      <vt:lpstr>Human Sacrifice</vt:lpstr>
      <vt:lpstr>Head Cult</vt:lpstr>
      <vt:lpstr>Head Cult</vt:lpstr>
      <vt:lpstr>Head Cult</vt:lpstr>
      <vt:lpstr>Head Cult</vt:lpstr>
      <vt:lpstr>Head Cult</vt:lpstr>
      <vt:lpstr>Head Cult</vt:lpstr>
      <vt:lpstr>Archaeological Evidence for Human Sacrifice</vt:lpstr>
      <vt:lpstr>PowerPoint Presentation</vt:lpstr>
      <vt:lpstr>PowerPoint Presentation</vt:lpstr>
      <vt:lpstr>PowerPoint Presentation</vt:lpstr>
      <vt:lpstr>PowerPoint Presentation</vt:lpstr>
      <vt:lpstr>PowerPoint Presentation</vt:lpstr>
      <vt:lpstr>PowerPoint Presentation</vt:lpstr>
      <vt:lpstr>Manipulation of bodies &amp; Token Burials</vt:lpstr>
      <vt:lpstr>If Archaeology &amp; Literary sources don’t Correspond…  Are we dealing with a political instrumentalisation</vt:lpstr>
      <vt:lpstr>If Archaeology &amp; Literary sources don’t Correspond…  Are we dealing with a political instrumentalisation</vt:lpstr>
      <vt:lpstr>instrumentalisation</vt:lpstr>
      <vt:lpstr>instrumentalisation</vt:lpstr>
      <vt:lpstr>Cicero</vt:lpstr>
      <vt:lpstr>Cicero</vt:lpstr>
      <vt:lpstr>Instrumentalisation</vt:lpstr>
      <vt:lpstr>Instrumentalisation</vt:lpstr>
      <vt:lpstr>Instrumentalisation</vt:lpstr>
      <vt:lpstr>SUMMARY</vt:lpstr>
      <vt:lpstr>PowerPoint Presentation</vt:lpstr>
      <vt:lpstr>PowerPoint Presentation</vt:lpstr>
      <vt:lpstr>PowerPoint Presentation</vt:lpstr>
      <vt:lpstr>PowerPoint Presentation</vt:lpstr>
      <vt:lpstr>Poseidonios</vt:lpstr>
      <vt:lpstr>Poseidonios</vt:lpstr>
      <vt:lpstr>Poseidonios</vt:lpstr>
      <vt:lpstr>Druids &amp;  Philosophy</vt:lpstr>
      <vt:lpstr>PowerPoint Presentation</vt:lpstr>
      <vt:lpstr>Re-incarnation</vt:lpstr>
      <vt:lpstr>Re-incarnation</vt:lpstr>
      <vt:lpstr>Re-incarnation</vt:lpstr>
      <vt:lpstr>Re-incarnation</vt:lpstr>
      <vt:lpstr>Origin of druidism...</vt:lpstr>
      <vt:lpstr>More Celto-Greek parallels ?</vt:lpstr>
      <vt:lpstr>Islands of  women-only cults</vt:lpstr>
      <vt:lpstr>Islands of women-only cults</vt:lpstr>
      <vt:lpstr>PowerPoint Presentation</vt:lpstr>
      <vt:lpstr>PowerPoint Presentation</vt:lpstr>
      <vt:lpstr>Summary</vt:lpstr>
      <vt:lpstr>Summary</vt:lpstr>
      <vt:lpstr>Summary</vt:lpstr>
      <vt:lpstr>Summary</vt:lpstr>
      <vt:lpstr>NEXT WEEK: CELTIC SANCTUARIES!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1</cp:revision>
  <dcterms:created xsi:type="dcterms:W3CDTF">2019-02-06T13:33:22Z</dcterms:created>
  <dcterms:modified xsi:type="dcterms:W3CDTF">2019-02-06T23:01:43Z</dcterms:modified>
</cp:coreProperties>
</file>