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9" r:id="rId1"/>
  </p:sldMasterIdLst>
  <p:sldIdLst>
    <p:sldId id="256" r:id="rId2"/>
    <p:sldId id="272" r:id="rId3"/>
    <p:sldId id="258" r:id="rId4"/>
    <p:sldId id="259" r:id="rId5"/>
    <p:sldId id="260" r:id="rId6"/>
    <p:sldId id="261" r:id="rId7"/>
    <p:sldId id="263" r:id="rId8"/>
    <p:sldId id="265" r:id="rId9"/>
    <p:sldId id="266" r:id="rId10"/>
    <p:sldId id="267" r:id="rId11"/>
    <p:sldId id="268" r:id="rId12"/>
    <p:sldId id="271" r:id="rId13"/>
    <p:sldId id="269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2059" autoAdjust="0"/>
    <p:restoredTop sz="94660"/>
  </p:normalViewPr>
  <p:slideViewPr>
    <p:cSldViewPr snapToGrid="0">
      <p:cViewPr varScale="1">
        <p:scale>
          <a:sx n="79" d="100"/>
          <a:sy n="79" d="100"/>
        </p:scale>
        <p:origin x="180" y="15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9.png"/><Relationship Id="rId7" Type="http://schemas.openxmlformats.org/officeDocument/2006/relationships/image" Target="../media/image14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10" Type="http://schemas.openxmlformats.org/officeDocument/2006/relationships/image" Target="../media/image17.svg"/><Relationship Id="rId4" Type="http://schemas.openxmlformats.org/officeDocument/2006/relationships/image" Target="../media/image10.svg"/><Relationship Id="rId9" Type="http://schemas.openxmlformats.org/officeDocument/2006/relationships/image" Target="../media/image16.pn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13" Type="http://schemas.openxmlformats.org/officeDocument/2006/relationships/image" Target="../media/image23.png"/><Relationship Id="rId3" Type="http://schemas.openxmlformats.org/officeDocument/2006/relationships/image" Target="../media/image9.png"/><Relationship Id="rId7" Type="http://schemas.openxmlformats.org/officeDocument/2006/relationships/image" Target="../media/image14.png"/><Relationship Id="rId12" Type="http://schemas.openxmlformats.org/officeDocument/2006/relationships/image" Target="../media/image22.svg"/><Relationship Id="rId2" Type="http://schemas.openxmlformats.org/officeDocument/2006/relationships/image" Target="../media/image8.svg"/><Relationship Id="rId16" Type="http://schemas.openxmlformats.org/officeDocument/2006/relationships/image" Target="../media/image26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11" Type="http://schemas.openxmlformats.org/officeDocument/2006/relationships/image" Target="../media/image21.png"/><Relationship Id="rId5" Type="http://schemas.openxmlformats.org/officeDocument/2006/relationships/image" Target="../media/image11.png"/><Relationship Id="rId15" Type="http://schemas.openxmlformats.org/officeDocument/2006/relationships/image" Target="../media/image25.png"/><Relationship Id="rId10" Type="http://schemas.openxmlformats.org/officeDocument/2006/relationships/image" Target="../media/image17.svg"/><Relationship Id="rId4" Type="http://schemas.openxmlformats.org/officeDocument/2006/relationships/image" Target="../media/image10.svg"/><Relationship Id="rId9" Type="http://schemas.openxmlformats.org/officeDocument/2006/relationships/image" Target="../media/image16.png"/><Relationship Id="rId14" Type="http://schemas.openxmlformats.org/officeDocument/2006/relationships/image" Target="../media/image24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9.png"/><Relationship Id="rId7" Type="http://schemas.openxmlformats.org/officeDocument/2006/relationships/image" Target="../media/image14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10" Type="http://schemas.openxmlformats.org/officeDocument/2006/relationships/image" Target="../media/image17.svg"/><Relationship Id="rId4" Type="http://schemas.openxmlformats.org/officeDocument/2006/relationships/image" Target="../media/image10.svg"/><Relationship Id="rId9" Type="http://schemas.openxmlformats.org/officeDocument/2006/relationships/image" Target="../media/image16.pn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_rels/data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13" Type="http://schemas.openxmlformats.org/officeDocument/2006/relationships/image" Target="../media/image23.png"/><Relationship Id="rId3" Type="http://schemas.openxmlformats.org/officeDocument/2006/relationships/image" Target="../media/image9.png"/><Relationship Id="rId7" Type="http://schemas.openxmlformats.org/officeDocument/2006/relationships/image" Target="../media/image14.png"/><Relationship Id="rId12" Type="http://schemas.openxmlformats.org/officeDocument/2006/relationships/image" Target="../media/image22.svg"/><Relationship Id="rId2" Type="http://schemas.openxmlformats.org/officeDocument/2006/relationships/image" Target="../media/image8.svg"/><Relationship Id="rId16" Type="http://schemas.openxmlformats.org/officeDocument/2006/relationships/image" Target="../media/image26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11" Type="http://schemas.openxmlformats.org/officeDocument/2006/relationships/image" Target="../media/image21.png"/><Relationship Id="rId5" Type="http://schemas.openxmlformats.org/officeDocument/2006/relationships/image" Target="../media/image11.png"/><Relationship Id="rId15" Type="http://schemas.openxmlformats.org/officeDocument/2006/relationships/image" Target="../media/image25.png"/><Relationship Id="rId10" Type="http://schemas.openxmlformats.org/officeDocument/2006/relationships/image" Target="../media/image17.svg"/><Relationship Id="rId4" Type="http://schemas.openxmlformats.org/officeDocument/2006/relationships/image" Target="../media/image10.svg"/><Relationship Id="rId9" Type="http://schemas.openxmlformats.org/officeDocument/2006/relationships/image" Target="../media/image16.png"/><Relationship Id="rId14" Type="http://schemas.openxmlformats.org/officeDocument/2006/relationships/image" Target="../media/image24.svg"/></Relationships>
</file>

<file path=ppt/diagrams/_rels/data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9.png"/><Relationship Id="rId7" Type="http://schemas.openxmlformats.org/officeDocument/2006/relationships/image" Target="../media/image14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10" Type="http://schemas.openxmlformats.org/officeDocument/2006/relationships/image" Target="../media/image17.svg"/><Relationship Id="rId4" Type="http://schemas.openxmlformats.org/officeDocument/2006/relationships/image" Target="../media/image10.svg"/><Relationship Id="rId9" Type="http://schemas.openxmlformats.org/officeDocument/2006/relationships/image" Target="../media/image16.png"/></Relationships>
</file>

<file path=ppt/diagrams/_rels/data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4.png"/><Relationship Id="rId7" Type="http://schemas.openxmlformats.org/officeDocument/2006/relationships/image" Target="../media/image16.png"/><Relationship Id="rId12" Type="http://schemas.openxmlformats.org/officeDocument/2006/relationships/image" Target="../media/image22.sv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0.svg"/><Relationship Id="rId11" Type="http://schemas.openxmlformats.org/officeDocument/2006/relationships/image" Target="../media/image21.png"/><Relationship Id="rId5" Type="http://schemas.openxmlformats.org/officeDocument/2006/relationships/image" Target="../media/image9.png"/><Relationship Id="rId10" Type="http://schemas.openxmlformats.org/officeDocument/2006/relationships/image" Target="../media/image12.svg"/><Relationship Id="rId4" Type="http://schemas.openxmlformats.org/officeDocument/2006/relationships/image" Target="../media/image15.svg"/><Relationship Id="rId9" Type="http://schemas.openxmlformats.org/officeDocument/2006/relationships/image" Target="../media/image11.pn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9.png"/><Relationship Id="rId7" Type="http://schemas.openxmlformats.org/officeDocument/2006/relationships/image" Target="../media/image14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10" Type="http://schemas.openxmlformats.org/officeDocument/2006/relationships/image" Target="../media/image17.svg"/><Relationship Id="rId4" Type="http://schemas.openxmlformats.org/officeDocument/2006/relationships/image" Target="../media/image10.svg"/><Relationship Id="rId9" Type="http://schemas.openxmlformats.org/officeDocument/2006/relationships/image" Target="../media/image16.pn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13" Type="http://schemas.openxmlformats.org/officeDocument/2006/relationships/image" Target="../media/image23.png"/><Relationship Id="rId3" Type="http://schemas.openxmlformats.org/officeDocument/2006/relationships/image" Target="../media/image9.png"/><Relationship Id="rId7" Type="http://schemas.openxmlformats.org/officeDocument/2006/relationships/image" Target="../media/image14.png"/><Relationship Id="rId12" Type="http://schemas.openxmlformats.org/officeDocument/2006/relationships/image" Target="../media/image22.svg"/><Relationship Id="rId2" Type="http://schemas.openxmlformats.org/officeDocument/2006/relationships/image" Target="../media/image8.svg"/><Relationship Id="rId16" Type="http://schemas.openxmlformats.org/officeDocument/2006/relationships/image" Target="../media/image26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11" Type="http://schemas.openxmlformats.org/officeDocument/2006/relationships/image" Target="../media/image21.png"/><Relationship Id="rId5" Type="http://schemas.openxmlformats.org/officeDocument/2006/relationships/image" Target="../media/image11.png"/><Relationship Id="rId15" Type="http://schemas.openxmlformats.org/officeDocument/2006/relationships/image" Target="../media/image25.png"/><Relationship Id="rId10" Type="http://schemas.openxmlformats.org/officeDocument/2006/relationships/image" Target="../media/image17.svg"/><Relationship Id="rId4" Type="http://schemas.openxmlformats.org/officeDocument/2006/relationships/image" Target="../media/image10.svg"/><Relationship Id="rId9" Type="http://schemas.openxmlformats.org/officeDocument/2006/relationships/image" Target="../media/image16.png"/><Relationship Id="rId14" Type="http://schemas.openxmlformats.org/officeDocument/2006/relationships/image" Target="../media/image24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9.png"/><Relationship Id="rId7" Type="http://schemas.openxmlformats.org/officeDocument/2006/relationships/image" Target="../media/image14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10" Type="http://schemas.openxmlformats.org/officeDocument/2006/relationships/image" Target="../media/image17.svg"/><Relationship Id="rId4" Type="http://schemas.openxmlformats.org/officeDocument/2006/relationships/image" Target="../media/image10.svg"/><Relationship Id="rId9" Type="http://schemas.openxmlformats.org/officeDocument/2006/relationships/image" Target="../media/image16.pn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_rels/drawing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13" Type="http://schemas.openxmlformats.org/officeDocument/2006/relationships/image" Target="../media/image23.png"/><Relationship Id="rId3" Type="http://schemas.openxmlformats.org/officeDocument/2006/relationships/image" Target="../media/image9.png"/><Relationship Id="rId7" Type="http://schemas.openxmlformats.org/officeDocument/2006/relationships/image" Target="../media/image14.png"/><Relationship Id="rId12" Type="http://schemas.openxmlformats.org/officeDocument/2006/relationships/image" Target="../media/image22.svg"/><Relationship Id="rId2" Type="http://schemas.openxmlformats.org/officeDocument/2006/relationships/image" Target="../media/image8.svg"/><Relationship Id="rId16" Type="http://schemas.openxmlformats.org/officeDocument/2006/relationships/image" Target="../media/image26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11" Type="http://schemas.openxmlformats.org/officeDocument/2006/relationships/image" Target="../media/image21.png"/><Relationship Id="rId5" Type="http://schemas.openxmlformats.org/officeDocument/2006/relationships/image" Target="../media/image11.png"/><Relationship Id="rId15" Type="http://schemas.openxmlformats.org/officeDocument/2006/relationships/image" Target="../media/image25.png"/><Relationship Id="rId10" Type="http://schemas.openxmlformats.org/officeDocument/2006/relationships/image" Target="../media/image17.svg"/><Relationship Id="rId4" Type="http://schemas.openxmlformats.org/officeDocument/2006/relationships/image" Target="../media/image10.svg"/><Relationship Id="rId9" Type="http://schemas.openxmlformats.org/officeDocument/2006/relationships/image" Target="../media/image16.png"/><Relationship Id="rId14" Type="http://schemas.openxmlformats.org/officeDocument/2006/relationships/image" Target="../media/image24.svg"/></Relationships>
</file>

<file path=ppt/diagrams/_rels/drawing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9.png"/><Relationship Id="rId7" Type="http://schemas.openxmlformats.org/officeDocument/2006/relationships/image" Target="../media/image14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10" Type="http://schemas.openxmlformats.org/officeDocument/2006/relationships/image" Target="../media/image17.svg"/><Relationship Id="rId4" Type="http://schemas.openxmlformats.org/officeDocument/2006/relationships/image" Target="../media/image10.svg"/><Relationship Id="rId9" Type="http://schemas.openxmlformats.org/officeDocument/2006/relationships/image" Target="../media/image16.png"/></Relationships>
</file>

<file path=ppt/diagrams/_rels/drawing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4.png"/><Relationship Id="rId7" Type="http://schemas.openxmlformats.org/officeDocument/2006/relationships/image" Target="../media/image16.png"/><Relationship Id="rId12" Type="http://schemas.openxmlformats.org/officeDocument/2006/relationships/image" Target="../media/image22.sv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0.svg"/><Relationship Id="rId11" Type="http://schemas.openxmlformats.org/officeDocument/2006/relationships/image" Target="../media/image21.png"/><Relationship Id="rId5" Type="http://schemas.openxmlformats.org/officeDocument/2006/relationships/image" Target="../media/image9.png"/><Relationship Id="rId10" Type="http://schemas.openxmlformats.org/officeDocument/2006/relationships/image" Target="../media/image12.svg"/><Relationship Id="rId4" Type="http://schemas.openxmlformats.org/officeDocument/2006/relationships/image" Target="../media/image15.svg"/><Relationship Id="rId9" Type="http://schemas.openxmlformats.org/officeDocument/2006/relationships/image" Target="../media/image11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4_1">
  <dgm:title val=""/>
  <dgm:desc val=""/>
  <dgm:catLst>
    <dgm:cat type="accent4" pri="11100"/>
  </dgm:catLst>
  <dgm:styleLbl name="node0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4">
        <a:alpha val="4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4_1">
  <dgm:title val=""/>
  <dgm:desc val=""/>
  <dgm:catLst>
    <dgm:cat type="accent4" pri="11100"/>
  </dgm:catLst>
  <dgm:styleLbl name="node0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4">
        <a:alpha val="4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4_1">
  <dgm:title val=""/>
  <dgm:desc val=""/>
  <dgm:catLst>
    <dgm:cat type="accent4" pri="11100"/>
  </dgm:catLst>
  <dgm:styleLbl name="node0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4">
        <a:alpha val="4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4_1">
  <dgm:title val=""/>
  <dgm:desc val=""/>
  <dgm:catLst>
    <dgm:cat type="accent4" pri="11100"/>
  </dgm:catLst>
  <dgm:styleLbl name="node0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4">
        <a:alpha val="4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4_1">
  <dgm:title val=""/>
  <dgm:desc val=""/>
  <dgm:catLst>
    <dgm:cat type="accent4" pri="11100"/>
  </dgm:catLst>
  <dgm:styleLbl name="node0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4">
        <a:alpha val="4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4_1">
  <dgm:title val=""/>
  <dgm:desc val=""/>
  <dgm:catLst>
    <dgm:cat type="accent4" pri="11100"/>
  </dgm:catLst>
  <dgm:styleLbl name="node0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4">
        <a:alpha val="4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4_1">
  <dgm:title val=""/>
  <dgm:desc val=""/>
  <dgm:catLst>
    <dgm:cat type="accent4" pri="11100"/>
  </dgm:catLst>
  <dgm:styleLbl name="node0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4">
        <a:alpha val="4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4_1">
  <dgm:title val=""/>
  <dgm:desc val=""/>
  <dgm:catLst>
    <dgm:cat type="accent4" pri="11100"/>
  </dgm:catLst>
  <dgm:styleLbl name="node0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4">
        <a:alpha val="4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4_1">
  <dgm:title val=""/>
  <dgm:desc val=""/>
  <dgm:catLst>
    <dgm:cat type="accent4" pri="11100"/>
  </dgm:catLst>
  <dgm:styleLbl name="node0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4">
        <a:alpha val="4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05869F1-154A-4D0E-9DA2-1D9F7CAA6CF3}" type="doc">
      <dgm:prSet loTypeId="urn:microsoft.com/office/officeart/2008/layout/PictureStrips" loCatId="list" qsTypeId="urn:microsoft.com/office/officeart/2005/8/quickstyle/3d5" qsCatId="3D" csTypeId="urn:microsoft.com/office/officeart/2005/8/colors/accent4_1" csCatId="accent4" phldr="1"/>
      <dgm:spPr/>
      <dgm:t>
        <a:bodyPr/>
        <a:lstStyle/>
        <a:p>
          <a:endParaRPr lang="en-US"/>
        </a:p>
      </dgm:t>
    </dgm:pt>
    <dgm:pt modelId="{F8E13BB7-6231-481B-B5FB-6A6F4C7CE203}">
      <dgm:prSet phldrT="[Text]" custT="1"/>
      <dgm:spPr/>
      <dgm:t>
        <a:bodyPr/>
        <a:lstStyle/>
        <a:p>
          <a:pPr algn="ctr"/>
          <a:r>
            <a:rPr lang="en-US" sz="1800">
              <a:latin typeface="Arial Black" panose="020B0A04020102020204" pitchFamily="34" charset="0"/>
            </a:rPr>
            <a:t>Knock and announce before entering</a:t>
          </a:r>
          <a:endParaRPr lang="en-US" sz="1800" dirty="0">
            <a:latin typeface="Arial Black" panose="020B0A04020102020204" pitchFamily="34" charset="0"/>
          </a:endParaRPr>
        </a:p>
      </dgm:t>
    </dgm:pt>
    <dgm:pt modelId="{288FF1F6-7D36-4461-8A6C-FCE03755C1FF}" type="parTrans" cxnId="{F80AD7FD-3C33-4E7A-A69D-2D32BBFB2671}">
      <dgm:prSet/>
      <dgm:spPr/>
      <dgm:t>
        <a:bodyPr/>
        <a:lstStyle/>
        <a:p>
          <a:endParaRPr lang="en-US">
            <a:solidFill>
              <a:srgbClr val="00B050"/>
            </a:solidFill>
          </a:endParaRPr>
        </a:p>
      </dgm:t>
    </dgm:pt>
    <dgm:pt modelId="{96FA3BA8-B291-4086-93EB-9B494AC1E9F5}" type="sibTrans" cxnId="{F80AD7FD-3C33-4E7A-A69D-2D32BBFB2671}">
      <dgm:prSet/>
      <dgm:spPr/>
      <dgm:t>
        <a:bodyPr/>
        <a:lstStyle/>
        <a:p>
          <a:endParaRPr lang="en-US">
            <a:solidFill>
              <a:srgbClr val="00B050"/>
            </a:solidFill>
          </a:endParaRPr>
        </a:p>
      </dgm:t>
    </dgm:pt>
    <dgm:pt modelId="{7B71E4A3-4EDA-4140-BAE5-BDE1F914C2B8}">
      <dgm:prSet phldrT="[Text]" custT="1"/>
      <dgm:spPr/>
      <dgm:t>
        <a:bodyPr/>
        <a:lstStyle/>
        <a:p>
          <a:pPr algn="ctr">
            <a:buFont typeface="+mj-lt"/>
            <a:buAutoNum type="arabicPeriod"/>
          </a:pPr>
          <a:r>
            <a:rPr lang="en-US" sz="1800">
              <a:latin typeface="Arial Black" panose="020B0A04020102020204" pitchFamily="34" charset="0"/>
            </a:rPr>
            <a:t>Ensure the "Do Not Disturb" sign is respected.</a:t>
          </a:r>
          <a:endParaRPr lang="en-US" sz="1800" dirty="0">
            <a:latin typeface="Arial Black" panose="020B0A04020102020204" pitchFamily="34" charset="0"/>
          </a:endParaRPr>
        </a:p>
      </dgm:t>
    </dgm:pt>
    <dgm:pt modelId="{58EAF3F6-6EFA-4707-91EF-BEB4166C9165}" type="parTrans" cxnId="{7F62737C-0349-4F9E-AFAA-C8B88AA156AB}">
      <dgm:prSet/>
      <dgm:spPr/>
      <dgm:t>
        <a:bodyPr/>
        <a:lstStyle/>
        <a:p>
          <a:endParaRPr lang="en-US">
            <a:solidFill>
              <a:srgbClr val="00B050"/>
            </a:solidFill>
          </a:endParaRPr>
        </a:p>
      </dgm:t>
    </dgm:pt>
    <dgm:pt modelId="{6BFDA85E-C19C-4E2E-A7D0-20D4FB0EA56F}" type="sibTrans" cxnId="{7F62737C-0349-4F9E-AFAA-C8B88AA156AB}">
      <dgm:prSet/>
      <dgm:spPr/>
      <dgm:t>
        <a:bodyPr/>
        <a:lstStyle/>
        <a:p>
          <a:endParaRPr lang="en-US">
            <a:solidFill>
              <a:srgbClr val="00B050"/>
            </a:solidFill>
          </a:endParaRPr>
        </a:p>
      </dgm:t>
    </dgm:pt>
    <dgm:pt modelId="{A6DEDDF1-7093-4C71-A2B0-C239112CE02E}">
      <dgm:prSet phldrT="[Text]" custT="1"/>
      <dgm:spPr/>
      <dgm:t>
        <a:bodyPr/>
        <a:lstStyle/>
        <a:p>
          <a:pPr algn="ctr">
            <a:buFont typeface="+mj-lt"/>
            <a:buAutoNum type="arabicPeriod"/>
          </a:pPr>
          <a:r>
            <a:rPr lang="en-US" sz="1800">
              <a:latin typeface="Arial Black" panose="020B0A04020102020204" pitchFamily="34" charset="0"/>
            </a:rPr>
            <a:t>Skip housekeeping if there is a "Greener Stay" sign.</a:t>
          </a:r>
          <a:endParaRPr lang="en-US" sz="1800" dirty="0">
            <a:latin typeface="Arial Black" panose="020B0A04020102020204" pitchFamily="34" charset="0"/>
          </a:endParaRPr>
        </a:p>
      </dgm:t>
    </dgm:pt>
    <dgm:pt modelId="{5ACC2BB9-B175-46A8-9785-5A9716D6ED99}" type="parTrans" cxnId="{EE70FB25-50CC-472F-9968-2D17FFB96DE4}">
      <dgm:prSet/>
      <dgm:spPr/>
      <dgm:t>
        <a:bodyPr/>
        <a:lstStyle/>
        <a:p>
          <a:endParaRPr lang="en-US">
            <a:solidFill>
              <a:srgbClr val="00B050"/>
            </a:solidFill>
          </a:endParaRPr>
        </a:p>
      </dgm:t>
    </dgm:pt>
    <dgm:pt modelId="{AC99B453-A40B-467C-A021-396C3AA98078}" type="sibTrans" cxnId="{EE70FB25-50CC-472F-9968-2D17FFB96DE4}">
      <dgm:prSet/>
      <dgm:spPr/>
      <dgm:t>
        <a:bodyPr/>
        <a:lstStyle/>
        <a:p>
          <a:endParaRPr lang="en-US">
            <a:solidFill>
              <a:srgbClr val="00B050"/>
            </a:solidFill>
          </a:endParaRPr>
        </a:p>
      </dgm:t>
    </dgm:pt>
    <dgm:pt modelId="{D1914C2D-4AEC-4F29-A40A-6D92AF87B1F1}">
      <dgm:prSet custT="1"/>
      <dgm:spPr/>
      <dgm:t>
        <a:bodyPr/>
        <a:lstStyle/>
        <a:p>
          <a:pPr algn="ctr"/>
          <a:r>
            <a:rPr lang="en-US" sz="1800">
              <a:latin typeface="Arial Black" panose="020B0A04020102020204" pitchFamily="34" charset="0"/>
            </a:rPr>
            <a:t>Remember that the room must be cleaned automatically after four consecutive nights (check information with reception).</a:t>
          </a:r>
          <a:endParaRPr lang="en-US" sz="1800" dirty="0">
            <a:latin typeface="Arial Black" panose="020B0A04020102020204" pitchFamily="34" charset="0"/>
          </a:endParaRPr>
        </a:p>
      </dgm:t>
    </dgm:pt>
    <dgm:pt modelId="{3554A6B5-3C1F-48F4-9924-FCE41661872C}" type="parTrans" cxnId="{AED642C0-C972-4485-8E20-67A1A9F97455}">
      <dgm:prSet/>
      <dgm:spPr/>
      <dgm:t>
        <a:bodyPr/>
        <a:lstStyle/>
        <a:p>
          <a:endParaRPr lang="en-US">
            <a:solidFill>
              <a:srgbClr val="00B050"/>
            </a:solidFill>
          </a:endParaRPr>
        </a:p>
      </dgm:t>
    </dgm:pt>
    <dgm:pt modelId="{A09E7363-264F-4CBE-8177-D0E7CDED00A0}" type="sibTrans" cxnId="{AED642C0-C972-4485-8E20-67A1A9F97455}">
      <dgm:prSet/>
      <dgm:spPr/>
      <dgm:t>
        <a:bodyPr/>
        <a:lstStyle/>
        <a:p>
          <a:endParaRPr lang="en-US">
            <a:solidFill>
              <a:srgbClr val="00B050"/>
            </a:solidFill>
          </a:endParaRPr>
        </a:p>
      </dgm:t>
    </dgm:pt>
    <dgm:pt modelId="{C3EFB53B-62A0-4976-B726-D43F2352298C}" type="pres">
      <dgm:prSet presAssocID="{B05869F1-154A-4D0E-9DA2-1D9F7CAA6CF3}" presName="Name0" presStyleCnt="0">
        <dgm:presLayoutVars>
          <dgm:dir/>
          <dgm:resizeHandles val="exact"/>
        </dgm:presLayoutVars>
      </dgm:prSet>
      <dgm:spPr/>
    </dgm:pt>
    <dgm:pt modelId="{0C5A0BC4-B649-4CA9-8C0C-3BE1FDA8AD43}" type="pres">
      <dgm:prSet presAssocID="{F8E13BB7-6231-481B-B5FB-6A6F4C7CE203}" presName="composite" presStyleCnt="0"/>
      <dgm:spPr/>
    </dgm:pt>
    <dgm:pt modelId="{53F05815-D673-4FC0-8383-521AA8485CAF}" type="pres">
      <dgm:prSet presAssocID="{F8E13BB7-6231-481B-B5FB-6A6F4C7CE203}" presName="rect1" presStyleLbl="trAlignAcc1" presStyleIdx="0" presStyleCnt="3">
        <dgm:presLayoutVars>
          <dgm:bulletEnabled val="1"/>
        </dgm:presLayoutVars>
      </dgm:prSet>
      <dgm:spPr/>
    </dgm:pt>
    <dgm:pt modelId="{6530402C-58A9-4EF9-AB93-EDAEBD77C13C}" type="pres">
      <dgm:prSet presAssocID="{F8E13BB7-6231-481B-B5FB-6A6F4C7CE203}" presName="rect2" presStyleLbl="fgImgPlace1" presStyleIdx="0" presStyleCnt="3" custLinFactNeighborX="9042" custLinFactNeighborY="-1249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 l="-25000" r="-25000"/>
          </a:stretch>
        </a:blipFill>
      </dgm:spPr>
      <dgm:extLst>
        <a:ext uri="{E40237B7-FDA0-4F09-8148-C483321AD2D9}">
          <dgm14:cNvPr xmlns:dgm14="http://schemas.microsoft.com/office/drawing/2010/diagram" id="0" name="" descr="Badge 1 with solid fill"/>
        </a:ext>
      </dgm:extLst>
    </dgm:pt>
    <dgm:pt modelId="{94A62A13-9E32-44C8-8E0F-D518E5C30AEF}" type="pres">
      <dgm:prSet presAssocID="{96FA3BA8-B291-4086-93EB-9B494AC1E9F5}" presName="sibTrans" presStyleCnt="0"/>
      <dgm:spPr/>
    </dgm:pt>
    <dgm:pt modelId="{24042E90-29F4-461D-A321-B62555361097}" type="pres">
      <dgm:prSet presAssocID="{7B71E4A3-4EDA-4140-BAE5-BDE1F914C2B8}" presName="composite" presStyleCnt="0"/>
      <dgm:spPr/>
    </dgm:pt>
    <dgm:pt modelId="{CFCA0A89-FDBA-4AF8-93AC-4E82257CE813}" type="pres">
      <dgm:prSet presAssocID="{7B71E4A3-4EDA-4140-BAE5-BDE1F914C2B8}" presName="rect1" presStyleLbl="trAlignAcc1" presStyleIdx="1" presStyleCnt="3">
        <dgm:presLayoutVars>
          <dgm:bulletEnabled val="1"/>
        </dgm:presLayoutVars>
      </dgm:prSet>
      <dgm:spPr/>
    </dgm:pt>
    <dgm:pt modelId="{43872557-3553-4A94-88BA-B65D018A06DC}" type="pres">
      <dgm:prSet presAssocID="{7B71E4A3-4EDA-4140-BAE5-BDE1F914C2B8}" presName="rect2" presStyleLbl="fgImgPlac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 l="-25000" r="-25000"/>
          </a:stretch>
        </a:blipFill>
      </dgm:spPr>
      <dgm:extLst>
        <a:ext uri="{E40237B7-FDA0-4F09-8148-C483321AD2D9}">
          <dgm14:cNvPr xmlns:dgm14="http://schemas.microsoft.com/office/drawing/2010/diagram" id="0" name="" descr="Badge with solid fill"/>
        </a:ext>
      </dgm:extLst>
    </dgm:pt>
    <dgm:pt modelId="{2C4542D5-240A-4D05-B302-AAF78CF26116}" type="pres">
      <dgm:prSet presAssocID="{6BFDA85E-C19C-4E2E-A7D0-20D4FB0EA56F}" presName="sibTrans" presStyleCnt="0"/>
      <dgm:spPr/>
    </dgm:pt>
    <dgm:pt modelId="{EEB6CC72-624D-4F15-A8B6-395ECC578664}" type="pres">
      <dgm:prSet presAssocID="{A6DEDDF1-7093-4C71-A2B0-C239112CE02E}" presName="composite" presStyleCnt="0"/>
      <dgm:spPr/>
    </dgm:pt>
    <dgm:pt modelId="{D798A6F2-20E0-4907-AB91-45D181A82F2B}" type="pres">
      <dgm:prSet presAssocID="{A6DEDDF1-7093-4C71-A2B0-C239112CE02E}" presName="rect1" presStyleLbl="trAlignAcc1" presStyleIdx="2" presStyleCnt="3" custScaleX="199540" custScaleY="188253" custLinFactNeighborX="16115" custLinFactNeighborY="6806">
        <dgm:presLayoutVars>
          <dgm:bulletEnabled val="1"/>
        </dgm:presLayoutVars>
      </dgm:prSet>
      <dgm:spPr/>
    </dgm:pt>
    <dgm:pt modelId="{93DDC53B-48D7-4669-A02D-71EEF6B06BBE}" type="pres">
      <dgm:prSet presAssocID="{A6DEDDF1-7093-4C71-A2B0-C239112CE02E}" presName="rect2" presStyleLbl="fgImgPlace1" presStyleIdx="2" presStyleCnt="3" custLinFactX="-82347" custLinFactNeighborX="-100000" custLinFactNeighborY="-30822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 l="-25000" r="-25000"/>
          </a:stretch>
        </a:blipFill>
      </dgm:spPr>
      <dgm:extLst>
        <a:ext uri="{E40237B7-FDA0-4F09-8148-C483321AD2D9}">
          <dgm14:cNvPr xmlns:dgm14="http://schemas.microsoft.com/office/drawing/2010/diagram" id="0" name="" descr="Badge 3 with solid fill"/>
        </a:ext>
      </dgm:extLst>
    </dgm:pt>
  </dgm:ptLst>
  <dgm:cxnLst>
    <dgm:cxn modelId="{EE70FB25-50CC-472F-9968-2D17FFB96DE4}" srcId="{B05869F1-154A-4D0E-9DA2-1D9F7CAA6CF3}" destId="{A6DEDDF1-7093-4C71-A2B0-C239112CE02E}" srcOrd="2" destOrd="0" parTransId="{5ACC2BB9-B175-46A8-9785-5A9716D6ED99}" sibTransId="{AC99B453-A40B-467C-A021-396C3AA98078}"/>
    <dgm:cxn modelId="{23E1A02F-C315-4F4F-BD65-F697603F0C71}" type="presOf" srcId="{D1914C2D-4AEC-4F29-A40A-6D92AF87B1F1}" destId="{D798A6F2-20E0-4907-AB91-45D181A82F2B}" srcOrd="0" destOrd="1" presId="urn:microsoft.com/office/officeart/2008/layout/PictureStrips"/>
    <dgm:cxn modelId="{F9DF1940-250D-4376-AAD3-7C12C77A002C}" type="presOf" srcId="{A6DEDDF1-7093-4C71-A2B0-C239112CE02E}" destId="{D798A6F2-20E0-4907-AB91-45D181A82F2B}" srcOrd="0" destOrd="0" presId="urn:microsoft.com/office/officeart/2008/layout/PictureStrips"/>
    <dgm:cxn modelId="{C07BF353-14CA-471A-9FE1-0B4AA62A908C}" type="presOf" srcId="{B05869F1-154A-4D0E-9DA2-1D9F7CAA6CF3}" destId="{C3EFB53B-62A0-4976-B726-D43F2352298C}" srcOrd="0" destOrd="0" presId="urn:microsoft.com/office/officeart/2008/layout/PictureStrips"/>
    <dgm:cxn modelId="{7F62737C-0349-4F9E-AFAA-C8B88AA156AB}" srcId="{B05869F1-154A-4D0E-9DA2-1D9F7CAA6CF3}" destId="{7B71E4A3-4EDA-4140-BAE5-BDE1F914C2B8}" srcOrd="1" destOrd="0" parTransId="{58EAF3F6-6EFA-4707-91EF-BEB4166C9165}" sibTransId="{6BFDA85E-C19C-4E2E-A7D0-20D4FB0EA56F}"/>
    <dgm:cxn modelId="{842D979B-1B6D-4D50-9ABC-92BDDE6F9ECD}" type="presOf" srcId="{F8E13BB7-6231-481B-B5FB-6A6F4C7CE203}" destId="{53F05815-D673-4FC0-8383-521AA8485CAF}" srcOrd="0" destOrd="0" presId="urn:microsoft.com/office/officeart/2008/layout/PictureStrips"/>
    <dgm:cxn modelId="{AED642C0-C972-4485-8E20-67A1A9F97455}" srcId="{A6DEDDF1-7093-4C71-A2B0-C239112CE02E}" destId="{D1914C2D-4AEC-4F29-A40A-6D92AF87B1F1}" srcOrd="0" destOrd="0" parTransId="{3554A6B5-3C1F-48F4-9924-FCE41661872C}" sibTransId="{A09E7363-264F-4CBE-8177-D0E7CDED00A0}"/>
    <dgm:cxn modelId="{78E19DE1-FA7B-4EE1-9ACB-D78ECF9C85D1}" type="presOf" srcId="{7B71E4A3-4EDA-4140-BAE5-BDE1F914C2B8}" destId="{CFCA0A89-FDBA-4AF8-93AC-4E82257CE813}" srcOrd="0" destOrd="0" presId="urn:microsoft.com/office/officeart/2008/layout/PictureStrips"/>
    <dgm:cxn modelId="{F80AD7FD-3C33-4E7A-A69D-2D32BBFB2671}" srcId="{B05869F1-154A-4D0E-9DA2-1D9F7CAA6CF3}" destId="{F8E13BB7-6231-481B-B5FB-6A6F4C7CE203}" srcOrd="0" destOrd="0" parTransId="{288FF1F6-7D36-4461-8A6C-FCE03755C1FF}" sibTransId="{96FA3BA8-B291-4086-93EB-9B494AC1E9F5}"/>
    <dgm:cxn modelId="{D5559317-22CE-41C2-950E-7C45BB04C43D}" type="presParOf" srcId="{C3EFB53B-62A0-4976-B726-D43F2352298C}" destId="{0C5A0BC4-B649-4CA9-8C0C-3BE1FDA8AD43}" srcOrd="0" destOrd="0" presId="urn:microsoft.com/office/officeart/2008/layout/PictureStrips"/>
    <dgm:cxn modelId="{0CA684C9-CB6D-4313-91BE-32CA43E7594F}" type="presParOf" srcId="{0C5A0BC4-B649-4CA9-8C0C-3BE1FDA8AD43}" destId="{53F05815-D673-4FC0-8383-521AA8485CAF}" srcOrd="0" destOrd="0" presId="urn:microsoft.com/office/officeart/2008/layout/PictureStrips"/>
    <dgm:cxn modelId="{EEE01E91-267D-4673-A393-2306CE897C0F}" type="presParOf" srcId="{0C5A0BC4-B649-4CA9-8C0C-3BE1FDA8AD43}" destId="{6530402C-58A9-4EF9-AB93-EDAEBD77C13C}" srcOrd="1" destOrd="0" presId="urn:microsoft.com/office/officeart/2008/layout/PictureStrips"/>
    <dgm:cxn modelId="{C8F750EA-6352-4F6F-B217-B73C998C165F}" type="presParOf" srcId="{C3EFB53B-62A0-4976-B726-D43F2352298C}" destId="{94A62A13-9E32-44C8-8E0F-D518E5C30AEF}" srcOrd="1" destOrd="0" presId="urn:microsoft.com/office/officeart/2008/layout/PictureStrips"/>
    <dgm:cxn modelId="{54CCB341-0733-4148-ACBD-2F594E24DB91}" type="presParOf" srcId="{C3EFB53B-62A0-4976-B726-D43F2352298C}" destId="{24042E90-29F4-461D-A321-B62555361097}" srcOrd="2" destOrd="0" presId="urn:microsoft.com/office/officeart/2008/layout/PictureStrips"/>
    <dgm:cxn modelId="{469E672D-705C-4478-9A1F-3A6D1B035769}" type="presParOf" srcId="{24042E90-29F4-461D-A321-B62555361097}" destId="{CFCA0A89-FDBA-4AF8-93AC-4E82257CE813}" srcOrd="0" destOrd="0" presId="urn:microsoft.com/office/officeart/2008/layout/PictureStrips"/>
    <dgm:cxn modelId="{40AF5AB3-8FC5-4EC6-A25F-F6316207F314}" type="presParOf" srcId="{24042E90-29F4-461D-A321-B62555361097}" destId="{43872557-3553-4A94-88BA-B65D018A06DC}" srcOrd="1" destOrd="0" presId="urn:microsoft.com/office/officeart/2008/layout/PictureStrips"/>
    <dgm:cxn modelId="{2ABE3CF4-35AB-47F2-A4F2-7F7935E5167A}" type="presParOf" srcId="{C3EFB53B-62A0-4976-B726-D43F2352298C}" destId="{2C4542D5-240A-4D05-B302-AAF78CF26116}" srcOrd="3" destOrd="0" presId="urn:microsoft.com/office/officeart/2008/layout/PictureStrips"/>
    <dgm:cxn modelId="{889A32D4-3E35-4120-B4B3-52B49A93371A}" type="presParOf" srcId="{C3EFB53B-62A0-4976-B726-D43F2352298C}" destId="{EEB6CC72-624D-4F15-A8B6-395ECC578664}" srcOrd="4" destOrd="0" presId="urn:microsoft.com/office/officeart/2008/layout/PictureStrips"/>
    <dgm:cxn modelId="{CFF1CF4F-A4C4-4B3F-B984-C63D28B05951}" type="presParOf" srcId="{EEB6CC72-624D-4F15-A8B6-395ECC578664}" destId="{D798A6F2-20E0-4907-AB91-45D181A82F2B}" srcOrd="0" destOrd="0" presId="urn:microsoft.com/office/officeart/2008/layout/PictureStrips"/>
    <dgm:cxn modelId="{702EF2F9-06D1-4D28-9521-2CC5A9F2FD26}" type="presParOf" srcId="{EEB6CC72-624D-4F15-A8B6-395ECC578664}" destId="{93DDC53B-48D7-4669-A02D-71EEF6B06BBE}" srcOrd="1" destOrd="0" presId="urn:microsoft.com/office/officeart/2008/layout/PictureStrips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5AC54B5-6C2E-4587-9EBE-AC8F953177E9}" type="doc">
      <dgm:prSet loTypeId="urn:microsoft.com/office/officeart/2008/layout/PictureStrips" loCatId="list" qsTypeId="urn:microsoft.com/office/officeart/2005/8/quickstyle/3d5" qsCatId="3D" csTypeId="urn:microsoft.com/office/officeart/2005/8/colors/accent4_1" csCatId="accent4" phldr="1"/>
      <dgm:spPr/>
      <dgm:t>
        <a:bodyPr/>
        <a:lstStyle/>
        <a:p>
          <a:endParaRPr lang="en-US"/>
        </a:p>
      </dgm:t>
    </dgm:pt>
    <dgm:pt modelId="{7092D24A-28DE-4D28-906C-647576045E81}">
      <dgm:prSet phldrT="[Text]" custT="1"/>
      <dgm:spPr/>
      <dgm:t>
        <a:bodyPr/>
        <a:lstStyle/>
        <a:p>
          <a:pPr algn="ctr"/>
          <a:r>
            <a:rPr lang="en-US" sz="1800" dirty="0">
              <a:latin typeface="Arial Black" panose="020B0A04020102020204" pitchFamily="34" charset="0"/>
            </a:rPr>
            <a:t>Open windows for ventilation (if applicable).</a:t>
          </a:r>
        </a:p>
      </dgm:t>
    </dgm:pt>
    <dgm:pt modelId="{7D7FF307-0724-491E-9F16-1A6C90792D05}" type="parTrans" cxnId="{D01627F8-0EB6-4376-9646-592DC2812ADD}">
      <dgm:prSet/>
      <dgm:spPr/>
      <dgm:t>
        <a:bodyPr/>
        <a:lstStyle/>
        <a:p>
          <a:endParaRPr lang="en-US"/>
        </a:p>
      </dgm:t>
    </dgm:pt>
    <dgm:pt modelId="{E23BC1A1-0583-489C-AF8E-EBC419542F33}" type="sibTrans" cxnId="{D01627F8-0EB6-4376-9646-592DC2812ADD}">
      <dgm:prSet/>
      <dgm:spPr/>
      <dgm:t>
        <a:bodyPr/>
        <a:lstStyle/>
        <a:p>
          <a:endParaRPr lang="en-US"/>
        </a:p>
      </dgm:t>
    </dgm:pt>
    <dgm:pt modelId="{3B3D5A0F-F1F4-4A12-8280-AA738480FCB5}">
      <dgm:prSet phldrT="[Text]" custT="1"/>
      <dgm:spPr/>
      <dgm:t>
        <a:bodyPr/>
        <a:lstStyle/>
        <a:p>
          <a:pPr algn="ctr"/>
          <a:r>
            <a:rPr lang="en-US" sz="1800" dirty="0">
              <a:latin typeface="Arial Black" panose="020B0A04020102020204" pitchFamily="34" charset="0"/>
            </a:rPr>
            <a:t>Check for lost items and report them to the Lost and Found department.</a:t>
          </a:r>
        </a:p>
      </dgm:t>
    </dgm:pt>
    <dgm:pt modelId="{FEB4FA7B-142D-483E-A50F-D23B9E4AB7C3}" type="parTrans" cxnId="{B41A41BF-2718-42C8-AE58-AA01E243B9DA}">
      <dgm:prSet/>
      <dgm:spPr/>
      <dgm:t>
        <a:bodyPr/>
        <a:lstStyle/>
        <a:p>
          <a:endParaRPr lang="en-US"/>
        </a:p>
      </dgm:t>
    </dgm:pt>
    <dgm:pt modelId="{59704B99-9D3F-4A81-AEB7-9465F96D420D}" type="sibTrans" cxnId="{B41A41BF-2718-42C8-AE58-AA01E243B9DA}">
      <dgm:prSet/>
      <dgm:spPr/>
      <dgm:t>
        <a:bodyPr/>
        <a:lstStyle/>
        <a:p>
          <a:endParaRPr lang="en-US"/>
        </a:p>
      </dgm:t>
    </dgm:pt>
    <dgm:pt modelId="{8C56B1A3-CD1F-499A-95B0-BFA555B931FB}">
      <dgm:prSet phldrT="[Text]" custT="1"/>
      <dgm:spPr/>
      <dgm:t>
        <a:bodyPr/>
        <a:lstStyle/>
        <a:p>
          <a:pPr algn="ctr"/>
          <a:r>
            <a:rPr lang="en-US" sz="1800" dirty="0">
              <a:latin typeface="Arial Black" panose="020B0A04020102020204" pitchFamily="34" charset="0"/>
            </a:rPr>
            <a:t>Inspect the room for any damage and report to maintenance.</a:t>
          </a:r>
        </a:p>
      </dgm:t>
    </dgm:pt>
    <dgm:pt modelId="{D9311CBB-E3F0-4FFE-A754-4F359D528D4E}" type="parTrans" cxnId="{3C029423-8C57-4BD2-B38D-D1F2D5424908}">
      <dgm:prSet/>
      <dgm:spPr/>
      <dgm:t>
        <a:bodyPr/>
        <a:lstStyle/>
        <a:p>
          <a:endParaRPr lang="en-US"/>
        </a:p>
      </dgm:t>
    </dgm:pt>
    <dgm:pt modelId="{5DF1EA39-4DFC-4D12-934C-3F19710209E7}" type="sibTrans" cxnId="{3C029423-8C57-4BD2-B38D-D1F2D5424908}">
      <dgm:prSet/>
      <dgm:spPr/>
      <dgm:t>
        <a:bodyPr/>
        <a:lstStyle/>
        <a:p>
          <a:endParaRPr lang="en-US"/>
        </a:p>
      </dgm:t>
    </dgm:pt>
    <dgm:pt modelId="{617254E2-A45C-431F-9B7B-47885A9B86BA}" type="pres">
      <dgm:prSet presAssocID="{C5AC54B5-6C2E-4587-9EBE-AC8F953177E9}" presName="Name0" presStyleCnt="0">
        <dgm:presLayoutVars>
          <dgm:dir/>
          <dgm:resizeHandles val="exact"/>
        </dgm:presLayoutVars>
      </dgm:prSet>
      <dgm:spPr/>
    </dgm:pt>
    <dgm:pt modelId="{2156A8CD-2F65-43D1-963D-35D5447E87C6}" type="pres">
      <dgm:prSet presAssocID="{7092D24A-28DE-4D28-906C-647576045E81}" presName="composite" presStyleCnt="0"/>
      <dgm:spPr/>
    </dgm:pt>
    <dgm:pt modelId="{BC1939C4-AB30-440A-9C3D-5AD2BA4FBF55}" type="pres">
      <dgm:prSet presAssocID="{7092D24A-28DE-4D28-906C-647576045E81}" presName="rect1" presStyleLbl="trAlignAcc1" presStyleIdx="0" presStyleCnt="3">
        <dgm:presLayoutVars>
          <dgm:bulletEnabled val="1"/>
        </dgm:presLayoutVars>
      </dgm:prSet>
      <dgm:spPr/>
    </dgm:pt>
    <dgm:pt modelId="{DD136259-FACB-401D-9ED8-2BD925FCABCC}" type="pres">
      <dgm:prSet presAssocID="{7092D24A-28DE-4D28-906C-647576045E81}" presName="rect2" presStyleLbl="fgImgPlac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 l="-25000" r="-25000"/>
          </a:stretch>
        </a:blipFill>
      </dgm:spPr>
      <dgm:extLst>
        <a:ext uri="{E40237B7-FDA0-4F09-8148-C483321AD2D9}">
          <dgm14:cNvPr xmlns:dgm14="http://schemas.microsoft.com/office/drawing/2010/diagram" id="0" name="" descr="Badge 1 with solid fill"/>
        </a:ext>
      </dgm:extLst>
    </dgm:pt>
    <dgm:pt modelId="{482B47EC-2EB2-48F9-A55C-2789CDADDC9F}" type="pres">
      <dgm:prSet presAssocID="{E23BC1A1-0583-489C-AF8E-EBC419542F33}" presName="sibTrans" presStyleCnt="0"/>
      <dgm:spPr/>
    </dgm:pt>
    <dgm:pt modelId="{3DDFAD6E-DFEB-41ED-A688-275C3DD03E8C}" type="pres">
      <dgm:prSet presAssocID="{3B3D5A0F-F1F4-4A12-8280-AA738480FCB5}" presName="composite" presStyleCnt="0"/>
      <dgm:spPr/>
    </dgm:pt>
    <dgm:pt modelId="{85065D28-95BF-4300-816D-CFF89EEF1B0F}" type="pres">
      <dgm:prSet presAssocID="{3B3D5A0F-F1F4-4A12-8280-AA738480FCB5}" presName="rect1" presStyleLbl="trAlignAcc1" presStyleIdx="1" presStyleCnt="3">
        <dgm:presLayoutVars>
          <dgm:bulletEnabled val="1"/>
        </dgm:presLayoutVars>
      </dgm:prSet>
      <dgm:spPr/>
    </dgm:pt>
    <dgm:pt modelId="{5FA52B0F-F7FE-4E37-A2CC-457643272C6F}" type="pres">
      <dgm:prSet presAssocID="{3B3D5A0F-F1F4-4A12-8280-AA738480FCB5}" presName="rect2" presStyleLbl="fgImgPlac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 l="-25000" r="-25000"/>
          </a:stretch>
        </a:blipFill>
      </dgm:spPr>
      <dgm:extLst>
        <a:ext uri="{E40237B7-FDA0-4F09-8148-C483321AD2D9}">
          <dgm14:cNvPr xmlns:dgm14="http://schemas.microsoft.com/office/drawing/2010/diagram" id="0" name="" descr="Badge with solid fill"/>
        </a:ext>
      </dgm:extLst>
    </dgm:pt>
    <dgm:pt modelId="{C140F104-B49F-44EE-AF8B-5B36846054EB}" type="pres">
      <dgm:prSet presAssocID="{59704B99-9D3F-4A81-AEB7-9465F96D420D}" presName="sibTrans" presStyleCnt="0"/>
      <dgm:spPr/>
    </dgm:pt>
    <dgm:pt modelId="{CB70C30C-E2A1-4F2C-BC72-1ACC842DDEBF}" type="pres">
      <dgm:prSet presAssocID="{8C56B1A3-CD1F-499A-95B0-BFA555B931FB}" presName="composite" presStyleCnt="0"/>
      <dgm:spPr/>
    </dgm:pt>
    <dgm:pt modelId="{7B0BEAF6-8EF1-44B7-9FD2-C6A61D046C9C}" type="pres">
      <dgm:prSet presAssocID="{8C56B1A3-CD1F-499A-95B0-BFA555B931FB}" presName="rect1" presStyleLbl="trAlignAcc1" presStyleIdx="2" presStyleCnt="3">
        <dgm:presLayoutVars>
          <dgm:bulletEnabled val="1"/>
        </dgm:presLayoutVars>
      </dgm:prSet>
      <dgm:spPr/>
    </dgm:pt>
    <dgm:pt modelId="{C3FFB061-1D74-482C-9D9D-FAF187D5E79C}" type="pres">
      <dgm:prSet presAssocID="{8C56B1A3-CD1F-499A-95B0-BFA555B931FB}" presName="rect2" presStyleLbl="fgImgPlac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 l="-25000" r="-25000"/>
          </a:stretch>
        </a:blipFill>
      </dgm:spPr>
      <dgm:extLst>
        <a:ext uri="{E40237B7-FDA0-4F09-8148-C483321AD2D9}">
          <dgm14:cNvPr xmlns:dgm14="http://schemas.microsoft.com/office/drawing/2010/diagram" id="0" name="" descr="Badge 3 with solid fill"/>
        </a:ext>
      </dgm:extLst>
    </dgm:pt>
  </dgm:ptLst>
  <dgm:cxnLst>
    <dgm:cxn modelId="{3C029423-8C57-4BD2-B38D-D1F2D5424908}" srcId="{C5AC54B5-6C2E-4587-9EBE-AC8F953177E9}" destId="{8C56B1A3-CD1F-499A-95B0-BFA555B931FB}" srcOrd="2" destOrd="0" parTransId="{D9311CBB-E3F0-4FFE-A754-4F359D528D4E}" sibTransId="{5DF1EA39-4DFC-4D12-934C-3F19710209E7}"/>
    <dgm:cxn modelId="{45C4D860-0D8C-4EB1-B3F9-4735984B1F42}" type="presOf" srcId="{8C56B1A3-CD1F-499A-95B0-BFA555B931FB}" destId="{7B0BEAF6-8EF1-44B7-9FD2-C6A61D046C9C}" srcOrd="0" destOrd="0" presId="urn:microsoft.com/office/officeart/2008/layout/PictureStrips"/>
    <dgm:cxn modelId="{301B6A43-200C-4810-9349-09FF9881279C}" type="presOf" srcId="{7092D24A-28DE-4D28-906C-647576045E81}" destId="{BC1939C4-AB30-440A-9C3D-5AD2BA4FBF55}" srcOrd="0" destOrd="0" presId="urn:microsoft.com/office/officeart/2008/layout/PictureStrips"/>
    <dgm:cxn modelId="{8A796EA7-6315-4BD2-8D64-49E49729B676}" type="presOf" srcId="{C5AC54B5-6C2E-4587-9EBE-AC8F953177E9}" destId="{617254E2-A45C-431F-9B7B-47885A9B86BA}" srcOrd="0" destOrd="0" presId="urn:microsoft.com/office/officeart/2008/layout/PictureStrips"/>
    <dgm:cxn modelId="{B41A41BF-2718-42C8-AE58-AA01E243B9DA}" srcId="{C5AC54B5-6C2E-4587-9EBE-AC8F953177E9}" destId="{3B3D5A0F-F1F4-4A12-8280-AA738480FCB5}" srcOrd="1" destOrd="0" parTransId="{FEB4FA7B-142D-483E-A50F-D23B9E4AB7C3}" sibTransId="{59704B99-9D3F-4A81-AEB7-9465F96D420D}"/>
    <dgm:cxn modelId="{545D2FE9-2682-4217-88B5-963C40600B85}" type="presOf" srcId="{3B3D5A0F-F1F4-4A12-8280-AA738480FCB5}" destId="{85065D28-95BF-4300-816D-CFF89EEF1B0F}" srcOrd="0" destOrd="0" presId="urn:microsoft.com/office/officeart/2008/layout/PictureStrips"/>
    <dgm:cxn modelId="{D01627F8-0EB6-4376-9646-592DC2812ADD}" srcId="{C5AC54B5-6C2E-4587-9EBE-AC8F953177E9}" destId="{7092D24A-28DE-4D28-906C-647576045E81}" srcOrd="0" destOrd="0" parTransId="{7D7FF307-0724-491E-9F16-1A6C90792D05}" sibTransId="{E23BC1A1-0583-489C-AF8E-EBC419542F33}"/>
    <dgm:cxn modelId="{C6A00BFD-E219-4756-B164-302C2B7464C8}" type="presParOf" srcId="{617254E2-A45C-431F-9B7B-47885A9B86BA}" destId="{2156A8CD-2F65-43D1-963D-35D5447E87C6}" srcOrd="0" destOrd="0" presId="urn:microsoft.com/office/officeart/2008/layout/PictureStrips"/>
    <dgm:cxn modelId="{59356E3D-6962-473D-B7F2-54079F9992FD}" type="presParOf" srcId="{2156A8CD-2F65-43D1-963D-35D5447E87C6}" destId="{BC1939C4-AB30-440A-9C3D-5AD2BA4FBF55}" srcOrd="0" destOrd="0" presId="urn:microsoft.com/office/officeart/2008/layout/PictureStrips"/>
    <dgm:cxn modelId="{838EC476-CF26-4E75-B67A-D27076FD5800}" type="presParOf" srcId="{2156A8CD-2F65-43D1-963D-35D5447E87C6}" destId="{DD136259-FACB-401D-9ED8-2BD925FCABCC}" srcOrd="1" destOrd="0" presId="urn:microsoft.com/office/officeart/2008/layout/PictureStrips"/>
    <dgm:cxn modelId="{83AAE96B-5622-4A31-B7B8-BBA6C0923EBA}" type="presParOf" srcId="{617254E2-A45C-431F-9B7B-47885A9B86BA}" destId="{482B47EC-2EB2-48F9-A55C-2789CDADDC9F}" srcOrd="1" destOrd="0" presId="urn:microsoft.com/office/officeart/2008/layout/PictureStrips"/>
    <dgm:cxn modelId="{3C9EDFDE-EA55-42CB-A721-30806412A293}" type="presParOf" srcId="{617254E2-A45C-431F-9B7B-47885A9B86BA}" destId="{3DDFAD6E-DFEB-41ED-A688-275C3DD03E8C}" srcOrd="2" destOrd="0" presId="urn:microsoft.com/office/officeart/2008/layout/PictureStrips"/>
    <dgm:cxn modelId="{AF080754-9FEB-4662-BF0A-49D17423AFDB}" type="presParOf" srcId="{3DDFAD6E-DFEB-41ED-A688-275C3DD03E8C}" destId="{85065D28-95BF-4300-816D-CFF89EEF1B0F}" srcOrd="0" destOrd="0" presId="urn:microsoft.com/office/officeart/2008/layout/PictureStrips"/>
    <dgm:cxn modelId="{B0018CE5-0FDD-412C-BB0D-CF31295C7153}" type="presParOf" srcId="{3DDFAD6E-DFEB-41ED-A688-275C3DD03E8C}" destId="{5FA52B0F-F7FE-4E37-A2CC-457643272C6F}" srcOrd="1" destOrd="0" presId="urn:microsoft.com/office/officeart/2008/layout/PictureStrips"/>
    <dgm:cxn modelId="{10E27026-7DD1-4BE6-8652-65AD09370906}" type="presParOf" srcId="{617254E2-A45C-431F-9B7B-47885A9B86BA}" destId="{C140F104-B49F-44EE-AF8B-5B36846054EB}" srcOrd="3" destOrd="0" presId="urn:microsoft.com/office/officeart/2008/layout/PictureStrips"/>
    <dgm:cxn modelId="{C8492737-0EF2-4121-89E7-49BE82F2A838}" type="presParOf" srcId="{617254E2-A45C-431F-9B7B-47885A9B86BA}" destId="{CB70C30C-E2A1-4F2C-BC72-1ACC842DDEBF}" srcOrd="4" destOrd="0" presId="urn:microsoft.com/office/officeart/2008/layout/PictureStrips"/>
    <dgm:cxn modelId="{20EC8317-8DF6-494A-9260-A9444F3DFC9E}" type="presParOf" srcId="{CB70C30C-E2A1-4F2C-BC72-1ACC842DDEBF}" destId="{7B0BEAF6-8EF1-44B7-9FD2-C6A61D046C9C}" srcOrd="0" destOrd="0" presId="urn:microsoft.com/office/officeart/2008/layout/PictureStrips"/>
    <dgm:cxn modelId="{26FF4BDF-EF28-471B-8D87-B4A764E7689F}" type="presParOf" srcId="{CB70C30C-E2A1-4F2C-BC72-1ACC842DDEBF}" destId="{C3FFB061-1D74-482C-9D9D-FAF187D5E79C}" srcOrd="1" destOrd="0" presId="urn:microsoft.com/office/officeart/2008/layout/PictureStrip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EFADB3C-97B0-4A9B-B740-656D0587999A}" type="doc">
      <dgm:prSet loTypeId="urn:microsoft.com/office/officeart/2008/layout/PictureStrips" loCatId="list" qsTypeId="urn:microsoft.com/office/officeart/2005/8/quickstyle/3d5" qsCatId="3D" csTypeId="urn:microsoft.com/office/officeart/2005/8/colors/accent4_1" csCatId="accent4" phldr="1"/>
      <dgm:spPr/>
      <dgm:t>
        <a:bodyPr/>
        <a:lstStyle/>
        <a:p>
          <a:endParaRPr lang="en-US"/>
        </a:p>
      </dgm:t>
    </dgm:pt>
    <dgm:pt modelId="{E767DD99-7509-42D7-9BD4-55F7D9755C6B}">
      <dgm:prSet phldrT="[Text]" custT="1"/>
      <dgm:spPr/>
      <dgm:t>
        <a:bodyPr/>
        <a:lstStyle/>
        <a:p>
          <a:pPr algn="ctr">
            <a:buFont typeface="+mj-lt"/>
            <a:buAutoNum type="arabicPeriod"/>
          </a:pPr>
          <a:r>
            <a:rPr lang="en-US" sz="1800" dirty="0">
              <a:latin typeface="Arial Black" panose="020B0A04020102020204" pitchFamily="34" charset="0"/>
            </a:rPr>
            <a:t>Change bed linens and pillowcases.</a:t>
          </a:r>
        </a:p>
      </dgm:t>
    </dgm:pt>
    <dgm:pt modelId="{471676BA-327B-4041-A8F0-6852E9512459}" type="parTrans" cxnId="{2CBD255E-79F8-4E00-8B0C-22B2A470C68D}">
      <dgm:prSet/>
      <dgm:spPr/>
      <dgm:t>
        <a:bodyPr/>
        <a:lstStyle/>
        <a:p>
          <a:endParaRPr lang="en-US"/>
        </a:p>
      </dgm:t>
    </dgm:pt>
    <dgm:pt modelId="{14E0FACA-2130-4CCA-B67F-14A56CD0A7CF}" type="sibTrans" cxnId="{2CBD255E-79F8-4E00-8B0C-22B2A470C68D}">
      <dgm:prSet/>
      <dgm:spPr/>
      <dgm:t>
        <a:bodyPr/>
        <a:lstStyle/>
        <a:p>
          <a:endParaRPr lang="en-US"/>
        </a:p>
      </dgm:t>
    </dgm:pt>
    <dgm:pt modelId="{90CC6A4D-4248-4618-9929-9822A4EC5B4A}">
      <dgm:prSet phldrT="[Text]" custT="1"/>
      <dgm:spPr/>
      <dgm:t>
        <a:bodyPr/>
        <a:lstStyle/>
        <a:p>
          <a:pPr algn="ctr">
            <a:buFont typeface="+mj-lt"/>
            <a:buAutoNum type="arabicPeriod"/>
          </a:pPr>
          <a:r>
            <a:rPr lang="en-US" sz="1800" dirty="0">
              <a:latin typeface="Arial Black" panose="020B0A04020102020204" pitchFamily="34" charset="0"/>
            </a:rPr>
            <a:t>Vacuum or sweep and mop the floor.</a:t>
          </a:r>
        </a:p>
      </dgm:t>
    </dgm:pt>
    <dgm:pt modelId="{085066C8-23AE-4680-93FD-07F943A0094E}" type="parTrans" cxnId="{E085EDB3-FD92-4CEE-B861-FCF5276BB1F7}">
      <dgm:prSet/>
      <dgm:spPr/>
      <dgm:t>
        <a:bodyPr/>
        <a:lstStyle/>
        <a:p>
          <a:endParaRPr lang="en-US"/>
        </a:p>
      </dgm:t>
    </dgm:pt>
    <dgm:pt modelId="{6E128178-6852-45AE-AB30-32BD21F88B8B}" type="sibTrans" cxnId="{E085EDB3-FD92-4CEE-B861-FCF5276BB1F7}">
      <dgm:prSet/>
      <dgm:spPr/>
      <dgm:t>
        <a:bodyPr/>
        <a:lstStyle/>
        <a:p>
          <a:endParaRPr lang="en-US"/>
        </a:p>
      </dgm:t>
    </dgm:pt>
    <dgm:pt modelId="{203B4DD1-EF27-49B6-B261-1CB9BE212974}">
      <dgm:prSet phldrT="[Text]" custT="1"/>
      <dgm:spPr/>
      <dgm:t>
        <a:bodyPr/>
        <a:lstStyle/>
        <a:p>
          <a:pPr algn="ctr"/>
          <a:r>
            <a:rPr lang="en-US" sz="1800" dirty="0">
              <a:latin typeface="Arial Black" panose="020B0A04020102020204" pitchFamily="34" charset="0"/>
            </a:rPr>
            <a:t>Dust and clean all furniture surfaces.</a:t>
          </a:r>
        </a:p>
      </dgm:t>
    </dgm:pt>
    <dgm:pt modelId="{6F964B01-7B73-48A1-B7FB-8CBD8EB26964}" type="parTrans" cxnId="{E31D9517-F6F3-407E-88DC-FC2D63636A40}">
      <dgm:prSet/>
      <dgm:spPr/>
      <dgm:t>
        <a:bodyPr/>
        <a:lstStyle/>
        <a:p>
          <a:endParaRPr lang="en-US"/>
        </a:p>
      </dgm:t>
    </dgm:pt>
    <dgm:pt modelId="{B6D218CA-62E3-4F97-8797-11B14BF80A1C}" type="sibTrans" cxnId="{E31D9517-F6F3-407E-88DC-FC2D63636A40}">
      <dgm:prSet/>
      <dgm:spPr/>
      <dgm:t>
        <a:bodyPr/>
        <a:lstStyle/>
        <a:p>
          <a:endParaRPr lang="en-US"/>
        </a:p>
      </dgm:t>
    </dgm:pt>
    <dgm:pt modelId="{012613EA-4A74-4A5B-9C2B-B0FFA215F614}">
      <dgm:prSet custT="1"/>
      <dgm:spPr/>
      <dgm:t>
        <a:bodyPr/>
        <a:lstStyle/>
        <a:p>
          <a:pPr algn="ctr"/>
          <a:r>
            <a:rPr lang="en-US" sz="1800" dirty="0">
              <a:latin typeface="Arial Black" panose="020B0A04020102020204" pitchFamily="34" charset="0"/>
            </a:rPr>
            <a:t>Inspect the mattress for stains or damage.</a:t>
          </a:r>
        </a:p>
      </dgm:t>
    </dgm:pt>
    <dgm:pt modelId="{D9139766-DC1A-4E33-96D7-43E00E2CF06F}" type="parTrans" cxnId="{0DE0DD0B-E31D-4DCA-9415-9F7F93168707}">
      <dgm:prSet/>
      <dgm:spPr/>
      <dgm:t>
        <a:bodyPr/>
        <a:lstStyle/>
        <a:p>
          <a:endParaRPr lang="en-US"/>
        </a:p>
      </dgm:t>
    </dgm:pt>
    <dgm:pt modelId="{BCAAED41-D3CF-4C0C-8A84-96D16A3B6AC6}" type="sibTrans" cxnId="{0DE0DD0B-E31D-4DCA-9415-9F7F93168707}">
      <dgm:prSet/>
      <dgm:spPr/>
      <dgm:t>
        <a:bodyPr/>
        <a:lstStyle/>
        <a:p>
          <a:endParaRPr lang="en-US"/>
        </a:p>
      </dgm:t>
    </dgm:pt>
    <dgm:pt modelId="{24F7358E-C97E-4CBB-8DD1-D544758C5351}">
      <dgm:prSet custT="1"/>
      <dgm:spPr/>
      <dgm:t>
        <a:bodyPr/>
        <a:lstStyle/>
        <a:p>
          <a:pPr algn="ctr"/>
          <a:r>
            <a:rPr lang="en-US" sz="1800" dirty="0">
              <a:latin typeface="Arial Black" panose="020B0A04020102020204" pitchFamily="34" charset="0"/>
            </a:rPr>
            <a:t>Fluff pillows and arrange them neatly.</a:t>
          </a:r>
        </a:p>
      </dgm:t>
    </dgm:pt>
    <dgm:pt modelId="{33574211-39ED-4C50-95BF-B8BB46B9BC62}" type="parTrans" cxnId="{19AE3371-49A0-4803-922D-C525B8C44781}">
      <dgm:prSet/>
      <dgm:spPr/>
      <dgm:t>
        <a:bodyPr/>
        <a:lstStyle/>
        <a:p>
          <a:endParaRPr lang="en-US"/>
        </a:p>
      </dgm:t>
    </dgm:pt>
    <dgm:pt modelId="{5A2DF579-0384-412C-8820-9ACD154E96E8}" type="sibTrans" cxnId="{19AE3371-49A0-4803-922D-C525B8C44781}">
      <dgm:prSet/>
      <dgm:spPr/>
      <dgm:t>
        <a:bodyPr/>
        <a:lstStyle/>
        <a:p>
          <a:endParaRPr lang="en-US"/>
        </a:p>
      </dgm:t>
    </dgm:pt>
    <dgm:pt modelId="{85CFB7E6-AEAE-418D-8FAB-BF68B523E69C}" type="pres">
      <dgm:prSet presAssocID="{FEFADB3C-97B0-4A9B-B740-656D0587999A}" presName="Name0" presStyleCnt="0">
        <dgm:presLayoutVars>
          <dgm:dir/>
          <dgm:resizeHandles val="exact"/>
        </dgm:presLayoutVars>
      </dgm:prSet>
      <dgm:spPr/>
    </dgm:pt>
    <dgm:pt modelId="{EF8037E5-D2A0-4083-B74A-150602D8750F}" type="pres">
      <dgm:prSet presAssocID="{E767DD99-7509-42D7-9BD4-55F7D9755C6B}" presName="composite" presStyleCnt="0"/>
      <dgm:spPr/>
    </dgm:pt>
    <dgm:pt modelId="{CF6CC9F4-C252-4606-8DD3-CBCED6F2345B}" type="pres">
      <dgm:prSet presAssocID="{E767DD99-7509-42D7-9BD4-55F7D9755C6B}" presName="rect1" presStyleLbl="trAlignAcc1" presStyleIdx="0" presStyleCnt="5">
        <dgm:presLayoutVars>
          <dgm:bulletEnabled val="1"/>
        </dgm:presLayoutVars>
      </dgm:prSet>
      <dgm:spPr/>
    </dgm:pt>
    <dgm:pt modelId="{B129D616-CFB8-4642-9547-EF3CB6E398E3}" type="pres">
      <dgm:prSet presAssocID="{E767DD99-7509-42D7-9BD4-55F7D9755C6B}" presName="rect2" presStyleLbl="fgImgPlace1" presStyleIdx="0" presStyleCnt="5"/>
      <dgm:spPr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 l="-25000" r="-25000"/>
          </a:stretch>
        </a:blipFill>
      </dgm:spPr>
      <dgm:extLst>
        <a:ext uri="{E40237B7-FDA0-4F09-8148-C483321AD2D9}">
          <dgm14:cNvPr xmlns:dgm14="http://schemas.microsoft.com/office/drawing/2010/diagram" id="0" name="" descr="Badge 1 with solid fill"/>
        </a:ext>
      </dgm:extLst>
    </dgm:pt>
    <dgm:pt modelId="{B481EECD-2DAE-40F9-B476-AD22336736EA}" type="pres">
      <dgm:prSet presAssocID="{14E0FACA-2130-4CCA-B67F-14A56CD0A7CF}" presName="sibTrans" presStyleCnt="0"/>
      <dgm:spPr/>
    </dgm:pt>
    <dgm:pt modelId="{221BABD9-9852-4AEF-9822-8B0ED396C71B}" type="pres">
      <dgm:prSet presAssocID="{24F7358E-C97E-4CBB-8DD1-D544758C5351}" presName="composite" presStyleCnt="0"/>
      <dgm:spPr/>
    </dgm:pt>
    <dgm:pt modelId="{A7626912-C973-41DE-AE25-B926813893D6}" type="pres">
      <dgm:prSet presAssocID="{24F7358E-C97E-4CBB-8DD1-D544758C5351}" presName="rect1" presStyleLbl="trAlignAcc1" presStyleIdx="1" presStyleCnt="5" custLinFactNeighborX="2887">
        <dgm:presLayoutVars>
          <dgm:bulletEnabled val="1"/>
        </dgm:presLayoutVars>
      </dgm:prSet>
      <dgm:spPr/>
    </dgm:pt>
    <dgm:pt modelId="{12DF4715-6DF9-462C-B44B-EFF9E08E2131}" type="pres">
      <dgm:prSet presAssocID="{24F7358E-C97E-4CBB-8DD1-D544758C5351}" presName="rect2" presStyleLbl="fgImgPlace1" presStyleIdx="1" presStyleCnt="5"/>
      <dgm:spPr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 l="-25000" r="-25000"/>
          </a:stretch>
        </a:blipFill>
      </dgm:spPr>
      <dgm:extLst>
        <a:ext uri="{E40237B7-FDA0-4F09-8148-C483321AD2D9}">
          <dgm14:cNvPr xmlns:dgm14="http://schemas.microsoft.com/office/drawing/2010/diagram" id="0" name="" descr="Badge with solid fill"/>
        </a:ext>
      </dgm:extLst>
    </dgm:pt>
    <dgm:pt modelId="{D26799A0-FF7F-4655-A6E1-7CD9F07B5DE0}" type="pres">
      <dgm:prSet presAssocID="{5A2DF579-0384-412C-8820-9ACD154E96E8}" presName="sibTrans" presStyleCnt="0"/>
      <dgm:spPr/>
    </dgm:pt>
    <dgm:pt modelId="{5791FB5E-EA81-48C4-A131-D39A3600332A}" type="pres">
      <dgm:prSet presAssocID="{012613EA-4A74-4A5B-9C2B-B0FFA215F614}" presName="composite" presStyleCnt="0"/>
      <dgm:spPr/>
    </dgm:pt>
    <dgm:pt modelId="{36FEBCB9-6ED8-44CA-918D-AE700732183A}" type="pres">
      <dgm:prSet presAssocID="{012613EA-4A74-4A5B-9C2B-B0FFA215F614}" presName="rect1" presStyleLbl="trAlignAcc1" presStyleIdx="2" presStyleCnt="5">
        <dgm:presLayoutVars>
          <dgm:bulletEnabled val="1"/>
        </dgm:presLayoutVars>
      </dgm:prSet>
      <dgm:spPr/>
    </dgm:pt>
    <dgm:pt modelId="{A5773C4D-B65B-4E7A-A41C-7CD47AF8E442}" type="pres">
      <dgm:prSet presAssocID="{012613EA-4A74-4A5B-9C2B-B0FFA215F614}" presName="rect2" presStyleLbl="fgImgPlace1" presStyleIdx="2" presStyleCnt="5"/>
      <dgm:spPr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 l="-25000" r="-25000"/>
          </a:stretch>
        </a:blipFill>
      </dgm:spPr>
      <dgm:extLst>
        <a:ext uri="{E40237B7-FDA0-4F09-8148-C483321AD2D9}">
          <dgm14:cNvPr xmlns:dgm14="http://schemas.microsoft.com/office/drawing/2010/diagram" id="0" name="" descr="Badge 3 with solid fill"/>
        </a:ext>
      </dgm:extLst>
    </dgm:pt>
    <dgm:pt modelId="{D5E0DA61-F9B1-4858-B081-CEAF2187F7B8}" type="pres">
      <dgm:prSet presAssocID="{BCAAED41-D3CF-4C0C-8A84-96D16A3B6AC6}" presName="sibTrans" presStyleCnt="0"/>
      <dgm:spPr/>
    </dgm:pt>
    <dgm:pt modelId="{3F9E30BD-A294-43D6-8F97-33F731134A47}" type="pres">
      <dgm:prSet presAssocID="{90CC6A4D-4248-4618-9929-9822A4EC5B4A}" presName="composite" presStyleCnt="0"/>
      <dgm:spPr/>
    </dgm:pt>
    <dgm:pt modelId="{C3603CED-AD83-459E-8930-C1CBC87D8752}" type="pres">
      <dgm:prSet presAssocID="{90CC6A4D-4248-4618-9929-9822A4EC5B4A}" presName="rect1" presStyleLbl="trAlignAcc1" presStyleIdx="3" presStyleCnt="5" custLinFactNeighborX="-2977" custLinFactNeighborY="-1325">
        <dgm:presLayoutVars>
          <dgm:bulletEnabled val="1"/>
        </dgm:presLayoutVars>
      </dgm:prSet>
      <dgm:spPr/>
    </dgm:pt>
    <dgm:pt modelId="{58070CFA-0B06-4B45-99D4-1256C366A704}" type="pres">
      <dgm:prSet presAssocID="{90CC6A4D-4248-4618-9929-9822A4EC5B4A}" presName="rect2" presStyleLbl="fgImgPlace1" presStyleIdx="3" presStyleCnt="5"/>
      <dgm:spPr>
        <a:blipFill>
          <a:blip xmlns:r="http://schemas.openxmlformats.org/officeDocument/2006/relationships"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 l="-25000" r="-25000"/>
          </a:stretch>
        </a:blipFill>
      </dgm:spPr>
      <dgm:extLst>
        <a:ext uri="{E40237B7-FDA0-4F09-8148-C483321AD2D9}">
          <dgm14:cNvPr xmlns:dgm14="http://schemas.microsoft.com/office/drawing/2010/diagram" id="0" name="" descr="Badge 4 with solid fill"/>
        </a:ext>
      </dgm:extLst>
    </dgm:pt>
    <dgm:pt modelId="{C874750F-77BD-4152-A79F-33D90EA29BC1}" type="pres">
      <dgm:prSet presAssocID="{6E128178-6852-45AE-AB30-32BD21F88B8B}" presName="sibTrans" presStyleCnt="0"/>
      <dgm:spPr/>
    </dgm:pt>
    <dgm:pt modelId="{1571EBA4-CD0C-4D99-85EC-B513D3272BC6}" type="pres">
      <dgm:prSet presAssocID="{203B4DD1-EF27-49B6-B261-1CB9BE212974}" presName="composite" presStyleCnt="0"/>
      <dgm:spPr/>
    </dgm:pt>
    <dgm:pt modelId="{27E8AC93-D5D2-4350-96A4-4B07FF37C7EC}" type="pres">
      <dgm:prSet presAssocID="{203B4DD1-EF27-49B6-B261-1CB9BE212974}" presName="rect1" presStyleLbl="trAlignAcc1" presStyleIdx="4" presStyleCnt="5">
        <dgm:presLayoutVars>
          <dgm:bulletEnabled val="1"/>
        </dgm:presLayoutVars>
      </dgm:prSet>
      <dgm:spPr/>
    </dgm:pt>
    <dgm:pt modelId="{FF7379CE-B636-4A8A-A7B6-66257E97DE3E}" type="pres">
      <dgm:prSet presAssocID="{203B4DD1-EF27-49B6-B261-1CB9BE212974}" presName="rect2" presStyleLbl="fgImgPlace1" presStyleIdx="4" presStyleCnt="5"/>
      <dgm:spPr>
        <a:blipFill>
          <a:blip xmlns:r="http://schemas.openxmlformats.org/officeDocument/2006/relationships"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>
            <a:fillRect l="-25000" r="-25000"/>
          </a:stretch>
        </a:blipFill>
      </dgm:spPr>
      <dgm:extLst>
        <a:ext uri="{E40237B7-FDA0-4F09-8148-C483321AD2D9}">
          <dgm14:cNvPr xmlns:dgm14="http://schemas.microsoft.com/office/drawing/2010/diagram" id="0" name="" descr="Badge 5 with solid fill"/>
        </a:ext>
      </dgm:extLst>
    </dgm:pt>
  </dgm:ptLst>
  <dgm:cxnLst>
    <dgm:cxn modelId="{0DE0DD0B-E31D-4DCA-9415-9F7F93168707}" srcId="{FEFADB3C-97B0-4A9B-B740-656D0587999A}" destId="{012613EA-4A74-4A5B-9C2B-B0FFA215F614}" srcOrd="2" destOrd="0" parTransId="{D9139766-DC1A-4E33-96D7-43E00E2CF06F}" sibTransId="{BCAAED41-D3CF-4C0C-8A84-96D16A3B6AC6}"/>
    <dgm:cxn modelId="{DB44A313-5DC5-4361-A232-1445BE1B4859}" type="presOf" srcId="{90CC6A4D-4248-4618-9929-9822A4EC5B4A}" destId="{C3603CED-AD83-459E-8930-C1CBC87D8752}" srcOrd="0" destOrd="0" presId="urn:microsoft.com/office/officeart/2008/layout/PictureStrips"/>
    <dgm:cxn modelId="{E31D9517-F6F3-407E-88DC-FC2D63636A40}" srcId="{FEFADB3C-97B0-4A9B-B740-656D0587999A}" destId="{203B4DD1-EF27-49B6-B261-1CB9BE212974}" srcOrd="4" destOrd="0" parTransId="{6F964B01-7B73-48A1-B7FB-8CBD8EB26964}" sibTransId="{B6D218CA-62E3-4F97-8797-11B14BF80A1C}"/>
    <dgm:cxn modelId="{4E0CB237-50D2-42FB-9EE7-83BDD26EAE6E}" type="presOf" srcId="{E767DD99-7509-42D7-9BD4-55F7D9755C6B}" destId="{CF6CC9F4-C252-4606-8DD3-CBCED6F2345B}" srcOrd="0" destOrd="0" presId="urn:microsoft.com/office/officeart/2008/layout/PictureStrips"/>
    <dgm:cxn modelId="{3177993A-10E0-48DA-8CD0-88CA336D633E}" type="presOf" srcId="{012613EA-4A74-4A5B-9C2B-B0FFA215F614}" destId="{36FEBCB9-6ED8-44CA-918D-AE700732183A}" srcOrd="0" destOrd="0" presId="urn:microsoft.com/office/officeart/2008/layout/PictureStrips"/>
    <dgm:cxn modelId="{2CBD255E-79F8-4E00-8B0C-22B2A470C68D}" srcId="{FEFADB3C-97B0-4A9B-B740-656D0587999A}" destId="{E767DD99-7509-42D7-9BD4-55F7D9755C6B}" srcOrd="0" destOrd="0" parTransId="{471676BA-327B-4041-A8F0-6852E9512459}" sibTransId="{14E0FACA-2130-4CCA-B67F-14A56CD0A7CF}"/>
    <dgm:cxn modelId="{024A885E-EB87-441E-9C6F-DC8FD50BE454}" type="presOf" srcId="{203B4DD1-EF27-49B6-B261-1CB9BE212974}" destId="{27E8AC93-D5D2-4350-96A4-4B07FF37C7EC}" srcOrd="0" destOrd="0" presId="urn:microsoft.com/office/officeart/2008/layout/PictureStrips"/>
    <dgm:cxn modelId="{19AE3371-49A0-4803-922D-C525B8C44781}" srcId="{FEFADB3C-97B0-4A9B-B740-656D0587999A}" destId="{24F7358E-C97E-4CBB-8DD1-D544758C5351}" srcOrd="1" destOrd="0" parTransId="{33574211-39ED-4C50-95BF-B8BB46B9BC62}" sibTransId="{5A2DF579-0384-412C-8820-9ACD154E96E8}"/>
    <dgm:cxn modelId="{A8E33A73-9180-48EE-A5F6-8E4594DC40A0}" type="presOf" srcId="{24F7358E-C97E-4CBB-8DD1-D544758C5351}" destId="{A7626912-C973-41DE-AE25-B926813893D6}" srcOrd="0" destOrd="0" presId="urn:microsoft.com/office/officeart/2008/layout/PictureStrips"/>
    <dgm:cxn modelId="{E2A93E82-98C1-44C8-AADE-D1C0C032DFA7}" type="presOf" srcId="{FEFADB3C-97B0-4A9B-B740-656D0587999A}" destId="{85CFB7E6-AEAE-418D-8FAB-BF68B523E69C}" srcOrd="0" destOrd="0" presId="urn:microsoft.com/office/officeart/2008/layout/PictureStrips"/>
    <dgm:cxn modelId="{E085EDB3-FD92-4CEE-B861-FCF5276BB1F7}" srcId="{FEFADB3C-97B0-4A9B-B740-656D0587999A}" destId="{90CC6A4D-4248-4618-9929-9822A4EC5B4A}" srcOrd="3" destOrd="0" parTransId="{085066C8-23AE-4680-93FD-07F943A0094E}" sibTransId="{6E128178-6852-45AE-AB30-32BD21F88B8B}"/>
    <dgm:cxn modelId="{A71EA510-014C-4533-B077-87E1B8FD1210}" type="presParOf" srcId="{85CFB7E6-AEAE-418D-8FAB-BF68B523E69C}" destId="{EF8037E5-D2A0-4083-B74A-150602D8750F}" srcOrd="0" destOrd="0" presId="urn:microsoft.com/office/officeart/2008/layout/PictureStrips"/>
    <dgm:cxn modelId="{F4004578-54BF-44F8-B4B9-4865469EEE0C}" type="presParOf" srcId="{EF8037E5-D2A0-4083-B74A-150602D8750F}" destId="{CF6CC9F4-C252-4606-8DD3-CBCED6F2345B}" srcOrd="0" destOrd="0" presId="urn:microsoft.com/office/officeart/2008/layout/PictureStrips"/>
    <dgm:cxn modelId="{B050B60B-5F26-4420-8EAC-248701FB0348}" type="presParOf" srcId="{EF8037E5-D2A0-4083-B74A-150602D8750F}" destId="{B129D616-CFB8-4642-9547-EF3CB6E398E3}" srcOrd="1" destOrd="0" presId="urn:microsoft.com/office/officeart/2008/layout/PictureStrips"/>
    <dgm:cxn modelId="{E98A0BC2-086A-4AF6-A8D6-D10B3C73EAD4}" type="presParOf" srcId="{85CFB7E6-AEAE-418D-8FAB-BF68B523E69C}" destId="{B481EECD-2DAE-40F9-B476-AD22336736EA}" srcOrd="1" destOrd="0" presId="urn:microsoft.com/office/officeart/2008/layout/PictureStrips"/>
    <dgm:cxn modelId="{580E85D9-F0B2-4F2A-90D5-7B1EB13EB91F}" type="presParOf" srcId="{85CFB7E6-AEAE-418D-8FAB-BF68B523E69C}" destId="{221BABD9-9852-4AEF-9822-8B0ED396C71B}" srcOrd="2" destOrd="0" presId="urn:microsoft.com/office/officeart/2008/layout/PictureStrips"/>
    <dgm:cxn modelId="{167FE2B4-60DB-4D15-A675-24456B382823}" type="presParOf" srcId="{221BABD9-9852-4AEF-9822-8B0ED396C71B}" destId="{A7626912-C973-41DE-AE25-B926813893D6}" srcOrd="0" destOrd="0" presId="urn:microsoft.com/office/officeart/2008/layout/PictureStrips"/>
    <dgm:cxn modelId="{3A441D80-68CE-4257-9C21-778794C169EB}" type="presParOf" srcId="{221BABD9-9852-4AEF-9822-8B0ED396C71B}" destId="{12DF4715-6DF9-462C-B44B-EFF9E08E2131}" srcOrd="1" destOrd="0" presId="urn:microsoft.com/office/officeart/2008/layout/PictureStrips"/>
    <dgm:cxn modelId="{33A60195-ADC5-40E0-A33C-A767FE056701}" type="presParOf" srcId="{85CFB7E6-AEAE-418D-8FAB-BF68B523E69C}" destId="{D26799A0-FF7F-4655-A6E1-7CD9F07B5DE0}" srcOrd="3" destOrd="0" presId="urn:microsoft.com/office/officeart/2008/layout/PictureStrips"/>
    <dgm:cxn modelId="{98DB4C15-0050-438B-8D0A-A207A9B4143A}" type="presParOf" srcId="{85CFB7E6-AEAE-418D-8FAB-BF68B523E69C}" destId="{5791FB5E-EA81-48C4-A131-D39A3600332A}" srcOrd="4" destOrd="0" presId="urn:microsoft.com/office/officeart/2008/layout/PictureStrips"/>
    <dgm:cxn modelId="{851974FE-A24A-4BB8-AFD5-7843A153BEF4}" type="presParOf" srcId="{5791FB5E-EA81-48C4-A131-D39A3600332A}" destId="{36FEBCB9-6ED8-44CA-918D-AE700732183A}" srcOrd="0" destOrd="0" presId="urn:microsoft.com/office/officeart/2008/layout/PictureStrips"/>
    <dgm:cxn modelId="{5E2B401D-3FBB-4758-8D47-179C2ECED7B8}" type="presParOf" srcId="{5791FB5E-EA81-48C4-A131-D39A3600332A}" destId="{A5773C4D-B65B-4E7A-A41C-7CD47AF8E442}" srcOrd="1" destOrd="0" presId="urn:microsoft.com/office/officeart/2008/layout/PictureStrips"/>
    <dgm:cxn modelId="{18BBACE6-131E-44F5-A840-4F071CA27CCE}" type="presParOf" srcId="{85CFB7E6-AEAE-418D-8FAB-BF68B523E69C}" destId="{D5E0DA61-F9B1-4858-B081-CEAF2187F7B8}" srcOrd="5" destOrd="0" presId="urn:microsoft.com/office/officeart/2008/layout/PictureStrips"/>
    <dgm:cxn modelId="{F71F8323-66DF-4703-BB9D-6C11D2EFA595}" type="presParOf" srcId="{85CFB7E6-AEAE-418D-8FAB-BF68B523E69C}" destId="{3F9E30BD-A294-43D6-8F97-33F731134A47}" srcOrd="6" destOrd="0" presId="urn:microsoft.com/office/officeart/2008/layout/PictureStrips"/>
    <dgm:cxn modelId="{7FFE9A93-89D5-4974-94DE-BE9EC3ED0121}" type="presParOf" srcId="{3F9E30BD-A294-43D6-8F97-33F731134A47}" destId="{C3603CED-AD83-459E-8930-C1CBC87D8752}" srcOrd="0" destOrd="0" presId="urn:microsoft.com/office/officeart/2008/layout/PictureStrips"/>
    <dgm:cxn modelId="{068B13F7-6A19-4F51-B0EF-CC4678B06A52}" type="presParOf" srcId="{3F9E30BD-A294-43D6-8F97-33F731134A47}" destId="{58070CFA-0B06-4B45-99D4-1256C366A704}" srcOrd="1" destOrd="0" presId="urn:microsoft.com/office/officeart/2008/layout/PictureStrips"/>
    <dgm:cxn modelId="{C373A694-9B7D-4FAB-AC4D-EA592B640DC3}" type="presParOf" srcId="{85CFB7E6-AEAE-418D-8FAB-BF68B523E69C}" destId="{C874750F-77BD-4152-A79F-33D90EA29BC1}" srcOrd="7" destOrd="0" presId="urn:microsoft.com/office/officeart/2008/layout/PictureStrips"/>
    <dgm:cxn modelId="{546004D8-E186-4F5B-8067-5AEBEEE63AD8}" type="presParOf" srcId="{85CFB7E6-AEAE-418D-8FAB-BF68B523E69C}" destId="{1571EBA4-CD0C-4D99-85EC-B513D3272BC6}" srcOrd="8" destOrd="0" presId="urn:microsoft.com/office/officeart/2008/layout/PictureStrips"/>
    <dgm:cxn modelId="{CE8B2BAE-20AD-4247-A42F-E0B17C6D868E}" type="presParOf" srcId="{1571EBA4-CD0C-4D99-85EC-B513D3272BC6}" destId="{27E8AC93-D5D2-4350-96A4-4B07FF37C7EC}" srcOrd="0" destOrd="0" presId="urn:microsoft.com/office/officeart/2008/layout/PictureStrips"/>
    <dgm:cxn modelId="{05A5BF73-CFB9-475D-9A44-BDA45B8805E8}" type="presParOf" srcId="{1571EBA4-CD0C-4D99-85EC-B513D3272BC6}" destId="{FF7379CE-B636-4A8A-A7B6-66257E97DE3E}" srcOrd="1" destOrd="0" presId="urn:microsoft.com/office/officeart/2008/layout/PictureStrip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EFADB3C-97B0-4A9B-B740-656D0587999A}" type="doc">
      <dgm:prSet loTypeId="urn:microsoft.com/office/officeart/2008/layout/PictureStrips" loCatId="list" qsTypeId="urn:microsoft.com/office/officeart/2005/8/quickstyle/3d1" qsCatId="3D" csTypeId="urn:microsoft.com/office/officeart/2005/8/colors/accent4_1" csCatId="accent4" phldr="1"/>
      <dgm:spPr/>
      <dgm:t>
        <a:bodyPr/>
        <a:lstStyle/>
        <a:p>
          <a:endParaRPr lang="en-US"/>
        </a:p>
      </dgm:t>
    </dgm:pt>
    <dgm:pt modelId="{203B4DD1-EF27-49B6-B261-1CB9BE212974}">
      <dgm:prSet phldrT="[Text]" custT="1"/>
      <dgm:spPr/>
      <dgm:t>
        <a:bodyPr/>
        <a:lstStyle/>
        <a:p>
          <a:r>
            <a:rPr lang="en-US" sz="1800">
              <a:latin typeface="Arial Black" panose="020B0A04020102020204" pitchFamily="34" charset="0"/>
            </a:rPr>
            <a:t>Vacuum or sweep and mop the floor.</a:t>
          </a:r>
          <a:endParaRPr lang="en-US" sz="1800" dirty="0">
            <a:latin typeface="Arial Black" panose="020B0A04020102020204" pitchFamily="34" charset="0"/>
          </a:endParaRPr>
        </a:p>
      </dgm:t>
    </dgm:pt>
    <dgm:pt modelId="{6F964B01-7B73-48A1-B7FB-8CBD8EB26964}" type="parTrans" cxnId="{E31D9517-F6F3-407E-88DC-FC2D63636A40}">
      <dgm:prSet/>
      <dgm:spPr/>
      <dgm:t>
        <a:bodyPr/>
        <a:lstStyle/>
        <a:p>
          <a:endParaRPr lang="en-US"/>
        </a:p>
      </dgm:t>
    </dgm:pt>
    <dgm:pt modelId="{B6D218CA-62E3-4F97-8797-11B14BF80A1C}" type="sibTrans" cxnId="{E31D9517-F6F3-407E-88DC-FC2D63636A40}">
      <dgm:prSet/>
      <dgm:spPr/>
      <dgm:t>
        <a:bodyPr/>
        <a:lstStyle/>
        <a:p>
          <a:endParaRPr lang="en-US"/>
        </a:p>
      </dgm:t>
    </dgm:pt>
    <dgm:pt modelId="{012613EA-4A74-4A5B-9C2B-B0FFA215F614}">
      <dgm:prSet custT="1"/>
      <dgm:spPr/>
      <dgm:t>
        <a:bodyPr/>
        <a:lstStyle/>
        <a:p>
          <a:pPr algn="ctr"/>
          <a:r>
            <a:rPr lang="en-US" sz="1800" baseline="0">
              <a:latin typeface="Arial Black" panose="020B0A04020102020204" pitchFamily="34" charset="0"/>
            </a:rPr>
            <a:t>Refill</a:t>
          </a:r>
          <a:r>
            <a:rPr lang="en-US" sz="1800">
              <a:latin typeface="Arial Black" panose="020B0A04020102020204" pitchFamily="34" charset="0"/>
            </a:rPr>
            <a:t> toilet paper, tissue, and amenities.</a:t>
          </a:r>
          <a:endParaRPr lang="en-US" sz="1800" dirty="0">
            <a:latin typeface="Arial Black" panose="020B0A04020102020204" pitchFamily="34" charset="0"/>
          </a:endParaRPr>
        </a:p>
      </dgm:t>
    </dgm:pt>
    <dgm:pt modelId="{D9139766-DC1A-4E33-96D7-43E00E2CF06F}" type="parTrans" cxnId="{0DE0DD0B-E31D-4DCA-9415-9F7F93168707}">
      <dgm:prSet/>
      <dgm:spPr/>
      <dgm:t>
        <a:bodyPr/>
        <a:lstStyle/>
        <a:p>
          <a:endParaRPr lang="en-US"/>
        </a:p>
      </dgm:t>
    </dgm:pt>
    <dgm:pt modelId="{BCAAED41-D3CF-4C0C-8A84-96D16A3B6AC6}" type="sibTrans" cxnId="{0DE0DD0B-E31D-4DCA-9415-9F7F93168707}">
      <dgm:prSet/>
      <dgm:spPr/>
      <dgm:t>
        <a:bodyPr/>
        <a:lstStyle/>
        <a:p>
          <a:endParaRPr lang="en-US"/>
        </a:p>
      </dgm:t>
    </dgm:pt>
    <dgm:pt modelId="{24F7358E-C97E-4CBB-8DD1-D544758C5351}">
      <dgm:prSet custT="1"/>
      <dgm:spPr/>
      <dgm:t>
        <a:bodyPr/>
        <a:lstStyle/>
        <a:p>
          <a:pPr algn="ctr"/>
          <a:r>
            <a:rPr lang="en-US" sz="1800">
              <a:latin typeface="Arial Black" panose="020B0A04020102020204" pitchFamily="34" charset="0"/>
            </a:rPr>
            <a:t>Clean and disinfect the toilet, including the base and handle.</a:t>
          </a:r>
          <a:endParaRPr lang="en-US" sz="1800" dirty="0">
            <a:latin typeface="Arial Black" panose="020B0A04020102020204" pitchFamily="34" charset="0"/>
          </a:endParaRPr>
        </a:p>
      </dgm:t>
    </dgm:pt>
    <dgm:pt modelId="{33574211-39ED-4C50-95BF-B8BB46B9BC62}" type="parTrans" cxnId="{19AE3371-49A0-4803-922D-C525B8C44781}">
      <dgm:prSet/>
      <dgm:spPr/>
      <dgm:t>
        <a:bodyPr/>
        <a:lstStyle/>
        <a:p>
          <a:endParaRPr lang="en-US"/>
        </a:p>
      </dgm:t>
    </dgm:pt>
    <dgm:pt modelId="{5A2DF579-0384-412C-8820-9ACD154E96E8}" type="sibTrans" cxnId="{19AE3371-49A0-4803-922D-C525B8C44781}">
      <dgm:prSet/>
      <dgm:spPr/>
      <dgm:t>
        <a:bodyPr/>
        <a:lstStyle/>
        <a:p>
          <a:endParaRPr lang="en-US"/>
        </a:p>
      </dgm:t>
    </dgm:pt>
    <dgm:pt modelId="{C543954A-9DA0-4897-97AA-0F1AD6778C79}">
      <dgm:prSet custT="1"/>
      <dgm:spPr/>
      <dgm:t>
        <a:bodyPr/>
        <a:lstStyle/>
        <a:p>
          <a:pPr algn="ctr">
            <a:buFont typeface="+mj-lt"/>
            <a:buAutoNum type="arabicPeriod"/>
          </a:pPr>
          <a:r>
            <a:rPr lang="en-US" sz="1800">
              <a:latin typeface="Arial Black" panose="020B0A04020102020204" pitchFamily="34" charset="0"/>
            </a:rPr>
            <a:t>Replace used towels with clean ones.</a:t>
          </a:r>
          <a:endParaRPr lang="en-US" sz="1800" dirty="0">
            <a:latin typeface="Arial Black" panose="020B0A04020102020204" pitchFamily="34" charset="0"/>
          </a:endParaRPr>
        </a:p>
      </dgm:t>
    </dgm:pt>
    <dgm:pt modelId="{23A75418-0017-4327-B458-65F1E01A21B9}" type="parTrans" cxnId="{E5C5CEE0-B43A-41C7-A4B6-A40DEE8FD5BA}">
      <dgm:prSet/>
      <dgm:spPr/>
      <dgm:t>
        <a:bodyPr/>
        <a:lstStyle/>
        <a:p>
          <a:endParaRPr lang="en-US"/>
        </a:p>
      </dgm:t>
    </dgm:pt>
    <dgm:pt modelId="{D4E9552D-6B6E-4183-9462-A51D2C5820A7}" type="sibTrans" cxnId="{E5C5CEE0-B43A-41C7-A4B6-A40DEE8FD5BA}">
      <dgm:prSet/>
      <dgm:spPr/>
      <dgm:t>
        <a:bodyPr/>
        <a:lstStyle/>
        <a:p>
          <a:endParaRPr lang="en-US"/>
        </a:p>
      </dgm:t>
    </dgm:pt>
    <dgm:pt modelId="{B27AA3EF-4D52-4487-8CCB-292B29069F67}">
      <dgm:prSet custT="1"/>
      <dgm:spPr/>
      <dgm:t>
        <a:bodyPr/>
        <a:lstStyle/>
        <a:p>
          <a:pPr algn="ctr">
            <a:buFont typeface="+mj-lt"/>
            <a:buAutoNum type="arabicPeriod"/>
          </a:pPr>
          <a:r>
            <a:rPr lang="en-US" sz="1800" baseline="0" dirty="0">
              <a:latin typeface="Arial Black" panose="020B0A04020102020204" pitchFamily="34" charset="0"/>
            </a:rPr>
            <a:t>Empty and clean the trash bin.</a:t>
          </a:r>
        </a:p>
      </dgm:t>
    </dgm:pt>
    <dgm:pt modelId="{B5AB5327-AA83-42A1-87D4-B2BE9099D76E}" type="parTrans" cxnId="{4AB0A852-CADA-4FED-A6BC-F1CD7588558C}">
      <dgm:prSet/>
      <dgm:spPr/>
      <dgm:t>
        <a:bodyPr/>
        <a:lstStyle/>
        <a:p>
          <a:endParaRPr lang="en-US"/>
        </a:p>
      </dgm:t>
    </dgm:pt>
    <dgm:pt modelId="{412F8A36-7431-4DE8-9665-325CF7D3B440}" type="sibTrans" cxnId="{4AB0A852-CADA-4FED-A6BC-F1CD7588558C}">
      <dgm:prSet/>
      <dgm:spPr/>
      <dgm:t>
        <a:bodyPr/>
        <a:lstStyle/>
        <a:p>
          <a:endParaRPr lang="en-US"/>
        </a:p>
      </dgm:t>
    </dgm:pt>
    <dgm:pt modelId="{D8F75619-1043-457F-85AB-D5A1818170D4}">
      <dgm:prSet custT="1"/>
      <dgm:spPr/>
      <dgm:t>
        <a:bodyPr/>
        <a:lstStyle/>
        <a:p>
          <a:pPr algn="ctr">
            <a:buFont typeface="+mj-lt"/>
            <a:buAutoNum type="arabicPeriod"/>
          </a:pPr>
          <a:r>
            <a:rPr lang="en-US" sz="1800" baseline="0">
              <a:latin typeface="Arial Black" panose="020B0A04020102020204" pitchFamily="34" charset="0"/>
            </a:rPr>
            <a:t>Check and refill soap, shampoo, and conditioner dispensers.</a:t>
          </a:r>
          <a:endParaRPr lang="en-US" sz="1800" baseline="0" dirty="0">
            <a:latin typeface="Arial Black" panose="020B0A04020102020204" pitchFamily="34" charset="0"/>
          </a:endParaRPr>
        </a:p>
      </dgm:t>
    </dgm:pt>
    <dgm:pt modelId="{A48DB1F5-61F1-4C91-8F73-911793A0AE79}" type="parTrans" cxnId="{865749B7-1FE3-42D2-9C46-7C8A17B4CF58}">
      <dgm:prSet/>
      <dgm:spPr/>
      <dgm:t>
        <a:bodyPr/>
        <a:lstStyle/>
        <a:p>
          <a:endParaRPr lang="en-US"/>
        </a:p>
      </dgm:t>
    </dgm:pt>
    <dgm:pt modelId="{32049A6C-62E1-46B5-8A06-9D6893591C0B}" type="sibTrans" cxnId="{865749B7-1FE3-42D2-9C46-7C8A17B4CF58}">
      <dgm:prSet/>
      <dgm:spPr/>
      <dgm:t>
        <a:bodyPr/>
        <a:lstStyle/>
        <a:p>
          <a:endParaRPr lang="en-US"/>
        </a:p>
      </dgm:t>
    </dgm:pt>
    <dgm:pt modelId="{EFBE266F-BAEE-4400-AE59-2C443F62AACE}">
      <dgm:prSet custT="1"/>
      <dgm:spPr/>
      <dgm:t>
        <a:bodyPr anchor="ctr" anchorCtr="1"/>
        <a:lstStyle/>
        <a:p>
          <a:pPr algn="ctr">
            <a:buFont typeface="+mj-lt"/>
            <a:buAutoNum type="arabicPeriod"/>
          </a:pPr>
          <a:r>
            <a:rPr lang="en-US" sz="2000">
              <a:latin typeface="Arial Black" panose="020B0A04020102020204" pitchFamily="34" charset="0"/>
            </a:rPr>
            <a:t>Clean and sanitize the bathtub or shower.</a:t>
          </a:r>
          <a:endParaRPr lang="en-US" sz="2000" dirty="0">
            <a:latin typeface="Arial Black" panose="020B0A04020102020204" pitchFamily="34" charset="0"/>
          </a:endParaRPr>
        </a:p>
      </dgm:t>
    </dgm:pt>
    <dgm:pt modelId="{1170F41A-6018-451F-AE72-D1C5BEEDC997}" type="parTrans" cxnId="{99359E43-6D7D-431D-9425-F4B6CEBAB4E4}">
      <dgm:prSet/>
      <dgm:spPr/>
      <dgm:t>
        <a:bodyPr/>
        <a:lstStyle/>
        <a:p>
          <a:endParaRPr lang="en-US"/>
        </a:p>
      </dgm:t>
    </dgm:pt>
    <dgm:pt modelId="{CEEE6696-603F-4FF7-9242-18B03F73A05B}" type="sibTrans" cxnId="{99359E43-6D7D-431D-9425-F4B6CEBAB4E4}">
      <dgm:prSet/>
      <dgm:spPr/>
      <dgm:t>
        <a:bodyPr/>
        <a:lstStyle/>
        <a:p>
          <a:endParaRPr lang="en-US"/>
        </a:p>
      </dgm:t>
    </dgm:pt>
    <dgm:pt modelId="{90CC6A4D-4248-4618-9929-9822A4EC5B4A}">
      <dgm:prSet phldrT="[Text]" custT="1"/>
      <dgm:spPr/>
      <dgm:t>
        <a:bodyPr anchor="ctr" anchorCtr="1"/>
        <a:lstStyle/>
        <a:p>
          <a:pPr algn="ctr">
            <a:buFont typeface="+mj-lt"/>
            <a:buAutoNum type="arabicPeriod"/>
          </a:pPr>
          <a:r>
            <a:rPr lang="en-US" sz="1800">
              <a:latin typeface="Arial Black" panose="020B0A04020102020204" pitchFamily="34" charset="0"/>
            </a:rPr>
            <a:t>Wipe down bathroom </a:t>
          </a:r>
          <a:r>
            <a:rPr lang="en-US" sz="1800" baseline="0">
              <a:latin typeface="Arial Black" panose="020B0A04020102020204" pitchFamily="34" charset="0"/>
            </a:rPr>
            <a:t>surfaces</a:t>
          </a:r>
          <a:r>
            <a:rPr lang="en-US" sz="1800">
              <a:latin typeface="Arial Black" panose="020B0A04020102020204" pitchFamily="34" charset="0"/>
            </a:rPr>
            <a:t>, including countertops and mirrors.</a:t>
          </a:r>
          <a:endParaRPr lang="en-US" sz="1800" dirty="0">
            <a:latin typeface="Arial Black" panose="020B0A04020102020204" pitchFamily="34" charset="0"/>
          </a:endParaRPr>
        </a:p>
      </dgm:t>
    </dgm:pt>
    <dgm:pt modelId="{6E128178-6852-45AE-AB30-32BD21F88B8B}" type="sibTrans" cxnId="{E085EDB3-FD92-4CEE-B861-FCF5276BB1F7}">
      <dgm:prSet/>
      <dgm:spPr/>
      <dgm:t>
        <a:bodyPr/>
        <a:lstStyle/>
        <a:p>
          <a:endParaRPr lang="en-US"/>
        </a:p>
      </dgm:t>
    </dgm:pt>
    <dgm:pt modelId="{085066C8-23AE-4680-93FD-07F943A0094E}" type="parTrans" cxnId="{E085EDB3-FD92-4CEE-B861-FCF5276BB1F7}">
      <dgm:prSet/>
      <dgm:spPr/>
      <dgm:t>
        <a:bodyPr/>
        <a:lstStyle/>
        <a:p>
          <a:endParaRPr lang="en-US"/>
        </a:p>
      </dgm:t>
    </dgm:pt>
    <dgm:pt modelId="{85CFB7E6-AEAE-418D-8FAB-BF68B523E69C}" type="pres">
      <dgm:prSet presAssocID="{FEFADB3C-97B0-4A9B-B740-656D0587999A}" presName="Name0" presStyleCnt="0">
        <dgm:presLayoutVars>
          <dgm:dir/>
          <dgm:resizeHandles val="exact"/>
        </dgm:presLayoutVars>
      </dgm:prSet>
      <dgm:spPr/>
    </dgm:pt>
    <dgm:pt modelId="{0A8836F3-1DC8-4E82-AC8C-7918637BF88E}" type="pres">
      <dgm:prSet presAssocID="{EFBE266F-BAEE-4400-AE59-2C443F62AACE}" presName="composite" presStyleCnt="0"/>
      <dgm:spPr/>
    </dgm:pt>
    <dgm:pt modelId="{461A3E81-7A43-45F5-BB84-5B28EEC84C4C}" type="pres">
      <dgm:prSet presAssocID="{EFBE266F-BAEE-4400-AE59-2C443F62AACE}" presName="rect1" presStyleLbl="trAlignAcc1" presStyleIdx="0" presStyleCnt="8" custScaleX="192616" custScaleY="194003" custLinFactY="-45582" custLinFactNeighborX="-45456" custLinFactNeighborY="-100000">
        <dgm:presLayoutVars>
          <dgm:bulletEnabled val="1"/>
        </dgm:presLayoutVars>
      </dgm:prSet>
      <dgm:spPr/>
    </dgm:pt>
    <dgm:pt modelId="{AE3490B9-4541-4FB7-9C61-7140A7FB91AA}" type="pres">
      <dgm:prSet presAssocID="{EFBE266F-BAEE-4400-AE59-2C443F62AACE}" presName="rect2" presStyleLbl="fgImgPlace1" presStyleIdx="0" presStyleCnt="8" custScaleX="185133" custScaleY="138373" custLinFactX="-200000" custLinFactY="-98930" custLinFactNeighborX="-252031" custLinFactNeighborY="-100000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 l="-25000" r="-25000"/>
          </a:stretch>
        </a:blipFill>
      </dgm:spPr>
      <dgm:extLst>
        <a:ext uri="{E40237B7-FDA0-4F09-8148-C483321AD2D9}">
          <dgm14:cNvPr xmlns:dgm14="http://schemas.microsoft.com/office/drawing/2010/diagram" id="0" name="" descr="Badge 1 with solid fill"/>
        </a:ext>
      </dgm:extLst>
    </dgm:pt>
    <dgm:pt modelId="{6A8D4D5F-3868-4D61-9998-9E580E78DB37}" type="pres">
      <dgm:prSet presAssocID="{CEEE6696-603F-4FF7-9242-18B03F73A05B}" presName="sibTrans" presStyleCnt="0"/>
      <dgm:spPr/>
    </dgm:pt>
    <dgm:pt modelId="{221BABD9-9852-4AEF-9822-8B0ED396C71B}" type="pres">
      <dgm:prSet presAssocID="{24F7358E-C97E-4CBB-8DD1-D544758C5351}" presName="composite" presStyleCnt="0"/>
      <dgm:spPr/>
    </dgm:pt>
    <dgm:pt modelId="{A7626912-C973-41DE-AE25-B926813893D6}" type="pres">
      <dgm:prSet presAssocID="{24F7358E-C97E-4CBB-8DD1-D544758C5351}" presName="rect1" presStyleLbl="trAlignAcc1" presStyleIdx="1" presStyleCnt="8" custScaleX="155308" custScaleY="292542" custLinFactY="-26289" custLinFactNeighborX="3259" custLinFactNeighborY="-100000">
        <dgm:presLayoutVars>
          <dgm:bulletEnabled val="1"/>
        </dgm:presLayoutVars>
      </dgm:prSet>
      <dgm:spPr/>
    </dgm:pt>
    <dgm:pt modelId="{12DF4715-6DF9-462C-B44B-EFF9E08E2131}" type="pres">
      <dgm:prSet presAssocID="{24F7358E-C97E-4CBB-8DD1-D544758C5351}" presName="rect2" presStyleLbl="fgImgPlace1" presStyleIdx="1" presStyleCnt="8" custScaleX="183560" custScaleY="154512" custLinFactX="-30687" custLinFactY="-86155" custLinFactNeighborX="-100000" custLinFactNeighborY="-100000"/>
      <dgm:spPr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 l="-25000" r="-25000"/>
          </a:stretch>
        </a:blipFill>
      </dgm:spPr>
      <dgm:extLst>
        <a:ext uri="{E40237B7-FDA0-4F09-8148-C483321AD2D9}">
          <dgm14:cNvPr xmlns:dgm14="http://schemas.microsoft.com/office/drawing/2010/diagram" id="0" name="" descr="Badge with solid fill"/>
        </a:ext>
      </dgm:extLst>
    </dgm:pt>
    <dgm:pt modelId="{D26799A0-FF7F-4655-A6E1-7CD9F07B5DE0}" type="pres">
      <dgm:prSet presAssocID="{5A2DF579-0384-412C-8820-9ACD154E96E8}" presName="sibTrans" presStyleCnt="0"/>
      <dgm:spPr/>
    </dgm:pt>
    <dgm:pt modelId="{5791FB5E-EA81-48C4-A131-D39A3600332A}" type="pres">
      <dgm:prSet presAssocID="{012613EA-4A74-4A5B-9C2B-B0FFA215F614}" presName="composite" presStyleCnt="0"/>
      <dgm:spPr/>
    </dgm:pt>
    <dgm:pt modelId="{36FEBCB9-6ED8-44CA-918D-AE700732183A}" type="pres">
      <dgm:prSet presAssocID="{012613EA-4A74-4A5B-9C2B-B0FFA215F614}" presName="rect1" presStyleLbl="trAlignAcc1" presStyleIdx="2" presStyleCnt="8" custScaleX="199133" custScaleY="192198" custLinFactY="100000" custLinFactNeighborX="66502" custLinFactNeighborY="107622">
        <dgm:presLayoutVars>
          <dgm:bulletEnabled val="1"/>
        </dgm:presLayoutVars>
      </dgm:prSet>
      <dgm:spPr/>
    </dgm:pt>
    <dgm:pt modelId="{A5773C4D-B65B-4E7A-A41C-7CD47AF8E442}" type="pres">
      <dgm:prSet presAssocID="{012613EA-4A74-4A5B-9C2B-B0FFA215F614}" presName="rect2" presStyleLbl="fgImgPlace1" presStyleIdx="2" presStyleCnt="8" custScaleX="207569" custScaleY="170359" custLinFactY="-60603" custLinFactNeighborX="38100" custLinFactNeighborY="-100000"/>
      <dgm:spPr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 l="-25000" r="-25000"/>
          </a:stretch>
        </a:blipFill>
      </dgm:spPr>
    </dgm:pt>
    <dgm:pt modelId="{D5E0DA61-F9B1-4858-B081-CEAF2187F7B8}" type="pres">
      <dgm:prSet presAssocID="{BCAAED41-D3CF-4C0C-8A84-96D16A3B6AC6}" presName="sibTrans" presStyleCnt="0"/>
      <dgm:spPr/>
    </dgm:pt>
    <dgm:pt modelId="{3F9E30BD-A294-43D6-8F97-33F731134A47}" type="pres">
      <dgm:prSet presAssocID="{90CC6A4D-4248-4618-9929-9822A4EC5B4A}" presName="composite" presStyleCnt="0"/>
      <dgm:spPr/>
    </dgm:pt>
    <dgm:pt modelId="{C3603CED-AD83-459E-8930-C1CBC87D8752}" type="pres">
      <dgm:prSet presAssocID="{90CC6A4D-4248-4618-9929-9822A4EC5B4A}" presName="rect1" presStyleLbl="trAlignAcc1" presStyleIdx="3" presStyleCnt="8" custScaleX="204727" custScaleY="313620" custLinFactX="200000" custLinFactY="-200000" custLinFactNeighborX="264514" custLinFactNeighborY="-242128">
        <dgm:presLayoutVars>
          <dgm:bulletEnabled val="1"/>
        </dgm:presLayoutVars>
      </dgm:prSet>
      <dgm:spPr/>
    </dgm:pt>
    <dgm:pt modelId="{58070CFA-0B06-4B45-99D4-1256C366A704}" type="pres">
      <dgm:prSet presAssocID="{90CC6A4D-4248-4618-9929-9822A4EC5B4A}" presName="rect2" presStyleLbl="fgImgPlace1" presStyleIdx="3" presStyleCnt="8" custScaleX="198729" custScaleY="135859" custLinFactX="936736" custLinFactY="-46938" custLinFactNeighborX="1000000" custLinFactNeighborY="-100000"/>
      <dgm:spPr>
        <a:blipFill>
          <a:blip xmlns:r="http://schemas.openxmlformats.org/officeDocument/2006/relationships"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 l="-25000" r="-25000"/>
          </a:stretch>
        </a:blipFill>
      </dgm:spPr>
      <dgm:extLst>
        <a:ext uri="{E40237B7-FDA0-4F09-8148-C483321AD2D9}">
          <dgm14:cNvPr xmlns:dgm14="http://schemas.microsoft.com/office/drawing/2010/diagram" id="0" name="" descr="Badge 4 with solid fill"/>
        </a:ext>
      </dgm:extLst>
    </dgm:pt>
    <dgm:pt modelId="{C874750F-77BD-4152-A79F-33D90EA29BC1}" type="pres">
      <dgm:prSet presAssocID="{6E128178-6852-45AE-AB30-32BD21F88B8B}" presName="sibTrans" presStyleCnt="0"/>
      <dgm:spPr/>
    </dgm:pt>
    <dgm:pt modelId="{1E2EB4B8-C58F-4401-B0CF-6CA5B405E03F}" type="pres">
      <dgm:prSet presAssocID="{D8F75619-1043-457F-85AB-D5A1818170D4}" presName="composite" presStyleCnt="0"/>
      <dgm:spPr/>
    </dgm:pt>
    <dgm:pt modelId="{475F92F9-0DD4-40E6-9A6A-9B7769771B38}" type="pres">
      <dgm:prSet presAssocID="{D8F75619-1043-457F-85AB-D5A1818170D4}" presName="rect1" presStyleLbl="trAlignAcc1" presStyleIdx="4" presStyleCnt="8" custScaleX="247714" custScaleY="277584" custLinFactX="100000" custLinFactY="100000" custLinFactNeighborX="112046" custLinFactNeighborY="165085">
        <dgm:presLayoutVars>
          <dgm:bulletEnabled val="1"/>
        </dgm:presLayoutVars>
      </dgm:prSet>
      <dgm:spPr/>
    </dgm:pt>
    <dgm:pt modelId="{B1613633-C82B-4714-8458-DB9E7B9D2A2E}" type="pres">
      <dgm:prSet presAssocID="{D8F75619-1043-457F-85AB-D5A1818170D4}" presName="rect2" presStyleLbl="fgImgPlace1" presStyleIdx="4" presStyleCnt="8" custScaleX="183850" custScaleY="149191" custLinFactX="300000" custLinFactY="63485" custLinFactNeighborX="394025" custLinFactNeighborY="100000"/>
      <dgm:spPr>
        <a:blipFill>
          <a:blip xmlns:r="http://schemas.openxmlformats.org/officeDocument/2006/relationships"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>
            <a:fillRect l="-25000" r="-25000"/>
          </a:stretch>
        </a:blipFill>
      </dgm:spPr>
      <dgm:extLst>
        <a:ext uri="{E40237B7-FDA0-4F09-8148-C483321AD2D9}">
          <dgm14:cNvPr xmlns:dgm14="http://schemas.microsoft.com/office/drawing/2010/diagram" id="0" name="" descr="Badge 5 with solid fill"/>
        </a:ext>
      </dgm:extLst>
    </dgm:pt>
    <dgm:pt modelId="{1809A9CF-B18D-4446-AAED-2332D885AD21}" type="pres">
      <dgm:prSet presAssocID="{32049A6C-62E1-46B5-8A06-9D6893591C0B}" presName="sibTrans" presStyleCnt="0"/>
      <dgm:spPr/>
    </dgm:pt>
    <dgm:pt modelId="{60810BEB-A80A-41E0-8167-07F312B86971}" type="pres">
      <dgm:prSet presAssocID="{B27AA3EF-4D52-4487-8CCB-292B29069F67}" presName="composite" presStyleCnt="0"/>
      <dgm:spPr/>
    </dgm:pt>
    <dgm:pt modelId="{55FC4A99-381E-4672-AC02-C9B01979AAD1}" type="pres">
      <dgm:prSet presAssocID="{B27AA3EF-4D52-4487-8CCB-292B29069F67}" presName="rect1" presStyleLbl="trAlignAcc1" presStyleIdx="5" presStyleCnt="8" custScaleX="188702" custScaleY="206619" custLinFactX="-200000" custLinFactY="100000" custLinFactNeighborX="-271855" custLinFactNeighborY="134501">
        <dgm:presLayoutVars>
          <dgm:bulletEnabled val="1"/>
        </dgm:presLayoutVars>
      </dgm:prSet>
      <dgm:spPr/>
    </dgm:pt>
    <dgm:pt modelId="{BDC04F51-11E2-41E0-8075-FE4B1BB929D7}" type="pres">
      <dgm:prSet presAssocID="{B27AA3EF-4D52-4487-8CCB-292B29069F67}" presName="rect2" presStyleLbl="fgImgPlace1" presStyleIdx="5" presStyleCnt="8" custScaleX="166971" custScaleY="150109" custLinFactX="-700000" custLinFactY="100000" custLinFactNeighborX="-705246" custLinFactNeighborY="155678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rcRect/>
          <a:stretch>
            <a:fillRect l="-25000" r="-25000"/>
          </a:stretch>
        </a:blipFill>
      </dgm:spPr>
      <dgm:extLst>
        <a:ext uri="{E40237B7-FDA0-4F09-8148-C483321AD2D9}">
          <dgm14:cNvPr xmlns:dgm14="http://schemas.microsoft.com/office/drawing/2010/diagram" id="0" name="" descr="Badge 6 with solid fill"/>
        </a:ext>
      </dgm:extLst>
    </dgm:pt>
    <dgm:pt modelId="{645936DA-510F-4864-B4F1-3DC65825EDC1}" type="pres">
      <dgm:prSet presAssocID="{412F8A36-7431-4DE8-9665-325CF7D3B440}" presName="sibTrans" presStyleCnt="0"/>
      <dgm:spPr/>
    </dgm:pt>
    <dgm:pt modelId="{7AA489C8-6D16-4A4C-8FE6-470E1CB6A964}" type="pres">
      <dgm:prSet presAssocID="{C543954A-9DA0-4897-97AA-0F1AD6778C79}" presName="composite" presStyleCnt="0"/>
      <dgm:spPr/>
    </dgm:pt>
    <dgm:pt modelId="{C34008DA-2BAA-4205-AA49-D97D5014B090}" type="pres">
      <dgm:prSet presAssocID="{C543954A-9DA0-4897-97AA-0F1AD6778C79}" presName="rect1" presStyleLbl="trAlignAcc1" presStyleIdx="6" presStyleCnt="8" custScaleX="174410" custScaleY="218649" custLinFactNeighborX="61760" custLinFactNeighborY="46250">
        <dgm:presLayoutVars>
          <dgm:bulletEnabled val="1"/>
        </dgm:presLayoutVars>
      </dgm:prSet>
      <dgm:spPr/>
    </dgm:pt>
    <dgm:pt modelId="{7415397C-5571-4860-9974-C269C67BEB4B}" type="pres">
      <dgm:prSet presAssocID="{C543954A-9DA0-4897-97AA-0F1AD6778C79}" presName="rect2" presStyleLbl="fgImgPlace1" presStyleIdx="6" presStyleCnt="8" custScaleX="214545" custScaleY="138999" custLinFactX="-368582" custLinFactY="-61723" custLinFactNeighborX="-400000" custLinFactNeighborY="-100000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rcRect/>
          <a:stretch>
            <a:fillRect l="-25000" r="-25000"/>
          </a:stretch>
        </a:blipFill>
      </dgm:spPr>
      <dgm:extLst>
        <a:ext uri="{E40237B7-FDA0-4F09-8148-C483321AD2D9}">
          <dgm14:cNvPr xmlns:dgm14="http://schemas.microsoft.com/office/drawing/2010/diagram" id="0" name="" descr="Badge 7 with solid fill"/>
        </a:ext>
      </dgm:extLst>
    </dgm:pt>
    <dgm:pt modelId="{A0FEC1A6-08D1-49F6-B181-9728FCFB06F4}" type="pres">
      <dgm:prSet presAssocID="{D4E9552D-6B6E-4183-9462-A51D2C5820A7}" presName="sibTrans" presStyleCnt="0"/>
      <dgm:spPr/>
    </dgm:pt>
    <dgm:pt modelId="{1571EBA4-CD0C-4D99-85EC-B513D3272BC6}" type="pres">
      <dgm:prSet presAssocID="{203B4DD1-EF27-49B6-B261-1CB9BE212974}" presName="composite" presStyleCnt="0"/>
      <dgm:spPr/>
    </dgm:pt>
    <dgm:pt modelId="{27E8AC93-D5D2-4350-96A4-4B07FF37C7EC}" type="pres">
      <dgm:prSet presAssocID="{203B4DD1-EF27-49B6-B261-1CB9BE212974}" presName="rect1" presStyleLbl="trAlignAcc1" presStyleIdx="7" presStyleCnt="8" custScaleX="191992" custScaleY="227936" custLinFactX="-133286" custLinFactY="-200000" custLinFactNeighborX="-200000" custLinFactNeighborY="-205594">
        <dgm:presLayoutVars>
          <dgm:bulletEnabled val="1"/>
        </dgm:presLayoutVars>
      </dgm:prSet>
      <dgm:spPr/>
    </dgm:pt>
    <dgm:pt modelId="{FF7379CE-B636-4A8A-A7B6-66257E97DE3E}" type="pres">
      <dgm:prSet presAssocID="{203B4DD1-EF27-49B6-B261-1CB9BE212974}" presName="rect2" presStyleLbl="fgImgPlace1" presStyleIdx="7" presStyleCnt="8" custScaleX="207626" custScaleY="147644" custLinFactX="-800000" custLinFactY="-213837" custLinFactNeighborX="-879675" custLinFactNeighborY="-300000"/>
      <dgm:spPr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rcRect/>
          <a:stretch>
            <a:fillRect l="-25000" r="-25000"/>
          </a:stretch>
        </a:blipFill>
      </dgm:spPr>
      <dgm:extLst>
        <a:ext uri="{E40237B7-FDA0-4F09-8148-C483321AD2D9}">
          <dgm14:cNvPr xmlns:dgm14="http://schemas.microsoft.com/office/drawing/2010/diagram" id="0" name="" descr="Badge 8 with solid fill"/>
        </a:ext>
      </dgm:extLst>
    </dgm:pt>
  </dgm:ptLst>
  <dgm:cxnLst>
    <dgm:cxn modelId="{0E9CA707-1005-441E-B2DD-3E97B5E9462F}" type="presOf" srcId="{B27AA3EF-4D52-4487-8CCB-292B29069F67}" destId="{55FC4A99-381E-4672-AC02-C9B01979AAD1}" srcOrd="0" destOrd="0" presId="urn:microsoft.com/office/officeart/2008/layout/PictureStrips"/>
    <dgm:cxn modelId="{0DE0DD0B-E31D-4DCA-9415-9F7F93168707}" srcId="{FEFADB3C-97B0-4A9B-B740-656D0587999A}" destId="{012613EA-4A74-4A5B-9C2B-B0FFA215F614}" srcOrd="2" destOrd="0" parTransId="{D9139766-DC1A-4E33-96D7-43E00E2CF06F}" sibTransId="{BCAAED41-D3CF-4C0C-8A84-96D16A3B6AC6}"/>
    <dgm:cxn modelId="{DB44A313-5DC5-4361-A232-1445BE1B4859}" type="presOf" srcId="{90CC6A4D-4248-4618-9929-9822A4EC5B4A}" destId="{C3603CED-AD83-459E-8930-C1CBC87D8752}" srcOrd="0" destOrd="0" presId="urn:microsoft.com/office/officeart/2008/layout/PictureStrips"/>
    <dgm:cxn modelId="{E31D9517-F6F3-407E-88DC-FC2D63636A40}" srcId="{FEFADB3C-97B0-4A9B-B740-656D0587999A}" destId="{203B4DD1-EF27-49B6-B261-1CB9BE212974}" srcOrd="7" destOrd="0" parTransId="{6F964B01-7B73-48A1-B7FB-8CBD8EB26964}" sibTransId="{B6D218CA-62E3-4F97-8797-11B14BF80A1C}"/>
    <dgm:cxn modelId="{3177993A-10E0-48DA-8CD0-88CA336D633E}" type="presOf" srcId="{012613EA-4A74-4A5B-9C2B-B0FFA215F614}" destId="{36FEBCB9-6ED8-44CA-918D-AE700732183A}" srcOrd="0" destOrd="0" presId="urn:microsoft.com/office/officeart/2008/layout/PictureStrips"/>
    <dgm:cxn modelId="{024A885E-EB87-441E-9C6F-DC8FD50BE454}" type="presOf" srcId="{203B4DD1-EF27-49B6-B261-1CB9BE212974}" destId="{27E8AC93-D5D2-4350-96A4-4B07FF37C7EC}" srcOrd="0" destOrd="0" presId="urn:microsoft.com/office/officeart/2008/layout/PictureStrips"/>
    <dgm:cxn modelId="{99359E43-6D7D-431D-9425-F4B6CEBAB4E4}" srcId="{FEFADB3C-97B0-4A9B-B740-656D0587999A}" destId="{EFBE266F-BAEE-4400-AE59-2C443F62AACE}" srcOrd="0" destOrd="0" parTransId="{1170F41A-6018-451F-AE72-D1C5BEEDC997}" sibTransId="{CEEE6696-603F-4FF7-9242-18B03F73A05B}"/>
    <dgm:cxn modelId="{19AE3371-49A0-4803-922D-C525B8C44781}" srcId="{FEFADB3C-97B0-4A9B-B740-656D0587999A}" destId="{24F7358E-C97E-4CBB-8DD1-D544758C5351}" srcOrd="1" destOrd="0" parTransId="{33574211-39ED-4C50-95BF-B8BB46B9BC62}" sibTransId="{5A2DF579-0384-412C-8820-9ACD154E96E8}"/>
    <dgm:cxn modelId="{4AB0A852-CADA-4FED-A6BC-F1CD7588558C}" srcId="{FEFADB3C-97B0-4A9B-B740-656D0587999A}" destId="{B27AA3EF-4D52-4487-8CCB-292B29069F67}" srcOrd="5" destOrd="0" parTransId="{B5AB5327-AA83-42A1-87D4-B2BE9099D76E}" sibTransId="{412F8A36-7431-4DE8-9665-325CF7D3B440}"/>
    <dgm:cxn modelId="{A8E33A73-9180-48EE-A5F6-8E4594DC40A0}" type="presOf" srcId="{24F7358E-C97E-4CBB-8DD1-D544758C5351}" destId="{A7626912-C973-41DE-AE25-B926813893D6}" srcOrd="0" destOrd="0" presId="urn:microsoft.com/office/officeart/2008/layout/PictureStrips"/>
    <dgm:cxn modelId="{E2A93E82-98C1-44C8-AADE-D1C0C032DFA7}" type="presOf" srcId="{FEFADB3C-97B0-4A9B-B740-656D0587999A}" destId="{85CFB7E6-AEAE-418D-8FAB-BF68B523E69C}" srcOrd="0" destOrd="0" presId="urn:microsoft.com/office/officeart/2008/layout/PictureStrips"/>
    <dgm:cxn modelId="{B3F0DF89-85A6-4542-85D4-FA3BF02E5811}" type="presOf" srcId="{D8F75619-1043-457F-85AB-D5A1818170D4}" destId="{475F92F9-0DD4-40E6-9A6A-9B7769771B38}" srcOrd="0" destOrd="0" presId="urn:microsoft.com/office/officeart/2008/layout/PictureStrips"/>
    <dgm:cxn modelId="{4EB23793-0416-4D68-ACA5-F5DF267C8076}" type="presOf" srcId="{EFBE266F-BAEE-4400-AE59-2C443F62AACE}" destId="{461A3E81-7A43-45F5-BB84-5B28EEC84C4C}" srcOrd="0" destOrd="0" presId="urn:microsoft.com/office/officeart/2008/layout/PictureStrips"/>
    <dgm:cxn modelId="{E085EDB3-FD92-4CEE-B861-FCF5276BB1F7}" srcId="{FEFADB3C-97B0-4A9B-B740-656D0587999A}" destId="{90CC6A4D-4248-4618-9929-9822A4EC5B4A}" srcOrd="3" destOrd="0" parTransId="{085066C8-23AE-4680-93FD-07F943A0094E}" sibTransId="{6E128178-6852-45AE-AB30-32BD21F88B8B}"/>
    <dgm:cxn modelId="{865749B7-1FE3-42D2-9C46-7C8A17B4CF58}" srcId="{FEFADB3C-97B0-4A9B-B740-656D0587999A}" destId="{D8F75619-1043-457F-85AB-D5A1818170D4}" srcOrd="4" destOrd="0" parTransId="{A48DB1F5-61F1-4C91-8F73-911793A0AE79}" sibTransId="{32049A6C-62E1-46B5-8A06-9D6893591C0B}"/>
    <dgm:cxn modelId="{03B566DC-E706-41C6-96A2-B3B98B169D74}" type="presOf" srcId="{C543954A-9DA0-4897-97AA-0F1AD6778C79}" destId="{C34008DA-2BAA-4205-AA49-D97D5014B090}" srcOrd="0" destOrd="0" presId="urn:microsoft.com/office/officeart/2008/layout/PictureStrips"/>
    <dgm:cxn modelId="{E5C5CEE0-B43A-41C7-A4B6-A40DEE8FD5BA}" srcId="{FEFADB3C-97B0-4A9B-B740-656D0587999A}" destId="{C543954A-9DA0-4897-97AA-0F1AD6778C79}" srcOrd="6" destOrd="0" parTransId="{23A75418-0017-4327-B458-65F1E01A21B9}" sibTransId="{D4E9552D-6B6E-4183-9462-A51D2C5820A7}"/>
    <dgm:cxn modelId="{28D98DE1-2479-4DE4-9996-11BC9CE78BCA}" type="presParOf" srcId="{85CFB7E6-AEAE-418D-8FAB-BF68B523E69C}" destId="{0A8836F3-1DC8-4E82-AC8C-7918637BF88E}" srcOrd="0" destOrd="0" presId="urn:microsoft.com/office/officeart/2008/layout/PictureStrips"/>
    <dgm:cxn modelId="{0169676C-8A37-4513-8F00-09F468B708C5}" type="presParOf" srcId="{0A8836F3-1DC8-4E82-AC8C-7918637BF88E}" destId="{461A3E81-7A43-45F5-BB84-5B28EEC84C4C}" srcOrd="0" destOrd="0" presId="urn:microsoft.com/office/officeart/2008/layout/PictureStrips"/>
    <dgm:cxn modelId="{ADB0EB55-D48B-4D7C-9D52-2C9DCD2F125B}" type="presParOf" srcId="{0A8836F3-1DC8-4E82-AC8C-7918637BF88E}" destId="{AE3490B9-4541-4FB7-9C61-7140A7FB91AA}" srcOrd="1" destOrd="0" presId="urn:microsoft.com/office/officeart/2008/layout/PictureStrips"/>
    <dgm:cxn modelId="{21E4A263-9F17-426A-968A-3052C473D12A}" type="presParOf" srcId="{85CFB7E6-AEAE-418D-8FAB-BF68B523E69C}" destId="{6A8D4D5F-3868-4D61-9998-9E580E78DB37}" srcOrd="1" destOrd="0" presId="urn:microsoft.com/office/officeart/2008/layout/PictureStrips"/>
    <dgm:cxn modelId="{580E85D9-F0B2-4F2A-90D5-7B1EB13EB91F}" type="presParOf" srcId="{85CFB7E6-AEAE-418D-8FAB-BF68B523E69C}" destId="{221BABD9-9852-4AEF-9822-8B0ED396C71B}" srcOrd="2" destOrd="0" presId="urn:microsoft.com/office/officeart/2008/layout/PictureStrips"/>
    <dgm:cxn modelId="{167FE2B4-60DB-4D15-A675-24456B382823}" type="presParOf" srcId="{221BABD9-9852-4AEF-9822-8B0ED396C71B}" destId="{A7626912-C973-41DE-AE25-B926813893D6}" srcOrd="0" destOrd="0" presId="urn:microsoft.com/office/officeart/2008/layout/PictureStrips"/>
    <dgm:cxn modelId="{3A441D80-68CE-4257-9C21-778794C169EB}" type="presParOf" srcId="{221BABD9-9852-4AEF-9822-8B0ED396C71B}" destId="{12DF4715-6DF9-462C-B44B-EFF9E08E2131}" srcOrd="1" destOrd="0" presId="urn:microsoft.com/office/officeart/2008/layout/PictureStrips"/>
    <dgm:cxn modelId="{33A60195-ADC5-40E0-A33C-A767FE056701}" type="presParOf" srcId="{85CFB7E6-AEAE-418D-8FAB-BF68B523E69C}" destId="{D26799A0-FF7F-4655-A6E1-7CD9F07B5DE0}" srcOrd="3" destOrd="0" presId="urn:microsoft.com/office/officeart/2008/layout/PictureStrips"/>
    <dgm:cxn modelId="{98DB4C15-0050-438B-8D0A-A207A9B4143A}" type="presParOf" srcId="{85CFB7E6-AEAE-418D-8FAB-BF68B523E69C}" destId="{5791FB5E-EA81-48C4-A131-D39A3600332A}" srcOrd="4" destOrd="0" presId="urn:microsoft.com/office/officeart/2008/layout/PictureStrips"/>
    <dgm:cxn modelId="{851974FE-A24A-4BB8-AFD5-7843A153BEF4}" type="presParOf" srcId="{5791FB5E-EA81-48C4-A131-D39A3600332A}" destId="{36FEBCB9-6ED8-44CA-918D-AE700732183A}" srcOrd="0" destOrd="0" presId="urn:microsoft.com/office/officeart/2008/layout/PictureStrips"/>
    <dgm:cxn modelId="{5E2B401D-3FBB-4758-8D47-179C2ECED7B8}" type="presParOf" srcId="{5791FB5E-EA81-48C4-A131-D39A3600332A}" destId="{A5773C4D-B65B-4E7A-A41C-7CD47AF8E442}" srcOrd="1" destOrd="0" presId="urn:microsoft.com/office/officeart/2008/layout/PictureStrips"/>
    <dgm:cxn modelId="{18BBACE6-131E-44F5-A840-4F071CA27CCE}" type="presParOf" srcId="{85CFB7E6-AEAE-418D-8FAB-BF68B523E69C}" destId="{D5E0DA61-F9B1-4858-B081-CEAF2187F7B8}" srcOrd="5" destOrd="0" presId="urn:microsoft.com/office/officeart/2008/layout/PictureStrips"/>
    <dgm:cxn modelId="{F71F8323-66DF-4703-BB9D-6C11D2EFA595}" type="presParOf" srcId="{85CFB7E6-AEAE-418D-8FAB-BF68B523E69C}" destId="{3F9E30BD-A294-43D6-8F97-33F731134A47}" srcOrd="6" destOrd="0" presId="urn:microsoft.com/office/officeart/2008/layout/PictureStrips"/>
    <dgm:cxn modelId="{7FFE9A93-89D5-4974-94DE-BE9EC3ED0121}" type="presParOf" srcId="{3F9E30BD-A294-43D6-8F97-33F731134A47}" destId="{C3603CED-AD83-459E-8930-C1CBC87D8752}" srcOrd="0" destOrd="0" presId="urn:microsoft.com/office/officeart/2008/layout/PictureStrips"/>
    <dgm:cxn modelId="{068B13F7-6A19-4F51-B0EF-CC4678B06A52}" type="presParOf" srcId="{3F9E30BD-A294-43D6-8F97-33F731134A47}" destId="{58070CFA-0B06-4B45-99D4-1256C366A704}" srcOrd="1" destOrd="0" presId="urn:microsoft.com/office/officeart/2008/layout/PictureStrips"/>
    <dgm:cxn modelId="{C373A694-9B7D-4FAB-AC4D-EA592B640DC3}" type="presParOf" srcId="{85CFB7E6-AEAE-418D-8FAB-BF68B523E69C}" destId="{C874750F-77BD-4152-A79F-33D90EA29BC1}" srcOrd="7" destOrd="0" presId="urn:microsoft.com/office/officeart/2008/layout/PictureStrips"/>
    <dgm:cxn modelId="{351C432C-7A07-438D-B0DD-C92B4D1D2E07}" type="presParOf" srcId="{85CFB7E6-AEAE-418D-8FAB-BF68B523E69C}" destId="{1E2EB4B8-C58F-4401-B0CF-6CA5B405E03F}" srcOrd="8" destOrd="0" presId="urn:microsoft.com/office/officeart/2008/layout/PictureStrips"/>
    <dgm:cxn modelId="{3F7C7E22-0E36-48F3-A782-2699EA2482D7}" type="presParOf" srcId="{1E2EB4B8-C58F-4401-B0CF-6CA5B405E03F}" destId="{475F92F9-0DD4-40E6-9A6A-9B7769771B38}" srcOrd="0" destOrd="0" presId="urn:microsoft.com/office/officeart/2008/layout/PictureStrips"/>
    <dgm:cxn modelId="{B77BBEC1-7EB6-4703-AC37-844C08B54848}" type="presParOf" srcId="{1E2EB4B8-C58F-4401-B0CF-6CA5B405E03F}" destId="{B1613633-C82B-4714-8458-DB9E7B9D2A2E}" srcOrd="1" destOrd="0" presId="urn:microsoft.com/office/officeart/2008/layout/PictureStrips"/>
    <dgm:cxn modelId="{6468BCC9-EA97-4950-B87F-FC20C4C9CC0A}" type="presParOf" srcId="{85CFB7E6-AEAE-418D-8FAB-BF68B523E69C}" destId="{1809A9CF-B18D-4446-AAED-2332D885AD21}" srcOrd="9" destOrd="0" presId="urn:microsoft.com/office/officeart/2008/layout/PictureStrips"/>
    <dgm:cxn modelId="{C3CC4C74-3E50-4EDD-B5F3-0A2787CEB753}" type="presParOf" srcId="{85CFB7E6-AEAE-418D-8FAB-BF68B523E69C}" destId="{60810BEB-A80A-41E0-8167-07F312B86971}" srcOrd="10" destOrd="0" presId="urn:microsoft.com/office/officeart/2008/layout/PictureStrips"/>
    <dgm:cxn modelId="{B39C35C6-61D9-457C-9833-814E8931C3BB}" type="presParOf" srcId="{60810BEB-A80A-41E0-8167-07F312B86971}" destId="{55FC4A99-381E-4672-AC02-C9B01979AAD1}" srcOrd="0" destOrd="0" presId="urn:microsoft.com/office/officeart/2008/layout/PictureStrips"/>
    <dgm:cxn modelId="{C9D22AA3-FE0E-47D3-AC7F-65D3173AA163}" type="presParOf" srcId="{60810BEB-A80A-41E0-8167-07F312B86971}" destId="{BDC04F51-11E2-41E0-8075-FE4B1BB929D7}" srcOrd="1" destOrd="0" presId="urn:microsoft.com/office/officeart/2008/layout/PictureStrips"/>
    <dgm:cxn modelId="{04FA5CB1-9537-469F-AAF3-E9E6747A3764}" type="presParOf" srcId="{85CFB7E6-AEAE-418D-8FAB-BF68B523E69C}" destId="{645936DA-510F-4864-B4F1-3DC65825EDC1}" srcOrd="11" destOrd="0" presId="urn:microsoft.com/office/officeart/2008/layout/PictureStrips"/>
    <dgm:cxn modelId="{D188B780-B954-4241-B768-7BACE037E024}" type="presParOf" srcId="{85CFB7E6-AEAE-418D-8FAB-BF68B523E69C}" destId="{7AA489C8-6D16-4A4C-8FE6-470E1CB6A964}" srcOrd="12" destOrd="0" presId="urn:microsoft.com/office/officeart/2008/layout/PictureStrips"/>
    <dgm:cxn modelId="{8E01BDE8-35F1-4560-83ED-44163B801F10}" type="presParOf" srcId="{7AA489C8-6D16-4A4C-8FE6-470E1CB6A964}" destId="{C34008DA-2BAA-4205-AA49-D97D5014B090}" srcOrd="0" destOrd="0" presId="urn:microsoft.com/office/officeart/2008/layout/PictureStrips"/>
    <dgm:cxn modelId="{17CE74DA-089A-475D-B7B5-8C16033CA167}" type="presParOf" srcId="{7AA489C8-6D16-4A4C-8FE6-470E1CB6A964}" destId="{7415397C-5571-4860-9974-C269C67BEB4B}" srcOrd="1" destOrd="0" presId="urn:microsoft.com/office/officeart/2008/layout/PictureStrips"/>
    <dgm:cxn modelId="{B26AF18F-BA9D-4A51-B289-388161B41365}" type="presParOf" srcId="{85CFB7E6-AEAE-418D-8FAB-BF68B523E69C}" destId="{A0FEC1A6-08D1-49F6-B181-9728FCFB06F4}" srcOrd="13" destOrd="0" presId="urn:microsoft.com/office/officeart/2008/layout/PictureStrips"/>
    <dgm:cxn modelId="{546004D8-E186-4F5B-8067-5AEBEEE63AD8}" type="presParOf" srcId="{85CFB7E6-AEAE-418D-8FAB-BF68B523E69C}" destId="{1571EBA4-CD0C-4D99-85EC-B513D3272BC6}" srcOrd="14" destOrd="0" presId="urn:microsoft.com/office/officeart/2008/layout/PictureStrips"/>
    <dgm:cxn modelId="{CE8B2BAE-20AD-4247-A42F-E0B17C6D868E}" type="presParOf" srcId="{1571EBA4-CD0C-4D99-85EC-B513D3272BC6}" destId="{27E8AC93-D5D2-4350-96A4-4B07FF37C7EC}" srcOrd="0" destOrd="0" presId="urn:microsoft.com/office/officeart/2008/layout/PictureStrips"/>
    <dgm:cxn modelId="{05A5BF73-CFB9-475D-9A44-BDA45B8805E8}" type="presParOf" srcId="{1571EBA4-CD0C-4D99-85EC-B513D3272BC6}" destId="{FF7379CE-B636-4A8A-A7B6-66257E97DE3E}" srcOrd="1" destOrd="0" presId="urn:microsoft.com/office/officeart/2008/layout/PictureStrip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FEFADB3C-97B0-4A9B-B740-656D0587999A}" type="doc">
      <dgm:prSet loTypeId="urn:microsoft.com/office/officeart/2008/layout/PictureStrips" loCatId="list" qsTypeId="urn:microsoft.com/office/officeart/2005/8/quickstyle/3d5" qsCatId="3D" csTypeId="urn:microsoft.com/office/officeart/2005/8/colors/accent4_1" csCatId="accent4" phldr="1"/>
      <dgm:spPr/>
      <dgm:t>
        <a:bodyPr/>
        <a:lstStyle/>
        <a:p>
          <a:endParaRPr lang="en-US"/>
        </a:p>
      </dgm:t>
    </dgm:pt>
    <dgm:pt modelId="{E767DD99-7509-42D7-9BD4-55F7D9755C6B}">
      <dgm:prSet phldrT="[Text]" custT="1"/>
      <dgm:spPr/>
      <dgm:t>
        <a:bodyPr/>
        <a:lstStyle/>
        <a:p>
          <a:pPr algn="ctr">
            <a:buFont typeface="+mj-lt"/>
            <a:buAutoNum type="arabicPeriod"/>
          </a:pPr>
          <a:r>
            <a:rPr lang="en-US" sz="2000">
              <a:latin typeface="Arial Black" panose="020B0A04020102020204" pitchFamily="34" charset="0"/>
            </a:rPr>
            <a:t>Dust and clean all surfaces, including tables and chairs.</a:t>
          </a:r>
          <a:endParaRPr lang="en-US" sz="2000" dirty="0">
            <a:latin typeface="Arial Black" panose="020B0A04020102020204" pitchFamily="34" charset="0"/>
          </a:endParaRPr>
        </a:p>
      </dgm:t>
    </dgm:pt>
    <dgm:pt modelId="{471676BA-327B-4041-A8F0-6852E9512459}" type="parTrans" cxnId="{2CBD255E-79F8-4E00-8B0C-22B2A470C68D}">
      <dgm:prSet/>
      <dgm:spPr/>
      <dgm:t>
        <a:bodyPr/>
        <a:lstStyle/>
        <a:p>
          <a:endParaRPr lang="en-US"/>
        </a:p>
      </dgm:t>
    </dgm:pt>
    <dgm:pt modelId="{14E0FACA-2130-4CCA-B67F-14A56CD0A7CF}" type="sibTrans" cxnId="{2CBD255E-79F8-4E00-8B0C-22B2A470C68D}">
      <dgm:prSet/>
      <dgm:spPr/>
      <dgm:t>
        <a:bodyPr/>
        <a:lstStyle/>
        <a:p>
          <a:endParaRPr lang="en-US"/>
        </a:p>
      </dgm:t>
    </dgm:pt>
    <dgm:pt modelId="{90CC6A4D-4248-4618-9929-9822A4EC5B4A}">
      <dgm:prSet phldrT="[Text]" custT="1"/>
      <dgm:spPr/>
      <dgm:t>
        <a:bodyPr/>
        <a:lstStyle/>
        <a:p>
          <a:pPr algn="ctr">
            <a:buFont typeface="+mj-lt"/>
            <a:buAutoNum type="arabicPeriod"/>
          </a:pPr>
          <a:r>
            <a:rPr lang="en-US" sz="2000">
              <a:latin typeface="Arial Black" panose="020B0A04020102020204" pitchFamily="34" charset="0"/>
            </a:rPr>
            <a:t>Change the dirty dishes and refill, if necessary, tea, coffee, and sugar.</a:t>
          </a:r>
          <a:endParaRPr lang="en-US" sz="2000" dirty="0">
            <a:latin typeface="Arial Black" panose="020B0A04020102020204" pitchFamily="34" charset="0"/>
          </a:endParaRPr>
        </a:p>
      </dgm:t>
    </dgm:pt>
    <dgm:pt modelId="{085066C8-23AE-4680-93FD-07F943A0094E}" type="parTrans" cxnId="{E085EDB3-FD92-4CEE-B861-FCF5276BB1F7}">
      <dgm:prSet/>
      <dgm:spPr/>
      <dgm:t>
        <a:bodyPr/>
        <a:lstStyle/>
        <a:p>
          <a:endParaRPr lang="en-US"/>
        </a:p>
      </dgm:t>
    </dgm:pt>
    <dgm:pt modelId="{6E128178-6852-45AE-AB30-32BD21F88B8B}" type="sibTrans" cxnId="{E085EDB3-FD92-4CEE-B861-FCF5276BB1F7}">
      <dgm:prSet/>
      <dgm:spPr/>
      <dgm:t>
        <a:bodyPr/>
        <a:lstStyle/>
        <a:p>
          <a:endParaRPr lang="en-US"/>
        </a:p>
      </dgm:t>
    </dgm:pt>
    <dgm:pt modelId="{203B4DD1-EF27-49B6-B261-1CB9BE212974}">
      <dgm:prSet phldrT="[Text]" custT="1"/>
      <dgm:spPr/>
      <dgm:t>
        <a:bodyPr/>
        <a:lstStyle/>
        <a:p>
          <a:pPr algn="ctr"/>
          <a:r>
            <a:rPr lang="en-US" sz="2000">
              <a:latin typeface="Arial Black" panose="020B0A04020102020204" pitchFamily="34" charset="0"/>
            </a:rPr>
            <a:t>Fill the minibar according to the status of the room (check information with reception).</a:t>
          </a:r>
          <a:endParaRPr lang="en-US" sz="2000" dirty="0">
            <a:latin typeface="Arial Black" panose="020B0A04020102020204" pitchFamily="34" charset="0"/>
          </a:endParaRPr>
        </a:p>
      </dgm:t>
    </dgm:pt>
    <dgm:pt modelId="{6F964B01-7B73-48A1-B7FB-8CBD8EB26964}" type="parTrans" cxnId="{E31D9517-F6F3-407E-88DC-FC2D63636A40}">
      <dgm:prSet/>
      <dgm:spPr/>
      <dgm:t>
        <a:bodyPr/>
        <a:lstStyle/>
        <a:p>
          <a:endParaRPr lang="en-US"/>
        </a:p>
      </dgm:t>
    </dgm:pt>
    <dgm:pt modelId="{B6D218CA-62E3-4F97-8797-11B14BF80A1C}" type="sibTrans" cxnId="{E31D9517-F6F3-407E-88DC-FC2D63636A40}">
      <dgm:prSet/>
      <dgm:spPr/>
      <dgm:t>
        <a:bodyPr/>
        <a:lstStyle/>
        <a:p>
          <a:endParaRPr lang="en-US"/>
        </a:p>
      </dgm:t>
    </dgm:pt>
    <dgm:pt modelId="{012613EA-4A74-4A5B-9C2B-B0FFA215F614}">
      <dgm:prSet custT="1"/>
      <dgm:spPr/>
      <dgm:t>
        <a:bodyPr/>
        <a:lstStyle/>
        <a:p>
          <a:pPr algn="ctr"/>
          <a:r>
            <a:rPr lang="en-US" sz="2000">
              <a:latin typeface="Arial Black" panose="020B0A04020102020204" pitchFamily="34" charset="0"/>
            </a:rPr>
            <a:t>Check and clean any appliances or electronics.</a:t>
          </a:r>
          <a:endParaRPr lang="en-US" sz="2000" dirty="0">
            <a:latin typeface="Arial Black" panose="020B0A04020102020204" pitchFamily="34" charset="0"/>
          </a:endParaRPr>
        </a:p>
      </dgm:t>
    </dgm:pt>
    <dgm:pt modelId="{D9139766-DC1A-4E33-96D7-43E00E2CF06F}" type="parTrans" cxnId="{0DE0DD0B-E31D-4DCA-9415-9F7F93168707}">
      <dgm:prSet/>
      <dgm:spPr/>
      <dgm:t>
        <a:bodyPr/>
        <a:lstStyle/>
        <a:p>
          <a:endParaRPr lang="en-US"/>
        </a:p>
      </dgm:t>
    </dgm:pt>
    <dgm:pt modelId="{BCAAED41-D3CF-4C0C-8A84-96D16A3B6AC6}" type="sibTrans" cxnId="{0DE0DD0B-E31D-4DCA-9415-9F7F93168707}">
      <dgm:prSet/>
      <dgm:spPr/>
      <dgm:t>
        <a:bodyPr/>
        <a:lstStyle/>
        <a:p>
          <a:endParaRPr lang="en-US"/>
        </a:p>
      </dgm:t>
    </dgm:pt>
    <dgm:pt modelId="{24F7358E-C97E-4CBB-8DD1-D544758C5351}">
      <dgm:prSet custT="1"/>
      <dgm:spPr/>
      <dgm:t>
        <a:bodyPr/>
        <a:lstStyle/>
        <a:p>
          <a:pPr algn="ctr"/>
          <a:r>
            <a:rPr lang="en-US" sz="2000">
              <a:latin typeface="Arial Black" panose="020B0A04020102020204" pitchFamily="34" charset="0"/>
            </a:rPr>
            <a:t>Vacuum or sweep and mop the floor.</a:t>
          </a:r>
          <a:endParaRPr lang="en-US" sz="2000" dirty="0">
            <a:latin typeface="Arial Black" panose="020B0A04020102020204" pitchFamily="34" charset="0"/>
          </a:endParaRPr>
        </a:p>
      </dgm:t>
    </dgm:pt>
    <dgm:pt modelId="{33574211-39ED-4C50-95BF-B8BB46B9BC62}" type="parTrans" cxnId="{19AE3371-49A0-4803-922D-C525B8C44781}">
      <dgm:prSet/>
      <dgm:spPr/>
      <dgm:t>
        <a:bodyPr/>
        <a:lstStyle/>
        <a:p>
          <a:endParaRPr lang="en-US"/>
        </a:p>
      </dgm:t>
    </dgm:pt>
    <dgm:pt modelId="{5A2DF579-0384-412C-8820-9ACD154E96E8}" type="sibTrans" cxnId="{19AE3371-49A0-4803-922D-C525B8C44781}">
      <dgm:prSet/>
      <dgm:spPr/>
      <dgm:t>
        <a:bodyPr/>
        <a:lstStyle/>
        <a:p>
          <a:endParaRPr lang="en-US"/>
        </a:p>
      </dgm:t>
    </dgm:pt>
    <dgm:pt modelId="{85CFB7E6-AEAE-418D-8FAB-BF68B523E69C}" type="pres">
      <dgm:prSet presAssocID="{FEFADB3C-97B0-4A9B-B740-656D0587999A}" presName="Name0" presStyleCnt="0">
        <dgm:presLayoutVars>
          <dgm:dir/>
          <dgm:resizeHandles val="exact"/>
        </dgm:presLayoutVars>
      </dgm:prSet>
      <dgm:spPr/>
    </dgm:pt>
    <dgm:pt modelId="{EF8037E5-D2A0-4083-B74A-150602D8750F}" type="pres">
      <dgm:prSet presAssocID="{E767DD99-7509-42D7-9BD4-55F7D9755C6B}" presName="composite" presStyleCnt="0"/>
      <dgm:spPr/>
    </dgm:pt>
    <dgm:pt modelId="{CF6CC9F4-C252-4606-8DD3-CBCED6F2345B}" type="pres">
      <dgm:prSet presAssocID="{E767DD99-7509-42D7-9BD4-55F7D9755C6B}" presName="rect1" presStyleLbl="trAlignAcc1" presStyleIdx="0" presStyleCnt="5">
        <dgm:presLayoutVars>
          <dgm:bulletEnabled val="1"/>
        </dgm:presLayoutVars>
      </dgm:prSet>
      <dgm:spPr/>
    </dgm:pt>
    <dgm:pt modelId="{B129D616-CFB8-4642-9547-EF3CB6E398E3}" type="pres">
      <dgm:prSet presAssocID="{E767DD99-7509-42D7-9BD4-55F7D9755C6B}" presName="rect2" presStyleLbl="fgImgPlace1" presStyleIdx="0" presStyleCnt="5"/>
      <dgm:spPr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 l="-25000" r="-25000"/>
          </a:stretch>
        </a:blipFill>
      </dgm:spPr>
      <dgm:extLst>
        <a:ext uri="{E40237B7-FDA0-4F09-8148-C483321AD2D9}">
          <dgm14:cNvPr xmlns:dgm14="http://schemas.microsoft.com/office/drawing/2010/diagram" id="0" name="" descr="Badge 1 with solid fill"/>
        </a:ext>
      </dgm:extLst>
    </dgm:pt>
    <dgm:pt modelId="{B481EECD-2DAE-40F9-B476-AD22336736EA}" type="pres">
      <dgm:prSet presAssocID="{14E0FACA-2130-4CCA-B67F-14A56CD0A7CF}" presName="sibTrans" presStyleCnt="0"/>
      <dgm:spPr/>
    </dgm:pt>
    <dgm:pt modelId="{221BABD9-9852-4AEF-9822-8B0ED396C71B}" type="pres">
      <dgm:prSet presAssocID="{24F7358E-C97E-4CBB-8DD1-D544758C5351}" presName="composite" presStyleCnt="0"/>
      <dgm:spPr/>
    </dgm:pt>
    <dgm:pt modelId="{A7626912-C973-41DE-AE25-B926813893D6}" type="pres">
      <dgm:prSet presAssocID="{24F7358E-C97E-4CBB-8DD1-D544758C5351}" presName="rect1" presStyleLbl="trAlignAcc1" presStyleIdx="1" presStyleCnt="5" custLinFactNeighborX="2887">
        <dgm:presLayoutVars>
          <dgm:bulletEnabled val="1"/>
        </dgm:presLayoutVars>
      </dgm:prSet>
      <dgm:spPr/>
    </dgm:pt>
    <dgm:pt modelId="{12DF4715-6DF9-462C-B44B-EFF9E08E2131}" type="pres">
      <dgm:prSet presAssocID="{24F7358E-C97E-4CBB-8DD1-D544758C5351}" presName="rect2" presStyleLbl="fgImgPlace1" presStyleIdx="1" presStyleCnt="5"/>
      <dgm:spPr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 l="-25000" r="-25000"/>
          </a:stretch>
        </a:blipFill>
      </dgm:spPr>
      <dgm:extLst>
        <a:ext uri="{E40237B7-FDA0-4F09-8148-C483321AD2D9}">
          <dgm14:cNvPr xmlns:dgm14="http://schemas.microsoft.com/office/drawing/2010/diagram" id="0" name="" descr="Badge with solid fill"/>
        </a:ext>
      </dgm:extLst>
    </dgm:pt>
    <dgm:pt modelId="{D26799A0-FF7F-4655-A6E1-7CD9F07B5DE0}" type="pres">
      <dgm:prSet presAssocID="{5A2DF579-0384-412C-8820-9ACD154E96E8}" presName="sibTrans" presStyleCnt="0"/>
      <dgm:spPr/>
    </dgm:pt>
    <dgm:pt modelId="{5791FB5E-EA81-48C4-A131-D39A3600332A}" type="pres">
      <dgm:prSet presAssocID="{012613EA-4A74-4A5B-9C2B-B0FFA215F614}" presName="composite" presStyleCnt="0"/>
      <dgm:spPr/>
    </dgm:pt>
    <dgm:pt modelId="{36FEBCB9-6ED8-44CA-918D-AE700732183A}" type="pres">
      <dgm:prSet presAssocID="{012613EA-4A74-4A5B-9C2B-B0FFA215F614}" presName="rect1" presStyleLbl="trAlignAcc1" presStyleIdx="2" presStyleCnt="5">
        <dgm:presLayoutVars>
          <dgm:bulletEnabled val="1"/>
        </dgm:presLayoutVars>
      </dgm:prSet>
      <dgm:spPr/>
    </dgm:pt>
    <dgm:pt modelId="{A5773C4D-B65B-4E7A-A41C-7CD47AF8E442}" type="pres">
      <dgm:prSet presAssocID="{012613EA-4A74-4A5B-9C2B-B0FFA215F614}" presName="rect2" presStyleLbl="fgImgPlace1" presStyleIdx="2" presStyleCnt="5"/>
      <dgm:spPr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 l="-25000" r="-25000"/>
          </a:stretch>
        </a:blipFill>
      </dgm:spPr>
      <dgm:extLst>
        <a:ext uri="{E40237B7-FDA0-4F09-8148-C483321AD2D9}">
          <dgm14:cNvPr xmlns:dgm14="http://schemas.microsoft.com/office/drawing/2010/diagram" id="0" name="" descr="Badge 3 with solid fill"/>
        </a:ext>
      </dgm:extLst>
    </dgm:pt>
    <dgm:pt modelId="{D5E0DA61-F9B1-4858-B081-CEAF2187F7B8}" type="pres">
      <dgm:prSet presAssocID="{BCAAED41-D3CF-4C0C-8A84-96D16A3B6AC6}" presName="sibTrans" presStyleCnt="0"/>
      <dgm:spPr/>
    </dgm:pt>
    <dgm:pt modelId="{3F9E30BD-A294-43D6-8F97-33F731134A47}" type="pres">
      <dgm:prSet presAssocID="{90CC6A4D-4248-4618-9929-9822A4EC5B4A}" presName="composite" presStyleCnt="0"/>
      <dgm:spPr/>
    </dgm:pt>
    <dgm:pt modelId="{C3603CED-AD83-459E-8930-C1CBC87D8752}" type="pres">
      <dgm:prSet presAssocID="{90CC6A4D-4248-4618-9929-9822A4EC5B4A}" presName="rect1" presStyleLbl="trAlignAcc1" presStyleIdx="3" presStyleCnt="5" custScaleX="107127" custScaleY="137007">
        <dgm:presLayoutVars>
          <dgm:bulletEnabled val="1"/>
        </dgm:presLayoutVars>
      </dgm:prSet>
      <dgm:spPr/>
    </dgm:pt>
    <dgm:pt modelId="{58070CFA-0B06-4B45-99D4-1256C366A704}" type="pres">
      <dgm:prSet presAssocID="{90CC6A4D-4248-4618-9929-9822A4EC5B4A}" presName="rect2" presStyleLbl="fgImgPlace1" presStyleIdx="3" presStyleCnt="5"/>
      <dgm:spPr>
        <a:blipFill>
          <a:blip xmlns:r="http://schemas.openxmlformats.org/officeDocument/2006/relationships"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 l="-25000" r="-25000"/>
          </a:stretch>
        </a:blipFill>
      </dgm:spPr>
      <dgm:extLst>
        <a:ext uri="{E40237B7-FDA0-4F09-8148-C483321AD2D9}">
          <dgm14:cNvPr xmlns:dgm14="http://schemas.microsoft.com/office/drawing/2010/diagram" id="0" name="" descr="Badge 4 with solid fill"/>
        </a:ext>
      </dgm:extLst>
    </dgm:pt>
    <dgm:pt modelId="{C874750F-77BD-4152-A79F-33D90EA29BC1}" type="pres">
      <dgm:prSet presAssocID="{6E128178-6852-45AE-AB30-32BD21F88B8B}" presName="sibTrans" presStyleCnt="0"/>
      <dgm:spPr/>
    </dgm:pt>
    <dgm:pt modelId="{1571EBA4-CD0C-4D99-85EC-B513D3272BC6}" type="pres">
      <dgm:prSet presAssocID="{203B4DD1-EF27-49B6-B261-1CB9BE212974}" presName="composite" presStyleCnt="0"/>
      <dgm:spPr/>
    </dgm:pt>
    <dgm:pt modelId="{27E8AC93-D5D2-4350-96A4-4B07FF37C7EC}" type="pres">
      <dgm:prSet presAssocID="{203B4DD1-EF27-49B6-B261-1CB9BE212974}" presName="rect1" presStyleLbl="trAlignAcc1" presStyleIdx="4" presStyleCnt="5" custScaleX="111045" custScaleY="154419">
        <dgm:presLayoutVars>
          <dgm:bulletEnabled val="1"/>
        </dgm:presLayoutVars>
      </dgm:prSet>
      <dgm:spPr/>
    </dgm:pt>
    <dgm:pt modelId="{FF7379CE-B636-4A8A-A7B6-66257E97DE3E}" type="pres">
      <dgm:prSet presAssocID="{203B4DD1-EF27-49B6-B261-1CB9BE212974}" presName="rect2" presStyleLbl="fgImgPlace1" presStyleIdx="4" presStyleCnt="5" custLinFactNeighborX="-45395" custLinFactNeighborY="-17293"/>
      <dgm:spPr>
        <a:blipFill>
          <a:blip xmlns:r="http://schemas.openxmlformats.org/officeDocument/2006/relationships"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>
            <a:fillRect l="-25000" r="-25000"/>
          </a:stretch>
        </a:blipFill>
      </dgm:spPr>
      <dgm:extLst>
        <a:ext uri="{E40237B7-FDA0-4F09-8148-C483321AD2D9}">
          <dgm14:cNvPr xmlns:dgm14="http://schemas.microsoft.com/office/drawing/2010/diagram" id="0" name="" descr="Badge 5 with solid fill"/>
        </a:ext>
      </dgm:extLst>
    </dgm:pt>
  </dgm:ptLst>
  <dgm:cxnLst>
    <dgm:cxn modelId="{0DE0DD0B-E31D-4DCA-9415-9F7F93168707}" srcId="{FEFADB3C-97B0-4A9B-B740-656D0587999A}" destId="{012613EA-4A74-4A5B-9C2B-B0FFA215F614}" srcOrd="2" destOrd="0" parTransId="{D9139766-DC1A-4E33-96D7-43E00E2CF06F}" sibTransId="{BCAAED41-D3CF-4C0C-8A84-96D16A3B6AC6}"/>
    <dgm:cxn modelId="{DB44A313-5DC5-4361-A232-1445BE1B4859}" type="presOf" srcId="{90CC6A4D-4248-4618-9929-9822A4EC5B4A}" destId="{C3603CED-AD83-459E-8930-C1CBC87D8752}" srcOrd="0" destOrd="0" presId="urn:microsoft.com/office/officeart/2008/layout/PictureStrips"/>
    <dgm:cxn modelId="{E31D9517-F6F3-407E-88DC-FC2D63636A40}" srcId="{FEFADB3C-97B0-4A9B-B740-656D0587999A}" destId="{203B4DD1-EF27-49B6-B261-1CB9BE212974}" srcOrd="4" destOrd="0" parTransId="{6F964B01-7B73-48A1-B7FB-8CBD8EB26964}" sibTransId="{B6D218CA-62E3-4F97-8797-11B14BF80A1C}"/>
    <dgm:cxn modelId="{4E0CB237-50D2-42FB-9EE7-83BDD26EAE6E}" type="presOf" srcId="{E767DD99-7509-42D7-9BD4-55F7D9755C6B}" destId="{CF6CC9F4-C252-4606-8DD3-CBCED6F2345B}" srcOrd="0" destOrd="0" presId="urn:microsoft.com/office/officeart/2008/layout/PictureStrips"/>
    <dgm:cxn modelId="{3177993A-10E0-48DA-8CD0-88CA336D633E}" type="presOf" srcId="{012613EA-4A74-4A5B-9C2B-B0FFA215F614}" destId="{36FEBCB9-6ED8-44CA-918D-AE700732183A}" srcOrd="0" destOrd="0" presId="urn:microsoft.com/office/officeart/2008/layout/PictureStrips"/>
    <dgm:cxn modelId="{2CBD255E-79F8-4E00-8B0C-22B2A470C68D}" srcId="{FEFADB3C-97B0-4A9B-B740-656D0587999A}" destId="{E767DD99-7509-42D7-9BD4-55F7D9755C6B}" srcOrd="0" destOrd="0" parTransId="{471676BA-327B-4041-A8F0-6852E9512459}" sibTransId="{14E0FACA-2130-4CCA-B67F-14A56CD0A7CF}"/>
    <dgm:cxn modelId="{024A885E-EB87-441E-9C6F-DC8FD50BE454}" type="presOf" srcId="{203B4DD1-EF27-49B6-B261-1CB9BE212974}" destId="{27E8AC93-D5D2-4350-96A4-4B07FF37C7EC}" srcOrd="0" destOrd="0" presId="urn:microsoft.com/office/officeart/2008/layout/PictureStrips"/>
    <dgm:cxn modelId="{19AE3371-49A0-4803-922D-C525B8C44781}" srcId="{FEFADB3C-97B0-4A9B-B740-656D0587999A}" destId="{24F7358E-C97E-4CBB-8DD1-D544758C5351}" srcOrd="1" destOrd="0" parTransId="{33574211-39ED-4C50-95BF-B8BB46B9BC62}" sibTransId="{5A2DF579-0384-412C-8820-9ACD154E96E8}"/>
    <dgm:cxn modelId="{A8E33A73-9180-48EE-A5F6-8E4594DC40A0}" type="presOf" srcId="{24F7358E-C97E-4CBB-8DD1-D544758C5351}" destId="{A7626912-C973-41DE-AE25-B926813893D6}" srcOrd="0" destOrd="0" presId="urn:microsoft.com/office/officeart/2008/layout/PictureStrips"/>
    <dgm:cxn modelId="{E2A93E82-98C1-44C8-AADE-D1C0C032DFA7}" type="presOf" srcId="{FEFADB3C-97B0-4A9B-B740-656D0587999A}" destId="{85CFB7E6-AEAE-418D-8FAB-BF68B523E69C}" srcOrd="0" destOrd="0" presId="urn:microsoft.com/office/officeart/2008/layout/PictureStrips"/>
    <dgm:cxn modelId="{E085EDB3-FD92-4CEE-B861-FCF5276BB1F7}" srcId="{FEFADB3C-97B0-4A9B-B740-656D0587999A}" destId="{90CC6A4D-4248-4618-9929-9822A4EC5B4A}" srcOrd="3" destOrd="0" parTransId="{085066C8-23AE-4680-93FD-07F943A0094E}" sibTransId="{6E128178-6852-45AE-AB30-32BD21F88B8B}"/>
    <dgm:cxn modelId="{A71EA510-014C-4533-B077-87E1B8FD1210}" type="presParOf" srcId="{85CFB7E6-AEAE-418D-8FAB-BF68B523E69C}" destId="{EF8037E5-D2A0-4083-B74A-150602D8750F}" srcOrd="0" destOrd="0" presId="urn:microsoft.com/office/officeart/2008/layout/PictureStrips"/>
    <dgm:cxn modelId="{F4004578-54BF-44F8-B4B9-4865469EEE0C}" type="presParOf" srcId="{EF8037E5-D2A0-4083-B74A-150602D8750F}" destId="{CF6CC9F4-C252-4606-8DD3-CBCED6F2345B}" srcOrd="0" destOrd="0" presId="urn:microsoft.com/office/officeart/2008/layout/PictureStrips"/>
    <dgm:cxn modelId="{B050B60B-5F26-4420-8EAC-248701FB0348}" type="presParOf" srcId="{EF8037E5-D2A0-4083-B74A-150602D8750F}" destId="{B129D616-CFB8-4642-9547-EF3CB6E398E3}" srcOrd="1" destOrd="0" presId="urn:microsoft.com/office/officeart/2008/layout/PictureStrips"/>
    <dgm:cxn modelId="{E98A0BC2-086A-4AF6-A8D6-D10B3C73EAD4}" type="presParOf" srcId="{85CFB7E6-AEAE-418D-8FAB-BF68B523E69C}" destId="{B481EECD-2DAE-40F9-B476-AD22336736EA}" srcOrd="1" destOrd="0" presId="urn:microsoft.com/office/officeart/2008/layout/PictureStrips"/>
    <dgm:cxn modelId="{580E85D9-F0B2-4F2A-90D5-7B1EB13EB91F}" type="presParOf" srcId="{85CFB7E6-AEAE-418D-8FAB-BF68B523E69C}" destId="{221BABD9-9852-4AEF-9822-8B0ED396C71B}" srcOrd="2" destOrd="0" presId="urn:microsoft.com/office/officeart/2008/layout/PictureStrips"/>
    <dgm:cxn modelId="{167FE2B4-60DB-4D15-A675-24456B382823}" type="presParOf" srcId="{221BABD9-9852-4AEF-9822-8B0ED396C71B}" destId="{A7626912-C973-41DE-AE25-B926813893D6}" srcOrd="0" destOrd="0" presId="urn:microsoft.com/office/officeart/2008/layout/PictureStrips"/>
    <dgm:cxn modelId="{3A441D80-68CE-4257-9C21-778794C169EB}" type="presParOf" srcId="{221BABD9-9852-4AEF-9822-8B0ED396C71B}" destId="{12DF4715-6DF9-462C-B44B-EFF9E08E2131}" srcOrd="1" destOrd="0" presId="urn:microsoft.com/office/officeart/2008/layout/PictureStrips"/>
    <dgm:cxn modelId="{33A60195-ADC5-40E0-A33C-A767FE056701}" type="presParOf" srcId="{85CFB7E6-AEAE-418D-8FAB-BF68B523E69C}" destId="{D26799A0-FF7F-4655-A6E1-7CD9F07B5DE0}" srcOrd="3" destOrd="0" presId="urn:microsoft.com/office/officeart/2008/layout/PictureStrips"/>
    <dgm:cxn modelId="{98DB4C15-0050-438B-8D0A-A207A9B4143A}" type="presParOf" srcId="{85CFB7E6-AEAE-418D-8FAB-BF68B523E69C}" destId="{5791FB5E-EA81-48C4-A131-D39A3600332A}" srcOrd="4" destOrd="0" presId="urn:microsoft.com/office/officeart/2008/layout/PictureStrips"/>
    <dgm:cxn modelId="{851974FE-A24A-4BB8-AFD5-7843A153BEF4}" type="presParOf" srcId="{5791FB5E-EA81-48C4-A131-D39A3600332A}" destId="{36FEBCB9-6ED8-44CA-918D-AE700732183A}" srcOrd="0" destOrd="0" presId="urn:microsoft.com/office/officeart/2008/layout/PictureStrips"/>
    <dgm:cxn modelId="{5E2B401D-3FBB-4758-8D47-179C2ECED7B8}" type="presParOf" srcId="{5791FB5E-EA81-48C4-A131-D39A3600332A}" destId="{A5773C4D-B65B-4E7A-A41C-7CD47AF8E442}" srcOrd="1" destOrd="0" presId="urn:microsoft.com/office/officeart/2008/layout/PictureStrips"/>
    <dgm:cxn modelId="{18BBACE6-131E-44F5-A840-4F071CA27CCE}" type="presParOf" srcId="{85CFB7E6-AEAE-418D-8FAB-BF68B523E69C}" destId="{D5E0DA61-F9B1-4858-B081-CEAF2187F7B8}" srcOrd="5" destOrd="0" presId="urn:microsoft.com/office/officeart/2008/layout/PictureStrips"/>
    <dgm:cxn modelId="{F71F8323-66DF-4703-BB9D-6C11D2EFA595}" type="presParOf" srcId="{85CFB7E6-AEAE-418D-8FAB-BF68B523E69C}" destId="{3F9E30BD-A294-43D6-8F97-33F731134A47}" srcOrd="6" destOrd="0" presId="urn:microsoft.com/office/officeart/2008/layout/PictureStrips"/>
    <dgm:cxn modelId="{7FFE9A93-89D5-4974-94DE-BE9EC3ED0121}" type="presParOf" srcId="{3F9E30BD-A294-43D6-8F97-33F731134A47}" destId="{C3603CED-AD83-459E-8930-C1CBC87D8752}" srcOrd="0" destOrd="0" presId="urn:microsoft.com/office/officeart/2008/layout/PictureStrips"/>
    <dgm:cxn modelId="{068B13F7-6A19-4F51-B0EF-CC4678B06A52}" type="presParOf" srcId="{3F9E30BD-A294-43D6-8F97-33F731134A47}" destId="{58070CFA-0B06-4B45-99D4-1256C366A704}" srcOrd="1" destOrd="0" presId="urn:microsoft.com/office/officeart/2008/layout/PictureStrips"/>
    <dgm:cxn modelId="{C373A694-9B7D-4FAB-AC4D-EA592B640DC3}" type="presParOf" srcId="{85CFB7E6-AEAE-418D-8FAB-BF68B523E69C}" destId="{C874750F-77BD-4152-A79F-33D90EA29BC1}" srcOrd="7" destOrd="0" presId="urn:microsoft.com/office/officeart/2008/layout/PictureStrips"/>
    <dgm:cxn modelId="{546004D8-E186-4F5B-8067-5AEBEEE63AD8}" type="presParOf" srcId="{85CFB7E6-AEAE-418D-8FAB-BF68B523E69C}" destId="{1571EBA4-CD0C-4D99-85EC-B513D3272BC6}" srcOrd="8" destOrd="0" presId="urn:microsoft.com/office/officeart/2008/layout/PictureStrips"/>
    <dgm:cxn modelId="{CE8B2BAE-20AD-4247-A42F-E0B17C6D868E}" type="presParOf" srcId="{1571EBA4-CD0C-4D99-85EC-B513D3272BC6}" destId="{27E8AC93-D5D2-4350-96A4-4B07FF37C7EC}" srcOrd="0" destOrd="0" presId="urn:microsoft.com/office/officeart/2008/layout/PictureStrips"/>
    <dgm:cxn modelId="{05A5BF73-CFB9-475D-9A44-BDA45B8805E8}" type="presParOf" srcId="{1571EBA4-CD0C-4D99-85EC-B513D3272BC6}" destId="{FF7379CE-B636-4A8A-A7B6-66257E97DE3E}" srcOrd="1" destOrd="0" presId="urn:microsoft.com/office/officeart/2008/layout/PictureStrip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FEFADB3C-97B0-4A9B-B740-656D0587999A}" type="doc">
      <dgm:prSet loTypeId="urn:microsoft.com/office/officeart/2008/layout/PictureStrips" loCatId="list" qsTypeId="urn:microsoft.com/office/officeart/2005/8/quickstyle/3d5" qsCatId="3D" csTypeId="urn:microsoft.com/office/officeart/2005/8/colors/accent4_1" csCatId="accent4" phldr="1"/>
      <dgm:spPr/>
      <dgm:t>
        <a:bodyPr/>
        <a:lstStyle/>
        <a:p>
          <a:endParaRPr lang="en-US"/>
        </a:p>
      </dgm:t>
    </dgm:pt>
    <dgm:pt modelId="{E767DD99-7509-42D7-9BD4-55F7D9755C6B}">
      <dgm:prSet phldrT="[Text]" custT="1"/>
      <dgm:spPr/>
      <dgm:t>
        <a:bodyPr/>
        <a:lstStyle/>
        <a:p>
          <a:pPr algn="ctr">
            <a:buFont typeface="+mj-lt"/>
            <a:buAutoNum type="arabicPeriod"/>
          </a:pPr>
          <a:r>
            <a:rPr lang="en-US" sz="1800" dirty="0">
              <a:latin typeface="Arial Black" panose="020B0A04020102020204" pitchFamily="34" charset="0"/>
            </a:rPr>
            <a:t>Organize and straighten hangers and clothing.</a:t>
          </a:r>
        </a:p>
      </dgm:t>
    </dgm:pt>
    <dgm:pt modelId="{471676BA-327B-4041-A8F0-6852E9512459}" type="parTrans" cxnId="{2CBD255E-79F8-4E00-8B0C-22B2A470C68D}">
      <dgm:prSet/>
      <dgm:spPr/>
      <dgm:t>
        <a:bodyPr/>
        <a:lstStyle/>
        <a:p>
          <a:endParaRPr lang="en-US"/>
        </a:p>
      </dgm:t>
    </dgm:pt>
    <dgm:pt modelId="{14E0FACA-2130-4CCA-B67F-14A56CD0A7CF}" type="sibTrans" cxnId="{2CBD255E-79F8-4E00-8B0C-22B2A470C68D}">
      <dgm:prSet/>
      <dgm:spPr/>
      <dgm:t>
        <a:bodyPr/>
        <a:lstStyle/>
        <a:p>
          <a:endParaRPr lang="en-US"/>
        </a:p>
      </dgm:t>
    </dgm:pt>
    <dgm:pt modelId="{012613EA-4A74-4A5B-9C2B-B0FFA215F614}">
      <dgm:prSet custT="1"/>
      <dgm:spPr/>
      <dgm:t>
        <a:bodyPr/>
        <a:lstStyle/>
        <a:p>
          <a:pPr algn="ctr"/>
          <a:r>
            <a:rPr lang="en-US" sz="1800" dirty="0">
              <a:latin typeface="Arial Black" panose="020B0A04020102020204" pitchFamily="34" charset="0"/>
            </a:rPr>
            <a:t>Check for any forgotten items in drawers and closets.</a:t>
          </a:r>
        </a:p>
      </dgm:t>
    </dgm:pt>
    <dgm:pt modelId="{D9139766-DC1A-4E33-96D7-43E00E2CF06F}" type="parTrans" cxnId="{0DE0DD0B-E31D-4DCA-9415-9F7F93168707}">
      <dgm:prSet/>
      <dgm:spPr/>
      <dgm:t>
        <a:bodyPr/>
        <a:lstStyle/>
        <a:p>
          <a:endParaRPr lang="en-US"/>
        </a:p>
      </dgm:t>
    </dgm:pt>
    <dgm:pt modelId="{BCAAED41-D3CF-4C0C-8A84-96D16A3B6AC6}" type="sibTrans" cxnId="{0DE0DD0B-E31D-4DCA-9415-9F7F93168707}">
      <dgm:prSet/>
      <dgm:spPr/>
      <dgm:t>
        <a:bodyPr/>
        <a:lstStyle/>
        <a:p>
          <a:endParaRPr lang="en-US"/>
        </a:p>
      </dgm:t>
    </dgm:pt>
    <dgm:pt modelId="{24F7358E-C97E-4CBB-8DD1-D544758C5351}">
      <dgm:prSet custT="1"/>
      <dgm:spPr/>
      <dgm:t>
        <a:bodyPr/>
        <a:lstStyle/>
        <a:p>
          <a:pPr algn="ctr"/>
          <a:r>
            <a:rPr lang="en-US" sz="1800" dirty="0">
              <a:latin typeface="Arial Black" panose="020B0A04020102020204" pitchFamily="34" charset="0"/>
            </a:rPr>
            <a:t>Ensure there are instructions and the necessary bags and receipts for the laundry service.</a:t>
          </a:r>
        </a:p>
      </dgm:t>
    </dgm:pt>
    <dgm:pt modelId="{33574211-39ED-4C50-95BF-B8BB46B9BC62}" type="parTrans" cxnId="{19AE3371-49A0-4803-922D-C525B8C44781}">
      <dgm:prSet/>
      <dgm:spPr/>
      <dgm:t>
        <a:bodyPr/>
        <a:lstStyle/>
        <a:p>
          <a:endParaRPr lang="en-US"/>
        </a:p>
      </dgm:t>
    </dgm:pt>
    <dgm:pt modelId="{5A2DF579-0384-412C-8820-9ACD154E96E8}" type="sibTrans" cxnId="{19AE3371-49A0-4803-922D-C525B8C44781}">
      <dgm:prSet/>
      <dgm:spPr/>
      <dgm:t>
        <a:bodyPr/>
        <a:lstStyle/>
        <a:p>
          <a:endParaRPr lang="en-US"/>
        </a:p>
      </dgm:t>
    </dgm:pt>
    <dgm:pt modelId="{85CFB7E6-AEAE-418D-8FAB-BF68B523E69C}" type="pres">
      <dgm:prSet presAssocID="{FEFADB3C-97B0-4A9B-B740-656D0587999A}" presName="Name0" presStyleCnt="0">
        <dgm:presLayoutVars>
          <dgm:dir/>
          <dgm:resizeHandles val="exact"/>
        </dgm:presLayoutVars>
      </dgm:prSet>
      <dgm:spPr/>
    </dgm:pt>
    <dgm:pt modelId="{EF8037E5-D2A0-4083-B74A-150602D8750F}" type="pres">
      <dgm:prSet presAssocID="{E767DD99-7509-42D7-9BD4-55F7D9755C6B}" presName="composite" presStyleCnt="0"/>
      <dgm:spPr/>
    </dgm:pt>
    <dgm:pt modelId="{CF6CC9F4-C252-4606-8DD3-CBCED6F2345B}" type="pres">
      <dgm:prSet presAssocID="{E767DD99-7509-42D7-9BD4-55F7D9755C6B}" presName="rect1" presStyleLbl="trAlignAcc1" presStyleIdx="0" presStyleCnt="3">
        <dgm:presLayoutVars>
          <dgm:bulletEnabled val="1"/>
        </dgm:presLayoutVars>
      </dgm:prSet>
      <dgm:spPr/>
    </dgm:pt>
    <dgm:pt modelId="{B129D616-CFB8-4642-9547-EF3CB6E398E3}" type="pres">
      <dgm:prSet presAssocID="{E767DD99-7509-42D7-9BD4-55F7D9755C6B}" presName="rect2" presStyleLbl="fgImgPlace1" presStyleIdx="0" presStyleCnt="3"/>
      <dgm:spPr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 l="-25000" r="-25000"/>
          </a:stretch>
        </a:blipFill>
      </dgm:spPr>
      <dgm:extLst>
        <a:ext uri="{E40237B7-FDA0-4F09-8148-C483321AD2D9}">
          <dgm14:cNvPr xmlns:dgm14="http://schemas.microsoft.com/office/drawing/2010/diagram" id="0" name="" descr="Badge 1 with solid fill"/>
        </a:ext>
      </dgm:extLst>
    </dgm:pt>
    <dgm:pt modelId="{B481EECD-2DAE-40F9-B476-AD22336736EA}" type="pres">
      <dgm:prSet presAssocID="{14E0FACA-2130-4CCA-B67F-14A56CD0A7CF}" presName="sibTrans" presStyleCnt="0"/>
      <dgm:spPr/>
    </dgm:pt>
    <dgm:pt modelId="{221BABD9-9852-4AEF-9822-8B0ED396C71B}" type="pres">
      <dgm:prSet presAssocID="{24F7358E-C97E-4CBB-8DD1-D544758C5351}" presName="composite" presStyleCnt="0"/>
      <dgm:spPr/>
    </dgm:pt>
    <dgm:pt modelId="{A7626912-C973-41DE-AE25-B926813893D6}" type="pres">
      <dgm:prSet presAssocID="{24F7358E-C97E-4CBB-8DD1-D544758C5351}" presName="rect1" presStyleLbl="trAlignAcc1" presStyleIdx="1" presStyleCnt="3" custScaleX="151337" custScaleY="134737" custLinFactNeighborX="24582" custLinFactNeighborY="-5098">
        <dgm:presLayoutVars>
          <dgm:bulletEnabled val="1"/>
        </dgm:presLayoutVars>
      </dgm:prSet>
      <dgm:spPr/>
    </dgm:pt>
    <dgm:pt modelId="{12DF4715-6DF9-462C-B44B-EFF9E08E2131}" type="pres">
      <dgm:prSet presAssocID="{24F7358E-C97E-4CBB-8DD1-D544758C5351}" presName="rect2" presStyleLbl="fgImgPlace1" presStyleIdx="1" presStyleCnt="3"/>
      <dgm:spPr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 l="-25000" r="-25000"/>
          </a:stretch>
        </a:blipFill>
      </dgm:spPr>
      <dgm:extLst>
        <a:ext uri="{E40237B7-FDA0-4F09-8148-C483321AD2D9}">
          <dgm14:cNvPr xmlns:dgm14="http://schemas.microsoft.com/office/drawing/2010/diagram" id="0" name="" descr="Badge with solid fill"/>
        </a:ext>
      </dgm:extLst>
    </dgm:pt>
    <dgm:pt modelId="{D26799A0-FF7F-4655-A6E1-7CD9F07B5DE0}" type="pres">
      <dgm:prSet presAssocID="{5A2DF579-0384-412C-8820-9ACD154E96E8}" presName="sibTrans" presStyleCnt="0"/>
      <dgm:spPr/>
    </dgm:pt>
    <dgm:pt modelId="{5791FB5E-EA81-48C4-A131-D39A3600332A}" type="pres">
      <dgm:prSet presAssocID="{012613EA-4A74-4A5B-9C2B-B0FFA215F614}" presName="composite" presStyleCnt="0"/>
      <dgm:spPr/>
    </dgm:pt>
    <dgm:pt modelId="{36FEBCB9-6ED8-44CA-918D-AE700732183A}" type="pres">
      <dgm:prSet presAssocID="{012613EA-4A74-4A5B-9C2B-B0FFA215F614}" presName="rect1" presStyleLbl="trAlignAcc1" presStyleIdx="2" presStyleCnt="3" custScaleX="133999" custScaleY="112762" custLinFactNeighborX="15586" custLinFactNeighborY="-5667">
        <dgm:presLayoutVars>
          <dgm:bulletEnabled val="1"/>
        </dgm:presLayoutVars>
      </dgm:prSet>
      <dgm:spPr/>
    </dgm:pt>
    <dgm:pt modelId="{A5773C4D-B65B-4E7A-A41C-7CD47AF8E442}" type="pres">
      <dgm:prSet presAssocID="{012613EA-4A74-4A5B-9C2B-B0FFA215F614}" presName="rect2" presStyleLbl="fgImgPlace1" presStyleIdx="2" presStyleCnt="3" custLinFactNeighborX="3239" custLinFactNeighborY="-6677"/>
      <dgm:spPr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 l="-25000" r="-25000"/>
          </a:stretch>
        </a:blipFill>
      </dgm:spPr>
      <dgm:extLst>
        <a:ext uri="{E40237B7-FDA0-4F09-8148-C483321AD2D9}">
          <dgm14:cNvPr xmlns:dgm14="http://schemas.microsoft.com/office/drawing/2010/diagram" id="0" name="" descr="Badge 3 with solid fill"/>
        </a:ext>
      </dgm:extLst>
    </dgm:pt>
  </dgm:ptLst>
  <dgm:cxnLst>
    <dgm:cxn modelId="{0DE0DD0B-E31D-4DCA-9415-9F7F93168707}" srcId="{FEFADB3C-97B0-4A9B-B740-656D0587999A}" destId="{012613EA-4A74-4A5B-9C2B-B0FFA215F614}" srcOrd="2" destOrd="0" parTransId="{D9139766-DC1A-4E33-96D7-43E00E2CF06F}" sibTransId="{BCAAED41-D3CF-4C0C-8A84-96D16A3B6AC6}"/>
    <dgm:cxn modelId="{4E0CB237-50D2-42FB-9EE7-83BDD26EAE6E}" type="presOf" srcId="{E767DD99-7509-42D7-9BD4-55F7D9755C6B}" destId="{CF6CC9F4-C252-4606-8DD3-CBCED6F2345B}" srcOrd="0" destOrd="0" presId="urn:microsoft.com/office/officeart/2008/layout/PictureStrips"/>
    <dgm:cxn modelId="{3177993A-10E0-48DA-8CD0-88CA336D633E}" type="presOf" srcId="{012613EA-4A74-4A5B-9C2B-B0FFA215F614}" destId="{36FEBCB9-6ED8-44CA-918D-AE700732183A}" srcOrd="0" destOrd="0" presId="urn:microsoft.com/office/officeart/2008/layout/PictureStrips"/>
    <dgm:cxn modelId="{2CBD255E-79F8-4E00-8B0C-22B2A470C68D}" srcId="{FEFADB3C-97B0-4A9B-B740-656D0587999A}" destId="{E767DD99-7509-42D7-9BD4-55F7D9755C6B}" srcOrd="0" destOrd="0" parTransId="{471676BA-327B-4041-A8F0-6852E9512459}" sibTransId="{14E0FACA-2130-4CCA-B67F-14A56CD0A7CF}"/>
    <dgm:cxn modelId="{19AE3371-49A0-4803-922D-C525B8C44781}" srcId="{FEFADB3C-97B0-4A9B-B740-656D0587999A}" destId="{24F7358E-C97E-4CBB-8DD1-D544758C5351}" srcOrd="1" destOrd="0" parTransId="{33574211-39ED-4C50-95BF-B8BB46B9BC62}" sibTransId="{5A2DF579-0384-412C-8820-9ACD154E96E8}"/>
    <dgm:cxn modelId="{A8E33A73-9180-48EE-A5F6-8E4594DC40A0}" type="presOf" srcId="{24F7358E-C97E-4CBB-8DD1-D544758C5351}" destId="{A7626912-C973-41DE-AE25-B926813893D6}" srcOrd="0" destOrd="0" presId="urn:microsoft.com/office/officeart/2008/layout/PictureStrips"/>
    <dgm:cxn modelId="{E2A93E82-98C1-44C8-AADE-D1C0C032DFA7}" type="presOf" srcId="{FEFADB3C-97B0-4A9B-B740-656D0587999A}" destId="{85CFB7E6-AEAE-418D-8FAB-BF68B523E69C}" srcOrd="0" destOrd="0" presId="urn:microsoft.com/office/officeart/2008/layout/PictureStrips"/>
    <dgm:cxn modelId="{A71EA510-014C-4533-B077-87E1B8FD1210}" type="presParOf" srcId="{85CFB7E6-AEAE-418D-8FAB-BF68B523E69C}" destId="{EF8037E5-D2A0-4083-B74A-150602D8750F}" srcOrd="0" destOrd="0" presId="urn:microsoft.com/office/officeart/2008/layout/PictureStrips"/>
    <dgm:cxn modelId="{F4004578-54BF-44F8-B4B9-4865469EEE0C}" type="presParOf" srcId="{EF8037E5-D2A0-4083-B74A-150602D8750F}" destId="{CF6CC9F4-C252-4606-8DD3-CBCED6F2345B}" srcOrd="0" destOrd="0" presId="urn:microsoft.com/office/officeart/2008/layout/PictureStrips"/>
    <dgm:cxn modelId="{B050B60B-5F26-4420-8EAC-248701FB0348}" type="presParOf" srcId="{EF8037E5-D2A0-4083-B74A-150602D8750F}" destId="{B129D616-CFB8-4642-9547-EF3CB6E398E3}" srcOrd="1" destOrd="0" presId="urn:microsoft.com/office/officeart/2008/layout/PictureStrips"/>
    <dgm:cxn modelId="{E98A0BC2-086A-4AF6-A8D6-D10B3C73EAD4}" type="presParOf" srcId="{85CFB7E6-AEAE-418D-8FAB-BF68B523E69C}" destId="{B481EECD-2DAE-40F9-B476-AD22336736EA}" srcOrd="1" destOrd="0" presId="urn:microsoft.com/office/officeart/2008/layout/PictureStrips"/>
    <dgm:cxn modelId="{580E85D9-F0B2-4F2A-90D5-7B1EB13EB91F}" type="presParOf" srcId="{85CFB7E6-AEAE-418D-8FAB-BF68B523E69C}" destId="{221BABD9-9852-4AEF-9822-8B0ED396C71B}" srcOrd="2" destOrd="0" presId="urn:microsoft.com/office/officeart/2008/layout/PictureStrips"/>
    <dgm:cxn modelId="{167FE2B4-60DB-4D15-A675-24456B382823}" type="presParOf" srcId="{221BABD9-9852-4AEF-9822-8B0ED396C71B}" destId="{A7626912-C973-41DE-AE25-B926813893D6}" srcOrd="0" destOrd="0" presId="urn:microsoft.com/office/officeart/2008/layout/PictureStrips"/>
    <dgm:cxn modelId="{3A441D80-68CE-4257-9C21-778794C169EB}" type="presParOf" srcId="{221BABD9-9852-4AEF-9822-8B0ED396C71B}" destId="{12DF4715-6DF9-462C-B44B-EFF9E08E2131}" srcOrd="1" destOrd="0" presId="urn:microsoft.com/office/officeart/2008/layout/PictureStrips"/>
    <dgm:cxn modelId="{33A60195-ADC5-40E0-A33C-A767FE056701}" type="presParOf" srcId="{85CFB7E6-AEAE-418D-8FAB-BF68B523E69C}" destId="{D26799A0-FF7F-4655-A6E1-7CD9F07B5DE0}" srcOrd="3" destOrd="0" presId="urn:microsoft.com/office/officeart/2008/layout/PictureStrips"/>
    <dgm:cxn modelId="{98DB4C15-0050-438B-8D0A-A207A9B4143A}" type="presParOf" srcId="{85CFB7E6-AEAE-418D-8FAB-BF68B523E69C}" destId="{5791FB5E-EA81-48C4-A131-D39A3600332A}" srcOrd="4" destOrd="0" presId="urn:microsoft.com/office/officeart/2008/layout/PictureStrips"/>
    <dgm:cxn modelId="{851974FE-A24A-4BB8-AFD5-7843A153BEF4}" type="presParOf" srcId="{5791FB5E-EA81-48C4-A131-D39A3600332A}" destId="{36FEBCB9-6ED8-44CA-918D-AE700732183A}" srcOrd="0" destOrd="0" presId="urn:microsoft.com/office/officeart/2008/layout/PictureStrips"/>
    <dgm:cxn modelId="{5E2B401D-3FBB-4758-8D47-179C2ECED7B8}" type="presParOf" srcId="{5791FB5E-EA81-48C4-A131-D39A3600332A}" destId="{A5773C4D-B65B-4E7A-A41C-7CD47AF8E442}" srcOrd="1" destOrd="0" presId="urn:microsoft.com/office/officeart/2008/layout/PictureStrip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FEFADB3C-97B0-4A9B-B740-656D0587999A}" type="doc">
      <dgm:prSet loTypeId="urn:microsoft.com/office/officeart/2008/layout/PictureStrips" loCatId="list" qsTypeId="urn:microsoft.com/office/officeart/2005/8/quickstyle/simple5" qsCatId="simple" csTypeId="urn:microsoft.com/office/officeart/2005/8/colors/accent4_1" csCatId="accent4" phldr="1"/>
      <dgm:spPr/>
      <dgm:t>
        <a:bodyPr/>
        <a:lstStyle/>
        <a:p>
          <a:endParaRPr lang="en-US"/>
        </a:p>
      </dgm:t>
    </dgm:pt>
    <dgm:pt modelId="{203B4DD1-EF27-49B6-B261-1CB9BE212974}">
      <dgm:prSet phldrT="[Text]" custT="1"/>
      <dgm:spPr/>
      <dgm:t>
        <a:bodyPr/>
        <a:lstStyle/>
        <a:p>
          <a:pPr algn="ctr"/>
          <a:r>
            <a:rPr lang="en-US" sz="2000" dirty="0">
              <a:latin typeface="Arial Black" panose="020B0A04020102020204" pitchFamily="34" charset="0"/>
            </a:rPr>
            <a:t>Ensure the guest feedback card is left in a visible place.</a:t>
          </a:r>
        </a:p>
      </dgm:t>
    </dgm:pt>
    <dgm:pt modelId="{6F964B01-7B73-48A1-B7FB-8CBD8EB26964}" type="parTrans" cxnId="{E31D9517-F6F3-407E-88DC-FC2D63636A40}">
      <dgm:prSet/>
      <dgm:spPr/>
      <dgm:t>
        <a:bodyPr/>
        <a:lstStyle/>
        <a:p>
          <a:endParaRPr lang="en-US"/>
        </a:p>
      </dgm:t>
    </dgm:pt>
    <dgm:pt modelId="{B6D218CA-62E3-4F97-8797-11B14BF80A1C}" type="sibTrans" cxnId="{E31D9517-F6F3-407E-88DC-FC2D63636A40}">
      <dgm:prSet/>
      <dgm:spPr/>
      <dgm:t>
        <a:bodyPr/>
        <a:lstStyle/>
        <a:p>
          <a:endParaRPr lang="en-US"/>
        </a:p>
      </dgm:t>
    </dgm:pt>
    <dgm:pt modelId="{012613EA-4A74-4A5B-9C2B-B0FFA215F614}">
      <dgm:prSet custT="1"/>
      <dgm:spPr/>
      <dgm:t>
        <a:bodyPr/>
        <a:lstStyle/>
        <a:p>
          <a:pPr algn="ctr"/>
          <a:r>
            <a:rPr lang="en-US" sz="1800">
              <a:latin typeface="Arial Black" panose="020B0A04020102020204" pitchFamily="34" charset="0"/>
            </a:rPr>
            <a:t>Set up any requested amenities or special requests.</a:t>
          </a:r>
          <a:endParaRPr lang="en-US" sz="1800" dirty="0">
            <a:latin typeface="Arial Black" panose="020B0A04020102020204" pitchFamily="34" charset="0"/>
          </a:endParaRPr>
        </a:p>
      </dgm:t>
    </dgm:pt>
    <dgm:pt modelId="{D9139766-DC1A-4E33-96D7-43E00E2CF06F}" type="parTrans" cxnId="{0DE0DD0B-E31D-4DCA-9415-9F7F93168707}">
      <dgm:prSet/>
      <dgm:spPr/>
      <dgm:t>
        <a:bodyPr/>
        <a:lstStyle/>
        <a:p>
          <a:endParaRPr lang="en-US"/>
        </a:p>
      </dgm:t>
    </dgm:pt>
    <dgm:pt modelId="{BCAAED41-D3CF-4C0C-8A84-96D16A3B6AC6}" type="sibTrans" cxnId="{0DE0DD0B-E31D-4DCA-9415-9F7F93168707}">
      <dgm:prSet/>
      <dgm:spPr/>
      <dgm:t>
        <a:bodyPr/>
        <a:lstStyle/>
        <a:p>
          <a:endParaRPr lang="en-US"/>
        </a:p>
      </dgm:t>
    </dgm:pt>
    <dgm:pt modelId="{24F7358E-C97E-4CBB-8DD1-D544758C5351}">
      <dgm:prSet custT="1"/>
      <dgm:spPr/>
      <dgm:t>
        <a:bodyPr/>
        <a:lstStyle/>
        <a:p>
          <a:pPr algn="ctr"/>
          <a:r>
            <a:rPr lang="en-US" sz="1800">
              <a:latin typeface="Arial Black" panose="020B0A04020102020204" pitchFamily="34" charset="0"/>
            </a:rPr>
            <a:t>Open curtains or blinds to let in natural light.</a:t>
          </a:r>
          <a:endParaRPr lang="en-US" sz="1800" dirty="0">
            <a:latin typeface="Arial Black" panose="020B0A04020102020204" pitchFamily="34" charset="0"/>
          </a:endParaRPr>
        </a:p>
      </dgm:t>
    </dgm:pt>
    <dgm:pt modelId="{33574211-39ED-4C50-95BF-B8BB46B9BC62}" type="parTrans" cxnId="{19AE3371-49A0-4803-922D-C525B8C44781}">
      <dgm:prSet/>
      <dgm:spPr/>
      <dgm:t>
        <a:bodyPr/>
        <a:lstStyle/>
        <a:p>
          <a:endParaRPr lang="en-US"/>
        </a:p>
      </dgm:t>
    </dgm:pt>
    <dgm:pt modelId="{5A2DF579-0384-412C-8820-9ACD154E96E8}" type="sibTrans" cxnId="{19AE3371-49A0-4803-922D-C525B8C44781}">
      <dgm:prSet/>
      <dgm:spPr/>
      <dgm:t>
        <a:bodyPr/>
        <a:lstStyle/>
        <a:p>
          <a:endParaRPr lang="en-US"/>
        </a:p>
      </dgm:t>
    </dgm:pt>
    <dgm:pt modelId="{C543954A-9DA0-4897-97AA-0F1AD6778C79}">
      <dgm:prSet custT="1"/>
      <dgm:spPr/>
      <dgm:t>
        <a:bodyPr/>
        <a:lstStyle/>
        <a:p>
          <a:pPr algn="ctr">
            <a:buFont typeface="+mj-lt"/>
            <a:buAutoNum type="arabicPeriod"/>
          </a:pPr>
          <a:r>
            <a:rPr lang="en-US" sz="1800">
              <a:latin typeface="Arial Black" panose="020B0A04020102020204" pitchFamily="34" charset="0"/>
            </a:rPr>
            <a:t>Secure the room before leaving; close windows and lock the door.</a:t>
          </a:r>
          <a:endParaRPr lang="en-US" sz="1800" dirty="0">
            <a:latin typeface="Arial Black" panose="020B0A04020102020204" pitchFamily="34" charset="0"/>
          </a:endParaRPr>
        </a:p>
      </dgm:t>
    </dgm:pt>
    <dgm:pt modelId="{23A75418-0017-4327-B458-65F1E01A21B9}" type="parTrans" cxnId="{E5C5CEE0-B43A-41C7-A4B6-A40DEE8FD5BA}">
      <dgm:prSet/>
      <dgm:spPr/>
      <dgm:t>
        <a:bodyPr/>
        <a:lstStyle/>
        <a:p>
          <a:endParaRPr lang="en-US"/>
        </a:p>
      </dgm:t>
    </dgm:pt>
    <dgm:pt modelId="{D4E9552D-6B6E-4183-9462-A51D2C5820A7}" type="sibTrans" cxnId="{E5C5CEE0-B43A-41C7-A4B6-A40DEE8FD5BA}">
      <dgm:prSet/>
      <dgm:spPr/>
      <dgm:t>
        <a:bodyPr/>
        <a:lstStyle/>
        <a:p>
          <a:endParaRPr lang="en-US"/>
        </a:p>
      </dgm:t>
    </dgm:pt>
    <dgm:pt modelId="{B27AA3EF-4D52-4487-8CCB-292B29069F67}">
      <dgm:prSet custT="1"/>
      <dgm:spPr/>
      <dgm:t>
        <a:bodyPr/>
        <a:lstStyle/>
        <a:p>
          <a:pPr algn="ctr">
            <a:buFont typeface="+mj-lt"/>
            <a:buAutoNum type="arabicPeriod"/>
          </a:pPr>
          <a:r>
            <a:rPr lang="en-US" sz="2000" dirty="0">
              <a:latin typeface="Arial Black" panose="020B0A04020102020204" pitchFamily="34" charset="0"/>
            </a:rPr>
            <a:t>Write your name on a special card and leave it in a visible place. It gives a personal touch to the guest experience and allows to address guest complaints or compliments.</a:t>
          </a:r>
          <a:endParaRPr lang="en-US" sz="2000" baseline="0" dirty="0">
            <a:latin typeface="Arial Black" panose="020B0A04020102020204" pitchFamily="34" charset="0"/>
          </a:endParaRPr>
        </a:p>
      </dgm:t>
    </dgm:pt>
    <dgm:pt modelId="{B5AB5327-AA83-42A1-87D4-B2BE9099D76E}" type="parTrans" cxnId="{4AB0A852-CADA-4FED-A6BC-F1CD7588558C}">
      <dgm:prSet/>
      <dgm:spPr/>
      <dgm:t>
        <a:bodyPr/>
        <a:lstStyle/>
        <a:p>
          <a:endParaRPr lang="en-US"/>
        </a:p>
      </dgm:t>
    </dgm:pt>
    <dgm:pt modelId="{412F8A36-7431-4DE8-9665-325CF7D3B440}" type="sibTrans" cxnId="{4AB0A852-CADA-4FED-A6BC-F1CD7588558C}">
      <dgm:prSet/>
      <dgm:spPr/>
      <dgm:t>
        <a:bodyPr/>
        <a:lstStyle/>
        <a:p>
          <a:endParaRPr lang="en-US"/>
        </a:p>
      </dgm:t>
    </dgm:pt>
    <dgm:pt modelId="{D8F75619-1043-457F-85AB-D5A1818170D4}">
      <dgm:prSet custT="1"/>
      <dgm:spPr/>
      <dgm:t>
        <a:bodyPr/>
        <a:lstStyle/>
        <a:p>
          <a:pPr algn="ctr">
            <a:buFont typeface="+mj-lt"/>
            <a:buAutoNum type="arabicPeriod"/>
          </a:pPr>
          <a:r>
            <a:rPr lang="en-US" sz="1800">
              <a:latin typeface="Arial Black" panose="020B0A04020102020204" pitchFamily="34" charset="0"/>
            </a:rPr>
            <a:t>Inspect the room for any items left behind by guests.</a:t>
          </a:r>
          <a:endParaRPr lang="en-US" sz="1800" baseline="0" dirty="0">
            <a:latin typeface="Arial Black" panose="020B0A04020102020204" pitchFamily="34" charset="0"/>
          </a:endParaRPr>
        </a:p>
      </dgm:t>
    </dgm:pt>
    <dgm:pt modelId="{A48DB1F5-61F1-4C91-8F73-911793A0AE79}" type="parTrans" cxnId="{865749B7-1FE3-42D2-9C46-7C8A17B4CF58}">
      <dgm:prSet/>
      <dgm:spPr/>
      <dgm:t>
        <a:bodyPr/>
        <a:lstStyle/>
        <a:p>
          <a:endParaRPr lang="en-US"/>
        </a:p>
      </dgm:t>
    </dgm:pt>
    <dgm:pt modelId="{32049A6C-62E1-46B5-8A06-9D6893591C0B}" type="sibTrans" cxnId="{865749B7-1FE3-42D2-9C46-7C8A17B4CF58}">
      <dgm:prSet/>
      <dgm:spPr/>
      <dgm:t>
        <a:bodyPr/>
        <a:lstStyle/>
        <a:p>
          <a:endParaRPr lang="en-US"/>
        </a:p>
      </dgm:t>
    </dgm:pt>
    <dgm:pt modelId="{EFBE266F-BAEE-4400-AE59-2C443F62AACE}">
      <dgm:prSet custT="1"/>
      <dgm:spPr/>
      <dgm:t>
        <a:bodyPr anchor="ctr" anchorCtr="1"/>
        <a:lstStyle/>
        <a:p>
          <a:pPr algn="ctr">
            <a:buFont typeface="+mj-lt"/>
            <a:buAutoNum type="arabicPeriod"/>
          </a:pPr>
          <a:r>
            <a:rPr lang="en-US" sz="1800">
              <a:latin typeface="Arial Black" panose="020B0A04020102020204" pitchFamily="34" charset="0"/>
            </a:rPr>
            <a:t>Ensure all lights are working; replace bulbs if necessary.</a:t>
          </a:r>
          <a:endParaRPr lang="en-US" sz="1800" dirty="0">
            <a:latin typeface="Arial Black" panose="020B0A04020102020204" pitchFamily="34" charset="0"/>
          </a:endParaRPr>
        </a:p>
      </dgm:t>
    </dgm:pt>
    <dgm:pt modelId="{1170F41A-6018-451F-AE72-D1C5BEEDC997}" type="parTrans" cxnId="{99359E43-6D7D-431D-9425-F4B6CEBAB4E4}">
      <dgm:prSet/>
      <dgm:spPr/>
      <dgm:t>
        <a:bodyPr/>
        <a:lstStyle/>
        <a:p>
          <a:endParaRPr lang="en-US"/>
        </a:p>
      </dgm:t>
    </dgm:pt>
    <dgm:pt modelId="{CEEE6696-603F-4FF7-9242-18B03F73A05B}" type="sibTrans" cxnId="{99359E43-6D7D-431D-9425-F4B6CEBAB4E4}">
      <dgm:prSet/>
      <dgm:spPr/>
      <dgm:t>
        <a:bodyPr/>
        <a:lstStyle/>
        <a:p>
          <a:endParaRPr lang="en-US"/>
        </a:p>
      </dgm:t>
    </dgm:pt>
    <dgm:pt modelId="{90CC6A4D-4248-4618-9929-9822A4EC5B4A}">
      <dgm:prSet phldrT="[Text]" custT="1"/>
      <dgm:spPr/>
      <dgm:t>
        <a:bodyPr anchor="ctr" anchorCtr="1"/>
        <a:lstStyle/>
        <a:p>
          <a:pPr algn="ctr">
            <a:buFont typeface="+mj-lt"/>
            <a:buAutoNum type="arabicPeriod"/>
          </a:pPr>
          <a:r>
            <a:rPr lang="en-US" sz="1800">
              <a:latin typeface="Arial Black" panose="020B0A04020102020204" pitchFamily="34" charset="0"/>
            </a:rPr>
            <a:t>Check the room temperature and adjust if needed.</a:t>
          </a:r>
          <a:endParaRPr lang="en-US" sz="1800" dirty="0">
            <a:latin typeface="Arial Black" panose="020B0A04020102020204" pitchFamily="34" charset="0"/>
          </a:endParaRPr>
        </a:p>
      </dgm:t>
    </dgm:pt>
    <dgm:pt modelId="{6E128178-6852-45AE-AB30-32BD21F88B8B}" type="sibTrans" cxnId="{E085EDB3-FD92-4CEE-B861-FCF5276BB1F7}">
      <dgm:prSet/>
      <dgm:spPr/>
      <dgm:t>
        <a:bodyPr/>
        <a:lstStyle/>
        <a:p>
          <a:endParaRPr lang="en-US"/>
        </a:p>
      </dgm:t>
    </dgm:pt>
    <dgm:pt modelId="{085066C8-23AE-4680-93FD-07F943A0094E}" type="parTrans" cxnId="{E085EDB3-FD92-4CEE-B861-FCF5276BB1F7}">
      <dgm:prSet/>
      <dgm:spPr/>
      <dgm:t>
        <a:bodyPr/>
        <a:lstStyle/>
        <a:p>
          <a:endParaRPr lang="en-US"/>
        </a:p>
      </dgm:t>
    </dgm:pt>
    <dgm:pt modelId="{85CFB7E6-AEAE-418D-8FAB-BF68B523E69C}" type="pres">
      <dgm:prSet presAssocID="{FEFADB3C-97B0-4A9B-B740-656D0587999A}" presName="Name0" presStyleCnt="0">
        <dgm:presLayoutVars>
          <dgm:dir/>
          <dgm:resizeHandles val="exact"/>
        </dgm:presLayoutVars>
      </dgm:prSet>
      <dgm:spPr/>
    </dgm:pt>
    <dgm:pt modelId="{0A8836F3-1DC8-4E82-AC8C-7918637BF88E}" type="pres">
      <dgm:prSet presAssocID="{EFBE266F-BAEE-4400-AE59-2C443F62AACE}" presName="composite" presStyleCnt="0"/>
      <dgm:spPr/>
    </dgm:pt>
    <dgm:pt modelId="{461A3E81-7A43-45F5-BB84-5B28EEC84C4C}" type="pres">
      <dgm:prSet presAssocID="{EFBE266F-BAEE-4400-AE59-2C443F62AACE}" presName="rect1" presStyleLbl="trAlignAcc1" presStyleIdx="0" presStyleCnt="8" custScaleX="192616" custScaleY="194003" custLinFactNeighborX="-22593" custLinFactNeighborY="5630">
        <dgm:presLayoutVars>
          <dgm:bulletEnabled val="1"/>
        </dgm:presLayoutVars>
      </dgm:prSet>
      <dgm:spPr/>
    </dgm:pt>
    <dgm:pt modelId="{AE3490B9-4541-4FB7-9C61-7140A7FB91AA}" type="pres">
      <dgm:prSet presAssocID="{EFBE266F-BAEE-4400-AE59-2C443F62AACE}" presName="rect2" presStyleLbl="fgImgPlace1" presStyleIdx="0" presStyleCnt="8" custScaleX="125315" custScaleY="111760" custLinFactX="-100000" custLinFactNeighborX="-189960" custLinFactNeighborY="-2947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 l="-25000" r="-25000"/>
          </a:stretch>
        </a:blipFill>
      </dgm:spPr>
      <dgm:extLst>
        <a:ext uri="{E40237B7-FDA0-4F09-8148-C483321AD2D9}">
          <dgm14:cNvPr xmlns:dgm14="http://schemas.microsoft.com/office/drawing/2010/diagram" id="0" name="" descr="Badge 1 with solid fill"/>
        </a:ext>
      </dgm:extLst>
    </dgm:pt>
    <dgm:pt modelId="{6A8D4D5F-3868-4D61-9998-9E580E78DB37}" type="pres">
      <dgm:prSet presAssocID="{CEEE6696-603F-4FF7-9242-18B03F73A05B}" presName="sibTrans" presStyleCnt="0"/>
      <dgm:spPr/>
    </dgm:pt>
    <dgm:pt modelId="{221BABD9-9852-4AEF-9822-8B0ED396C71B}" type="pres">
      <dgm:prSet presAssocID="{24F7358E-C97E-4CBB-8DD1-D544758C5351}" presName="composite" presStyleCnt="0"/>
      <dgm:spPr/>
    </dgm:pt>
    <dgm:pt modelId="{A7626912-C973-41DE-AE25-B926813893D6}" type="pres">
      <dgm:prSet presAssocID="{24F7358E-C97E-4CBB-8DD1-D544758C5351}" presName="rect1" presStyleLbl="trAlignAcc1" presStyleIdx="1" presStyleCnt="8" custScaleX="137386" custScaleY="141527" custLinFactNeighborX="-2650" custLinFactNeighborY="-30241">
        <dgm:presLayoutVars>
          <dgm:bulletEnabled val="1"/>
        </dgm:presLayoutVars>
      </dgm:prSet>
      <dgm:spPr/>
    </dgm:pt>
    <dgm:pt modelId="{12DF4715-6DF9-462C-B44B-EFF9E08E2131}" type="pres">
      <dgm:prSet presAssocID="{24F7358E-C97E-4CBB-8DD1-D544758C5351}" presName="rect2" presStyleLbl="fgImgPlace1" presStyleIdx="1" presStyleCnt="8" custScaleX="115842" custScaleY="84878" custLinFactNeighborX="-78344" custLinFactNeighborY="-42057"/>
      <dgm:spPr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 l="-25000" r="-25000"/>
          </a:stretch>
        </a:blipFill>
      </dgm:spPr>
      <dgm:extLst>
        <a:ext uri="{E40237B7-FDA0-4F09-8148-C483321AD2D9}">
          <dgm14:cNvPr xmlns:dgm14="http://schemas.microsoft.com/office/drawing/2010/diagram" id="0" name="" descr="Badge with solid fill"/>
        </a:ext>
      </dgm:extLst>
    </dgm:pt>
    <dgm:pt modelId="{D26799A0-FF7F-4655-A6E1-7CD9F07B5DE0}" type="pres">
      <dgm:prSet presAssocID="{5A2DF579-0384-412C-8820-9ACD154E96E8}" presName="sibTrans" presStyleCnt="0"/>
      <dgm:spPr/>
    </dgm:pt>
    <dgm:pt modelId="{5791FB5E-EA81-48C4-A131-D39A3600332A}" type="pres">
      <dgm:prSet presAssocID="{012613EA-4A74-4A5B-9C2B-B0FFA215F614}" presName="composite" presStyleCnt="0"/>
      <dgm:spPr/>
    </dgm:pt>
    <dgm:pt modelId="{36FEBCB9-6ED8-44CA-918D-AE700732183A}" type="pres">
      <dgm:prSet presAssocID="{012613EA-4A74-4A5B-9C2B-B0FFA215F614}" presName="rect1" presStyleLbl="trAlignAcc1" presStyleIdx="2" presStyleCnt="8" custScaleX="113925" custScaleY="212410" custLinFactY="100000" custLinFactNeighborX="26827" custLinFactNeighborY="142619">
        <dgm:presLayoutVars>
          <dgm:bulletEnabled val="1"/>
        </dgm:presLayoutVars>
      </dgm:prSet>
      <dgm:spPr/>
    </dgm:pt>
    <dgm:pt modelId="{A5773C4D-B65B-4E7A-A41C-7CD47AF8E442}" type="pres">
      <dgm:prSet presAssocID="{012613EA-4A74-4A5B-9C2B-B0FFA215F614}" presName="rect2" presStyleLbl="fgImgPlace1" presStyleIdx="2" presStyleCnt="8" custScaleX="136446" custScaleY="86627" custLinFactNeighborX="76048" custLinFactNeighborY="-38762"/>
      <dgm:spPr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 l="-25000" r="-25000"/>
          </a:stretch>
        </a:blipFill>
      </dgm:spPr>
      <dgm:extLst>
        <a:ext uri="{E40237B7-FDA0-4F09-8148-C483321AD2D9}">
          <dgm14:cNvPr xmlns:dgm14="http://schemas.microsoft.com/office/drawing/2010/diagram" id="0" name="" descr="Badge 3 with solid fill"/>
        </a:ext>
      </dgm:extLst>
    </dgm:pt>
    <dgm:pt modelId="{D5E0DA61-F9B1-4858-B081-CEAF2187F7B8}" type="pres">
      <dgm:prSet presAssocID="{BCAAED41-D3CF-4C0C-8A84-96D16A3B6AC6}" presName="sibTrans" presStyleCnt="0"/>
      <dgm:spPr/>
    </dgm:pt>
    <dgm:pt modelId="{3F9E30BD-A294-43D6-8F97-33F731134A47}" type="pres">
      <dgm:prSet presAssocID="{90CC6A4D-4248-4618-9929-9822A4EC5B4A}" presName="composite" presStyleCnt="0"/>
      <dgm:spPr/>
    </dgm:pt>
    <dgm:pt modelId="{C3603CED-AD83-459E-8930-C1CBC87D8752}" type="pres">
      <dgm:prSet presAssocID="{90CC6A4D-4248-4618-9929-9822A4EC5B4A}" presName="rect1" presStyleLbl="trAlignAcc1" presStyleIdx="3" presStyleCnt="8" custScaleX="129392" custScaleY="167507" custLinFactX="155721" custLinFactY="-131947" custLinFactNeighborX="200000" custLinFactNeighborY="-200000">
        <dgm:presLayoutVars>
          <dgm:bulletEnabled val="1"/>
        </dgm:presLayoutVars>
      </dgm:prSet>
      <dgm:spPr/>
    </dgm:pt>
    <dgm:pt modelId="{58070CFA-0B06-4B45-99D4-1256C366A704}" type="pres">
      <dgm:prSet presAssocID="{90CC6A4D-4248-4618-9929-9822A4EC5B4A}" presName="rect2" presStyleLbl="fgImgPlace1" presStyleIdx="3" presStyleCnt="8" custScaleX="126246" custScaleY="92031" custLinFactX="800000" custLinFactY="-42607" custLinFactNeighborX="817149" custLinFactNeighborY="-100000"/>
      <dgm:spPr>
        <a:blipFill>
          <a:blip xmlns:r="http://schemas.openxmlformats.org/officeDocument/2006/relationships"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 l="-25000" r="-25000"/>
          </a:stretch>
        </a:blipFill>
      </dgm:spPr>
      <dgm:extLst>
        <a:ext uri="{E40237B7-FDA0-4F09-8148-C483321AD2D9}">
          <dgm14:cNvPr xmlns:dgm14="http://schemas.microsoft.com/office/drawing/2010/diagram" id="0" name="" descr="Badge 4 with solid fill"/>
        </a:ext>
      </dgm:extLst>
    </dgm:pt>
    <dgm:pt modelId="{C874750F-77BD-4152-A79F-33D90EA29BC1}" type="pres">
      <dgm:prSet presAssocID="{6E128178-6852-45AE-AB30-32BD21F88B8B}" presName="sibTrans" presStyleCnt="0"/>
      <dgm:spPr/>
    </dgm:pt>
    <dgm:pt modelId="{1E2EB4B8-C58F-4401-B0CF-6CA5B405E03F}" type="pres">
      <dgm:prSet presAssocID="{D8F75619-1043-457F-85AB-D5A1818170D4}" presName="composite" presStyleCnt="0"/>
      <dgm:spPr/>
    </dgm:pt>
    <dgm:pt modelId="{475F92F9-0DD4-40E6-9A6A-9B7769771B38}" type="pres">
      <dgm:prSet presAssocID="{D8F75619-1043-457F-85AB-D5A1818170D4}" presName="rect1" presStyleLbl="trAlignAcc1" presStyleIdx="4" presStyleCnt="8" custScaleX="96958" custScaleY="235696" custLinFactX="100000" custLinFactY="100000" custLinFactNeighborX="135796" custLinFactNeighborY="167285">
        <dgm:presLayoutVars>
          <dgm:bulletEnabled val="1"/>
        </dgm:presLayoutVars>
      </dgm:prSet>
      <dgm:spPr/>
    </dgm:pt>
    <dgm:pt modelId="{B1613633-C82B-4714-8458-DB9E7B9D2A2E}" type="pres">
      <dgm:prSet presAssocID="{D8F75619-1043-457F-85AB-D5A1818170D4}" presName="rect2" presStyleLbl="fgImgPlace1" presStyleIdx="4" presStyleCnt="8" custScaleX="139785" custScaleY="86239" custLinFactX="500000" custLinFactY="79252" custLinFactNeighborX="592798" custLinFactNeighborY="100000"/>
      <dgm:spPr>
        <a:blipFill>
          <a:blip xmlns:r="http://schemas.openxmlformats.org/officeDocument/2006/relationships"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>
            <a:fillRect l="-25000" r="-25000"/>
          </a:stretch>
        </a:blipFill>
      </dgm:spPr>
      <dgm:extLst>
        <a:ext uri="{E40237B7-FDA0-4F09-8148-C483321AD2D9}">
          <dgm14:cNvPr xmlns:dgm14="http://schemas.microsoft.com/office/drawing/2010/diagram" id="0" name="" descr="Badge 5 with solid fill"/>
        </a:ext>
      </dgm:extLst>
    </dgm:pt>
    <dgm:pt modelId="{1809A9CF-B18D-4446-AAED-2332D885AD21}" type="pres">
      <dgm:prSet presAssocID="{32049A6C-62E1-46B5-8A06-9D6893591C0B}" presName="sibTrans" presStyleCnt="0"/>
      <dgm:spPr/>
    </dgm:pt>
    <dgm:pt modelId="{60810BEB-A80A-41E0-8167-07F312B86971}" type="pres">
      <dgm:prSet presAssocID="{B27AA3EF-4D52-4487-8CCB-292B29069F67}" presName="composite" presStyleCnt="0"/>
      <dgm:spPr/>
    </dgm:pt>
    <dgm:pt modelId="{55FC4A99-381E-4672-AC02-C9B01979AAD1}" type="pres">
      <dgm:prSet presAssocID="{B27AA3EF-4D52-4487-8CCB-292B29069F67}" presName="rect1" presStyleLbl="trAlignAcc1" presStyleIdx="5" presStyleCnt="8" custScaleX="198119" custScaleY="396712" custLinFactX="-100000" custLinFactY="83640" custLinFactNeighborX="-182105" custLinFactNeighborY="100000">
        <dgm:presLayoutVars>
          <dgm:bulletEnabled val="1"/>
        </dgm:presLayoutVars>
      </dgm:prSet>
      <dgm:spPr/>
    </dgm:pt>
    <dgm:pt modelId="{BDC04F51-11E2-41E0-8075-FE4B1BB929D7}" type="pres">
      <dgm:prSet presAssocID="{B27AA3EF-4D52-4487-8CCB-292B29069F67}" presName="rect2" presStyleLbl="fgImgPlace1" presStyleIdx="5" presStyleCnt="8" custScaleX="113169" custScaleY="72643" custLinFactX="-200000" custLinFactY="100000" custLinFactNeighborX="-209143" custLinFactNeighborY="101363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rcRect/>
          <a:stretch>
            <a:fillRect l="-25000" r="-25000"/>
          </a:stretch>
        </a:blipFill>
      </dgm:spPr>
      <dgm:extLst>
        <a:ext uri="{E40237B7-FDA0-4F09-8148-C483321AD2D9}">
          <dgm14:cNvPr xmlns:dgm14="http://schemas.microsoft.com/office/drawing/2010/diagram" id="0" name="" descr="Badge 6 with solid fill"/>
        </a:ext>
      </dgm:extLst>
    </dgm:pt>
    <dgm:pt modelId="{645936DA-510F-4864-B4F1-3DC65825EDC1}" type="pres">
      <dgm:prSet presAssocID="{412F8A36-7431-4DE8-9665-325CF7D3B440}" presName="sibTrans" presStyleCnt="0"/>
      <dgm:spPr/>
    </dgm:pt>
    <dgm:pt modelId="{7AA489C8-6D16-4A4C-8FE6-470E1CB6A964}" type="pres">
      <dgm:prSet presAssocID="{C543954A-9DA0-4897-97AA-0F1AD6778C79}" presName="composite" presStyleCnt="0"/>
      <dgm:spPr/>
    </dgm:pt>
    <dgm:pt modelId="{C34008DA-2BAA-4205-AA49-D97D5014B090}" type="pres">
      <dgm:prSet presAssocID="{C543954A-9DA0-4897-97AA-0F1AD6778C79}" presName="rect1" presStyleLbl="trAlignAcc1" presStyleIdx="6" presStyleCnt="8" custScaleX="156232" custScaleY="212720" custLinFactX="47051" custLinFactNeighborX="100000" custLinFactNeighborY="-42629">
        <dgm:presLayoutVars>
          <dgm:bulletEnabled val="1"/>
        </dgm:presLayoutVars>
      </dgm:prSet>
      <dgm:spPr/>
    </dgm:pt>
    <dgm:pt modelId="{7415397C-5571-4860-9974-C269C67BEB4B}" type="pres">
      <dgm:prSet presAssocID="{C543954A-9DA0-4897-97AA-0F1AD6778C79}" presName="rect2" presStyleLbl="fgImgPlace1" presStyleIdx="6" presStyleCnt="8" custScaleX="104380" custScaleY="93848" custLinFactX="-217034" custLinFactY="-100000" custLinFactNeighborX="-300000" custLinFactNeighborY="-162811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rcRect/>
          <a:stretch>
            <a:fillRect l="-25000" r="-25000"/>
          </a:stretch>
        </a:blipFill>
      </dgm:spPr>
      <dgm:extLst>
        <a:ext uri="{E40237B7-FDA0-4F09-8148-C483321AD2D9}">
          <dgm14:cNvPr xmlns:dgm14="http://schemas.microsoft.com/office/drawing/2010/diagram" id="0" name="" descr="Badge 7 with solid fill"/>
        </a:ext>
      </dgm:extLst>
    </dgm:pt>
    <dgm:pt modelId="{A0FEC1A6-08D1-49F6-B181-9728FCFB06F4}" type="pres">
      <dgm:prSet presAssocID="{D4E9552D-6B6E-4183-9462-A51D2C5820A7}" presName="sibTrans" presStyleCnt="0"/>
      <dgm:spPr/>
    </dgm:pt>
    <dgm:pt modelId="{1571EBA4-CD0C-4D99-85EC-B513D3272BC6}" type="pres">
      <dgm:prSet presAssocID="{203B4DD1-EF27-49B6-B261-1CB9BE212974}" presName="composite" presStyleCnt="0"/>
      <dgm:spPr/>
    </dgm:pt>
    <dgm:pt modelId="{27E8AC93-D5D2-4350-96A4-4B07FF37C7EC}" type="pres">
      <dgm:prSet presAssocID="{203B4DD1-EF27-49B6-B261-1CB9BE212974}" presName="rect1" presStyleLbl="trAlignAcc1" presStyleIdx="7" presStyleCnt="8" custScaleX="177299" custScaleY="137984" custLinFactX="-100000" custLinFactY="-200000" custLinFactNeighborX="-134263" custLinFactNeighborY="-242187">
        <dgm:presLayoutVars>
          <dgm:bulletEnabled val="1"/>
        </dgm:presLayoutVars>
      </dgm:prSet>
      <dgm:spPr/>
    </dgm:pt>
    <dgm:pt modelId="{FF7379CE-B636-4A8A-A7B6-66257E97DE3E}" type="pres">
      <dgm:prSet presAssocID="{203B4DD1-EF27-49B6-B261-1CB9BE212974}" presName="rect2" presStyleLbl="fgImgPlace1" presStyleIdx="7" presStyleCnt="8" custScaleX="95212" custScaleY="76208" custLinFactX="-600000" custLinFactY="-200000" custLinFactNeighborX="-641792" custLinFactNeighborY="-235801"/>
      <dgm:spPr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rcRect/>
          <a:stretch>
            <a:fillRect l="-25000" r="-25000"/>
          </a:stretch>
        </a:blipFill>
      </dgm:spPr>
      <dgm:extLst>
        <a:ext uri="{E40237B7-FDA0-4F09-8148-C483321AD2D9}">
          <dgm14:cNvPr xmlns:dgm14="http://schemas.microsoft.com/office/drawing/2010/diagram" id="0" name="" descr="Badge 8 with solid fill"/>
        </a:ext>
      </dgm:extLst>
    </dgm:pt>
  </dgm:ptLst>
  <dgm:cxnLst>
    <dgm:cxn modelId="{0E9CA707-1005-441E-B2DD-3E97B5E9462F}" type="presOf" srcId="{B27AA3EF-4D52-4487-8CCB-292B29069F67}" destId="{55FC4A99-381E-4672-AC02-C9B01979AAD1}" srcOrd="0" destOrd="0" presId="urn:microsoft.com/office/officeart/2008/layout/PictureStrips"/>
    <dgm:cxn modelId="{0DE0DD0B-E31D-4DCA-9415-9F7F93168707}" srcId="{FEFADB3C-97B0-4A9B-B740-656D0587999A}" destId="{012613EA-4A74-4A5B-9C2B-B0FFA215F614}" srcOrd="2" destOrd="0" parTransId="{D9139766-DC1A-4E33-96D7-43E00E2CF06F}" sibTransId="{BCAAED41-D3CF-4C0C-8A84-96D16A3B6AC6}"/>
    <dgm:cxn modelId="{DB44A313-5DC5-4361-A232-1445BE1B4859}" type="presOf" srcId="{90CC6A4D-4248-4618-9929-9822A4EC5B4A}" destId="{C3603CED-AD83-459E-8930-C1CBC87D8752}" srcOrd="0" destOrd="0" presId="urn:microsoft.com/office/officeart/2008/layout/PictureStrips"/>
    <dgm:cxn modelId="{E31D9517-F6F3-407E-88DC-FC2D63636A40}" srcId="{FEFADB3C-97B0-4A9B-B740-656D0587999A}" destId="{203B4DD1-EF27-49B6-B261-1CB9BE212974}" srcOrd="7" destOrd="0" parTransId="{6F964B01-7B73-48A1-B7FB-8CBD8EB26964}" sibTransId="{B6D218CA-62E3-4F97-8797-11B14BF80A1C}"/>
    <dgm:cxn modelId="{3177993A-10E0-48DA-8CD0-88CA336D633E}" type="presOf" srcId="{012613EA-4A74-4A5B-9C2B-B0FFA215F614}" destId="{36FEBCB9-6ED8-44CA-918D-AE700732183A}" srcOrd="0" destOrd="0" presId="urn:microsoft.com/office/officeart/2008/layout/PictureStrips"/>
    <dgm:cxn modelId="{024A885E-EB87-441E-9C6F-DC8FD50BE454}" type="presOf" srcId="{203B4DD1-EF27-49B6-B261-1CB9BE212974}" destId="{27E8AC93-D5D2-4350-96A4-4B07FF37C7EC}" srcOrd="0" destOrd="0" presId="urn:microsoft.com/office/officeart/2008/layout/PictureStrips"/>
    <dgm:cxn modelId="{99359E43-6D7D-431D-9425-F4B6CEBAB4E4}" srcId="{FEFADB3C-97B0-4A9B-B740-656D0587999A}" destId="{EFBE266F-BAEE-4400-AE59-2C443F62AACE}" srcOrd="0" destOrd="0" parTransId="{1170F41A-6018-451F-AE72-D1C5BEEDC997}" sibTransId="{CEEE6696-603F-4FF7-9242-18B03F73A05B}"/>
    <dgm:cxn modelId="{19AE3371-49A0-4803-922D-C525B8C44781}" srcId="{FEFADB3C-97B0-4A9B-B740-656D0587999A}" destId="{24F7358E-C97E-4CBB-8DD1-D544758C5351}" srcOrd="1" destOrd="0" parTransId="{33574211-39ED-4C50-95BF-B8BB46B9BC62}" sibTransId="{5A2DF579-0384-412C-8820-9ACD154E96E8}"/>
    <dgm:cxn modelId="{4AB0A852-CADA-4FED-A6BC-F1CD7588558C}" srcId="{FEFADB3C-97B0-4A9B-B740-656D0587999A}" destId="{B27AA3EF-4D52-4487-8CCB-292B29069F67}" srcOrd="5" destOrd="0" parTransId="{B5AB5327-AA83-42A1-87D4-B2BE9099D76E}" sibTransId="{412F8A36-7431-4DE8-9665-325CF7D3B440}"/>
    <dgm:cxn modelId="{A8E33A73-9180-48EE-A5F6-8E4594DC40A0}" type="presOf" srcId="{24F7358E-C97E-4CBB-8DD1-D544758C5351}" destId="{A7626912-C973-41DE-AE25-B926813893D6}" srcOrd="0" destOrd="0" presId="urn:microsoft.com/office/officeart/2008/layout/PictureStrips"/>
    <dgm:cxn modelId="{E2A93E82-98C1-44C8-AADE-D1C0C032DFA7}" type="presOf" srcId="{FEFADB3C-97B0-4A9B-B740-656D0587999A}" destId="{85CFB7E6-AEAE-418D-8FAB-BF68B523E69C}" srcOrd="0" destOrd="0" presId="urn:microsoft.com/office/officeart/2008/layout/PictureStrips"/>
    <dgm:cxn modelId="{B3F0DF89-85A6-4542-85D4-FA3BF02E5811}" type="presOf" srcId="{D8F75619-1043-457F-85AB-D5A1818170D4}" destId="{475F92F9-0DD4-40E6-9A6A-9B7769771B38}" srcOrd="0" destOrd="0" presId="urn:microsoft.com/office/officeart/2008/layout/PictureStrips"/>
    <dgm:cxn modelId="{4EB23793-0416-4D68-ACA5-F5DF267C8076}" type="presOf" srcId="{EFBE266F-BAEE-4400-AE59-2C443F62AACE}" destId="{461A3E81-7A43-45F5-BB84-5B28EEC84C4C}" srcOrd="0" destOrd="0" presId="urn:microsoft.com/office/officeart/2008/layout/PictureStrips"/>
    <dgm:cxn modelId="{E085EDB3-FD92-4CEE-B861-FCF5276BB1F7}" srcId="{FEFADB3C-97B0-4A9B-B740-656D0587999A}" destId="{90CC6A4D-4248-4618-9929-9822A4EC5B4A}" srcOrd="3" destOrd="0" parTransId="{085066C8-23AE-4680-93FD-07F943A0094E}" sibTransId="{6E128178-6852-45AE-AB30-32BD21F88B8B}"/>
    <dgm:cxn modelId="{865749B7-1FE3-42D2-9C46-7C8A17B4CF58}" srcId="{FEFADB3C-97B0-4A9B-B740-656D0587999A}" destId="{D8F75619-1043-457F-85AB-D5A1818170D4}" srcOrd="4" destOrd="0" parTransId="{A48DB1F5-61F1-4C91-8F73-911793A0AE79}" sibTransId="{32049A6C-62E1-46B5-8A06-9D6893591C0B}"/>
    <dgm:cxn modelId="{03B566DC-E706-41C6-96A2-B3B98B169D74}" type="presOf" srcId="{C543954A-9DA0-4897-97AA-0F1AD6778C79}" destId="{C34008DA-2BAA-4205-AA49-D97D5014B090}" srcOrd="0" destOrd="0" presId="urn:microsoft.com/office/officeart/2008/layout/PictureStrips"/>
    <dgm:cxn modelId="{E5C5CEE0-B43A-41C7-A4B6-A40DEE8FD5BA}" srcId="{FEFADB3C-97B0-4A9B-B740-656D0587999A}" destId="{C543954A-9DA0-4897-97AA-0F1AD6778C79}" srcOrd="6" destOrd="0" parTransId="{23A75418-0017-4327-B458-65F1E01A21B9}" sibTransId="{D4E9552D-6B6E-4183-9462-A51D2C5820A7}"/>
    <dgm:cxn modelId="{28D98DE1-2479-4DE4-9996-11BC9CE78BCA}" type="presParOf" srcId="{85CFB7E6-AEAE-418D-8FAB-BF68B523E69C}" destId="{0A8836F3-1DC8-4E82-AC8C-7918637BF88E}" srcOrd="0" destOrd="0" presId="urn:microsoft.com/office/officeart/2008/layout/PictureStrips"/>
    <dgm:cxn modelId="{0169676C-8A37-4513-8F00-09F468B708C5}" type="presParOf" srcId="{0A8836F3-1DC8-4E82-AC8C-7918637BF88E}" destId="{461A3E81-7A43-45F5-BB84-5B28EEC84C4C}" srcOrd="0" destOrd="0" presId="urn:microsoft.com/office/officeart/2008/layout/PictureStrips"/>
    <dgm:cxn modelId="{ADB0EB55-D48B-4D7C-9D52-2C9DCD2F125B}" type="presParOf" srcId="{0A8836F3-1DC8-4E82-AC8C-7918637BF88E}" destId="{AE3490B9-4541-4FB7-9C61-7140A7FB91AA}" srcOrd="1" destOrd="0" presId="urn:microsoft.com/office/officeart/2008/layout/PictureStrips"/>
    <dgm:cxn modelId="{21E4A263-9F17-426A-968A-3052C473D12A}" type="presParOf" srcId="{85CFB7E6-AEAE-418D-8FAB-BF68B523E69C}" destId="{6A8D4D5F-3868-4D61-9998-9E580E78DB37}" srcOrd="1" destOrd="0" presId="urn:microsoft.com/office/officeart/2008/layout/PictureStrips"/>
    <dgm:cxn modelId="{580E85D9-F0B2-4F2A-90D5-7B1EB13EB91F}" type="presParOf" srcId="{85CFB7E6-AEAE-418D-8FAB-BF68B523E69C}" destId="{221BABD9-9852-4AEF-9822-8B0ED396C71B}" srcOrd="2" destOrd="0" presId="urn:microsoft.com/office/officeart/2008/layout/PictureStrips"/>
    <dgm:cxn modelId="{167FE2B4-60DB-4D15-A675-24456B382823}" type="presParOf" srcId="{221BABD9-9852-4AEF-9822-8B0ED396C71B}" destId="{A7626912-C973-41DE-AE25-B926813893D6}" srcOrd="0" destOrd="0" presId="urn:microsoft.com/office/officeart/2008/layout/PictureStrips"/>
    <dgm:cxn modelId="{3A441D80-68CE-4257-9C21-778794C169EB}" type="presParOf" srcId="{221BABD9-9852-4AEF-9822-8B0ED396C71B}" destId="{12DF4715-6DF9-462C-B44B-EFF9E08E2131}" srcOrd="1" destOrd="0" presId="urn:microsoft.com/office/officeart/2008/layout/PictureStrips"/>
    <dgm:cxn modelId="{33A60195-ADC5-40E0-A33C-A767FE056701}" type="presParOf" srcId="{85CFB7E6-AEAE-418D-8FAB-BF68B523E69C}" destId="{D26799A0-FF7F-4655-A6E1-7CD9F07B5DE0}" srcOrd="3" destOrd="0" presId="urn:microsoft.com/office/officeart/2008/layout/PictureStrips"/>
    <dgm:cxn modelId="{98DB4C15-0050-438B-8D0A-A207A9B4143A}" type="presParOf" srcId="{85CFB7E6-AEAE-418D-8FAB-BF68B523E69C}" destId="{5791FB5E-EA81-48C4-A131-D39A3600332A}" srcOrd="4" destOrd="0" presId="urn:microsoft.com/office/officeart/2008/layout/PictureStrips"/>
    <dgm:cxn modelId="{851974FE-A24A-4BB8-AFD5-7843A153BEF4}" type="presParOf" srcId="{5791FB5E-EA81-48C4-A131-D39A3600332A}" destId="{36FEBCB9-6ED8-44CA-918D-AE700732183A}" srcOrd="0" destOrd="0" presId="urn:microsoft.com/office/officeart/2008/layout/PictureStrips"/>
    <dgm:cxn modelId="{5E2B401D-3FBB-4758-8D47-179C2ECED7B8}" type="presParOf" srcId="{5791FB5E-EA81-48C4-A131-D39A3600332A}" destId="{A5773C4D-B65B-4E7A-A41C-7CD47AF8E442}" srcOrd="1" destOrd="0" presId="urn:microsoft.com/office/officeart/2008/layout/PictureStrips"/>
    <dgm:cxn modelId="{18BBACE6-131E-44F5-A840-4F071CA27CCE}" type="presParOf" srcId="{85CFB7E6-AEAE-418D-8FAB-BF68B523E69C}" destId="{D5E0DA61-F9B1-4858-B081-CEAF2187F7B8}" srcOrd="5" destOrd="0" presId="urn:microsoft.com/office/officeart/2008/layout/PictureStrips"/>
    <dgm:cxn modelId="{F71F8323-66DF-4703-BB9D-6C11D2EFA595}" type="presParOf" srcId="{85CFB7E6-AEAE-418D-8FAB-BF68B523E69C}" destId="{3F9E30BD-A294-43D6-8F97-33F731134A47}" srcOrd="6" destOrd="0" presId="urn:microsoft.com/office/officeart/2008/layout/PictureStrips"/>
    <dgm:cxn modelId="{7FFE9A93-89D5-4974-94DE-BE9EC3ED0121}" type="presParOf" srcId="{3F9E30BD-A294-43D6-8F97-33F731134A47}" destId="{C3603CED-AD83-459E-8930-C1CBC87D8752}" srcOrd="0" destOrd="0" presId="urn:microsoft.com/office/officeart/2008/layout/PictureStrips"/>
    <dgm:cxn modelId="{068B13F7-6A19-4F51-B0EF-CC4678B06A52}" type="presParOf" srcId="{3F9E30BD-A294-43D6-8F97-33F731134A47}" destId="{58070CFA-0B06-4B45-99D4-1256C366A704}" srcOrd="1" destOrd="0" presId="urn:microsoft.com/office/officeart/2008/layout/PictureStrips"/>
    <dgm:cxn modelId="{C373A694-9B7D-4FAB-AC4D-EA592B640DC3}" type="presParOf" srcId="{85CFB7E6-AEAE-418D-8FAB-BF68B523E69C}" destId="{C874750F-77BD-4152-A79F-33D90EA29BC1}" srcOrd="7" destOrd="0" presId="urn:microsoft.com/office/officeart/2008/layout/PictureStrips"/>
    <dgm:cxn modelId="{351C432C-7A07-438D-B0DD-C92B4D1D2E07}" type="presParOf" srcId="{85CFB7E6-AEAE-418D-8FAB-BF68B523E69C}" destId="{1E2EB4B8-C58F-4401-B0CF-6CA5B405E03F}" srcOrd="8" destOrd="0" presId="urn:microsoft.com/office/officeart/2008/layout/PictureStrips"/>
    <dgm:cxn modelId="{3F7C7E22-0E36-48F3-A782-2699EA2482D7}" type="presParOf" srcId="{1E2EB4B8-C58F-4401-B0CF-6CA5B405E03F}" destId="{475F92F9-0DD4-40E6-9A6A-9B7769771B38}" srcOrd="0" destOrd="0" presId="urn:microsoft.com/office/officeart/2008/layout/PictureStrips"/>
    <dgm:cxn modelId="{B77BBEC1-7EB6-4703-AC37-844C08B54848}" type="presParOf" srcId="{1E2EB4B8-C58F-4401-B0CF-6CA5B405E03F}" destId="{B1613633-C82B-4714-8458-DB9E7B9D2A2E}" srcOrd="1" destOrd="0" presId="urn:microsoft.com/office/officeart/2008/layout/PictureStrips"/>
    <dgm:cxn modelId="{6468BCC9-EA97-4950-B87F-FC20C4C9CC0A}" type="presParOf" srcId="{85CFB7E6-AEAE-418D-8FAB-BF68B523E69C}" destId="{1809A9CF-B18D-4446-AAED-2332D885AD21}" srcOrd="9" destOrd="0" presId="urn:microsoft.com/office/officeart/2008/layout/PictureStrips"/>
    <dgm:cxn modelId="{C3CC4C74-3E50-4EDD-B5F3-0A2787CEB753}" type="presParOf" srcId="{85CFB7E6-AEAE-418D-8FAB-BF68B523E69C}" destId="{60810BEB-A80A-41E0-8167-07F312B86971}" srcOrd="10" destOrd="0" presId="urn:microsoft.com/office/officeart/2008/layout/PictureStrips"/>
    <dgm:cxn modelId="{B39C35C6-61D9-457C-9833-814E8931C3BB}" type="presParOf" srcId="{60810BEB-A80A-41E0-8167-07F312B86971}" destId="{55FC4A99-381E-4672-AC02-C9B01979AAD1}" srcOrd="0" destOrd="0" presId="urn:microsoft.com/office/officeart/2008/layout/PictureStrips"/>
    <dgm:cxn modelId="{C9D22AA3-FE0E-47D3-AC7F-65D3173AA163}" type="presParOf" srcId="{60810BEB-A80A-41E0-8167-07F312B86971}" destId="{BDC04F51-11E2-41E0-8075-FE4B1BB929D7}" srcOrd="1" destOrd="0" presId="urn:microsoft.com/office/officeart/2008/layout/PictureStrips"/>
    <dgm:cxn modelId="{04FA5CB1-9537-469F-AAF3-E9E6747A3764}" type="presParOf" srcId="{85CFB7E6-AEAE-418D-8FAB-BF68B523E69C}" destId="{645936DA-510F-4864-B4F1-3DC65825EDC1}" srcOrd="11" destOrd="0" presId="urn:microsoft.com/office/officeart/2008/layout/PictureStrips"/>
    <dgm:cxn modelId="{D188B780-B954-4241-B768-7BACE037E024}" type="presParOf" srcId="{85CFB7E6-AEAE-418D-8FAB-BF68B523E69C}" destId="{7AA489C8-6D16-4A4C-8FE6-470E1CB6A964}" srcOrd="12" destOrd="0" presId="urn:microsoft.com/office/officeart/2008/layout/PictureStrips"/>
    <dgm:cxn modelId="{8E01BDE8-35F1-4560-83ED-44163B801F10}" type="presParOf" srcId="{7AA489C8-6D16-4A4C-8FE6-470E1CB6A964}" destId="{C34008DA-2BAA-4205-AA49-D97D5014B090}" srcOrd="0" destOrd="0" presId="urn:microsoft.com/office/officeart/2008/layout/PictureStrips"/>
    <dgm:cxn modelId="{17CE74DA-089A-475D-B7B5-8C16033CA167}" type="presParOf" srcId="{7AA489C8-6D16-4A4C-8FE6-470E1CB6A964}" destId="{7415397C-5571-4860-9974-C269C67BEB4B}" srcOrd="1" destOrd="0" presId="urn:microsoft.com/office/officeart/2008/layout/PictureStrips"/>
    <dgm:cxn modelId="{B26AF18F-BA9D-4A51-B289-388161B41365}" type="presParOf" srcId="{85CFB7E6-AEAE-418D-8FAB-BF68B523E69C}" destId="{A0FEC1A6-08D1-49F6-B181-9728FCFB06F4}" srcOrd="13" destOrd="0" presId="urn:microsoft.com/office/officeart/2008/layout/PictureStrips"/>
    <dgm:cxn modelId="{546004D8-E186-4F5B-8067-5AEBEEE63AD8}" type="presParOf" srcId="{85CFB7E6-AEAE-418D-8FAB-BF68B523E69C}" destId="{1571EBA4-CD0C-4D99-85EC-B513D3272BC6}" srcOrd="14" destOrd="0" presId="urn:microsoft.com/office/officeart/2008/layout/PictureStrips"/>
    <dgm:cxn modelId="{CE8B2BAE-20AD-4247-A42F-E0B17C6D868E}" type="presParOf" srcId="{1571EBA4-CD0C-4D99-85EC-B513D3272BC6}" destId="{27E8AC93-D5D2-4350-96A4-4B07FF37C7EC}" srcOrd="0" destOrd="0" presId="urn:microsoft.com/office/officeart/2008/layout/PictureStrips"/>
    <dgm:cxn modelId="{05A5BF73-CFB9-475D-9A44-BDA45B8805E8}" type="presParOf" srcId="{1571EBA4-CD0C-4D99-85EC-B513D3272BC6}" destId="{FF7379CE-B636-4A8A-A7B6-66257E97DE3E}" srcOrd="1" destOrd="0" presId="urn:microsoft.com/office/officeart/2008/layout/PictureStrip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FEFADB3C-97B0-4A9B-B740-656D0587999A}" type="doc">
      <dgm:prSet loTypeId="urn:microsoft.com/office/officeart/2008/layout/PictureStrips" loCatId="list" qsTypeId="urn:microsoft.com/office/officeart/2005/8/quickstyle/3d5" qsCatId="3D" csTypeId="urn:microsoft.com/office/officeart/2005/8/colors/accent4_1" csCatId="accent4" phldr="1"/>
      <dgm:spPr/>
      <dgm:t>
        <a:bodyPr/>
        <a:lstStyle/>
        <a:p>
          <a:endParaRPr lang="en-US"/>
        </a:p>
      </dgm:t>
    </dgm:pt>
    <dgm:pt modelId="{E767DD99-7509-42D7-9BD4-55F7D9755C6B}">
      <dgm:prSet phldrT="[Text]" custT="1"/>
      <dgm:spPr/>
      <dgm:t>
        <a:bodyPr/>
        <a:lstStyle/>
        <a:p>
          <a:pPr algn="ctr">
            <a:buFont typeface="+mj-lt"/>
            <a:buAutoNum type="arabicPeriod"/>
          </a:pPr>
          <a:r>
            <a:rPr lang="en-US" sz="1800" dirty="0">
              <a:latin typeface="Arial Black" panose="020B0A04020102020204" pitchFamily="34" charset="0"/>
            </a:rPr>
            <a:t>Follow any specific guest requests or preferences noted in the system.</a:t>
          </a:r>
        </a:p>
      </dgm:t>
    </dgm:pt>
    <dgm:pt modelId="{471676BA-327B-4041-A8F0-6852E9512459}" type="parTrans" cxnId="{2CBD255E-79F8-4E00-8B0C-22B2A470C68D}">
      <dgm:prSet/>
      <dgm:spPr/>
      <dgm:t>
        <a:bodyPr/>
        <a:lstStyle/>
        <a:p>
          <a:endParaRPr lang="en-US"/>
        </a:p>
      </dgm:t>
    </dgm:pt>
    <dgm:pt modelId="{14E0FACA-2130-4CCA-B67F-14A56CD0A7CF}" type="sibTrans" cxnId="{2CBD255E-79F8-4E00-8B0C-22B2A470C68D}">
      <dgm:prSet/>
      <dgm:spPr/>
      <dgm:t>
        <a:bodyPr/>
        <a:lstStyle/>
        <a:p>
          <a:endParaRPr lang="en-US"/>
        </a:p>
      </dgm:t>
    </dgm:pt>
    <dgm:pt modelId="{90CC6A4D-4248-4618-9929-9822A4EC5B4A}">
      <dgm:prSet phldrT="[Text]" custT="1"/>
      <dgm:spPr/>
      <dgm:t>
        <a:bodyPr/>
        <a:lstStyle/>
        <a:p>
          <a:pPr algn="ctr">
            <a:buFont typeface="+mj-lt"/>
            <a:buAutoNum type="arabicPeriod"/>
          </a:pPr>
          <a:r>
            <a:rPr lang="en-US" sz="1800" dirty="0">
              <a:latin typeface="Arial Black" panose="020B0A04020102020204" pitchFamily="34" charset="0"/>
            </a:rPr>
            <a:t>Follow your training in the proper use of cleaning chemicals.</a:t>
          </a:r>
        </a:p>
      </dgm:t>
    </dgm:pt>
    <dgm:pt modelId="{085066C8-23AE-4680-93FD-07F943A0094E}" type="parTrans" cxnId="{E085EDB3-FD92-4CEE-B861-FCF5276BB1F7}">
      <dgm:prSet/>
      <dgm:spPr/>
      <dgm:t>
        <a:bodyPr/>
        <a:lstStyle/>
        <a:p>
          <a:endParaRPr lang="en-US"/>
        </a:p>
      </dgm:t>
    </dgm:pt>
    <dgm:pt modelId="{6E128178-6852-45AE-AB30-32BD21F88B8B}" type="sibTrans" cxnId="{E085EDB3-FD92-4CEE-B861-FCF5276BB1F7}">
      <dgm:prSet/>
      <dgm:spPr/>
      <dgm:t>
        <a:bodyPr/>
        <a:lstStyle/>
        <a:p>
          <a:endParaRPr lang="en-US"/>
        </a:p>
      </dgm:t>
    </dgm:pt>
    <dgm:pt modelId="{203B4DD1-EF27-49B6-B261-1CB9BE212974}">
      <dgm:prSet phldrT="[Text]" custT="1"/>
      <dgm:spPr/>
      <dgm:t>
        <a:bodyPr/>
        <a:lstStyle/>
        <a:p>
          <a:pPr algn="ctr"/>
          <a:r>
            <a:rPr lang="en-US" sz="1800" dirty="0">
              <a:latin typeface="Arial Black" panose="020B0A04020102020204" pitchFamily="34" charset="0"/>
            </a:rPr>
            <a:t>Ensure rooms are well-ventilated during and after cleaning to disperse fumes from cleaning agents.</a:t>
          </a:r>
        </a:p>
      </dgm:t>
    </dgm:pt>
    <dgm:pt modelId="{6F964B01-7B73-48A1-B7FB-8CBD8EB26964}" type="parTrans" cxnId="{E31D9517-F6F3-407E-88DC-FC2D63636A40}">
      <dgm:prSet/>
      <dgm:spPr/>
      <dgm:t>
        <a:bodyPr/>
        <a:lstStyle/>
        <a:p>
          <a:endParaRPr lang="en-US"/>
        </a:p>
      </dgm:t>
    </dgm:pt>
    <dgm:pt modelId="{B6D218CA-62E3-4F97-8797-11B14BF80A1C}" type="sibTrans" cxnId="{E31D9517-F6F3-407E-88DC-FC2D63636A40}">
      <dgm:prSet/>
      <dgm:spPr/>
      <dgm:t>
        <a:bodyPr/>
        <a:lstStyle/>
        <a:p>
          <a:endParaRPr lang="en-US"/>
        </a:p>
      </dgm:t>
    </dgm:pt>
    <dgm:pt modelId="{012613EA-4A74-4A5B-9C2B-B0FFA215F614}">
      <dgm:prSet custT="1"/>
      <dgm:spPr/>
      <dgm:t>
        <a:bodyPr/>
        <a:lstStyle/>
        <a:p>
          <a:pPr algn="ctr"/>
          <a:r>
            <a:rPr lang="en-US" sz="1800" dirty="0">
              <a:latin typeface="Arial Black" panose="020B0A04020102020204" pitchFamily="34" charset="0"/>
            </a:rPr>
            <a:t>All cleaning staff must wear appropriate PPE, including gloves and, if necessary, masks or face shields.</a:t>
          </a:r>
        </a:p>
      </dgm:t>
    </dgm:pt>
    <dgm:pt modelId="{D9139766-DC1A-4E33-96D7-43E00E2CF06F}" type="parTrans" cxnId="{0DE0DD0B-E31D-4DCA-9415-9F7F93168707}">
      <dgm:prSet/>
      <dgm:spPr/>
      <dgm:t>
        <a:bodyPr/>
        <a:lstStyle/>
        <a:p>
          <a:endParaRPr lang="en-US"/>
        </a:p>
      </dgm:t>
    </dgm:pt>
    <dgm:pt modelId="{BCAAED41-D3CF-4C0C-8A84-96D16A3B6AC6}" type="sibTrans" cxnId="{0DE0DD0B-E31D-4DCA-9415-9F7F93168707}">
      <dgm:prSet/>
      <dgm:spPr/>
      <dgm:t>
        <a:bodyPr/>
        <a:lstStyle/>
        <a:p>
          <a:endParaRPr lang="en-US"/>
        </a:p>
      </dgm:t>
    </dgm:pt>
    <dgm:pt modelId="{24F7358E-C97E-4CBB-8DD1-D544758C5351}">
      <dgm:prSet custT="1"/>
      <dgm:spPr/>
      <dgm:t>
        <a:bodyPr/>
        <a:lstStyle/>
        <a:p>
          <a:pPr algn="ctr"/>
          <a:r>
            <a:rPr lang="en-US" sz="1800" dirty="0">
              <a:latin typeface="Arial Black" panose="020B0A04020102020204" pitchFamily="34" charset="0"/>
            </a:rPr>
            <a:t>Always ensure the correct cleaning products, tools, and clothes are used.</a:t>
          </a:r>
        </a:p>
      </dgm:t>
    </dgm:pt>
    <dgm:pt modelId="{33574211-39ED-4C50-95BF-B8BB46B9BC62}" type="parTrans" cxnId="{19AE3371-49A0-4803-922D-C525B8C44781}">
      <dgm:prSet/>
      <dgm:spPr/>
      <dgm:t>
        <a:bodyPr/>
        <a:lstStyle/>
        <a:p>
          <a:endParaRPr lang="en-US"/>
        </a:p>
      </dgm:t>
    </dgm:pt>
    <dgm:pt modelId="{5A2DF579-0384-412C-8820-9ACD154E96E8}" type="sibTrans" cxnId="{19AE3371-49A0-4803-922D-C525B8C44781}">
      <dgm:prSet/>
      <dgm:spPr/>
      <dgm:t>
        <a:bodyPr/>
        <a:lstStyle/>
        <a:p>
          <a:endParaRPr lang="en-US"/>
        </a:p>
      </dgm:t>
    </dgm:pt>
    <dgm:pt modelId="{85CFB7E6-AEAE-418D-8FAB-BF68B523E69C}" type="pres">
      <dgm:prSet presAssocID="{FEFADB3C-97B0-4A9B-B740-656D0587999A}" presName="Name0" presStyleCnt="0">
        <dgm:presLayoutVars>
          <dgm:dir/>
          <dgm:resizeHandles val="exact"/>
        </dgm:presLayoutVars>
      </dgm:prSet>
      <dgm:spPr/>
    </dgm:pt>
    <dgm:pt modelId="{EF8037E5-D2A0-4083-B74A-150602D8750F}" type="pres">
      <dgm:prSet presAssocID="{E767DD99-7509-42D7-9BD4-55F7D9755C6B}" presName="composite" presStyleCnt="0"/>
      <dgm:spPr/>
    </dgm:pt>
    <dgm:pt modelId="{CF6CC9F4-C252-4606-8DD3-CBCED6F2345B}" type="pres">
      <dgm:prSet presAssocID="{E767DD99-7509-42D7-9BD4-55F7D9755C6B}" presName="rect1" presStyleLbl="trAlignAcc1" presStyleIdx="0" presStyleCnt="5" custScaleX="102078" custScaleY="105466">
        <dgm:presLayoutVars>
          <dgm:bulletEnabled val="1"/>
        </dgm:presLayoutVars>
      </dgm:prSet>
      <dgm:spPr/>
    </dgm:pt>
    <dgm:pt modelId="{B129D616-CFB8-4642-9547-EF3CB6E398E3}" type="pres">
      <dgm:prSet presAssocID="{E767DD99-7509-42D7-9BD4-55F7D9755C6B}" presName="rect2" presStyleLbl="fgImgPlace1" presStyleIdx="0" presStyleCnt="5"/>
      <dgm:spPr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 l="-25000" r="-25000"/>
          </a:stretch>
        </a:blipFill>
      </dgm:spPr>
      <dgm:extLst>
        <a:ext uri="{E40237B7-FDA0-4F09-8148-C483321AD2D9}">
          <dgm14:cNvPr xmlns:dgm14="http://schemas.microsoft.com/office/drawing/2010/diagram" id="0" name="" descr="Badge 1 with solid fill"/>
        </a:ext>
      </dgm:extLst>
    </dgm:pt>
    <dgm:pt modelId="{B481EECD-2DAE-40F9-B476-AD22336736EA}" type="pres">
      <dgm:prSet presAssocID="{14E0FACA-2130-4CCA-B67F-14A56CD0A7CF}" presName="sibTrans" presStyleCnt="0"/>
      <dgm:spPr/>
    </dgm:pt>
    <dgm:pt modelId="{221BABD9-9852-4AEF-9822-8B0ED396C71B}" type="pres">
      <dgm:prSet presAssocID="{24F7358E-C97E-4CBB-8DD1-D544758C5351}" presName="composite" presStyleCnt="0"/>
      <dgm:spPr/>
    </dgm:pt>
    <dgm:pt modelId="{A7626912-C973-41DE-AE25-B926813893D6}" type="pres">
      <dgm:prSet presAssocID="{24F7358E-C97E-4CBB-8DD1-D544758C5351}" presName="rect1" presStyleLbl="trAlignAcc1" presStyleIdx="1" presStyleCnt="5" custLinFactNeighborX="2887">
        <dgm:presLayoutVars>
          <dgm:bulletEnabled val="1"/>
        </dgm:presLayoutVars>
      </dgm:prSet>
      <dgm:spPr/>
    </dgm:pt>
    <dgm:pt modelId="{12DF4715-6DF9-462C-B44B-EFF9E08E2131}" type="pres">
      <dgm:prSet presAssocID="{24F7358E-C97E-4CBB-8DD1-D544758C5351}" presName="rect2" presStyleLbl="fgImgPlace1" presStyleIdx="1" presStyleCnt="5"/>
      <dgm:spPr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 l="-25000" r="-25000"/>
          </a:stretch>
        </a:blipFill>
      </dgm:spPr>
      <dgm:extLst>
        <a:ext uri="{E40237B7-FDA0-4F09-8148-C483321AD2D9}">
          <dgm14:cNvPr xmlns:dgm14="http://schemas.microsoft.com/office/drawing/2010/diagram" id="0" name="" descr="Badge with solid fill"/>
        </a:ext>
      </dgm:extLst>
    </dgm:pt>
    <dgm:pt modelId="{D26799A0-FF7F-4655-A6E1-7CD9F07B5DE0}" type="pres">
      <dgm:prSet presAssocID="{5A2DF579-0384-412C-8820-9ACD154E96E8}" presName="sibTrans" presStyleCnt="0"/>
      <dgm:spPr/>
    </dgm:pt>
    <dgm:pt modelId="{5791FB5E-EA81-48C4-A131-D39A3600332A}" type="pres">
      <dgm:prSet presAssocID="{012613EA-4A74-4A5B-9C2B-B0FFA215F614}" presName="composite" presStyleCnt="0"/>
      <dgm:spPr/>
    </dgm:pt>
    <dgm:pt modelId="{36FEBCB9-6ED8-44CA-918D-AE700732183A}" type="pres">
      <dgm:prSet presAssocID="{012613EA-4A74-4A5B-9C2B-B0FFA215F614}" presName="rect1" presStyleLbl="trAlignAcc1" presStyleIdx="2" presStyleCnt="5" custScaleX="116616" custScaleY="148598">
        <dgm:presLayoutVars>
          <dgm:bulletEnabled val="1"/>
        </dgm:presLayoutVars>
      </dgm:prSet>
      <dgm:spPr/>
    </dgm:pt>
    <dgm:pt modelId="{A5773C4D-B65B-4E7A-A41C-7CD47AF8E442}" type="pres">
      <dgm:prSet presAssocID="{012613EA-4A74-4A5B-9C2B-B0FFA215F614}" presName="rect2" presStyleLbl="fgImgPlace1" presStyleIdx="2" presStyleCnt="5"/>
      <dgm:spPr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 l="-25000" r="-25000"/>
          </a:stretch>
        </a:blipFill>
      </dgm:spPr>
      <dgm:extLst>
        <a:ext uri="{E40237B7-FDA0-4F09-8148-C483321AD2D9}">
          <dgm14:cNvPr xmlns:dgm14="http://schemas.microsoft.com/office/drawing/2010/diagram" id="0" name="" descr="Badge 3 with solid fill"/>
        </a:ext>
      </dgm:extLst>
    </dgm:pt>
    <dgm:pt modelId="{D5E0DA61-F9B1-4858-B081-CEAF2187F7B8}" type="pres">
      <dgm:prSet presAssocID="{BCAAED41-D3CF-4C0C-8A84-96D16A3B6AC6}" presName="sibTrans" presStyleCnt="0"/>
      <dgm:spPr/>
    </dgm:pt>
    <dgm:pt modelId="{3F9E30BD-A294-43D6-8F97-33F731134A47}" type="pres">
      <dgm:prSet presAssocID="{90CC6A4D-4248-4618-9929-9822A4EC5B4A}" presName="composite" presStyleCnt="0"/>
      <dgm:spPr/>
    </dgm:pt>
    <dgm:pt modelId="{C3603CED-AD83-459E-8930-C1CBC87D8752}" type="pres">
      <dgm:prSet presAssocID="{90CC6A4D-4248-4618-9929-9822A4EC5B4A}" presName="rect1" presStyleLbl="trAlignAcc1" presStyleIdx="3" presStyleCnt="5">
        <dgm:presLayoutVars>
          <dgm:bulletEnabled val="1"/>
        </dgm:presLayoutVars>
      </dgm:prSet>
      <dgm:spPr/>
    </dgm:pt>
    <dgm:pt modelId="{58070CFA-0B06-4B45-99D4-1256C366A704}" type="pres">
      <dgm:prSet presAssocID="{90CC6A4D-4248-4618-9929-9822A4EC5B4A}" presName="rect2" presStyleLbl="fgImgPlace1" presStyleIdx="3" presStyleCnt="5"/>
      <dgm:spPr>
        <a:blipFill>
          <a:blip xmlns:r="http://schemas.openxmlformats.org/officeDocument/2006/relationships"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 l="-25000" r="-25000"/>
          </a:stretch>
        </a:blipFill>
      </dgm:spPr>
      <dgm:extLst>
        <a:ext uri="{E40237B7-FDA0-4F09-8148-C483321AD2D9}">
          <dgm14:cNvPr xmlns:dgm14="http://schemas.microsoft.com/office/drawing/2010/diagram" id="0" name="" descr="Badge 4 with solid fill"/>
        </a:ext>
      </dgm:extLst>
    </dgm:pt>
    <dgm:pt modelId="{C874750F-77BD-4152-A79F-33D90EA29BC1}" type="pres">
      <dgm:prSet presAssocID="{6E128178-6852-45AE-AB30-32BD21F88B8B}" presName="sibTrans" presStyleCnt="0"/>
      <dgm:spPr/>
    </dgm:pt>
    <dgm:pt modelId="{1571EBA4-CD0C-4D99-85EC-B513D3272BC6}" type="pres">
      <dgm:prSet presAssocID="{203B4DD1-EF27-49B6-B261-1CB9BE212974}" presName="composite" presStyleCnt="0"/>
      <dgm:spPr/>
    </dgm:pt>
    <dgm:pt modelId="{27E8AC93-D5D2-4350-96A4-4B07FF37C7EC}" type="pres">
      <dgm:prSet presAssocID="{203B4DD1-EF27-49B6-B261-1CB9BE212974}" presName="rect1" presStyleLbl="trAlignAcc1" presStyleIdx="4" presStyleCnt="5" custScaleX="106091" custScaleY="135214">
        <dgm:presLayoutVars>
          <dgm:bulletEnabled val="1"/>
        </dgm:presLayoutVars>
      </dgm:prSet>
      <dgm:spPr/>
    </dgm:pt>
    <dgm:pt modelId="{FF7379CE-B636-4A8A-A7B6-66257E97DE3E}" type="pres">
      <dgm:prSet presAssocID="{203B4DD1-EF27-49B6-B261-1CB9BE212974}" presName="rect2" presStyleLbl="fgImgPlace1" presStyleIdx="4" presStyleCnt="5"/>
      <dgm:spPr>
        <a:blipFill>
          <a:blip xmlns:r="http://schemas.openxmlformats.org/officeDocument/2006/relationships"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>
            <a:fillRect l="-25000" r="-25000"/>
          </a:stretch>
        </a:blipFill>
      </dgm:spPr>
      <dgm:extLst>
        <a:ext uri="{E40237B7-FDA0-4F09-8148-C483321AD2D9}">
          <dgm14:cNvPr xmlns:dgm14="http://schemas.microsoft.com/office/drawing/2010/diagram" id="0" name="" descr="Badge 5 with solid fill"/>
        </a:ext>
      </dgm:extLst>
    </dgm:pt>
  </dgm:ptLst>
  <dgm:cxnLst>
    <dgm:cxn modelId="{0DE0DD0B-E31D-4DCA-9415-9F7F93168707}" srcId="{FEFADB3C-97B0-4A9B-B740-656D0587999A}" destId="{012613EA-4A74-4A5B-9C2B-B0FFA215F614}" srcOrd="2" destOrd="0" parTransId="{D9139766-DC1A-4E33-96D7-43E00E2CF06F}" sibTransId="{BCAAED41-D3CF-4C0C-8A84-96D16A3B6AC6}"/>
    <dgm:cxn modelId="{DB44A313-5DC5-4361-A232-1445BE1B4859}" type="presOf" srcId="{90CC6A4D-4248-4618-9929-9822A4EC5B4A}" destId="{C3603CED-AD83-459E-8930-C1CBC87D8752}" srcOrd="0" destOrd="0" presId="urn:microsoft.com/office/officeart/2008/layout/PictureStrips"/>
    <dgm:cxn modelId="{E31D9517-F6F3-407E-88DC-FC2D63636A40}" srcId="{FEFADB3C-97B0-4A9B-B740-656D0587999A}" destId="{203B4DD1-EF27-49B6-B261-1CB9BE212974}" srcOrd="4" destOrd="0" parTransId="{6F964B01-7B73-48A1-B7FB-8CBD8EB26964}" sibTransId="{B6D218CA-62E3-4F97-8797-11B14BF80A1C}"/>
    <dgm:cxn modelId="{4E0CB237-50D2-42FB-9EE7-83BDD26EAE6E}" type="presOf" srcId="{E767DD99-7509-42D7-9BD4-55F7D9755C6B}" destId="{CF6CC9F4-C252-4606-8DD3-CBCED6F2345B}" srcOrd="0" destOrd="0" presId="urn:microsoft.com/office/officeart/2008/layout/PictureStrips"/>
    <dgm:cxn modelId="{3177993A-10E0-48DA-8CD0-88CA336D633E}" type="presOf" srcId="{012613EA-4A74-4A5B-9C2B-B0FFA215F614}" destId="{36FEBCB9-6ED8-44CA-918D-AE700732183A}" srcOrd="0" destOrd="0" presId="urn:microsoft.com/office/officeart/2008/layout/PictureStrips"/>
    <dgm:cxn modelId="{2CBD255E-79F8-4E00-8B0C-22B2A470C68D}" srcId="{FEFADB3C-97B0-4A9B-B740-656D0587999A}" destId="{E767DD99-7509-42D7-9BD4-55F7D9755C6B}" srcOrd="0" destOrd="0" parTransId="{471676BA-327B-4041-A8F0-6852E9512459}" sibTransId="{14E0FACA-2130-4CCA-B67F-14A56CD0A7CF}"/>
    <dgm:cxn modelId="{024A885E-EB87-441E-9C6F-DC8FD50BE454}" type="presOf" srcId="{203B4DD1-EF27-49B6-B261-1CB9BE212974}" destId="{27E8AC93-D5D2-4350-96A4-4B07FF37C7EC}" srcOrd="0" destOrd="0" presId="urn:microsoft.com/office/officeart/2008/layout/PictureStrips"/>
    <dgm:cxn modelId="{19AE3371-49A0-4803-922D-C525B8C44781}" srcId="{FEFADB3C-97B0-4A9B-B740-656D0587999A}" destId="{24F7358E-C97E-4CBB-8DD1-D544758C5351}" srcOrd="1" destOrd="0" parTransId="{33574211-39ED-4C50-95BF-B8BB46B9BC62}" sibTransId="{5A2DF579-0384-412C-8820-9ACD154E96E8}"/>
    <dgm:cxn modelId="{A8E33A73-9180-48EE-A5F6-8E4594DC40A0}" type="presOf" srcId="{24F7358E-C97E-4CBB-8DD1-D544758C5351}" destId="{A7626912-C973-41DE-AE25-B926813893D6}" srcOrd="0" destOrd="0" presId="urn:microsoft.com/office/officeart/2008/layout/PictureStrips"/>
    <dgm:cxn modelId="{E2A93E82-98C1-44C8-AADE-D1C0C032DFA7}" type="presOf" srcId="{FEFADB3C-97B0-4A9B-B740-656D0587999A}" destId="{85CFB7E6-AEAE-418D-8FAB-BF68B523E69C}" srcOrd="0" destOrd="0" presId="urn:microsoft.com/office/officeart/2008/layout/PictureStrips"/>
    <dgm:cxn modelId="{E085EDB3-FD92-4CEE-B861-FCF5276BB1F7}" srcId="{FEFADB3C-97B0-4A9B-B740-656D0587999A}" destId="{90CC6A4D-4248-4618-9929-9822A4EC5B4A}" srcOrd="3" destOrd="0" parTransId="{085066C8-23AE-4680-93FD-07F943A0094E}" sibTransId="{6E128178-6852-45AE-AB30-32BD21F88B8B}"/>
    <dgm:cxn modelId="{A71EA510-014C-4533-B077-87E1B8FD1210}" type="presParOf" srcId="{85CFB7E6-AEAE-418D-8FAB-BF68B523E69C}" destId="{EF8037E5-D2A0-4083-B74A-150602D8750F}" srcOrd="0" destOrd="0" presId="urn:microsoft.com/office/officeart/2008/layout/PictureStrips"/>
    <dgm:cxn modelId="{F4004578-54BF-44F8-B4B9-4865469EEE0C}" type="presParOf" srcId="{EF8037E5-D2A0-4083-B74A-150602D8750F}" destId="{CF6CC9F4-C252-4606-8DD3-CBCED6F2345B}" srcOrd="0" destOrd="0" presId="urn:microsoft.com/office/officeart/2008/layout/PictureStrips"/>
    <dgm:cxn modelId="{B050B60B-5F26-4420-8EAC-248701FB0348}" type="presParOf" srcId="{EF8037E5-D2A0-4083-B74A-150602D8750F}" destId="{B129D616-CFB8-4642-9547-EF3CB6E398E3}" srcOrd="1" destOrd="0" presId="urn:microsoft.com/office/officeart/2008/layout/PictureStrips"/>
    <dgm:cxn modelId="{E98A0BC2-086A-4AF6-A8D6-D10B3C73EAD4}" type="presParOf" srcId="{85CFB7E6-AEAE-418D-8FAB-BF68B523E69C}" destId="{B481EECD-2DAE-40F9-B476-AD22336736EA}" srcOrd="1" destOrd="0" presId="urn:microsoft.com/office/officeart/2008/layout/PictureStrips"/>
    <dgm:cxn modelId="{580E85D9-F0B2-4F2A-90D5-7B1EB13EB91F}" type="presParOf" srcId="{85CFB7E6-AEAE-418D-8FAB-BF68B523E69C}" destId="{221BABD9-9852-4AEF-9822-8B0ED396C71B}" srcOrd="2" destOrd="0" presId="urn:microsoft.com/office/officeart/2008/layout/PictureStrips"/>
    <dgm:cxn modelId="{167FE2B4-60DB-4D15-A675-24456B382823}" type="presParOf" srcId="{221BABD9-9852-4AEF-9822-8B0ED396C71B}" destId="{A7626912-C973-41DE-AE25-B926813893D6}" srcOrd="0" destOrd="0" presId="urn:microsoft.com/office/officeart/2008/layout/PictureStrips"/>
    <dgm:cxn modelId="{3A441D80-68CE-4257-9C21-778794C169EB}" type="presParOf" srcId="{221BABD9-9852-4AEF-9822-8B0ED396C71B}" destId="{12DF4715-6DF9-462C-B44B-EFF9E08E2131}" srcOrd="1" destOrd="0" presId="urn:microsoft.com/office/officeart/2008/layout/PictureStrips"/>
    <dgm:cxn modelId="{33A60195-ADC5-40E0-A33C-A767FE056701}" type="presParOf" srcId="{85CFB7E6-AEAE-418D-8FAB-BF68B523E69C}" destId="{D26799A0-FF7F-4655-A6E1-7CD9F07B5DE0}" srcOrd="3" destOrd="0" presId="urn:microsoft.com/office/officeart/2008/layout/PictureStrips"/>
    <dgm:cxn modelId="{98DB4C15-0050-438B-8D0A-A207A9B4143A}" type="presParOf" srcId="{85CFB7E6-AEAE-418D-8FAB-BF68B523E69C}" destId="{5791FB5E-EA81-48C4-A131-D39A3600332A}" srcOrd="4" destOrd="0" presId="urn:microsoft.com/office/officeart/2008/layout/PictureStrips"/>
    <dgm:cxn modelId="{851974FE-A24A-4BB8-AFD5-7843A153BEF4}" type="presParOf" srcId="{5791FB5E-EA81-48C4-A131-D39A3600332A}" destId="{36FEBCB9-6ED8-44CA-918D-AE700732183A}" srcOrd="0" destOrd="0" presId="urn:microsoft.com/office/officeart/2008/layout/PictureStrips"/>
    <dgm:cxn modelId="{5E2B401D-3FBB-4758-8D47-179C2ECED7B8}" type="presParOf" srcId="{5791FB5E-EA81-48C4-A131-D39A3600332A}" destId="{A5773C4D-B65B-4E7A-A41C-7CD47AF8E442}" srcOrd="1" destOrd="0" presId="urn:microsoft.com/office/officeart/2008/layout/PictureStrips"/>
    <dgm:cxn modelId="{18BBACE6-131E-44F5-A840-4F071CA27CCE}" type="presParOf" srcId="{85CFB7E6-AEAE-418D-8FAB-BF68B523E69C}" destId="{D5E0DA61-F9B1-4858-B081-CEAF2187F7B8}" srcOrd="5" destOrd="0" presId="urn:microsoft.com/office/officeart/2008/layout/PictureStrips"/>
    <dgm:cxn modelId="{F71F8323-66DF-4703-BB9D-6C11D2EFA595}" type="presParOf" srcId="{85CFB7E6-AEAE-418D-8FAB-BF68B523E69C}" destId="{3F9E30BD-A294-43D6-8F97-33F731134A47}" srcOrd="6" destOrd="0" presId="urn:microsoft.com/office/officeart/2008/layout/PictureStrips"/>
    <dgm:cxn modelId="{7FFE9A93-89D5-4974-94DE-BE9EC3ED0121}" type="presParOf" srcId="{3F9E30BD-A294-43D6-8F97-33F731134A47}" destId="{C3603CED-AD83-459E-8930-C1CBC87D8752}" srcOrd="0" destOrd="0" presId="urn:microsoft.com/office/officeart/2008/layout/PictureStrips"/>
    <dgm:cxn modelId="{068B13F7-6A19-4F51-B0EF-CC4678B06A52}" type="presParOf" srcId="{3F9E30BD-A294-43D6-8F97-33F731134A47}" destId="{58070CFA-0B06-4B45-99D4-1256C366A704}" srcOrd="1" destOrd="0" presId="urn:microsoft.com/office/officeart/2008/layout/PictureStrips"/>
    <dgm:cxn modelId="{C373A694-9B7D-4FAB-AC4D-EA592B640DC3}" type="presParOf" srcId="{85CFB7E6-AEAE-418D-8FAB-BF68B523E69C}" destId="{C874750F-77BD-4152-A79F-33D90EA29BC1}" srcOrd="7" destOrd="0" presId="urn:microsoft.com/office/officeart/2008/layout/PictureStrips"/>
    <dgm:cxn modelId="{546004D8-E186-4F5B-8067-5AEBEEE63AD8}" type="presParOf" srcId="{85CFB7E6-AEAE-418D-8FAB-BF68B523E69C}" destId="{1571EBA4-CD0C-4D99-85EC-B513D3272BC6}" srcOrd="8" destOrd="0" presId="urn:microsoft.com/office/officeart/2008/layout/PictureStrips"/>
    <dgm:cxn modelId="{CE8B2BAE-20AD-4247-A42F-E0B17C6D868E}" type="presParOf" srcId="{1571EBA4-CD0C-4D99-85EC-B513D3272BC6}" destId="{27E8AC93-D5D2-4350-96A4-4B07FF37C7EC}" srcOrd="0" destOrd="0" presId="urn:microsoft.com/office/officeart/2008/layout/PictureStrips"/>
    <dgm:cxn modelId="{05A5BF73-CFB9-475D-9A44-BDA45B8805E8}" type="presParOf" srcId="{1571EBA4-CD0C-4D99-85EC-B513D3272BC6}" destId="{FF7379CE-B636-4A8A-A7B6-66257E97DE3E}" srcOrd="1" destOrd="0" presId="urn:microsoft.com/office/officeart/2008/layout/PictureStrip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FEFADB3C-97B0-4A9B-B740-656D0587999A}" type="doc">
      <dgm:prSet loTypeId="urn:microsoft.com/office/officeart/2008/layout/PictureStrips" loCatId="list" qsTypeId="urn:microsoft.com/office/officeart/2005/8/quickstyle/3d5" qsCatId="3D" csTypeId="urn:microsoft.com/office/officeart/2005/8/colors/accent4_1" csCatId="accent4" phldr="1"/>
      <dgm:spPr/>
      <dgm:t>
        <a:bodyPr/>
        <a:lstStyle/>
        <a:p>
          <a:endParaRPr lang="en-US"/>
        </a:p>
      </dgm:t>
    </dgm:pt>
    <dgm:pt modelId="{E767DD99-7509-42D7-9BD4-55F7D9755C6B}">
      <dgm:prSet phldrT="[Text]" custT="1"/>
      <dgm:spPr/>
      <dgm:t>
        <a:bodyPr/>
        <a:lstStyle/>
        <a:p>
          <a:pPr algn="ctr">
            <a:buFont typeface="+mj-lt"/>
            <a:buAutoNum type="arabicPeriod"/>
          </a:pPr>
          <a:r>
            <a:rPr lang="en-US" sz="1800" dirty="0">
              <a:latin typeface="Arial Black" panose="020B0A04020102020204" pitchFamily="34" charset="0"/>
            </a:rPr>
            <a:t>Teamwork is a power! </a:t>
          </a:r>
        </a:p>
      </dgm:t>
    </dgm:pt>
    <dgm:pt modelId="{471676BA-327B-4041-A8F0-6852E9512459}" type="parTrans" cxnId="{2CBD255E-79F8-4E00-8B0C-22B2A470C68D}">
      <dgm:prSet/>
      <dgm:spPr/>
      <dgm:t>
        <a:bodyPr/>
        <a:lstStyle/>
        <a:p>
          <a:endParaRPr lang="en-US"/>
        </a:p>
      </dgm:t>
    </dgm:pt>
    <dgm:pt modelId="{14E0FACA-2130-4CCA-B67F-14A56CD0A7CF}" type="sibTrans" cxnId="{2CBD255E-79F8-4E00-8B0C-22B2A470C68D}">
      <dgm:prSet/>
      <dgm:spPr/>
      <dgm:t>
        <a:bodyPr/>
        <a:lstStyle/>
        <a:p>
          <a:endParaRPr lang="en-US"/>
        </a:p>
      </dgm:t>
    </dgm:pt>
    <dgm:pt modelId="{24F7358E-C97E-4CBB-8DD1-D544758C5351}">
      <dgm:prSet custT="1"/>
      <dgm:spPr/>
      <dgm:t>
        <a:bodyPr/>
        <a:lstStyle/>
        <a:p>
          <a:pPr algn="ctr"/>
          <a:r>
            <a:rPr lang="en-US" sz="1800" dirty="0">
              <a:latin typeface="Arial Black" panose="020B0A04020102020204" pitchFamily="34" charset="0"/>
            </a:rPr>
            <a:t>Every little thing matters!</a:t>
          </a:r>
        </a:p>
      </dgm:t>
    </dgm:pt>
    <dgm:pt modelId="{33574211-39ED-4C50-95BF-B8BB46B9BC62}" type="parTrans" cxnId="{19AE3371-49A0-4803-922D-C525B8C44781}">
      <dgm:prSet/>
      <dgm:spPr/>
      <dgm:t>
        <a:bodyPr/>
        <a:lstStyle/>
        <a:p>
          <a:endParaRPr lang="en-US"/>
        </a:p>
      </dgm:t>
    </dgm:pt>
    <dgm:pt modelId="{5A2DF579-0384-412C-8820-9ACD154E96E8}" type="sibTrans" cxnId="{19AE3371-49A0-4803-922D-C525B8C44781}">
      <dgm:prSet/>
      <dgm:spPr/>
      <dgm:t>
        <a:bodyPr/>
        <a:lstStyle/>
        <a:p>
          <a:endParaRPr lang="en-US"/>
        </a:p>
      </dgm:t>
    </dgm:pt>
    <dgm:pt modelId="{5157074C-6B3B-4FCE-B28B-51751A830DFB}">
      <dgm:prSet custT="1"/>
      <dgm:spPr/>
      <dgm:t>
        <a:bodyPr/>
        <a:lstStyle/>
        <a:p>
          <a:r>
            <a:rPr lang="en-US" sz="1800" dirty="0">
              <a:latin typeface="Arial Black" panose="020B0A04020102020204" pitchFamily="34" charset="0"/>
            </a:rPr>
            <a:t>Empathy is the key to service excellence!</a:t>
          </a:r>
        </a:p>
      </dgm:t>
    </dgm:pt>
    <dgm:pt modelId="{DA821195-F218-41DC-85ED-4D940CC36025}" type="parTrans" cxnId="{3E687070-64C2-43A5-878F-0D634536C996}">
      <dgm:prSet/>
      <dgm:spPr/>
      <dgm:t>
        <a:bodyPr/>
        <a:lstStyle/>
        <a:p>
          <a:endParaRPr lang="en-US"/>
        </a:p>
      </dgm:t>
    </dgm:pt>
    <dgm:pt modelId="{E1219FCC-53A7-4D09-9D21-B1AD78E7768B}" type="sibTrans" cxnId="{3E687070-64C2-43A5-878F-0D634536C996}">
      <dgm:prSet/>
      <dgm:spPr/>
      <dgm:t>
        <a:bodyPr/>
        <a:lstStyle/>
        <a:p>
          <a:endParaRPr lang="en-US"/>
        </a:p>
      </dgm:t>
    </dgm:pt>
    <dgm:pt modelId="{05F12991-2F26-43A8-A469-1C8B7AD44E01}">
      <dgm:prSet custT="1"/>
      <dgm:spPr/>
      <dgm:t>
        <a:bodyPr/>
        <a:lstStyle/>
        <a:p>
          <a:r>
            <a:rPr lang="en-US" sz="1800" dirty="0">
              <a:latin typeface="Arial Black" panose="020B0A04020102020204" pitchFamily="34" charset="0"/>
            </a:rPr>
            <a:t>Everyone can make mistakes, </a:t>
          </a:r>
          <a:r>
            <a:rPr lang="en-US" sz="1800" b="0" i="0" dirty="0">
              <a:latin typeface="Arial Black" panose="020B0A04020102020204" pitchFamily="34" charset="0"/>
            </a:rPr>
            <a:t>but the crucial aspect is to extract valuable lessons from them and prevent their recurrence.</a:t>
          </a:r>
          <a:endParaRPr lang="en-US" sz="1800" dirty="0">
            <a:latin typeface="Arial Black" panose="020B0A04020102020204" pitchFamily="34" charset="0"/>
          </a:endParaRPr>
        </a:p>
      </dgm:t>
    </dgm:pt>
    <dgm:pt modelId="{0D21E51D-BF95-4765-ADDB-4AE8F4A04C68}" type="parTrans" cxnId="{D8870047-1366-479D-AB65-0FF1FE9C0B90}">
      <dgm:prSet/>
      <dgm:spPr/>
      <dgm:t>
        <a:bodyPr/>
        <a:lstStyle/>
        <a:p>
          <a:endParaRPr lang="en-US"/>
        </a:p>
      </dgm:t>
    </dgm:pt>
    <dgm:pt modelId="{07CE1EC0-6871-4202-B71B-1313F11167BF}" type="sibTrans" cxnId="{D8870047-1366-479D-AB65-0FF1FE9C0B90}">
      <dgm:prSet/>
      <dgm:spPr/>
      <dgm:t>
        <a:bodyPr/>
        <a:lstStyle/>
        <a:p>
          <a:endParaRPr lang="en-US"/>
        </a:p>
      </dgm:t>
    </dgm:pt>
    <dgm:pt modelId="{BD582E40-0AB2-4430-BC8D-01A6A4A55AF4}">
      <dgm:prSet custT="1"/>
      <dgm:spPr/>
      <dgm:t>
        <a:bodyPr/>
        <a:lstStyle/>
        <a:p>
          <a:r>
            <a:rPr lang="en-US" sz="1800" b="0" dirty="0">
              <a:latin typeface="Arial Black" panose="020B0A04020102020204" pitchFamily="34" charset="0"/>
            </a:rPr>
            <a:t>Communication is an important work tool!</a:t>
          </a:r>
        </a:p>
      </dgm:t>
    </dgm:pt>
    <dgm:pt modelId="{B8FF4D39-B510-401D-A097-7933C49D63A1}" type="parTrans" cxnId="{5946CE60-435D-44E0-921C-3602F4BA6F28}">
      <dgm:prSet/>
      <dgm:spPr/>
      <dgm:t>
        <a:bodyPr/>
        <a:lstStyle/>
        <a:p>
          <a:endParaRPr lang="en-US"/>
        </a:p>
      </dgm:t>
    </dgm:pt>
    <dgm:pt modelId="{1D295EF8-BE9D-42E2-9FD3-CF15322DF0C4}" type="sibTrans" cxnId="{5946CE60-435D-44E0-921C-3602F4BA6F28}">
      <dgm:prSet/>
      <dgm:spPr/>
      <dgm:t>
        <a:bodyPr/>
        <a:lstStyle/>
        <a:p>
          <a:endParaRPr lang="en-US"/>
        </a:p>
      </dgm:t>
    </dgm:pt>
    <dgm:pt modelId="{C4FF9DA4-934C-4649-A106-2A3864BB3FB7}">
      <dgm:prSet custT="1"/>
      <dgm:spPr/>
      <dgm:t>
        <a:bodyPr/>
        <a:lstStyle/>
        <a:p>
          <a:r>
            <a:rPr lang="en-US" sz="1800" b="0" i="0" dirty="0">
              <a:latin typeface="Arial Black" panose="020B0A04020102020204" pitchFamily="34" charset="0"/>
            </a:rPr>
            <a:t>Brighten your day, your colleagues' days, and guests' experiences with a warm smile!</a:t>
          </a:r>
          <a:endParaRPr lang="en-US" sz="1800" dirty="0">
            <a:latin typeface="Arial Black" panose="020B0A04020102020204" pitchFamily="34" charset="0"/>
          </a:endParaRPr>
        </a:p>
      </dgm:t>
    </dgm:pt>
    <dgm:pt modelId="{B6D0FE43-90C0-41A5-A40D-710AA8BA307B}" type="parTrans" cxnId="{E3DC6061-6D8B-4D02-A960-F355F0662A35}">
      <dgm:prSet/>
      <dgm:spPr/>
      <dgm:t>
        <a:bodyPr/>
        <a:lstStyle/>
        <a:p>
          <a:endParaRPr lang="en-US"/>
        </a:p>
      </dgm:t>
    </dgm:pt>
    <dgm:pt modelId="{FD9BC3A6-91E5-4A2E-AF46-37F2773D7826}" type="sibTrans" cxnId="{E3DC6061-6D8B-4D02-A960-F355F0662A35}">
      <dgm:prSet/>
      <dgm:spPr/>
      <dgm:t>
        <a:bodyPr/>
        <a:lstStyle/>
        <a:p>
          <a:endParaRPr lang="en-US"/>
        </a:p>
      </dgm:t>
    </dgm:pt>
    <dgm:pt modelId="{85CFB7E6-AEAE-418D-8FAB-BF68B523E69C}" type="pres">
      <dgm:prSet presAssocID="{FEFADB3C-97B0-4A9B-B740-656D0587999A}" presName="Name0" presStyleCnt="0">
        <dgm:presLayoutVars>
          <dgm:dir/>
          <dgm:resizeHandles val="exact"/>
        </dgm:presLayoutVars>
      </dgm:prSet>
      <dgm:spPr/>
    </dgm:pt>
    <dgm:pt modelId="{EF8037E5-D2A0-4083-B74A-150602D8750F}" type="pres">
      <dgm:prSet presAssocID="{E767DD99-7509-42D7-9BD4-55F7D9755C6B}" presName="composite" presStyleCnt="0"/>
      <dgm:spPr/>
    </dgm:pt>
    <dgm:pt modelId="{CF6CC9F4-C252-4606-8DD3-CBCED6F2345B}" type="pres">
      <dgm:prSet presAssocID="{E767DD99-7509-42D7-9BD4-55F7D9755C6B}" presName="rect1" presStyleLbl="trAlignAcc1" presStyleIdx="0" presStyleCnt="6">
        <dgm:presLayoutVars>
          <dgm:bulletEnabled val="1"/>
        </dgm:presLayoutVars>
      </dgm:prSet>
      <dgm:spPr/>
    </dgm:pt>
    <dgm:pt modelId="{B129D616-CFB8-4642-9547-EF3CB6E398E3}" type="pres">
      <dgm:prSet presAssocID="{E767DD99-7509-42D7-9BD4-55F7D9755C6B}" presName="rect2" presStyleLbl="fgImgPlace1" presStyleIdx="0" presStyleCnt="6"/>
      <dgm:spPr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 l="-25000" r="-25000"/>
          </a:stretch>
        </a:blipFill>
      </dgm:spPr>
    </dgm:pt>
    <dgm:pt modelId="{B481EECD-2DAE-40F9-B476-AD22336736EA}" type="pres">
      <dgm:prSet presAssocID="{14E0FACA-2130-4CCA-B67F-14A56CD0A7CF}" presName="sibTrans" presStyleCnt="0"/>
      <dgm:spPr/>
    </dgm:pt>
    <dgm:pt modelId="{B353E776-0C2C-44CD-9F09-708528DA5088}" type="pres">
      <dgm:prSet presAssocID="{5157074C-6B3B-4FCE-B28B-51751A830DFB}" presName="composite" presStyleCnt="0"/>
      <dgm:spPr/>
    </dgm:pt>
    <dgm:pt modelId="{2858A8B8-FF85-49FE-8E67-F93B67D71EF2}" type="pres">
      <dgm:prSet presAssocID="{5157074C-6B3B-4FCE-B28B-51751A830DFB}" presName="rect1" presStyleLbl="trAlignAcc1" presStyleIdx="1" presStyleCnt="6">
        <dgm:presLayoutVars>
          <dgm:bulletEnabled val="1"/>
        </dgm:presLayoutVars>
      </dgm:prSet>
      <dgm:spPr/>
    </dgm:pt>
    <dgm:pt modelId="{0D791E76-05B8-48BC-950A-F4A9AD672E43}" type="pres">
      <dgm:prSet presAssocID="{5157074C-6B3B-4FCE-B28B-51751A830DFB}" presName="rect2" presStyleLbl="fgImgPlac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 l="-25000" r="-25000"/>
          </a:stretch>
        </a:blipFill>
      </dgm:spPr>
      <dgm:extLst>
        <a:ext uri="{E40237B7-FDA0-4F09-8148-C483321AD2D9}">
          <dgm14:cNvPr xmlns:dgm14="http://schemas.microsoft.com/office/drawing/2010/diagram" id="0" name="" descr="Badge 4 with solid fill"/>
        </a:ext>
      </dgm:extLst>
    </dgm:pt>
    <dgm:pt modelId="{32680111-9304-488A-BDCA-8B1EC668153E}" type="pres">
      <dgm:prSet presAssocID="{E1219FCC-53A7-4D09-9D21-B1AD78E7768B}" presName="sibTrans" presStyleCnt="0"/>
      <dgm:spPr/>
    </dgm:pt>
    <dgm:pt modelId="{221BABD9-9852-4AEF-9822-8B0ED396C71B}" type="pres">
      <dgm:prSet presAssocID="{24F7358E-C97E-4CBB-8DD1-D544758C5351}" presName="composite" presStyleCnt="0"/>
      <dgm:spPr/>
    </dgm:pt>
    <dgm:pt modelId="{A7626912-C973-41DE-AE25-B926813893D6}" type="pres">
      <dgm:prSet presAssocID="{24F7358E-C97E-4CBB-8DD1-D544758C5351}" presName="rect1" presStyleLbl="trAlignAcc1" presStyleIdx="2" presStyleCnt="6" custLinFactNeighborX="2887">
        <dgm:presLayoutVars>
          <dgm:bulletEnabled val="1"/>
        </dgm:presLayoutVars>
      </dgm:prSet>
      <dgm:spPr/>
    </dgm:pt>
    <dgm:pt modelId="{12DF4715-6DF9-462C-B44B-EFF9E08E2131}" type="pres">
      <dgm:prSet presAssocID="{24F7358E-C97E-4CBB-8DD1-D544758C5351}" presName="rect2" presStyleLbl="fgImgPlace1" presStyleIdx="2" presStyleCnt="6"/>
      <dgm:spPr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 l="-25000" r="-25000"/>
          </a:stretch>
        </a:blipFill>
      </dgm:spPr>
      <dgm:extLst>
        <a:ext uri="{E40237B7-FDA0-4F09-8148-C483321AD2D9}">
          <dgm14:cNvPr xmlns:dgm14="http://schemas.microsoft.com/office/drawing/2010/diagram" id="0" name="" descr="Badge with solid fill"/>
        </a:ext>
      </dgm:extLst>
    </dgm:pt>
    <dgm:pt modelId="{D26799A0-FF7F-4655-A6E1-7CD9F07B5DE0}" type="pres">
      <dgm:prSet presAssocID="{5A2DF579-0384-412C-8820-9ACD154E96E8}" presName="sibTrans" presStyleCnt="0"/>
      <dgm:spPr/>
    </dgm:pt>
    <dgm:pt modelId="{FE621F08-1433-4EF2-A072-CE243EB24171}" type="pres">
      <dgm:prSet presAssocID="{05F12991-2F26-43A8-A469-1C8B7AD44E01}" presName="composite" presStyleCnt="0"/>
      <dgm:spPr/>
    </dgm:pt>
    <dgm:pt modelId="{CEBAF0AF-0C38-4347-AAD3-D90BA30B9342}" type="pres">
      <dgm:prSet presAssocID="{05F12991-2F26-43A8-A469-1C8B7AD44E01}" presName="rect1" presStyleLbl="trAlignAcc1" presStyleIdx="3" presStyleCnt="6" custScaleX="115497" custScaleY="151772" custLinFactNeighborX="6624" custLinFactNeighborY="-5888">
        <dgm:presLayoutVars>
          <dgm:bulletEnabled val="1"/>
        </dgm:presLayoutVars>
      </dgm:prSet>
      <dgm:spPr/>
    </dgm:pt>
    <dgm:pt modelId="{65AFC9D4-B594-4F7A-8C9A-F6FB0B1E68C0}" type="pres">
      <dgm:prSet presAssocID="{05F12991-2F26-43A8-A469-1C8B7AD44E01}" presName="rect2" presStyleLbl="fgImgPlace1" presStyleIdx="3" presStyleCnt="6" custLinFactNeighborX="-576" custLinFactNeighborY="-19840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 l="-25000" r="-25000"/>
          </a:stretch>
        </a:blipFill>
      </dgm:spPr>
      <dgm:extLst>
        <a:ext uri="{E40237B7-FDA0-4F09-8148-C483321AD2D9}">
          <dgm14:cNvPr xmlns:dgm14="http://schemas.microsoft.com/office/drawing/2010/diagram" id="0" name="" descr="Badge 5 with solid fill"/>
        </a:ext>
      </dgm:extLst>
    </dgm:pt>
    <dgm:pt modelId="{C32FEBEF-1D14-4997-9B83-15E73D5329A9}" type="pres">
      <dgm:prSet presAssocID="{07CE1EC0-6871-4202-B71B-1313F11167BF}" presName="sibTrans" presStyleCnt="0"/>
      <dgm:spPr/>
    </dgm:pt>
    <dgm:pt modelId="{CAACB799-E8EA-4D76-A4A9-F6EE32D7B349}" type="pres">
      <dgm:prSet presAssocID="{BD582E40-0AB2-4430-BC8D-01A6A4A55AF4}" presName="composite" presStyleCnt="0"/>
      <dgm:spPr/>
    </dgm:pt>
    <dgm:pt modelId="{6C2C9071-29BB-4428-824D-CFABE4EDBA2D}" type="pres">
      <dgm:prSet presAssocID="{BD582E40-0AB2-4430-BC8D-01A6A4A55AF4}" presName="rect1" presStyleLbl="trAlignAcc1" presStyleIdx="4" presStyleCnt="6">
        <dgm:presLayoutVars>
          <dgm:bulletEnabled val="1"/>
        </dgm:presLayoutVars>
      </dgm:prSet>
      <dgm:spPr/>
    </dgm:pt>
    <dgm:pt modelId="{68CCAFB1-0AD0-4CE5-B4F1-E749BF672302}" type="pres">
      <dgm:prSet presAssocID="{BD582E40-0AB2-4430-BC8D-01A6A4A55AF4}" presName="rect2" presStyleLbl="fgImgPlac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>
            <a:fillRect l="-25000" r="-25000"/>
          </a:stretch>
        </a:blipFill>
      </dgm:spPr>
      <dgm:extLst>
        <a:ext uri="{E40237B7-FDA0-4F09-8148-C483321AD2D9}">
          <dgm14:cNvPr xmlns:dgm14="http://schemas.microsoft.com/office/drawing/2010/diagram" id="0" name="" descr="Badge 3 with solid fill"/>
        </a:ext>
      </dgm:extLst>
    </dgm:pt>
    <dgm:pt modelId="{94554763-00CF-4F62-8CCD-48B71330895C}" type="pres">
      <dgm:prSet presAssocID="{1D295EF8-BE9D-42E2-9FD3-CF15322DF0C4}" presName="sibTrans" presStyleCnt="0"/>
      <dgm:spPr/>
    </dgm:pt>
    <dgm:pt modelId="{7279782F-AD22-4A89-93CD-B3187FCE6001}" type="pres">
      <dgm:prSet presAssocID="{C4FF9DA4-934C-4649-A106-2A3864BB3FB7}" presName="composite" presStyleCnt="0"/>
      <dgm:spPr/>
    </dgm:pt>
    <dgm:pt modelId="{C4FD18A5-48C7-40B7-BF95-F740D5EF3825}" type="pres">
      <dgm:prSet presAssocID="{C4FF9DA4-934C-4649-A106-2A3864BB3FB7}" presName="rect1" presStyleLbl="trAlignAcc1" presStyleIdx="5" presStyleCnt="6">
        <dgm:presLayoutVars>
          <dgm:bulletEnabled val="1"/>
        </dgm:presLayoutVars>
      </dgm:prSet>
      <dgm:spPr/>
    </dgm:pt>
    <dgm:pt modelId="{D1BAE435-BC56-4311-AC45-605AAEBFD278}" type="pres">
      <dgm:prSet presAssocID="{C4FF9DA4-934C-4649-A106-2A3864BB3FB7}" presName="rect2" presStyleLbl="fgImgPlac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rcRect/>
          <a:stretch>
            <a:fillRect l="-25000" r="-25000"/>
          </a:stretch>
        </a:blipFill>
      </dgm:spPr>
      <dgm:extLst>
        <a:ext uri="{E40237B7-FDA0-4F09-8148-C483321AD2D9}">
          <dgm14:cNvPr xmlns:dgm14="http://schemas.microsoft.com/office/drawing/2010/diagram" id="0" name="" descr="Badge 6 with solid fill"/>
        </a:ext>
      </dgm:extLst>
    </dgm:pt>
  </dgm:ptLst>
  <dgm:cxnLst>
    <dgm:cxn modelId="{4E0CB237-50D2-42FB-9EE7-83BDD26EAE6E}" type="presOf" srcId="{E767DD99-7509-42D7-9BD4-55F7D9755C6B}" destId="{CF6CC9F4-C252-4606-8DD3-CBCED6F2345B}" srcOrd="0" destOrd="0" presId="urn:microsoft.com/office/officeart/2008/layout/PictureStrips"/>
    <dgm:cxn modelId="{5054E13E-172F-43F2-90C6-B952A6CDDC93}" type="presOf" srcId="{5157074C-6B3B-4FCE-B28B-51751A830DFB}" destId="{2858A8B8-FF85-49FE-8E67-F93B67D71EF2}" srcOrd="0" destOrd="0" presId="urn:microsoft.com/office/officeart/2008/layout/PictureStrips"/>
    <dgm:cxn modelId="{2CBD255E-79F8-4E00-8B0C-22B2A470C68D}" srcId="{FEFADB3C-97B0-4A9B-B740-656D0587999A}" destId="{E767DD99-7509-42D7-9BD4-55F7D9755C6B}" srcOrd="0" destOrd="0" parTransId="{471676BA-327B-4041-A8F0-6852E9512459}" sibTransId="{14E0FACA-2130-4CCA-B67F-14A56CD0A7CF}"/>
    <dgm:cxn modelId="{5946CE60-435D-44E0-921C-3602F4BA6F28}" srcId="{FEFADB3C-97B0-4A9B-B740-656D0587999A}" destId="{BD582E40-0AB2-4430-BC8D-01A6A4A55AF4}" srcOrd="4" destOrd="0" parTransId="{B8FF4D39-B510-401D-A097-7933C49D63A1}" sibTransId="{1D295EF8-BE9D-42E2-9FD3-CF15322DF0C4}"/>
    <dgm:cxn modelId="{E3DC6061-6D8B-4D02-A960-F355F0662A35}" srcId="{FEFADB3C-97B0-4A9B-B740-656D0587999A}" destId="{C4FF9DA4-934C-4649-A106-2A3864BB3FB7}" srcOrd="5" destOrd="0" parTransId="{B6D0FE43-90C0-41A5-A40D-710AA8BA307B}" sibTransId="{FD9BC3A6-91E5-4A2E-AF46-37F2773D7826}"/>
    <dgm:cxn modelId="{D8870047-1366-479D-AB65-0FF1FE9C0B90}" srcId="{FEFADB3C-97B0-4A9B-B740-656D0587999A}" destId="{05F12991-2F26-43A8-A469-1C8B7AD44E01}" srcOrd="3" destOrd="0" parTransId="{0D21E51D-BF95-4765-ADDB-4AE8F4A04C68}" sibTransId="{07CE1EC0-6871-4202-B71B-1313F11167BF}"/>
    <dgm:cxn modelId="{3D927C4B-4C27-4976-B2E0-7E5B44A1967B}" type="presOf" srcId="{BD582E40-0AB2-4430-BC8D-01A6A4A55AF4}" destId="{6C2C9071-29BB-4428-824D-CFABE4EDBA2D}" srcOrd="0" destOrd="0" presId="urn:microsoft.com/office/officeart/2008/layout/PictureStrips"/>
    <dgm:cxn modelId="{86972B50-6CEF-453C-918A-68C6C9E8B6EB}" type="presOf" srcId="{05F12991-2F26-43A8-A469-1C8B7AD44E01}" destId="{CEBAF0AF-0C38-4347-AAD3-D90BA30B9342}" srcOrd="0" destOrd="0" presId="urn:microsoft.com/office/officeart/2008/layout/PictureStrips"/>
    <dgm:cxn modelId="{3E687070-64C2-43A5-878F-0D634536C996}" srcId="{FEFADB3C-97B0-4A9B-B740-656D0587999A}" destId="{5157074C-6B3B-4FCE-B28B-51751A830DFB}" srcOrd="1" destOrd="0" parTransId="{DA821195-F218-41DC-85ED-4D940CC36025}" sibTransId="{E1219FCC-53A7-4D09-9D21-B1AD78E7768B}"/>
    <dgm:cxn modelId="{19AE3371-49A0-4803-922D-C525B8C44781}" srcId="{FEFADB3C-97B0-4A9B-B740-656D0587999A}" destId="{24F7358E-C97E-4CBB-8DD1-D544758C5351}" srcOrd="2" destOrd="0" parTransId="{33574211-39ED-4C50-95BF-B8BB46B9BC62}" sibTransId="{5A2DF579-0384-412C-8820-9ACD154E96E8}"/>
    <dgm:cxn modelId="{A8E33A73-9180-48EE-A5F6-8E4594DC40A0}" type="presOf" srcId="{24F7358E-C97E-4CBB-8DD1-D544758C5351}" destId="{A7626912-C973-41DE-AE25-B926813893D6}" srcOrd="0" destOrd="0" presId="urn:microsoft.com/office/officeart/2008/layout/PictureStrips"/>
    <dgm:cxn modelId="{E2A93E82-98C1-44C8-AADE-D1C0C032DFA7}" type="presOf" srcId="{FEFADB3C-97B0-4A9B-B740-656D0587999A}" destId="{85CFB7E6-AEAE-418D-8FAB-BF68B523E69C}" srcOrd="0" destOrd="0" presId="urn:microsoft.com/office/officeart/2008/layout/PictureStrips"/>
    <dgm:cxn modelId="{84CAA1E3-7FD2-4517-99D2-68A1D46B5ECF}" type="presOf" srcId="{C4FF9DA4-934C-4649-A106-2A3864BB3FB7}" destId="{C4FD18A5-48C7-40B7-BF95-F740D5EF3825}" srcOrd="0" destOrd="0" presId="urn:microsoft.com/office/officeart/2008/layout/PictureStrips"/>
    <dgm:cxn modelId="{A71EA510-014C-4533-B077-87E1B8FD1210}" type="presParOf" srcId="{85CFB7E6-AEAE-418D-8FAB-BF68B523E69C}" destId="{EF8037E5-D2A0-4083-B74A-150602D8750F}" srcOrd="0" destOrd="0" presId="urn:microsoft.com/office/officeart/2008/layout/PictureStrips"/>
    <dgm:cxn modelId="{F4004578-54BF-44F8-B4B9-4865469EEE0C}" type="presParOf" srcId="{EF8037E5-D2A0-4083-B74A-150602D8750F}" destId="{CF6CC9F4-C252-4606-8DD3-CBCED6F2345B}" srcOrd="0" destOrd="0" presId="urn:microsoft.com/office/officeart/2008/layout/PictureStrips"/>
    <dgm:cxn modelId="{B050B60B-5F26-4420-8EAC-248701FB0348}" type="presParOf" srcId="{EF8037E5-D2A0-4083-B74A-150602D8750F}" destId="{B129D616-CFB8-4642-9547-EF3CB6E398E3}" srcOrd="1" destOrd="0" presId="urn:microsoft.com/office/officeart/2008/layout/PictureStrips"/>
    <dgm:cxn modelId="{E98A0BC2-086A-4AF6-A8D6-D10B3C73EAD4}" type="presParOf" srcId="{85CFB7E6-AEAE-418D-8FAB-BF68B523E69C}" destId="{B481EECD-2DAE-40F9-B476-AD22336736EA}" srcOrd="1" destOrd="0" presId="urn:microsoft.com/office/officeart/2008/layout/PictureStrips"/>
    <dgm:cxn modelId="{2E03CB48-E101-4521-B246-8A134344FC6D}" type="presParOf" srcId="{85CFB7E6-AEAE-418D-8FAB-BF68B523E69C}" destId="{B353E776-0C2C-44CD-9F09-708528DA5088}" srcOrd="2" destOrd="0" presId="urn:microsoft.com/office/officeart/2008/layout/PictureStrips"/>
    <dgm:cxn modelId="{B40DA013-2C4F-4B9E-BC9A-708322FA7F05}" type="presParOf" srcId="{B353E776-0C2C-44CD-9F09-708528DA5088}" destId="{2858A8B8-FF85-49FE-8E67-F93B67D71EF2}" srcOrd="0" destOrd="0" presId="urn:microsoft.com/office/officeart/2008/layout/PictureStrips"/>
    <dgm:cxn modelId="{99700B6D-07F7-4002-BE25-14DF7709891B}" type="presParOf" srcId="{B353E776-0C2C-44CD-9F09-708528DA5088}" destId="{0D791E76-05B8-48BC-950A-F4A9AD672E43}" srcOrd="1" destOrd="0" presId="urn:microsoft.com/office/officeart/2008/layout/PictureStrips"/>
    <dgm:cxn modelId="{24CED214-3972-414E-AACC-5C348C4C98CF}" type="presParOf" srcId="{85CFB7E6-AEAE-418D-8FAB-BF68B523E69C}" destId="{32680111-9304-488A-BDCA-8B1EC668153E}" srcOrd="3" destOrd="0" presId="urn:microsoft.com/office/officeart/2008/layout/PictureStrips"/>
    <dgm:cxn modelId="{580E85D9-F0B2-4F2A-90D5-7B1EB13EB91F}" type="presParOf" srcId="{85CFB7E6-AEAE-418D-8FAB-BF68B523E69C}" destId="{221BABD9-9852-4AEF-9822-8B0ED396C71B}" srcOrd="4" destOrd="0" presId="urn:microsoft.com/office/officeart/2008/layout/PictureStrips"/>
    <dgm:cxn modelId="{167FE2B4-60DB-4D15-A675-24456B382823}" type="presParOf" srcId="{221BABD9-9852-4AEF-9822-8B0ED396C71B}" destId="{A7626912-C973-41DE-AE25-B926813893D6}" srcOrd="0" destOrd="0" presId="urn:microsoft.com/office/officeart/2008/layout/PictureStrips"/>
    <dgm:cxn modelId="{3A441D80-68CE-4257-9C21-778794C169EB}" type="presParOf" srcId="{221BABD9-9852-4AEF-9822-8B0ED396C71B}" destId="{12DF4715-6DF9-462C-B44B-EFF9E08E2131}" srcOrd="1" destOrd="0" presId="urn:microsoft.com/office/officeart/2008/layout/PictureStrips"/>
    <dgm:cxn modelId="{33A60195-ADC5-40E0-A33C-A767FE056701}" type="presParOf" srcId="{85CFB7E6-AEAE-418D-8FAB-BF68B523E69C}" destId="{D26799A0-FF7F-4655-A6E1-7CD9F07B5DE0}" srcOrd="5" destOrd="0" presId="urn:microsoft.com/office/officeart/2008/layout/PictureStrips"/>
    <dgm:cxn modelId="{FC5454B5-CA51-47D7-903A-53FBF68537CA}" type="presParOf" srcId="{85CFB7E6-AEAE-418D-8FAB-BF68B523E69C}" destId="{FE621F08-1433-4EF2-A072-CE243EB24171}" srcOrd="6" destOrd="0" presId="urn:microsoft.com/office/officeart/2008/layout/PictureStrips"/>
    <dgm:cxn modelId="{A43E5138-D4A3-4395-B783-3A4E9636672D}" type="presParOf" srcId="{FE621F08-1433-4EF2-A072-CE243EB24171}" destId="{CEBAF0AF-0C38-4347-AAD3-D90BA30B9342}" srcOrd="0" destOrd="0" presId="urn:microsoft.com/office/officeart/2008/layout/PictureStrips"/>
    <dgm:cxn modelId="{97B24871-E94C-4B94-987C-48927B132291}" type="presParOf" srcId="{FE621F08-1433-4EF2-A072-CE243EB24171}" destId="{65AFC9D4-B594-4F7A-8C9A-F6FB0B1E68C0}" srcOrd="1" destOrd="0" presId="urn:microsoft.com/office/officeart/2008/layout/PictureStrips"/>
    <dgm:cxn modelId="{276D487C-E83D-4B54-B731-4363DAB8BCE5}" type="presParOf" srcId="{85CFB7E6-AEAE-418D-8FAB-BF68B523E69C}" destId="{C32FEBEF-1D14-4997-9B83-15E73D5329A9}" srcOrd="7" destOrd="0" presId="urn:microsoft.com/office/officeart/2008/layout/PictureStrips"/>
    <dgm:cxn modelId="{FAB0C297-6771-4E76-909F-29582AD9C228}" type="presParOf" srcId="{85CFB7E6-AEAE-418D-8FAB-BF68B523E69C}" destId="{CAACB799-E8EA-4D76-A4A9-F6EE32D7B349}" srcOrd="8" destOrd="0" presId="urn:microsoft.com/office/officeart/2008/layout/PictureStrips"/>
    <dgm:cxn modelId="{E611912A-BA84-4469-9FD6-15D997E8D9B6}" type="presParOf" srcId="{CAACB799-E8EA-4D76-A4A9-F6EE32D7B349}" destId="{6C2C9071-29BB-4428-824D-CFABE4EDBA2D}" srcOrd="0" destOrd="0" presId="urn:microsoft.com/office/officeart/2008/layout/PictureStrips"/>
    <dgm:cxn modelId="{7D02CC37-FA2D-44F3-B96A-CA82154CEE88}" type="presParOf" srcId="{CAACB799-E8EA-4D76-A4A9-F6EE32D7B349}" destId="{68CCAFB1-0AD0-4CE5-B4F1-E749BF672302}" srcOrd="1" destOrd="0" presId="urn:microsoft.com/office/officeart/2008/layout/PictureStrips"/>
    <dgm:cxn modelId="{D34640CE-E6C9-419C-A81C-28250154B6BE}" type="presParOf" srcId="{85CFB7E6-AEAE-418D-8FAB-BF68B523E69C}" destId="{94554763-00CF-4F62-8CCD-48B71330895C}" srcOrd="9" destOrd="0" presId="urn:microsoft.com/office/officeart/2008/layout/PictureStrips"/>
    <dgm:cxn modelId="{B33BB3D1-6048-4F8C-BEF2-FAA8F7AFDD8D}" type="presParOf" srcId="{85CFB7E6-AEAE-418D-8FAB-BF68B523E69C}" destId="{7279782F-AD22-4A89-93CD-B3187FCE6001}" srcOrd="10" destOrd="0" presId="urn:microsoft.com/office/officeart/2008/layout/PictureStrips"/>
    <dgm:cxn modelId="{E19835A8-4233-44C9-9A2C-F2FA1BB161C0}" type="presParOf" srcId="{7279782F-AD22-4A89-93CD-B3187FCE6001}" destId="{C4FD18A5-48C7-40B7-BF95-F740D5EF3825}" srcOrd="0" destOrd="0" presId="urn:microsoft.com/office/officeart/2008/layout/PictureStrips"/>
    <dgm:cxn modelId="{8F1561D1-1BC2-497E-95FF-A597A6123522}" type="presParOf" srcId="{7279782F-AD22-4A89-93CD-B3187FCE6001}" destId="{D1BAE435-BC56-4311-AC45-605AAEBFD278}" srcOrd="1" destOrd="0" presId="urn:microsoft.com/office/officeart/2008/layout/PictureStrip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3F05815-D673-4FC0-8383-521AA8485CAF}">
      <dsp:nvSpPr>
        <dsp:cNvPr id="0" name=""/>
        <dsp:cNvSpPr/>
      </dsp:nvSpPr>
      <dsp:spPr>
        <a:xfrm>
          <a:off x="159767" y="854652"/>
          <a:ext cx="3747490" cy="1171090"/>
        </a:xfrm>
        <a:prstGeom prst="rect">
          <a:avLst/>
        </a:prstGeom>
        <a:solidFill>
          <a:schemeClr val="accent4">
            <a:alpha val="4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extrusionH="381000" prstMaterial="matte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3219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>
              <a:latin typeface="Arial Black" panose="020B0A04020102020204" pitchFamily="34" charset="0"/>
            </a:rPr>
            <a:t>Knock and announce before entering</a:t>
          </a:r>
          <a:endParaRPr lang="en-US" sz="1800" kern="1200" dirty="0">
            <a:latin typeface="Arial Black" panose="020B0A04020102020204" pitchFamily="34" charset="0"/>
          </a:endParaRPr>
        </a:p>
      </dsp:txBody>
      <dsp:txXfrm>
        <a:off x="159767" y="854652"/>
        <a:ext cx="3747490" cy="1171090"/>
      </dsp:txXfrm>
    </dsp:sp>
    <dsp:sp modelId="{6530402C-58A9-4EF9-AB93-EDAEBD77C13C}">
      <dsp:nvSpPr>
        <dsp:cNvPr id="0" name=""/>
        <dsp:cNvSpPr/>
      </dsp:nvSpPr>
      <dsp:spPr>
        <a:xfrm>
          <a:off x="77745" y="531875"/>
          <a:ext cx="819763" cy="122964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 l="-25000" r="-25000"/>
          </a:stretch>
        </a:blipFill>
        <a:ln>
          <a:noFill/>
        </a:ln>
        <a:effectLst/>
        <a:sp3d z="57150" extrusionH="63500" contourW="127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FCA0A89-FDBA-4AF8-93AC-4E82257CE813}">
      <dsp:nvSpPr>
        <dsp:cNvPr id="0" name=""/>
        <dsp:cNvSpPr/>
      </dsp:nvSpPr>
      <dsp:spPr>
        <a:xfrm>
          <a:off x="4308006" y="854652"/>
          <a:ext cx="3747490" cy="1171090"/>
        </a:xfrm>
        <a:prstGeom prst="rect">
          <a:avLst/>
        </a:prstGeom>
        <a:solidFill>
          <a:schemeClr val="accent4">
            <a:alpha val="4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extrusionH="381000" prstMaterial="matte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3219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+mj-lt"/>
            <a:buNone/>
          </a:pPr>
          <a:r>
            <a:rPr lang="en-US" sz="1800" kern="1200">
              <a:latin typeface="Arial Black" panose="020B0A04020102020204" pitchFamily="34" charset="0"/>
            </a:rPr>
            <a:t>Ensure the "Do Not Disturb" sign is respected.</a:t>
          </a:r>
          <a:endParaRPr lang="en-US" sz="1800" kern="1200" dirty="0">
            <a:latin typeface="Arial Black" panose="020B0A04020102020204" pitchFamily="34" charset="0"/>
          </a:endParaRPr>
        </a:p>
      </dsp:txBody>
      <dsp:txXfrm>
        <a:off x="4308006" y="854652"/>
        <a:ext cx="3747490" cy="1171090"/>
      </dsp:txXfrm>
    </dsp:sp>
    <dsp:sp modelId="{43872557-3553-4A94-88BA-B65D018A06DC}">
      <dsp:nvSpPr>
        <dsp:cNvPr id="0" name=""/>
        <dsp:cNvSpPr/>
      </dsp:nvSpPr>
      <dsp:spPr>
        <a:xfrm>
          <a:off x="4151861" y="685494"/>
          <a:ext cx="819763" cy="122964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 l="-25000" r="-25000"/>
          </a:stretch>
        </a:blipFill>
        <a:ln>
          <a:noFill/>
        </a:ln>
        <a:effectLst/>
        <a:sp3d z="57150" extrusionH="63500" contourW="127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798A6F2-20E0-4907-AB91-45D181A82F2B}">
      <dsp:nvSpPr>
        <dsp:cNvPr id="0" name=""/>
        <dsp:cNvSpPr/>
      </dsp:nvSpPr>
      <dsp:spPr>
        <a:xfrm>
          <a:off x="581376" y="2239472"/>
          <a:ext cx="7477742" cy="2204613"/>
        </a:xfrm>
        <a:prstGeom prst="rect">
          <a:avLst/>
        </a:prstGeom>
        <a:solidFill>
          <a:schemeClr val="accent4">
            <a:alpha val="4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extrusionH="381000" prstMaterial="matte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3219" tIns="68580" rIns="68580" bIns="6858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+mj-lt"/>
            <a:buNone/>
          </a:pPr>
          <a:r>
            <a:rPr lang="en-US" sz="1800" kern="1200">
              <a:latin typeface="Arial Black" panose="020B0A04020102020204" pitchFamily="34" charset="0"/>
            </a:rPr>
            <a:t>Skip housekeeping if there is a "Greener Stay" sign.</a:t>
          </a:r>
          <a:endParaRPr lang="en-US" sz="1800" kern="1200" dirty="0">
            <a:latin typeface="Arial Black" panose="020B0A04020102020204" pitchFamily="34" charset="0"/>
          </a:endParaRPr>
        </a:p>
        <a:p>
          <a:pPr marL="171450" lvl="1" indent="-171450" algn="ctr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>
              <a:latin typeface="Arial Black" panose="020B0A04020102020204" pitchFamily="34" charset="0"/>
            </a:rPr>
            <a:t>Remember that the room must be cleaned automatically after four consecutive nights (check information with reception).</a:t>
          </a:r>
          <a:endParaRPr lang="en-US" sz="1800" kern="1200" dirty="0">
            <a:latin typeface="Arial Black" panose="020B0A04020102020204" pitchFamily="34" charset="0"/>
          </a:endParaRPr>
        </a:p>
      </dsp:txBody>
      <dsp:txXfrm>
        <a:off x="581376" y="2239472"/>
        <a:ext cx="7477742" cy="2204613"/>
      </dsp:txXfrm>
    </dsp:sp>
    <dsp:sp modelId="{93DDC53B-48D7-4669-A02D-71EEF6B06BBE}">
      <dsp:nvSpPr>
        <dsp:cNvPr id="0" name=""/>
        <dsp:cNvSpPr/>
      </dsp:nvSpPr>
      <dsp:spPr>
        <a:xfrm>
          <a:off x="504854" y="2128370"/>
          <a:ext cx="819763" cy="122964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 l="-25000" r="-25000"/>
          </a:stretch>
        </a:blipFill>
        <a:ln>
          <a:noFill/>
        </a:ln>
        <a:effectLst/>
        <a:sp3d z="57150" extrusionH="63500" contourW="127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1939C4-AB30-440A-9C3D-5AD2BA4FBF55}">
      <dsp:nvSpPr>
        <dsp:cNvPr id="0" name=""/>
        <dsp:cNvSpPr/>
      </dsp:nvSpPr>
      <dsp:spPr>
        <a:xfrm>
          <a:off x="2102296" y="337655"/>
          <a:ext cx="4442588" cy="1388309"/>
        </a:xfrm>
        <a:prstGeom prst="rect">
          <a:avLst/>
        </a:prstGeom>
        <a:solidFill>
          <a:schemeClr val="accent4">
            <a:alpha val="4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extrusionH="381000" prstMaterial="matte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40348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 Black" panose="020B0A04020102020204" pitchFamily="34" charset="0"/>
            </a:rPr>
            <a:t>Open windows for ventilation (if applicable).</a:t>
          </a:r>
        </a:p>
      </dsp:txBody>
      <dsp:txXfrm>
        <a:off x="2102296" y="337655"/>
        <a:ext cx="4442588" cy="1388309"/>
      </dsp:txXfrm>
    </dsp:sp>
    <dsp:sp modelId="{DD136259-FACB-401D-9ED8-2BD925FCABCC}">
      <dsp:nvSpPr>
        <dsp:cNvPr id="0" name=""/>
        <dsp:cNvSpPr/>
      </dsp:nvSpPr>
      <dsp:spPr>
        <a:xfrm>
          <a:off x="1917188" y="137121"/>
          <a:ext cx="971816" cy="145772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 l="-25000" r="-25000"/>
          </a:stretch>
        </a:blipFill>
        <a:ln>
          <a:noFill/>
        </a:ln>
        <a:effectLst/>
        <a:sp3d z="57150" extrusionH="63500" contourW="127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5065D28-95BF-4300-816D-CFF89EEF1B0F}">
      <dsp:nvSpPr>
        <dsp:cNvPr id="0" name=""/>
        <dsp:cNvSpPr/>
      </dsp:nvSpPr>
      <dsp:spPr>
        <a:xfrm>
          <a:off x="2102296" y="2085382"/>
          <a:ext cx="4442588" cy="1388309"/>
        </a:xfrm>
        <a:prstGeom prst="rect">
          <a:avLst/>
        </a:prstGeom>
        <a:solidFill>
          <a:schemeClr val="accent4">
            <a:alpha val="4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extrusionH="381000" prstMaterial="matte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40348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 Black" panose="020B0A04020102020204" pitchFamily="34" charset="0"/>
            </a:rPr>
            <a:t>Check for lost items and report them to the Lost and Found department.</a:t>
          </a:r>
        </a:p>
      </dsp:txBody>
      <dsp:txXfrm>
        <a:off x="2102296" y="2085382"/>
        <a:ext cx="4442588" cy="1388309"/>
      </dsp:txXfrm>
    </dsp:sp>
    <dsp:sp modelId="{5FA52B0F-F7FE-4E37-A2CC-457643272C6F}">
      <dsp:nvSpPr>
        <dsp:cNvPr id="0" name=""/>
        <dsp:cNvSpPr/>
      </dsp:nvSpPr>
      <dsp:spPr>
        <a:xfrm>
          <a:off x="1917188" y="1884848"/>
          <a:ext cx="971816" cy="145772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 l="-25000" r="-25000"/>
          </a:stretch>
        </a:blipFill>
        <a:ln>
          <a:noFill/>
        </a:ln>
        <a:effectLst/>
        <a:sp3d z="57150" extrusionH="63500" contourW="127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B0BEAF6-8EF1-44B7-9FD2-C6A61D046C9C}">
      <dsp:nvSpPr>
        <dsp:cNvPr id="0" name=""/>
        <dsp:cNvSpPr/>
      </dsp:nvSpPr>
      <dsp:spPr>
        <a:xfrm>
          <a:off x="2102296" y="3833109"/>
          <a:ext cx="4442588" cy="1388309"/>
        </a:xfrm>
        <a:prstGeom prst="rect">
          <a:avLst/>
        </a:prstGeom>
        <a:solidFill>
          <a:schemeClr val="accent4">
            <a:alpha val="4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extrusionH="381000" prstMaterial="matte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40348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 Black" panose="020B0A04020102020204" pitchFamily="34" charset="0"/>
            </a:rPr>
            <a:t>Inspect the room for any damage and report to maintenance.</a:t>
          </a:r>
        </a:p>
      </dsp:txBody>
      <dsp:txXfrm>
        <a:off x="2102296" y="3833109"/>
        <a:ext cx="4442588" cy="1388309"/>
      </dsp:txXfrm>
    </dsp:sp>
    <dsp:sp modelId="{C3FFB061-1D74-482C-9D9D-FAF187D5E79C}">
      <dsp:nvSpPr>
        <dsp:cNvPr id="0" name=""/>
        <dsp:cNvSpPr/>
      </dsp:nvSpPr>
      <dsp:spPr>
        <a:xfrm>
          <a:off x="1917188" y="3632575"/>
          <a:ext cx="971816" cy="145772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 l="-25000" r="-25000"/>
          </a:stretch>
        </a:blipFill>
        <a:ln>
          <a:noFill/>
        </a:ln>
        <a:effectLst/>
        <a:sp3d z="57150" extrusionH="63500" contourW="127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6CC9F4-C252-4606-8DD3-CBCED6F2345B}">
      <dsp:nvSpPr>
        <dsp:cNvPr id="0" name=""/>
        <dsp:cNvSpPr/>
      </dsp:nvSpPr>
      <dsp:spPr>
        <a:xfrm>
          <a:off x="173288" y="488192"/>
          <a:ext cx="4144992" cy="1295310"/>
        </a:xfrm>
        <a:prstGeom prst="rect">
          <a:avLst/>
        </a:prstGeom>
        <a:solidFill>
          <a:schemeClr val="accent4">
            <a:alpha val="4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extrusionH="381000" prstMaterial="matte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7357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+mj-lt"/>
            <a:buNone/>
          </a:pPr>
          <a:r>
            <a:rPr lang="en-US" sz="1800" kern="1200" dirty="0">
              <a:latin typeface="Arial Black" panose="020B0A04020102020204" pitchFamily="34" charset="0"/>
            </a:rPr>
            <a:t>Change bed linens and pillowcases.</a:t>
          </a:r>
        </a:p>
      </dsp:txBody>
      <dsp:txXfrm>
        <a:off x="173288" y="488192"/>
        <a:ext cx="4144992" cy="1295310"/>
      </dsp:txXfrm>
    </dsp:sp>
    <dsp:sp modelId="{B129D616-CFB8-4642-9547-EF3CB6E398E3}">
      <dsp:nvSpPr>
        <dsp:cNvPr id="0" name=""/>
        <dsp:cNvSpPr/>
      </dsp:nvSpPr>
      <dsp:spPr>
        <a:xfrm>
          <a:off x="580" y="301092"/>
          <a:ext cx="906717" cy="136007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 l="-25000" r="-25000"/>
          </a:stretch>
        </a:blipFill>
        <a:ln>
          <a:noFill/>
        </a:ln>
        <a:effectLst/>
        <a:sp3d z="57150" extrusionH="63500" contourW="127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7626912-C973-41DE-AE25-B926813893D6}">
      <dsp:nvSpPr>
        <dsp:cNvPr id="0" name=""/>
        <dsp:cNvSpPr/>
      </dsp:nvSpPr>
      <dsp:spPr>
        <a:xfrm>
          <a:off x="4751033" y="488192"/>
          <a:ext cx="4144992" cy="1295310"/>
        </a:xfrm>
        <a:prstGeom prst="rect">
          <a:avLst/>
        </a:prstGeom>
        <a:solidFill>
          <a:schemeClr val="accent4">
            <a:alpha val="4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extrusionH="381000" prstMaterial="matte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7357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 Black" panose="020B0A04020102020204" pitchFamily="34" charset="0"/>
            </a:rPr>
            <a:t>Fluff pillows and arrange them neatly.</a:t>
          </a:r>
        </a:p>
      </dsp:txBody>
      <dsp:txXfrm>
        <a:off x="4751033" y="488192"/>
        <a:ext cx="4144992" cy="1295310"/>
      </dsp:txXfrm>
    </dsp:sp>
    <dsp:sp modelId="{12DF4715-6DF9-462C-B44B-EFF9E08E2131}">
      <dsp:nvSpPr>
        <dsp:cNvPr id="0" name=""/>
        <dsp:cNvSpPr/>
      </dsp:nvSpPr>
      <dsp:spPr>
        <a:xfrm>
          <a:off x="4577744" y="301092"/>
          <a:ext cx="906717" cy="136007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 l="-25000" r="-25000"/>
          </a:stretch>
        </a:blipFill>
        <a:ln>
          <a:noFill/>
        </a:ln>
        <a:effectLst/>
        <a:sp3d z="57150" extrusionH="63500" contourW="127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6FEBCB9-6ED8-44CA-918D-AE700732183A}">
      <dsp:nvSpPr>
        <dsp:cNvPr id="0" name=""/>
        <dsp:cNvSpPr/>
      </dsp:nvSpPr>
      <dsp:spPr>
        <a:xfrm>
          <a:off x="173288" y="2118844"/>
          <a:ext cx="4144992" cy="1295310"/>
        </a:xfrm>
        <a:prstGeom prst="rect">
          <a:avLst/>
        </a:prstGeom>
        <a:solidFill>
          <a:schemeClr val="accent4">
            <a:alpha val="4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extrusionH="381000" prstMaterial="matte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7357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 Black" panose="020B0A04020102020204" pitchFamily="34" charset="0"/>
            </a:rPr>
            <a:t>Inspect the mattress for stains or damage.</a:t>
          </a:r>
        </a:p>
      </dsp:txBody>
      <dsp:txXfrm>
        <a:off x="173288" y="2118844"/>
        <a:ext cx="4144992" cy="1295310"/>
      </dsp:txXfrm>
    </dsp:sp>
    <dsp:sp modelId="{A5773C4D-B65B-4E7A-A41C-7CD47AF8E442}">
      <dsp:nvSpPr>
        <dsp:cNvPr id="0" name=""/>
        <dsp:cNvSpPr/>
      </dsp:nvSpPr>
      <dsp:spPr>
        <a:xfrm>
          <a:off x="580" y="1931743"/>
          <a:ext cx="906717" cy="136007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 l="-25000" r="-25000"/>
          </a:stretch>
        </a:blipFill>
        <a:ln>
          <a:noFill/>
        </a:ln>
        <a:effectLst/>
        <a:sp3d z="57150" extrusionH="63500" contourW="127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3603CED-AD83-459E-8930-C1CBC87D8752}">
      <dsp:nvSpPr>
        <dsp:cNvPr id="0" name=""/>
        <dsp:cNvSpPr/>
      </dsp:nvSpPr>
      <dsp:spPr>
        <a:xfrm>
          <a:off x="4627056" y="2101681"/>
          <a:ext cx="4144992" cy="1295310"/>
        </a:xfrm>
        <a:prstGeom prst="rect">
          <a:avLst/>
        </a:prstGeom>
        <a:solidFill>
          <a:schemeClr val="accent4">
            <a:alpha val="4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extrusionH="381000" prstMaterial="matte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7357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+mj-lt"/>
            <a:buNone/>
          </a:pPr>
          <a:r>
            <a:rPr lang="en-US" sz="1800" kern="1200" dirty="0">
              <a:latin typeface="Arial Black" panose="020B0A04020102020204" pitchFamily="34" charset="0"/>
            </a:rPr>
            <a:t>Vacuum or sweep and mop the floor.</a:t>
          </a:r>
        </a:p>
      </dsp:txBody>
      <dsp:txXfrm>
        <a:off x="4627056" y="2101681"/>
        <a:ext cx="4144992" cy="1295310"/>
      </dsp:txXfrm>
    </dsp:sp>
    <dsp:sp modelId="{58070CFA-0B06-4B45-99D4-1256C366A704}">
      <dsp:nvSpPr>
        <dsp:cNvPr id="0" name=""/>
        <dsp:cNvSpPr/>
      </dsp:nvSpPr>
      <dsp:spPr>
        <a:xfrm>
          <a:off x="4577744" y="1931743"/>
          <a:ext cx="906717" cy="136007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 l="-25000" r="-25000"/>
          </a:stretch>
        </a:blipFill>
        <a:ln>
          <a:noFill/>
        </a:ln>
        <a:effectLst/>
        <a:sp3d z="57150" extrusionH="63500" contourW="127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7E8AC93-D5D2-4350-96A4-4B07FF37C7EC}">
      <dsp:nvSpPr>
        <dsp:cNvPr id="0" name=""/>
        <dsp:cNvSpPr/>
      </dsp:nvSpPr>
      <dsp:spPr>
        <a:xfrm>
          <a:off x="2461870" y="3749495"/>
          <a:ext cx="4144992" cy="1295310"/>
        </a:xfrm>
        <a:prstGeom prst="rect">
          <a:avLst/>
        </a:prstGeom>
        <a:solidFill>
          <a:schemeClr val="accent4">
            <a:alpha val="4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extrusionH="381000" prstMaterial="matte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7357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 Black" panose="020B0A04020102020204" pitchFamily="34" charset="0"/>
            </a:rPr>
            <a:t>Dust and clean all furniture surfaces.</a:t>
          </a:r>
        </a:p>
      </dsp:txBody>
      <dsp:txXfrm>
        <a:off x="2461870" y="3749495"/>
        <a:ext cx="4144992" cy="1295310"/>
      </dsp:txXfrm>
    </dsp:sp>
    <dsp:sp modelId="{FF7379CE-B636-4A8A-A7B6-66257E97DE3E}">
      <dsp:nvSpPr>
        <dsp:cNvPr id="0" name=""/>
        <dsp:cNvSpPr/>
      </dsp:nvSpPr>
      <dsp:spPr>
        <a:xfrm>
          <a:off x="2289162" y="3562395"/>
          <a:ext cx="906717" cy="1360075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>
            <a:fillRect l="-25000" r="-25000"/>
          </a:stretch>
        </a:blipFill>
        <a:ln>
          <a:noFill/>
        </a:ln>
        <a:effectLst/>
        <a:sp3d z="57150" extrusionH="63500" contourW="127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61A3E81-7A43-45F5-BB84-5B28EEC84C4C}">
      <dsp:nvSpPr>
        <dsp:cNvPr id="0" name=""/>
        <dsp:cNvSpPr/>
      </dsp:nvSpPr>
      <dsp:spPr>
        <a:xfrm>
          <a:off x="405426" y="279657"/>
          <a:ext cx="3082131" cy="970101"/>
        </a:xfrm>
        <a:prstGeom prst="rect">
          <a:avLst/>
        </a:prstGeom>
        <a:solidFill>
          <a:schemeClr val="accent4">
            <a:alpha val="4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38697" tIns="76200" rIns="76200" bIns="76200" numCol="1" spcCol="1270" anchor="ctr" anchorCtr="1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+mj-lt"/>
            <a:buNone/>
          </a:pPr>
          <a:r>
            <a:rPr lang="en-US" sz="2000" kern="1200">
              <a:latin typeface="Arial Black" panose="020B0A04020102020204" pitchFamily="34" charset="0"/>
            </a:rPr>
            <a:t>Clean and sanitize the bathtub or shower.</a:t>
          </a:r>
          <a:endParaRPr lang="en-US" sz="2000" kern="1200" dirty="0">
            <a:latin typeface="Arial Black" panose="020B0A04020102020204" pitchFamily="34" charset="0"/>
          </a:endParaRPr>
        </a:p>
      </dsp:txBody>
      <dsp:txXfrm>
        <a:off x="405426" y="279657"/>
        <a:ext cx="3082131" cy="970101"/>
      </dsp:txXfrm>
    </dsp:sp>
    <dsp:sp modelId="{AE3490B9-4541-4FB7-9C61-7140A7FB91AA}">
      <dsp:nvSpPr>
        <dsp:cNvPr id="0" name=""/>
        <dsp:cNvSpPr/>
      </dsp:nvSpPr>
      <dsp:spPr>
        <a:xfrm>
          <a:off x="75863" y="25217"/>
          <a:ext cx="648023" cy="72652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 l="-25000" r="-25000"/>
          </a:stretch>
        </a:blipFill>
        <a:ln>
          <a:noFill/>
        </a:ln>
        <a:effectLst/>
        <a:scene3d>
          <a:camera prst="orthographicFront"/>
          <a:lightRig rig="flat" dir="t"/>
        </a:scene3d>
        <a:sp3d z="127000" prstMaterial="plastic">
          <a:bevelT w="88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/>
      </dsp:style>
    </dsp:sp>
    <dsp:sp modelId="{A7626912-C973-41DE-AE25-B926813893D6}">
      <dsp:nvSpPr>
        <dsp:cNvPr id="0" name=""/>
        <dsp:cNvSpPr/>
      </dsp:nvSpPr>
      <dsp:spPr>
        <a:xfrm>
          <a:off x="4353561" y="129761"/>
          <a:ext cx="2485149" cy="1462840"/>
        </a:xfrm>
        <a:prstGeom prst="rect">
          <a:avLst/>
        </a:prstGeom>
        <a:solidFill>
          <a:schemeClr val="accent4">
            <a:alpha val="4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38697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>
              <a:latin typeface="Arial Black" panose="020B0A04020102020204" pitchFamily="34" charset="0"/>
            </a:rPr>
            <a:t>Clean and disinfect the toilet, including the base and handle.</a:t>
          </a:r>
          <a:endParaRPr lang="en-US" sz="1800" kern="1200" dirty="0">
            <a:latin typeface="Arial Black" panose="020B0A04020102020204" pitchFamily="34" charset="0"/>
          </a:endParaRPr>
        </a:p>
      </dsp:txBody>
      <dsp:txXfrm>
        <a:off x="4353561" y="129761"/>
        <a:ext cx="2485149" cy="1462840"/>
      </dsp:txXfrm>
    </dsp:sp>
    <dsp:sp modelId="{12DF4715-6DF9-462C-B44B-EFF9E08E2131}">
      <dsp:nvSpPr>
        <dsp:cNvPr id="0" name=""/>
        <dsp:cNvSpPr/>
      </dsp:nvSpPr>
      <dsp:spPr>
        <a:xfrm>
          <a:off x="4073554" y="49924"/>
          <a:ext cx="642517" cy="81126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 l="-25000" r="-25000"/>
          </a:stretch>
        </a:blipFill>
        <a:ln>
          <a:noFill/>
        </a:ln>
        <a:effectLst/>
        <a:scene3d>
          <a:camera prst="orthographicFront"/>
          <a:lightRig rig="flat" dir="t"/>
        </a:scene3d>
        <a:sp3d z="127000" prstMaterial="plastic">
          <a:bevelT w="88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/>
      </dsp:style>
    </dsp:sp>
    <dsp:sp modelId="{36FEBCB9-6ED8-44CA-918D-AE700732183A}">
      <dsp:nvSpPr>
        <dsp:cNvPr id="0" name=""/>
        <dsp:cNvSpPr/>
      </dsp:nvSpPr>
      <dsp:spPr>
        <a:xfrm>
          <a:off x="7937183" y="2063558"/>
          <a:ext cx="3186412" cy="961075"/>
        </a:xfrm>
        <a:prstGeom prst="rect">
          <a:avLst/>
        </a:prstGeom>
        <a:solidFill>
          <a:schemeClr val="accent4">
            <a:alpha val="4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38697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baseline="0">
              <a:latin typeface="Arial Black" panose="020B0A04020102020204" pitchFamily="34" charset="0"/>
            </a:rPr>
            <a:t>Refill</a:t>
          </a:r>
          <a:r>
            <a:rPr lang="en-US" sz="1800" kern="1200">
              <a:latin typeface="Arial Black" panose="020B0A04020102020204" pitchFamily="34" charset="0"/>
            </a:rPr>
            <a:t> toilet paper, tissue, and amenities.</a:t>
          </a:r>
          <a:endParaRPr lang="en-US" sz="1800" kern="1200" dirty="0">
            <a:latin typeface="Arial Black" panose="020B0A04020102020204" pitchFamily="34" charset="0"/>
          </a:endParaRPr>
        </a:p>
      </dsp:txBody>
      <dsp:txXfrm>
        <a:off x="7937183" y="2063558"/>
        <a:ext cx="3186412" cy="961075"/>
      </dsp:txXfrm>
    </dsp:sp>
    <dsp:sp modelId="{A5773C4D-B65B-4E7A-A41C-7CD47AF8E442}">
      <dsp:nvSpPr>
        <dsp:cNvPr id="0" name=""/>
        <dsp:cNvSpPr/>
      </dsp:nvSpPr>
      <dsp:spPr>
        <a:xfrm>
          <a:off x="7544617" y="155692"/>
          <a:ext cx="726556" cy="89446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 l="-25000" r="-25000"/>
          </a:stretch>
        </a:blipFill>
        <a:ln>
          <a:noFill/>
        </a:ln>
        <a:effectLst/>
        <a:scene3d>
          <a:camera prst="orthographicFront"/>
          <a:lightRig rig="flat" dir="t"/>
        </a:scene3d>
        <a:sp3d z="127000" prstMaterial="plastic">
          <a:bevelT w="88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/>
      </dsp:style>
    </dsp:sp>
    <dsp:sp modelId="{C3603CED-AD83-459E-8930-C1CBC87D8752}">
      <dsp:nvSpPr>
        <dsp:cNvPr id="0" name=""/>
        <dsp:cNvSpPr/>
      </dsp:nvSpPr>
      <dsp:spPr>
        <a:xfrm>
          <a:off x="7812919" y="70493"/>
          <a:ext cx="3275924" cy="1568240"/>
        </a:xfrm>
        <a:prstGeom prst="rect">
          <a:avLst/>
        </a:prstGeom>
        <a:solidFill>
          <a:schemeClr val="accent4">
            <a:alpha val="4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38697" tIns="68580" rIns="68580" bIns="68580" numCol="1" spcCol="1270" anchor="ctr" anchorCtr="1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+mj-lt"/>
            <a:buNone/>
          </a:pPr>
          <a:r>
            <a:rPr lang="en-US" sz="1800" kern="1200">
              <a:latin typeface="Arial Black" panose="020B0A04020102020204" pitchFamily="34" charset="0"/>
            </a:rPr>
            <a:t>Wipe down bathroom </a:t>
          </a:r>
          <a:r>
            <a:rPr lang="en-US" sz="1800" kern="1200" baseline="0">
              <a:latin typeface="Arial Black" panose="020B0A04020102020204" pitchFamily="34" charset="0"/>
            </a:rPr>
            <a:t>surfaces</a:t>
          </a:r>
          <a:r>
            <a:rPr lang="en-US" sz="1800" kern="1200">
              <a:latin typeface="Arial Black" panose="020B0A04020102020204" pitchFamily="34" charset="0"/>
            </a:rPr>
            <a:t>, including countertops and mirrors.</a:t>
          </a:r>
          <a:endParaRPr lang="en-US" sz="1800" kern="1200" dirty="0">
            <a:latin typeface="Arial Black" panose="020B0A04020102020204" pitchFamily="34" charset="0"/>
          </a:endParaRPr>
        </a:p>
      </dsp:txBody>
      <dsp:txXfrm>
        <a:off x="7812919" y="70493"/>
        <a:ext cx="3275924" cy="1568240"/>
      </dsp:txXfrm>
    </dsp:sp>
    <dsp:sp modelId="{58070CFA-0B06-4B45-99D4-1256C366A704}">
      <dsp:nvSpPr>
        <dsp:cNvPr id="0" name=""/>
        <dsp:cNvSpPr/>
      </dsp:nvSpPr>
      <dsp:spPr>
        <a:xfrm>
          <a:off x="7757640" y="1877567"/>
          <a:ext cx="695613" cy="71332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 l="-25000" r="-25000"/>
          </a:stretch>
        </a:blipFill>
        <a:ln>
          <a:noFill/>
        </a:ln>
        <a:effectLst/>
        <a:scene3d>
          <a:camera prst="orthographicFront"/>
          <a:lightRig rig="flat" dir="t"/>
        </a:scene3d>
        <a:sp3d z="127000" prstMaterial="plastic">
          <a:bevelT w="88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/>
      </dsp:style>
    </dsp:sp>
    <dsp:sp modelId="{475F92F9-0DD4-40E6-9A6A-9B7769771B38}">
      <dsp:nvSpPr>
        <dsp:cNvPr id="0" name=""/>
        <dsp:cNvSpPr/>
      </dsp:nvSpPr>
      <dsp:spPr>
        <a:xfrm>
          <a:off x="7135489" y="3696971"/>
          <a:ext cx="3963777" cy="1388043"/>
        </a:xfrm>
        <a:prstGeom prst="rect">
          <a:avLst/>
        </a:prstGeom>
        <a:solidFill>
          <a:schemeClr val="accent4">
            <a:alpha val="4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38697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+mj-lt"/>
            <a:buNone/>
          </a:pPr>
          <a:r>
            <a:rPr lang="en-US" sz="1800" kern="1200" baseline="0">
              <a:latin typeface="Arial Black" panose="020B0A04020102020204" pitchFamily="34" charset="0"/>
            </a:rPr>
            <a:t>Check and refill soap, shampoo, and conditioner dispensers.</a:t>
          </a:r>
          <a:endParaRPr lang="en-US" sz="1800" kern="1200" baseline="0" dirty="0">
            <a:latin typeface="Arial Black" panose="020B0A04020102020204" pitchFamily="34" charset="0"/>
          </a:endParaRPr>
        </a:p>
      </dsp:txBody>
      <dsp:txXfrm>
        <a:off x="7135489" y="3696971"/>
        <a:ext cx="3963777" cy="1388043"/>
      </dsp:txXfrm>
    </dsp:sp>
    <dsp:sp modelId="{B1613633-C82B-4714-8458-DB9E7B9D2A2E}">
      <dsp:nvSpPr>
        <dsp:cNvPr id="0" name=""/>
        <dsp:cNvSpPr/>
      </dsp:nvSpPr>
      <dsp:spPr>
        <a:xfrm>
          <a:off x="7140149" y="3472434"/>
          <a:ext cx="643532" cy="78332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>
            <a:fillRect l="-25000" r="-25000"/>
          </a:stretch>
        </a:blipFill>
        <a:ln>
          <a:noFill/>
        </a:ln>
        <a:effectLst/>
        <a:scene3d>
          <a:camera prst="orthographicFront"/>
          <a:lightRig rig="flat" dir="t"/>
        </a:scene3d>
        <a:sp3d z="127000" prstMaterial="plastic">
          <a:bevelT w="88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/>
      </dsp:style>
    </dsp:sp>
    <dsp:sp modelId="{55FC4A99-381E-4672-AC02-C9B01979AAD1}">
      <dsp:nvSpPr>
        <dsp:cNvPr id="0" name=""/>
        <dsp:cNvSpPr/>
      </dsp:nvSpPr>
      <dsp:spPr>
        <a:xfrm>
          <a:off x="242368" y="3721466"/>
          <a:ext cx="3019501" cy="1033187"/>
        </a:xfrm>
        <a:prstGeom prst="rect">
          <a:avLst/>
        </a:prstGeom>
        <a:solidFill>
          <a:schemeClr val="accent4">
            <a:alpha val="4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38697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+mj-lt"/>
            <a:buNone/>
          </a:pPr>
          <a:r>
            <a:rPr lang="en-US" sz="1800" kern="1200" baseline="0" dirty="0">
              <a:latin typeface="Arial Black" panose="020B0A04020102020204" pitchFamily="34" charset="0"/>
            </a:rPr>
            <a:t>Empty and clean the trash bin.</a:t>
          </a:r>
        </a:p>
      </dsp:txBody>
      <dsp:txXfrm>
        <a:off x="242368" y="3721466"/>
        <a:ext cx="3019501" cy="1033187"/>
      </dsp:txXfrm>
    </dsp:sp>
    <dsp:sp modelId="{BDC04F51-11E2-41E0-8075-FE4B1BB929D7}">
      <dsp:nvSpPr>
        <dsp:cNvPr id="0" name=""/>
        <dsp:cNvSpPr/>
      </dsp:nvSpPr>
      <dsp:spPr>
        <a:xfrm>
          <a:off x="3399719" y="3954080"/>
          <a:ext cx="584450" cy="788142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rcRect/>
          <a:stretch>
            <a:fillRect l="-25000" r="-25000"/>
          </a:stretch>
        </a:blipFill>
        <a:ln>
          <a:noFill/>
        </a:ln>
        <a:effectLst/>
        <a:scene3d>
          <a:camera prst="orthographicFront"/>
          <a:lightRig rig="flat" dir="t"/>
        </a:scene3d>
        <a:sp3d z="127000" prstMaterial="plastic">
          <a:bevelT w="88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/>
      </dsp:style>
    </dsp:sp>
    <dsp:sp modelId="{C34008DA-2BAA-4205-AA49-D97D5014B090}">
      <dsp:nvSpPr>
        <dsp:cNvPr id="0" name=""/>
        <dsp:cNvSpPr/>
      </dsp:nvSpPr>
      <dsp:spPr>
        <a:xfrm>
          <a:off x="3609651" y="4161287"/>
          <a:ext cx="2790809" cy="1093342"/>
        </a:xfrm>
        <a:prstGeom prst="rect">
          <a:avLst/>
        </a:prstGeom>
        <a:solidFill>
          <a:schemeClr val="accent4">
            <a:alpha val="4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38697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+mj-lt"/>
            <a:buNone/>
          </a:pPr>
          <a:r>
            <a:rPr lang="en-US" sz="1800" kern="1200">
              <a:latin typeface="Arial Black" panose="020B0A04020102020204" pitchFamily="34" charset="0"/>
            </a:rPr>
            <a:t>Replace used towels with clean ones.</a:t>
          </a:r>
          <a:endParaRPr lang="en-US" sz="1800" kern="1200" dirty="0">
            <a:latin typeface="Arial Black" panose="020B0A04020102020204" pitchFamily="34" charset="0"/>
          </a:endParaRPr>
        </a:p>
      </dsp:txBody>
      <dsp:txXfrm>
        <a:off x="3609651" y="4161287"/>
        <a:ext cx="2790809" cy="1093342"/>
      </dsp:txXfrm>
    </dsp:sp>
    <dsp:sp modelId="{7415397C-5571-4860-9974-C269C67BEB4B}">
      <dsp:nvSpPr>
        <dsp:cNvPr id="0" name=""/>
        <dsp:cNvSpPr/>
      </dsp:nvSpPr>
      <dsp:spPr>
        <a:xfrm>
          <a:off x="259315" y="3202934"/>
          <a:ext cx="750974" cy="729809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rcRect/>
          <a:stretch>
            <a:fillRect l="-25000" r="-25000"/>
          </a:stretch>
        </a:blipFill>
        <a:ln>
          <a:noFill/>
        </a:ln>
        <a:effectLst/>
        <a:scene3d>
          <a:camera prst="orthographicFront"/>
          <a:lightRig rig="flat" dir="t"/>
        </a:scene3d>
        <a:sp3d z="127000" prstMaterial="plastic">
          <a:bevelT w="88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/>
      </dsp:style>
    </dsp:sp>
    <dsp:sp modelId="{27E8AC93-D5D2-4350-96A4-4B07FF37C7EC}">
      <dsp:nvSpPr>
        <dsp:cNvPr id="0" name=""/>
        <dsp:cNvSpPr/>
      </dsp:nvSpPr>
      <dsp:spPr>
        <a:xfrm>
          <a:off x="165654" y="1878646"/>
          <a:ext cx="3072146" cy="1139781"/>
        </a:xfrm>
        <a:prstGeom prst="rect">
          <a:avLst/>
        </a:prstGeom>
        <a:solidFill>
          <a:schemeClr val="accent4">
            <a:alpha val="4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38697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>
              <a:latin typeface="Arial Black" panose="020B0A04020102020204" pitchFamily="34" charset="0"/>
            </a:rPr>
            <a:t>Vacuum or sweep and mop the floor.</a:t>
          </a:r>
          <a:endParaRPr lang="en-US" sz="1800" kern="1200" dirty="0">
            <a:latin typeface="Arial Black" panose="020B0A04020102020204" pitchFamily="34" charset="0"/>
          </a:endParaRPr>
        </a:p>
      </dsp:txBody>
      <dsp:txXfrm>
        <a:off x="165654" y="1878646"/>
        <a:ext cx="3072146" cy="1139781"/>
      </dsp:txXfrm>
    </dsp:sp>
    <dsp:sp modelId="{FF7379CE-B636-4A8A-A7B6-66257E97DE3E}">
      <dsp:nvSpPr>
        <dsp:cNvPr id="0" name=""/>
        <dsp:cNvSpPr/>
      </dsp:nvSpPr>
      <dsp:spPr>
        <a:xfrm>
          <a:off x="100285" y="1331475"/>
          <a:ext cx="726755" cy="775200"/>
        </a:xfrm>
        <a:prstGeom prst="rect">
          <a:avLst/>
        </a:prstGeom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rcRect/>
          <a:stretch>
            <a:fillRect l="-25000" r="-25000"/>
          </a:stretch>
        </a:blipFill>
        <a:ln>
          <a:noFill/>
        </a:ln>
        <a:effectLst/>
        <a:scene3d>
          <a:camera prst="orthographicFront"/>
          <a:lightRig rig="flat" dir="t"/>
        </a:scene3d>
        <a:sp3d z="127000" prstMaterial="plastic">
          <a:bevelT w="88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/>
      </dsp:style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6CC9F4-C252-4606-8DD3-CBCED6F2345B}">
      <dsp:nvSpPr>
        <dsp:cNvPr id="0" name=""/>
        <dsp:cNvSpPr/>
      </dsp:nvSpPr>
      <dsp:spPr>
        <a:xfrm>
          <a:off x="271208" y="363735"/>
          <a:ext cx="3920000" cy="1225000"/>
        </a:xfrm>
        <a:prstGeom prst="rect">
          <a:avLst/>
        </a:prstGeom>
        <a:solidFill>
          <a:schemeClr val="accent4">
            <a:alpha val="4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extrusionH="381000" prstMaterial="matte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9733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+mj-lt"/>
            <a:buNone/>
          </a:pPr>
          <a:r>
            <a:rPr lang="en-US" sz="2000" kern="1200">
              <a:latin typeface="Arial Black" panose="020B0A04020102020204" pitchFamily="34" charset="0"/>
            </a:rPr>
            <a:t>Dust and clean all surfaces, including tables and chairs.</a:t>
          </a:r>
          <a:endParaRPr lang="en-US" sz="2000" kern="1200" dirty="0">
            <a:latin typeface="Arial Black" panose="020B0A04020102020204" pitchFamily="34" charset="0"/>
          </a:endParaRPr>
        </a:p>
      </dsp:txBody>
      <dsp:txXfrm>
        <a:off x="271208" y="363735"/>
        <a:ext cx="3920000" cy="1225000"/>
      </dsp:txXfrm>
    </dsp:sp>
    <dsp:sp modelId="{B129D616-CFB8-4642-9547-EF3CB6E398E3}">
      <dsp:nvSpPr>
        <dsp:cNvPr id="0" name=""/>
        <dsp:cNvSpPr/>
      </dsp:nvSpPr>
      <dsp:spPr>
        <a:xfrm>
          <a:off x="107874" y="186791"/>
          <a:ext cx="857500" cy="128625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 l="-25000" r="-25000"/>
          </a:stretch>
        </a:blipFill>
        <a:ln>
          <a:noFill/>
        </a:ln>
        <a:effectLst/>
        <a:sp3d z="57150" extrusionH="63500" contourW="127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7626912-C973-41DE-AE25-B926813893D6}">
      <dsp:nvSpPr>
        <dsp:cNvPr id="0" name=""/>
        <dsp:cNvSpPr/>
      </dsp:nvSpPr>
      <dsp:spPr>
        <a:xfrm>
          <a:off x="4728053" y="363735"/>
          <a:ext cx="3920000" cy="1225000"/>
        </a:xfrm>
        <a:prstGeom prst="rect">
          <a:avLst/>
        </a:prstGeom>
        <a:solidFill>
          <a:schemeClr val="accent4">
            <a:alpha val="4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extrusionH="381000" prstMaterial="matte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9733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>
              <a:latin typeface="Arial Black" panose="020B0A04020102020204" pitchFamily="34" charset="0"/>
            </a:rPr>
            <a:t>Vacuum or sweep and mop the floor.</a:t>
          </a:r>
          <a:endParaRPr lang="en-US" sz="2000" kern="1200" dirty="0">
            <a:latin typeface="Arial Black" panose="020B0A04020102020204" pitchFamily="34" charset="0"/>
          </a:endParaRPr>
        </a:p>
      </dsp:txBody>
      <dsp:txXfrm>
        <a:off x="4728053" y="363735"/>
        <a:ext cx="3920000" cy="1225000"/>
      </dsp:txXfrm>
    </dsp:sp>
    <dsp:sp modelId="{12DF4715-6DF9-462C-B44B-EFF9E08E2131}">
      <dsp:nvSpPr>
        <dsp:cNvPr id="0" name=""/>
        <dsp:cNvSpPr/>
      </dsp:nvSpPr>
      <dsp:spPr>
        <a:xfrm>
          <a:off x="4456845" y="186791"/>
          <a:ext cx="857500" cy="128625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 l="-25000" r="-25000"/>
          </a:stretch>
        </a:blipFill>
        <a:ln>
          <a:noFill/>
        </a:ln>
        <a:effectLst/>
        <a:sp3d z="57150" extrusionH="63500" contourW="127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6FEBCB9-6ED8-44CA-918D-AE700732183A}">
      <dsp:nvSpPr>
        <dsp:cNvPr id="0" name=""/>
        <dsp:cNvSpPr/>
      </dsp:nvSpPr>
      <dsp:spPr>
        <a:xfrm>
          <a:off x="201363" y="2044070"/>
          <a:ext cx="3920000" cy="1225000"/>
        </a:xfrm>
        <a:prstGeom prst="rect">
          <a:avLst/>
        </a:prstGeom>
        <a:solidFill>
          <a:schemeClr val="accent4">
            <a:alpha val="4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extrusionH="381000" prstMaterial="matte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9733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>
              <a:latin typeface="Arial Black" panose="020B0A04020102020204" pitchFamily="34" charset="0"/>
            </a:rPr>
            <a:t>Check and clean any appliances or electronics.</a:t>
          </a:r>
          <a:endParaRPr lang="en-US" sz="2000" kern="1200" dirty="0">
            <a:latin typeface="Arial Black" panose="020B0A04020102020204" pitchFamily="34" charset="0"/>
          </a:endParaRPr>
        </a:p>
      </dsp:txBody>
      <dsp:txXfrm>
        <a:off x="201363" y="2044070"/>
        <a:ext cx="3920000" cy="1225000"/>
      </dsp:txXfrm>
    </dsp:sp>
    <dsp:sp modelId="{A5773C4D-B65B-4E7A-A41C-7CD47AF8E442}">
      <dsp:nvSpPr>
        <dsp:cNvPr id="0" name=""/>
        <dsp:cNvSpPr/>
      </dsp:nvSpPr>
      <dsp:spPr>
        <a:xfrm>
          <a:off x="38030" y="1867125"/>
          <a:ext cx="857500" cy="128625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 l="-25000" r="-25000"/>
          </a:stretch>
        </a:blipFill>
        <a:ln>
          <a:noFill/>
        </a:ln>
        <a:effectLst/>
        <a:sp3d z="57150" extrusionH="63500" contourW="127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3603CED-AD83-459E-8930-C1CBC87D8752}">
      <dsp:nvSpPr>
        <dsp:cNvPr id="0" name=""/>
        <dsp:cNvSpPr/>
      </dsp:nvSpPr>
      <dsp:spPr>
        <a:xfrm>
          <a:off x="4410644" y="1728930"/>
          <a:ext cx="4199379" cy="1678336"/>
        </a:xfrm>
        <a:prstGeom prst="rect">
          <a:avLst/>
        </a:prstGeom>
        <a:solidFill>
          <a:schemeClr val="accent4">
            <a:alpha val="4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extrusionH="381000" prstMaterial="matte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9733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+mj-lt"/>
            <a:buNone/>
          </a:pPr>
          <a:r>
            <a:rPr lang="en-US" sz="2000" kern="1200">
              <a:latin typeface="Arial Black" panose="020B0A04020102020204" pitchFamily="34" charset="0"/>
            </a:rPr>
            <a:t>Change the dirty dishes and refill, if necessary, tea, coffee, and sugar.</a:t>
          </a:r>
          <a:endParaRPr lang="en-US" sz="2000" kern="1200" dirty="0">
            <a:latin typeface="Arial Black" panose="020B0A04020102020204" pitchFamily="34" charset="0"/>
          </a:endParaRPr>
        </a:p>
      </dsp:txBody>
      <dsp:txXfrm>
        <a:off x="4410644" y="1728930"/>
        <a:ext cx="4199379" cy="1678336"/>
      </dsp:txXfrm>
    </dsp:sp>
    <dsp:sp modelId="{58070CFA-0B06-4B45-99D4-1256C366A704}">
      <dsp:nvSpPr>
        <dsp:cNvPr id="0" name=""/>
        <dsp:cNvSpPr/>
      </dsp:nvSpPr>
      <dsp:spPr>
        <a:xfrm>
          <a:off x="4387000" y="1778653"/>
          <a:ext cx="857500" cy="128625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 l="-25000" r="-25000"/>
          </a:stretch>
        </a:blipFill>
        <a:ln>
          <a:noFill/>
        </a:ln>
        <a:effectLst/>
        <a:sp3d z="57150" extrusionH="63500" contourW="127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7E8AC93-D5D2-4350-96A4-4B07FF37C7EC}">
      <dsp:nvSpPr>
        <dsp:cNvPr id="0" name=""/>
        <dsp:cNvSpPr/>
      </dsp:nvSpPr>
      <dsp:spPr>
        <a:xfrm>
          <a:off x="2147544" y="3547460"/>
          <a:ext cx="4352964" cy="1891633"/>
        </a:xfrm>
        <a:prstGeom prst="rect">
          <a:avLst/>
        </a:prstGeom>
        <a:solidFill>
          <a:schemeClr val="accent4">
            <a:alpha val="4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extrusionH="381000" prstMaterial="matte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9733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>
              <a:latin typeface="Arial Black" panose="020B0A04020102020204" pitchFamily="34" charset="0"/>
            </a:rPr>
            <a:t>Fill the minibar according to the status of the room (check information with reception).</a:t>
          </a:r>
          <a:endParaRPr lang="en-US" sz="2000" kern="1200" dirty="0">
            <a:latin typeface="Arial Black" panose="020B0A04020102020204" pitchFamily="34" charset="0"/>
          </a:endParaRPr>
        </a:p>
      </dsp:txBody>
      <dsp:txXfrm>
        <a:off x="2147544" y="3547460"/>
        <a:ext cx="4352964" cy="1891633"/>
      </dsp:txXfrm>
    </dsp:sp>
    <dsp:sp modelId="{FF7379CE-B636-4A8A-A7B6-66257E97DE3E}">
      <dsp:nvSpPr>
        <dsp:cNvPr id="0" name=""/>
        <dsp:cNvSpPr/>
      </dsp:nvSpPr>
      <dsp:spPr>
        <a:xfrm>
          <a:off x="1811431" y="3481401"/>
          <a:ext cx="857500" cy="128625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>
            <a:fillRect l="-25000" r="-25000"/>
          </a:stretch>
        </a:blipFill>
        <a:ln>
          <a:noFill/>
        </a:ln>
        <a:effectLst/>
        <a:sp3d z="57150" extrusionH="63500" contourW="127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6CC9F4-C252-4606-8DD3-CBCED6F2345B}">
      <dsp:nvSpPr>
        <dsp:cNvPr id="0" name=""/>
        <dsp:cNvSpPr/>
      </dsp:nvSpPr>
      <dsp:spPr>
        <a:xfrm>
          <a:off x="2224802" y="251797"/>
          <a:ext cx="3579013" cy="1118441"/>
        </a:xfrm>
        <a:prstGeom prst="rect">
          <a:avLst/>
        </a:prstGeom>
        <a:solidFill>
          <a:schemeClr val="accent4">
            <a:alpha val="4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extrusionH="381000" prstMaterial="matte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57558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+mj-lt"/>
            <a:buNone/>
          </a:pPr>
          <a:r>
            <a:rPr lang="en-US" sz="1800" kern="1200" dirty="0">
              <a:latin typeface="Arial Black" panose="020B0A04020102020204" pitchFamily="34" charset="0"/>
            </a:rPr>
            <a:t>Organize and straighten hangers and clothing.</a:t>
          </a:r>
        </a:p>
      </dsp:txBody>
      <dsp:txXfrm>
        <a:off x="2224802" y="251797"/>
        <a:ext cx="3579013" cy="1118441"/>
      </dsp:txXfrm>
    </dsp:sp>
    <dsp:sp modelId="{B129D616-CFB8-4642-9547-EF3CB6E398E3}">
      <dsp:nvSpPr>
        <dsp:cNvPr id="0" name=""/>
        <dsp:cNvSpPr/>
      </dsp:nvSpPr>
      <dsp:spPr>
        <a:xfrm>
          <a:off x="2075676" y="90244"/>
          <a:ext cx="782909" cy="117436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 l="-25000" r="-25000"/>
          </a:stretch>
        </a:blipFill>
        <a:ln>
          <a:noFill/>
        </a:ln>
        <a:effectLst/>
        <a:sp3d z="57150" extrusionH="63500" contourW="127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7626912-C973-41DE-AE25-B926813893D6}">
      <dsp:nvSpPr>
        <dsp:cNvPr id="0" name=""/>
        <dsp:cNvSpPr/>
      </dsp:nvSpPr>
      <dsp:spPr>
        <a:xfrm>
          <a:off x="2111353" y="1441220"/>
          <a:ext cx="5416370" cy="1506954"/>
        </a:xfrm>
        <a:prstGeom prst="rect">
          <a:avLst/>
        </a:prstGeom>
        <a:solidFill>
          <a:schemeClr val="accent4">
            <a:alpha val="4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extrusionH="381000" prstMaterial="matte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57558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 Black" panose="020B0A04020102020204" pitchFamily="34" charset="0"/>
            </a:rPr>
            <a:t>Ensure there are instructions and the necessary bags and receipts for the laundry service.</a:t>
          </a:r>
        </a:p>
      </dsp:txBody>
      <dsp:txXfrm>
        <a:off x="2111353" y="1441220"/>
        <a:ext cx="5416370" cy="1506954"/>
      </dsp:txXfrm>
    </dsp:sp>
    <dsp:sp modelId="{12DF4715-6DF9-462C-B44B-EFF9E08E2131}">
      <dsp:nvSpPr>
        <dsp:cNvPr id="0" name=""/>
        <dsp:cNvSpPr/>
      </dsp:nvSpPr>
      <dsp:spPr>
        <a:xfrm>
          <a:off x="2001113" y="1530942"/>
          <a:ext cx="782909" cy="117436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 l="-25000" r="-25000"/>
          </a:stretch>
        </a:blipFill>
        <a:ln>
          <a:noFill/>
        </a:ln>
        <a:effectLst/>
        <a:sp3d z="57150" extrusionH="63500" contourW="127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6FEBCB9-6ED8-44CA-918D-AE700732183A}">
      <dsp:nvSpPr>
        <dsp:cNvPr id="0" name=""/>
        <dsp:cNvSpPr/>
      </dsp:nvSpPr>
      <dsp:spPr>
        <a:xfrm>
          <a:off x="2099650" y="3159995"/>
          <a:ext cx="4795841" cy="1261177"/>
        </a:xfrm>
        <a:prstGeom prst="rect">
          <a:avLst/>
        </a:prstGeom>
        <a:solidFill>
          <a:schemeClr val="accent4">
            <a:alpha val="4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extrusionH="381000" prstMaterial="matte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57558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 Black" panose="020B0A04020102020204" pitchFamily="34" charset="0"/>
            </a:rPr>
            <a:t>Check for any forgotten items in drawers and closets.</a:t>
          </a:r>
        </a:p>
      </dsp:txBody>
      <dsp:txXfrm>
        <a:off x="2099650" y="3159995"/>
        <a:ext cx="4795841" cy="1261177"/>
      </dsp:txXfrm>
    </dsp:sp>
    <dsp:sp modelId="{A5773C4D-B65B-4E7A-A41C-7CD47AF8E442}">
      <dsp:nvSpPr>
        <dsp:cNvPr id="0" name=""/>
        <dsp:cNvSpPr/>
      </dsp:nvSpPr>
      <dsp:spPr>
        <a:xfrm>
          <a:off x="2026472" y="3054780"/>
          <a:ext cx="782909" cy="117436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 l="-25000" r="-25000"/>
          </a:stretch>
        </a:blipFill>
        <a:ln>
          <a:noFill/>
        </a:ln>
        <a:effectLst/>
        <a:sp3d z="57150" extrusionH="63500" contourW="127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61A3E81-7A43-45F5-BB84-5B28EEC84C4C}">
      <dsp:nvSpPr>
        <dsp:cNvPr id="0" name=""/>
        <dsp:cNvSpPr/>
      </dsp:nvSpPr>
      <dsp:spPr>
        <a:xfrm>
          <a:off x="273649" y="138518"/>
          <a:ext cx="4182529" cy="1316452"/>
        </a:xfrm>
        <a:prstGeom prst="rect">
          <a:avLst/>
        </a:prstGeom>
        <a:solidFill>
          <a:schemeClr val="accent4">
            <a:alpha val="4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9620" tIns="68580" rIns="68580" bIns="68580" numCol="1" spcCol="1270" anchor="ctr" anchorCtr="1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+mj-lt"/>
            <a:buNone/>
          </a:pPr>
          <a:r>
            <a:rPr lang="en-US" sz="1800" kern="1200">
              <a:latin typeface="Arial Black" panose="020B0A04020102020204" pitchFamily="34" charset="0"/>
            </a:rPr>
            <a:t>Ensure all lights are working; replace bulbs if necessary.</a:t>
          </a:r>
          <a:endParaRPr lang="en-US" sz="1800" kern="1200" dirty="0">
            <a:latin typeface="Arial Black" panose="020B0A04020102020204" pitchFamily="34" charset="0"/>
          </a:endParaRPr>
        </a:p>
      </dsp:txBody>
      <dsp:txXfrm>
        <a:off x="273649" y="138518"/>
        <a:ext cx="4182529" cy="1316452"/>
      </dsp:txXfrm>
    </dsp:sp>
    <dsp:sp modelId="{AE3490B9-4541-4FB7-9C61-7140A7FB91AA}">
      <dsp:nvSpPr>
        <dsp:cNvPr id="0" name=""/>
        <dsp:cNvSpPr/>
      </dsp:nvSpPr>
      <dsp:spPr>
        <a:xfrm>
          <a:off x="241875" y="69340"/>
          <a:ext cx="595247" cy="79629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 l="-25000" r="-25000"/>
          </a:stretch>
        </a:blipFill>
        <a:ln>
          <a:noFill/>
        </a:ln>
        <a:effectLst>
          <a:outerShdw blurRad="25400" dist="127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A7626912-C973-41DE-AE25-B926813893D6}">
      <dsp:nvSpPr>
        <dsp:cNvPr id="0" name=""/>
        <dsp:cNvSpPr/>
      </dsp:nvSpPr>
      <dsp:spPr>
        <a:xfrm>
          <a:off x="5004222" y="73151"/>
          <a:ext cx="2983246" cy="960364"/>
        </a:xfrm>
        <a:prstGeom prst="rect">
          <a:avLst/>
        </a:prstGeom>
        <a:solidFill>
          <a:schemeClr val="accent4">
            <a:alpha val="4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962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>
              <a:latin typeface="Arial Black" panose="020B0A04020102020204" pitchFamily="34" charset="0"/>
            </a:rPr>
            <a:t>Open curtains or blinds to let in natural light.</a:t>
          </a:r>
          <a:endParaRPr lang="en-US" sz="1800" kern="1200" dirty="0">
            <a:latin typeface="Arial Black" panose="020B0A04020102020204" pitchFamily="34" charset="0"/>
          </a:endParaRPr>
        </a:p>
      </dsp:txBody>
      <dsp:txXfrm>
        <a:off x="5004222" y="73151"/>
        <a:ext cx="2983246" cy="960364"/>
      </dsp:txXfrm>
    </dsp:sp>
    <dsp:sp modelId="{12DF4715-6DF9-462C-B44B-EFF9E08E2131}">
      <dsp:nvSpPr>
        <dsp:cNvPr id="0" name=""/>
        <dsp:cNvSpPr/>
      </dsp:nvSpPr>
      <dsp:spPr>
        <a:xfrm>
          <a:off x="4967435" y="75453"/>
          <a:ext cx="550250" cy="60475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 l="-25000" r="-25000"/>
          </a:stretch>
        </a:blipFill>
        <a:ln>
          <a:noFill/>
        </a:ln>
        <a:effectLst>
          <a:outerShdw blurRad="25400" dist="127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36FEBCB9-6ED8-44CA-918D-AE700732183A}">
      <dsp:nvSpPr>
        <dsp:cNvPr id="0" name=""/>
        <dsp:cNvSpPr/>
      </dsp:nvSpPr>
      <dsp:spPr>
        <a:xfrm>
          <a:off x="8768386" y="1684209"/>
          <a:ext cx="2473806" cy="1441357"/>
        </a:xfrm>
        <a:prstGeom prst="rect">
          <a:avLst/>
        </a:prstGeom>
        <a:solidFill>
          <a:schemeClr val="accent4">
            <a:alpha val="4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962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>
              <a:latin typeface="Arial Black" panose="020B0A04020102020204" pitchFamily="34" charset="0"/>
            </a:rPr>
            <a:t>Set up any requested amenities or special requests.</a:t>
          </a:r>
          <a:endParaRPr lang="en-US" sz="1800" kern="1200" dirty="0">
            <a:latin typeface="Arial Black" panose="020B0A04020102020204" pitchFamily="34" charset="0"/>
          </a:endParaRPr>
        </a:p>
      </dsp:txBody>
      <dsp:txXfrm>
        <a:off x="8768386" y="1684209"/>
        <a:ext cx="2473806" cy="1441357"/>
      </dsp:txXfrm>
    </dsp:sp>
    <dsp:sp modelId="{A5773C4D-B65B-4E7A-A41C-7CD47AF8E442}">
      <dsp:nvSpPr>
        <dsp:cNvPr id="0" name=""/>
        <dsp:cNvSpPr/>
      </dsp:nvSpPr>
      <dsp:spPr>
        <a:xfrm>
          <a:off x="8521235" y="92699"/>
          <a:ext cx="648120" cy="61721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 l="-25000" r="-25000"/>
          </a:stretch>
        </a:blipFill>
        <a:ln>
          <a:noFill/>
        </a:ln>
        <a:effectLst>
          <a:outerShdw blurRad="25400" dist="127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C3603CED-AD83-459E-8930-C1CBC87D8752}">
      <dsp:nvSpPr>
        <dsp:cNvPr id="0" name=""/>
        <dsp:cNvSpPr/>
      </dsp:nvSpPr>
      <dsp:spPr>
        <a:xfrm>
          <a:off x="8603676" y="82037"/>
          <a:ext cx="2809662" cy="1136657"/>
        </a:xfrm>
        <a:prstGeom prst="rect">
          <a:avLst/>
        </a:prstGeom>
        <a:solidFill>
          <a:schemeClr val="accent4">
            <a:alpha val="4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9620" tIns="68580" rIns="68580" bIns="68580" numCol="1" spcCol="1270" anchor="ctr" anchorCtr="1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+mj-lt"/>
            <a:buNone/>
          </a:pPr>
          <a:r>
            <a:rPr lang="en-US" sz="1800" kern="1200">
              <a:latin typeface="Arial Black" panose="020B0A04020102020204" pitchFamily="34" charset="0"/>
            </a:rPr>
            <a:t>Check the room temperature and adjust if needed.</a:t>
          </a:r>
          <a:endParaRPr lang="en-US" sz="1800" kern="1200" dirty="0">
            <a:latin typeface="Arial Black" panose="020B0A04020102020204" pitchFamily="34" charset="0"/>
          </a:endParaRPr>
        </a:p>
      </dsp:txBody>
      <dsp:txXfrm>
        <a:off x="8603676" y="82037"/>
        <a:ext cx="2809662" cy="1136657"/>
      </dsp:txXfrm>
    </dsp:sp>
    <dsp:sp modelId="{58070CFA-0B06-4B45-99D4-1256C366A704}">
      <dsp:nvSpPr>
        <dsp:cNvPr id="0" name=""/>
        <dsp:cNvSpPr/>
      </dsp:nvSpPr>
      <dsp:spPr>
        <a:xfrm>
          <a:off x="8727209" y="1477878"/>
          <a:ext cx="599670" cy="65572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 l="-25000" r="-25000"/>
          </a:stretch>
        </a:blipFill>
        <a:ln>
          <a:noFill/>
        </a:ln>
        <a:effectLst>
          <a:outerShdw blurRad="25400" dist="127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475F92F9-0DD4-40E6-9A6A-9B7769771B38}">
      <dsp:nvSpPr>
        <dsp:cNvPr id="0" name=""/>
        <dsp:cNvSpPr/>
      </dsp:nvSpPr>
      <dsp:spPr>
        <a:xfrm>
          <a:off x="9142233" y="3916908"/>
          <a:ext cx="2105379" cy="1599369"/>
        </a:xfrm>
        <a:prstGeom prst="rect">
          <a:avLst/>
        </a:prstGeom>
        <a:solidFill>
          <a:schemeClr val="accent4">
            <a:alpha val="4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962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+mj-lt"/>
            <a:buNone/>
          </a:pPr>
          <a:r>
            <a:rPr lang="en-US" sz="1800" kern="1200">
              <a:latin typeface="Arial Black" panose="020B0A04020102020204" pitchFamily="34" charset="0"/>
            </a:rPr>
            <a:t>Inspect the room for any items left behind by guests.</a:t>
          </a:r>
          <a:endParaRPr lang="en-US" sz="1800" kern="1200" baseline="0" dirty="0">
            <a:latin typeface="Arial Black" panose="020B0A04020102020204" pitchFamily="34" charset="0"/>
          </a:endParaRPr>
        </a:p>
      </dsp:txBody>
      <dsp:txXfrm>
        <a:off x="9142233" y="3916908"/>
        <a:ext cx="2105379" cy="1599369"/>
      </dsp:txXfrm>
    </dsp:sp>
    <dsp:sp modelId="{B1613633-C82B-4714-8458-DB9E7B9D2A2E}">
      <dsp:nvSpPr>
        <dsp:cNvPr id="0" name=""/>
        <dsp:cNvSpPr/>
      </dsp:nvSpPr>
      <dsp:spPr>
        <a:xfrm>
          <a:off x="8994888" y="3791764"/>
          <a:ext cx="663980" cy="614454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>
            <a:fillRect l="-25000" r="-25000"/>
          </a:stretch>
        </a:blipFill>
        <a:ln>
          <a:noFill/>
        </a:ln>
        <a:effectLst>
          <a:outerShdw blurRad="25400" dist="127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55FC4A99-381E-4672-AC02-C9B01979AAD1}">
      <dsp:nvSpPr>
        <dsp:cNvPr id="0" name=""/>
        <dsp:cNvSpPr/>
      </dsp:nvSpPr>
      <dsp:spPr>
        <a:xfrm>
          <a:off x="116727" y="2803010"/>
          <a:ext cx="4302023" cy="2691981"/>
        </a:xfrm>
        <a:prstGeom prst="rect">
          <a:avLst/>
        </a:prstGeom>
        <a:solidFill>
          <a:schemeClr val="accent4">
            <a:alpha val="4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962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+mj-lt"/>
            <a:buNone/>
          </a:pPr>
          <a:r>
            <a:rPr lang="en-US" sz="2000" kern="1200" dirty="0">
              <a:latin typeface="Arial Black" panose="020B0A04020102020204" pitchFamily="34" charset="0"/>
            </a:rPr>
            <a:t>Write your name on a special card and leave it in a visible place. It gives a personal touch to the guest experience and allows to address guest complaints or compliments.</a:t>
          </a:r>
          <a:endParaRPr lang="en-US" sz="2000" kern="1200" baseline="0" dirty="0">
            <a:latin typeface="Arial Black" panose="020B0A04020102020204" pitchFamily="34" charset="0"/>
          </a:endParaRPr>
        </a:p>
      </dsp:txBody>
      <dsp:txXfrm>
        <a:off x="116727" y="2803010"/>
        <a:ext cx="4302023" cy="2691981"/>
      </dsp:txXfrm>
    </dsp:sp>
    <dsp:sp modelId="{BDC04F51-11E2-41E0-8075-FE4B1BB929D7}">
      <dsp:nvSpPr>
        <dsp:cNvPr id="0" name=""/>
        <dsp:cNvSpPr/>
      </dsp:nvSpPr>
      <dsp:spPr>
        <a:xfrm>
          <a:off x="5242559" y="3997741"/>
          <a:ext cx="537554" cy="517582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rcRect/>
          <a:stretch>
            <a:fillRect l="-25000" r="-25000"/>
          </a:stretch>
        </a:blipFill>
        <a:ln>
          <a:noFill/>
        </a:ln>
        <a:effectLst>
          <a:outerShdw blurRad="25400" dist="127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C34008DA-2BAA-4205-AA49-D97D5014B090}">
      <dsp:nvSpPr>
        <dsp:cNvPr id="0" name=""/>
        <dsp:cNvSpPr/>
      </dsp:nvSpPr>
      <dsp:spPr>
        <a:xfrm>
          <a:off x="5226367" y="4037249"/>
          <a:ext cx="3392475" cy="1443460"/>
        </a:xfrm>
        <a:prstGeom prst="rect">
          <a:avLst/>
        </a:prstGeom>
        <a:solidFill>
          <a:schemeClr val="accent4">
            <a:alpha val="4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962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+mj-lt"/>
            <a:buNone/>
          </a:pPr>
          <a:r>
            <a:rPr lang="en-US" sz="1800" kern="1200">
              <a:latin typeface="Arial Black" panose="020B0A04020102020204" pitchFamily="34" charset="0"/>
            </a:rPr>
            <a:t>Secure the room before leaving; close windows and lock the door.</a:t>
          </a:r>
          <a:endParaRPr lang="en-US" sz="1800" kern="1200" dirty="0">
            <a:latin typeface="Arial Black" panose="020B0A04020102020204" pitchFamily="34" charset="0"/>
          </a:endParaRPr>
        </a:p>
      </dsp:txBody>
      <dsp:txXfrm>
        <a:off x="5226367" y="4037249"/>
        <a:ext cx="3392475" cy="1443460"/>
      </dsp:txXfrm>
    </dsp:sp>
    <dsp:sp modelId="{7415397C-5571-4860-9974-C269C67BEB4B}">
      <dsp:nvSpPr>
        <dsp:cNvPr id="0" name=""/>
        <dsp:cNvSpPr/>
      </dsp:nvSpPr>
      <dsp:spPr>
        <a:xfrm>
          <a:off x="86975" y="2760329"/>
          <a:ext cx="495806" cy="668668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rcRect/>
          <a:stretch>
            <a:fillRect l="-25000" r="-25000"/>
          </a:stretch>
        </a:blipFill>
        <a:ln>
          <a:noFill/>
        </a:ln>
        <a:effectLst>
          <a:outerShdw blurRad="25400" dist="127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  <dsp:sp modelId="{27E8AC93-D5D2-4350-96A4-4B07FF37C7EC}">
      <dsp:nvSpPr>
        <dsp:cNvPr id="0" name=""/>
        <dsp:cNvSpPr/>
      </dsp:nvSpPr>
      <dsp:spPr>
        <a:xfrm>
          <a:off x="453854" y="1579525"/>
          <a:ext cx="3849931" cy="936322"/>
        </a:xfrm>
        <a:prstGeom prst="rect">
          <a:avLst/>
        </a:prstGeom>
        <a:solidFill>
          <a:schemeClr val="accent4">
            <a:alpha val="4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962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 Black" panose="020B0A04020102020204" pitchFamily="34" charset="0"/>
            </a:rPr>
            <a:t>Ensure the guest feedback card is left in a visible place.</a:t>
          </a:r>
        </a:p>
      </dsp:txBody>
      <dsp:txXfrm>
        <a:off x="453854" y="1579525"/>
        <a:ext cx="3849931" cy="936322"/>
      </dsp:txXfrm>
    </dsp:sp>
    <dsp:sp modelId="{FF7379CE-B636-4A8A-A7B6-66257E97DE3E}">
      <dsp:nvSpPr>
        <dsp:cNvPr id="0" name=""/>
        <dsp:cNvSpPr/>
      </dsp:nvSpPr>
      <dsp:spPr>
        <a:xfrm>
          <a:off x="402337" y="1590615"/>
          <a:ext cx="452258" cy="542983"/>
        </a:xfrm>
        <a:prstGeom prst="rect">
          <a:avLst/>
        </a:prstGeom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rcRect/>
          <a:stretch>
            <a:fillRect l="-25000" r="-25000"/>
          </a:stretch>
        </a:blipFill>
        <a:ln>
          <a:noFill/>
        </a:ln>
        <a:effectLst>
          <a:outerShdw blurRad="25400" dist="127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/>
      </dsp:style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6CC9F4-C252-4606-8DD3-CBCED6F2345B}">
      <dsp:nvSpPr>
        <dsp:cNvPr id="0" name=""/>
        <dsp:cNvSpPr/>
      </dsp:nvSpPr>
      <dsp:spPr>
        <a:xfrm>
          <a:off x="1060918" y="200058"/>
          <a:ext cx="3741113" cy="1207900"/>
        </a:xfrm>
        <a:prstGeom prst="rect">
          <a:avLst/>
        </a:prstGeom>
        <a:solidFill>
          <a:schemeClr val="accent4">
            <a:alpha val="4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extrusionH="381000" prstMaterial="matte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75749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+mj-lt"/>
            <a:buNone/>
          </a:pPr>
          <a:r>
            <a:rPr lang="en-US" sz="1800" kern="1200" dirty="0">
              <a:latin typeface="Arial Black" panose="020B0A04020102020204" pitchFamily="34" charset="0"/>
            </a:rPr>
            <a:t>Follow any specific guest requests or preferences noted in the system.</a:t>
          </a:r>
        </a:p>
      </dsp:txBody>
      <dsp:txXfrm>
        <a:off x="1060918" y="200058"/>
        <a:ext cx="3741113" cy="1207900"/>
      </dsp:txXfrm>
    </dsp:sp>
    <dsp:sp modelId="{B129D616-CFB8-4642-9547-EF3CB6E398E3}">
      <dsp:nvSpPr>
        <dsp:cNvPr id="0" name=""/>
        <dsp:cNvSpPr/>
      </dsp:nvSpPr>
      <dsp:spPr>
        <a:xfrm>
          <a:off x="946290" y="65927"/>
          <a:ext cx="801709" cy="120256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 l="-25000" r="-25000"/>
          </a:stretch>
        </a:blipFill>
        <a:ln>
          <a:noFill/>
        </a:ln>
        <a:effectLst/>
        <a:sp3d z="57150" extrusionH="63500" contourW="127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7626912-C973-41DE-AE25-B926813893D6}">
      <dsp:nvSpPr>
        <dsp:cNvPr id="0" name=""/>
        <dsp:cNvSpPr/>
      </dsp:nvSpPr>
      <dsp:spPr>
        <a:xfrm>
          <a:off x="5255575" y="247010"/>
          <a:ext cx="3664955" cy="1145298"/>
        </a:xfrm>
        <a:prstGeom prst="rect">
          <a:avLst/>
        </a:prstGeom>
        <a:solidFill>
          <a:schemeClr val="accent4">
            <a:alpha val="4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extrusionH="381000" prstMaterial="matte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75749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 Black" panose="020B0A04020102020204" pitchFamily="34" charset="0"/>
            </a:rPr>
            <a:t>Always ensure the correct cleaning products, tools, and clothes are used.</a:t>
          </a:r>
        </a:p>
      </dsp:txBody>
      <dsp:txXfrm>
        <a:off x="5255575" y="247010"/>
        <a:ext cx="3664955" cy="1145298"/>
      </dsp:txXfrm>
    </dsp:sp>
    <dsp:sp modelId="{12DF4715-6DF9-462C-B44B-EFF9E08E2131}">
      <dsp:nvSpPr>
        <dsp:cNvPr id="0" name=""/>
        <dsp:cNvSpPr/>
      </dsp:nvSpPr>
      <dsp:spPr>
        <a:xfrm>
          <a:off x="4997061" y="81578"/>
          <a:ext cx="801709" cy="120256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 l="-25000" r="-25000"/>
          </a:stretch>
        </a:blipFill>
        <a:ln>
          <a:noFill/>
        </a:ln>
        <a:effectLst/>
        <a:sp3d z="57150" extrusionH="63500" contourW="127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6FEBCB9-6ED8-44CA-918D-AE700732183A}">
      <dsp:nvSpPr>
        <dsp:cNvPr id="0" name=""/>
        <dsp:cNvSpPr/>
      </dsp:nvSpPr>
      <dsp:spPr>
        <a:xfrm>
          <a:off x="737198" y="1539032"/>
          <a:ext cx="4273924" cy="1701890"/>
        </a:xfrm>
        <a:prstGeom prst="rect">
          <a:avLst/>
        </a:prstGeom>
        <a:solidFill>
          <a:schemeClr val="accent4">
            <a:alpha val="4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extrusionH="381000" prstMaterial="matte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75749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 Black" panose="020B0A04020102020204" pitchFamily="34" charset="0"/>
            </a:rPr>
            <a:t>All cleaning staff must wear appropriate PPE, including gloves and, if necessary, masks or face shields.</a:t>
          </a:r>
        </a:p>
      </dsp:txBody>
      <dsp:txXfrm>
        <a:off x="737198" y="1539032"/>
        <a:ext cx="4273924" cy="1701890"/>
      </dsp:txXfrm>
    </dsp:sp>
    <dsp:sp modelId="{A5773C4D-B65B-4E7A-A41C-7CD47AF8E442}">
      <dsp:nvSpPr>
        <dsp:cNvPr id="0" name=""/>
        <dsp:cNvSpPr/>
      </dsp:nvSpPr>
      <dsp:spPr>
        <a:xfrm>
          <a:off x="888976" y="1651896"/>
          <a:ext cx="801709" cy="120256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 l="-25000" r="-25000"/>
          </a:stretch>
        </a:blipFill>
        <a:ln>
          <a:noFill/>
        </a:ln>
        <a:effectLst/>
        <a:sp3d z="57150" extrusionH="63500" contourW="127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3603CED-AD83-459E-8930-C1CBC87D8752}">
      <dsp:nvSpPr>
        <dsp:cNvPr id="0" name=""/>
        <dsp:cNvSpPr/>
      </dsp:nvSpPr>
      <dsp:spPr>
        <a:xfrm>
          <a:off x="5358859" y="1900044"/>
          <a:ext cx="3664955" cy="1145298"/>
        </a:xfrm>
        <a:prstGeom prst="rect">
          <a:avLst/>
        </a:prstGeom>
        <a:solidFill>
          <a:schemeClr val="accent4">
            <a:alpha val="4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extrusionH="381000" prstMaterial="matte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75749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+mj-lt"/>
            <a:buNone/>
          </a:pPr>
          <a:r>
            <a:rPr lang="en-US" sz="1800" kern="1200" dirty="0">
              <a:latin typeface="Arial Black" panose="020B0A04020102020204" pitchFamily="34" charset="0"/>
            </a:rPr>
            <a:t>Follow your training in the proper use of cleaning chemicals.</a:t>
          </a:r>
        </a:p>
      </dsp:txBody>
      <dsp:txXfrm>
        <a:off x="5358859" y="1900044"/>
        <a:ext cx="3664955" cy="1145298"/>
      </dsp:txXfrm>
    </dsp:sp>
    <dsp:sp modelId="{58070CFA-0B06-4B45-99D4-1256C366A704}">
      <dsp:nvSpPr>
        <dsp:cNvPr id="0" name=""/>
        <dsp:cNvSpPr/>
      </dsp:nvSpPr>
      <dsp:spPr>
        <a:xfrm>
          <a:off x="5206153" y="1734612"/>
          <a:ext cx="801709" cy="120256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 l="-25000" r="-25000"/>
          </a:stretch>
        </a:blipFill>
        <a:ln>
          <a:noFill/>
        </a:ln>
        <a:effectLst/>
        <a:sp3d z="57150" extrusionH="63500" contourW="127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7E8AC93-D5D2-4350-96A4-4B07FF37C7EC}">
      <dsp:nvSpPr>
        <dsp:cNvPr id="0" name=""/>
        <dsp:cNvSpPr/>
      </dsp:nvSpPr>
      <dsp:spPr>
        <a:xfrm>
          <a:off x="2956958" y="3371996"/>
          <a:ext cx="3888188" cy="1548604"/>
        </a:xfrm>
        <a:prstGeom prst="rect">
          <a:avLst/>
        </a:prstGeom>
        <a:solidFill>
          <a:schemeClr val="accent4">
            <a:alpha val="4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extrusionH="381000" prstMaterial="matte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75749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 Black" panose="020B0A04020102020204" pitchFamily="34" charset="0"/>
            </a:rPr>
            <a:t>Ensure rooms are well-ventilated during and after cleaning to disperse fumes from cleaning agents.</a:t>
          </a:r>
        </a:p>
      </dsp:txBody>
      <dsp:txXfrm>
        <a:off x="2956958" y="3371996"/>
        <a:ext cx="3888188" cy="1548604"/>
      </dsp:txXfrm>
    </dsp:sp>
    <dsp:sp modelId="{FF7379CE-B636-4A8A-A7B6-66257E97DE3E}">
      <dsp:nvSpPr>
        <dsp:cNvPr id="0" name=""/>
        <dsp:cNvSpPr/>
      </dsp:nvSpPr>
      <dsp:spPr>
        <a:xfrm>
          <a:off x="2915867" y="3408217"/>
          <a:ext cx="801709" cy="1202563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>
            <a:fillRect l="-25000" r="-25000"/>
          </a:stretch>
        </a:blipFill>
        <a:ln>
          <a:noFill/>
        </a:ln>
        <a:effectLst/>
        <a:sp3d z="57150" extrusionH="63500" contourW="127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6CC9F4-C252-4606-8DD3-CBCED6F2345B}">
      <dsp:nvSpPr>
        <dsp:cNvPr id="0" name=""/>
        <dsp:cNvSpPr/>
      </dsp:nvSpPr>
      <dsp:spPr>
        <a:xfrm>
          <a:off x="1679269" y="238844"/>
          <a:ext cx="4211785" cy="1316182"/>
        </a:xfrm>
        <a:prstGeom prst="rect">
          <a:avLst/>
        </a:prstGeom>
        <a:solidFill>
          <a:schemeClr val="accent4">
            <a:alpha val="4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extrusionH="381000" prstMaterial="matte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91495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+mj-lt"/>
            <a:buNone/>
          </a:pPr>
          <a:r>
            <a:rPr lang="en-US" sz="1800" kern="1200" dirty="0">
              <a:latin typeface="Arial Black" panose="020B0A04020102020204" pitchFamily="34" charset="0"/>
            </a:rPr>
            <a:t>Teamwork is a power! </a:t>
          </a:r>
        </a:p>
      </dsp:txBody>
      <dsp:txXfrm>
        <a:off x="1679269" y="238844"/>
        <a:ext cx="4211785" cy="1316182"/>
      </dsp:txXfrm>
    </dsp:sp>
    <dsp:sp modelId="{B129D616-CFB8-4642-9547-EF3CB6E398E3}">
      <dsp:nvSpPr>
        <dsp:cNvPr id="0" name=""/>
        <dsp:cNvSpPr/>
      </dsp:nvSpPr>
      <dsp:spPr>
        <a:xfrm>
          <a:off x="1503778" y="48728"/>
          <a:ext cx="921328" cy="138199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 l="-25000" r="-25000"/>
          </a:stretch>
        </a:blipFill>
        <a:ln>
          <a:noFill/>
        </a:ln>
        <a:effectLst/>
        <a:sp3d z="57150" extrusionH="63500" contourW="127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858A8B8-FF85-49FE-8E67-F93B67D71EF2}">
      <dsp:nvSpPr>
        <dsp:cNvPr id="0" name=""/>
        <dsp:cNvSpPr/>
      </dsp:nvSpPr>
      <dsp:spPr>
        <a:xfrm>
          <a:off x="6264625" y="238844"/>
          <a:ext cx="4211785" cy="1316182"/>
        </a:xfrm>
        <a:prstGeom prst="rect">
          <a:avLst/>
        </a:prstGeom>
        <a:solidFill>
          <a:schemeClr val="accent4">
            <a:alpha val="4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extrusionH="381000" prstMaterial="matte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91495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 Black" panose="020B0A04020102020204" pitchFamily="34" charset="0"/>
            </a:rPr>
            <a:t>Empathy is the key to service excellence!</a:t>
          </a:r>
        </a:p>
      </dsp:txBody>
      <dsp:txXfrm>
        <a:off x="6264625" y="238844"/>
        <a:ext cx="4211785" cy="1316182"/>
      </dsp:txXfrm>
    </dsp:sp>
    <dsp:sp modelId="{0D791E76-05B8-48BC-950A-F4A9AD672E43}">
      <dsp:nvSpPr>
        <dsp:cNvPr id="0" name=""/>
        <dsp:cNvSpPr/>
      </dsp:nvSpPr>
      <dsp:spPr>
        <a:xfrm>
          <a:off x="6089134" y="48728"/>
          <a:ext cx="921328" cy="138199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 l="-25000" r="-25000"/>
          </a:stretch>
        </a:blipFill>
        <a:ln>
          <a:noFill/>
        </a:ln>
        <a:effectLst/>
        <a:sp3d z="57150" extrusionH="63500" contourW="127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7626912-C973-41DE-AE25-B926813893D6}">
      <dsp:nvSpPr>
        <dsp:cNvPr id="0" name=""/>
        <dsp:cNvSpPr/>
      </dsp:nvSpPr>
      <dsp:spPr>
        <a:xfrm>
          <a:off x="1562258" y="2141421"/>
          <a:ext cx="4211785" cy="1316182"/>
        </a:xfrm>
        <a:prstGeom prst="rect">
          <a:avLst/>
        </a:prstGeom>
        <a:solidFill>
          <a:schemeClr val="accent4">
            <a:alpha val="4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extrusionH="381000" prstMaterial="matte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91495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 Black" panose="020B0A04020102020204" pitchFamily="34" charset="0"/>
            </a:rPr>
            <a:t>Every little thing matters!</a:t>
          </a:r>
        </a:p>
      </dsp:txBody>
      <dsp:txXfrm>
        <a:off x="1562258" y="2141421"/>
        <a:ext cx="4211785" cy="1316182"/>
      </dsp:txXfrm>
    </dsp:sp>
    <dsp:sp modelId="{12DF4715-6DF9-462C-B44B-EFF9E08E2131}">
      <dsp:nvSpPr>
        <dsp:cNvPr id="0" name=""/>
        <dsp:cNvSpPr/>
      </dsp:nvSpPr>
      <dsp:spPr>
        <a:xfrm>
          <a:off x="1265173" y="1951306"/>
          <a:ext cx="921328" cy="138199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 l="-25000" r="-25000"/>
          </a:stretch>
        </a:blipFill>
        <a:ln>
          <a:noFill/>
        </a:ln>
        <a:effectLst/>
        <a:sp3d z="57150" extrusionH="63500" contourW="127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EBAF0AF-0C38-4347-AAD3-D90BA30B9342}">
      <dsp:nvSpPr>
        <dsp:cNvPr id="0" name=""/>
        <dsp:cNvSpPr/>
      </dsp:nvSpPr>
      <dsp:spPr>
        <a:xfrm>
          <a:off x="6129518" y="1628160"/>
          <a:ext cx="4864485" cy="1997597"/>
        </a:xfrm>
        <a:prstGeom prst="rect">
          <a:avLst/>
        </a:prstGeom>
        <a:solidFill>
          <a:schemeClr val="accent4">
            <a:alpha val="4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extrusionH="381000" prstMaterial="matte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91495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 Black" panose="020B0A04020102020204" pitchFamily="34" charset="0"/>
            </a:rPr>
            <a:t>Everyone can make mistakes, </a:t>
          </a:r>
          <a:r>
            <a:rPr lang="en-US" sz="1800" b="0" i="0" kern="1200" dirty="0">
              <a:latin typeface="Arial Black" panose="020B0A04020102020204" pitchFamily="34" charset="0"/>
            </a:rPr>
            <a:t>but the crucial aspect is to extract valuable lessons from them and prevent their recurrence.</a:t>
          </a:r>
          <a:endParaRPr lang="en-US" sz="1800" kern="1200" dirty="0">
            <a:latin typeface="Arial Black" panose="020B0A04020102020204" pitchFamily="34" charset="0"/>
          </a:endParaRPr>
        </a:p>
      </dsp:txBody>
      <dsp:txXfrm>
        <a:off x="6129518" y="1628160"/>
        <a:ext cx="4864485" cy="1997597"/>
      </dsp:txXfrm>
    </dsp:sp>
    <dsp:sp modelId="{65AFC9D4-B594-4F7A-8C9A-F6FB0B1E68C0}">
      <dsp:nvSpPr>
        <dsp:cNvPr id="0" name=""/>
        <dsp:cNvSpPr/>
      </dsp:nvSpPr>
      <dsp:spPr>
        <a:xfrm>
          <a:off x="5996082" y="1582061"/>
          <a:ext cx="921328" cy="138199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 l="-25000" r="-25000"/>
          </a:stretch>
        </a:blipFill>
        <a:ln>
          <a:noFill/>
        </a:ln>
        <a:effectLst/>
        <a:sp3d z="57150" extrusionH="63500" contourW="127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C2C9071-29BB-4428-824D-CFABE4EDBA2D}">
      <dsp:nvSpPr>
        <dsp:cNvPr id="0" name=""/>
        <dsp:cNvSpPr/>
      </dsp:nvSpPr>
      <dsp:spPr>
        <a:xfrm>
          <a:off x="1679269" y="4043999"/>
          <a:ext cx="4211785" cy="1316182"/>
        </a:xfrm>
        <a:prstGeom prst="rect">
          <a:avLst/>
        </a:prstGeom>
        <a:solidFill>
          <a:schemeClr val="accent4">
            <a:alpha val="4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extrusionH="381000" prstMaterial="matte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91495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kern="1200" dirty="0">
              <a:latin typeface="Arial Black" panose="020B0A04020102020204" pitchFamily="34" charset="0"/>
            </a:rPr>
            <a:t>Communication is an important work tool!</a:t>
          </a:r>
        </a:p>
      </dsp:txBody>
      <dsp:txXfrm>
        <a:off x="1679269" y="4043999"/>
        <a:ext cx="4211785" cy="1316182"/>
      </dsp:txXfrm>
    </dsp:sp>
    <dsp:sp modelId="{68CCAFB1-0AD0-4CE5-B4F1-E749BF672302}">
      <dsp:nvSpPr>
        <dsp:cNvPr id="0" name=""/>
        <dsp:cNvSpPr/>
      </dsp:nvSpPr>
      <dsp:spPr>
        <a:xfrm>
          <a:off x="1503778" y="3853883"/>
          <a:ext cx="921328" cy="138199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>
            <a:fillRect l="-25000" r="-25000"/>
          </a:stretch>
        </a:blipFill>
        <a:ln>
          <a:noFill/>
        </a:ln>
        <a:effectLst/>
        <a:sp3d z="57150" extrusionH="63500" contourW="127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4FD18A5-48C7-40B7-BF95-F740D5EF3825}">
      <dsp:nvSpPr>
        <dsp:cNvPr id="0" name=""/>
        <dsp:cNvSpPr/>
      </dsp:nvSpPr>
      <dsp:spPr>
        <a:xfrm>
          <a:off x="6264625" y="4043999"/>
          <a:ext cx="4211785" cy="1316182"/>
        </a:xfrm>
        <a:prstGeom prst="rect">
          <a:avLst/>
        </a:prstGeom>
        <a:solidFill>
          <a:schemeClr val="accent4">
            <a:alpha val="4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extrusionH="381000" prstMaterial="matte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91495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 dirty="0">
              <a:latin typeface="Arial Black" panose="020B0A04020102020204" pitchFamily="34" charset="0"/>
            </a:rPr>
            <a:t>Brighten your day, your colleagues' days, and guests' experiences with a warm smile!</a:t>
          </a:r>
          <a:endParaRPr lang="en-US" sz="1800" kern="1200" dirty="0">
            <a:latin typeface="Arial Black" panose="020B0A04020102020204" pitchFamily="34" charset="0"/>
          </a:endParaRPr>
        </a:p>
      </dsp:txBody>
      <dsp:txXfrm>
        <a:off x="6264625" y="4043999"/>
        <a:ext cx="4211785" cy="1316182"/>
      </dsp:txXfrm>
    </dsp:sp>
    <dsp:sp modelId="{D1BAE435-BC56-4311-AC45-605AAEBFD278}">
      <dsp:nvSpPr>
        <dsp:cNvPr id="0" name=""/>
        <dsp:cNvSpPr/>
      </dsp:nvSpPr>
      <dsp:spPr>
        <a:xfrm>
          <a:off x="6089134" y="3853883"/>
          <a:ext cx="921328" cy="1381992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rcRect/>
          <a:stretch>
            <a:fillRect l="-25000" r="-25000"/>
          </a:stretch>
        </a:blipFill>
        <a:ln>
          <a:noFill/>
        </a:ln>
        <a:effectLst/>
        <a:sp3d z="57150" extrusionH="63500" contourW="127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PictureStrips">
  <dgm:title val=""/>
  <dgm:desc val=""/>
  <dgm:catLst>
    <dgm:cat type="list" pri="12500"/>
    <dgm:cat type="picture" pri="13000"/>
    <dgm:cat type="pictureconvert" pri="13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40" srcId="0" destId="10" srcOrd="0" destOrd="0"/>
        <dgm:cxn modelId="5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  <dgm:cxn modelId="70" srcId="0" destId="40" srcOrd="2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snake">
          <dgm:param type="off" val="ctr"/>
        </dgm:alg>
      </dgm:if>
      <dgm:else name="Name3">
        <dgm:alg type="snake">
          <dgm:param type="off" val="ctr"/>
          <dgm:param type="grDir" val="tR"/>
        </dgm:alg>
      </dgm:else>
    </dgm:choose>
    <dgm:shape xmlns:r="http://schemas.openxmlformats.org/officeDocument/2006/relationships" r:blip="">
      <dgm:adjLst/>
    </dgm:shape>
    <dgm:constrLst>
      <dgm:constr type="primFontSz" for="des" ptType="node" op="equ" val="65"/>
      <dgm:constr type="w" for="ch" forName="composite" refType="w"/>
      <dgm:constr type="h" for="ch" forName="composite" refType="h"/>
      <dgm:constr type="sp" refType="h" refFor="ch" refForName="composite" op="equ" fact="0.1"/>
      <dgm:constr type="h" for="ch" forName="sibTrans" refType="h" refFor="ch" refForName="composite" op="equ" fact="0.1"/>
      <dgm:constr type="w" for="ch" forName="sibTrans" refType="h" refFor="ch" refForName="sibTrans" op="equ"/>
    </dgm:constrLst>
    <dgm:forEach name="nodesForEach" axis="ch" ptType="node">
      <dgm:layoutNode name="composite">
        <dgm:alg type="composite">
          <dgm:param type="ar" val="3"/>
        </dgm:alg>
        <dgm:shape xmlns:r="http://schemas.openxmlformats.org/officeDocument/2006/relationships" r:blip="">
          <dgm:adjLst/>
        </dgm:shape>
        <dgm:choose name="Name4">
          <dgm:if name="Name5" func="var" arg="dir" op="equ" val="norm">
            <dgm:constrLst>
              <dgm:constr type="l" for="ch" forName="rect1" refType="w" fact="0.04"/>
              <dgm:constr type="t" for="ch" forName="rect1" refType="h" fact="0.13"/>
              <dgm:constr type="w" for="ch" forName="rect1" refType="w" fact="0.96"/>
              <dgm:constr type="h" for="ch" forName="rect1" refType="h" fact="0.9"/>
              <dgm:constr type="l" for="ch" forName="rect2" refType="w" fact="0"/>
              <dgm:constr type="t" for="ch" forName="rect2" refType="h" fact="0"/>
              <dgm:constr type="w" for="ch" forName="rect2" refType="w" fact="0.21"/>
              <dgm:constr type="h" for="ch" forName="rect2" refType="w" fact="0.315"/>
            </dgm:constrLst>
          </dgm:if>
          <dgm:else name="Name6">
            <dgm:constrLst>
              <dgm:constr type="l" for="ch" forName="rect1" refType="w" fact="0"/>
              <dgm:constr type="t" for="ch" forName="rect1" refType="h" fact="0.13"/>
              <dgm:constr type="w" for="ch" forName="rect1" refType="w" fact="0.96"/>
              <dgm:constr type="h" for="ch" forName="rect1" refType="h" fact="0.9"/>
              <dgm:constr type="l" for="ch" forName="rect2" refType="w" fact="0.79"/>
              <dgm:constr type="t" for="ch" forName="rect2" refType="h" fact="0"/>
              <dgm:constr type="w" for="ch" forName="rect2" refType="w" fact="0.21"/>
              <dgm:constr type="h" for="ch" forName="rect2" refType="w" fact="0.315"/>
            </dgm:constrLst>
          </dgm:else>
        </dgm:choose>
        <dgm:layoutNode name="rect1" styleLbl="trAlignAcc1">
          <dgm:varLst>
            <dgm:bulletEnabled val="1"/>
          </dgm:varLst>
          <dgm:alg type="tx">
            <dgm:param type="parTxLTRAlign" val="l"/>
          </dgm:alg>
          <dgm:shape xmlns:r="http://schemas.openxmlformats.org/officeDocument/2006/relationships" type="rect" r:blip="">
            <dgm:adjLst/>
          </dgm:shape>
          <dgm:presOf axis="desOrSelf" ptType="node"/>
          <dgm:choose name="Name7">
            <dgm:if name="Name8" func="var" arg="dir" op="equ" val="norm">
              <dgm:constrLst>
                <dgm:constr type="lMarg" refType="w" fact="0.6"/>
                <dgm:constr type="rMarg" refType="primFontSz" fact="0.3"/>
                <dgm:constr type="tMarg" refType="primFontSz" fact="0.3"/>
                <dgm:constr type="bMarg" refType="primFontSz" fact="0.3"/>
              </dgm:constrLst>
            </dgm:if>
            <dgm:else name="Name9">
              <dgm:constrLst>
                <dgm:constr type="lMarg" refType="primFontSz" fact="0.3"/>
                <dgm:constr type="rMarg" refType="w" fact="0.6"/>
                <dgm:constr type="tMarg" refType="primFontSz" fact="0.3"/>
                <dgm:constr type="bMarg" refType="primFontSz" fact="0.3"/>
              </dgm:constrLst>
            </dgm:else>
          </dgm:choose>
          <dgm:ruleLst>
            <dgm:rule type="primFontSz" val="5" fact="NaN" max="NaN"/>
          </dgm:ruleLst>
        </dgm:layoutNode>
        <dgm:layoutNode name="rect2" styleLbl="fgImgPlace1">
          <dgm:alg type="sp"/>
          <dgm:shape xmlns:r="http://schemas.openxmlformats.org/officeDocument/2006/relationships" type="rect" r:blip="" blipPhldr="1">
            <dgm:adjLst/>
          </dgm:shape>
          <dgm:presOf/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PictureStrips">
  <dgm:title val=""/>
  <dgm:desc val=""/>
  <dgm:catLst>
    <dgm:cat type="list" pri="12500"/>
    <dgm:cat type="picture" pri="13000"/>
    <dgm:cat type="pictureconvert" pri="13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40" srcId="0" destId="10" srcOrd="0" destOrd="0"/>
        <dgm:cxn modelId="5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  <dgm:cxn modelId="70" srcId="0" destId="40" srcOrd="2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snake">
          <dgm:param type="off" val="ctr"/>
        </dgm:alg>
      </dgm:if>
      <dgm:else name="Name3">
        <dgm:alg type="snake">
          <dgm:param type="off" val="ctr"/>
          <dgm:param type="grDir" val="tR"/>
        </dgm:alg>
      </dgm:else>
    </dgm:choose>
    <dgm:shape xmlns:r="http://schemas.openxmlformats.org/officeDocument/2006/relationships" r:blip="">
      <dgm:adjLst/>
    </dgm:shape>
    <dgm:constrLst>
      <dgm:constr type="primFontSz" for="des" ptType="node" op="equ" val="65"/>
      <dgm:constr type="w" for="ch" forName="composite" refType="w"/>
      <dgm:constr type="h" for="ch" forName="composite" refType="h"/>
      <dgm:constr type="sp" refType="h" refFor="ch" refForName="composite" op="equ" fact="0.1"/>
      <dgm:constr type="h" for="ch" forName="sibTrans" refType="h" refFor="ch" refForName="composite" op="equ" fact="0.1"/>
      <dgm:constr type="w" for="ch" forName="sibTrans" refType="h" refFor="ch" refForName="sibTrans" op="equ"/>
    </dgm:constrLst>
    <dgm:forEach name="nodesForEach" axis="ch" ptType="node">
      <dgm:layoutNode name="composite">
        <dgm:alg type="composite">
          <dgm:param type="ar" val="3"/>
        </dgm:alg>
        <dgm:shape xmlns:r="http://schemas.openxmlformats.org/officeDocument/2006/relationships" r:blip="">
          <dgm:adjLst/>
        </dgm:shape>
        <dgm:choose name="Name4">
          <dgm:if name="Name5" func="var" arg="dir" op="equ" val="norm">
            <dgm:constrLst>
              <dgm:constr type="l" for="ch" forName="rect1" refType="w" fact="0.04"/>
              <dgm:constr type="t" for="ch" forName="rect1" refType="h" fact="0.13"/>
              <dgm:constr type="w" for="ch" forName="rect1" refType="w" fact="0.96"/>
              <dgm:constr type="h" for="ch" forName="rect1" refType="h" fact="0.9"/>
              <dgm:constr type="l" for="ch" forName="rect2" refType="w" fact="0"/>
              <dgm:constr type="t" for="ch" forName="rect2" refType="h" fact="0"/>
              <dgm:constr type="w" for="ch" forName="rect2" refType="w" fact="0.21"/>
              <dgm:constr type="h" for="ch" forName="rect2" refType="w" fact="0.315"/>
            </dgm:constrLst>
          </dgm:if>
          <dgm:else name="Name6">
            <dgm:constrLst>
              <dgm:constr type="l" for="ch" forName="rect1" refType="w" fact="0"/>
              <dgm:constr type="t" for="ch" forName="rect1" refType="h" fact="0.13"/>
              <dgm:constr type="w" for="ch" forName="rect1" refType="w" fact="0.96"/>
              <dgm:constr type="h" for="ch" forName="rect1" refType="h" fact="0.9"/>
              <dgm:constr type="l" for="ch" forName="rect2" refType="w" fact="0.79"/>
              <dgm:constr type="t" for="ch" forName="rect2" refType="h" fact="0"/>
              <dgm:constr type="w" for="ch" forName="rect2" refType="w" fact="0.21"/>
              <dgm:constr type="h" for="ch" forName="rect2" refType="w" fact="0.315"/>
            </dgm:constrLst>
          </dgm:else>
        </dgm:choose>
        <dgm:layoutNode name="rect1" styleLbl="trAlignAcc1">
          <dgm:varLst>
            <dgm:bulletEnabled val="1"/>
          </dgm:varLst>
          <dgm:alg type="tx">
            <dgm:param type="parTxLTRAlign" val="l"/>
          </dgm:alg>
          <dgm:shape xmlns:r="http://schemas.openxmlformats.org/officeDocument/2006/relationships" type="rect" r:blip="">
            <dgm:adjLst/>
          </dgm:shape>
          <dgm:presOf axis="desOrSelf" ptType="node"/>
          <dgm:choose name="Name7">
            <dgm:if name="Name8" func="var" arg="dir" op="equ" val="norm">
              <dgm:constrLst>
                <dgm:constr type="lMarg" refType="w" fact="0.6"/>
                <dgm:constr type="rMarg" refType="primFontSz" fact="0.3"/>
                <dgm:constr type="tMarg" refType="primFontSz" fact="0.3"/>
                <dgm:constr type="bMarg" refType="primFontSz" fact="0.3"/>
              </dgm:constrLst>
            </dgm:if>
            <dgm:else name="Name9">
              <dgm:constrLst>
                <dgm:constr type="lMarg" refType="primFontSz" fact="0.3"/>
                <dgm:constr type="rMarg" refType="w" fact="0.6"/>
                <dgm:constr type="tMarg" refType="primFontSz" fact="0.3"/>
                <dgm:constr type="bMarg" refType="primFontSz" fact="0.3"/>
              </dgm:constrLst>
            </dgm:else>
          </dgm:choose>
          <dgm:ruleLst>
            <dgm:rule type="primFontSz" val="5" fact="NaN" max="NaN"/>
          </dgm:ruleLst>
        </dgm:layoutNode>
        <dgm:layoutNode name="rect2" styleLbl="fgImgPlace1">
          <dgm:alg type="sp"/>
          <dgm:shape xmlns:r="http://schemas.openxmlformats.org/officeDocument/2006/relationships" type="rect" r:blip="" blipPhldr="1">
            <dgm:adjLst/>
          </dgm:shape>
          <dgm:presOf/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PictureStrips">
  <dgm:title val=""/>
  <dgm:desc val=""/>
  <dgm:catLst>
    <dgm:cat type="list" pri="12500"/>
    <dgm:cat type="picture" pri="13000"/>
    <dgm:cat type="pictureconvert" pri="13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40" srcId="0" destId="10" srcOrd="0" destOrd="0"/>
        <dgm:cxn modelId="5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  <dgm:cxn modelId="70" srcId="0" destId="40" srcOrd="2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snake">
          <dgm:param type="off" val="ctr"/>
        </dgm:alg>
      </dgm:if>
      <dgm:else name="Name3">
        <dgm:alg type="snake">
          <dgm:param type="off" val="ctr"/>
          <dgm:param type="grDir" val="tR"/>
        </dgm:alg>
      </dgm:else>
    </dgm:choose>
    <dgm:shape xmlns:r="http://schemas.openxmlformats.org/officeDocument/2006/relationships" r:blip="">
      <dgm:adjLst/>
    </dgm:shape>
    <dgm:constrLst>
      <dgm:constr type="primFontSz" for="des" ptType="node" op="equ" val="65"/>
      <dgm:constr type="w" for="ch" forName="composite" refType="w"/>
      <dgm:constr type="h" for="ch" forName="composite" refType="h"/>
      <dgm:constr type="sp" refType="h" refFor="ch" refForName="composite" op="equ" fact="0.1"/>
      <dgm:constr type="h" for="ch" forName="sibTrans" refType="h" refFor="ch" refForName="composite" op="equ" fact="0.1"/>
      <dgm:constr type="w" for="ch" forName="sibTrans" refType="h" refFor="ch" refForName="sibTrans" op="equ"/>
    </dgm:constrLst>
    <dgm:forEach name="nodesForEach" axis="ch" ptType="node">
      <dgm:layoutNode name="composite">
        <dgm:alg type="composite">
          <dgm:param type="ar" val="3"/>
        </dgm:alg>
        <dgm:shape xmlns:r="http://schemas.openxmlformats.org/officeDocument/2006/relationships" r:blip="">
          <dgm:adjLst/>
        </dgm:shape>
        <dgm:choose name="Name4">
          <dgm:if name="Name5" func="var" arg="dir" op="equ" val="norm">
            <dgm:constrLst>
              <dgm:constr type="l" for="ch" forName="rect1" refType="w" fact="0.04"/>
              <dgm:constr type="t" for="ch" forName="rect1" refType="h" fact="0.13"/>
              <dgm:constr type="w" for="ch" forName="rect1" refType="w" fact="0.96"/>
              <dgm:constr type="h" for="ch" forName="rect1" refType="h" fact="0.9"/>
              <dgm:constr type="l" for="ch" forName="rect2" refType="w" fact="0"/>
              <dgm:constr type="t" for="ch" forName="rect2" refType="h" fact="0"/>
              <dgm:constr type="w" for="ch" forName="rect2" refType="w" fact="0.21"/>
              <dgm:constr type="h" for="ch" forName="rect2" refType="w" fact="0.315"/>
            </dgm:constrLst>
          </dgm:if>
          <dgm:else name="Name6">
            <dgm:constrLst>
              <dgm:constr type="l" for="ch" forName="rect1" refType="w" fact="0"/>
              <dgm:constr type="t" for="ch" forName="rect1" refType="h" fact="0.13"/>
              <dgm:constr type="w" for="ch" forName="rect1" refType="w" fact="0.96"/>
              <dgm:constr type="h" for="ch" forName="rect1" refType="h" fact="0.9"/>
              <dgm:constr type="l" for="ch" forName="rect2" refType="w" fact="0.79"/>
              <dgm:constr type="t" for="ch" forName="rect2" refType="h" fact="0"/>
              <dgm:constr type="w" for="ch" forName="rect2" refType="w" fact="0.21"/>
              <dgm:constr type="h" for="ch" forName="rect2" refType="w" fact="0.315"/>
            </dgm:constrLst>
          </dgm:else>
        </dgm:choose>
        <dgm:layoutNode name="rect1" styleLbl="trAlignAcc1">
          <dgm:varLst>
            <dgm:bulletEnabled val="1"/>
          </dgm:varLst>
          <dgm:alg type="tx">
            <dgm:param type="parTxLTRAlign" val="l"/>
          </dgm:alg>
          <dgm:shape xmlns:r="http://schemas.openxmlformats.org/officeDocument/2006/relationships" type="rect" r:blip="">
            <dgm:adjLst/>
          </dgm:shape>
          <dgm:presOf axis="desOrSelf" ptType="node"/>
          <dgm:choose name="Name7">
            <dgm:if name="Name8" func="var" arg="dir" op="equ" val="norm">
              <dgm:constrLst>
                <dgm:constr type="lMarg" refType="w" fact="0.6"/>
                <dgm:constr type="rMarg" refType="primFontSz" fact="0.3"/>
                <dgm:constr type="tMarg" refType="primFontSz" fact="0.3"/>
                <dgm:constr type="bMarg" refType="primFontSz" fact="0.3"/>
              </dgm:constrLst>
            </dgm:if>
            <dgm:else name="Name9">
              <dgm:constrLst>
                <dgm:constr type="lMarg" refType="primFontSz" fact="0.3"/>
                <dgm:constr type="rMarg" refType="w" fact="0.6"/>
                <dgm:constr type="tMarg" refType="primFontSz" fact="0.3"/>
                <dgm:constr type="bMarg" refType="primFontSz" fact="0.3"/>
              </dgm:constrLst>
            </dgm:else>
          </dgm:choose>
          <dgm:ruleLst>
            <dgm:rule type="primFontSz" val="5" fact="NaN" max="NaN"/>
          </dgm:ruleLst>
        </dgm:layoutNode>
        <dgm:layoutNode name="rect2" styleLbl="fgImgPlace1">
          <dgm:alg type="sp"/>
          <dgm:shape xmlns:r="http://schemas.openxmlformats.org/officeDocument/2006/relationships" type="rect" r:blip="" blipPhldr="1">
            <dgm:adjLst/>
          </dgm:shape>
          <dgm:presOf/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PictureStrips">
  <dgm:title val=""/>
  <dgm:desc val=""/>
  <dgm:catLst>
    <dgm:cat type="list" pri="12500"/>
    <dgm:cat type="picture" pri="13000"/>
    <dgm:cat type="pictureconvert" pri="13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40" srcId="0" destId="10" srcOrd="0" destOrd="0"/>
        <dgm:cxn modelId="5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  <dgm:cxn modelId="70" srcId="0" destId="40" srcOrd="2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snake">
          <dgm:param type="off" val="ctr"/>
        </dgm:alg>
      </dgm:if>
      <dgm:else name="Name3">
        <dgm:alg type="snake">
          <dgm:param type="off" val="ctr"/>
          <dgm:param type="grDir" val="tR"/>
        </dgm:alg>
      </dgm:else>
    </dgm:choose>
    <dgm:shape xmlns:r="http://schemas.openxmlformats.org/officeDocument/2006/relationships" r:blip="">
      <dgm:adjLst/>
    </dgm:shape>
    <dgm:constrLst>
      <dgm:constr type="primFontSz" for="des" ptType="node" op="equ" val="65"/>
      <dgm:constr type="w" for="ch" forName="composite" refType="w"/>
      <dgm:constr type="h" for="ch" forName="composite" refType="h"/>
      <dgm:constr type="sp" refType="h" refFor="ch" refForName="composite" op="equ" fact="0.1"/>
      <dgm:constr type="h" for="ch" forName="sibTrans" refType="h" refFor="ch" refForName="composite" op="equ" fact="0.1"/>
      <dgm:constr type="w" for="ch" forName="sibTrans" refType="h" refFor="ch" refForName="sibTrans" op="equ"/>
    </dgm:constrLst>
    <dgm:forEach name="nodesForEach" axis="ch" ptType="node">
      <dgm:layoutNode name="composite">
        <dgm:alg type="composite">
          <dgm:param type="ar" val="3"/>
        </dgm:alg>
        <dgm:shape xmlns:r="http://schemas.openxmlformats.org/officeDocument/2006/relationships" r:blip="">
          <dgm:adjLst/>
        </dgm:shape>
        <dgm:choose name="Name4">
          <dgm:if name="Name5" func="var" arg="dir" op="equ" val="norm">
            <dgm:constrLst>
              <dgm:constr type="l" for="ch" forName="rect1" refType="w" fact="0.04"/>
              <dgm:constr type="t" for="ch" forName="rect1" refType="h" fact="0.13"/>
              <dgm:constr type="w" for="ch" forName="rect1" refType="w" fact="0.96"/>
              <dgm:constr type="h" for="ch" forName="rect1" refType="h" fact="0.9"/>
              <dgm:constr type="l" for="ch" forName="rect2" refType="w" fact="0"/>
              <dgm:constr type="t" for="ch" forName="rect2" refType="h" fact="0"/>
              <dgm:constr type="w" for="ch" forName="rect2" refType="w" fact="0.21"/>
              <dgm:constr type="h" for="ch" forName="rect2" refType="w" fact="0.315"/>
            </dgm:constrLst>
          </dgm:if>
          <dgm:else name="Name6">
            <dgm:constrLst>
              <dgm:constr type="l" for="ch" forName="rect1" refType="w" fact="0"/>
              <dgm:constr type="t" for="ch" forName="rect1" refType="h" fact="0.13"/>
              <dgm:constr type="w" for="ch" forName="rect1" refType="w" fact="0.96"/>
              <dgm:constr type="h" for="ch" forName="rect1" refType="h" fact="0.9"/>
              <dgm:constr type="l" for="ch" forName="rect2" refType="w" fact="0.79"/>
              <dgm:constr type="t" for="ch" forName="rect2" refType="h" fact="0"/>
              <dgm:constr type="w" for="ch" forName="rect2" refType="w" fact="0.21"/>
              <dgm:constr type="h" for="ch" forName="rect2" refType="w" fact="0.315"/>
            </dgm:constrLst>
          </dgm:else>
        </dgm:choose>
        <dgm:layoutNode name="rect1" styleLbl="trAlignAcc1">
          <dgm:varLst>
            <dgm:bulletEnabled val="1"/>
          </dgm:varLst>
          <dgm:alg type="tx">
            <dgm:param type="parTxLTRAlign" val="l"/>
          </dgm:alg>
          <dgm:shape xmlns:r="http://schemas.openxmlformats.org/officeDocument/2006/relationships" type="rect" r:blip="">
            <dgm:adjLst/>
          </dgm:shape>
          <dgm:presOf axis="desOrSelf" ptType="node"/>
          <dgm:choose name="Name7">
            <dgm:if name="Name8" func="var" arg="dir" op="equ" val="norm">
              <dgm:constrLst>
                <dgm:constr type="lMarg" refType="w" fact="0.6"/>
                <dgm:constr type="rMarg" refType="primFontSz" fact="0.3"/>
                <dgm:constr type="tMarg" refType="primFontSz" fact="0.3"/>
                <dgm:constr type="bMarg" refType="primFontSz" fact="0.3"/>
              </dgm:constrLst>
            </dgm:if>
            <dgm:else name="Name9">
              <dgm:constrLst>
                <dgm:constr type="lMarg" refType="primFontSz" fact="0.3"/>
                <dgm:constr type="rMarg" refType="w" fact="0.6"/>
                <dgm:constr type="tMarg" refType="primFontSz" fact="0.3"/>
                <dgm:constr type="bMarg" refType="primFontSz" fact="0.3"/>
              </dgm:constrLst>
            </dgm:else>
          </dgm:choose>
          <dgm:ruleLst>
            <dgm:rule type="primFontSz" val="5" fact="NaN" max="NaN"/>
          </dgm:ruleLst>
        </dgm:layoutNode>
        <dgm:layoutNode name="rect2" styleLbl="fgImgPlace1">
          <dgm:alg type="sp"/>
          <dgm:shape xmlns:r="http://schemas.openxmlformats.org/officeDocument/2006/relationships" type="rect" r:blip="" blipPhldr="1">
            <dgm:adjLst/>
          </dgm:shape>
          <dgm:presOf/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PictureStrips">
  <dgm:title val=""/>
  <dgm:desc val=""/>
  <dgm:catLst>
    <dgm:cat type="list" pri="12500"/>
    <dgm:cat type="picture" pri="13000"/>
    <dgm:cat type="pictureconvert" pri="13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40" srcId="0" destId="10" srcOrd="0" destOrd="0"/>
        <dgm:cxn modelId="5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  <dgm:cxn modelId="70" srcId="0" destId="40" srcOrd="2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snake">
          <dgm:param type="off" val="ctr"/>
        </dgm:alg>
      </dgm:if>
      <dgm:else name="Name3">
        <dgm:alg type="snake">
          <dgm:param type="off" val="ctr"/>
          <dgm:param type="grDir" val="tR"/>
        </dgm:alg>
      </dgm:else>
    </dgm:choose>
    <dgm:shape xmlns:r="http://schemas.openxmlformats.org/officeDocument/2006/relationships" r:blip="">
      <dgm:adjLst/>
    </dgm:shape>
    <dgm:constrLst>
      <dgm:constr type="primFontSz" for="des" ptType="node" op="equ" val="65"/>
      <dgm:constr type="w" for="ch" forName="composite" refType="w"/>
      <dgm:constr type="h" for="ch" forName="composite" refType="h"/>
      <dgm:constr type="sp" refType="h" refFor="ch" refForName="composite" op="equ" fact="0.1"/>
      <dgm:constr type="h" for="ch" forName="sibTrans" refType="h" refFor="ch" refForName="composite" op="equ" fact="0.1"/>
      <dgm:constr type="w" for="ch" forName="sibTrans" refType="h" refFor="ch" refForName="sibTrans" op="equ"/>
    </dgm:constrLst>
    <dgm:forEach name="nodesForEach" axis="ch" ptType="node">
      <dgm:layoutNode name="composite">
        <dgm:alg type="composite">
          <dgm:param type="ar" val="3"/>
        </dgm:alg>
        <dgm:shape xmlns:r="http://schemas.openxmlformats.org/officeDocument/2006/relationships" r:blip="">
          <dgm:adjLst/>
        </dgm:shape>
        <dgm:choose name="Name4">
          <dgm:if name="Name5" func="var" arg="dir" op="equ" val="norm">
            <dgm:constrLst>
              <dgm:constr type="l" for="ch" forName="rect1" refType="w" fact="0.04"/>
              <dgm:constr type="t" for="ch" forName="rect1" refType="h" fact="0.13"/>
              <dgm:constr type="w" for="ch" forName="rect1" refType="w" fact="0.96"/>
              <dgm:constr type="h" for="ch" forName="rect1" refType="h" fact="0.9"/>
              <dgm:constr type="l" for="ch" forName="rect2" refType="w" fact="0"/>
              <dgm:constr type="t" for="ch" forName="rect2" refType="h" fact="0"/>
              <dgm:constr type="w" for="ch" forName="rect2" refType="w" fact="0.21"/>
              <dgm:constr type="h" for="ch" forName="rect2" refType="w" fact="0.315"/>
            </dgm:constrLst>
          </dgm:if>
          <dgm:else name="Name6">
            <dgm:constrLst>
              <dgm:constr type="l" for="ch" forName="rect1" refType="w" fact="0"/>
              <dgm:constr type="t" for="ch" forName="rect1" refType="h" fact="0.13"/>
              <dgm:constr type="w" for="ch" forName="rect1" refType="w" fact="0.96"/>
              <dgm:constr type="h" for="ch" forName="rect1" refType="h" fact="0.9"/>
              <dgm:constr type="l" for="ch" forName="rect2" refType="w" fact="0.79"/>
              <dgm:constr type="t" for="ch" forName="rect2" refType="h" fact="0"/>
              <dgm:constr type="w" for="ch" forName="rect2" refType="w" fact="0.21"/>
              <dgm:constr type="h" for="ch" forName="rect2" refType="w" fact="0.315"/>
            </dgm:constrLst>
          </dgm:else>
        </dgm:choose>
        <dgm:layoutNode name="rect1" styleLbl="trAlignAcc1">
          <dgm:varLst>
            <dgm:bulletEnabled val="1"/>
          </dgm:varLst>
          <dgm:alg type="tx">
            <dgm:param type="parTxLTRAlign" val="l"/>
          </dgm:alg>
          <dgm:shape xmlns:r="http://schemas.openxmlformats.org/officeDocument/2006/relationships" type="rect" r:blip="">
            <dgm:adjLst/>
          </dgm:shape>
          <dgm:presOf axis="desOrSelf" ptType="node"/>
          <dgm:choose name="Name7">
            <dgm:if name="Name8" func="var" arg="dir" op="equ" val="norm">
              <dgm:constrLst>
                <dgm:constr type="lMarg" refType="w" fact="0.6"/>
                <dgm:constr type="rMarg" refType="primFontSz" fact="0.3"/>
                <dgm:constr type="tMarg" refType="primFontSz" fact="0.3"/>
                <dgm:constr type="bMarg" refType="primFontSz" fact="0.3"/>
              </dgm:constrLst>
            </dgm:if>
            <dgm:else name="Name9">
              <dgm:constrLst>
                <dgm:constr type="lMarg" refType="primFontSz" fact="0.3"/>
                <dgm:constr type="rMarg" refType="w" fact="0.6"/>
                <dgm:constr type="tMarg" refType="primFontSz" fact="0.3"/>
                <dgm:constr type="bMarg" refType="primFontSz" fact="0.3"/>
              </dgm:constrLst>
            </dgm:else>
          </dgm:choose>
          <dgm:ruleLst>
            <dgm:rule type="primFontSz" val="5" fact="NaN" max="NaN"/>
          </dgm:ruleLst>
        </dgm:layoutNode>
        <dgm:layoutNode name="rect2" styleLbl="fgImgPlace1">
          <dgm:alg type="sp"/>
          <dgm:shape xmlns:r="http://schemas.openxmlformats.org/officeDocument/2006/relationships" type="rect" r:blip="" blipPhldr="1">
            <dgm:adjLst/>
          </dgm:shape>
          <dgm:presOf/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PictureStrips">
  <dgm:title val=""/>
  <dgm:desc val=""/>
  <dgm:catLst>
    <dgm:cat type="list" pri="12500"/>
    <dgm:cat type="picture" pri="13000"/>
    <dgm:cat type="pictureconvert" pri="13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40" srcId="0" destId="10" srcOrd="0" destOrd="0"/>
        <dgm:cxn modelId="5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  <dgm:cxn modelId="70" srcId="0" destId="40" srcOrd="2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snake">
          <dgm:param type="off" val="ctr"/>
        </dgm:alg>
      </dgm:if>
      <dgm:else name="Name3">
        <dgm:alg type="snake">
          <dgm:param type="off" val="ctr"/>
          <dgm:param type="grDir" val="tR"/>
        </dgm:alg>
      </dgm:else>
    </dgm:choose>
    <dgm:shape xmlns:r="http://schemas.openxmlformats.org/officeDocument/2006/relationships" r:blip="">
      <dgm:adjLst/>
    </dgm:shape>
    <dgm:constrLst>
      <dgm:constr type="primFontSz" for="des" ptType="node" op="equ" val="65"/>
      <dgm:constr type="w" for="ch" forName="composite" refType="w"/>
      <dgm:constr type="h" for="ch" forName="composite" refType="h"/>
      <dgm:constr type="sp" refType="h" refFor="ch" refForName="composite" op="equ" fact="0.1"/>
      <dgm:constr type="h" for="ch" forName="sibTrans" refType="h" refFor="ch" refForName="composite" op="equ" fact="0.1"/>
      <dgm:constr type="w" for="ch" forName="sibTrans" refType="h" refFor="ch" refForName="sibTrans" op="equ"/>
    </dgm:constrLst>
    <dgm:forEach name="nodesForEach" axis="ch" ptType="node">
      <dgm:layoutNode name="composite">
        <dgm:alg type="composite">
          <dgm:param type="ar" val="3"/>
        </dgm:alg>
        <dgm:shape xmlns:r="http://schemas.openxmlformats.org/officeDocument/2006/relationships" r:blip="">
          <dgm:adjLst/>
        </dgm:shape>
        <dgm:choose name="Name4">
          <dgm:if name="Name5" func="var" arg="dir" op="equ" val="norm">
            <dgm:constrLst>
              <dgm:constr type="l" for="ch" forName="rect1" refType="w" fact="0.04"/>
              <dgm:constr type="t" for="ch" forName="rect1" refType="h" fact="0.13"/>
              <dgm:constr type="w" for="ch" forName="rect1" refType="w" fact="0.96"/>
              <dgm:constr type="h" for="ch" forName="rect1" refType="h" fact="0.9"/>
              <dgm:constr type="l" for="ch" forName="rect2" refType="w" fact="0"/>
              <dgm:constr type="t" for="ch" forName="rect2" refType="h" fact="0"/>
              <dgm:constr type="w" for="ch" forName="rect2" refType="w" fact="0.21"/>
              <dgm:constr type="h" for="ch" forName="rect2" refType="w" fact="0.315"/>
            </dgm:constrLst>
          </dgm:if>
          <dgm:else name="Name6">
            <dgm:constrLst>
              <dgm:constr type="l" for="ch" forName="rect1" refType="w" fact="0"/>
              <dgm:constr type="t" for="ch" forName="rect1" refType="h" fact="0.13"/>
              <dgm:constr type="w" for="ch" forName="rect1" refType="w" fact="0.96"/>
              <dgm:constr type="h" for="ch" forName="rect1" refType="h" fact="0.9"/>
              <dgm:constr type="l" for="ch" forName="rect2" refType="w" fact="0.79"/>
              <dgm:constr type="t" for="ch" forName="rect2" refType="h" fact="0"/>
              <dgm:constr type="w" for="ch" forName="rect2" refType="w" fact="0.21"/>
              <dgm:constr type="h" for="ch" forName="rect2" refType="w" fact="0.315"/>
            </dgm:constrLst>
          </dgm:else>
        </dgm:choose>
        <dgm:layoutNode name="rect1" styleLbl="trAlignAcc1">
          <dgm:varLst>
            <dgm:bulletEnabled val="1"/>
          </dgm:varLst>
          <dgm:alg type="tx">
            <dgm:param type="parTxLTRAlign" val="l"/>
          </dgm:alg>
          <dgm:shape xmlns:r="http://schemas.openxmlformats.org/officeDocument/2006/relationships" type="rect" r:blip="">
            <dgm:adjLst/>
          </dgm:shape>
          <dgm:presOf axis="desOrSelf" ptType="node"/>
          <dgm:choose name="Name7">
            <dgm:if name="Name8" func="var" arg="dir" op="equ" val="norm">
              <dgm:constrLst>
                <dgm:constr type="lMarg" refType="w" fact="0.6"/>
                <dgm:constr type="rMarg" refType="primFontSz" fact="0.3"/>
                <dgm:constr type="tMarg" refType="primFontSz" fact="0.3"/>
                <dgm:constr type="bMarg" refType="primFontSz" fact="0.3"/>
              </dgm:constrLst>
            </dgm:if>
            <dgm:else name="Name9">
              <dgm:constrLst>
                <dgm:constr type="lMarg" refType="primFontSz" fact="0.3"/>
                <dgm:constr type="rMarg" refType="w" fact="0.6"/>
                <dgm:constr type="tMarg" refType="primFontSz" fact="0.3"/>
                <dgm:constr type="bMarg" refType="primFontSz" fact="0.3"/>
              </dgm:constrLst>
            </dgm:else>
          </dgm:choose>
          <dgm:ruleLst>
            <dgm:rule type="primFontSz" val="5" fact="NaN" max="NaN"/>
          </dgm:ruleLst>
        </dgm:layoutNode>
        <dgm:layoutNode name="rect2" styleLbl="fgImgPlace1">
          <dgm:alg type="sp"/>
          <dgm:shape xmlns:r="http://schemas.openxmlformats.org/officeDocument/2006/relationships" type="rect" r:blip="" blipPhldr="1">
            <dgm:adjLst/>
          </dgm:shape>
          <dgm:presOf/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PictureStrips">
  <dgm:title val=""/>
  <dgm:desc val=""/>
  <dgm:catLst>
    <dgm:cat type="list" pri="12500"/>
    <dgm:cat type="picture" pri="13000"/>
    <dgm:cat type="pictureconvert" pri="13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40" srcId="0" destId="10" srcOrd="0" destOrd="0"/>
        <dgm:cxn modelId="5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  <dgm:cxn modelId="70" srcId="0" destId="40" srcOrd="2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snake">
          <dgm:param type="off" val="ctr"/>
        </dgm:alg>
      </dgm:if>
      <dgm:else name="Name3">
        <dgm:alg type="snake">
          <dgm:param type="off" val="ctr"/>
          <dgm:param type="grDir" val="tR"/>
        </dgm:alg>
      </dgm:else>
    </dgm:choose>
    <dgm:shape xmlns:r="http://schemas.openxmlformats.org/officeDocument/2006/relationships" r:blip="">
      <dgm:adjLst/>
    </dgm:shape>
    <dgm:constrLst>
      <dgm:constr type="primFontSz" for="des" ptType="node" op="equ" val="65"/>
      <dgm:constr type="w" for="ch" forName="composite" refType="w"/>
      <dgm:constr type="h" for="ch" forName="composite" refType="h"/>
      <dgm:constr type="sp" refType="h" refFor="ch" refForName="composite" op="equ" fact="0.1"/>
      <dgm:constr type="h" for="ch" forName="sibTrans" refType="h" refFor="ch" refForName="composite" op="equ" fact="0.1"/>
      <dgm:constr type="w" for="ch" forName="sibTrans" refType="h" refFor="ch" refForName="sibTrans" op="equ"/>
    </dgm:constrLst>
    <dgm:forEach name="nodesForEach" axis="ch" ptType="node">
      <dgm:layoutNode name="composite">
        <dgm:alg type="composite">
          <dgm:param type="ar" val="3"/>
        </dgm:alg>
        <dgm:shape xmlns:r="http://schemas.openxmlformats.org/officeDocument/2006/relationships" r:blip="">
          <dgm:adjLst/>
        </dgm:shape>
        <dgm:choose name="Name4">
          <dgm:if name="Name5" func="var" arg="dir" op="equ" val="norm">
            <dgm:constrLst>
              <dgm:constr type="l" for="ch" forName="rect1" refType="w" fact="0.04"/>
              <dgm:constr type="t" for="ch" forName="rect1" refType="h" fact="0.13"/>
              <dgm:constr type="w" for="ch" forName="rect1" refType="w" fact="0.96"/>
              <dgm:constr type="h" for="ch" forName="rect1" refType="h" fact="0.9"/>
              <dgm:constr type="l" for="ch" forName="rect2" refType="w" fact="0"/>
              <dgm:constr type="t" for="ch" forName="rect2" refType="h" fact="0"/>
              <dgm:constr type="w" for="ch" forName="rect2" refType="w" fact="0.21"/>
              <dgm:constr type="h" for="ch" forName="rect2" refType="w" fact="0.315"/>
            </dgm:constrLst>
          </dgm:if>
          <dgm:else name="Name6">
            <dgm:constrLst>
              <dgm:constr type="l" for="ch" forName="rect1" refType="w" fact="0"/>
              <dgm:constr type="t" for="ch" forName="rect1" refType="h" fact="0.13"/>
              <dgm:constr type="w" for="ch" forName="rect1" refType="w" fact="0.96"/>
              <dgm:constr type="h" for="ch" forName="rect1" refType="h" fact="0.9"/>
              <dgm:constr type="l" for="ch" forName="rect2" refType="w" fact="0.79"/>
              <dgm:constr type="t" for="ch" forName="rect2" refType="h" fact="0"/>
              <dgm:constr type="w" for="ch" forName="rect2" refType="w" fact="0.21"/>
              <dgm:constr type="h" for="ch" forName="rect2" refType="w" fact="0.315"/>
            </dgm:constrLst>
          </dgm:else>
        </dgm:choose>
        <dgm:layoutNode name="rect1" styleLbl="trAlignAcc1">
          <dgm:varLst>
            <dgm:bulletEnabled val="1"/>
          </dgm:varLst>
          <dgm:alg type="tx">
            <dgm:param type="parTxLTRAlign" val="l"/>
          </dgm:alg>
          <dgm:shape xmlns:r="http://schemas.openxmlformats.org/officeDocument/2006/relationships" type="rect" r:blip="">
            <dgm:adjLst/>
          </dgm:shape>
          <dgm:presOf axis="desOrSelf" ptType="node"/>
          <dgm:choose name="Name7">
            <dgm:if name="Name8" func="var" arg="dir" op="equ" val="norm">
              <dgm:constrLst>
                <dgm:constr type="lMarg" refType="w" fact="0.6"/>
                <dgm:constr type="rMarg" refType="primFontSz" fact="0.3"/>
                <dgm:constr type="tMarg" refType="primFontSz" fact="0.3"/>
                <dgm:constr type="bMarg" refType="primFontSz" fact="0.3"/>
              </dgm:constrLst>
            </dgm:if>
            <dgm:else name="Name9">
              <dgm:constrLst>
                <dgm:constr type="lMarg" refType="primFontSz" fact="0.3"/>
                <dgm:constr type="rMarg" refType="w" fact="0.6"/>
                <dgm:constr type="tMarg" refType="primFontSz" fact="0.3"/>
                <dgm:constr type="bMarg" refType="primFontSz" fact="0.3"/>
              </dgm:constrLst>
            </dgm:else>
          </dgm:choose>
          <dgm:ruleLst>
            <dgm:rule type="primFontSz" val="5" fact="NaN" max="NaN"/>
          </dgm:ruleLst>
        </dgm:layoutNode>
        <dgm:layoutNode name="rect2" styleLbl="fgImgPlace1">
          <dgm:alg type="sp"/>
          <dgm:shape xmlns:r="http://schemas.openxmlformats.org/officeDocument/2006/relationships" type="rect" r:blip="" blipPhldr="1">
            <dgm:adjLst/>
          </dgm:shape>
          <dgm:presOf/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8/layout/PictureStrips">
  <dgm:title val=""/>
  <dgm:desc val=""/>
  <dgm:catLst>
    <dgm:cat type="list" pri="12500"/>
    <dgm:cat type="picture" pri="13000"/>
    <dgm:cat type="pictureconvert" pri="13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40" srcId="0" destId="10" srcOrd="0" destOrd="0"/>
        <dgm:cxn modelId="5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  <dgm:cxn modelId="70" srcId="0" destId="40" srcOrd="2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snake">
          <dgm:param type="off" val="ctr"/>
        </dgm:alg>
      </dgm:if>
      <dgm:else name="Name3">
        <dgm:alg type="snake">
          <dgm:param type="off" val="ctr"/>
          <dgm:param type="grDir" val="tR"/>
        </dgm:alg>
      </dgm:else>
    </dgm:choose>
    <dgm:shape xmlns:r="http://schemas.openxmlformats.org/officeDocument/2006/relationships" r:blip="">
      <dgm:adjLst/>
    </dgm:shape>
    <dgm:constrLst>
      <dgm:constr type="primFontSz" for="des" ptType="node" op="equ" val="65"/>
      <dgm:constr type="w" for="ch" forName="composite" refType="w"/>
      <dgm:constr type="h" for="ch" forName="composite" refType="h"/>
      <dgm:constr type="sp" refType="h" refFor="ch" refForName="composite" op="equ" fact="0.1"/>
      <dgm:constr type="h" for="ch" forName="sibTrans" refType="h" refFor="ch" refForName="composite" op="equ" fact="0.1"/>
      <dgm:constr type="w" for="ch" forName="sibTrans" refType="h" refFor="ch" refForName="sibTrans" op="equ"/>
    </dgm:constrLst>
    <dgm:forEach name="nodesForEach" axis="ch" ptType="node">
      <dgm:layoutNode name="composite">
        <dgm:alg type="composite">
          <dgm:param type="ar" val="3"/>
        </dgm:alg>
        <dgm:shape xmlns:r="http://schemas.openxmlformats.org/officeDocument/2006/relationships" r:blip="">
          <dgm:adjLst/>
        </dgm:shape>
        <dgm:choose name="Name4">
          <dgm:if name="Name5" func="var" arg="dir" op="equ" val="norm">
            <dgm:constrLst>
              <dgm:constr type="l" for="ch" forName="rect1" refType="w" fact="0.04"/>
              <dgm:constr type="t" for="ch" forName="rect1" refType="h" fact="0.13"/>
              <dgm:constr type="w" for="ch" forName="rect1" refType="w" fact="0.96"/>
              <dgm:constr type="h" for="ch" forName="rect1" refType="h" fact="0.9"/>
              <dgm:constr type="l" for="ch" forName="rect2" refType="w" fact="0"/>
              <dgm:constr type="t" for="ch" forName="rect2" refType="h" fact="0"/>
              <dgm:constr type="w" for="ch" forName="rect2" refType="w" fact="0.21"/>
              <dgm:constr type="h" for="ch" forName="rect2" refType="w" fact="0.315"/>
            </dgm:constrLst>
          </dgm:if>
          <dgm:else name="Name6">
            <dgm:constrLst>
              <dgm:constr type="l" for="ch" forName="rect1" refType="w" fact="0"/>
              <dgm:constr type="t" for="ch" forName="rect1" refType="h" fact="0.13"/>
              <dgm:constr type="w" for="ch" forName="rect1" refType="w" fact="0.96"/>
              <dgm:constr type="h" for="ch" forName="rect1" refType="h" fact="0.9"/>
              <dgm:constr type="l" for="ch" forName="rect2" refType="w" fact="0.79"/>
              <dgm:constr type="t" for="ch" forName="rect2" refType="h" fact="0"/>
              <dgm:constr type="w" for="ch" forName="rect2" refType="w" fact="0.21"/>
              <dgm:constr type="h" for="ch" forName="rect2" refType="w" fact="0.315"/>
            </dgm:constrLst>
          </dgm:else>
        </dgm:choose>
        <dgm:layoutNode name="rect1" styleLbl="trAlignAcc1">
          <dgm:varLst>
            <dgm:bulletEnabled val="1"/>
          </dgm:varLst>
          <dgm:alg type="tx">
            <dgm:param type="parTxLTRAlign" val="l"/>
          </dgm:alg>
          <dgm:shape xmlns:r="http://schemas.openxmlformats.org/officeDocument/2006/relationships" type="rect" r:blip="">
            <dgm:adjLst/>
          </dgm:shape>
          <dgm:presOf axis="desOrSelf" ptType="node"/>
          <dgm:choose name="Name7">
            <dgm:if name="Name8" func="var" arg="dir" op="equ" val="norm">
              <dgm:constrLst>
                <dgm:constr type="lMarg" refType="w" fact="0.6"/>
                <dgm:constr type="rMarg" refType="primFontSz" fact="0.3"/>
                <dgm:constr type="tMarg" refType="primFontSz" fact="0.3"/>
                <dgm:constr type="bMarg" refType="primFontSz" fact="0.3"/>
              </dgm:constrLst>
            </dgm:if>
            <dgm:else name="Name9">
              <dgm:constrLst>
                <dgm:constr type="lMarg" refType="primFontSz" fact="0.3"/>
                <dgm:constr type="rMarg" refType="w" fact="0.6"/>
                <dgm:constr type="tMarg" refType="primFontSz" fact="0.3"/>
                <dgm:constr type="bMarg" refType="primFontSz" fact="0.3"/>
              </dgm:constrLst>
            </dgm:else>
          </dgm:choose>
          <dgm:ruleLst>
            <dgm:rule type="primFontSz" val="5" fact="NaN" max="NaN"/>
          </dgm:ruleLst>
        </dgm:layoutNode>
        <dgm:layoutNode name="rect2" styleLbl="fgImgPlace1">
          <dgm:alg type="sp"/>
          <dgm:shape xmlns:r="http://schemas.openxmlformats.org/officeDocument/2006/relationships" type="rect" r:blip="" blipPhldr="1">
            <dgm:adjLst/>
          </dgm:shape>
          <dgm:presOf/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8/layout/PictureStrips">
  <dgm:title val=""/>
  <dgm:desc val=""/>
  <dgm:catLst>
    <dgm:cat type="list" pri="12500"/>
    <dgm:cat type="picture" pri="13000"/>
    <dgm:cat type="pictureconvert" pri="13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40" srcId="0" destId="10" srcOrd="0" destOrd="0"/>
        <dgm:cxn modelId="5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  <dgm:cxn modelId="70" srcId="0" destId="40" srcOrd="2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snake">
          <dgm:param type="off" val="ctr"/>
        </dgm:alg>
      </dgm:if>
      <dgm:else name="Name3">
        <dgm:alg type="snake">
          <dgm:param type="off" val="ctr"/>
          <dgm:param type="grDir" val="tR"/>
        </dgm:alg>
      </dgm:else>
    </dgm:choose>
    <dgm:shape xmlns:r="http://schemas.openxmlformats.org/officeDocument/2006/relationships" r:blip="">
      <dgm:adjLst/>
    </dgm:shape>
    <dgm:constrLst>
      <dgm:constr type="primFontSz" for="des" ptType="node" op="equ" val="65"/>
      <dgm:constr type="w" for="ch" forName="composite" refType="w"/>
      <dgm:constr type="h" for="ch" forName="composite" refType="h"/>
      <dgm:constr type="sp" refType="h" refFor="ch" refForName="composite" op="equ" fact="0.1"/>
      <dgm:constr type="h" for="ch" forName="sibTrans" refType="h" refFor="ch" refForName="composite" op="equ" fact="0.1"/>
      <dgm:constr type="w" for="ch" forName="sibTrans" refType="h" refFor="ch" refForName="sibTrans" op="equ"/>
    </dgm:constrLst>
    <dgm:forEach name="nodesForEach" axis="ch" ptType="node">
      <dgm:layoutNode name="composite">
        <dgm:alg type="composite">
          <dgm:param type="ar" val="3"/>
        </dgm:alg>
        <dgm:shape xmlns:r="http://schemas.openxmlformats.org/officeDocument/2006/relationships" r:blip="">
          <dgm:adjLst/>
        </dgm:shape>
        <dgm:choose name="Name4">
          <dgm:if name="Name5" func="var" arg="dir" op="equ" val="norm">
            <dgm:constrLst>
              <dgm:constr type="l" for="ch" forName="rect1" refType="w" fact="0.04"/>
              <dgm:constr type="t" for="ch" forName="rect1" refType="h" fact="0.13"/>
              <dgm:constr type="w" for="ch" forName="rect1" refType="w" fact="0.96"/>
              <dgm:constr type="h" for="ch" forName="rect1" refType="h" fact="0.9"/>
              <dgm:constr type="l" for="ch" forName="rect2" refType="w" fact="0"/>
              <dgm:constr type="t" for="ch" forName="rect2" refType="h" fact="0"/>
              <dgm:constr type="w" for="ch" forName="rect2" refType="w" fact="0.21"/>
              <dgm:constr type="h" for="ch" forName="rect2" refType="w" fact="0.315"/>
            </dgm:constrLst>
          </dgm:if>
          <dgm:else name="Name6">
            <dgm:constrLst>
              <dgm:constr type="l" for="ch" forName="rect1" refType="w" fact="0"/>
              <dgm:constr type="t" for="ch" forName="rect1" refType="h" fact="0.13"/>
              <dgm:constr type="w" for="ch" forName="rect1" refType="w" fact="0.96"/>
              <dgm:constr type="h" for="ch" forName="rect1" refType="h" fact="0.9"/>
              <dgm:constr type="l" for="ch" forName="rect2" refType="w" fact="0.79"/>
              <dgm:constr type="t" for="ch" forName="rect2" refType="h" fact="0"/>
              <dgm:constr type="w" for="ch" forName="rect2" refType="w" fact="0.21"/>
              <dgm:constr type="h" for="ch" forName="rect2" refType="w" fact="0.315"/>
            </dgm:constrLst>
          </dgm:else>
        </dgm:choose>
        <dgm:layoutNode name="rect1" styleLbl="trAlignAcc1">
          <dgm:varLst>
            <dgm:bulletEnabled val="1"/>
          </dgm:varLst>
          <dgm:alg type="tx">
            <dgm:param type="parTxLTRAlign" val="l"/>
          </dgm:alg>
          <dgm:shape xmlns:r="http://schemas.openxmlformats.org/officeDocument/2006/relationships" type="rect" r:blip="">
            <dgm:adjLst/>
          </dgm:shape>
          <dgm:presOf axis="desOrSelf" ptType="node"/>
          <dgm:choose name="Name7">
            <dgm:if name="Name8" func="var" arg="dir" op="equ" val="norm">
              <dgm:constrLst>
                <dgm:constr type="lMarg" refType="w" fact="0.6"/>
                <dgm:constr type="rMarg" refType="primFontSz" fact="0.3"/>
                <dgm:constr type="tMarg" refType="primFontSz" fact="0.3"/>
                <dgm:constr type="bMarg" refType="primFontSz" fact="0.3"/>
              </dgm:constrLst>
            </dgm:if>
            <dgm:else name="Name9">
              <dgm:constrLst>
                <dgm:constr type="lMarg" refType="primFontSz" fact="0.3"/>
                <dgm:constr type="rMarg" refType="w" fact="0.6"/>
                <dgm:constr type="tMarg" refType="primFontSz" fact="0.3"/>
                <dgm:constr type="bMarg" refType="primFontSz" fact="0.3"/>
              </dgm:constrLst>
            </dgm:else>
          </dgm:choose>
          <dgm:ruleLst>
            <dgm:rule type="primFontSz" val="5" fact="NaN" max="NaN"/>
          </dgm:ruleLst>
        </dgm:layoutNode>
        <dgm:layoutNode name="rect2" styleLbl="fgImgPlace1">
          <dgm:alg type="sp"/>
          <dgm:shape xmlns:r="http://schemas.openxmlformats.org/officeDocument/2006/relationships" type="rect" r:blip="" blipPhldr="1">
            <dgm:adjLst/>
          </dgm:shape>
          <dgm:presOf/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5">
  <dgm:title val=""/>
  <dgm:desc val=""/>
  <dgm:catLst>
    <dgm:cat type="3D" pri="11500"/>
  </dgm:catLst>
  <dgm:scene3d>
    <a:camera prst="isometricOffAxis2Left" zoom="95000"/>
    <a:lightRig rig="flat" dir="t"/>
  </dgm:scene3d>
  <dgm:styleLbl name="node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z="5715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381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52400" extrusionH="1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38100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3810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400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150"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63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4005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40050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4005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15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5">
  <dgm:title val=""/>
  <dgm:desc val=""/>
  <dgm:catLst>
    <dgm:cat type="3D" pri="11500"/>
  </dgm:catLst>
  <dgm:scene3d>
    <a:camera prst="isometricOffAxis2Left" zoom="95000"/>
    <a:lightRig rig="flat" dir="t"/>
  </dgm:scene3d>
  <dgm:styleLbl name="node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z="5715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381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52400" extrusionH="1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38100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3810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400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150"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63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4005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40050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4005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15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5">
  <dgm:title val=""/>
  <dgm:desc val=""/>
  <dgm:catLst>
    <dgm:cat type="3D" pri="11500"/>
  </dgm:catLst>
  <dgm:scene3d>
    <a:camera prst="isometricOffAxis2Left" zoom="95000"/>
    <a:lightRig rig="flat" dir="t"/>
  </dgm:scene3d>
  <dgm:styleLbl name="node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z="5715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381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52400" extrusionH="1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38100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3810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400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150"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63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4005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40050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4005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15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3d5">
  <dgm:title val=""/>
  <dgm:desc val=""/>
  <dgm:catLst>
    <dgm:cat type="3D" pri="11500"/>
  </dgm:catLst>
  <dgm:scene3d>
    <a:camera prst="isometricOffAxis2Left" zoom="95000"/>
    <a:lightRig rig="flat" dir="t"/>
  </dgm:scene3d>
  <dgm:styleLbl name="node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z="5715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381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52400" extrusionH="1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38100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3810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400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150"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63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4005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40050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4005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15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3d5">
  <dgm:title val=""/>
  <dgm:desc val=""/>
  <dgm:catLst>
    <dgm:cat type="3D" pri="11500"/>
  </dgm:catLst>
  <dgm:scene3d>
    <a:camera prst="isometricOffAxis2Left" zoom="95000"/>
    <a:lightRig rig="flat" dir="t"/>
  </dgm:scene3d>
  <dgm:styleLbl name="node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z="5715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381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52400" extrusionH="1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38100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3810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400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150"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63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4005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40050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4005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15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3d5">
  <dgm:title val=""/>
  <dgm:desc val=""/>
  <dgm:catLst>
    <dgm:cat type="3D" pri="11500"/>
  </dgm:catLst>
  <dgm:scene3d>
    <a:camera prst="isometricOffAxis2Left" zoom="95000"/>
    <a:lightRig rig="flat" dir="t"/>
  </dgm:scene3d>
  <dgm:styleLbl name="node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z="5715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381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52400" extrusionH="1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38100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3810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400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150"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63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4005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40050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4005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15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3d5">
  <dgm:title val=""/>
  <dgm:desc val=""/>
  <dgm:catLst>
    <dgm:cat type="3D" pri="11500"/>
  </dgm:catLst>
  <dgm:scene3d>
    <a:camera prst="isometricOffAxis2Left" zoom="95000"/>
    <a:lightRig rig="flat" dir="t"/>
  </dgm:scene3d>
  <dgm:styleLbl name="node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z="5715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381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52400" extrusionH="1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38100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3810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400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150"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63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4005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40050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4005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15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2" name="Freeform 11"/>
          <p:cNvSpPr/>
          <p:nvPr/>
        </p:nvSpPr>
        <p:spPr>
          <a:xfrm>
            <a:off x="-15875" y="0"/>
            <a:ext cx="11683810" cy="6588125"/>
          </a:xfrm>
          <a:custGeom>
            <a:avLst/>
            <a:gdLst/>
            <a:ahLst/>
            <a:cxnLst/>
            <a:rect l="l" t="t" r="r" b="b"/>
            <a:pathLst>
              <a:path w="11683810" h="6588125">
                <a:moveTo>
                  <a:pt x="0" y="0"/>
                </a:moveTo>
                <a:lnTo>
                  <a:pt x="11318691" y="0"/>
                </a:lnTo>
                <a:lnTo>
                  <a:pt x="11683810" y="5976938"/>
                </a:lnTo>
                <a:lnTo>
                  <a:pt x="15875" y="6588125"/>
                </a:lnTo>
                <a:cubicBezTo>
                  <a:pt x="10583" y="4386792"/>
                  <a:pt x="5292" y="2185458"/>
                  <a:pt x="0" y="0"/>
                </a:cubicBezTo>
                <a:close/>
              </a:path>
            </a:pathLst>
          </a:custGeom>
          <a:ln>
            <a:noFill/>
          </a:ln>
          <a:effectLst>
            <a:outerShdw blurRad="101600" dist="152400" dir="4380000" algn="tl" rotWithShape="0">
              <a:srgbClr val="000000">
                <a:alpha val="43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Freeform 13"/>
          <p:cNvSpPr/>
          <p:nvPr/>
        </p:nvSpPr>
        <p:spPr>
          <a:xfrm>
            <a:off x="0" y="4282257"/>
            <a:ext cx="11329257" cy="2028845"/>
          </a:xfrm>
          <a:custGeom>
            <a:avLst/>
            <a:gdLst/>
            <a:ahLst/>
            <a:cxnLst/>
            <a:rect l="l" t="t" r="r" b="b"/>
            <a:pathLst>
              <a:path w="11329257" h="2028845">
                <a:moveTo>
                  <a:pt x="0" y="588520"/>
                </a:moveTo>
                <a:lnTo>
                  <a:pt x="11244075" y="0"/>
                </a:lnTo>
                <a:lnTo>
                  <a:pt x="11329257" y="1424838"/>
                </a:lnTo>
                <a:lnTo>
                  <a:pt x="0" y="2028845"/>
                </a:lnTo>
                <a:lnTo>
                  <a:pt x="0" y="588520"/>
                </a:lnTo>
                <a:close/>
              </a:path>
            </a:pathLst>
          </a:custGeom>
          <a:gradFill flip="none" rotWithShape="1">
            <a:gsLst>
              <a:gs pos="34000">
                <a:schemeClr val="accent2"/>
              </a:gs>
              <a:gs pos="100000">
                <a:schemeClr val="accent2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Freeform 25"/>
          <p:cNvSpPr/>
          <p:nvPr/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2"/>
              </a:gs>
              <a:gs pos="100000">
                <a:schemeClr val="accent2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Freeform 14"/>
          <p:cNvSpPr/>
          <p:nvPr/>
        </p:nvSpPr>
        <p:spPr>
          <a:xfrm rot="21420000">
            <a:off x="-161800" y="293317"/>
            <a:ext cx="11367116" cy="5751804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21420000">
            <a:off x="891201" y="662656"/>
            <a:ext cx="9755187" cy="2766528"/>
          </a:xfrm>
        </p:spPr>
        <p:txBody>
          <a:bodyPr anchor="b">
            <a:normAutofit/>
          </a:bodyPr>
          <a:lstStyle>
            <a:lvl1pPr algn="r">
              <a:defRPr sz="8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21420000">
            <a:off x="983062" y="3505209"/>
            <a:ext cx="9755187" cy="550333"/>
          </a:xfrm>
        </p:spPr>
        <p:txBody>
          <a:bodyPr anchor="t">
            <a:noAutofit/>
          </a:bodyPr>
          <a:lstStyle>
            <a:lvl1pPr marL="0" indent="0" algn="r">
              <a:buNone/>
              <a:defRPr sz="28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21420000">
            <a:off x="4948541" y="4578463"/>
            <a:ext cx="6143653" cy="1163112"/>
          </a:xfrm>
        </p:spPr>
        <p:txBody>
          <a:bodyPr/>
          <a:lstStyle>
            <a:lvl1pPr algn="ctr">
              <a:defRPr sz="5400">
                <a:solidFill>
                  <a:schemeClr val="accent2">
                    <a:lumMod val="50000"/>
                  </a:schemeClr>
                </a:solidFill>
              </a:defRPr>
            </a:lvl1pPr>
          </a:lstStyle>
          <a:p>
            <a:fld id="{3E876F2A-47E8-468C-A757-BB7DDDA68499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21420000">
            <a:off x="-9144" y="4882896"/>
            <a:ext cx="4050792" cy="1197864"/>
          </a:xfrm>
        </p:spPr>
        <p:txBody>
          <a:bodyPr vert="horz" lIns="91440" tIns="45720" rIns="91440" bIns="45720" rtlCol="0" anchor="ctr"/>
          <a:lstStyle>
            <a:lvl1pPr algn="r">
              <a:defRPr lang="en-US" sz="5400" dirty="0"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21420000">
            <a:off x="9851758" y="3832648"/>
            <a:ext cx="907186" cy="498470"/>
          </a:xfrm>
        </p:spPr>
        <p:txBody>
          <a:bodyPr/>
          <a:lstStyle>
            <a:lvl1pPr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BFEF090B-667F-4A57-B6A1-C616F10623C3}" type="slidenum">
              <a:rPr lang="en-US" smtClean="0"/>
              <a:t>‹#›</a:t>
            </a:fld>
            <a:endParaRPr lang="en-US"/>
          </a:p>
        </p:txBody>
      </p:sp>
      <p:sp>
        <p:nvSpPr>
          <p:cNvPr id="25" name="5-Point Star 24"/>
          <p:cNvSpPr/>
          <p:nvPr/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4448071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10394707" cy="33111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876F2A-47E8-468C-A757-BB7DDDA68499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EF090B-667F-4A57-B6A1-C616F10623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92354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3193487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3742267"/>
            <a:ext cx="10394707" cy="1639614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876F2A-47E8-468C-A757-BB7DDDA68499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EF090B-667F-4A57-B6A1-C616F10623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54263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814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5088714" cy="3311189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5993971" y="2063396"/>
            <a:ext cx="5086538" cy="3311189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876F2A-47E8-468C-A757-BB7DDDA68499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EF090B-667F-4A57-B6A1-C616F10623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99479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115814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8356" y="2063396"/>
            <a:ext cx="4856158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685802" y="2861733"/>
            <a:ext cx="5088712" cy="2512852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8191" y="2063396"/>
            <a:ext cx="4864491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5993969" y="2861733"/>
            <a:ext cx="5088713" cy="2512852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876F2A-47E8-468C-A757-BB7DDDA68499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EF090B-667F-4A57-B6A1-C616F10623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75456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876F2A-47E8-468C-A757-BB7DDDA68499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EF090B-667F-4A57-B6A1-C616F10623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85918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876F2A-47E8-468C-A757-BB7DDDA68499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EF090B-667F-4A57-B6A1-C616F10623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15848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3643" y="685800"/>
            <a:ext cx="4126860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46132" y="685800"/>
            <a:ext cx="6034375" cy="46887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3642" y="2709052"/>
            <a:ext cx="4126861" cy="2665533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876F2A-47E8-468C-A757-BB7DDDA68499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EF090B-667F-4A57-B6A1-C616F10623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52177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85800"/>
            <a:ext cx="6345302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82362" y="0"/>
            <a:ext cx="3598146" cy="507153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2709052"/>
            <a:ext cx="6345301" cy="2362481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876F2A-47E8-468C-A757-BB7DDDA68499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EF090B-667F-4A57-B6A1-C616F10623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65970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106333"/>
            <a:ext cx="10394708" cy="58884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5801" y="685799"/>
            <a:ext cx="10392513" cy="319490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80" y="4702923"/>
            <a:ext cx="10394728" cy="682472"/>
          </a:xfrm>
        </p:spPr>
        <p:txBody>
          <a:bodyPr anchor="t"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876F2A-47E8-468C-A757-BB7DDDA68499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EF090B-667F-4A57-B6A1-C616F10623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55465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902" cy="3194903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79" y="4106333"/>
            <a:ext cx="10394729" cy="127360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876F2A-47E8-468C-A757-BB7DDDA68499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EF090B-667F-4A57-B6A1-C616F10623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150913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1732" y="685800"/>
            <a:ext cx="9525020" cy="2916704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550264" y="3610032"/>
            <a:ext cx="8667956" cy="377768"/>
          </a:xfrm>
        </p:spPr>
        <p:txBody>
          <a:bodyPr anchor="t">
            <a:normAutofit/>
          </a:bodyPr>
          <a:lstStyle>
            <a:lvl1pPr marL="0" indent="0" algn="r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4106334"/>
            <a:ext cx="10396882" cy="1268252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876F2A-47E8-468C-A757-BB7DDDA68499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EF090B-667F-4A57-B6A1-C616F10623C3}" type="slidenum">
              <a:rPr lang="en-US" smtClean="0"/>
              <a:t>‹#›</a:t>
            </a:fld>
            <a:endParaRPr lang="en-US"/>
          </a:p>
        </p:txBody>
      </p:sp>
      <p:sp>
        <p:nvSpPr>
          <p:cNvPr id="13" name="TextBox 12"/>
          <p:cNvSpPr txBox="1"/>
          <p:nvPr/>
        </p:nvSpPr>
        <p:spPr>
          <a:xfrm>
            <a:off x="685801" y="89262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473083" y="292282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25188348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723854"/>
            <a:ext cx="10394707" cy="2511835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4247468"/>
            <a:ext cx="10394707" cy="114064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876F2A-47E8-468C-A757-BB7DDDA68499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EF090B-667F-4A57-B6A1-C616F10623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693766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85802" y="685800"/>
            <a:ext cx="10394706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2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802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4622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234621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70380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770380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876F2A-47E8-468C-A757-BB7DDDA68499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EF090B-667F-4A57-B6A1-C616F10623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10218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91840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5780" y="2063395"/>
            <a:ext cx="3310128" cy="1536725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91840" y="4389287"/>
            <a:ext cx="3310128" cy="98529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7410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235999" y="2063395"/>
            <a:ext cx="3310128" cy="1535237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235999" y="4389286"/>
            <a:ext cx="3310128" cy="98530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68944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768819" y="2063394"/>
            <a:ext cx="3310128" cy="1537196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768819" y="4389284"/>
            <a:ext cx="3310128" cy="985302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876F2A-47E8-468C-A757-BB7DDDA68499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EF090B-667F-4A57-B6A1-C616F10623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00183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2063396"/>
            <a:ext cx="10394707" cy="331119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876F2A-47E8-468C-A757-BB7DDDA68499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EF090B-667F-4A57-B6A1-C616F10623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186342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15862" y="685800"/>
            <a:ext cx="2264646" cy="4688785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685800"/>
            <a:ext cx="7904431" cy="4688785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876F2A-47E8-468C-A757-BB7DDDA68499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EF090B-667F-4A57-B6A1-C616F10623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91337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jp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10" name="Group 9"/>
          <p:cNvGrpSpPr/>
          <p:nvPr/>
        </p:nvGrpSpPr>
        <p:grpSpPr>
          <a:xfrm>
            <a:off x="-25397" y="0"/>
            <a:ext cx="12005350" cy="6644081"/>
            <a:chOff x="-25397" y="0"/>
            <a:chExt cx="12005350" cy="6644081"/>
          </a:xfrm>
        </p:grpSpPr>
        <p:sp useBgFill="1">
          <p:nvSpPr>
            <p:cNvPr id="11" name="Rectangle 10"/>
            <p:cNvSpPr/>
            <p:nvPr/>
          </p:nvSpPr>
          <p:spPr>
            <a:xfrm>
              <a:off x="1" y="0"/>
              <a:ext cx="11979952" cy="6644081"/>
            </a:xfrm>
            <a:prstGeom prst="rect">
              <a:avLst/>
            </a:prstGeom>
            <a:ln>
              <a:noFill/>
            </a:ln>
            <a:effectLst>
              <a:outerShdw blurRad="98425" dist="76200" dir="4380000" algn="tl" rotWithShape="0">
                <a:srgbClr val="000000">
                  <a:alpha val="68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-25397" y="0"/>
              <a:ext cx="11773291" cy="6419514"/>
            </a:xfrm>
            <a:custGeom>
              <a:avLst/>
              <a:gdLst/>
              <a:ahLst/>
              <a:cxnLst/>
              <a:rect l="l" t="t" r="r" b="b"/>
              <a:pathLst>
                <a:path w="11773291" h="6419514">
                  <a:moveTo>
                    <a:pt x="11750059" y="0"/>
                  </a:moveTo>
                  <a:lnTo>
                    <a:pt x="11773291" y="6419514"/>
                  </a:lnTo>
                  <a:lnTo>
                    <a:pt x="0" y="6411047"/>
                  </a:lnTo>
                </a:path>
              </a:pathLst>
            </a:custGeom>
            <a:ln w="82550">
              <a:solidFill>
                <a:schemeClr val="tx1">
                  <a:lumMod val="50000"/>
                  <a:lumOff val="50000"/>
                </a:schemeClr>
              </a:solidFill>
              <a:miter lim="800000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sp>
        <p:sp>
          <p:nvSpPr>
            <p:cNvPr id="13" name="Rectangle 12"/>
            <p:cNvSpPr/>
            <p:nvPr/>
          </p:nvSpPr>
          <p:spPr>
            <a:xfrm>
              <a:off x="1" y="5600215"/>
              <a:ext cx="11706512" cy="780581"/>
            </a:xfrm>
            <a:prstGeom prst="rect">
              <a:avLst/>
            </a:prstGeom>
            <a:gradFill flip="none" rotWithShape="1">
              <a:gsLst>
                <a:gs pos="34000">
                  <a:schemeClr val="accent2"/>
                </a:gs>
                <a:gs pos="100000">
                  <a:schemeClr val="accent2">
                    <a:lumMod val="5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063396"/>
            <a:ext cx="10396883" cy="33111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98083" y="5757334"/>
            <a:ext cx="3784600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200" cap="all" baseline="0">
                <a:solidFill>
                  <a:schemeClr val="accent2">
                    <a:lumMod val="50000"/>
                  </a:schemeClr>
                </a:solidFill>
              </a:defRPr>
            </a:lvl1pPr>
          </a:lstStyle>
          <a:p>
            <a:fld id="{3E876F2A-47E8-468C-A757-BB7DDDA68499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1" y="5757334"/>
            <a:ext cx="5499719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200" cap="all" baseline="0">
                <a:solidFill>
                  <a:schemeClr val="accent2">
                    <a:lumMod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287121" y="5757334"/>
            <a:ext cx="907186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3200" cap="all" baseline="0">
                <a:solidFill>
                  <a:schemeClr val="accent2">
                    <a:lumMod val="50000"/>
                  </a:schemeClr>
                </a:solidFill>
              </a:defRPr>
            </a:lvl1pPr>
          </a:lstStyle>
          <a:p>
            <a:fld id="{BFEF090B-667F-4A57-B6A1-C616F10623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4041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0" r:id="rId1"/>
    <p:sldLayoutId id="2147483781" r:id="rId2"/>
    <p:sldLayoutId id="2147483782" r:id="rId3"/>
    <p:sldLayoutId id="2147483783" r:id="rId4"/>
    <p:sldLayoutId id="2147483784" r:id="rId5"/>
    <p:sldLayoutId id="2147483785" r:id="rId6"/>
    <p:sldLayoutId id="2147483786" r:id="rId7"/>
    <p:sldLayoutId id="2147483787" r:id="rId8"/>
    <p:sldLayoutId id="2147483788" r:id="rId9"/>
    <p:sldLayoutId id="2147483789" r:id="rId10"/>
    <p:sldLayoutId id="2147483790" r:id="rId11"/>
    <p:sldLayoutId id="2147483791" r:id="rId12"/>
    <p:sldLayoutId id="2147483792" r:id="rId13"/>
    <p:sldLayoutId id="2147483793" r:id="rId14"/>
    <p:sldLayoutId id="2147483794" r:id="rId15"/>
    <p:sldLayoutId id="2147483795" r:id="rId16"/>
    <p:sldLayoutId id="2147483796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solidFill>
            <a:schemeClr val="accent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13.jp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diagramLayout" Target="../diagrams/layout3.xml"/><Relationship Id="rId7" Type="http://schemas.openxmlformats.org/officeDocument/2006/relationships/image" Target="../media/image18.jpe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Relationship Id="rId9" Type="http://schemas.openxmlformats.org/officeDocument/2006/relationships/image" Target="../media/image20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7" Type="http://schemas.openxmlformats.org/officeDocument/2006/relationships/image" Target="../media/image27.jpe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7" Type="http://schemas.openxmlformats.org/officeDocument/2006/relationships/image" Target="../media/image28.jpeg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7" Type="http://schemas.openxmlformats.org/officeDocument/2006/relationships/image" Target="../media/image29.jpeg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7" Type="http://schemas.openxmlformats.org/officeDocument/2006/relationships/image" Target="../media/image30.jpg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7" Type="http://schemas.openxmlformats.org/officeDocument/2006/relationships/image" Target="../media/image31.jpeg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jpg"/><Relationship Id="rId3" Type="http://schemas.openxmlformats.org/officeDocument/2006/relationships/diagramLayout" Target="../diagrams/layout9.xml"/><Relationship Id="rId7" Type="http://schemas.openxmlformats.org/officeDocument/2006/relationships/image" Target="../media/image32.jpeg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ospitalitynet.org/explainer/4114237.html" TargetMode="External"/><Relationship Id="rId2" Type="http://schemas.openxmlformats.org/officeDocument/2006/relationships/hyperlink" Target="https://loyaltylobby.com/2019/08/21/ihg-rewards-club-greener-stay-promotion-for-europe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questionpro.com/blog/holiday-inn-customer-experience/" TargetMode="External"/><Relationship Id="rId4" Type="http://schemas.openxmlformats.org/officeDocument/2006/relationships/hyperlink" Target="https://www.hospitalitynet.org/opinion/4117872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9B2B17-3857-9977-4ABD-D08C5101EC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 rot="21420000">
            <a:off x="1265063" y="66204"/>
            <a:ext cx="9755187" cy="2766528"/>
          </a:xfrm>
        </p:spPr>
        <p:txBody>
          <a:bodyPr>
            <a:normAutofit/>
          </a:bodyPr>
          <a:lstStyle/>
          <a:p>
            <a:pPr algn="ctr"/>
            <a:r>
              <a:rPr lang="en-US" sz="3600" dirty="0">
                <a:solidFill>
                  <a:schemeClr val="tx1"/>
                </a:solidFill>
                <a:latin typeface="Arial Black" panose="020B0A04020102020204" pitchFamily="34" charset="0"/>
              </a:rPr>
              <a:t>Dina Priedulena</a:t>
            </a:r>
            <a:br>
              <a:rPr lang="en-US" sz="3600" dirty="0">
                <a:solidFill>
                  <a:schemeClr val="tx1"/>
                </a:solidFill>
                <a:latin typeface="Arial Black" panose="020B0A04020102020204" pitchFamily="34" charset="0"/>
              </a:rPr>
            </a:br>
            <a:r>
              <a:rPr lang="en-US" sz="3600" dirty="0">
                <a:solidFill>
                  <a:schemeClr val="tx1"/>
                </a:solidFill>
                <a:latin typeface="Arial Black" panose="020B0A04020102020204" pitchFamily="34" charset="0"/>
              </a:rPr>
              <a:t>Student ID Number: 2233688</a:t>
            </a:r>
            <a:br>
              <a:rPr lang="en-US" sz="3600" dirty="0">
                <a:solidFill>
                  <a:schemeClr val="tx1"/>
                </a:solidFill>
                <a:latin typeface="Arial Black" panose="020B0A04020102020204" pitchFamily="34" charset="0"/>
              </a:rPr>
            </a:br>
            <a:r>
              <a:rPr lang="en-US" sz="3600" dirty="0">
                <a:solidFill>
                  <a:schemeClr val="tx1"/>
                </a:solidFill>
                <a:latin typeface="Arial Black" panose="020B0A04020102020204" pitchFamily="34" charset="0"/>
              </a:rPr>
              <a:t>Operating Hotel Facilities</a:t>
            </a:r>
            <a:br>
              <a:rPr lang="en-US" sz="3600" dirty="0">
                <a:solidFill>
                  <a:schemeClr val="tx1"/>
                </a:solidFill>
                <a:latin typeface="Arial Black" panose="020B0A04020102020204" pitchFamily="34" charset="0"/>
              </a:rPr>
            </a:br>
            <a:r>
              <a:rPr lang="en-US" sz="3600" dirty="0">
                <a:solidFill>
                  <a:schemeClr val="tx1"/>
                </a:solidFill>
                <a:latin typeface="Arial Black" panose="020B0A04020102020204" pitchFamily="34" charset="0"/>
              </a:rPr>
              <a:t>BMIH4006</a:t>
            </a:r>
            <a:br>
              <a:rPr lang="en-US" sz="3600" dirty="0">
                <a:solidFill>
                  <a:schemeClr val="tx1"/>
                </a:solidFill>
                <a:latin typeface="Arial Black" panose="020B0A04020102020204" pitchFamily="34" charset="0"/>
              </a:rPr>
            </a:br>
            <a:r>
              <a:rPr lang="en-US" sz="3600" dirty="0">
                <a:solidFill>
                  <a:schemeClr val="tx1"/>
                </a:solidFill>
                <a:latin typeface="Arial Black" panose="020B0A04020102020204" pitchFamily="34" charset="0"/>
              </a:rPr>
              <a:t>Natalie Brailsford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5B2C7C-9F81-5BEC-2C8F-814CE6D5F72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 rot="21420000">
            <a:off x="894997" y="3156930"/>
            <a:ext cx="9616729" cy="1319424"/>
          </a:xfrm>
        </p:spPr>
        <p:txBody>
          <a:bodyPr/>
          <a:lstStyle/>
          <a:p>
            <a:pPr algn="ctr"/>
            <a:r>
              <a:rPr lang="en-US" sz="3600" b="1" i="0" dirty="0">
                <a:solidFill>
                  <a:schemeClr val="tx1"/>
                </a:solidFill>
                <a:effectLst/>
                <a:latin typeface="Arial Black" panose="020B0A04020102020204" pitchFamily="34" charset="0"/>
              </a:rPr>
              <a:t>Guest-Ready Rooms: A Training Presentation</a:t>
            </a:r>
            <a:endParaRPr lang="en-US" sz="3600" dirty="0">
              <a:solidFill>
                <a:schemeClr val="tx1"/>
              </a:solidFill>
              <a:latin typeface="Arial Black" panose="020B0A04020102020204" pitchFamily="34" charset="0"/>
            </a:endParaRPr>
          </a:p>
        </p:txBody>
      </p:sp>
      <p:pic>
        <p:nvPicPr>
          <p:cNvPr id="5" name="Picture 4" descr="A green and white logo&#10;&#10;Description automatically generated">
            <a:extLst>
              <a:ext uri="{FF2B5EF4-FFF2-40B4-BE49-F238E27FC236}">
                <a16:creationId xmlns:a16="http://schemas.microsoft.com/office/drawing/2014/main" id="{B09E4F68-09E7-1F8F-FED2-F52BA696438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832923">
            <a:off x="-41647" y="893999"/>
            <a:ext cx="3090896" cy="22486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05329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D8D6A9-9DAD-BEEE-CF3E-EB40B43C63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90075" y="143358"/>
            <a:ext cx="10396882" cy="1151965"/>
          </a:xfrm>
        </p:spPr>
        <p:txBody>
          <a:bodyPr>
            <a:normAutofit fontScale="90000"/>
          </a:bodyPr>
          <a:lstStyle/>
          <a:p>
            <a:pPr algn="ctr"/>
            <a:r>
              <a:rPr lang="en-US" sz="4000" dirty="0">
                <a:latin typeface="Arial Black" panose="020B0A04020102020204" pitchFamily="34" charset="0"/>
              </a:rPr>
              <a:t>contents table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AAD3AC-1904-32DA-22F8-29B296BDB2B2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85980" y="1295323"/>
            <a:ext cx="11205274" cy="4640528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endParaRPr lang="en-US" sz="2000" dirty="0">
              <a:latin typeface="Arial Black" panose="020B0A04020102020204" pitchFamily="34" charset="0"/>
            </a:endParaRPr>
          </a:p>
          <a:p>
            <a:pPr marL="457200" indent="-457200">
              <a:buFont typeface="+mj-lt"/>
              <a:buAutoNum type="arabicPeriod"/>
            </a:pPr>
            <a:endParaRPr lang="en-US" sz="2000" dirty="0">
              <a:effectLst/>
              <a:latin typeface="Arial Black" panose="020B0A04020102020204" pitchFamily="34" charset="0"/>
              <a:ea typeface="Calibri" panose="020F0502020204030204" pitchFamily="34" charset="0"/>
            </a:endParaRPr>
          </a:p>
          <a:p>
            <a:pPr marL="914400" lvl="1" indent="-457200">
              <a:buFont typeface="+mj-lt"/>
              <a:buAutoNum type="arabicPeriod"/>
            </a:pPr>
            <a:r>
              <a:rPr lang="en-US" sz="7000" dirty="0">
                <a:latin typeface="Arial Black" panose="020B0A04020102020204" pitchFamily="34" charset="0"/>
              </a:rPr>
              <a:t>   A title page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US" sz="7000" dirty="0">
                <a:latin typeface="Arial Black" panose="020B0A04020102020204" pitchFamily="34" charset="0"/>
              </a:rPr>
              <a:t>   contents table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US" sz="7000" dirty="0">
                <a:latin typeface="Arial Black" panose="020B0A04020102020204" pitchFamily="34" charset="0"/>
              </a:rPr>
              <a:t>   Before we start…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US" sz="7000" kern="100" dirty="0">
                <a:effectLst/>
                <a:latin typeface="Arial Black" panose="020B0A04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General Cleaning Part 1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US" sz="7000" kern="100" dirty="0">
                <a:effectLst/>
                <a:latin typeface="Arial Black" panose="020B0A04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General Cleaning Part 2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US" sz="7000" dirty="0">
                <a:effectLst/>
                <a:latin typeface="Arial Black" panose="020B0A04020102020204" pitchFamily="34" charset="0"/>
                <a:ea typeface="Calibri" panose="020F0502020204030204" pitchFamily="34" charset="0"/>
              </a:rPr>
              <a:t>   Bedroom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US" sz="7000" kern="100" dirty="0">
                <a:effectLst/>
                <a:latin typeface="Arial Black" panose="020B0A04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Bathroom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US" sz="7000" dirty="0">
                <a:effectLst/>
                <a:latin typeface="Arial Black" panose="020B0A04020102020204" pitchFamily="34" charset="0"/>
                <a:ea typeface="Calibri" panose="020F0502020204030204" pitchFamily="34" charset="0"/>
              </a:rPr>
              <a:t>   Living Area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US" sz="7000" dirty="0">
                <a:effectLst/>
                <a:latin typeface="Arial Black" panose="020B0A04020102020204" pitchFamily="34" charset="0"/>
                <a:ea typeface="Calibri" panose="020F0502020204030204" pitchFamily="34" charset="0"/>
              </a:rPr>
              <a:t>   Closet and Storage Areas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US" sz="7000" dirty="0">
                <a:effectLst/>
                <a:latin typeface="Arial Black" panose="020B0A04020102020204" pitchFamily="34" charset="0"/>
                <a:ea typeface="Calibri" panose="020F0502020204030204" pitchFamily="34" charset="0"/>
              </a:rPr>
              <a:t>  Final Touches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US" sz="7000" dirty="0">
                <a:effectLst/>
                <a:latin typeface="Arial Black" panose="020B0A04020102020204" pitchFamily="34" charset="0"/>
                <a:ea typeface="Calibri" panose="020F0502020204030204" pitchFamily="34" charset="0"/>
              </a:rPr>
              <a:t>  Special Instructions or Guest Preferences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US" sz="7000" dirty="0">
                <a:latin typeface="Arial Black" panose="020B0A04020102020204" pitchFamily="34" charset="0"/>
              </a:rPr>
              <a:t>  just a few more things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US" sz="7000" dirty="0">
                <a:latin typeface="Arial Black" panose="020B0A04020102020204" pitchFamily="34" charset="0"/>
              </a:rPr>
              <a:t>  References</a:t>
            </a:r>
          </a:p>
          <a:p>
            <a:pPr marL="457200" indent="-457200">
              <a:buFont typeface="+mj-lt"/>
              <a:buAutoNum type="arabicPeriod"/>
            </a:pPr>
            <a:endParaRPr lang="en-US" sz="7200" dirty="0">
              <a:effectLst/>
              <a:latin typeface="Arial Black" panose="020B0A04020102020204" pitchFamily="34" charset="0"/>
              <a:ea typeface="Calibri" panose="020F0502020204030204" pitchFamily="34" charset="0"/>
            </a:endParaRPr>
          </a:p>
          <a:p>
            <a:pPr marL="457200" indent="-457200">
              <a:buFont typeface="+mj-lt"/>
              <a:buAutoNum type="arabicPeriod"/>
            </a:pPr>
            <a:endParaRPr lang="en-US" sz="7200" kern="100" dirty="0">
              <a:effectLst/>
              <a:latin typeface="Arial Black" panose="020B0A040201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buFont typeface="+mj-lt"/>
              <a:buAutoNum type="arabicPeriod"/>
            </a:pPr>
            <a:endParaRPr lang="en-US" sz="7200" kern="100" dirty="0">
              <a:effectLst/>
              <a:latin typeface="Arial Black" panose="020B0A040201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buFont typeface="+mj-lt"/>
              <a:buAutoNum type="arabicPeriod"/>
            </a:pPr>
            <a:endParaRPr lang="en-US" sz="2000" kern="100" dirty="0">
              <a:effectLst/>
              <a:latin typeface="Arial Black" panose="020B0A040201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buFont typeface="+mj-lt"/>
              <a:buAutoNum type="arabicPeriod"/>
            </a:pPr>
            <a:endParaRPr lang="en-US" dirty="0"/>
          </a:p>
          <a:p>
            <a:pPr marL="457200" indent="-457200">
              <a:buFont typeface="+mj-lt"/>
              <a:buAutoNum type="arabicPeriod"/>
            </a:pPr>
            <a:endParaRPr lang="en-US" dirty="0"/>
          </a:p>
          <a:p>
            <a:pPr marL="457200" indent="-457200">
              <a:buFont typeface="+mj-lt"/>
              <a:buAutoNum type="arabicPeriod"/>
            </a:pPr>
            <a:endParaRPr lang="en-US" dirty="0"/>
          </a:p>
          <a:p>
            <a:pPr marL="457200" indent="-457200">
              <a:buFont typeface="+mj-lt"/>
              <a:buAutoNum type="arabicPeriod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96725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rrow: Right 1">
            <a:extLst>
              <a:ext uri="{FF2B5EF4-FFF2-40B4-BE49-F238E27FC236}">
                <a16:creationId xmlns:a16="http://schemas.microsoft.com/office/drawing/2014/main" id="{91D0E2F1-E2FF-4375-5FA7-BA127BFDD7D7}"/>
              </a:ext>
            </a:extLst>
          </p:cNvPr>
          <p:cNvSpPr/>
          <p:nvPr/>
        </p:nvSpPr>
        <p:spPr>
          <a:xfrm>
            <a:off x="1038727" y="0"/>
            <a:ext cx="5498432" cy="2358189"/>
          </a:xfrm>
          <a:prstGeom prst="rightArrow">
            <a:avLst/>
          </a:prstGeom>
          <a:solidFill>
            <a:schemeClr val="accent2">
              <a:lumMod val="75000"/>
            </a:schemeClr>
          </a:solidFill>
          <a:effectLst>
            <a:glow rad="127000">
              <a:schemeClr val="tx1"/>
            </a:glow>
          </a:effectLst>
          <a:scene3d>
            <a:camera prst="orthographicFront"/>
            <a:lightRig rig="threePt" dir="t"/>
          </a:scene3d>
          <a:sp3d contourW="12700">
            <a:bevelT/>
            <a:contourClr>
              <a:schemeClr val="accent1">
                <a:lumMod val="75000"/>
              </a:schemeClr>
            </a:contourClr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dirty="0"/>
              <a:t>Before we start… </a:t>
            </a:r>
          </a:p>
          <a:p>
            <a:pPr algn="ctr"/>
            <a:r>
              <a:rPr lang="en-US" sz="3600" dirty="0"/>
              <a:t>One key word:</a:t>
            </a:r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E9D4FCBA-C595-4044-D368-198A070E1202}"/>
              </a:ext>
            </a:extLst>
          </p:cNvPr>
          <p:cNvSpPr/>
          <p:nvPr/>
        </p:nvSpPr>
        <p:spPr>
          <a:xfrm>
            <a:off x="7196891" y="96093"/>
            <a:ext cx="3741821" cy="2562726"/>
          </a:xfrm>
          <a:prstGeom prst="ellipse">
            <a:avLst/>
          </a:prstGeom>
          <a:solidFill>
            <a:schemeClr val="accent2">
              <a:lumMod val="75000"/>
            </a:schemeClr>
          </a:solidFill>
          <a:effectLst>
            <a:glow rad="127000">
              <a:schemeClr val="tx1"/>
            </a:glow>
          </a:effectLst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dirty="0">
                <a:solidFill>
                  <a:schemeClr val="bg1"/>
                </a:solidFill>
                <a:latin typeface="Arial Black" panose="020B0A04020102020204" pitchFamily="34" charset="0"/>
              </a:rPr>
              <a:t>empathy</a:t>
            </a:r>
          </a:p>
        </p:txBody>
      </p:sp>
      <p:pic>
        <p:nvPicPr>
          <p:cNvPr id="6" name="Picture 5" descr="A close-up of a hotel review&#10;&#10;Description automatically generated">
            <a:extLst>
              <a:ext uri="{FF2B5EF4-FFF2-40B4-BE49-F238E27FC236}">
                <a16:creationId xmlns:a16="http://schemas.microsoft.com/office/drawing/2014/main" id="{40CA6949-B567-67DC-19E5-289DC914DDF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9363" y="2153652"/>
            <a:ext cx="4475748" cy="2983832"/>
          </a:xfrm>
          <a:prstGeom prst="rect">
            <a:avLst/>
          </a:prstGeom>
        </p:spPr>
      </p:pic>
      <p:sp>
        <p:nvSpPr>
          <p:cNvPr id="8" name="Arrow: Left 7">
            <a:extLst>
              <a:ext uri="{FF2B5EF4-FFF2-40B4-BE49-F238E27FC236}">
                <a16:creationId xmlns:a16="http://schemas.microsoft.com/office/drawing/2014/main" id="{E6136092-6636-65EB-0241-49FD94859FF9}"/>
              </a:ext>
            </a:extLst>
          </p:cNvPr>
          <p:cNvSpPr/>
          <p:nvPr/>
        </p:nvSpPr>
        <p:spPr>
          <a:xfrm>
            <a:off x="4680284" y="2153652"/>
            <a:ext cx="6472989" cy="3149266"/>
          </a:xfrm>
          <a:prstGeom prst="leftArrow">
            <a:avLst/>
          </a:prstGeom>
          <a:solidFill>
            <a:schemeClr val="accent2">
              <a:lumMod val="75000"/>
            </a:schemeClr>
          </a:solidFill>
          <a:effectLst>
            <a:glow rad="127000">
              <a:schemeClr val="tx1"/>
            </a:glow>
          </a:effectLst>
          <a:scene3d>
            <a:camera prst="orthographicFront"/>
            <a:lightRig rig="threePt" dir="t"/>
          </a:scene3d>
          <a:sp3d extrusionH="76200">
            <a:bevelT/>
            <a:extrusionClr>
              <a:srgbClr val="92D050"/>
            </a:extrusionClr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dirty="0">
                <a:latin typeface="Arial Black" panose="020B0A04020102020204" pitchFamily="34" charset="0"/>
              </a:rPr>
              <a:t>Imagine that you or your mother will stay in this room</a:t>
            </a:r>
          </a:p>
        </p:txBody>
      </p:sp>
    </p:spTree>
    <p:extLst>
      <p:ext uri="{BB962C8B-B14F-4D97-AF65-F5344CB8AC3E}">
        <p14:creationId xmlns:p14="http://schemas.microsoft.com/office/powerpoint/2010/main" val="36572235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BA97DB-2805-ACC4-83DA-B23A51C77C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9451" y="15419"/>
            <a:ext cx="10396882" cy="1151965"/>
          </a:xfrm>
        </p:spPr>
        <p:txBody>
          <a:bodyPr>
            <a:normAutofit/>
          </a:bodyPr>
          <a:lstStyle/>
          <a:p>
            <a:pPr algn="r"/>
            <a:r>
              <a:rPr lang="en-US" sz="3600" kern="100" dirty="0">
                <a:effectLst/>
                <a:latin typeface="Arial Black" panose="020B0A04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General Cleaning Part 1</a:t>
            </a:r>
            <a:br>
              <a:rPr lang="en-US" sz="3600" kern="100" dirty="0">
                <a:solidFill>
                  <a:schemeClr val="accent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US" sz="3600" dirty="0">
              <a:solidFill>
                <a:schemeClr val="accent2"/>
              </a:solidFill>
            </a:endParaRPr>
          </a:p>
        </p:txBody>
      </p:sp>
      <p:pic>
        <p:nvPicPr>
          <p:cNvPr id="5" name="Content Placeholder 4" descr="A dog holding a blue object&#10;&#10;Description automatically generated">
            <a:extLst>
              <a:ext uri="{FF2B5EF4-FFF2-40B4-BE49-F238E27FC236}">
                <a16:creationId xmlns:a16="http://schemas.microsoft.com/office/drawing/2014/main" id="{52B8DAB5-9AD3-707D-AFA3-1F06EB9F9F1E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05441" y="1379780"/>
            <a:ext cx="4080892" cy="3568760"/>
          </a:xfrm>
        </p:spPr>
      </p:pic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7E8A8CA2-A308-5411-0CCD-97492D575A0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97822619"/>
              </p:ext>
            </p:extLst>
          </p:nvPr>
        </p:nvGraphicFramePr>
        <p:xfrm>
          <a:off x="0" y="111060"/>
          <a:ext cx="8059119" cy="5049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527829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818AE9-7FF2-A03D-1D6E-3729D37242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3539" y="188638"/>
            <a:ext cx="10396882" cy="1151965"/>
          </a:xfrm>
        </p:spPr>
        <p:txBody>
          <a:bodyPr>
            <a:normAutofit fontScale="90000"/>
          </a:bodyPr>
          <a:lstStyle/>
          <a:p>
            <a:pPr algn="r"/>
            <a:r>
              <a:rPr lang="en-US" sz="4000" kern="100" dirty="0">
                <a:effectLst/>
                <a:latin typeface="Arial Black" panose="020B0A04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General Cleaning Part 2</a:t>
            </a:r>
            <a:br>
              <a:rPr lang="en-US" sz="3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US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21445F02-2C4D-435B-B901-CA59D449999B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2606330921"/>
              </p:ext>
            </p:extLst>
          </p:nvPr>
        </p:nvGraphicFramePr>
        <p:xfrm>
          <a:off x="123987" y="158857"/>
          <a:ext cx="8462074" cy="53585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8" name="Picture 7" descr="A person holding a toolbox and a bag&#10;&#10;Description automatically generated">
            <a:extLst>
              <a:ext uri="{FF2B5EF4-FFF2-40B4-BE49-F238E27FC236}">
                <a16:creationId xmlns:a16="http://schemas.microsoft.com/office/drawing/2014/main" id="{77620FC2-B260-359B-08B5-D560A6DA624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98603" y="627574"/>
            <a:ext cx="3030023" cy="42452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44741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6EC1CA-5E66-F12C-CCCC-0A4D2D3535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flipH="1">
            <a:off x="8446575" y="32014"/>
            <a:ext cx="3278319" cy="2992776"/>
          </a:xfrm>
        </p:spPr>
        <p:txBody>
          <a:bodyPr>
            <a:normAutofit/>
          </a:bodyPr>
          <a:lstStyle/>
          <a:p>
            <a:pPr algn="ctr"/>
            <a:r>
              <a:rPr lang="en-US" sz="3600" dirty="0">
                <a:effectLst/>
                <a:latin typeface="Arial Black" panose="020B0A04020102020204" pitchFamily="34" charset="0"/>
                <a:ea typeface="Calibri" panose="020F0502020204030204" pitchFamily="34" charset="0"/>
              </a:rPr>
              <a:t>Bedroom</a:t>
            </a:r>
            <a:endParaRPr lang="en-US" sz="3600" dirty="0">
              <a:latin typeface="Arial Black" panose="020B0A04020102020204" pitchFamily="34" charset="0"/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218A2001-3773-4C9A-C8EA-97A68A14D701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691125333"/>
              </p:ext>
            </p:extLst>
          </p:nvPr>
        </p:nvGraphicFramePr>
        <p:xfrm>
          <a:off x="-185979" y="32014"/>
          <a:ext cx="8896026" cy="53458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5" descr="A white towels on a bed&#10;&#10;Description automatically generated">
            <a:extLst>
              <a:ext uri="{FF2B5EF4-FFF2-40B4-BE49-F238E27FC236}">
                <a16:creationId xmlns:a16="http://schemas.microsoft.com/office/drawing/2014/main" id="{990D2B4C-61D7-8BAC-0E78-877BD741148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22271" y="2727702"/>
            <a:ext cx="3370888" cy="2812754"/>
          </a:xfrm>
          <a:prstGeom prst="rect">
            <a:avLst/>
          </a:prstGeom>
        </p:spPr>
      </p:pic>
      <p:pic>
        <p:nvPicPr>
          <p:cNvPr id="10" name="Graphic 9" descr="Bed with solid fill">
            <a:extLst>
              <a:ext uri="{FF2B5EF4-FFF2-40B4-BE49-F238E27FC236}">
                <a16:creationId xmlns:a16="http://schemas.microsoft.com/office/drawing/2014/main" id="{BF220AD1-FE09-5851-21E8-9C54F26BAB29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9760271" y="156802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39603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A3668E59-1894-A3AE-3166-CC060CBABB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0800000" flipV="1">
            <a:off x="685801" y="-256031"/>
            <a:ext cx="5654039" cy="73151"/>
          </a:xfrm>
        </p:spPr>
        <p:txBody>
          <a:bodyPr>
            <a:normAutofit fontScale="90000"/>
          </a:bodyPr>
          <a:lstStyle/>
          <a:p>
            <a:endParaRPr lang="en-US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218A2001-3773-4C9A-C8EA-97A68A14D701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2425142229"/>
              </p:ext>
            </p:extLst>
          </p:nvPr>
        </p:nvGraphicFramePr>
        <p:xfrm>
          <a:off x="51000" y="0"/>
          <a:ext cx="11192256" cy="580784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9" name="Rectangle 8">
            <a:extLst>
              <a:ext uri="{FF2B5EF4-FFF2-40B4-BE49-F238E27FC236}">
                <a16:creationId xmlns:a16="http://schemas.microsoft.com/office/drawing/2014/main" id="{0A7B4D98-8A4D-2A26-B3C1-BAB66BCCC12D}"/>
              </a:ext>
            </a:extLst>
          </p:cNvPr>
          <p:cNvSpPr/>
          <p:nvPr/>
        </p:nvSpPr>
        <p:spPr>
          <a:xfrm>
            <a:off x="3377182" y="1686366"/>
            <a:ext cx="3767329" cy="2267712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algn="ctr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endParaRPr lang="en-US" sz="3600" kern="100" dirty="0">
              <a:effectLst/>
              <a:latin typeface="Arial Black" panose="020B0A040201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algn="ctr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3600" kern="100" dirty="0">
                <a:effectLst/>
                <a:latin typeface="Arial Black" panose="020B0A04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Bathroom</a:t>
            </a:r>
          </a:p>
        </p:txBody>
      </p:sp>
      <p:sp>
        <p:nvSpPr>
          <p:cNvPr id="12" name="Arrow: Right 11">
            <a:extLst>
              <a:ext uri="{FF2B5EF4-FFF2-40B4-BE49-F238E27FC236}">
                <a16:creationId xmlns:a16="http://schemas.microsoft.com/office/drawing/2014/main" id="{6E190CF6-4417-3AB9-F16F-CB9B95E85EA5}"/>
              </a:ext>
            </a:extLst>
          </p:cNvPr>
          <p:cNvSpPr/>
          <p:nvPr/>
        </p:nvSpPr>
        <p:spPr>
          <a:xfrm>
            <a:off x="3742944" y="861182"/>
            <a:ext cx="682752" cy="451104"/>
          </a:xfrm>
          <a:prstGeom prst="rightArrow">
            <a:avLst/>
          </a:prstGeom>
          <a:solidFill>
            <a:schemeClr val="accent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Arrow: Right 12">
            <a:extLst>
              <a:ext uri="{FF2B5EF4-FFF2-40B4-BE49-F238E27FC236}">
                <a16:creationId xmlns:a16="http://schemas.microsoft.com/office/drawing/2014/main" id="{2D603FCA-78DD-CC2D-6F6E-23476CA44FB3}"/>
              </a:ext>
            </a:extLst>
          </p:cNvPr>
          <p:cNvSpPr/>
          <p:nvPr/>
        </p:nvSpPr>
        <p:spPr>
          <a:xfrm>
            <a:off x="6979920" y="861182"/>
            <a:ext cx="682752" cy="451104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Arrow: Down 13">
            <a:extLst>
              <a:ext uri="{FF2B5EF4-FFF2-40B4-BE49-F238E27FC236}">
                <a16:creationId xmlns:a16="http://schemas.microsoft.com/office/drawing/2014/main" id="{56BC9348-06AA-05B3-822A-40840111BA23}"/>
              </a:ext>
            </a:extLst>
          </p:cNvPr>
          <p:cNvSpPr/>
          <p:nvPr/>
        </p:nvSpPr>
        <p:spPr>
          <a:xfrm>
            <a:off x="8974836" y="1536192"/>
            <a:ext cx="885444" cy="451104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Arrow: Down 14">
            <a:extLst>
              <a:ext uri="{FF2B5EF4-FFF2-40B4-BE49-F238E27FC236}">
                <a16:creationId xmlns:a16="http://schemas.microsoft.com/office/drawing/2014/main" id="{D014E25A-F5F6-F634-067B-30D8F924BAD0}"/>
              </a:ext>
            </a:extLst>
          </p:cNvPr>
          <p:cNvSpPr/>
          <p:nvPr/>
        </p:nvSpPr>
        <p:spPr>
          <a:xfrm>
            <a:off x="8974836" y="3001042"/>
            <a:ext cx="1066800" cy="656558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Arrow: Left 15">
            <a:extLst>
              <a:ext uri="{FF2B5EF4-FFF2-40B4-BE49-F238E27FC236}">
                <a16:creationId xmlns:a16="http://schemas.microsoft.com/office/drawing/2014/main" id="{DB2F8949-5908-24C2-A765-B510E074CE3B}"/>
              </a:ext>
            </a:extLst>
          </p:cNvPr>
          <p:cNvSpPr/>
          <p:nvPr/>
        </p:nvSpPr>
        <p:spPr>
          <a:xfrm>
            <a:off x="6490716" y="4328158"/>
            <a:ext cx="978408" cy="792481"/>
          </a:xfrm>
          <a:prstGeom prst="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Arrow: Bent-Up 16">
            <a:extLst>
              <a:ext uri="{FF2B5EF4-FFF2-40B4-BE49-F238E27FC236}">
                <a16:creationId xmlns:a16="http://schemas.microsoft.com/office/drawing/2014/main" id="{4FB58738-F4A5-141F-A656-874B19FCA069}"/>
              </a:ext>
            </a:extLst>
          </p:cNvPr>
          <p:cNvSpPr/>
          <p:nvPr/>
        </p:nvSpPr>
        <p:spPr>
          <a:xfrm flipH="1">
            <a:off x="2447544" y="4537650"/>
            <a:ext cx="1295400" cy="707136"/>
          </a:xfrm>
          <a:prstGeom prst="bentUp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Arrow: Up 17">
            <a:extLst>
              <a:ext uri="{FF2B5EF4-FFF2-40B4-BE49-F238E27FC236}">
                <a16:creationId xmlns:a16="http://schemas.microsoft.com/office/drawing/2014/main" id="{3C66BB4F-C7B7-F519-E4D4-90D353211E9C}"/>
              </a:ext>
            </a:extLst>
          </p:cNvPr>
          <p:cNvSpPr/>
          <p:nvPr/>
        </p:nvSpPr>
        <p:spPr>
          <a:xfrm>
            <a:off x="1572768" y="3000138"/>
            <a:ext cx="926592" cy="815958"/>
          </a:xfrm>
          <a:prstGeom prst="up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1" name="Picture 20" descr="A icon of a toilet&#10;&#10;Description automatically generated">
            <a:extLst>
              <a:ext uri="{FF2B5EF4-FFF2-40B4-BE49-F238E27FC236}">
                <a16:creationId xmlns:a16="http://schemas.microsoft.com/office/drawing/2014/main" id="{A0642D83-D8F7-031E-6CCD-8CF9B284A8C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09973" y="1719074"/>
            <a:ext cx="1101745" cy="12810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52604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6EC1CA-5E66-F12C-CCCC-0A4D2D3535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14102" y="3429000"/>
            <a:ext cx="3206150" cy="1995407"/>
          </a:xfrm>
        </p:spPr>
        <p:txBody>
          <a:bodyPr>
            <a:normAutofit/>
          </a:bodyPr>
          <a:lstStyle/>
          <a:p>
            <a:pPr algn="ctr"/>
            <a:r>
              <a:rPr lang="en-US" sz="3600" dirty="0">
                <a:effectLst/>
                <a:latin typeface="Arial Black" panose="020B0A04020102020204" pitchFamily="34" charset="0"/>
                <a:ea typeface="Calibri" panose="020F0502020204030204" pitchFamily="34" charset="0"/>
              </a:rPr>
              <a:t>Living Area</a:t>
            </a:r>
            <a:endParaRPr lang="en-US" sz="3600" dirty="0">
              <a:latin typeface="Arial Black" panose="020B0A04020102020204" pitchFamily="34" charset="0"/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218A2001-3773-4C9A-C8EA-97A68A14D701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4267640977"/>
              </p:ext>
            </p:extLst>
          </p:nvPr>
        </p:nvGraphicFramePr>
        <p:xfrm>
          <a:off x="0" y="278968"/>
          <a:ext cx="8648054" cy="56258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8" name="Picture 7" descr="A mini fridge with drinks inside&#10;&#10;Description automatically generated">
            <a:extLst>
              <a:ext uri="{FF2B5EF4-FFF2-40B4-BE49-F238E27FC236}">
                <a16:creationId xmlns:a16="http://schemas.microsoft.com/office/drawing/2014/main" id="{1C51D58E-AD67-9B28-A847-EE3DAC564B30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15229" y="0"/>
            <a:ext cx="3500155" cy="2743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39158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6EC1CA-5E66-F12C-CCCC-0A4D2D3535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2014"/>
            <a:ext cx="10396882" cy="1151965"/>
          </a:xfrm>
        </p:spPr>
        <p:txBody>
          <a:bodyPr>
            <a:normAutofit/>
          </a:bodyPr>
          <a:lstStyle/>
          <a:p>
            <a:pPr algn="r"/>
            <a:r>
              <a:rPr lang="en-US" sz="3600" dirty="0">
                <a:effectLst/>
                <a:latin typeface="Arial Black" panose="020B0A04020102020204" pitchFamily="34" charset="0"/>
                <a:ea typeface="Calibri" panose="020F0502020204030204" pitchFamily="34" charset="0"/>
              </a:rPr>
              <a:t>Closet and Storage Areas</a:t>
            </a:r>
            <a:endParaRPr lang="en-US" sz="3600" dirty="0">
              <a:latin typeface="Arial Black" panose="020B0A04020102020204" pitchFamily="34" charset="0"/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218A2001-3773-4C9A-C8EA-97A68A14D701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529282596"/>
              </p:ext>
            </p:extLst>
          </p:nvPr>
        </p:nvGraphicFramePr>
        <p:xfrm>
          <a:off x="-910281" y="970500"/>
          <a:ext cx="7879492" cy="4574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8" name="Picture 7" descr="A logo of a hotel service&#10;&#10;Description automatically generated">
            <a:extLst>
              <a:ext uri="{FF2B5EF4-FFF2-40B4-BE49-F238E27FC236}">
                <a16:creationId xmlns:a16="http://schemas.microsoft.com/office/drawing/2014/main" id="{CAEA1EB1-A8A2-3A40-688C-9FF1FBF9A7C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71869" y="970500"/>
            <a:ext cx="3829606" cy="38296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92404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A3668E59-1894-A3AE-3166-CC060CBABB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0800000" flipV="1">
            <a:off x="685801" y="-256031"/>
            <a:ext cx="5654039" cy="73151"/>
          </a:xfrm>
        </p:spPr>
        <p:txBody>
          <a:bodyPr>
            <a:normAutofit fontScale="90000"/>
          </a:bodyPr>
          <a:lstStyle/>
          <a:p>
            <a:endParaRPr lang="en-US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218A2001-3773-4C9A-C8EA-97A68A14D701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1985969321"/>
              </p:ext>
            </p:extLst>
          </p:nvPr>
        </p:nvGraphicFramePr>
        <p:xfrm>
          <a:off x="146304" y="0"/>
          <a:ext cx="11423904" cy="580784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2" name="Arrow: Right 11">
            <a:extLst>
              <a:ext uri="{FF2B5EF4-FFF2-40B4-BE49-F238E27FC236}">
                <a16:creationId xmlns:a16="http://schemas.microsoft.com/office/drawing/2014/main" id="{6E190CF6-4417-3AB9-F16F-CB9B95E85EA5}"/>
              </a:ext>
            </a:extLst>
          </p:cNvPr>
          <p:cNvSpPr/>
          <p:nvPr/>
        </p:nvSpPr>
        <p:spPr>
          <a:xfrm>
            <a:off x="4602479" y="492548"/>
            <a:ext cx="682752" cy="494849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Arrow: Right 12">
            <a:extLst>
              <a:ext uri="{FF2B5EF4-FFF2-40B4-BE49-F238E27FC236}">
                <a16:creationId xmlns:a16="http://schemas.microsoft.com/office/drawing/2014/main" id="{2D603FCA-78DD-CC2D-6F6E-23476CA44FB3}"/>
              </a:ext>
            </a:extLst>
          </p:cNvPr>
          <p:cNvSpPr/>
          <p:nvPr/>
        </p:nvSpPr>
        <p:spPr>
          <a:xfrm>
            <a:off x="7987995" y="468413"/>
            <a:ext cx="682752" cy="518984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Arrow: Down 1">
            <a:extLst>
              <a:ext uri="{FF2B5EF4-FFF2-40B4-BE49-F238E27FC236}">
                <a16:creationId xmlns:a16="http://schemas.microsoft.com/office/drawing/2014/main" id="{3E07045D-0939-78E0-770B-24599A1BBB85}"/>
              </a:ext>
            </a:extLst>
          </p:cNvPr>
          <p:cNvSpPr/>
          <p:nvPr/>
        </p:nvSpPr>
        <p:spPr>
          <a:xfrm>
            <a:off x="9997440" y="1164488"/>
            <a:ext cx="527306" cy="518984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Arrow: Down 2">
            <a:extLst>
              <a:ext uri="{FF2B5EF4-FFF2-40B4-BE49-F238E27FC236}">
                <a16:creationId xmlns:a16="http://schemas.microsoft.com/office/drawing/2014/main" id="{D309C629-0CF4-D765-DBB7-E2CAE1B188C5}"/>
              </a:ext>
            </a:extLst>
          </p:cNvPr>
          <p:cNvSpPr/>
          <p:nvPr/>
        </p:nvSpPr>
        <p:spPr>
          <a:xfrm>
            <a:off x="9997440" y="3175784"/>
            <a:ext cx="527306" cy="704320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Arrow: Left 4">
            <a:extLst>
              <a:ext uri="{FF2B5EF4-FFF2-40B4-BE49-F238E27FC236}">
                <a16:creationId xmlns:a16="http://schemas.microsoft.com/office/drawing/2014/main" id="{0790E6E5-BB95-57B0-B84D-99F21E90C9A4}"/>
              </a:ext>
            </a:extLst>
          </p:cNvPr>
          <p:cNvSpPr/>
          <p:nvPr/>
        </p:nvSpPr>
        <p:spPr>
          <a:xfrm>
            <a:off x="8659776" y="4515323"/>
            <a:ext cx="947520" cy="483397"/>
          </a:xfrm>
          <a:prstGeom prst="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Arrow: Left 5">
            <a:extLst>
              <a:ext uri="{FF2B5EF4-FFF2-40B4-BE49-F238E27FC236}">
                <a16:creationId xmlns:a16="http://schemas.microsoft.com/office/drawing/2014/main" id="{879F1BCA-E2AA-333D-5FF8-F0D6E8CBEFBE}"/>
              </a:ext>
            </a:extLst>
          </p:cNvPr>
          <p:cNvSpPr/>
          <p:nvPr/>
        </p:nvSpPr>
        <p:spPr>
          <a:xfrm>
            <a:off x="4544975" y="4515323"/>
            <a:ext cx="843889" cy="483397"/>
          </a:xfrm>
          <a:prstGeom prst="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Arrow: Up 6">
            <a:extLst>
              <a:ext uri="{FF2B5EF4-FFF2-40B4-BE49-F238E27FC236}">
                <a16:creationId xmlns:a16="http://schemas.microsoft.com/office/drawing/2014/main" id="{C22D7950-6471-B596-8E21-3068414B80E4}"/>
              </a:ext>
            </a:extLst>
          </p:cNvPr>
          <p:cNvSpPr/>
          <p:nvPr/>
        </p:nvSpPr>
        <p:spPr>
          <a:xfrm>
            <a:off x="2267712" y="2523744"/>
            <a:ext cx="626064" cy="365760"/>
          </a:xfrm>
          <a:prstGeom prst="up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 descr="A hotel with cars parked in front of it&#10;&#10;Description automatically generated">
            <a:extLst>
              <a:ext uri="{FF2B5EF4-FFF2-40B4-BE49-F238E27FC236}">
                <a16:creationId xmlns:a16="http://schemas.microsoft.com/office/drawing/2014/main" id="{301BC68F-E8A8-5D95-0C18-12F63903C7A9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02479" y="1050158"/>
            <a:ext cx="4349500" cy="2125626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950DDB3A-43C3-DD16-5520-D534CBA438BA}"/>
              </a:ext>
            </a:extLst>
          </p:cNvPr>
          <p:cNvSpPr/>
          <p:nvPr/>
        </p:nvSpPr>
        <p:spPr>
          <a:xfrm>
            <a:off x="4602479" y="3181356"/>
            <a:ext cx="4517137" cy="798865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dirty="0">
                <a:effectLst/>
                <a:latin typeface="Arial Black" panose="020B0A04020102020204" pitchFamily="34" charset="0"/>
                <a:ea typeface="Calibri" panose="020F0502020204030204" pitchFamily="34" charset="0"/>
              </a:rPr>
              <a:t>Final Touches</a:t>
            </a:r>
            <a:endParaRPr lang="en-US" sz="3600" dirty="0"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189961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6EC1CA-5E66-F12C-CCCC-0A4D2D3535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2014"/>
            <a:ext cx="10396882" cy="1151965"/>
          </a:xfrm>
        </p:spPr>
        <p:txBody>
          <a:bodyPr>
            <a:normAutofit/>
          </a:bodyPr>
          <a:lstStyle/>
          <a:p>
            <a:pPr algn="r"/>
            <a:r>
              <a:rPr lang="en-US" sz="3600" dirty="0">
                <a:effectLst/>
                <a:latin typeface="Arial Black" panose="020B0A04020102020204" pitchFamily="34" charset="0"/>
                <a:ea typeface="Calibri" panose="020F0502020204030204" pitchFamily="34" charset="0"/>
              </a:rPr>
              <a:t>Special Instructions or Guest Preferences</a:t>
            </a:r>
            <a:endParaRPr lang="en-US" sz="3600" dirty="0">
              <a:latin typeface="Arial Black" panose="020B0A04020102020204" pitchFamily="34" charset="0"/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218A2001-3773-4C9A-C8EA-97A68A14D701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4226371150"/>
              </p:ext>
            </p:extLst>
          </p:nvPr>
        </p:nvGraphicFramePr>
        <p:xfrm>
          <a:off x="358346" y="1048512"/>
          <a:ext cx="9761014" cy="49865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4" descr="A cartoon bottle with a white lid&#10;&#10;Description automatically generated with medium confidence">
            <a:extLst>
              <a:ext uri="{FF2B5EF4-FFF2-40B4-BE49-F238E27FC236}">
                <a16:creationId xmlns:a16="http://schemas.microsoft.com/office/drawing/2014/main" id="{420953E9-1A91-664E-6800-633F3A407A9B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64335" y="2984171"/>
            <a:ext cx="2490037" cy="24900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53242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6EC1CA-5E66-F12C-CCCC-0A4D2D3535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0800000" flipV="1">
            <a:off x="6803755" y="278968"/>
            <a:ext cx="4571999" cy="751669"/>
          </a:xfrm>
        </p:spPr>
        <p:txBody>
          <a:bodyPr>
            <a:normAutofit fontScale="90000"/>
          </a:bodyPr>
          <a:lstStyle/>
          <a:p>
            <a:pPr algn="ctr"/>
            <a:r>
              <a:rPr lang="en-US" sz="3600" dirty="0">
                <a:effectLst/>
                <a:latin typeface="Arial Black" panose="020B0A04020102020204" pitchFamily="34" charset="0"/>
                <a:ea typeface="Calibri" panose="020F0502020204030204" pitchFamily="34" charset="0"/>
              </a:rPr>
              <a:t>just a few more things</a:t>
            </a:r>
            <a:endParaRPr lang="en-US" sz="3600" dirty="0">
              <a:latin typeface="Arial Black" panose="020B0A04020102020204" pitchFamily="34" charset="0"/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218A2001-3773-4C9A-C8EA-97A68A14D701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1321423707"/>
              </p:ext>
            </p:extLst>
          </p:nvPr>
        </p:nvGraphicFramePr>
        <p:xfrm>
          <a:off x="-821410" y="278966"/>
          <a:ext cx="11980189" cy="54089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4" descr="A yellow smiley face with black dots&#10;&#10;Description automatically generated">
            <a:extLst>
              <a:ext uri="{FF2B5EF4-FFF2-40B4-BE49-F238E27FC236}">
                <a16:creationId xmlns:a16="http://schemas.microsoft.com/office/drawing/2014/main" id="{231BE2B1-B73E-F3BB-8270-FEB18152AC8E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38468" y="1030638"/>
            <a:ext cx="2212382" cy="2212382"/>
          </a:xfrm>
          <a:prstGeom prst="rect">
            <a:avLst/>
          </a:prstGeom>
        </p:spPr>
      </p:pic>
      <p:pic>
        <p:nvPicPr>
          <p:cNvPr id="7" name="Picture 6" descr="A cartoon bird sitting on luggage&#10;&#10;Description automatically generated">
            <a:extLst>
              <a:ext uri="{FF2B5EF4-FFF2-40B4-BE49-F238E27FC236}">
                <a16:creationId xmlns:a16="http://schemas.microsoft.com/office/drawing/2014/main" id="{8A03867F-028F-23BA-D687-4A70A18BEC8C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24448" y="3429000"/>
            <a:ext cx="2026402" cy="20264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251893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6C92DB-B27A-A919-6BEC-4E817A1A47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5072" y="5112375"/>
            <a:ext cx="4645152" cy="1593225"/>
          </a:xfrm>
        </p:spPr>
        <p:txBody>
          <a:bodyPr>
            <a:normAutofit/>
          </a:bodyPr>
          <a:lstStyle/>
          <a:p>
            <a:r>
              <a:rPr lang="en-US" sz="3600" dirty="0">
                <a:solidFill>
                  <a:schemeClr val="bg1"/>
                </a:solidFill>
                <a:latin typeface="Arial Black" panose="020B0A04020102020204" pitchFamily="34" charset="0"/>
              </a:rPr>
              <a:t>References 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7E6105-CF17-DE41-AA14-305F8BECB80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0" y="0"/>
            <a:ext cx="10655809" cy="5437633"/>
          </a:xfrm>
        </p:spPr>
        <p:txBody>
          <a:bodyPr>
            <a:normAutofit fontScale="25000" lnSpcReduction="20000"/>
          </a:bodyPr>
          <a:lstStyle/>
          <a:p>
            <a:pPr marL="342900" marR="0" lvl="0" indent="-342900">
              <a:lnSpc>
                <a:spcPct val="170000"/>
              </a:lnSpc>
              <a:spcBef>
                <a:spcPts val="0"/>
              </a:spcBef>
              <a:spcAft>
                <a:spcPts val="0"/>
              </a:spcAft>
              <a:tabLst>
                <a:tab pos="457200" algn="l"/>
              </a:tabLst>
            </a:pPr>
            <a:r>
              <a:rPr lang="en-US" sz="4400" u="sng" dirty="0">
                <a:solidFill>
                  <a:srgbClr val="374151"/>
                </a:solidFill>
                <a:effectLst/>
                <a:latin typeface="Arial Black" panose="020B0A04020102020204" pitchFamily="34" charset="0"/>
                <a:ea typeface="Times New Roman" panose="02020603050405020304" pitchFamily="18" charset="0"/>
              </a:rPr>
              <a:t>Becker, J.E. (2001). 'Implementing 5S To Promote Safety &amp; Housekeeping', Professional Safety, vol. 46, no. 8, pp. 29–31.</a:t>
            </a:r>
            <a:endParaRPr lang="en-US" sz="4400" dirty="0">
              <a:effectLst/>
              <a:latin typeface="Arial Black" panose="020B0A04020102020204" pitchFamily="34" charset="0"/>
              <a:ea typeface="Times New Roman" panose="02020603050405020304" pitchFamily="18" charset="0"/>
            </a:endParaRPr>
          </a:p>
          <a:p>
            <a:pPr marL="342900" marR="0" lvl="0" indent="-342900">
              <a:lnSpc>
                <a:spcPct val="170000"/>
              </a:lnSpc>
              <a:spcBef>
                <a:spcPts val="0"/>
              </a:spcBef>
              <a:spcAft>
                <a:spcPts val="0"/>
              </a:spcAft>
              <a:tabLst>
                <a:tab pos="457200" algn="l"/>
              </a:tabLst>
            </a:pPr>
            <a:r>
              <a:rPr lang="en-US" sz="4400" dirty="0">
                <a:solidFill>
                  <a:srgbClr val="374151"/>
                </a:solidFill>
                <a:effectLst/>
                <a:latin typeface="Arial Black" panose="020B0A04020102020204" pitchFamily="34" charset="0"/>
                <a:ea typeface="Times New Roman" panose="02020603050405020304" pitchFamily="18" charset="0"/>
              </a:rPr>
              <a:t>Jones, T. J. A. (2008). Professional Management of Housekeeping Operations (5th ed.). John Wiley &amp; Sons.</a:t>
            </a:r>
            <a:endParaRPr lang="en-US" sz="4400" dirty="0">
              <a:effectLst/>
              <a:latin typeface="Arial Black" panose="020B0A04020102020204" pitchFamily="34" charset="0"/>
              <a:ea typeface="Times New Roman" panose="02020603050405020304" pitchFamily="18" charset="0"/>
            </a:endParaRPr>
          </a:p>
          <a:p>
            <a:pPr marL="342900" marR="0" lvl="0" indent="-342900">
              <a:lnSpc>
                <a:spcPct val="170000"/>
              </a:lnSpc>
              <a:spcBef>
                <a:spcPts val="0"/>
              </a:spcBef>
              <a:spcAft>
                <a:spcPts val="0"/>
              </a:spcAft>
              <a:tabLst>
                <a:tab pos="457200" algn="l"/>
              </a:tabLst>
            </a:pPr>
            <a:r>
              <a:rPr lang="en-US" sz="4400" dirty="0">
                <a:solidFill>
                  <a:srgbClr val="374151"/>
                </a:solidFill>
                <a:effectLst/>
                <a:latin typeface="Arial Black" panose="020B0A04020102020204" pitchFamily="34" charset="0"/>
                <a:ea typeface="Times New Roman" panose="02020603050405020304" pitchFamily="18" charset="0"/>
              </a:rPr>
              <a:t>LoyaltyLobby, 2019, 'IHG Rewards Club Greener Stay Promotion for Europe', LoyaltyLobby, Available at: </a:t>
            </a:r>
            <a:r>
              <a:rPr lang="en-US" sz="4400" u="sng" dirty="0">
                <a:solidFill>
                  <a:srgbClr val="0000FF"/>
                </a:solidFill>
                <a:effectLst/>
                <a:latin typeface="Arial Black" panose="020B0A04020102020204" pitchFamily="34" charset="0"/>
                <a:ea typeface="Times New Roman" panose="02020603050405020304" pitchFamily="18" charset="0"/>
                <a:hlinkClick r:id="rId2"/>
              </a:rPr>
              <a:t>https://loyaltylobby.com/2019/08/21/ihg-rewards-club-greener-stay-promotion-for-europe/</a:t>
            </a:r>
            <a:r>
              <a:rPr lang="en-US" sz="4400" dirty="0">
                <a:solidFill>
                  <a:srgbClr val="374151"/>
                </a:solidFill>
                <a:effectLst/>
                <a:latin typeface="Arial Black" panose="020B0A04020102020204" pitchFamily="34" charset="0"/>
                <a:ea typeface="Times New Roman" panose="02020603050405020304" pitchFamily="18" charset="0"/>
              </a:rPr>
              <a:t> (Accessed: 10 November 2023).</a:t>
            </a:r>
            <a:endParaRPr lang="en-US" sz="4400" dirty="0">
              <a:effectLst/>
              <a:latin typeface="Arial Black" panose="020B0A04020102020204" pitchFamily="34" charset="0"/>
              <a:ea typeface="Times New Roman" panose="02020603050405020304" pitchFamily="18" charset="0"/>
            </a:endParaRPr>
          </a:p>
          <a:p>
            <a:pPr marL="342900" marR="0" lvl="0" indent="-342900">
              <a:lnSpc>
                <a:spcPct val="170000"/>
              </a:lnSpc>
              <a:spcBef>
                <a:spcPts val="0"/>
              </a:spcBef>
              <a:spcAft>
                <a:spcPts val="0"/>
              </a:spcAft>
              <a:tabLst>
                <a:tab pos="457200" algn="l"/>
              </a:tabLst>
            </a:pPr>
            <a:r>
              <a:rPr lang="en-US" sz="4400" dirty="0">
                <a:solidFill>
                  <a:srgbClr val="374151"/>
                </a:solidFill>
                <a:effectLst/>
                <a:latin typeface="Arial Black" panose="020B0A04020102020204" pitchFamily="34" charset="0"/>
                <a:ea typeface="Times New Roman" panose="02020603050405020304" pitchFamily="18" charset="0"/>
              </a:rPr>
              <a:t>Mullins, L. J., &amp; </a:t>
            </a:r>
            <a:r>
              <a:rPr lang="en-US" sz="4400" dirty="0" err="1">
                <a:solidFill>
                  <a:srgbClr val="374151"/>
                </a:solidFill>
                <a:effectLst/>
                <a:latin typeface="Arial Black" panose="020B0A04020102020204" pitchFamily="34" charset="0"/>
                <a:ea typeface="Times New Roman" panose="02020603050405020304" pitchFamily="18" charset="0"/>
              </a:rPr>
              <a:t>Dossor</a:t>
            </a:r>
            <a:r>
              <a:rPr lang="en-US" sz="4400" dirty="0">
                <a:solidFill>
                  <a:srgbClr val="374151"/>
                </a:solidFill>
                <a:effectLst/>
                <a:latin typeface="Arial Black" panose="020B0A04020102020204" pitchFamily="34" charset="0"/>
                <a:ea typeface="Times New Roman" panose="02020603050405020304" pitchFamily="18" charset="0"/>
              </a:rPr>
              <a:t>, P. (2013). Hospitality management and </a:t>
            </a:r>
            <a:r>
              <a:rPr lang="en-US" sz="4400" dirty="0" err="1">
                <a:solidFill>
                  <a:srgbClr val="374151"/>
                </a:solidFill>
                <a:effectLst/>
                <a:latin typeface="Arial Black" panose="020B0A04020102020204" pitchFamily="34" charset="0"/>
                <a:ea typeface="Times New Roman" panose="02020603050405020304" pitchFamily="18" charset="0"/>
              </a:rPr>
              <a:t>organisational</a:t>
            </a:r>
            <a:r>
              <a:rPr lang="en-US" sz="4400" dirty="0">
                <a:solidFill>
                  <a:srgbClr val="374151"/>
                </a:solidFill>
                <a:effectLst/>
                <a:latin typeface="Arial Black" panose="020B0A04020102020204" pitchFamily="34" charset="0"/>
                <a:ea typeface="Times New Roman" panose="02020603050405020304" pitchFamily="18" charset="0"/>
              </a:rPr>
              <a:t> </a:t>
            </a:r>
            <a:r>
              <a:rPr lang="en-US" sz="4400" dirty="0" err="1">
                <a:solidFill>
                  <a:srgbClr val="374151"/>
                </a:solidFill>
                <a:effectLst/>
                <a:latin typeface="Arial Black" panose="020B0A04020102020204" pitchFamily="34" charset="0"/>
                <a:ea typeface="Times New Roman" panose="02020603050405020304" pitchFamily="18" charset="0"/>
              </a:rPr>
              <a:t>behaviour</a:t>
            </a:r>
            <a:r>
              <a:rPr lang="en-US" sz="4400" dirty="0">
                <a:solidFill>
                  <a:srgbClr val="374151"/>
                </a:solidFill>
                <a:effectLst/>
                <a:latin typeface="Arial Black" panose="020B0A04020102020204" pitchFamily="34" charset="0"/>
                <a:ea typeface="Times New Roman" panose="02020603050405020304" pitchFamily="18" charset="0"/>
              </a:rPr>
              <a:t> (Fifth edition.). Pearson.</a:t>
            </a:r>
            <a:endParaRPr lang="en-US" sz="4400" dirty="0">
              <a:effectLst/>
              <a:latin typeface="Arial Black" panose="020B0A04020102020204" pitchFamily="34" charset="0"/>
              <a:ea typeface="Times New Roman" panose="02020603050405020304" pitchFamily="18" charset="0"/>
            </a:endParaRPr>
          </a:p>
          <a:p>
            <a:pPr marL="342900" marR="0" lvl="0" indent="-342900">
              <a:lnSpc>
                <a:spcPct val="170000"/>
              </a:lnSpc>
              <a:spcBef>
                <a:spcPts val="0"/>
              </a:spcBef>
              <a:spcAft>
                <a:spcPts val="0"/>
              </a:spcAft>
              <a:tabLst>
                <a:tab pos="457200" algn="l"/>
              </a:tabLst>
            </a:pPr>
            <a:r>
              <a:rPr lang="en-US" sz="4400" dirty="0">
                <a:solidFill>
                  <a:srgbClr val="374151"/>
                </a:solidFill>
                <a:effectLst/>
                <a:latin typeface="Arial Black" panose="020B0A04020102020204" pitchFamily="34" charset="0"/>
                <a:ea typeface="Times New Roman" panose="02020603050405020304" pitchFamily="18" charset="0"/>
              </a:rPr>
              <a:t>SiteMinder. (2022). Hotel room cleaning: Tips &amp; tricks to get it right at your property. </a:t>
            </a:r>
            <a:r>
              <a:rPr lang="en-US" sz="4400" dirty="0" err="1">
                <a:solidFill>
                  <a:srgbClr val="374151"/>
                </a:solidFill>
                <a:effectLst/>
                <a:latin typeface="Arial Black" panose="020B0A04020102020204" pitchFamily="34" charset="0"/>
                <a:ea typeface="Times New Roman" panose="02020603050405020304" pitchFamily="18" charset="0"/>
              </a:rPr>
              <a:t>HospitalityNet</a:t>
            </a:r>
            <a:r>
              <a:rPr lang="en-US" sz="4400" dirty="0">
                <a:solidFill>
                  <a:srgbClr val="374151"/>
                </a:solidFill>
                <a:effectLst/>
                <a:latin typeface="Arial Black" panose="020B0A04020102020204" pitchFamily="34" charset="0"/>
                <a:ea typeface="Times New Roman" panose="02020603050405020304" pitchFamily="18" charset="0"/>
              </a:rPr>
              <a:t>. Available at: </a:t>
            </a:r>
            <a:r>
              <a:rPr lang="en-US" sz="4400" u="sng" dirty="0">
                <a:solidFill>
                  <a:srgbClr val="0000FF"/>
                </a:solidFill>
                <a:effectLst/>
                <a:latin typeface="Arial Black" panose="020B0A04020102020204" pitchFamily="34" charset="0"/>
                <a:ea typeface="Times New Roman" panose="02020603050405020304" pitchFamily="18" charset="0"/>
                <a:hlinkClick r:id="rId3"/>
              </a:rPr>
              <a:t>https://www.hospitalitynet.org/explainer/4114237.html</a:t>
            </a:r>
            <a:r>
              <a:rPr lang="en-US" sz="4400" dirty="0">
                <a:solidFill>
                  <a:srgbClr val="374151"/>
                </a:solidFill>
                <a:effectLst/>
                <a:latin typeface="Arial Black" panose="020B0A04020102020204" pitchFamily="34" charset="0"/>
                <a:ea typeface="Times New Roman" panose="02020603050405020304" pitchFamily="18" charset="0"/>
              </a:rPr>
              <a:t> (Accessed: 10 November 2023).</a:t>
            </a:r>
            <a:endParaRPr lang="en-US" sz="4400" dirty="0">
              <a:effectLst/>
              <a:latin typeface="Arial Black" panose="020B0A04020102020204" pitchFamily="34" charset="0"/>
              <a:ea typeface="Times New Roman" panose="02020603050405020304" pitchFamily="18" charset="0"/>
            </a:endParaRPr>
          </a:p>
          <a:p>
            <a:pPr marL="342900" marR="0" lvl="0" indent="-342900">
              <a:lnSpc>
                <a:spcPct val="170000"/>
              </a:lnSpc>
              <a:spcBef>
                <a:spcPts val="0"/>
              </a:spcBef>
              <a:spcAft>
                <a:spcPts val="0"/>
              </a:spcAft>
              <a:tabLst>
                <a:tab pos="457200" algn="l"/>
              </a:tabLst>
            </a:pPr>
            <a:r>
              <a:rPr lang="en-US" sz="4400" dirty="0">
                <a:solidFill>
                  <a:srgbClr val="374151"/>
                </a:solidFill>
                <a:effectLst/>
                <a:latin typeface="Arial Black" panose="020B0A04020102020204" pitchFamily="34" charset="0"/>
                <a:ea typeface="Times New Roman" panose="02020603050405020304" pitchFamily="18" charset="0"/>
              </a:rPr>
              <a:t>Snyman, S. (2023). 3 challenges facing Front Desk Managers. </a:t>
            </a:r>
            <a:r>
              <a:rPr lang="en-US" sz="4400" dirty="0" err="1">
                <a:solidFill>
                  <a:srgbClr val="374151"/>
                </a:solidFill>
                <a:effectLst/>
                <a:latin typeface="Arial Black" panose="020B0A04020102020204" pitchFamily="34" charset="0"/>
                <a:ea typeface="Times New Roman" panose="02020603050405020304" pitchFamily="18" charset="0"/>
              </a:rPr>
              <a:t>HospitalityNet</a:t>
            </a:r>
            <a:r>
              <a:rPr lang="en-US" sz="4400" dirty="0">
                <a:solidFill>
                  <a:srgbClr val="374151"/>
                </a:solidFill>
                <a:effectLst/>
                <a:latin typeface="Arial Black" panose="020B0A04020102020204" pitchFamily="34" charset="0"/>
                <a:ea typeface="Times New Roman" panose="02020603050405020304" pitchFamily="18" charset="0"/>
              </a:rPr>
              <a:t>. Available at: </a:t>
            </a:r>
            <a:r>
              <a:rPr lang="en-US" sz="4400" u="sng" dirty="0">
                <a:solidFill>
                  <a:srgbClr val="0000FF"/>
                </a:solidFill>
                <a:effectLst/>
                <a:latin typeface="Arial Black" panose="020B0A04020102020204" pitchFamily="34" charset="0"/>
                <a:ea typeface="Times New Roman" panose="02020603050405020304" pitchFamily="18" charset="0"/>
                <a:hlinkClick r:id="rId4"/>
              </a:rPr>
              <a:t>https://www.hospitalitynet.org/opinion/4117872.html</a:t>
            </a:r>
            <a:r>
              <a:rPr lang="en-US" sz="4400" dirty="0">
                <a:solidFill>
                  <a:srgbClr val="374151"/>
                </a:solidFill>
                <a:effectLst/>
                <a:latin typeface="Arial Black" panose="020B0A04020102020204" pitchFamily="34" charset="0"/>
                <a:ea typeface="Times New Roman" panose="02020603050405020304" pitchFamily="18" charset="0"/>
              </a:rPr>
              <a:t> (Accessed: 10 November 2023).</a:t>
            </a:r>
            <a:endParaRPr lang="en-US" sz="4400" dirty="0">
              <a:effectLst/>
              <a:latin typeface="Arial Black" panose="020B0A04020102020204" pitchFamily="34" charset="0"/>
              <a:ea typeface="Times New Roman" panose="02020603050405020304" pitchFamily="18" charset="0"/>
            </a:endParaRPr>
          </a:p>
          <a:p>
            <a:pPr marL="342900" marR="0" lvl="0" indent="-342900">
              <a:lnSpc>
                <a:spcPct val="170000"/>
              </a:lnSpc>
              <a:spcBef>
                <a:spcPts val="0"/>
              </a:spcBef>
              <a:spcAft>
                <a:spcPts val="0"/>
              </a:spcAft>
              <a:tabLst>
                <a:tab pos="457200" algn="l"/>
              </a:tabLst>
            </a:pPr>
            <a:r>
              <a:rPr lang="en-US" sz="4400" dirty="0" err="1">
                <a:solidFill>
                  <a:srgbClr val="374151"/>
                </a:solidFill>
                <a:effectLst/>
                <a:latin typeface="Arial Black" panose="020B0A04020102020204" pitchFamily="34" charset="0"/>
                <a:ea typeface="Times New Roman" panose="02020603050405020304" pitchFamily="18" charset="0"/>
              </a:rPr>
              <a:t>Vallen</a:t>
            </a:r>
            <a:r>
              <a:rPr lang="en-US" sz="4400" dirty="0">
                <a:solidFill>
                  <a:srgbClr val="374151"/>
                </a:solidFill>
                <a:effectLst/>
                <a:latin typeface="Arial Black" panose="020B0A04020102020204" pitchFamily="34" charset="0"/>
                <a:ea typeface="Times New Roman" panose="02020603050405020304" pitchFamily="18" charset="0"/>
              </a:rPr>
              <a:t>, G., &amp; </a:t>
            </a:r>
            <a:r>
              <a:rPr lang="en-US" sz="4400" dirty="0" err="1">
                <a:solidFill>
                  <a:srgbClr val="374151"/>
                </a:solidFill>
                <a:effectLst/>
                <a:latin typeface="Arial Black" panose="020B0A04020102020204" pitchFamily="34" charset="0"/>
                <a:ea typeface="Times New Roman" panose="02020603050405020304" pitchFamily="18" charset="0"/>
              </a:rPr>
              <a:t>Vallen</a:t>
            </a:r>
            <a:r>
              <a:rPr lang="en-US" sz="4400" dirty="0">
                <a:solidFill>
                  <a:srgbClr val="374151"/>
                </a:solidFill>
                <a:effectLst/>
                <a:latin typeface="Arial Black" panose="020B0A04020102020204" pitchFamily="34" charset="0"/>
                <a:ea typeface="Times New Roman" panose="02020603050405020304" pitchFamily="18" charset="0"/>
              </a:rPr>
              <a:t>, J. (2013). Check-In Check-Out: Managing Hotel Operations. Pearson New International Edition. Pearson Education, Limited.</a:t>
            </a:r>
            <a:endParaRPr lang="en-US" sz="4400" dirty="0">
              <a:effectLst/>
              <a:latin typeface="Arial Black" panose="020B0A04020102020204" pitchFamily="34" charset="0"/>
              <a:ea typeface="Times New Roman" panose="02020603050405020304" pitchFamily="18" charset="0"/>
            </a:endParaRPr>
          </a:p>
          <a:p>
            <a:pPr marL="342900" marR="0" lvl="0" indent="-342900">
              <a:lnSpc>
                <a:spcPct val="170000"/>
              </a:lnSpc>
              <a:spcBef>
                <a:spcPts val="0"/>
              </a:spcBef>
              <a:spcAft>
                <a:spcPts val="0"/>
              </a:spcAft>
              <a:tabLst>
                <a:tab pos="457200" algn="l"/>
              </a:tabLst>
            </a:pPr>
            <a:r>
              <a:rPr lang="en-US" sz="4400" dirty="0">
                <a:solidFill>
                  <a:srgbClr val="374151"/>
                </a:solidFill>
                <a:effectLst/>
                <a:latin typeface="Arial Black" panose="020B0A04020102020204" pitchFamily="34" charset="0"/>
                <a:ea typeface="Times New Roman" panose="02020603050405020304" pitchFamily="18" charset="0"/>
              </a:rPr>
              <a:t>Velázquez, A. (2023). "The Holiday Inn Customer Experience: Why Caring Matters." Available at: </a:t>
            </a:r>
            <a:r>
              <a:rPr lang="en-US" sz="4400" u="sng" dirty="0">
                <a:solidFill>
                  <a:srgbClr val="0000FF"/>
                </a:solidFill>
                <a:effectLst/>
                <a:latin typeface="Arial Black" panose="020B0A04020102020204" pitchFamily="34" charset="0"/>
                <a:ea typeface="Times New Roman" panose="02020603050405020304" pitchFamily="18" charset="0"/>
                <a:hlinkClick r:id="rId5"/>
              </a:rPr>
              <a:t>https://www.questionpro.com/blog/holiday-inn-customer-experience/</a:t>
            </a:r>
            <a:r>
              <a:rPr lang="en-US" sz="4400" dirty="0">
                <a:solidFill>
                  <a:srgbClr val="374151"/>
                </a:solidFill>
                <a:effectLst/>
                <a:latin typeface="Arial Black" panose="020B0A04020102020204" pitchFamily="34" charset="0"/>
                <a:ea typeface="Times New Roman" panose="02020603050405020304" pitchFamily="18" charset="0"/>
              </a:rPr>
              <a:t> (Accessed: 9 November 2023).</a:t>
            </a:r>
            <a:endParaRPr lang="en-US" sz="4400" dirty="0">
              <a:effectLst/>
              <a:latin typeface="Arial Black" panose="020B0A04020102020204" pitchFamily="34" charset="0"/>
              <a:ea typeface="Times New Roman" panose="02020603050405020304" pitchFamily="18" charset="0"/>
            </a:endParaRPr>
          </a:p>
          <a:p>
            <a:pPr marL="342900" marR="0" lvl="0" indent="-342900">
              <a:lnSpc>
                <a:spcPct val="170000"/>
              </a:lnSpc>
              <a:spcBef>
                <a:spcPts val="0"/>
              </a:spcBef>
              <a:spcAft>
                <a:spcPts val="0"/>
              </a:spcAft>
              <a:tabLst>
                <a:tab pos="457200" algn="l"/>
              </a:tabLst>
            </a:pPr>
            <a:r>
              <a:rPr lang="en-US" sz="4400" dirty="0">
                <a:solidFill>
                  <a:srgbClr val="374151"/>
                </a:solidFill>
                <a:effectLst/>
                <a:latin typeface="Arial Black" panose="020B0A04020102020204" pitchFamily="34" charset="0"/>
                <a:ea typeface="Times New Roman" panose="02020603050405020304" pitchFamily="18" charset="0"/>
              </a:rPr>
              <a:t>VELÁZQUEZ, A. (2023). The Holiday Inn Customer Experience: Why Caring Matters Available at: </a:t>
            </a:r>
            <a:r>
              <a:rPr lang="en-US" sz="4400" u="sng" dirty="0">
                <a:solidFill>
                  <a:srgbClr val="0000FF"/>
                </a:solidFill>
                <a:effectLst/>
                <a:latin typeface="Arial Black" panose="020B0A04020102020204" pitchFamily="34" charset="0"/>
                <a:ea typeface="Times New Roman" panose="02020603050405020304" pitchFamily="18" charset="0"/>
                <a:hlinkClick r:id="rId5"/>
              </a:rPr>
              <a:t>https://www.questionpro.com/blog/holiday-inn-customer-experience/</a:t>
            </a:r>
            <a:r>
              <a:rPr lang="en-US" sz="4400" dirty="0">
                <a:solidFill>
                  <a:srgbClr val="374151"/>
                </a:solidFill>
                <a:effectLst/>
                <a:latin typeface="Arial Black" panose="020B0A04020102020204" pitchFamily="34" charset="0"/>
                <a:ea typeface="Times New Roman" panose="02020603050405020304" pitchFamily="18" charset="0"/>
              </a:rPr>
              <a:t> (Accessed: 12 November 2023).</a:t>
            </a:r>
            <a:endParaRPr lang="en-US" sz="4400" dirty="0">
              <a:effectLst/>
              <a:latin typeface="Arial Black" panose="020B0A04020102020204" pitchFamily="34" charset="0"/>
              <a:ea typeface="Times New Roman" panose="02020603050405020304" pitchFamily="18" charset="0"/>
            </a:endParaRPr>
          </a:p>
          <a:p>
            <a:pPr marL="342900" marR="0" lvl="0" indent="-342900">
              <a:lnSpc>
                <a:spcPct val="170000"/>
              </a:lnSpc>
              <a:spcBef>
                <a:spcPts val="0"/>
              </a:spcBef>
              <a:spcAft>
                <a:spcPts val="0"/>
              </a:spcAft>
              <a:tabLst>
                <a:tab pos="457200" algn="l"/>
              </a:tabLst>
            </a:pPr>
            <a:r>
              <a:rPr lang="en-US" sz="4400" dirty="0">
                <a:solidFill>
                  <a:srgbClr val="374151"/>
                </a:solidFill>
                <a:effectLst/>
                <a:latin typeface="Arial Black" panose="020B0A04020102020204" pitchFamily="34" charset="0"/>
                <a:ea typeface="Times New Roman" panose="02020603050405020304" pitchFamily="18" charset="0"/>
              </a:rPr>
              <a:t>Wood, R. C. (Ed.). (2013). Key concepts in hospitality management. SAGE Publications Ltd.</a:t>
            </a:r>
            <a:endParaRPr lang="en-US" sz="4400" dirty="0">
              <a:effectLst/>
              <a:latin typeface="Arial Black" panose="020B0A04020102020204" pitchFamily="34" charset="0"/>
              <a:ea typeface="Times New Roman" panose="02020603050405020304" pitchFamily="18" charset="0"/>
            </a:endParaRPr>
          </a:p>
          <a:p>
            <a:pPr marR="0" indent="0">
              <a:lnSpc>
                <a:spcPct val="170000"/>
              </a:lnSpc>
              <a:spcBef>
                <a:spcPts val="0"/>
              </a:spcBef>
              <a:spcAft>
                <a:spcPts val="800"/>
              </a:spcAft>
              <a:buNone/>
            </a:pPr>
            <a:r>
              <a:rPr lang="en-US" sz="4400" kern="100" dirty="0">
                <a:effectLst/>
                <a:latin typeface="Arial Black" panose="020B0A040201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677539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ain Event">
  <a:themeElements>
    <a:clrScheme name="Green">
      <a:dk1>
        <a:sysClr val="windowText" lastClr="000000"/>
      </a:dk1>
      <a:lt1>
        <a:sysClr val="window" lastClr="FFFFFF"/>
      </a:lt1>
      <a:dk2>
        <a:srgbClr val="455F51"/>
      </a:dk2>
      <a:lt2>
        <a:srgbClr val="E3DED1"/>
      </a:lt2>
      <a:accent1>
        <a:srgbClr val="549E39"/>
      </a:accent1>
      <a:accent2>
        <a:srgbClr val="8AB833"/>
      </a:accent2>
      <a:accent3>
        <a:srgbClr val="C0CF3A"/>
      </a:accent3>
      <a:accent4>
        <a:srgbClr val="029676"/>
      </a:accent4>
      <a:accent5>
        <a:srgbClr val="4AB5C4"/>
      </a:accent5>
      <a:accent6>
        <a:srgbClr val="0989B1"/>
      </a:accent6>
      <a:hlink>
        <a:srgbClr val="6B9F25"/>
      </a:hlink>
      <a:folHlink>
        <a:srgbClr val="BA6906"/>
      </a:folHlink>
    </a:clrScheme>
    <a:fontScheme name="Main Event">
      <a:maj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in Even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blipFill>
          <a:blip xmlns:r="http://schemas.openxmlformats.org/officeDocument/2006/relationships" r:embed="rId1">
            <a:duotone>
              <a:schemeClr val="phClr">
                <a:shade val="88000"/>
                <a:lumMod val="88000"/>
              </a:schemeClr>
              <a:schemeClr val="phClr"/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25400" dist="127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0"/>
        </a:gradFill>
        <a:blipFill>
          <a:blip xmlns:r="http://schemas.openxmlformats.org/officeDocument/2006/relationships" r:embed="rId2">
            <a:duotone>
              <a:schemeClr val="phClr">
                <a:shade val="48000"/>
                <a:satMod val="110000"/>
                <a:lumMod val="40000"/>
              </a:schemeClr>
              <a:schemeClr val="phClr">
                <a:tint val="90000"/>
                <a:lumMod val="10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in Event" id="{AC372BB4-D83D-411E-B849-B641926BA760}" vid="{CF823853-53CC-4249-AEDB-2EA9F718B2D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706</TotalTime>
  <Words>983</Words>
  <Application>Microsoft Office PowerPoint</Application>
  <PresentationFormat>Widescreen</PresentationFormat>
  <Paragraphs>97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Arial Black</vt:lpstr>
      <vt:lpstr>Calibri</vt:lpstr>
      <vt:lpstr>Impact</vt:lpstr>
      <vt:lpstr>Main Event</vt:lpstr>
      <vt:lpstr>Dina Priedulena Student ID Number: 2233688 Operating Hotel Facilities BMIH4006 Natalie Brailsford</vt:lpstr>
      <vt:lpstr>contents table </vt:lpstr>
      <vt:lpstr>PowerPoint Presentation</vt:lpstr>
      <vt:lpstr>General Cleaning Part 1 </vt:lpstr>
      <vt:lpstr>General Cleaning Part 2 </vt:lpstr>
      <vt:lpstr>Bedroom</vt:lpstr>
      <vt:lpstr>PowerPoint Presentation</vt:lpstr>
      <vt:lpstr>Living Area</vt:lpstr>
      <vt:lpstr>Closet and Storage Areas</vt:lpstr>
      <vt:lpstr>PowerPoint Presentation</vt:lpstr>
      <vt:lpstr>Special Instructions or Guest Preferences</vt:lpstr>
      <vt:lpstr>just a few more things</vt:lpstr>
      <vt:lpstr>References 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Dina Priedulena Student ID Number: 2233688 Operating Hotel Facilities BMIH4006 Natalie Brailsford</dc:title>
  <dc:creator>Dina Priedulena</dc:creator>
  <cp:lastModifiedBy>Dina Priedulena</cp:lastModifiedBy>
  <cp:revision>9</cp:revision>
  <dcterms:created xsi:type="dcterms:W3CDTF">2023-11-12T01:22:37Z</dcterms:created>
  <dcterms:modified xsi:type="dcterms:W3CDTF">2023-11-12T13:09:37Z</dcterms:modified>
</cp:coreProperties>
</file>