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65" r:id="rId3"/>
    <p:sldId id="257" r:id="rId4"/>
    <p:sldId id="271" r:id="rId5"/>
    <p:sldId id="268" r:id="rId6"/>
    <p:sldId id="276" r:id="rId7"/>
    <p:sldId id="258" r:id="rId8"/>
    <p:sldId id="269" r:id="rId9"/>
    <p:sldId id="270" r:id="rId10"/>
    <p:sldId id="275" r:id="rId11"/>
    <p:sldId id="266" r:id="rId12"/>
    <p:sldId id="27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E9B415-4EFD-4FD1-D315-64A516B156AB}" v="653" dt="2025-01-20T15:42:11.352"/>
    <p1510:client id="{57407153-651A-663B-3441-D09A1B855FF1}" v="14" dt="2025-01-20T22:24:25.189"/>
    <p1510:client id="{58F5ACA5-94AC-F110-80C8-A61ABBD3E26B}" v="50" dt="2025-01-20T20:23:35.582"/>
    <p1510:client id="{B11C8E43-173D-A65C-0120-DD2C11D71B85}" v="248" dt="2025-01-20T20:56:53.348"/>
    <p1510:client id="{D9917053-AE54-2E2A-E71F-FF2BC3B8F3B0}" v="207" dt="2025-01-20T20:35:33.837"/>
    <p1510:client id="{F3DCC691-57C1-1BAB-3045-3298FAFD953E}" v="202" dt="2025-01-20T23:21:57.677"/>
    <p1510:client id="{FAC016F2-0617-2A8B-692A-CB09E05AE175}" v="415" dt="2025-01-20T23:55:51.2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599"/>
  </p:normalViewPr>
  <p:slideViewPr>
    <p:cSldViewPr snapToGrid="0">
      <p:cViewPr varScale="1">
        <p:scale>
          <a:sx n="106" d="100"/>
          <a:sy n="106" d="100"/>
        </p:scale>
        <p:origin x="792"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Bowen (2203320)" userId="S::2203320@student.uwtsd.ac.uk::9c236a4d-854b-43be-a85e-6d8215898fbf" providerId="AD" clId="Web-{F3DCC691-57C1-1BAB-3045-3298FAFD953E}"/>
    <pc:docChg chg="modSld">
      <pc:chgData name="Cerys Bowen (2203320)" userId="S::2203320@student.uwtsd.ac.uk::9c236a4d-854b-43be-a85e-6d8215898fbf" providerId="AD" clId="Web-{F3DCC691-57C1-1BAB-3045-3298FAFD953E}" dt="2025-01-20T23:22:06.099" v="204"/>
      <pc:docMkLst>
        <pc:docMk/>
      </pc:docMkLst>
      <pc:sldChg chg="addSp delSp modSp mod setBg">
        <pc:chgData name="Cerys Bowen (2203320)" userId="S::2203320@student.uwtsd.ac.uk::9c236a4d-854b-43be-a85e-6d8215898fbf" providerId="AD" clId="Web-{F3DCC691-57C1-1BAB-3045-3298FAFD953E}" dt="2025-01-20T23:22:06.099" v="204"/>
        <pc:sldMkLst>
          <pc:docMk/>
          <pc:sldMk cId="3524546703" sldId="266"/>
        </pc:sldMkLst>
        <pc:spChg chg="mod">
          <ac:chgData name="Cerys Bowen (2203320)" userId="S::2203320@student.uwtsd.ac.uk::9c236a4d-854b-43be-a85e-6d8215898fbf" providerId="AD" clId="Web-{F3DCC691-57C1-1BAB-3045-3298FAFD953E}" dt="2025-01-20T23:22:06.099" v="204"/>
          <ac:spMkLst>
            <pc:docMk/>
            <pc:sldMk cId="3524546703" sldId="266"/>
            <ac:spMk id="2" creationId="{2E853D38-C98C-7DBC-AF49-79304E1714BD}"/>
          </ac:spMkLst>
        </pc:spChg>
        <pc:spChg chg="add del mod">
          <ac:chgData name="Cerys Bowen (2203320)" userId="S::2203320@student.uwtsd.ac.uk::9c236a4d-854b-43be-a85e-6d8215898fbf" providerId="AD" clId="Web-{F3DCC691-57C1-1BAB-3045-3298FAFD953E}" dt="2025-01-20T23:22:06.099" v="204"/>
          <ac:spMkLst>
            <pc:docMk/>
            <pc:sldMk cId="3524546703" sldId="266"/>
            <ac:spMk id="3" creationId="{44B25171-7A86-8A51-5725-8BBDF744D87D}"/>
          </ac:spMkLst>
        </pc:spChg>
        <pc:spChg chg="add del">
          <ac:chgData name="Cerys Bowen (2203320)" userId="S::2203320@student.uwtsd.ac.uk::9c236a4d-854b-43be-a85e-6d8215898fbf" providerId="AD" clId="Web-{F3DCC691-57C1-1BAB-3045-3298FAFD953E}" dt="2025-01-20T23:22:06.083" v="203"/>
          <ac:spMkLst>
            <pc:docMk/>
            <pc:sldMk cId="3524546703" sldId="266"/>
            <ac:spMk id="9" creationId="{BACC6370-2D7E-4714-9D71-7542949D7D5D}"/>
          </ac:spMkLst>
        </pc:spChg>
        <pc:spChg chg="add del">
          <ac:chgData name="Cerys Bowen (2203320)" userId="S::2203320@student.uwtsd.ac.uk::9c236a4d-854b-43be-a85e-6d8215898fbf" providerId="AD" clId="Web-{F3DCC691-57C1-1BAB-3045-3298FAFD953E}" dt="2025-01-20T23:22:01.771" v="201"/>
          <ac:spMkLst>
            <pc:docMk/>
            <pc:sldMk cId="3524546703" sldId="266"/>
            <ac:spMk id="10" creationId="{D93394DA-E684-47C2-9020-13225823F40A}"/>
          </ac:spMkLst>
        </pc:spChg>
        <pc:spChg chg="add del">
          <ac:chgData name="Cerys Bowen (2203320)" userId="S::2203320@student.uwtsd.ac.uk::9c236a4d-854b-43be-a85e-6d8215898fbf" providerId="AD" clId="Web-{F3DCC691-57C1-1BAB-3045-3298FAFD953E}" dt="2025-01-20T23:22:06.083" v="203"/>
          <ac:spMkLst>
            <pc:docMk/>
            <pc:sldMk cId="3524546703" sldId="266"/>
            <ac:spMk id="11" creationId="{256B2C21-A230-48C0-8DF1-C46611373C44}"/>
          </ac:spMkLst>
        </pc:spChg>
        <pc:spChg chg="add del">
          <ac:chgData name="Cerys Bowen (2203320)" userId="S::2203320@student.uwtsd.ac.uk::9c236a4d-854b-43be-a85e-6d8215898fbf" providerId="AD" clId="Web-{F3DCC691-57C1-1BAB-3045-3298FAFD953E}" dt="2025-01-20T23:22:06.083" v="203"/>
          <ac:spMkLst>
            <pc:docMk/>
            <pc:sldMk cId="3524546703" sldId="266"/>
            <ac:spMk id="13" creationId="{3847E18C-932D-4C95-AABA-FEC7C9499AD7}"/>
          </ac:spMkLst>
        </pc:spChg>
        <pc:spChg chg="add del">
          <ac:chgData name="Cerys Bowen (2203320)" userId="S::2203320@student.uwtsd.ac.uk::9c236a4d-854b-43be-a85e-6d8215898fbf" providerId="AD" clId="Web-{F3DCC691-57C1-1BAB-3045-3298FAFD953E}" dt="2025-01-20T23:22:06.083" v="203"/>
          <ac:spMkLst>
            <pc:docMk/>
            <pc:sldMk cId="3524546703" sldId="266"/>
            <ac:spMk id="15" creationId="{3150CB11-0C61-439E-910F-5787759E72A0}"/>
          </ac:spMkLst>
        </pc:spChg>
        <pc:spChg chg="add del">
          <ac:chgData name="Cerys Bowen (2203320)" userId="S::2203320@student.uwtsd.ac.uk::9c236a4d-854b-43be-a85e-6d8215898fbf" providerId="AD" clId="Web-{F3DCC691-57C1-1BAB-3045-3298FAFD953E}" dt="2025-01-20T23:22:06.083" v="203"/>
          <ac:spMkLst>
            <pc:docMk/>
            <pc:sldMk cId="3524546703" sldId="266"/>
            <ac:spMk id="17" creationId="{43F8A58B-5155-44CE-A5FF-7647B47D0A7A}"/>
          </ac:spMkLst>
        </pc:spChg>
        <pc:spChg chg="add del">
          <ac:chgData name="Cerys Bowen (2203320)" userId="S::2203320@student.uwtsd.ac.uk::9c236a4d-854b-43be-a85e-6d8215898fbf" providerId="AD" clId="Web-{F3DCC691-57C1-1BAB-3045-3298FAFD953E}" dt="2025-01-20T23:22:06.083" v="203"/>
          <ac:spMkLst>
            <pc:docMk/>
            <pc:sldMk cId="3524546703" sldId="266"/>
            <ac:spMk id="19" creationId="{443F2ACA-E6D6-4028-82DD-F03C262D5DE6}"/>
          </ac:spMkLst>
        </pc:spChg>
        <pc:spChg chg="add">
          <ac:chgData name="Cerys Bowen (2203320)" userId="S::2203320@student.uwtsd.ac.uk::9c236a4d-854b-43be-a85e-6d8215898fbf" providerId="AD" clId="Web-{F3DCC691-57C1-1BAB-3045-3298FAFD953E}" dt="2025-01-20T23:22:06.099" v="204"/>
          <ac:spMkLst>
            <pc:docMk/>
            <pc:sldMk cId="3524546703" sldId="266"/>
            <ac:spMk id="21" creationId="{245A9F99-D9B1-4094-A2E2-B90AC1DB7B9C}"/>
          </ac:spMkLst>
        </pc:spChg>
        <pc:spChg chg="add">
          <ac:chgData name="Cerys Bowen (2203320)" userId="S::2203320@student.uwtsd.ac.uk::9c236a4d-854b-43be-a85e-6d8215898fbf" providerId="AD" clId="Web-{F3DCC691-57C1-1BAB-3045-3298FAFD953E}" dt="2025-01-20T23:22:06.099" v="204"/>
          <ac:spMkLst>
            <pc:docMk/>
            <pc:sldMk cId="3524546703" sldId="266"/>
            <ac:spMk id="22" creationId="{B7FAF607-473A-4A43-A23D-BBFF5C4117BB}"/>
          </ac:spMkLst>
        </pc:spChg>
        <pc:spChg chg="add">
          <ac:chgData name="Cerys Bowen (2203320)" userId="S::2203320@student.uwtsd.ac.uk::9c236a4d-854b-43be-a85e-6d8215898fbf" providerId="AD" clId="Web-{F3DCC691-57C1-1BAB-3045-3298FAFD953E}" dt="2025-01-20T23:22:06.099" v="204"/>
          <ac:spMkLst>
            <pc:docMk/>
            <pc:sldMk cId="3524546703" sldId="266"/>
            <ac:spMk id="23" creationId="{44B25171-7A86-8A51-5725-8BBDF744D87D}"/>
          </ac:spMkLst>
        </pc:spChg>
        <pc:grpChg chg="add">
          <ac:chgData name="Cerys Bowen (2203320)" userId="S::2203320@student.uwtsd.ac.uk::9c236a4d-854b-43be-a85e-6d8215898fbf" providerId="AD" clId="Web-{F3DCC691-57C1-1BAB-3045-3298FAFD953E}" dt="2025-01-20T23:22:06.099" v="204"/>
          <ac:grpSpMkLst>
            <pc:docMk/>
            <pc:sldMk cId="3524546703" sldId="266"/>
            <ac:grpSpMk id="14" creationId="{C5F6476F-D303-44D3-B30F-1BA348F0F64A}"/>
          </ac:grpSpMkLst>
        </pc:grpChg>
        <pc:graphicFrameChg chg="add del">
          <ac:chgData name="Cerys Bowen (2203320)" userId="S::2203320@student.uwtsd.ac.uk::9c236a4d-854b-43be-a85e-6d8215898fbf" providerId="AD" clId="Web-{F3DCC691-57C1-1BAB-3045-3298FAFD953E}" dt="2025-01-20T23:22:01.771" v="201"/>
          <ac:graphicFrameMkLst>
            <pc:docMk/>
            <pc:sldMk cId="3524546703" sldId="266"/>
            <ac:graphicFrameMk id="5" creationId="{E83E634A-0CBA-E6A4-81BE-A051D31A86F9}"/>
          </ac:graphicFrameMkLst>
        </pc:graphicFrameChg>
        <pc:graphicFrameChg chg="add del">
          <ac:chgData name="Cerys Bowen (2203320)" userId="S::2203320@student.uwtsd.ac.uk::9c236a4d-854b-43be-a85e-6d8215898fbf" providerId="AD" clId="Web-{F3DCC691-57C1-1BAB-3045-3298FAFD953E}" dt="2025-01-20T23:22:06.083" v="203"/>
          <ac:graphicFrameMkLst>
            <pc:docMk/>
            <pc:sldMk cId="3524546703" sldId="266"/>
            <ac:graphicFrameMk id="12" creationId="{309E5E76-4C8D-C062-972F-D299A8F48079}"/>
          </ac:graphicFrameMkLst>
        </pc:graphicFrameChg>
        <pc:picChg chg="add del">
          <ac:chgData name="Cerys Bowen (2203320)" userId="S::2203320@student.uwtsd.ac.uk::9c236a4d-854b-43be-a85e-6d8215898fbf" providerId="AD" clId="Web-{F3DCC691-57C1-1BAB-3045-3298FAFD953E}" dt="2025-01-20T23:22:01.771" v="201"/>
          <ac:picMkLst>
            <pc:docMk/>
            <pc:sldMk cId="3524546703" sldId="266"/>
            <ac:picMk id="6" creationId="{7C171CB8-B118-D4ED-4EFC-7FDF0DD3CDC3}"/>
          </ac:picMkLst>
        </pc:picChg>
        <pc:picChg chg="add">
          <ac:chgData name="Cerys Bowen (2203320)" userId="S::2203320@student.uwtsd.ac.uk::9c236a4d-854b-43be-a85e-6d8215898fbf" providerId="AD" clId="Web-{F3DCC691-57C1-1BAB-3045-3298FAFD953E}" dt="2025-01-20T23:22:06.099" v="204"/>
          <ac:picMkLst>
            <pc:docMk/>
            <pc:sldMk cId="3524546703" sldId="266"/>
            <ac:picMk id="7" creationId="{9DBD71A3-55C7-18C9-8F0C-255F937117D1}"/>
          </ac:picMkLst>
        </pc:picChg>
      </pc:sldChg>
    </pc:docChg>
  </pc:docChgLst>
  <pc:docChgLst>
    <pc:chgData name="Cerys Bowen (2203320)" userId="S::2203320@student.uwtsd.ac.uk::9c236a4d-854b-43be-a85e-6d8215898fbf" providerId="AD" clId="Web-{D9917053-AE54-2E2A-E71F-FF2BC3B8F3B0}"/>
    <pc:docChg chg="addSld delSld modSld addMainMaster delMainMaster">
      <pc:chgData name="Cerys Bowen (2203320)" userId="S::2203320@student.uwtsd.ac.uk::9c236a4d-854b-43be-a85e-6d8215898fbf" providerId="AD" clId="Web-{D9917053-AE54-2E2A-E71F-FF2BC3B8F3B0}" dt="2025-01-20T20:34:56.992" v="187" actId="20577"/>
      <pc:docMkLst>
        <pc:docMk/>
      </pc:docMkLst>
      <pc:sldChg chg="addSp delSp modSp mod modClrScheme delDesignElem chgLayout">
        <pc:chgData name="Cerys Bowen (2203320)" userId="S::2203320@student.uwtsd.ac.uk::9c236a4d-854b-43be-a85e-6d8215898fbf" providerId="AD" clId="Web-{D9917053-AE54-2E2A-E71F-FF2BC3B8F3B0}" dt="2025-01-20T20:21:08.488" v="53"/>
        <pc:sldMkLst>
          <pc:docMk/>
          <pc:sldMk cId="109857222" sldId="256"/>
        </pc:sldMkLst>
        <pc:spChg chg="mod ord">
          <ac:chgData name="Cerys Bowen (2203320)" userId="S::2203320@student.uwtsd.ac.uk::9c236a4d-854b-43be-a85e-6d8215898fbf" providerId="AD" clId="Web-{D9917053-AE54-2E2A-E71F-FF2BC3B8F3B0}" dt="2025-01-20T20:21:08.488" v="53"/>
          <ac:spMkLst>
            <pc:docMk/>
            <pc:sldMk cId="109857222" sldId="256"/>
            <ac:spMk id="2" creationId="{00000000-0000-0000-0000-000000000000}"/>
          </ac:spMkLst>
        </pc:spChg>
        <pc:spChg chg="mod ord">
          <ac:chgData name="Cerys Bowen (2203320)" userId="S::2203320@student.uwtsd.ac.uk::9c236a4d-854b-43be-a85e-6d8215898fbf" providerId="AD" clId="Web-{D9917053-AE54-2E2A-E71F-FF2BC3B8F3B0}" dt="2025-01-20T20:21:08.488" v="53"/>
          <ac:spMkLst>
            <pc:docMk/>
            <pc:sldMk cId="109857222" sldId="256"/>
            <ac:spMk id="3" creationId="{00000000-0000-0000-0000-000000000000}"/>
          </ac:spMkLst>
        </pc:spChg>
        <pc:spChg chg="add del">
          <ac:chgData name="Cerys Bowen (2203320)" userId="S::2203320@student.uwtsd.ac.uk::9c236a4d-854b-43be-a85e-6d8215898fbf" providerId="AD" clId="Web-{D9917053-AE54-2E2A-E71F-FF2BC3B8F3B0}" dt="2025-01-20T20:21:08.488" v="53"/>
          <ac:spMkLst>
            <pc:docMk/>
            <pc:sldMk cId="109857222" sldId="256"/>
            <ac:spMk id="28" creationId="{04357C93-F0CB-4A1C-8F77-4E9063789819}"/>
          </ac:spMkLst>
        </pc:spChg>
        <pc:spChg chg="add del">
          <ac:chgData name="Cerys Bowen (2203320)" userId="S::2203320@student.uwtsd.ac.uk::9c236a4d-854b-43be-a85e-6d8215898fbf" providerId="AD" clId="Web-{D9917053-AE54-2E2A-E71F-FF2BC3B8F3B0}" dt="2025-01-20T20:21:08.488" v="53"/>
          <ac:spMkLst>
            <pc:docMk/>
            <pc:sldMk cId="109857222" sldId="256"/>
            <ac:spMk id="35" creationId="{91DC6ABD-215C-4EA8-A483-CEF5B99AB385}"/>
          </ac:spMkLst>
        </pc:spChg>
        <pc:grpChg chg="add del">
          <ac:chgData name="Cerys Bowen (2203320)" userId="S::2203320@student.uwtsd.ac.uk::9c236a4d-854b-43be-a85e-6d8215898fbf" providerId="AD" clId="Web-{D9917053-AE54-2E2A-E71F-FF2BC3B8F3B0}" dt="2025-01-20T20:21:08.488" v="53"/>
          <ac:grpSpMkLst>
            <pc:docMk/>
            <pc:sldMk cId="109857222" sldId="256"/>
            <ac:grpSpMk id="36" creationId="{3AF6A671-C637-4547-85F4-51B6D1881399}"/>
          </ac:grpSpMkLst>
        </pc:grpChg>
      </pc:sldChg>
      <pc:sldChg chg="addSp delSp modSp mod setBg modClrScheme delDesignElem chgLayout">
        <pc:chgData name="Cerys Bowen (2203320)" userId="S::2203320@student.uwtsd.ac.uk::9c236a4d-854b-43be-a85e-6d8215898fbf" providerId="AD" clId="Web-{D9917053-AE54-2E2A-E71F-FF2BC3B8F3B0}" dt="2025-01-20T20:21:08.488" v="53"/>
        <pc:sldMkLst>
          <pc:docMk/>
          <pc:sldMk cId="1791711429" sldId="257"/>
        </pc:sldMkLst>
        <pc:spChg chg="mod ord">
          <ac:chgData name="Cerys Bowen (2203320)" userId="S::2203320@student.uwtsd.ac.uk::9c236a4d-854b-43be-a85e-6d8215898fbf" providerId="AD" clId="Web-{D9917053-AE54-2E2A-E71F-FF2BC3B8F3B0}" dt="2025-01-20T20:21:08.488" v="53"/>
          <ac:spMkLst>
            <pc:docMk/>
            <pc:sldMk cId="1791711429" sldId="257"/>
            <ac:spMk id="2" creationId="{BE1012C9-857E-EB3E-1099-217C219EAE7D}"/>
          </ac:spMkLst>
        </pc:spChg>
        <pc:spChg chg="del mod">
          <ac:chgData name="Cerys Bowen (2203320)" userId="S::2203320@student.uwtsd.ac.uk::9c236a4d-854b-43be-a85e-6d8215898fbf" providerId="AD" clId="Web-{D9917053-AE54-2E2A-E71F-FF2BC3B8F3B0}" dt="2025-01-20T20:13:14.093" v="10"/>
          <ac:spMkLst>
            <pc:docMk/>
            <pc:sldMk cId="1791711429" sldId="257"/>
            <ac:spMk id="3" creationId="{2F8A6CCB-1AE8-D6A7-BBCD-9B91C435B1DA}"/>
          </ac:spMkLst>
        </pc:spChg>
        <pc:spChg chg="add del">
          <ac:chgData name="Cerys Bowen (2203320)" userId="S::2203320@student.uwtsd.ac.uk::9c236a4d-854b-43be-a85e-6d8215898fbf" providerId="AD" clId="Web-{D9917053-AE54-2E2A-E71F-FF2BC3B8F3B0}" dt="2025-01-20T20:21:08.488" v="53"/>
          <ac:spMkLst>
            <pc:docMk/>
            <pc:sldMk cId="1791711429" sldId="257"/>
            <ac:spMk id="10" creationId="{D93394DA-E684-47C2-9020-13225823F40A}"/>
          </ac:spMkLst>
        </pc:spChg>
        <pc:graphicFrameChg chg="add mod ord">
          <ac:chgData name="Cerys Bowen (2203320)" userId="S::2203320@student.uwtsd.ac.uk::9c236a4d-854b-43be-a85e-6d8215898fbf" providerId="AD" clId="Web-{D9917053-AE54-2E2A-E71F-FF2BC3B8F3B0}" dt="2025-01-20T20:21:08.488" v="53"/>
          <ac:graphicFrameMkLst>
            <pc:docMk/>
            <pc:sldMk cId="1791711429" sldId="257"/>
            <ac:graphicFrameMk id="5" creationId="{E0FD6F01-2059-09A4-4310-D1241397DF03}"/>
          </ac:graphicFrameMkLst>
        </pc:graphicFrameChg>
        <pc:picChg chg="add del">
          <ac:chgData name="Cerys Bowen (2203320)" userId="S::2203320@student.uwtsd.ac.uk::9c236a4d-854b-43be-a85e-6d8215898fbf" providerId="AD" clId="Web-{D9917053-AE54-2E2A-E71F-FF2BC3B8F3B0}" dt="2025-01-20T20:13:26.828" v="11"/>
          <ac:picMkLst>
            <pc:docMk/>
            <pc:sldMk cId="1791711429" sldId="257"/>
            <ac:picMk id="6" creationId="{FE0C97B4-0431-F3CA-F22A-1EDE1082E9D0}"/>
          </ac:picMkLst>
        </pc:picChg>
        <pc:picChg chg="add mod">
          <ac:chgData name="Cerys Bowen (2203320)" userId="S::2203320@student.uwtsd.ac.uk::9c236a4d-854b-43be-a85e-6d8215898fbf" providerId="AD" clId="Web-{D9917053-AE54-2E2A-E71F-FF2BC3B8F3B0}" dt="2025-01-20T20:13:34.563" v="13" actId="1076"/>
          <ac:picMkLst>
            <pc:docMk/>
            <pc:sldMk cId="1791711429" sldId="257"/>
            <ac:picMk id="21" creationId="{DB6AF39F-B18A-CF37-D20A-E1CE2895CF08}"/>
          </ac:picMkLst>
        </pc:picChg>
      </pc:sldChg>
      <pc:sldChg chg="addSp delSp modSp mod setBg modClrScheme chgLayout">
        <pc:chgData name="Cerys Bowen (2203320)" userId="S::2203320@student.uwtsd.ac.uk::9c236a4d-854b-43be-a85e-6d8215898fbf" providerId="AD" clId="Web-{D9917053-AE54-2E2A-E71F-FF2BC3B8F3B0}" dt="2025-01-20T20:33:02.224" v="160" actId="20577"/>
        <pc:sldMkLst>
          <pc:docMk/>
          <pc:sldMk cId="160315540" sldId="258"/>
        </pc:sldMkLst>
        <pc:spChg chg="mod ord">
          <ac:chgData name="Cerys Bowen (2203320)" userId="S::2203320@student.uwtsd.ac.uk::9c236a4d-854b-43be-a85e-6d8215898fbf" providerId="AD" clId="Web-{D9917053-AE54-2E2A-E71F-FF2BC3B8F3B0}" dt="2025-01-20T20:32:05.488" v="143" actId="1076"/>
          <ac:spMkLst>
            <pc:docMk/>
            <pc:sldMk cId="160315540" sldId="258"/>
            <ac:spMk id="2" creationId="{D7204432-6F8E-5DBC-A59B-FADA48CFB02F}"/>
          </ac:spMkLst>
        </pc:spChg>
        <pc:spChg chg="add del mod ord">
          <ac:chgData name="Cerys Bowen (2203320)" userId="S::2203320@student.uwtsd.ac.uk::9c236a4d-854b-43be-a85e-6d8215898fbf" providerId="AD" clId="Web-{D9917053-AE54-2E2A-E71F-FF2BC3B8F3B0}" dt="2025-01-20T20:33:02.224" v="160" actId="20577"/>
          <ac:spMkLst>
            <pc:docMk/>
            <pc:sldMk cId="160315540" sldId="258"/>
            <ac:spMk id="3" creationId="{B154A78E-8852-15C5-9BFF-A1A5E13C9F86}"/>
          </ac:spMkLst>
        </pc:spChg>
        <pc:spChg chg="add del">
          <ac:chgData name="Cerys Bowen (2203320)" userId="S::2203320@student.uwtsd.ac.uk::9c236a4d-854b-43be-a85e-6d8215898fbf" providerId="AD" clId="Web-{D9917053-AE54-2E2A-E71F-FF2BC3B8F3B0}" dt="2025-01-20T20:29:49.360" v="113"/>
          <ac:spMkLst>
            <pc:docMk/>
            <pc:sldMk cId="160315540" sldId="258"/>
            <ac:spMk id="8" creationId="{1709F1D5-B0F1-4714-A239-E5B61C161915}"/>
          </ac:spMkLst>
        </pc:spChg>
        <pc:spChg chg="add del">
          <ac:chgData name="Cerys Bowen (2203320)" userId="S::2203320@student.uwtsd.ac.uk::9c236a4d-854b-43be-a85e-6d8215898fbf" providerId="AD" clId="Web-{D9917053-AE54-2E2A-E71F-FF2BC3B8F3B0}" dt="2025-01-20T20:30:42.658" v="125"/>
          <ac:spMkLst>
            <pc:docMk/>
            <pc:sldMk cId="160315540" sldId="258"/>
            <ac:spMk id="9" creationId="{D7A453D2-15D8-4403-815F-291FA16340D9}"/>
          </ac:spMkLst>
        </pc:spChg>
        <pc:spChg chg="add del">
          <ac:chgData name="Cerys Bowen (2203320)" userId="S::2203320@student.uwtsd.ac.uk::9c236a4d-854b-43be-a85e-6d8215898fbf" providerId="AD" clId="Web-{D9917053-AE54-2E2A-E71F-FF2BC3B8F3B0}" dt="2025-01-20T20:29:42.813" v="111"/>
          <ac:spMkLst>
            <pc:docMk/>
            <pc:sldMk cId="160315540" sldId="258"/>
            <ac:spMk id="10" creationId="{245A9F99-D9B1-4094-A2E2-B90AC1DB7B9C}"/>
          </ac:spMkLst>
        </pc:spChg>
        <pc:spChg chg="add del">
          <ac:chgData name="Cerys Bowen (2203320)" userId="S::2203320@student.uwtsd.ac.uk::9c236a4d-854b-43be-a85e-6d8215898fbf" providerId="AD" clId="Web-{D9917053-AE54-2E2A-E71F-FF2BC3B8F3B0}" dt="2025-01-20T20:30:42.658" v="125"/>
          <ac:spMkLst>
            <pc:docMk/>
            <pc:sldMk cId="160315540" sldId="258"/>
            <ac:spMk id="11" creationId="{8161EA6B-09CA-445B-AB0D-8DF76FA92DEF}"/>
          </ac:spMkLst>
        </pc:spChg>
        <pc:spChg chg="add del">
          <ac:chgData name="Cerys Bowen (2203320)" userId="S::2203320@student.uwtsd.ac.uk::9c236a4d-854b-43be-a85e-6d8215898fbf" providerId="AD" clId="Web-{D9917053-AE54-2E2A-E71F-FF2BC3B8F3B0}" dt="2025-01-20T20:29:42.813" v="111"/>
          <ac:spMkLst>
            <pc:docMk/>
            <pc:sldMk cId="160315540" sldId="258"/>
            <ac:spMk id="12" creationId="{B7FAF607-473A-4A43-A23D-BBFF5C4117BB}"/>
          </ac:spMkLst>
        </pc:spChg>
        <pc:spChg chg="add del">
          <ac:chgData name="Cerys Bowen (2203320)" userId="S::2203320@student.uwtsd.ac.uk::9c236a4d-854b-43be-a85e-6d8215898fbf" providerId="AD" clId="Web-{D9917053-AE54-2E2A-E71F-FF2BC3B8F3B0}" dt="2025-01-20T20:31:37.284" v="136"/>
          <ac:spMkLst>
            <pc:docMk/>
            <pc:sldMk cId="160315540" sldId="258"/>
            <ac:spMk id="15" creationId="{D5B0017B-2ECA-49AF-B397-DC140825DF8D}"/>
          </ac:spMkLst>
        </pc:spChg>
        <pc:spChg chg="add del">
          <ac:chgData name="Cerys Bowen (2203320)" userId="S::2203320@student.uwtsd.ac.uk::9c236a4d-854b-43be-a85e-6d8215898fbf" providerId="AD" clId="Web-{D9917053-AE54-2E2A-E71F-FF2BC3B8F3B0}" dt="2025-01-20T20:29:49.360" v="113"/>
          <ac:spMkLst>
            <pc:docMk/>
            <pc:sldMk cId="160315540" sldId="258"/>
            <ac:spMk id="16" creationId="{9F835A99-04AC-494A-A572-AFE8413CC938}"/>
          </ac:spMkLst>
        </pc:spChg>
        <pc:spChg chg="add del">
          <ac:chgData name="Cerys Bowen (2203320)" userId="S::2203320@student.uwtsd.ac.uk::9c236a4d-854b-43be-a85e-6d8215898fbf" providerId="AD" clId="Web-{D9917053-AE54-2E2A-E71F-FF2BC3B8F3B0}" dt="2025-01-20T20:29:49.360" v="113"/>
          <ac:spMkLst>
            <pc:docMk/>
            <pc:sldMk cId="160315540" sldId="258"/>
            <ac:spMk id="18" creationId="{7B786209-1B0B-4CA9-9BDD-F7327066A84D}"/>
          </ac:spMkLst>
        </pc:spChg>
        <pc:spChg chg="add del">
          <ac:chgData name="Cerys Bowen (2203320)" userId="S::2203320@student.uwtsd.ac.uk::9c236a4d-854b-43be-a85e-6d8215898fbf" providerId="AD" clId="Web-{D9917053-AE54-2E2A-E71F-FF2BC3B8F3B0}" dt="2025-01-20T20:29:49.360" v="113"/>
          <ac:spMkLst>
            <pc:docMk/>
            <pc:sldMk cId="160315540" sldId="258"/>
            <ac:spMk id="19" creationId="{228FB460-D3FF-4440-A020-05982A09E517}"/>
          </ac:spMkLst>
        </pc:spChg>
        <pc:spChg chg="add del">
          <ac:chgData name="Cerys Bowen (2203320)" userId="S::2203320@student.uwtsd.ac.uk::9c236a4d-854b-43be-a85e-6d8215898fbf" providerId="AD" clId="Web-{D9917053-AE54-2E2A-E71F-FF2BC3B8F3B0}" dt="2025-01-20T20:29:49.360" v="113"/>
          <ac:spMkLst>
            <pc:docMk/>
            <pc:sldMk cId="160315540" sldId="258"/>
            <ac:spMk id="20" creationId="{2D2964BB-484D-45AE-AD66-D407D0629652}"/>
          </ac:spMkLst>
        </pc:spChg>
        <pc:spChg chg="add del">
          <ac:chgData name="Cerys Bowen (2203320)" userId="S::2203320@student.uwtsd.ac.uk::9c236a4d-854b-43be-a85e-6d8215898fbf" providerId="AD" clId="Web-{D9917053-AE54-2E2A-E71F-FF2BC3B8F3B0}" dt="2025-01-20T20:29:49.360" v="113"/>
          <ac:spMkLst>
            <pc:docMk/>
            <pc:sldMk cId="160315540" sldId="258"/>
            <ac:spMk id="21" creationId="{14847E93-7DC1-4D4B-8829-B19AA7137C50}"/>
          </ac:spMkLst>
        </pc:spChg>
        <pc:spChg chg="add del">
          <ac:chgData name="Cerys Bowen (2203320)" userId="S::2203320@student.uwtsd.ac.uk::9c236a4d-854b-43be-a85e-6d8215898fbf" providerId="AD" clId="Web-{D9917053-AE54-2E2A-E71F-FF2BC3B8F3B0}" dt="2025-01-20T20:29:49.360" v="113"/>
          <ac:spMkLst>
            <pc:docMk/>
            <pc:sldMk cId="160315540" sldId="258"/>
            <ac:spMk id="22" creationId="{6691AC69-A76E-4DAB-B565-468B6B87ACF3}"/>
          </ac:spMkLst>
        </pc:spChg>
        <pc:spChg chg="add del">
          <ac:chgData name="Cerys Bowen (2203320)" userId="S::2203320@student.uwtsd.ac.uk::9c236a4d-854b-43be-a85e-6d8215898fbf" providerId="AD" clId="Web-{D9917053-AE54-2E2A-E71F-FF2BC3B8F3B0}" dt="2025-01-20T20:29:49.360" v="113"/>
          <ac:spMkLst>
            <pc:docMk/>
            <pc:sldMk cId="160315540" sldId="258"/>
            <ac:spMk id="23" creationId="{5566D6E1-03A1-4D73-A4E0-35D74D568A04}"/>
          </ac:spMkLst>
        </pc:spChg>
        <pc:spChg chg="add del">
          <ac:chgData name="Cerys Bowen (2203320)" userId="S::2203320@student.uwtsd.ac.uk::9c236a4d-854b-43be-a85e-6d8215898fbf" providerId="AD" clId="Web-{D9917053-AE54-2E2A-E71F-FF2BC3B8F3B0}" dt="2025-01-20T20:30:52.267" v="131"/>
          <ac:spMkLst>
            <pc:docMk/>
            <pc:sldMk cId="160315540" sldId="258"/>
            <ac:spMk id="24" creationId="{66E48AFA-8884-4F68-A44F-D2C1E8609C5A}"/>
          </ac:spMkLst>
        </pc:spChg>
        <pc:spChg chg="add del">
          <ac:chgData name="Cerys Bowen (2203320)" userId="S::2203320@student.uwtsd.ac.uk::9c236a4d-854b-43be-a85e-6d8215898fbf" providerId="AD" clId="Web-{D9917053-AE54-2E2A-E71F-FF2BC3B8F3B0}" dt="2025-01-20T20:31:37.284" v="136"/>
          <ac:spMkLst>
            <pc:docMk/>
            <pc:sldMk cId="160315540" sldId="258"/>
            <ac:spMk id="25" creationId="{B6CDA21F-E7AF-4C75-8395-33F58D5B0E45}"/>
          </ac:spMkLst>
        </pc:spChg>
        <pc:spChg chg="add del">
          <ac:chgData name="Cerys Bowen (2203320)" userId="S::2203320@student.uwtsd.ac.uk::9c236a4d-854b-43be-a85e-6d8215898fbf" providerId="AD" clId="Web-{D9917053-AE54-2E2A-E71F-FF2BC3B8F3B0}" dt="2025-01-20T20:30:52.267" v="131"/>
          <ac:spMkLst>
            <pc:docMk/>
            <pc:sldMk cId="160315540" sldId="258"/>
            <ac:spMk id="27" creationId="{969D19A6-08CB-498C-93EC-3FFB021FC68A}"/>
          </ac:spMkLst>
        </pc:spChg>
        <pc:spChg chg="add del">
          <ac:chgData name="Cerys Bowen (2203320)" userId="S::2203320@student.uwtsd.ac.uk::9c236a4d-854b-43be-a85e-6d8215898fbf" providerId="AD" clId="Web-{D9917053-AE54-2E2A-E71F-FF2BC3B8F3B0}" dt="2025-01-20T20:30:52.267" v="131"/>
          <ac:spMkLst>
            <pc:docMk/>
            <pc:sldMk cId="160315540" sldId="258"/>
            <ac:spMk id="28" creationId="{B154A78E-8852-15C5-9BFF-A1A5E13C9F86}"/>
          </ac:spMkLst>
        </pc:spChg>
        <pc:spChg chg="add">
          <ac:chgData name="Cerys Bowen (2203320)" userId="S::2203320@student.uwtsd.ac.uk::9c236a4d-854b-43be-a85e-6d8215898fbf" providerId="AD" clId="Web-{D9917053-AE54-2E2A-E71F-FF2BC3B8F3B0}" dt="2025-01-20T20:31:37.284" v="136"/>
          <ac:spMkLst>
            <pc:docMk/>
            <pc:sldMk cId="160315540" sldId="258"/>
            <ac:spMk id="31" creationId="{058A14AF-9FB5-4CC7-BA35-E8E85D3EDF0E}"/>
          </ac:spMkLst>
        </pc:spChg>
        <pc:spChg chg="add del">
          <ac:chgData name="Cerys Bowen (2203320)" userId="S::2203320@student.uwtsd.ac.uk::9c236a4d-854b-43be-a85e-6d8215898fbf" providerId="AD" clId="Web-{D9917053-AE54-2E2A-E71F-FF2BC3B8F3B0}" dt="2025-01-20T20:30:24.189" v="119"/>
          <ac:spMkLst>
            <pc:docMk/>
            <pc:sldMk cId="160315540" sldId="258"/>
            <ac:spMk id="32" creationId="{058A14AF-9FB5-4CC7-BA35-E8E85D3EDF0E}"/>
          </ac:spMkLst>
        </pc:spChg>
        <pc:spChg chg="add">
          <ac:chgData name="Cerys Bowen (2203320)" userId="S::2203320@student.uwtsd.ac.uk::9c236a4d-854b-43be-a85e-6d8215898fbf" providerId="AD" clId="Web-{D9917053-AE54-2E2A-E71F-FF2BC3B8F3B0}" dt="2025-01-20T20:31:37.284" v="136"/>
          <ac:spMkLst>
            <pc:docMk/>
            <pc:sldMk cId="160315540" sldId="258"/>
            <ac:spMk id="33" creationId="{3A9A4357-BD1D-4622-A4FE-766E6AB8DE84}"/>
          </ac:spMkLst>
        </pc:spChg>
        <pc:spChg chg="add del">
          <ac:chgData name="Cerys Bowen (2203320)" userId="S::2203320@student.uwtsd.ac.uk::9c236a4d-854b-43be-a85e-6d8215898fbf" providerId="AD" clId="Web-{D9917053-AE54-2E2A-E71F-FF2BC3B8F3B0}" dt="2025-01-20T20:30:24.189" v="119"/>
          <ac:spMkLst>
            <pc:docMk/>
            <pc:sldMk cId="160315540" sldId="258"/>
            <ac:spMk id="34" creationId="{3A9A4357-BD1D-4622-A4FE-766E6AB8DE84}"/>
          </ac:spMkLst>
        </pc:spChg>
        <pc:spChg chg="add del">
          <ac:chgData name="Cerys Bowen (2203320)" userId="S::2203320@student.uwtsd.ac.uk::9c236a4d-854b-43be-a85e-6d8215898fbf" providerId="AD" clId="Web-{D9917053-AE54-2E2A-E71F-FF2BC3B8F3B0}" dt="2025-01-20T20:30:42.658" v="125"/>
          <ac:spMkLst>
            <pc:docMk/>
            <pc:sldMk cId="160315540" sldId="258"/>
            <ac:spMk id="35" creationId="{E2D3D3F2-ABBB-4453-B1C5-1BEBF7E4DD56}"/>
          </ac:spMkLst>
        </pc:spChg>
        <pc:spChg chg="add del">
          <ac:chgData name="Cerys Bowen (2203320)" userId="S::2203320@student.uwtsd.ac.uk::9c236a4d-854b-43be-a85e-6d8215898fbf" providerId="AD" clId="Web-{D9917053-AE54-2E2A-E71F-FF2BC3B8F3B0}" dt="2025-01-20T20:30:24.189" v="119"/>
          <ac:spMkLst>
            <pc:docMk/>
            <pc:sldMk cId="160315540" sldId="258"/>
            <ac:spMk id="36" creationId="{E659831F-0D9A-4C63-9EBB-8435B85A440F}"/>
          </ac:spMkLst>
        </pc:spChg>
        <pc:spChg chg="add del">
          <ac:chgData name="Cerys Bowen (2203320)" userId="S::2203320@student.uwtsd.ac.uk::9c236a4d-854b-43be-a85e-6d8215898fbf" providerId="AD" clId="Web-{D9917053-AE54-2E2A-E71F-FF2BC3B8F3B0}" dt="2025-01-20T20:30:24.189" v="119"/>
          <ac:spMkLst>
            <pc:docMk/>
            <pc:sldMk cId="160315540" sldId="258"/>
            <ac:spMk id="38" creationId="{E6995CE5-F890-4ABA-82A2-26507CE8D2A3}"/>
          </ac:spMkLst>
        </pc:spChg>
        <pc:spChg chg="add">
          <ac:chgData name="Cerys Bowen (2203320)" userId="S::2203320@student.uwtsd.ac.uk::9c236a4d-854b-43be-a85e-6d8215898fbf" providerId="AD" clId="Web-{D9917053-AE54-2E2A-E71F-FF2BC3B8F3B0}" dt="2025-01-20T20:31:37.284" v="136"/>
          <ac:spMkLst>
            <pc:docMk/>
            <pc:sldMk cId="160315540" sldId="258"/>
            <ac:spMk id="39" creationId="{E659831F-0D9A-4C63-9EBB-8435B85A440F}"/>
          </ac:spMkLst>
        </pc:spChg>
        <pc:spChg chg="add del">
          <ac:chgData name="Cerys Bowen (2203320)" userId="S::2203320@student.uwtsd.ac.uk::9c236a4d-854b-43be-a85e-6d8215898fbf" providerId="AD" clId="Web-{D9917053-AE54-2E2A-E71F-FF2BC3B8F3B0}" dt="2025-01-20T20:30:31.673" v="121"/>
          <ac:spMkLst>
            <pc:docMk/>
            <pc:sldMk cId="160315540" sldId="258"/>
            <ac:spMk id="40" creationId="{45D37F4E-DDB4-456B-97E0-9937730A039F}"/>
          </ac:spMkLst>
        </pc:spChg>
        <pc:spChg chg="add del">
          <ac:chgData name="Cerys Bowen (2203320)" userId="S::2203320@student.uwtsd.ac.uk::9c236a4d-854b-43be-a85e-6d8215898fbf" providerId="AD" clId="Web-{D9917053-AE54-2E2A-E71F-FF2BC3B8F3B0}" dt="2025-01-20T20:30:31.673" v="121"/>
          <ac:spMkLst>
            <pc:docMk/>
            <pc:sldMk cId="160315540" sldId="258"/>
            <ac:spMk id="41" creationId="{B2DD41CD-8F47-4F56-AD12-4E2FF7696987}"/>
          </ac:spMkLst>
        </pc:spChg>
        <pc:spChg chg="add">
          <ac:chgData name="Cerys Bowen (2203320)" userId="S::2203320@student.uwtsd.ac.uk::9c236a4d-854b-43be-a85e-6d8215898fbf" providerId="AD" clId="Web-{D9917053-AE54-2E2A-E71F-FF2BC3B8F3B0}" dt="2025-01-20T20:31:37.284" v="136"/>
          <ac:spMkLst>
            <pc:docMk/>
            <pc:sldMk cId="160315540" sldId="258"/>
            <ac:spMk id="42" creationId="{E6995CE5-F890-4ABA-82A2-26507CE8D2A3}"/>
          </ac:spMkLst>
        </pc:spChg>
        <pc:spChg chg="add del">
          <ac:chgData name="Cerys Bowen (2203320)" userId="S::2203320@student.uwtsd.ac.uk::9c236a4d-854b-43be-a85e-6d8215898fbf" providerId="AD" clId="Web-{D9917053-AE54-2E2A-E71F-FF2BC3B8F3B0}" dt="2025-01-20T20:30:42.658" v="125"/>
          <ac:spMkLst>
            <pc:docMk/>
            <pc:sldMk cId="160315540" sldId="258"/>
            <ac:spMk id="46" creationId="{B8114C98-A349-4111-A123-E8EAB86ABE30}"/>
          </ac:spMkLst>
        </pc:spChg>
        <pc:spChg chg="add del">
          <ac:chgData name="Cerys Bowen (2203320)" userId="S::2203320@student.uwtsd.ac.uk::9c236a4d-854b-43be-a85e-6d8215898fbf" providerId="AD" clId="Web-{D9917053-AE54-2E2A-E71F-FF2BC3B8F3B0}" dt="2025-01-20T20:30:48.517" v="127"/>
          <ac:spMkLst>
            <pc:docMk/>
            <pc:sldMk cId="160315540" sldId="258"/>
            <ac:spMk id="55" creationId="{8B3A2D1A-45FC-4F95-B150-1C13EF2F6D09}"/>
          </ac:spMkLst>
        </pc:spChg>
        <pc:spChg chg="add del">
          <ac:chgData name="Cerys Bowen (2203320)" userId="S::2203320@student.uwtsd.ac.uk::9c236a4d-854b-43be-a85e-6d8215898fbf" providerId="AD" clId="Web-{D9917053-AE54-2E2A-E71F-FF2BC3B8F3B0}" dt="2025-01-20T20:30:48.517" v="127"/>
          <ac:spMkLst>
            <pc:docMk/>
            <pc:sldMk cId="160315540" sldId="258"/>
            <ac:spMk id="56" creationId="{F3768FD5-DD7A-43C7-8DEA-1F5DB3CB5B95}"/>
          </ac:spMkLst>
        </pc:spChg>
        <pc:grpChg chg="add del">
          <ac:chgData name="Cerys Bowen (2203320)" userId="S::2203320@student.uwtsd.ac.uk::9c236a4d-854b-43be-a85e-6d8215898fbf" providerId="AD" clId="Web-{D9917053-AE54-2E2A-E71F-FF2BC3B8F3B0}" dt="2025-01-20T20:30:42.658" v="125"/>
          <ac:grpSpMkLst>
            <pc:docMk/>
            <pc:sldMk cId="160315540" sldId="258"/>
            <ac:grpSpMk id="13" creationId="{1EA1DAFF-CECA-492F-BFA1-22C64956B8D9}"/>
          </ac:grpSpMkLst>
        </pc:grpChg>
        <pc:grpChg chg="add del">
          <ac:chgData name="Cerys Bowen (2203320)" userId="S::2203320@student.uwtsd.ac.uk::9c236a4d-854b-43be-a85e-6d8215898fbf" providerId="AD" clId="Web-{D9917053-AE54-2E2A-E71F-FF2BC3B8F3B0}" dt="2025-01-20T20:29:42.813" v="111"/>
          <ac:grpSpMkLst>
            <pc:docMk/>
            <pc:sldMk cId="160315540" sldId="258"/>
            <ac:grpSpMk id="14" creationId="{C5F6476F-D303-44D3-B30F-1BA348F0F64A}"/>
          </ac:grpSpMkLst>
        </pc:grpChg>
        <pc:grpChg chg="add del">
          <ac:chgData name="Cerys Bowen (2203320)" userId="S::2203320@student.uwtsd.ac.uk::9c236a4d-854b-43be-a85e-6d8215898fbf" providerId="AD" clId="Web-{D9917053-AE54-2E2A-E71F-FF2BC3B8F3B0}" dt="2025-01-20T20:31:37.284" v="136"/>
          <ac:grpSpMkLst>
            <pc:docMk/>
            <pc:sldMk cId="160315540" sldId="258"/>
            <ac:grpSpMk id="26" creationId="{AE1C45F0-260A-458C-96ED-C1F6D2151219}"/>
          </ac:grpSpMkLst>
        </pc:grpChg>
        <pc:grpChg chg="add del">
          <ac:chgData name="Cerys Bowen (2203320)" userId="S::2203320@student.uwtsd.ac.uk::9c236a4d-854b-43be-a85e-6d8215898fbf" providerId="AD" clId="Web-{D9917053-AE54-2E2A-E71F-FF2BC3B8F3B0}" dt="2025-01-20T20:30:42.658" v="125"/>
          <ac:grpSpMkLst>
            <pc:docMk/>
            <pc:sldMk cId="160315540" sldId="258"/>
            <ac:grpSpMk id="29" creationId="{AF19A774-30A5-488B-9BAF-629C6440294E}"/>
          </ac:grpSpMkLst>
        </pc:grpChg>
        <pc:grpChg chg="add del">
          <ac:chgData name="Cerys Bowen (2203320)" userId="S::2203320@student.uwtsd.ac.uk::9c236a4d-854b-43be-a85e-6d8215898fbf" providerId="AD" clId="Web-{D9917053-AE54-2E2A-E71F-FF2BC3B8F3B0}" dt="2025-01-20T20:30:42.658" v="125"/>
          <ac:grpSpMkLst>
            <pc:docMk/>
            <pc:sldMk cId="160315540" sldId="258"/>
            <ac:grpSpMk id="47" creationId="{670FB431-AE18-414D-92F4-1D12D1991152}"/>
          </ac:grpSpMkLst>
        </pc:grpChg>
        <pc:graphicFrameChg chg="add del">
          <ac:chgData name="Cerys Bowen (2203320)" userId="S::2203320@student.uwtsd.ac.uk::9c236a4d-854b-43be-a85e-6d8215898fbf" providerId="AD" clId="Web-{D9917053-AE54-2E2A-E71F-FF2BC3B8F3B0}" dt="2025-01-20T20:30:50.986" v="129"/>
          <ac:graphicFrameMkLst>
            <pc:docMk/>
            <pc:sldMk cId="160315540" sldId="258"/>
            <ac:graphicFrameMk id="6" creationId="{F3A8E665-1614-ACF6-C0E8-5352FBAB1E9E}"/>
          </ac:graphicFrameMkLst>
        </pc:graphicFrameChg>
        <pc:graphicFrameChg chg="add del">
          <ac:chgData name="Cerys Bowen (2203320)" userId="S::2203320@student.uwtsd.ac.uk::9c236a4d-854b-43be-a85e-6d8215898fbf" providerId="AD" clId="Web-{D9917053-AE54-2E2A-E71F-FF2BC3B8F3B0}" dt="2025-01-20T20:31:01.252" v="133"/>
          <ac:graphicFrameMkLst>
            <pc:docMk/>
            <pc:sldMk cId="160315540" sldId="258"/>
            <ac:graphicFrameMk id="30" creationId="{9ABB2A3E-35ED-A44F-2076-ECC42C98C2E3}"/>
          </ac:graphicFrameMkLst>
        </pc:graphicFrameChg>
        <pc:picChg chg="add mod">
          <ac:chgData name="Cerys Bowen (2203320)" userId="S::2203320@student.uwtsd.ac.uk::9c236a4d-854b-43be-a85e-6d8215898fbf" providerId="AD" clId="Web-{D9917053-AE54-2E2A-E71F-FF2BC3B8F3B0}" dt="2025-01-20T20:32:33.504" v="151" actId="1076"/>
          <ac:picMkLst>
            <pc:docMk/>
            <pc:sldMk cId="160315540" sldId="258"/>
            <ac:picMk id="4" creationId="{7BE65FD9-0213-BAEA-2296-AD12331B45D0}"/>
          </ac:picMkLst>
        </pc:picChg>
        <pc:picChg chg="add del">
          <ac:chgData name="Cerys Bowen (2203320)" userId="S::2203320@student.uwtsd.ac.uk::9c236a4d-854b-43be-a85e-6d8215898fbf" providerId="AD" clId="Web-{D9917053-AE54-2E2A-E71F-FF2BC3B8F3B0}" dt="2025-01-20T20:29:42.813" v="111"/>
          <ac:picMkLst>
            <pc:docMk/>
            <pc:sldMk cId="160315540" sldId="258"/>
            <ac:picMk id="7" creationId="{62C8D115-E195-F0E9-90F2-9EDCD2F61C18}"/>
          </ac:picMkLst>
        </pc:picChg>
        <pc:cxnChg chg="add del">
          <ac:chgData name="Cerys Bowen (2203320)" userId="S::2203320@student.uwtsd.ac.uk::9c236a4d-854b-43be-a85e-6d8215898fbf" providerId="AD" clId="Web-{D9917053-AE54-2E2A-E71F-FF2BC3B8F3B0}" dt="2025-01-20T20:31:04.002" v="135"/>
          <ac:cxnSpMkLst>
            <pc:docMk/>
            <pc:sldMk cId="160315540" sldId="258"/>
            <ac:cxnSpMk id="17" creationId="{6CF1BAF6-AD41-4082-B212-8A1F9A2E8779}"/>
          </ac:cxnSpMkLst>
        </pc:cxnChg>
      </pc:sldChg>
      <pc:sldChg chg="modSp mod modClrScheme chgLayout">
        <pc:chgData name="Cerys Bowen (2203320)" userId="S::2203320@student.uwtsd.ac.uk::9c236a4d-854b-43be-a85e-6d8215898fbf" providerId="AD" clId="Web-{D9917053-AE54-2E2A-E71F-FF2BC3B8F3B0}" dt="2025-01-20T20:21:08.488" v="53"/>
        <pc:sldMkLst>
          <pc:docMk/>
          <pc:sldMk cId="1684782123" sldId="260"/>
        </pc:sldMkLst>
        <pc:spChg chg="mod ord">
          <ac:chgData name="Cerys Bowen (2203320)" userId="S::2203320@student.uwtsd.ac.uk::9c236a4d-854b-43be-a85e-6d8215898fbf" providerId="AD" clId="Web-{D9917053-AE54-2E2A-E71F-FF2BC3B8F3B0}" dt="2025-01-20T20:21:08.488" v="53"/>
          <ac:spMkLst>
            <pc:docMk/>
            <pc:sldMk cId="1684782123" sldId="260"/>
            <ac:spMk id="2" creationId="{351463CB-4711-8057-16CF-12026075E2FC}"/>
          </ac:spMkLst>
        </pc:spChg>
        <pc:spChg chg="mod ord">
          <ac:chgData name="Cerys Bowen (2203320)" userId="S::2203320@student.uwtsd.ac.uk::9c236a4d-854b-43be-a85e-6d8215898fbf" providerId="AD" clId="Web-{D9917053-AE54-2E2A-E71F-FF2BC3B8F3B0}" dt="2025-01-20T20:21:08.488" v="53"/>
          <ac:spMkLst>
            <pc:docMk/>
            <pc:sldMk cId="1684782123" sldId="260"/>
            <ac:spMk id="3" creationId="{DCEE96C6-B75C-D28E-C2BB-FDEE034D426D}"/>
          </ac:spMkLst>
        </pc:spChg>
      </pc:sldChg>
      <pc:sldChg chg="modSp mod modClrScheme chgLayout">
        <pc:chgData name="Cerys Bowen (2203320)" userId="S::2203320@student.uwtsd.ac.uk::9c236a4d-854b-43be-a85e-6d8215898fbf" providerId="AD" clId="Web-{D9917053-AE54-2E2A-E71F-FF2BC3B8F3B0}" dt="2025-01-20T20:21:08.488" v="53"/>
        <pc:sldMkLst>
          <pc:docMk/>
          <pc:sldMk cId="1616527021" sldId="261"/>
        </pc:sldMkLst>
        <pc:spChg chg="mod ord">
          <ac:chgData name="Cerys Bowen (2203320)" userId="S::2203320@student.uwtsd.ac.uk::9c236a4d-854b-43be-a85e-6d8215898fbf" providerId="AD" clId="Web-{D9917053-AE54-2E2A-E71F-FF2BC3B8F3B0}" dt="2025-01-20T20:21:08.488" v="53"/>
          <ac:spMkLst>
            <pc:docMk/>
            <pc:sldMk cId="1616527021" sldId="261"/>
            <ac:spMk id="2" creationId="{EE528349-4670-935E-0930-8475CE9E0325}"/>
          </ac:spMkLst>
        </pc:spChg>
        <pc:spChg chg="mod ord">
          <ac:chgData name="Cerys Bowen (2203320)" userId="S::2203320@student.uwtsd.ac.uk::9c236a4d-854b-43be-a85e-6d8215898fbf" providerId="AD" clId="Web-{D9917053-AE54-2E2A-E71F-FF2BC3B8F3B0}" dt="2025-01-20T20:21:08.488" v="53"/>
          <ac:spMkLst>
            <pc:docMk/>
            <pc:sldMk cId="1616527021" sldId="261"/>
            <ac:spMk id="3" creationId="{164F4F30-23E3-26F7-0D22-A91C20853494}"/>
          </ac:spMkLst>
        </pc:spChg>
      </pc:sldChg>
      <pc:sldChg chg="addSp delSp modSp mod modClrScheme delDesignElem chgLayout">
        <pc:chgData name="Cerys Bowen (2203320)" userId="S::2203320@student.uwtsd.ac.uk::9c236a4d-854b-43be-a85e-6d8215898fbf" providerId="AD" clId="Web-{D9917053-AE54-2E2A-E71F-FF2BC3B8F3B0}" dt="2025-01-20T20:21:08.488" v="53"/>
        <pc:sldMkLst>
          <pc:docMk/>
          <pc:sldMk cId="2528408658" sldId="262"/>
        </pc:sldMkLst>
        <pc:spChg chg="mod ord">
          <ac:chgData name="Cerys Bowen (2203320)" userId="S::2203320@student.uwtsd.ac.uk::9c236a4d-854b-43be-a85e-6d8215898fbf" providerId="AD" clId="Web-{D9917053-AE54-2E2A-E71F-FF2BC3B8F3B0}" dt="2025-01-20T20:21:08.488" v="53"/>
          <ac:spMkLst>
            <pc:docMk/>
            <pc:sldMk cId="2528408658" sldId="262"/>
            <ac:spMk id="2" creationId="{DB8AFBAB-6974-5A67-055F-6C275E1629D6}"/>
          </ac:spMkLst>
        </pc:spChg>
        <pc:spChg chg="add del">
          <ac:chgData name="Cerys Bowen (2203320)" userId="S::2203320@student.uwtsd.ac.uk::9c236a4d-854b-43be-a85e-6d8215898fbf" providerId="AD" clId="Web-{D9917053-AE54-2E2A-E71F-FF2BC3B8F3B0}" dt="2025-01-20T20:21:08.488" v="53"/>
          <ac:spMkLst>
            <pc:docMk/>
            <pc:sldMk cId="2528408658" sldId="262"/>
            <ac:spMk id="9" creationId="{BACC6370-2D7E-4714-9D71-7542949D7D5D}"/>
          </ac:spMkLst>
        </pc:spChg>
        <pc:spChg chg="add del">
          <ac:chgData name="Cerys Bowen (2203320)" userId="S::2203320@student.uwtsd.ac.uk::9c236a4d-854b-43be-a85e-6d8215898fbf" providerId="AD" clId="Web-{D9917053-AE54-2E2A-E71F-FF2BC3B8F3B0}" dt="2025-01-20T20:21:08.488" v="53"/>
          <ac:spMkLst>
            <pc:docMk/>
            <pc:sldMk cId="2528408658" sldId="262"/>
            <ac:spMk id="11" creationId="{F68B3F68-107C-434F-AA38-110D5EA91B85}"/>
          </ac:spMkLst>
        </pc:spChg>
        <pc:spChg chg="add del">
          <ac:chgData name="Cerys Bowen (2203320)" userId="S::2203320@student.uwtsd.ac.uk::9c236a4d-854b-43be-a85e-6d8215898fbf" providerId="AD" clId="Web-{D9917053-AE54-2E2A-E71F-FF2BC3B8F3B0}" dt="2025-01-20T20:21:08.488" v="53"/>
          <ac:spMkLst>
            <pc:docMk/>
            <pc:sldMk cId="2528408658" sldId="262"/>
            <ac:spMk id="13" creationId="{AAD0DBB9-1A4B-4391-81D4-CB19F9AB918A}"/>
          </ac:spMkLst>
        </pc:spChg>
        <pc:spChg chg="add del">
          <ac:chgData name="Cerys Bowen (2203320)" userId="S::2203320@student.uwtsd.ac.uk::9c236a4d-854b-43be-a85e-6d8215898fbf" providerId="AD" clId="Web-{D9917053-AE54-2E2A-E71F-FF2BC3B8F3B0}" dt="2025-01-20T20:21:08.488" v="53"/>
          <ac:spMkLst>
            <pc:docMk/>
            <pc:sldMk cId="2528408658" sldId="262"/>
            <ac:spMk id="15" creationId="{063BBA22-50EA-4C4D-BE05-F1CE4E63AA56}"/>
          </ac:spMkLst>
        </pc:spChg>
        <pc:graphicFrameChg chg="mod ord">
          <ac:chgData name="Cerys Bowen (2203320)" userId="S::2203320@student.uwtsd.ac.uk::9c236a4d-854b-43be-a85e-6d8215898fbf" providerId="AD" clId="Web-{D9917053-AE54-2E2A-E71F-FF2BC3B8F3B0}" dt="2025-01-20T20:21:08.488" v="53"/>
          <ac:graphicFrameMkLst>
            <pc:docMk/>
            <pc:sldMk cId="2528408658" sldId="262"/>
            <ac:graphicFrameMk id="5" creationId="{E05DEDFA-6894-C43F-C304-424B8FDFFB57}"/>
          </ac:graphicFrameMkLst>
        </pc:graphicFrameChg>
      </pc:sldChg>
      <pc:sldChg chg="modSp mod modClrScheme chgLayout">
        <pc:chgData name="Cerys Bowen (2203320)" userId="S::2203320@student.uwtsd.ac.uk::9c236a4d-854b-43be-a85e-6d8215898fbf" providerId="AD" clId="Web-{D9917053-AE54-2E2A-E71F-FF2BC3B8F3B0}" dt="2025-01-20T20:21:08.488" v="53"/>
        <pc:sldMkLst>
          <pc:docMk/>
          <pc:sldMk cId="1305416578" sldId="263"/>
        </pc:sldMkLst>
        <pc:spChg chg="mod ord">
          <ac:chgData name="Cerys Bowen (2203320)" userId="S::2203320@student.uwtsd.ac.uk::9c236a4d-854b-43be-a85e-6d8215898fbf" providerId="AD" clId="Web-{D9917053-AE54-2E2A-E71F-FF2BC3B8F3B0}" dt="2025-01-20T20:21:08.488" v="53"/>
          <ac:spMkLst>
            <pc:docMk/>
            <pc:sldMk cId="1305416578" sldId="263"/>
            <ac:spMk id="2" creationId="{00FE618B-017D-FC7D-A400-1872BED86372}"/>
          </ac:spMkLst>
        </pc:spChg>
        <pc:spChg chg="mod ord">
          <ac:chgData name="Cerys Bowen (2203320)" userId="S::2203320@student.uwtsd.ac.uk::9c236a4d-854b-43be-a85e-6d8215898fbf" providerId="AD" clId="Web-{D9917053-AE54-2E2A-E71F-FF2BC3B8F3B0}" dt="2025-01-20T20:21:08.488" v="53"/>
          <ac:spMkLst>
            <pc:docMk/>
            <pc:sldMk cId="1305416578" sldId="263"/>
            <ac:spMk id="3" creationId="{A13707D7-C994-B4BD-882D-BB839F5DDC69}"/>
          </ac:spMkLst>
        </pc:spChg>
      </pc:sldChg>
      <pc:sldChg chg="addSp delSp modSp mod modClrScheme delDesignElem chgLayout">
        <pc:chgData name="Cerys Bowen (2203320)" userId="S::2203320@student.uwtsd.ac.uk::9c236a4d-854b-43be-a85e-6d8215898fbf" providerId="AD" clId="Web-{D9917053-AE54-2E2A-E71F-FF2BC3B8F3B0}" dt="2025-01-20T20:21:08.488" v="53"/>
        <pc:sldMkLst>
          <pc:docMk/>
          <pc:sldMk cId="433150358" sldId="264"/>
        </pc:sldMkLst>
        <pc:spChg chg="mod ord">
          <ac:chgData name="Cerys Bowen (2203320)" userId="S::2203320@student.uwtsd.ac.uk::9c236a4d-854b-43be-a85e-6d8215898fbf" providerId="AD" clId="Web-{D9917053-AE54-2E2A-E71F-FF2BC3B8F3B0}" dt="2025-01-20T20:21:08.488" v="53"/>
          <ac:spMkLst>
            <pc:docMk/>
            <pc:sldMk cId="433150358" sldId="264"/>
            <ac:spMk id="2" creationId="{C2370689-1CA7-A09E-634C-97066D57A46A}"/>
          </ac:spMkLst>
        </pc:spChg>
        <pc:spChg chg="mod ord">
          <ac:chgData name="Cerys Bowen (2203320)" userId="S::2203320@student.uwtsd.ac.uk::9c236a4d-854b-43be-a85e-6d8215898fbf" providerId="AD" clId="Web-{D9917053-AE54-2E2A-E71F-FF2BC3B8F3B0}" dt="2025-01-20T20:21:08.488" v="53"/>
          <ac:spMkLst>
            <pc:docMk/>
            <pc:sldMk cId="433150358" sldId="264"/>
            <ac:spMk id="3" creationId="{7F7DF0BB-7668-B7EF-6A08-509DECD0CD99}"/>
          </ac:spMkLst>
        </pc:spChg>
        <pc:spChg chg="add del">
          <ac:chgData name="Cerys Bowen (2203320)" userId="S::2203320@student.uwtsd.ac.uk::9c236a4d-854b-43be-a85e-6d8215898fbf" providerId="AD" clId="Web-{D9917053-AE54-2E2A-E71F-FF2BC3B8F3B0}" dt="2025-01-20T20:21:08.488" v="53"/>
          <ac:spMkLst>
            <pc:docMk/>
            <pc:sldMk cId="433150358" sldId="264"/>
            <ac:spMk id="10" creationId="{245A9F99-D9B1-4094-A2E2-B90AC1DB7B9C}"/>
          </ac:spMkLst>
        </pc:spChg>
        <pc:spChg chg="add del">
          <ac:chgData name="Cerys Bowen (2203320)" userId="S::2203320@student.uwtsd.ac.uk::9c236a4d-854b-43be-a85e-6d8215898fbf" providerId="AD" clId="Web-{D9917053-AE54-2E2A-E71F-FF2BC3B8F3B0}" dt="2025-01-20T20:21:08.488" v="53"/>
          <ac:spMkLst>
            <pc:docMk/>
            <pc:sldMk cId="433150358" sldId="264"/>
            <ac:spMk id="12" creationId="{B7FAF607-473A-4A43-A23D-BBFF5C4117BB}"/>
          </ac:spMkLst>
        </pc:spChg>
        <pc:grpChg chg="add del">
          <ac:chgData name="Cerys Bowen (2203320)" userId="S::2203320@student.uwtsd.ac.uk::9c236a4d-854b-43be-a85e-6d8215898fbf" providerId="AD" clId="Web-{D9917053-AE54-2E2A-E71F-FF2BC3B8F3B0}" dt="2025-01-20T20:21:08.488" v="53"/>
          <ac:grpSpMkLst>
            <pc:docMk/>
            <pc:sldMk cId="433150358" sldId="264"/>
            <ac:grpSpMk id="14" creationId="{C5F6476F-D303-44D3-B30F-1BA348F0F64A}"/>
          </ac:grpSpMkLst>
        </pc:grpChg>
      </pc:sldChg>
      <pc:sldChg chg="addSp delSp modSp mod modClrScheme delDesignElem chgLayout">
        <pc:chgData name="Cerys Bowen (2203320)" userId="S::2203320@student.uwtsd.ac.uk::9c236a4d-854b-43be-a85e-6d8215898fbf" providerId="AD" clId="Web-{D9917053-AE54-2E2A-E71F-FF2BC3B8F3B0}" dt="2025-01-20T20:21:08.488" v="53"/>
        <pc:sldMkLst>
          <pc:docMk/>
          <pc:sldMk cId="1103550676" sldId="265"/>
        </pc:sldMkLst>
        <pc:spChg chg="mod ord">
          <ac:chgData name="Cerys Bowen (2203320)" userId="S::2203320@student.uwtsd.ac.uk::9c236a4d-854b-43be-a85e-6d8215898fbf" providerId="AD" clId="Web-{D9917053-AE54-2E2A-E71F-FF2BC3B8F3B0}" dt="2025-01-20T20:21:08.488" v="53"/>
          <ac:spMkLst>
            <pc:docMk/>
            <pc:sldMk cId="1103550676" sldId="265"/>
            <ac:spMk id="2" creationId="{24453F52-087E-4CF1-6F91-6B039179A2A8}"/>
          </ac:spMkLst>
        </pc:spChg>
        <pc:spChg chg="add del">
          <ac:chgData name="Cerys Bowen (2203320)" userId="S::2203320@student.uwtsd.ac.uk::9c236a4d-854b-43be-a85e-6d8215898fbf" providerId="AD" clId="Web-{D9917053-AE54-2E2A-E71F-FF2BC3B8F3B0}" dt="2025-01-20T20:21:08.488" v="53"/>
          <ac:spMkLst>
            <pc:docMk/>
            <pc:sldMk cId="1103550676" sldId="265"/>
            <ac:spMk id="10" creationId="{91DC6ABD-215C-4EA8-A483-CEF5B99AB385}"/>
          </ac:spMkLst>
        </pc:spChg>
        <pc:spChg chg="add del">
          <ac:chgData name="Cerys Bowen (2203320)" userId="S::2203320@student.uwtsd.ac.uk::9c236a4d-854b-43be-a85e-6d8215898fbf" providerId="AD" clId="Web-{D9917053-AE54-2E2A-E71F-FF2BC3B8F3B0}" dt="2025-01-20T20:21:08.488" v="53"/>
          <ac:spMkLst>
            <pc:docMk/>
            <pc:sldMk cId="1103550676" sldId="265"/>
            <ac:spMk id="16" creationId="{04357C93-F0CB-4A1C-8F77-4E9063789819}"/>
          </ac:spMkLst>
        </pc:spChg>
        <pc:grpChg chg="add del">
          <ac:chgData name="Cerys Bowen (2203320)" userId="S::2203320@student.uwtsd.ac.uk::9c236a4d-854b-43be-a85e-6d8215898fbf" providerId="AD" clId="Web-{D9917053-AE54-2E2A-E71F-FF2BC3B8F3B0}" dt="2025-01-20T20:21:08.488" v="53"/>
          <ac:grpSpMkLst>
            <pc:docMk/>
            <pc:sldMk cId="1103550676" sldId="265"/>
            <ac:grpSpMk id="12" creationId="{3AF6A671-C637-4547-85F4-51B6D1881399}"/>
          </ac:grpSpMkLst>
        </pc:grpChg>
      </pc:sldChg>
      <pc:sldChg chg="modSp mod modClrScheme chgLayout">
        <pc:chgData name="Cerys Bowen (2203320)" userId="S::2203320@student.uwtsd.ac.uk::9c236a4d-854b-43be-a85e-6d8215898fbf" providerId="AD" clId="Web-{D9917053-AE54-2E2A-E71F-FF2BC3B8F3B0}" dt="2025-01-20T20:21:08.488" v="53"/>
        <pc:sldMkLst>
          <pc:docMk/>
          <pc:sldMk cId="3524546703" sldId="266"/>
        </pc:sldMkLst>
        <pc:spChg chg="mod ord">
          <ac:chgData name="Cerys Bowen (2203320)" userId="S::2203320@student.uwtsd.ac.uk::9c236a4d-854b-43be-a85e-6d8215898fbf" providerId="AD" clId="Web-{D9917053-AE54-2E2A-E71F-FF2BC3B8F3B0}" dt="2025-01-20T20:21:08.488" v="53"/>
          <ac:spMkLst>
            <pc:docMk/>
            <pc:sldMk cId="3524546703" sldId="266"/>
            <ac:spMk id="2" creationId="{2E853D38-C98C-7DBC-AF49-79304E1714BD}"/>
          </ac:spMkLst>
        </pc:spChg>
        <pc:spChg chg="mod ord">
          <ac:chgData name="Cerys Bowen (2203320)" userId="S::2203320@student.uwtsd.ac.uk::9c236a4d-854b-43be-a85e-6d8215898fbf" providerId="AD" clId="Web-{D9917053-AE54-2E2A-E71F-FF2BC3B8F3B0}" dt="2025-01-20T20:21:08.488" v="53"/>
          <ac:spMkLst>
            <pc:docMk/>
            <pc:sldMk cId="3524546703" sldId="266"/>
            <ac:spMk id="3" creationId="{44B25171-7A86-8A51-5725-8BBDF744D87D}"/>
          </ac:spMkLst>
        </pc:spChg>
      </pc:sldChg>
      <pc:sldChg chg="modSp mod modClrScheme chgLayout">
        <pc:chgData name="Cerys Bowen (2203320)" userId="S::2203320@student.uwtsd.ac.uk::9c236a4d-854b-43be-a85e-6d8215898fbf" providerId="AD" clId="Web-{D9917053-AE54-2E2A-E71F-FF2BC3B8F3B0}" dt="2025-01-20T20:21:08.488" v="53"/>
        <pc:sldMkLst>
          <pc:docMk/>
          <pc:sldMk cId="1367620394" sldId="267"/>
        </pc:sldMkLst>
        <pc:spChg chg="mod ord">
          <ac:chgData name="Cerys Bowen (2203320)" userId="S::2203320@student.uwtsd.ac.uk::9c236a4d-854b-43be-a85e-6d8215898fbf" providerId="AD" clId="Web-{D9917053-AE54-2E2A-E71F-FF2BC3B8F3B0}" dt="2025-01-20T20:21:08.488" v="53"/>
          <ac:spMkLst>
            <pc:docMk/>
            <pc:sldMk cId="1367620394" sldId="267"/>
            <ac:spMk id="2" creationId="{541823E0-2C4F-ED5C-4F14-7BCC162D30E0}"/>
          </ac:spMkLst>
        </pc:spChg>
        <pc:spChg chg="mod ord">
          <ac:chgData name="Cerys Bowen (2203320)" userId="S::2203320@student.uwtsd.ac.uk::9c236a4d-854b-43be-a85e-6d8215898fbf" providerId="AD" clId="Web-{D9917053-AE54-2E2A-E71F-FF2BC3B8F3B0}" dt="2025-01-20T20:21:08.488" v="53"/>
          <ac:spMkLst>
            <pc:docMk/>
            <pc:sldMk cId="1367620394" sldId="267"/>
            <ac:spMk id="3" creationId="{7A617F9A-CB0C-BA34-56B7-0DCCFF9EE5ED}"/>
          </ac:spMkLst>
        </pc:spChg>
      </pc:sldChg>
      <pc:sldChg chg="addSp delSp modSp new del mod setBg modClrScheme delDesignElem chgLayout">
        <pc:chgData name="Cerys Bowen (2203320)" userId="S::2203320@student.uwtsd.ac.uk::9c236a4d-854b-43be-a85e-6d8215898fbf" providerId="AD" clId="Web-{D9917053-AE54-2E2A-E71F-FF2BC3B8F3B0}" dt="2025-01-20T20:24:21.430" v="60"/>
        <pc:sldMkLst>
          <pc:docMk/>
          <pc:sldMk cId="1222383972" sldId="268"/>
        </pc:sldMkLst>
        <pc:spChg chg="mod ord">
          <ac:chgData name="Cerys Bowen (2203320)" userId="S::2203320@student.uwtsd.ac.uk::9c236a4d-854b-43be-a85e-6d8215898fbf" providerId="AD" clId="Web-{D9917053-AE54-2E2A-E71F-FF2BC3B8F3B0}" dt="2025-01-20T20:21:43.473" v="57"/>
          <ac:spMkLst>
            <pc:docMk/>
            <pc:sldMk cId="1222383972" sldId="268"/>
            <ac:spMk id="2" creationId="{B2F81016-3747-70CF-432D-E6BFEA8ADF8C}"/>
          </ac:spMkLst>
        </pc:spChg>
        <pc:spChg chg="del mod ord">
          <ac:chgData name="Cerys Bowen (2203320)" userId="S::2203320@student.uwtsd.ac.uk::9c236a4d-854b-43be-a85e-6d8215898fbf" providerId="AD" clId="Web-{D9917053-AE54-2E2A-E71F-FF2BC3B8F3B0}" dt="2025-01-20T20:20:29.206" v="51"/>
          <ac:spMkLst>
            <pc:docMk/>
            <pc:sldMk cId="1222383972" sldId="268"/>
            <ac:spMk id="3" creationId="{2106B2BF-658F-2265-5488-A5E272970D15}"/>
          </ac:spMkLst>
        </pc:spChg>
        <pc:spChg chg="add del">
          <ac:chgData name="Cerys Bowen (2203320)" userId="S::2203320@student.uwtsd.ac.uk::9c236a4d-854b-43be-a85e-6d8215898fbf" providerId="AD" clId="Web-{D9917053-AE54-2E2A-E71F-FF2BC3B8F3B0}" dt="2025-01-20T20:18:02.093" v="42"/>
          <ac:spMkLst>
            <pc:docMk/>
            <pc:sldMk cId="1222383972" sldId="268"/>
            <ac:spMk id="8" creationId="{B6CDA21F-E7AF-4C75-8395-33F58D5B0E45}"/>
          </ac:spMkLst>
        </pc:spChg>
        <pc:spChg chg="add del">
          <ac:chgData name="Cerys Bowen (2203320)" userId="S::2203320@student.uwtsd.ac.uk::9c236a4d-854b-43be-a85e-6d8215898fbf" providerId="AD" clId="Web-{D9917053-AE54-2E2A-E71F-FF2BC3B8F3B0}" dt="2025-01-20T20:18:02.093" v="42"/>
          <ac:spMkLst>
            <pc:docMk/>
            <pc:sldMk cId="1222383972" sldId="268"/>
            <ac:spMk id="15" creationId="{D5B0017B-2ECA-49AF-B397-DC140825DF8D}"/>
          </ac:spMkLst>
        </pc:spChg>
        <pc:spChg chg="add del">
          <ac:chgData name="Cerys Bowen (2203320)" userId="S::2203320@student.uwtsd.ac.uk::9c236a4d-854b-43be-a85e-6d8215898fbf" providerId="AD" clId="Web-{D9917053-AE54-2E2A-E71F-FF2BC3B8F3B0}" dt="2025-01-20T20:18:00.202" v="39"/>
          <ac:spMkLst>
            <pc:docMk/>
            <pc:sldMk cId="1222383972" sldId="268"/>
            <ac:spMk id="22" creationId="{83062D90-2D65-4B9F-B28B-C68F817AC4A2}"/>
          </ac:spMkLst>
        </pc:spChg>
        <pc:spChg chg="add del">
          <ac:chgData name="Cerys Bowen (2203320)" userId="S::2203320@student.uwtsd.ac.uk::9c236a4d-854b-43be-a85e-6d8215898fbf" providerId="AD" clId="Web-{D9917053-AE54-2E2A-E71F-FF2BC3B8F3B0}" dt="2025-01-20T20:18:02.062" v="41"/>
          <ac:spMkLst>
            <pc:docMk/>
            <pc:sldMk cId="1222383972" sldId="268"/>
            <ac:spMk id="31" creationId="{3BD466F8-64FB-4944-BC45-C2ED33C758A6}"/>
          </ac:spMkLst>
        </pc:spChg>
        <pc:spChg chg="add del">
          <ac:chgData name="Cerys Bowen (2203320)" userId="S::2203320@student.uwtsd.ac.uk::9c236a4d-854b-43be-a85e-6d8215898fbf" providerId="AD" clId="Web-{D9917053-AE54-2E2A-E71F-FF2BC3B8F3B0}" dt="2025-01-20T20:18:02.062" v="41"/>
          <ac:spMkLst>
            <pc:docMk/>
            <pc:sldMk cId="1222383972" sldId="268"/>
            <ac:spMk id="32" creationId="{AFEDA996-5744-4A88-B0DD-EC49C6D8739E}"/>
          </ac:spMkLst>
        </pc:spChg>
        <pc:spChg chg="add del">
          <ac:chgData name="Cerys Bowen (2203320)" userId="S::2203320@student.uwtsd.ac.uk::9c236a4d-854b-43be-a85e-6d8215898fbf" providerId="AD" clId="Web-{D9917053-AE54-2E2A-E71F-FF2BC3B8F3B0}" dt="2025-01-20T20:18:02.062" v="41"/>
          <ac:spMkLst>
            <pc:docMk/>
            <pc:sldMk cId="1222383972" sldId="268"/>
            <ac:spMk id="33" creationId="{A1829D23-8396-4D91-BFAA-40924F31D115}"/>
          </ac:spMkLst>
        </pc:spChg>
        <pc:spChg chg="add del">
          <ac:chgData name="Cerys Bowen (2203320)" userId="S::2203320@student.uwtsd.ac.uk::9c236a4d-854b-43be-a85e-6d8215898fbf" providerId="AD" clId="Web-{D9917053-AE54-2E2A-E71F-FF2BC3B8F3B0}" dt="2025-01-20T20:19:04.954" v="45"/>
          <ac:spMkLst>
            <pc:docMk/>
            <pc:sldMk cId="1222383972" sldId="268"/>
            <ac:spMk id="35" creationId="{C24ED430-9BCC-4261-A372-F9A24680E503}"/>
          </ac:spMkLst>
        </pc:spChg>
        <pc:spChg chg="add del">
          <ac:chgData name="Cerys Bowen (2203320)" userId="S::2203320@student.uwtsd.ac.uk::9c236a4d-854b-43be-a85e-6d8215898fbf" providerId="AD" clId="Web-{D9917053-AE54-2E2A-E71F-FF2BC3B8F3B0}" dt="2025-01-20T20:19:04.954" v="45"/>
          <ac:spMkLst>
            <pc:docMk/>
            <pc:sldMk cId="1222383972" sldId="268"/>
            <ac:spMk id="36" creationId="{0287994B-01ED-4D42-AD09-5B25A5EFB18B}"/>
          </ac:spMkLst>
        </pc:spChg>
        <pc:spChg chg="add del">
          <ac:chgData name="Cerys Bowen (2203320)" userId="S::2203320@student.uwtsd.ac.uk::9c236a4d-854b-43be-a85e-6d8215898fbf" providerId="AD" clId="Web-{D9917053-AE54-2E2A-E71F-FF2BC3B8F3B0}" dt="2025-01-20T20:19:04.954" v="45"/>
          <ac:spMkLst>
            <pc:docMk/>
            <pc:sldMk cId="1222383972" sldId="268"/>
            <ac:spMk id="39" creationId="{71318B55-C583-42E5-ABA1-BE8CC332ED0A}"/>
          </ac:spMkLst>
        </pc:spChg>
        <pc:spChg chg="add del">
          <ac:chgData name="Cerys Bowen (2203320)" userId="S::2203320@student.uwtsd.ac.uk::9c236a4d-854b-43be-a85e-6d8215898fbf" providerId="AD" clId="Web-{D9917053-AE54-2E2A-E71F-FF2BC3B8F3B0}" dt="2025-01-20T20:19:04.938" v="44"/>
          <ac:spMkLst>
            <pc:docMk/>
            <pc:sldMk cId="1222383972" sldId="268"/>
            <ac:spMk id="44" creationId="{83062D90-2D65-4B9F-B28B-C68F817AC4A2}"/>
          </ac:spMkLst>
        </pc:spChg>
        <pc:spChg chg="add del">
          <ac:chgData name="Cerys Bowen (2203320)" userId="S::2203320@student.uwtsd.ac.uk::9c236a4d-854b-43be-a85e-6d8215898fbf" providerId="AD" clId="Web-{D9917053-AE54-2E2A-E71F-FF2BC3B8F3B0}" dt="2025-01-20T20:19:56.533" v="48"/>
          <ac:spMkLst>
            <pc:docMk/>
            <pc:sldMk cId="1222383972" sldId="268"/>
            <ac:spMk id="54" creationId="{C24ED430-9BCC-4261-A372-F9A24680E503}"/>
          </ac:spMkLst>
        </pc:spChg>
        <pc:spChg chg="add del">
          <ac:chgData name="Cerys Bowen (2203320)" userId="S::2203320@student.uwtsd.ac.uk::9c236a4d-854b-43be-a85e-6d8215898fbf" providerId="AD" clId="Web-{D9917053-AE54-2E2A-E71F-FF2BC3B8F3B0}" dt="2025-01-20T20:19:56.533" v="48"/>
          <ac:spMkLst>
            <pc:docMk/>
            <pc:sldMk cId="1222383972" sldId="268"/>
            <ac:spMk id="55" creationId="{71318B55-C583-42E5-ABA1-BE8CC332ED0A}"/>
          </ac:spMkLst>
        </pc:spChg>
        <pc:spChg chg="add del">
          <ac:chgData name="Cerys Bowen (2203320)" userId="S::2203320@student.uwtsd.ac.uk::9c236a4d-854b-43be-a85e-6d8215898fbf" providerId="AD" clId="Web-{D9917053-AE54-2E2A-E71F-FF2BC3B8F3B0}" dt="2025-01-20T20:19:56.533" v="48"/>
          <ac:spMkLst>
            <pc:docMk/>
            <pc:sldMk cId="1222383972" sldId="268"/>
            <ac:spMk id="56" creationId="{0287994B-01ED-4D42-AD09-5B25A5EFB18B}"/>
          </ac:spMkLst>
        </pc:spChg>
        <pc:spChg chg="add del">
          <ac:chgData name="Cerys Bowen (2203320)" userId="S::2203320@student.uwtsd.ac.uk::9c236a4d-854b-43be-a85e-6d8215898fbf" providerId="AD" clId="Web-{D9917053-AE54-2E2A-E71F-FF2BC3B8F3B0}" dt="2025-01-20T20:21:43.473" v="57"/>
          <ac:spMkLst>
            <pc:docMk/>
            <pc:sldMk cId="1222383972" sldId="268"/>
            <ac:spMk id="61" creationId="{83062D90-2D65-4B9F-B28B-C68F817AC4A2}"/>
          </ac:spMkLst>
        </pc:spChg>
        <pc:spChg chg="mod">
          <ac:chgData name="Cerys Bowen (2203320)" userId="S::2203320@student.uwtsd.ac.uk::9c236a4d-854b-43be-a85e-6d8215898fbf" providerId="AD" clId="Web-{D9917053-AE54-2E2A-E71F-FF2BC3B8F3B0}" dt="2025-01-20T20:21:29.191" v="56"/>
          <ac:spMkLst>
            <pc:docMk/>
            <pc:sldMk cId="1222383972" sldId="268"/>
            <ac:spMk id="65" creationId="{FA7C81C7-8023-46F2-BA0F-B2E785DBEF85}"/>
          </ac:spMkLst>
        </pc:spChg>
        <pc:spChg chg="add">
          <ac:chgData name="Cerys Bowen (2203320)" userId="S::2203320@student.uwtsd.ac.uk::9c236a4d-854b-43be-a85e-6d8215898fbf" providerId="AD" clId="Web-{D9917053-AE54-2E2A-E71F-FF2BC3B8F3B0}" dt="2025-01-20T20:21:43.473" v="57"/>
          <ac:spMkLst>
            <pc:docMk/>
            <pc:sldMk cId="1222383972" sldId="268"/>
            <ac:spMk id="72" creationId="{FC646684-854F-41F5-9919-E819FCBE29F9}"/>
          </ac:spMkLst>
        </pc:spChg>
        <pc:spChg chg="add">
          <ac:chgData name="Cerys Bowen (2203320)" userId="S::2203320@student.uwtsd.ac.uk::9c236a4d-854b-43be-a85e-6d8215898fbf" providerId="AD" clId="Web-{D9917053-AE54-2E2A-E71F-FF2BC3B8F3B0}" dt="2025-01-20T20:21:43.473" v="57"/>
          <ac:spMkLst>
            <pc:docMk/>
            <pc:sldMk cId="1222383972" sldId="268"/>
            <ac:spMk id="74" creationId="{E2D25961-80FB-4E26-BAB6-F247B7866D8B}"/>
          </ac:spMkLst>
        </pc:spChg>
        <pc:spChg chg="add">
          <ac:chgData name="Cerys Bowen (2203320)" userId="S::2203320@student.uwtsd.ac.uk::9c236a4d-854b-43be-a85e-6d8215898fbf" providerId="AD" clId="Web-{D9917053-AE54-2E2A-E71F-FF2BC3B8F3B0}" dt="2025-01-20T20:21:43.473" v="57"/>
          <ac:spMkLst>
            <pc:docMk/>
            <pc:sldMk cId="1222383972" sldId="268"/>
            <ac:spMk id="83" creationId="{71318B55-C583-42E5-ABA1-BE8CC332ED0A}"/>
          </ac:spMkLst>
        </pc:spChg>
        <pc:grpChg chg="add del">
          <ac:chgData name="Cerys Bowen (2203320)" userId="S::2203320@student.uwtsd.ac.uk::9c236a4d-854b-43be-a85e-6d8215898fbf" providerId="AD" clId="Web-{D9917053-AE54-2E2A-E71F-FF2BC3B8F3B0}" dt="2025-01-20T20:18:02.093" v="42"/>
          <ac:grpSpMkLst>
            <pc:docMk/>
            <pc:sldMk cId="1222383972" sldId="268"/>
            <ac:grpSpMk id="10" creationId="{AE1C45F0-260A-458C-96ED-C1F6D2151219}"/>
          </ac:grpSpMkLst>
        </pc:grpChg>
        <pc:grpChg chg="add del">
          <ac:chgData name="Cerys Bowen (2203320)" userId="S::2203320@student.uwtsd.ac.uk::9c236a4d-854b-43be-a85e-6d8215898fbf" providerId="AD" clId="Web-{D9917053-AE54-2E2A-E71F-FF2BC3B8F3B0}" dt="2025-01-20T20:18:00.202" v="39"/>
          <ac:grpSpMkLst>
            <pc:docMk/>
            <pc:sldMk cId="1222383972" sldId="268"/>
            <ac:grpSpMk id="24" creationId="{067F19C3-C09C-4B70-8306-E0ACF405B7CC}"/>
          </ac:grpSpMkLst>
        </pc:grpChg>
        <pc:grpChg chg="add del">
          <ac:chgData name="Cerys Bowen (2203320)" userId="S::2203320@student.uwtsd.ac.uk::9c236a4d-854b-43be-a85e-6d8215898fbf" providerId="AD" clId="Web-{D9917053-AE54-2E2A-E71F-FF2BC3B8F3B0}" dt="2025-01-20T20:19:04.954" v="45"/>
          <ac:grpSpMkLst>
            <pc:docMk/>
            <pc:sldMk cId="1222383972" sldId="268"/>
            <ac:grpSpMk id="37" creationId="{2277F07D-FADF-415C-8A88-B8F82473FC04}"/>
          </ac:grpSpMkLst>
        </pc:grpChg>
        <pc:grpChg chg="add del">
          <ac:chgData name="Cerys Bowen (2203320)" userId="S::2203320@student.uwtsd.ac.uk::9c236a4d-854b-43be-a85e-6d8215898fbf" providerId="AD" clId="Web-{D9917053-AE54-2E2A-E71F-FF2BC3B8F3B0}" dt="2025-01-20T20:19:04.938" v="44"/>
          <ac:grpSpMkLst>
            <pc:docMk/>
            <pc:sldMk cId="1222383972" sldId="268"/>
            <ac:grpSpMk id="46" creationId="{067F19C3-C09C-4B70-8306-E0ACF405B7CC}"/>
          </ac:grpSpMkLst>
        </pc:grpChg>
        <pc:grpChg chg="add del">
          <ac:chgData name="Cerys Bowen (2203320)" userId="S::2203320@student.uwtsd.ac.uk::9c236a4d-854b-43be-a85e-6d8215898fbf" providerId="AD" clId="Web-{D9917053-AE54-2E2A-E71F-FF2BC3B8F3B0}" dt="2025-01-20T20:19:56.533" v="48"/>
          <ac:grpSpMkLst>
            <pc:docMk/>
            <pc:sldMk cId="1222383972" sldId="268"/>
            <ac:grpSpMk id="48" creationId="{2277F07D-FADF-415C-8A88-B8F82473FC04}"/>
          </ac:grpSpMkLst>
        </pc:grpChg>
        <pc:grpChg chg="add del">
          <ac:chgData name="Cerys Bowen (2203320)" userId="S::2203320@student.uwtsd.ac.uk::9c236a4d-854b-43be-a85e-6d8215898fbf" providerId="AD" clId="Web-{D9917053-AE54-2E2A-E71F-FF2BC3B8F3B0}" dt="2025-01-20T20:21:43.473" v="57"/>
          <ac:grpSpMkLst>
            <pc:docMk/>
            <pc:sldMk cId="1222383972" sldId="268"/>
            <ac:grpSpMk id="63" creationId="{067F19C3-C09C-4B70-8306-E0ACF405B7CC}"/>
          </ac:grpSpMkLst>
        </pc:grpChg>
        <pc:grpChg chg="add">
          <ac:chgData name="Cerys Bowen (2203320)" userId="S::2203320@student.uwtsd.ac.uk::9c236a4d-854b-43be-a85e-6d8215898fbf" providerId="AD" clId="Web-{D9917053-AE54-2E2A-E71F-FF2BC3B8F3B0}" dt="2025-01-20T20:21:43.473" v="57"/>
          <ac:grpSpMkLst>
            <pc:docMk/>
            <pc:sldMk cId="1222383972" sldId="268"/>
            <ac:grpSpMk id="76" creationId="{2F7CA01D-122E-48F1-B7C2-DA567CF0A148}"/>
          </ac:grpSpMkLst>
        </pc:grpChg>
        <pc:graphicFrameChg chg="add mod ord modGraphic">
          <ac:chgData name="Cerys Bowen (2203320)" userId="S::2203320@student.uwtsd.ac.uk::9c236a4d-854b-43be-a85e-6d8215898fbf" providerId="AD" clId="Web-{D9917053-AE54-2E2A-E71F-FF2BC3B8F3B0}" dt="2025-01-20T20:21:43.473" v="57"/>
          <ac:graphicFrameMkLst>
            <pc:docMk/>
            <pc:sldMk cId="1222383972" sldId="268"/>
            <ac:graphicFrameMk id="67" creationId="{DD0DEE97-2E47-3FCC-F2EA-A9CD79855E55}"/>
          </ac:graphicFrameMkLst>
        </pc:graphicFrameChg>
        <pc:picChg chg="add mod ord">
          <ac:chgData name="Cerys Bowen (2203320)" userId="S::2203320@student.uwtsd.ac.uk::9c236a4d-854b-43be-a85e-6d8215898fbf" providerId="AD" clId="Web-{D9917053-AE54-2E2A-E71F-FF2BC3B8F3B0}" dt="2025-01-20T20:21:43.473" v="57"/>
          <ac:picMkLst>
            <pc:docMk/>
            <pc:sldMk cId="1222383972" sldId="268"/>
            <ac:picMk id="4" creationId="{2E5EF4F4-191E-8940-15EE-73CC768D3E09}"/>
          </ac:picMkLst>
        </pc:picChg>
        <pc:picChg chg="add mod">
          <ac:chgData name="Cerys Bowen (2203320)" userId="S::2203320@student.uwtsd.ac.uk::9c236a4d-854b-43be-a85e-6d8215898fbf" providerId="AD" clId="Web-{D9917053-AE54-2E2A-E71F-FF2BC3B8F3B0}" dt="2025-01-20T20:23:59.133" v="59" actId="1076"/>
          <ac:picMkLst>
            <pc:docMk/>
            <pc:sldMk cId="1222383972" sldId="268"/>
            <ac:picMk id="5" creationId="{6AA1817A-D7F6-3950-25E5-12ACB46F2046}"/>
          </ac:picMkLst>
        </pc:picChg>
        <pc:cxnChg chg="add del">
          <ac:chgData name="Cerys Bowen (2203320)" userId="S::2203320@student.uwtsd.ac.uk::9c236a4d-854b-43be-a85e-6d8215898fbf" providerId="AD" clId="Web-{D9917053-AE54-2E2A-E71F-FF2BC3B8F3B0}" dt="2025-01-20T20:18:00.202" v="39"/>
          <ac:cxnSpMkLst>
            <pc:docMk/>
            <pc:sldMk cId="1222383972" sldId="268"/>
            <ac:cxnSpMk id="17" creationId="{6CF1BAF6-AD41-4082-B212-8A1F9A2E8779}"/>
          </ac:cxnSpMkLst>
        </pc:cxnChg>
      </pc:sldChg>
      <pc:sldChg chg="addSp delSp modSp new mod setBg">
        <pc:chgData name="Cerys Bowen (2203320)" userId="S::2203320@student.uwtsd.ac.uk::9c236a4d-854b-43be-a85e-6d8215898fbf" providerId="AD" clId="Web-{D9917053-AE54-2E2A-E71F-FF2BC3B8F3B0}" dt="2025-01-20T20:28:24.108" v="107" actId="20577"/>
        <pc:sldMkLst>
          <pc:docMk/>
          <pc:sldMk cId="2744522237" sldId="268"/>
        </pc:sldMkLst>
        <pc:spChg chg="del mod">
          <ac:chgData name="Cerys Bowen (2203320)" userId="S::2203320@student.uwtsd.ac.uk::9c236a4d-854b-43be-a85e-6d8215898fbf" providerId="AD" clId="Web-{D9917053-AE54-2E2A-E71F-FF2BC3B8F3B0}" dt="2025-01-20T20:25:07.603" v="67"/>
          <ac:spMkLst>
            <pc:docMk/>
            <pc:sldMk cId="2744522237" sldId="268"/>
            <ac:spMk id="2" creationId="{EE357E34-4ACD-AD45-4559-5E492D8D1E5C}"/>
          </ac:spMkLst>
        </pc:spChg>
        <pc:spChg chg="del">
          <ac:chgData name="Cerys Bowen (2203320)" userId="S::2203320@student.uwtsd.ac.uk::9c236a4d-854b-43be-a85e-6d8215898fbf" providerId="AD" clId="Web-{D9917053-AE54-2E2A-E71F-FF2BC3B8F3B0}" dt="2025-01-20T20:24:47.415" v="62"/>
          <ac:spMkLst>
            <pc:docMk/>
            <pc:sldMk cId="2744522237" sldId="268"/>
            <ac:spMk id="3" creationId="{2DC15A02-DB73-FDBC-FF48-D1490AAB4478}"/>
          </ac:spMkLst>
        </pc:spChg>
        <pc:spChg chg="add mod">
          <ac:chgData name="Cerys Bowen (2203320)" userId="S::2203320@student.uwtsd.ac.uk::9c236a4d-854b-43be-a85e-6d8215898fbf" providerId="AD" clId="Web-{D9917053-AE54-2E2A-E71F-FF2BC3B8F3B0}" dt="2025-01-20T20:28:24.108" v="107" actId="20577"/>
          <ac:spMkLst>
            <pc:docMk/>
            <pc:sldMk cId="2744522237" sldId="268"/>
            <ac:spMk id="5" creationId="{A8659941-AAE2-325F-9DEB-C15B3AEB7ADF}"/>
          </ac:spMkLst>
        </pc:spChg>
        <pc:spChg chg="add del">
          <ac:chgData name="Cerys Bowen (2203320)" userId="S::2203320@student.uwtsd.ac.uk::9c236a4d-854b-43be-a85e-6d8215898fbf" providerId="AD" clId="Web-{D9917053-AE54-2E2A-E71F-FF2BC3B8F3B0}" dt="2025-01-20T20:25:02.618" v="64"/>
          <ac:spMkLst>
            <pc:docMk/>
            <pc:sldMk cId="2744522237" sldId="268"/>
            <ac:spMk id="8" creationId="{856F7E2C-A73A-BA4A-5152-17AC560F5E8D}"/>
          </ac:spMkLst>
        </pc:spChg>
        <pc:spChg chg="add del">
          <ac:chgData name="Cerys Bowen (2203320)" userId="S::2203320@student.uwtsd.ac.uk::9c236a4d-854b-43be-a85e-6d8215898fbf" providerId="AD" clId="Web-{D9917053-AE54-2E2A-E71F-FF2BC3B8F3B0}" dt="2025-01-20T20:25:07.587" v="66"/>
          <ac:spMkLst>
            <pc:docMk/>
            <pc:sldMk cId="2744522237" sldId="268"/>
            <ac:spMk id="9" creationId="{A8384FB5-9ADC-4DDC-881B-597D56F5B15D}"/>
          </ac:spMkLst>
        </pc:spChg>
        <pc:spChg chg="add del">
          <ac:chgData name="Cerys Bowen (2203320)" userId="S::2203320@student.uwtsd.ac.uk::9c236a4d-854b-43be-a85e-6d8215898fbf" providerId="AD" clId="Web-{D9917053-AE54-2E2A-E71F-FF2BC3B8F3B0}" dt="2025-01-20T20:25:07.587" v="66"/>
          <ac:spMkLst>
            <pc:docMk/>
            <pc:sldMk cId="2744522237" sldId="268"/>
            <ac:spMk id="13" creationId="{D07DD2DE-F619-49DD-B5E7-03A290FF4ED1}"/>
          </ac:spMkLst>
        </pc:spChg>
        <pc:spChg chg="add del">
          <ac:chgData name="Cerys Bowen (2203320)" userId="S::2203320@student.uwtsd.ac.uk::9c236a4d-854b-43be-a85e-6d8215898fbf" providerId="AD" clId="Web-{D9917053-AE54-2E2A-E71F-FF2BC3B8F3B0}" dt="2025-01-20T20:25:07.587" v="66"/>
          <ac:spMkLst>
            <pc:docMk/>
            <pc:sldMk cId="2744522237" sldId="268"/>
            <ac:spMk id="14" creationId="{91E5A9A7-95C6-4F4F-B00E-C82E07FE62EF}"/>
          </ac:spMkLst>
        </pc:spChg>
        <pc:spChg chg="add del">
          <ac:chgData name="Cerys Bowen (2203320)" userId="S::2203320@student.uwtsd.ac.uk::9c236a4d-854b-43be-a85e-6d8215898fbf" providerId="AD" clId="Web-{D9917053-AE54-2E2A-E71F-FF2BC3B8F3B0}" dt="2025-01-20T20:25:07.587" v="66"/>
          <ac:spMkLst>
            <pc:docMk/>
            <pc:sldMk cId="2744522237" sldId="268"/>
            <ac:spMk id="15" creationId="{85149191-5F60-4A28-AAFF-039F96B0F3EC}"/>
          </ac:spMkLst>
        </pc:spChg>
        <pc:spChg chg="add del">
          <ac:chgData name="Cerys Bowen (2203320)" userId="S::2203320@student.uwtsd.ac.uk::9c236a4d-854b-43be-a85e-6d8215898fbf" providerId="AD" clId="Web-{D9917053-AE54-2E2A-E71F-FF2BC3B8F3B0}" dt="2025-01-20T20:25:07.587" v="66"/>
          <ac:spMkLst>
            <pc:docMk/>
            <pc:sldMk cId="2744522237" sldId="268"/>
            <ac:spMk id="17" creationId="{F8260ED5-17F7-4158-B241-D51DD4CF1B7E}"/>
          </ac:spMkLst>
        </pc:spChg>
        <pc:spChg chg="add">
          <ac:chgData name="Cerys Bowen (2203320)" userId="S::2203320@student.uwtsd.ac.uk::9c236a4d-854b-43be-a85e-6d8215898fbf" providerId="AD" clId="Web-{D9917053-AE54-2E2A-E71F-FF2BC3B8F3B0}" dt="2025-01-20T20:25:07.603" v="67"/>
          <ac:spMkLst>
            <pc:docMk/>
            <pc:sldMk cId="2744522237" sldId="268"/>
            <ac:spMk id="19" creationId="{FF9F2414-84E8-453E-B1F3-389FDE8192D9}"/>
          </ac:spMkLst>
        </pc:spChg>
        <pc:spChg chg="add">
          <ac:chgData name="Cerys Bowen (2203320)" userId="S::2203320@student.uwtsd.ac.uk::9c236a4d-854b-43be-a85e-6d8215898fbf" providerId="AD" clId="Web-{D9917053-AE54-2E2A-E71F-FF2BC3B8F3B0}" dt="2025-01-20T20:25:07.603" v="67"/>
          <ac:spMkLst>
            <pc:docMk/>
            <pc:sldMk cId="2744522237" sldId="268"/>
            <ac:spMk id="20" creationId="{F3060C83-F051-4F0E-ABAD-AA0DFC48B218}"/>
          </ac:spMkLst>
        </pc:spChg>
        <pc:spChg chg="add">
          <ac:chgData name="Cerys Bowen (2203320)" userId="S::2203320@student.uwtsd.ac.uk::9c236a4d-854b-43be-a85e-6d8215898fbf" providerId="AD" clId="Web-{D9917053-AE54-2E2A-E71F-FF2BC3B8F3B0}" dt="2025-01-20T20:25:07.603" v="67"/>
          <ac:spMkLst>
            <pc:docMk/>
            <pc:sldMk cId="2744522237" sldId="268"/>
            <ac:spMk id="21" creationId="{3ECA69A1-7536-43AC-85EF-C7106179F5ED}"/>
          </ac:spMkLst>
        </pc:spChg>
        <pc:spChg chg="add">
          <ac:chgData name="Cerys Bowen (2203320)" userId="S::2203320@student.uwtsd.ac.uk::9c236a4d-854b-43be-a85e-6d8215898fbf" providerId="AD" clId="Web-{D9917053-AE54-2E2A-E71F-FF2BC3B8F3B0}" dt="2025-01-20T20:25:07.603" v="67"/>
          <ac:spMkLst>
            <pc:docMk/>
            <pc:sldMk cId="2744522237" sldId="268"/>
            <ac:spMk id="22" creationId="{83C98ABE-055B-441F-B07E-44F97F083C39}"/>
          </ac:spMkLst>
        </pc:spChg>
        <pc:spChg chg="add">
          <ac:chgData name="Cerys Bowen (2203320)" userId="S::2203320@student.uwtsd.ac.uk::9c236a4d-854b-43be-a85e-6d8215898fbf" providerId="AD" clId="Web-{D9917053-AE54-2E2A-E71F-FF2BC3B8F3B0}" dt="2025-01-20T20:25:07.603" v="67"/>
          <ac:spMkLst>
            <pc:docMk/>
            <pc:sldMk cId="2744522237" sldId="268"/>
            <ac:spMk id="23" creationId="{29FDB030-9B49-4CED-8CCD-4D99382388AC}"/>
          </ac:spMkLst>
        </pc:spChg>
        <pc:spChg chg="add">
          <ac:chgData name="Cerys Bowen (2203320)" userId="S::2203320@student.uwtsd.ac.uk::9c236a4d-854b-43be-a85e-6d8215898fbf" providerId="AD" clId="Web-{D9917053-AE54-2E2A-E71F-FF2BC3B8F3B0}" dt="2025-01-20T20:25:07.603" v="67"/>
          <ac:spMkLst>
            <pc:docMk/>
            <pc:sldMk cId="2744522237" sldId="268"/>
            <ac:spMk id="24" creationId="{3783CA14-24A1-485C-8B30-D6A5D87987AD}"/>
          </ac:spMkLst>
        </pc:spChg>
        <pc:spChg chg="add">
          <ac:chgData name="Cerys Bowen (2203320)" userId="S::2203320@student.uwtsd.ac.uk::9c236a4d-854b-43be-a85e-6d8215898fbf" providerId="AD" clId="Web-{D9917053-AE54-2E2A-E71F-FF2BC3B8F3B0}" dt="2025-01-20T20:25:07.603" v="67"/>
          <ac:spMkLst>
            <pc:docMk/>
            <pc:sldMk cId="2744522237" sldId="268"/>
            <ac:spMk id="25" creationId="{9A97C86A-04D6-40F7-AE84-31AB43E6A846}"/>
          </ac:spMkLst>
        </pc:spChg>
        <pc:picChg chg="add mod ord">
          <ac:chgData name="Cerys Bowen (2203320)" userId="S::2203320@student.uwtsd.ac.uk::9c236a4d-854b-43be-a85e-6d8215898fbf" providerId="AD" clId="Web-{D9917053-AE54-2E2A-E71F-FF2BC3B8F3B0}" dt="2025-01-20T20:25:17.822" v="68" actId="1076"/>
          <ac:picMkLst>
            <pc:docMk/>
            <pc:sldMk cId="2744522237" sldId="268"/>
            <ac:picMk id="4" creationId="{54BA7C25-DDCE-67FA-D8A2-7A9BBFF4E1F7}"/>
          </ac:picMkLst>
        </pc:picChg>
        <pc:picChg chg="add mod">
          <ac:chgData name="Cerys Bowen (2203320)" userId="S::2203320@student.uwtsd.ac.uk::9c236a4d-854b-43be-a85e-6d8215898fbf" providerId="AD" clId="Web-{D9917053-AE54-2E2A-E71F-FF2BC3B8F3B0}" dt="2025-01-20T20:28:03.201" v="103" actId="1076"/>
          <ac:picMkLst>
            <pc:docMk/>
            <pc:sldMk cId="2744522237" sldId="268"/>
            <ac:picMk id="6" creationId="{EA1ECD4B-A00C-CCC7-6A63-095FF335A414}"/>
          </ac:picMkLst>
        </pc:picChg>
        <pc:cxnChg chg="add del">
          <ac:chgData name="Cerys Bowen (2203320)" userId="S::2203320@student.uwtsd.ac.uk::9c236a4d-854b-43be-a85e-6d8215898fbf" providerId="AD" clId="Web-{D9917053-AE54-2E2A-E71F-FF2BC3B8F3B0}" dt="2025-01-20T20:25:02.618" v="64"/>
          <ac:cxnSpMkLst>
            <pc:docMk/>
            <pc:sldMk cId="2744522237" sldId="268"/>
            <ac:cxnSpMk id="11" creationId="{1503BFE4-729B-D9D0-C17B-501E6AF1127A}"/>
          </ac:cxnSpMkLst>
        </pc:cxnChg>
      </pc:sldChg>
      <pc:sldChg chg="addSp modSp new mod setBg">
        <pc:chgData name="Cerys Bowen (2203320)" userId="S::2203320@student.uwtsd.ac.uk::9c236a4d-854b-43be-a85e-6d8215898fbf" providerId="AD" clId="Web-{D9917053-AE54-2E2A-E71F-FF2BC3B8F3B0}" dt="2025-01-20T20:34:56.992" v="187" actId="20577"/>
        <pc:sldMkLst>
          <pc:docMk/>
          <pc:sldMk cId="2419443517" sldId="269"/>
        </pc:sldMkLst>
        <pc:spChg chg="mod">
          <ac:chgData name="Cerys Bowen (2203320)" userId="S::2203320@student.uwtsd.ac.uk::9c236a4d-854b-43be-a85e-6d8215898fbf" providerId="AD" clId="Web-{D9917053-AE54-2E2A-E71F-FF2BC3B8F3B0}" dt="2025-01-20T20:34:56.992" v="187" actId="20577"/>
          <ac:spMkLst>
            <pc:docMk/>
            <pc:sldMk cId="2419443517" sldId="269"/>
            <ac:spMk id="2" creationId="{F73FC611-FA92-C345-071D-2666D9E93DD1}"/>
          </ac:spMkLst>
        </pc:spChg>
        <pc:spChg chg="mod ord">
          <ac:chgData name="Cerys Bowen (2203320)" userId="S::2203320@student.uwtsd.ac.uk::9c236a4d-854b-43be-a85e-6d8215898fbf" providerId="AD" clId="Web-{D9917053-AE54-2E2A-E71F-FF2BC3B8F3B0}" dt="2025-01-20T20:34:50.476" v="185" actId="20577"/>
          <ac:spMkLst>
            <pc:docMk/>
            <pc:sldMk cId="2419443517" sldId="269"/>
            <ac:spMk id="3" creationId="{95CC596E-ADAE-1DDC-8313-CB0FEC07E1E8}"/>
          </ac:spMkLst>
        </pc:spChg>
        <pc:picChg chg="add mod">
          <ac:chgData name="Cerys Bowen (2203320)" userId="S::2203320@student.uwtsd.ac.uk::9c236a4d-854b-43be-a85e-6d8215898fbf" providerId="AD" clId="Web-{D9917053-AE54-2E2A-E71F-FF2BC3B8F3B0}" dt="2025-01-20T20:34:08.225" v="179"/>
          <ac:picMkLst>
            <pc:docMk/>
            <pc:sldMk cId="2419443517" sldId="269"/>
            <ac:picMk id="4" creationId="{9DD9B6DB-0ADF-D1A2-035C-11C8F4FE466C}"/>
          </ac:picMkLst>
        </pc:picChg>
        <pc:cxnChg chg="add">
          <ac:chgData name="Cerys Bowen (2203320)" userId="S::2203320@student.uwtsd.ac.uk::9c236a4d-854b-43be-a85e-6d8215898fbf" providerId="AD" clId="Web-{D9917053-AE54-2E2A-E71F-FF2BC3B8F3B0}" dt="2025-01-20T20:34:08.225" v="179"/>
          <ac:cxnSpMkLst>
            <pc:docMk/>
            <pc:sldMk cId="2419443517" sldId="269"/>
            <ac:cxnSpMk id="9" creationId="{1503BFE4-729B-D9D0-C17B-501E6AF1127A}"/>
          </ac:cxnSpMkLst>
        </pc:cxnChg>
      </pc:sldChg>
      <pc:sldMasterChg chg="add del addSldLayout delSldLayout">
        <pc:chgData name="Cerys Bowen (2203320)" userId="S::2203320@student.uwtsd.ac.uk::9c236a4d-854b-43be-a85e-6d8215898fbf" providerId="AD" clId="Web-{D9917053-AE54-2E2A-E71F-FF2BC3B8F3B0}" dt="2025-01-20T20:21:08.488" v="53"/>
        <pc:sldMasterMkLst>
          <pc:docMk/>
          <pc:sldMasterMk cId="2460954070" sldId="2147483660"/>
        </pc:sldMasterMkLst>
        <pc:sldLayoutChg chg="add del">
          <pc:chgData name="Cerys Bowen (2203320)" userId="S::2203320@student.uwtsd.ac.uk::9c236a4d-854b-43be-a85e-6d8215898fbf" providerId="AD" clId="Web-{D9917053-AE54-2E2A-E71F-FF2BC3B8F3B0}" dt="2025-01-20T20:21:08.488" v="53"/>
          <pc:sldLayoutMkLst>
            <pc:docMk/>
            <pc:sldMasterMk cId="2460954070" sldId="2147483660"/>
            <pc:sldLayoutMk cId="2385387890" sldId="2147483661"/>
          </pc:sldLayoutMkLst>
        </pc:sldLayoutChg>
        <pc:sldLayoutChg chg="add del">
          <pc:chgData name="Cerys Bowen (2203320)" userId="S::2203320@student.uwtsd.ac.uk::9c236a4d-854b-43be-a85e-6d8215898fbf" providerId="AD" clId="Web-{D9917053-AE54-2E2A-E71F-FF2BC3B8F3B0}" dt="2025-01-20T20:21:08.488" v="53"/>
          <pc:sldLayoutMkLst>
            <pc:docMk/>
            <pc:sldMasterMk cId="2460954070" sldId="2147483660"/>
            <pc:sldLayoutMk cId="949138452" sldId="2147483662"/>
          </pc:sldLayoutMkLst>
        </pc:sldLayoutChg>
        <pc:sldLayoutChg chg="add del">
          <pc:chgData name="Cerys Bowen (2203320)" userId="S::2203320@student.uwtsd.ac.uk::9c236a4d-854b-43be-a85e-6d8215898fbf" providerId="AD" clId="Web-{D9917053-AE54-2E2A-E71F-FF2BC3B8F3B0}" dt="2025-01-20T20:21:08.488" v="53"/>
          <pc:sldLayoutMkLst>
            <pc:docMk/>
            <pc:sldMasterMk cId="2460954070" sldId="2147483660"/>
            <pc:sldLayoutMk cId="2591524520" sldId="2147483663"/>
          </pc:sldLayoutMkLst>
        </pc:sldLayoutChg>
        <pc:sldLayoutChg chg="add del">
          <pc:chgData name="Cerys Bowen (2203320)" userId="S::2203320@student.uwtsd.ac.uk::9c236a4d-854b-43be-a85e-6d8215898fbf" providerId="AD" clId="Web-{D9917053-AE54-2E2A-E71F-FF2BC3B8F3B0}" dt="2025-01-20T20:21:08.488" v="53"/>
          <pc:sldLayoutMkLst>
            <pc:docMk/>
            <pc:sldMasterMk cId="2460954070" sldId="2147483660"/>
            <pc:sldLayoutMk cId="1203092039" sldId="2147483664"/>
          </pc:sldLayoutMkLst>
        </pc:sldLayoutChg>
        <pc:sldLayoutChg chg="add del">
          <pc:chgData name="Cerys Bowen (2203320)" userId="S::2203320@student.uwtsd.ac.uk::9c236a4d-854b-43be-a85e-6d8215898fbf" providerId="AD" clId="Web-{D9917053-AE54-2E2A-E71F-FF2BC3B8F3B0}" dt="2025-01-20T20:21:08.488" v="53"/>
          <pc:sldLayoutMkLst>
            <pc:docMk/>
            <pc:sldMasterMk cId="2460954070" sldId="2147483660"/>
            <pc:sldLayoutMk cId="3733172339" sldId="2147483665"/>
          </pc:sldLayoutMkLst>
        </pc:sldLayoutChg>
        <pc:sldLayoutChg chg="add del">
          <pc:chgData name="Cerys Bowen (2203320)" userId="S::2203320@student.uwtsd.ac.uk::9c236a4d-854b-43be-a85e-6d8215898fbf" providerId="AD" clId="Web-{D9917053-AE54-2E2A-E71F-FF2BC3B8F3B0}" dt="2025-01-20T20:21:08.488" v="53"/>
          <pc:sldLayoutMkLst>
            <pc:docMk/>
            <pc:sldMasterMk cId="2460954070" sldId="2147483660"/>
            <pc:sldLayoutMk cId="3210312558" sldId="2147483666"/>
          </pc:sldLayoutMkLst>
        </pc:sldLayoutChg>
        <pc:sldLayoutChg chg="add del">
          <pc:chgData name="Cerys Bowen (2203320)" userId="S::2203320@student.uwtsd.ac.uk::9c236a4d-854b-43be-a85e-6d8215898fbf" providerId="AD" clId="Web-{D9917053-AE54-2E2A-E71F-FF2BC3B8F3B0}" dt="2025-01-20T20:21:08.488" v="53"/>
          <pc:sldLayoutMkLst>
            <pc:docMk/>
            <pc:sldMasterMk cId="2460954070" sldId="2147483660"/>
            <pc:sldLayoutMk cId="3146388984" sldId="2147483667"/>
          </pc:sldLayoutMkLst>
        </pc:sldLayoutChg>
        <pc:sldLayoutChg chg="add del">
          <pc:chgData name="Cerys Bowen (2203320)" userId="S::2203320@student.uwtsd.ac.uk::9c236a4d-854b-43be-a85e-6d8215898fbf" providerId="AD" clId="Web-{D9917053-AE54-2E2A-E71F-FF2BC3B8F3B0}" dt="2025-01-20T20:21:08.488" v="53"/>
          <pc:sldLayoutMkLst>
            <pc:docMk/>
            <pc:sldMasterMk cId="2460954070" sldId="2147483660"/>
            <pc:sldLayoutMk cId="3171841454" sldId="2147483668"/>
          </pc:sldLayoutMkLst>
        </pc:sldLayoutChg>
        <pc:sldLayoutChg chg="add del">
          <pc:chgData name="Cerys Bowen (2203320)" userId="S::2203320@student.uwtsd.ac.uk::9c236a4d-854b-43be-a85e-6d8215898fbf" providerId="AD" clId="Web-{D9917053-AE54-2E2A-E71F-FF2BC3B8F3B0}" dt="2025-01-20T20:21:08.488" v="53"/>
          <pc:sldLayoutMkLst>
            <pc:docMk/>
            <pc:sldMasterMk cId="2460954070" sldId="2147483660"/>
            <pc:sldLayoutMk cId="1718958274" sldId="2147483669"/>
          </pc:sldLayoutMkLst>
        </pc:sldLayoutChg>
        <pc:sldLayoutChg chg="add del">
          <pc:chgData name="Cerys Bowen (2203320)" userId="S::2203320@student.uwtsd.ac.uk::9c236a4d-854b-43be-a85e-6d8215898fbf" providerId="AD" clId="Web-{D9917053-AE54-2E2A-E71F-FF2BC3B8F3B0}" dt="2025-01-20T20:21:08.488" v="53"/>
          <pc:sldLayoutMkLst>
            <pc:docMk/>
            <pc:sldMasterMk cId="2460954070" sldId="2147483660"/>
            <pc:sldLayoutMk cId="2202905451" sldId="2147483670"/>
          </pc:sldLayoutMkLst>
        </pc:sldLayoutChg>
        <pc:sldLayoutChg chg="add del">
          <pc:chgData name="Cerys Bowen (2203320)" userId="S::2203320@student.uwtsd.ac.uk::9c236a4d-854b-43be-a85e-6d8215898fbf" providerId="AD" clId="Web-{D9917053-AE54-2E2A-E71F-FF2BC3B8F3B0}" dt="2025-01-20T20:21:08.488" v="53"/>
          <pc:sldLayoutMkLst>
            <pc:docMk/>
            <pc:sldMasterMk cId="2460954070" sldId="2147483660"/>
            <pc:sldLayoutMk cId="3479445657" sldId="2147483671"/>
          </pc:sldLayoutMkLst>
        </pc:sldLayoutChg>
      </pc:sldMasterChg>
      <pc:sldMasterChg chg="add del addSldLayout delSldLayout modSldLayout">
        <pc:chgData name="Cerys Bowen (2203320)" userId="S::2203320@student.uwtsd.ac.uk::9c236a4d-854b-43be-a85e-6d8215898fbf" providerId="AD" clId="Web-{D9917053-AE54-2E2A-E71F-FF2BC3B8F3B0}" dt="2025-01-20T20:19:39.658" v="47"/>
        <pc:sldMasterMkLst>
          <pc:docMk/>
          <pc:sldMasterMk cId="526133032" sldId="2147483672"/>
        </pc:sldMasterMkLst>
        <pc:sldLayoutChg chg="add del mod replId">
          <pc:chgData name="Cerys Bowen (2203320)" userId="S::2203320@student.uwtsd.ac.uk::9c236a4d-854b-43be-a85e-6d8215898fbf" providerId="AD" clId="Web-{D9917053-AE54-2E2A-E71F-FF2BC3B8F3B0}" dt="2025-01-20T20:19:39.658" v="47"/>
          <pc:sldLayoutMkLst>
            <pc:docMk/>
            <pc:sldMasterMk cId="526133032" sldId="2147483672"/>
            <pc:sldLayoutMk cId="1078595412" sldId="2147483673"/>
          </pc:sldLayoutMkLst>
        </pc:sldLayoutChg>
        <pc:sldLayoutChg chg="add del mod replId">
          <pc:chgData name="Cerys Bowen (2203320)" userId="S::2203320@student.uwtsd.ac.uk::9c236a4d-854b-43be-a85e-6d8215898fbf" providerId="AD" clId="Web-{D9917053-AE54-2E2A-E71F-FF2BC3B8F3B0}" dt="2025-01-20T20:19:39.658" v="47"/>
          <pc:sldLayoutMkLst>
            <pc:docMk/>
            <pc:sldMasterMk cId="526133032" sldId="2147483672"/>
            <pc:sldLayoutMk cId="2179324896" sldId="2147483674"/>
          </pc:sldLayoutMkLst>
        </pc:sldLayoutChg>
        <pc:sldLayoutChg chg="add del mod replId">
          <pc:chgData name="Cerys Bowen (2203320)" userId="S::2203320@student.uwtsd.ac.uk::9c236a4d-854b-43be-a85e-6d8215898fbf" providerId="AD" clId="Web-{D9917053-AE54-2E2A-E71F-FF2BC3B8F3B0}" dt="2025-01-20T20:19:39.658" v="47"/>
          <pc:sldLayoutMkLst>
            <pc:docMk/>
            <pc:sldMasterMk cId="526133032" sldId="2147483672"/>
            <pc:sldLayoutMk cId="802741759" sldId="2147483675"/>
          </pc:sldLayoutMkLst>
        </pc:sldLayoutChg>
        <pc:sldLayoutChg chg="add del mod replId">
          <pc:chgData name="Cerys Bowen (2203320)" userId="S::2203320@student.uwtsd.ac.uk::9c236a4d-854b-43be-a85e-6d8215898fbf" providerId="AD" clId="Web-{D9917053-AE54-2E2A-E71F-FF2BC3B8F3B0}" dt="2025-01-20T20:19:39.658" v="47"/>
          <pc:sldLayoutMkLst>
            <pc:docMk/>
            <pc:sldMasterMk cId="526133032" sldId="2147483672"/>
            <pc:sldLayoutMk cId="2272834954" sldId="2147483676"/>
          </pc:sldLayoutMkLst>
        </pc:sldLayoutChg>
        <pc:sldLayoutChg chg="add del mod replId">
          <pc:chgData name="Cerys Bowen (2203320)" userId="S::2203320@student.uwtsd.ac.uk::9c236a4d-854b-43be-a85e-6d8215898fbf" providerId="AD" clId="Web-{D9917053-AE54-2E2A-E71F-FF2BC3B8F3B0}" dt="2025-01-20T20:19:39.658" v="47"/>
          <pc:sldLayoutMkLst>
            <pc:docMk/>
            <pc:sldMasterMk cId="526133032" sldId="2147483672"/>
            <pc:sldLayoutMk cId="3259940701" sldId="2147483677"/>
          </pc:sldLayoutMkLst>
        </pc:sldLayoutChg>
        <pc:sldLayoutChg chg="add del mod replId">
          <pc:chgData name="Cerys Bowen (2203320)" userId="S::2203320@student.uwtsd.ac.uk::9c236a4d-854b-43be-a85e-6d8215898fbf" providerId="AD" clId="Web-{D9917053-AE54-2E2A-E71F-FF2BC3B8F3B0}" dt="2025-01-20T20:19:39.658" v="47"/>
          <pc:sldLayoutMkLst>
            <pc:docMk/>
            <pc:sldMasterMk cId="526133032" sldId="2147483672"/>
            <pc:sldLayoutMk cId="1136386357" sldId="2147483678"/>
          </pc:sldLayoutMkLst>
        </pc:sldLayoutChg>
        <pc:sldLayoutChg chg="add del mod replId">
          <pc:chgData name="Cerys Bowen (2203320)" userId="S::2203320@student.uwtsd.ac.uk::9c236a4d-854b-43be-a85e-6d8215898fbf" providerId="AD" clId="Web-{D9917053-AE54-2E2A-E71F-FF2BC3B8F3B0}" dt="2025-01-20T20:19:39.658" v="47"/>
          <pc:sldLayoutMkLst>
            <pc:docMk/>
            <pc:sldMasterMk cId="526133032" sldId="2147483672"/>
            <pc:sldLayoutMk cId="3374259475" sldId="2147483679"/>
          </pc:sldLayoutMkLst>
        </pc:sldLayoutChg>
        <pc:sldLayoutChg chg="add del mod replId">
          <pc:chgData name="Cerys Bowen (2203320)" userId="S::2203320@student.uwtsd.ac.uk::9c236a4d-854b-43be-a85e-6d8215898fbf" providerId="AD" clId="Web-{D9917053-AE54-2E2A-E71F-FF2BC3B8F3B0}" dt="2025-01-20T20:19:39.658" v="47"/>
          <pc:sldLayoutMkLst>
            <pc:docMk/>
            <pc:sldMasterMk cId="526133032" sldId="2147483672"/>
            <pc:sldLayoutMk cId="3200556791" sldId="2147483680"/>
          </pc:sldLayoutMkLst>
        </pc:sldLayoutChg>
        <pc:sldLayoutChg chg="add del mod replId">
          <pc:chgData name="Cerys Bowen (2203320)" userId="S::2203320@student.uwtsd.ac.uk::9c236a4d-854b-43be-a85e-6d8215898fbf" providerId="AD" clId="Web-{D9917053-AE54-2E2A-E71F-FF2BC3B8F3B0}" dt="2025-01-20T20:19:39.658" v="47"/>
          <pc:sldLayoutMkLst>
            <pc:docMk/>
            <pc:sldMasterMk cId="526133032" sldId="2147483672"/>
            <pc:sldLayoutMk cId="178684047" sldId="2147483681"/>
          </pc:sldLayoutMkLst>
        </pc:sldLayoutChg>
        <pc:sldLayoutChg chg="add del mod replId">
          <pc:chgData name="Cerys Bowen (2203320)" userId="S::2203320@student.uwtsd.ac.uk::9c236a4d-854b-43be-a85e-6d8215898fbf" providerId="AD" clId="Web-{D9917053-AE54-2E2A-E71F-FF2BC3B8F3B0}" dt="2025-01-20T20:19:39.658" v="47"/>
          <pc:sldLayoutMkLst>
            <pc:docMk/>
            <pc:sldMasterMk cId="526133032" sldId="2147483672"/>
            <pc:sldLayoutMk cId="1638400699" sldId="2147483682"/>
          </pc:sldLayoutMkLst>
        </pc:sldLayoutChg>
        <pc:sldLayoutChg chg="add del mod replId">
          <pc:chgData name="Cerys Bowen (2203320)" userId="S::2203320@student.uwtsd.ac.uk::9c236a4d-854b-43be-a85e-6d8215898fbf" providerId="AD" clId="Web-{D9917053-AE54-2E2A-E71F-FF2BC3B8F3B0}" dt="2025-01-20T20:19:39.658" v="47"/>
          <pc:sldLayoutMkLst>
            <pc:docMk/>
            <pc:sldMasterMk cId="526133032" sldId="2147483672"/>
            <pc:sldLayoutMk cId="3935640894" sldId="2147483683"/>
          </pc:sldLayoutMkLst>
        </pc:sldLayoutChg>
      </pc:sldMasterChg>
      <pc:sldMasterChg chg="add del addSldLayout delSldLayout modSldLayout">
        <pc:chgData name="Cerys Bowen (2203320)" userId="S::2203320@student.uwtsd.ac.uk::9c236a4d-854b-43be-a85e-6d8215898fbf" providerId="AD" clId="Web-{D9917053-AE54-2E2A-E71F-FF2BC3B8F3B0}" dt="2025-01-20T20:21:08.488" v="53"/>
        <pc:sldMasterMkLst>
          <pc:docMk/>
          <pc:sldMasterMk cId="1845721839" sldId="2147483672"/>
        </pc:sldMasterMkLst>
        <pc:sldLayoutChg chg="add del mod replId">
          <pc:chgData name="Cerys Bowen (2203320)" userId="S::2203320@student.uwtsd.ac.uk::9c236a4d-854b-43be-a85e-6d8215898fbf" providerId="AD" clId="Web-{D9917053-AE54-2E2A-E71F-FF2BC3B8F3B0}" dt="2025-01-20T20:21:08.488" v="53"/>
          <pc:sldLayoutMkLst>
            <pc:docMk/>
            <pc:sldMasterMk cId="1845721839" sldId="2147483672"/>
            <pc:sldLayoutMk cId="2299994712" sldId="2147483673"/>
          </pc:sldLayoutMkLst>
        </pc:sldLayoutChg>
        <pc:sldLayoutChg chg="add del mod replId">
          <pc:chgData name="Cerys Bowen (2203320)" userId="S::2203320@student.uwtsd.ac.uk::9c236a4d-854b-43be-a85e-6d8215898fbf" providerId="AD" clId="Web-{D9917053-AE54-2E2A-E71F-FF2BC3B8F3B0}" dt="2025-01-20T20:21:08.488" v="53"/>
          <pc:sldLayoutMkLst>
            <pc:docMk/>
            <pc:sldMasterMk cId="1845721839" sldId="2147483672"/>
            <pc:sldLayoutMk cId="1421717254" sldId="2147483674"/>
          </pc:sldLayoutMkLst>
        </pc:sldLayoutChg>
        <pc:sldLayoutChg chg="add del mod replId">
          <pc:chgData name="Cerys Bowen (2203320)" userId="S::2203320@student.uwtsd.ac.uk::9c236a4d-854b-43be-a85e-6d8215898fbf" providerId="AD" clId="Web-{D9917053-AE54-2E2A-E71F-FF2BC3B8F3B0}" dt="2025-01-20T20:21:08.488" v="53"/>
          <pc:sldLayoutMkLst>
            <pc:docMk/>
            <pc:sldMasterMk cId="1845721839" sldId="2147483672"/>
            <pc:sldLayoutMk cId="2220539323" sldId="2147483675"/>
          </pc:sldLayoutMkLst>
        </pc:sldLayoutChg>
        <pc:sldLayoutChg chg="add del mod replId">
          <pc:chgData name="Cerys Bowen (2203320)" userId="S::2203320@student.uwtsd.ac.uk::9c236a4d-854b-43be-a85e-6d8215898fbf" providerId="AD" clId="Web-{D9917053-AE54-2E2A-E71F-FF2BC3B8F3B0}" dt="2025-01-20T20:21:08.488" v="53"/>
          <pc:sldLayoutMkLst>
            <pc:docMk/>
            <pc:sldMasterMk cId="1845721839" sldId="2147483672"/>
            <pc:sldLayoutMk cId="3640766992" sldId="2147483676"/>
          </pc:sldLayoutMkLst>
        </pc:sldLayoutChg>
        <pc:sldLayoutChg chg="add del mod replId">
          <pc:chgData name="Cerys Bowen (2203320)" userId="S::2203320@student.uwtsd.ac.uk::9c236a4d-854b-43be-a85e-6d8215898fbf" providerId="AD" clId="Web-{D9917053-AE54-2E2A-E71F-FF2BC3B8F3B0}" dt="2025-01-20T20:21:08.488" v="53"/>
          <pc:sldLayoutMkLst>
            <pc:docMk/>
            <pc:sldMasterMk cId="1845721839" sldId="2147483672"/>
            <pc:sldLayoutMk cId="4080890027" sldId="2147483677"/>
          </pc:sldLayoutMkLst>
        </pc:sldLayoutChg>
        <pc:sldLayoutChg chg="add del mod replId">
          <pc:chgData name="Cerys Bowen (2203320)" userId="S::2203320@student.uwtsd.ac.uk::9c236a4d-854b-43be-a85e-6d8215898fbf" providerId="AD" clId="Web-{D9917053-AE54-2E2A-E71F-FF2BC3B8F3B0}" dt="2025-01-20T20:21:08.488" v="53"/>
          <pc:sldLayoutMkLst>
            <pc:docMk/>
            <pc:sldMasterMk cId="1845721839" sldId="2147483672"/>
            <pc:sldLayoutMk cId="2597466153" sldId="2147483678"/>
          </pc:sldLayoutMkLst>
        </pc:sldLayoutChg>
        <pc:sldLayoutChg chg="add del mod replId">
          <pc:chgData name="Cerys Bowen (2203320)" userId="S::2203320@student.uwtsd.ac.uk::9c236a4d-854b-43be-a85e-6d8215898fbf" providerId="AD" clId="Web-{D9917053-AE54-2E2A-E71F-FF2BC3B8F3B0}" dt="2025-01-20T20:21:08.488" v="53"/>
          <pc:sldLayoutMkLst>
            <pc:docMk/>
            <pc:sldMasterMk cId="1845721839" sldId="2147483672"/>
            <pc:sldLayoutMk cId="3616014484" sldId="2147483679"/>
          </pc:sldLayoutMkLst>
        </pc:sldLayoutChg>
        <pc:sldLayoutChg chg="add del mod replId">
          <pc:chgData name="Cerys Bowen (2203320)" userId="S::2203320@student.uwtsd.ac.uk::9c236a4d-854b-43be-a85e-6d8215898fbf" providerId="AD" clId="Web-{D9917053-AE54-2E2A-E71F-FF2BC3B8F3B0}" dt="2025-01-20T20:21:08.488" v="53"/>
          <pc:sldLayoutMkLst>
            <pc:docMk/>
            <pc:sldMasterMk cId="1845721839" sldId="2147483672"/>
            <pc:sldLayoutMk cId="1704397093" sldId="2147483680"/>
          </pc:sldLayoutMkLst>
        </pc:sldLayoutChg>
        <pc:sldLayoutChg chg="add del mod replId">
          <pc:chgData name="Cerys Bowen (2203320)" userId="S::2203320@student.uwtsd.ac.uk::9c236a4d-854b-43be-a85e-6d8215898fbf" providerId="AD" clId="Web-{D9917053-AE54-2E2A-E71F-FF2BC3B8F3B0}" dt="2025-01-20T20:21:08.488" v="53"/>
          <pc:sldLayoutMkLst>
            <pc:docMk/>
            <pc:sldMasterMk cId="1845721839" sldId="2147483672"/>
            <pc:sldLayoutMk cId="4223155168" sldId="2147483681"/>
          </pc:sldLayoutMkLst>
        </pc:sldLayoutChg>
        <pc:sldLayoutChg chg="add del mod replId">
          <pc:chgData name="Cerys Bowen (2203320)" userId="S::2203320@student.uwtsd.ac.uk::9c236a4d-854b-43be-a85e-6d8215898fbf" providerId="AD" clId="Web-{D9917053-AE54-2E2A-E71F-FF2BC3B8F3B0}" dt="2025-01-20T20:21:08.488" v="53"/>
          <pc:sldLayoutMkLst>
            <pc:docMk/>
            <pc:sldMasterMk cId="1845721839" sldId="2147483672"/>
            <pc:sldLayoutMk cId="3354058943" sldId="2147483682"/>
          </pc:sldLayoutMkLst>
        </pc:sldLayoutChg>
        <pc:sldLayoutChg chg="add del mod replId">
          <pc:chgData name="Cerys Bowen (2203320)" userId="S::2203320@student.uwtsd.ac.uk::9c236a4d-854b-43be-a85e-6d8215898fbf" providerId="AD" clId="Web-{D9917053-AE54-2E2A-E71F-FF2BC3B8F3B0}" dt="2025-01-20T20:21:08.488" v="53"/>
          <pc:sldLayoutMkLst>
            <pc:docMk/>
            <pc:sldMasterMk cId="1845721839" sldId="2147483672"/>
            <pc:sldLayoutMk cId="4043999017" sldId="2147483683"/>
          </pc:sldLayoutMkLst>
        </pc:sldLayoutChg>
      </pc:sldMasterChg>
    </pc:docChg>
  </pc:docChgLst>
  <pc:docChgLst>
    <pc:chgData name="Cerys Bowen (2203320)" userId="S::2203320@student.uwtsd.ac.uk::9c236a4d-854b-43be-a85e-6d8215898fbf" providerId="AD" clId="Web-{10E9B415-4EFD-4FD1-D315-64A516B156AB}"/>
    <pc:docChg chg="addSld delSld modSld sldOrd">
      <pc:chgData name="Cerys Bowen (2203320)" userId="S::2203320@student.uwtsd.ac.uk::9c236a4d-854b-43be-a85e-6d8215898fbf" providerId="AD" clId="Web-{10E9B415-4EFD-4FD1-D315-64A516B156AB}" dt="2025-01-20T15:42:09.430" v="462" actId="20577"/>
      <pc:docMkLst>
        <pc:docMk/>
      </pc:docMkLst>
      <pc:sldChg chg="addSp delSp modSp mod setBg">
        <pc:chgData name="Cerys Bowen (2203320)" userId="S::2203320@student.uwtsd.ac.uk::9c236a4d-854b-43be-a85e-6d8215898fbf" providerId="AD" clId="Web-{10E9B415-4EFD-4FD1-D315-64A516B156AB}" dt="2025-01-20T15:28:17.879" v="165" actId="14100"/>
        <pc:sldMkLst>
          <pc:docMk/>
          <pc:sldMk cId="109857222" sldId="256"/>
        </pc:sldMkLst>
        <pc:spChg chg="mod">
          <ac:chgData name="Cerys Bowen (2203320)" userId="S::2203320@student.uwtsd.ac.uk::9c236a4d-854b-43be-a85e-6d8215898fbf" providerId="AD" clId="Web-{10E9B415-4EFD-4FD1-D315-64A516B156AB}" dt="2025-01-20T15:28:17.879" v="165" actId="14100"/>
          <ac:spMkLst>
            <pc:docMk/>
            <pc:sldMk cId="109857222" sldId="256"/>
            <ac:spMk id="2" creationId="{00000000-0000-0000-0000-000000000000}"/>
          </ac:spMkLst>
        </pc:spChg>
        <pc:spChg chg="mod">
          <ac:chgData name="Cerys Bowen (2203320)" userId="S::2203320@student.uwtsd.ac.uk::9c236a4d-854b-43be-a85e-6d8215898fbf" providerId="AD" clId="Web-{10E9B415-4EFD-4FD1-D315-64A516B156AB}" dt="2025-01-20T15:27:45.894" v="164"/>
          <ac:spMkLst>
            <pc:docMk/>
            <pc:sldMk cId="109857222" sldId="256"/>
            <ac:spMk id="3" creationId="{00000000-0000-0000-0000-000000000000}"/>
          </ac:spMkLst>
        </pc:spChg>
        <pc:spChg chg="add del">
          <ac:chgData name="Cerys Bowen (2203320)" userId="S::2203320@student.uwtsd.ac.uk::9c236a4d-854b-43be-a85e-6d8215898fbf" providerId="AD" clId="Web-{10E9B415-4EFD-4FD1-D315-64A516B156AB}" dt="2025-01-20T15:27:45.894" v="164"/>
          <ac:spMkLst>
            <pc:docMk/>
            <pc:sldMk cId="109857222" sldId="256"/>
            <ac:spMk id="10" creationId="{A3363022-C969-41E9-8EB2-E4C94908C1FA}"/>
          </ac:spMkLst>
        </pc:spChg>
        <pc:spChg chg="add del">
          <ac:chgData name="Cerys Bowen (2203320)" userId="S::2203320@student.uwtsd.ac.uk::9c236a4d-854b-43be-a85e-6d8215898fbf" providerId="AD" clId="Web-{10E9B415-4EFD-4FD1-D315-64A516B156AB}" dt="2025-01-20T15:27:45.894" v="164"/>
          <ac:spMkLst>
            <pc:docMk/>
            <pc:sldMk cId="109857222" sldId="256"/>
            <ac:spMk id="12" creationId="{8D1AD6B3-BE88-4CEB-BA17-790657CC4729}"/>
          </ac:spMkLst>
        </pc:spChg>
        <pc:spChg chg="add del">
          <ac:chgData name="Cerys Bowen (2203320)" userId="S::2203320@student.uwtsd.ac.uk::9c236a4d-854b-43be-a85e-6d8215898fbf" providerId="AD" clId="Web-{10E9B415-4EFD-4FD1-D315-64A516B156AB}" dt="2025-01-20T15:27:31.315" v="161"/>
          <ac:spMkLst>
            <pc:docMk/>
            <pc:sldMk cId="109857222" sldId="256"/>
            <ac:spMk id="22" creationId="{9B37791B-B040-4694-BFDC-8DD132D86E8E}"/>
          </ac:spMkLst>
        </pc:spChg>
        <pc:spChg chg="add">
          <ac:chgData name="Cerys Bowen (2203320)" userId="S::2203320@student.uwtsd.ac.uk::9c236a4d-854b-43be-a85e-6d8215898fbf" providerId="AD" clId="Web-{10E9B415-4EFD-4FD1-D315-64A516B156AB}" dt="2025-01-20T15:27:45.894" v="164"/>
          <ac:spMkLst>
            <pc:docMk/>
            <pc:sldMk cId="109857222" sldId="256"/>
            <ac:spMk id="28" creationId="{04357C93-F0CB-4A1C-8F77-4E9063789819}"/>
          </ac:spMkLst>
        </pc:spChg>
        <pc:spChg chg="add del">
          <ac:chgData name="Cerys Bowen (2203320)" userId="S::2203320@student.uwtsd.ac.uk::9c236a4d-854b-43be-a85e-6d8215898fbf" providerId="AD" clId="Web-{10E9B415-4EFD-4FD1-D315-64A516B156AB}" dt="2025-01-20T15:27:45.894" v="163"/>
          <ac:spMkLst>
            <pc:docMk/>
            <pc:sldMk cId="109857222" sldId="256"/>
            <ac:spMk id="32" creationId="{337940BB-FBC4-492E-BD92-3B7B914D0EAE}"/>
          </ac:spMkLst>
        </pc:spChg>
        <pc:spChg chg="add del">
          <ac:chgData name="Cerys Bowen (2203320)" userId="S::2203320@student.uwtsd.ac.uk::9c236a4d-854b-43be-a85e-6d8215898fbf" providerId="AD" clId="Web-{10E9B415-4EFD-4FD1-D315-64A516B156AB}" dt="2025-01-20T15:27:45.894" v="163"/>
          <ac:spMkLst>
            <pc:docMk/>
            <pc:sldMk cId="109857222" sldId="256"/>
            <ac:spMk id="33" creationId="{3FCFB1DE-0B7E-48CC-BA90-B2AB0889F9D6}"/>
          </ac:spMkLst>
        </pc:spChg>
        <pc:spChg chg="add">
          <ac:chgData name="Cerys Bowen (2203320)" userId="S::2203320@student.uwtsd.ac.uk::9c236a4d-854b-43be-a85e-6d8215898fbf" providerId="AD" clId="Web-{10E9B415-4EFD-4FD1-D315-64A516B156AB}" dt="2025-01-20T15:27:45.894" v="164"/>
          <ac:spMkLst>
            <pc:docMk/>
            <pc:sldMk cId="109857222" sldId="256"/>
            <ac:spMk id="35" creationId="{91DC6ABD-215C-4EA8-A483-CEF5B99AB385}"/>
          </ac:spMkLst>
        </pc:spChg>
        <pc:grpChg chg="add del">
          <ac:chgData name="Cerys Bowen (2203320)" userId="S::2203320@student.uwtsd.ac.uk::9c236a4d-854b-43be-a85e-6d8215898fbf" providerId="AD" clId="Web-{10E9B415-4EFD-4FD1-D315-64A516B156AB}" dt="2025-01-20T15:27:45.894" v="164"/>
          <ac:grpSpMkLst>
            <pc:docMk/>
            <pc:sldMk cId="109857222" sldId="256"/>
            <ac:grpSpMk id="14" creationId="{89D1390B-7E13-4B4F-9CB2-391063412E54}"/>
          </ac:grpSpMkLst>
        </pc:grpChg>
        <pc:grpChg chg="add del">
          <ac:chgData name="Cerys Bowen (2203320)" userId="S::2203320@student.uwtsd.ac.uk::9c236a4d-854b-43be-a85e-6d8215898fbf" providerId="AD" clId="Web-{10E9B415-4EFD-4FD1-D315-64A516B156AB}" dt="2025-01-20T15:27:31.315" v="161"/>
          <ac:grpSpMkLst>
            <pc:docMk/>
            <pc:sldMk cId="109857222" sldId="256"/>
            <ac:grpSpMk id="24" creationId="{4B2AE301-8298-47C2-81FA-781BA50D9933}"/>
          </ac:grpSpMkLst>
        </pc:grpChg>
        <pc:grpChg chg="add">
          <ac:chgData name="Cerys Bowen (2203320)" userId="S::2203320@student.uwtsd.ac.uk::9c236a4d-854b-43be-a85e-6d8215898fbf" providerId="AD" clId="Web-{10E9B415-4EFD-4FD1-D315-64A516B156AB}" dt="2025-01-20T15:27:45.894" v="164"/>
          <ac:grpSpMkLst>
            <pc:docMk/>
            <pc:sldMk cId="109857222" sldId="256"/>
            <ac:grpSpMk id="36" creationId="{3AF6A671-C637-4547-85F4-51B6D1881399}"/>
          </ac:grpSpMkLst>
        </pc:grpChg>
        <pc:picChg chg="add mod">
          <ac:chgData name="Cerys Bowen (2203320)" userId="S::2203320@student.uwtsd.ac.uk::9c236a4d-854b-43be-a85e-6d8215898fbf" providerId="AD" clId="Web-{10E9B415-4EFD-4FD1-D315-64A516B156AB}" dt="2025-01-20T15:27:45.894" v="164"/>
          <ac:picMkLst>
            <pc:docMk/>
            <pc:sldMk cId="109857222" sldId="256"/>
            <ac:picMk id="7" creationId="{DDD5A659-B739-1E93-E6BE-4132E1566684}"/>
          </ac:picMkLst>
        </pc:picChg>
      </pc:sldChg>
      <pc:sldChg chg="modSp new">
        <pc:chgData name="Cerys Bowen (2203320)" userId="S::2203320@student.uwtsd.ac.uk::9c236a4d-854b-43be-a85e-6d8215898fbf" providerId="AD" clId="Web-{10E9B415-4EFD-4FD1-D315-64A516B156AB}" dt="2025-01-20T15:37:06.954" v="397" actId="20577"/>
        <pc:sldMkLst>
          <pc:docMk/>
          <pc:sldMk cId="1791711429" sldId="257"/>
        </pc:sldMkLst>
        <pc:spChg chg="mod">
          <ac:chgData name="Cerys Bowen (2203320)" userId="S::2203320@student.uwtsd.ac.uk::9c236a4d-854b-43be-a85e-6d8215898fbf" providerId="AD" clId="Web-{10E9B415-4EFD-4FD1-D315-64A516B156AB}" dt="2025-01-20T15:37:06.954" v="397" actId="20577"/>
          <ac:spMkLst>
            <pc:docMk/>
            <pc:sldMk cId="1791711429" sldId="257"/>
            <ac:spMk id="2" creationId="{BE1012C9-857E-EB3E-1099-217C219EAE7D}"/>
          </ac:spMkLst>
        </pc:spChg>
      </pc:sldChg>
      <pc:sldChg chg="modSp new">
        <pc:chgData name="Cerys Bowen (2203320)" userId="S::2203320@student.uwtsd.ac.uk::9c236a4d-854b-43be-a85e-6d8215898fbf" providerId="AD" clId="Web-{10E9B415-4EFD-4FD1-D315-64A516B156AB}" dt="2025-01-20T15:37:14.829" v="399" actId="20577"/>
        <pc:sldMkLst>
          <pc:docMk/>
          <pc:sldMk cId="160315540" sldId="258"/>
        </pc:sldMkLst>
        <pc:spChg chg="mod">
          <ac:chgData name="Cerys Bowen (2203320)" userId="S::2203320@student.uwtsd.ac.uk::9c236a4d-854b-43be-a85e-6d8215898fbf" providerId="AD" clId="Web-{10E9B415-4EFD-4FD1-D315-64A516B156AB}" dt="2025-01-20T15:37:14.829" v="399" actId="20577"/>
          <ac:spMkLst>
            <pc:docMk/>
            <pc:sldMk cId="160315540" sldId="258"/>
            <ac:spMk id="2" creationId="{D7204432-6F8E-5DBC-A59B-FADA48CFB02F}"/>
          </ac:spMkLst>
        </pc:spChg>
      </pc:sldChg>
      <pc:sldChg chg="modSp new del">
        <pc:chgData name="Cerys Bowen (2203320)" userId="S::2203320@student.uwtsd.ac.uk::9c236a4d-854b-43be-a85e-6d8215898fbf" providerId="AD" clId="Web-{10E9B415-4EFD-4FD1-D315-64A516B156AB}" dt="2025-01-20T15:37:31.080" v="403"/>
        <pc:sldMkLst>
          <pc:docMk/>
          <pc:sldMk cId="4127176446" sldId="259"/>
        </pc:sldMkLst>
        <pc:spChg chg="mod">
          <ac:chgData name="Cerys Bowen (2203320)" userId="S::2203320@student.uwtsd.ac.uk::9c236a4d-854b-43be-a85e-6d8215898fbf" providerId="AD" clId="Web-{10E9B415-4EFD-4FD1-D315-64A516B156AB}" dt="2025-01-20T15:18:26.505" v="17" actId="20577"/>
          <ac:spMkLst>
            <pc:docMk/>
            <pc:sldMk cId="4127176446" sldId="259"/>
            <ac:spMk id="2" creationId="{562F5D27-2BB0-1958-1B9B-0F58553323F8}"/>
          </ac:spMkLst>
        </pc:spChg>
        <pc:spChg chg="mod">
          <ac:chgData name="Cerys Bowen (2203320)" userId="S::2203320@student.uwtsd.ac.uk::9c236a4d-854b-43be-a85e-6d8215898fbf" providerId="AD" clId="Web-{10E9B415-4EFD-4FD1-D315-64A516B156AB}" dt="2025-01-20T15:19:42.335" v="30" actId="20577"/>
          <ac:spMkLst>
            <pc:docMk/>
            <pc:sldMk cId="4127176446" sldId="259"/>
            <ac:spMk id="3" creationId="{4D7884B9-BF31-3926-503B-6A920B013242}"/>
          </ac:spMkLst>
        </pc:spChg>
      </pc:sldChg>
      <pc:sldChg chg="modSp new ord">
        <pc:chgData name="Cerys Bowen (2203320)" userId="S::2203320@student.uwtsd.ac.uk::9c236a4d-854b-43be-a85e-6d8215898fbf" providerId="AD" clId="Web-{10E9B415-4EFD-4FD1-D315-64A516B156AB}" dt="2025-01-20T15:38:50.285" v="427" actId="20577"/>
        <pc:sldMkLst>
          <pc:docMk/>
          <pc:sldMk cId="1684782123" sldId="260"/>
        </pc:sldMkLst>
        <pc:spChg chg="mod">
          <ac:chgData name="Cerys Bowen (2203320)" userId="S::2203320@student.uwtsd.ac.uk::9c236a4d-854b-43be-a85e-6d8215898fbf" providerId="AD" clId="Web-{10E9B415-4EFD-4FD1-D315-64A516B156AB}" dt="2025-01-20T15:38:50.285" v="427" actId="20577"/>
          <ac:spMkLst>
            <pc:docMk/>
            <pc:sldMk cId="1684782123" sldId="260"/>
            <ac:spMk id="2" creationId="{351463CB-4711-8057-16CF-12026075E2FC}"/>
          </ac:spMkLst>
        </pc:spChg>
        <pc:spChg chg="mod">
          <ac:chgData name="Cerys Bowen (2203320)" userId="S::2203320@student.uwtsd.ac.uk::9c236a4d-854b-43be-a85e-6d8215898fbf" providerId="AD" clId="Web-{10E9B415-4EFD-4FD1-D315-64A516B156AB}" dt="2025-01-20T15:38:44.691" v="425" actId="20577"/>
          <ac:spMkLst>
            <pc:docMk/>
            <pc:sldMk cId="1684782123" sldId="260"/>
            <ac:spMk id="3" creationId="{DCEE96C6-B75C-D28E-C2BB-FDEE034D426D}"/>
          </ac:spMkLst>
        </pc:spChg>
      </pc:sldChg>
      <pc:sldChg chg="modSp new">
        <pc:chgData name="Cerys Bowen (2203320)" userId="S::2203320@student.uwtsd.ac.uk::9c236a4d-854b-43be-a85e-6d8215898fbf" providerId="AD" clId="Web-{10E9B415-4EFD-4FD1-D315-64A516B156AB}" dt="2025-01-20T15:39:30.755" v="430" actId="20577"/>
        <pc:sldMkLst>
          <pc:docMk/>
          <pc:sldMk cId="1616527021" sldId="261"/>
        </pc:sldMkLst>
        <pc:spChg chg="mod">
          <ac:chgData name="Cerys Bowen (2203320)" userId="S::2203320@student.uwtsd.ac.uk::9c236a4d-854b-43be-a85e-6d8215898fbf" providerId="AD" clId="Web-{10E9B415-4EFD-4FD1-D315-64A516B156AB}" dt="2025-01-20T15:39:30.755" v="430" actId="20577"/>
          <ac:spMkLst>
            <pc:docMk/>
            <pc:sldMk cId="1616527021" sldId="261"/>
            <ac:spMk id="2" creationId="{EE528349-4670-935E-0930-8475CE9E0325}"/>
          </ac:spMkLst>
        </pc:spChg>
        <pc:spChg chg="mod">
          <ac:chgData name="Cerys Bowen (2203320)" userId="S::2203320@student.uwtsd.ac.uk::9c236a4d-854b-43be-a85e-6d8215898fbf" providerId="AD" clId="Web-{10E9B415-4EFD-4FD1-D315-64A516B156AB}" dt="2025-01-20T15:37:43.690" v="409" actId="20577"/>
          <ac:spMkLst>
            <pc:docMk/>
            <pc:sldMk cId="1616527021" sldId="261"/>
            <ac:spMk id="3" creationId="{164F4F30-23E3-26F7-0D22-A91C20853494}"/>
          </ac:spMkLst>
        </pc:spChg>
      </pc:sldChg>
      <pc:sldChg chg="modSp new">
        <pc:chgData name="Cerys Bowen (2203320)" userId="S::2203320@student.uwtsd.ac.uk::9c236a4d-854b-43be-a85e-6d8215898fbf" providerId="AD" clId="Web-{10E9B415-4EFD-4FD1-D315-64A516B156AB}" dt="2025-01-20T15:37:35.455" v="405" actId="20577"/>
        <pc:sldMkLst>
          <pc:docMk/>
          <pc:sldMk cId="2528408658" sldId="262"/>
        </pc:sldMkLst>
        <pc:spChg chg="mod">
          <ac:chgData name="Cerys Bowen (2203320)" userId="S::2203320@student.uwtsd.ac.uk::9c236a4d-854b-43be-a85e-6d8215898fbf" providerId="AD" clId="Web-{10E9B415-4EFD-4FD1-D315-64A516B156AB}" dt="2025-01-20T15:37:29.580" v="402" actId="20577"/>
          <ac:spMkLst>
            <pc:docMk/>
            <pc:sldMk cId="2528408658" sldId="262"/>
            <ac:spMk id="2" creationId="{DB8AFBAB-6974-5A67-055F-6C275E1629D6}"/>
          </ac:spMkLst>
        </pc:spChg>
        <pc:spChg chg="mod">
          <ac:chgData name="Cerys Bowen (2203320)" userId="S::2203320@student.uwtsd.ac.uk::9c236a4d-854b-43be-a85e-6d8215898fbf" providerId="AD" clId="Web-{10E9B415-4EFD-4FD1-D315-64A516B156AB}" dt="2025-01-20T15:37:35.455" v="405" actId="20577"/>
          <ac:spMkLst>
            <pc:docMk/>
            <pc:sldMk cId="2528408658" sldId="262"/>
            <ac:spMk id="3" creationId="{3DD2D18D-5564-3E16-EC0F-015F0A76CFEF}"/>
          </ac:spMkLst>
        </pc:spChg>
      </pc:sldChg>
      <pc:sldChg chg="modSp new ord">
        <pc:chgData name="Cerys Bowen (2203320)" userId="S::2203320@student.uwtsd.ac.uk::9c236a4d-854b-43be-a85e-6d8215898fbf" providerId="AD" clId="Web-{10E9B415-4EFD-4FD1-D315-64A516B156AB}" dt="2025-01-20T15:41:54.180" v="453" actId="20577"/>
        <pc:sldMkLst>
          <pc:docMk/>
          <pc:sldMk cId="1305416578" sldId="263"/>
        </pc:sldMkLst>
        <pc:spChg chg="mod">
          <ac:chgData name="Cerys Bowen (2203320)" userId="S::2203320@student.uwtsd.ac.uk::9c236a4d-854b-43be-a85e-6d8215898fbf" providerId="AD" clId="Web-{10E9B415-4EFD-4FD1-D315-64A516B156AB}" dt="2025-01-20T15:40:52.897" v="439" actId="20577"/>
          <ac:spMkLst>
            <pc:docMk/>
            <pc:sldMk cId="1305416578" sldId="263"/>
            <ac:spMk id="2" creationId="{00FE618B-017D-FC7D-A400-1872BED86372}"/>
          </ac:spMkLst>
        </pc:spChg>
        <pc:spChg chg="mod">
          <ac:chgData name="Cerys Bowen (2203320)" userId="S::2203320@student.uwtsd.ac.uk::9c236a4d-854b-43be-a85e-6d8215898fbf" providerId="AD" clId="Web-{10E9B415-4EFD-4FD1-D315-64A516B156AB}" dt="2025-01-20T15:41:54.180" v="453" actId="20577"/>
          <ac:spMkLst>
            <pc:docMk/>
            <pc:sldMk cId="1305416578" sldId="263"/>
            <ac:spMk id="3" creationId="{A13707D7-C994-B4BD-882D-BB839F5DDC69}"/>
          </ac:spMkLst>
        </pc:spChg>
      </pc:sldChg>
      <pc:sldChg chg="modSp new">
        <pc:chgData name="Cerys Bowen (2203320)" userId="S::2203320@student.uwtsd.ac.uk::9c236a4d-854b-43be-a85e-6d8215898fbf" providerId="AD" clId="Web-{10E9B415-4EFD-4FD1-D315-64A516B156AB}" dt="2025-01-20T15:38:11.675" v="416" actId="20577"/>
        <pc:sldMkLst>
          <pc:docMk/>
          <pc:sldMk cId="433150358" sldId="264"/>
        </pc:sldMkLst>
        <pc:spChg chg="mod">
          <ac:chgData name="Cerys Bowen (2203320)" userId="S::2203320@student.uwtsd.ac.uk::9c236a4d-854b-43be-a85e-6d8215898fbf" providerId="AD" clId="Web-{10E9B415-4EFD-4FD1-D315-64A516B156AB}" dt="2025-01-20T15:38:07.753" v="414" actId="20577"/>
          <ac:spMkLst>
            <pc:docMk/>
            <pc:sldMk cId="433150358" sldId="264"/>
            <ac:spMk id="2" creationId="{C2370689-1CA7-A09E-634C-97066D57A46A}"/>
          </ac:spMkLst>
        </pc:spChg>
        <pc:spChg chg="mod">
          <ac:chgData name="Cerys Bowen (2203320)" userId="S::2203320@student.uwtsd.ac.uk::9c236a4d-854b-43be-a85e-6d8215898fbf" providerId="AD" clId="Web-{10E9B415-4EFD-4FD1-D315-64A516B156AB}" dt="2025-01-20T15:38:11.675" v="416" actId="20577"/>
          <ac:spMkLst>
            <pc:docMk/>
            <pc:sldMk cId="433150358" sldId="264"/>
            <ac:spMk id="3" creationId="{7F7DF0BB-7668-B7EF-6A08-509DECD0CD99}"/>
          </ac:spMkLst>
        </pc:spChg>
      </pc:sldChg>
      <pc:sldChg chg="addSp delSp modSp new mod setBg">
        <pc:chgData name="Cerys Bowen (2203320)" userId="S::2203320@student.uwtsd.ac.uk::9c236a4d-854b-43be-a85e-6d8215898fbf" providerId="AD" clId="Web-{10E9B415-4EFD-4FD1-D315-64A516B156AB}" dt="2025-01-20T15:36:38.250" v="393" actId="20577"/>
        <pc:sldMkLst>
          <pc:docMk/>
          <pc:sldMk cId="1103550676" sldId="265"/>
        </pc:sldMkLst>
        <pc:spChg chg="mod">
          <ac:chgData name="Cerys Bowen (2203320)" userId="S::2203320@student.uwtsd.ac.uk::9c236a4d-854b-43be-a85e-6d8215898fbf" providerId="AD" clId="Web-{10E9B415-4EFD-4FD1-D315-64A516B156AB}" dt="2025-01-20T15:30:10.710" v="191" actId="20577"/>
          <ac:spMkLst>
            <pc:docMk/>
            <pc:sldMk cId="1103550676" sldId="265"/>
            <ac:spMk id="2" creationId="{24453F52-087E-4CF1-6F91-6B039179A2A8}"/>
          </ac:spMkLst>
        </pc:spChg>
        <pc:spChg chg="del">
          <ac:chgData name="Cerys Bowen (2203320)" userId="S::2203320@student.uwtsd.ac.uk::9c236a4d-854b-43be-a85e-6d8215898fbf" providerId="AD" clId="Web-{10E9B415-4EFD-4FD1-D315-64A516B156AB}" dt="2025-01-20T15:29:41.897" v="184"/>
          <ac:spMkLst>
            <pc:docMk/>
            <pc:sldMk cId="1103550676" sldId="265"/>
            <ac:spMk id="3" creationId="{E45127B4-C797-F233-7FEF-02DC3E4CE623}"/>
          </ac:spMkLst>
        </pc:spChg>
        <pc:spChg chg="add mod">
          <ac:chgData name="Cerys Bowen (2203320)" userId="S::2203320@student.uwtsd.ac.uk::9c236a4d-854b-43be-a85e-6d8215898fbf" providerId="AD" clId="Web-{10E9B415-4EFD-4FD1-D315-64A516B156AB}" dt="2025-01-20T15:36:38.250" v="393" actId="20577"/>
          <ac:spMkLst>
            <pc:docMk/>
            <pc:sldMk cId="1103550676" sldId="265"/>
            <ac:spMk id="4" creationId="{F9E4ECDE-F31B-A267-E781-4C43E1F6A4B4}"/>
          </ac:spMkLst>
        </pc:spChg>
        <pc:spChg chg="add">
          <ac:chgData name="Cerys Bowen (2203320)" userId="S::2203320@student.uwtsd.ac.uk::9c236a4d-854b-43be-a85e-6d8215898fbf" providerId="AD" clId="Web-{10E9B415-4EFD-4FD1-D315-64A516B156AB}" dt="2025-01-20T15:29:41.897" v="184"/>
          <ac:spMkLst>
            <pc:docMk/>
            <pc:sldMk cId="1103550676" sldId="265"/>
            <ac:spMk id="10" creationId="{91DC6ABD-215C-4EA8-A483-CEF5B99AB385}"/>
          </ac:spMkLst>
        </pc:spChg>
        <pc:spChg chg="add">
          <ac:chgData name="Cerys Bowen (2203320)" userId="S::2203320@student.uwtsd.ac.uk::9c236a4d-854b-43be-a85e-6d8215898fbf" providerId="AD" clId="Web-{10E9B415-4EFD-4FD1-D315-64A516B156AB}" dt="2025-01-20T15:29:41.897" v="184"/>
          <ac:spMkLst>
            <pc:docMk/>
            <pc:sldMk cId="1103550676" sldId="265"/>
            <ac:spMk id="16" creationId="{04357C93-F0CB-4A1C-8F77-4E9063789819}"/>
          </ac:spMkLst>
        </pc:spChg>
        <pc:grpChg chg="add">
          <ac:chgData name="Cerys Bowen (2203320)" userId="S::2203320@student.uwtsd.ac.uk::9c236a4d-854b-43be-a85e-6d8215898fbf" providerId="AD" clId="Web-{10E9B415-4EFD-4FD1-D315-64A516B156AB}" dt="2025-01-20T15:29:41.897" v="184"/>
          <ac:grpSpMkLst>
            <pc:docMk/>
            <pc:sldMk cId="1103550676" sldId="265"/>
            <ac:grpSpMk id="12" creationId="{3AF6A671-C637-4547-85F4-51B6D1881399}"/>
          </ac:grpSpMkLst>
        </pc:grpChg>
        <pc:picChg chg="add">
          <ac:chgData name="Cerys Bowen (2203320)" userId="S::2203320@student.uwtsd.ac.uk::9c236a4d-854b-43be-a85e-6d8215898fbf" providerId="AD" clId="Web-{10E9B415-4EFD-4FD1-D315-64A516B156AB}" dt="2025-01-20T15:29:41.897" v="184"/>
          <ac:picMkLst>
            <pc:docMk/>
            <pc:sldMk cId="1103550676" sldId="265"/>
            <ac:picMk id="7" creationId="{37B2A813-8021-22BC-54CC-BF61E8EBA9F2}"/>
          </ac:picMkLst>
        </pc:picChg>
      </pc:sldChg>
      <pc:sldChg chg="modSp new">
        <pc:chgData name="Cerys Bowen (2203320)" userId="S::2203320@student.uwtsd.ac.uk::9c236a4d-854b-43be-a85e-6d8215898fbf" providerId="AD" clId="Web-{10E9B415-4EFD-4FD1-D315-64A516B156AB}" dt="2025-01-20T15:41:36.367" v="450" actId="20577"/>
        <pc:sldMkLst>
          <pc:docMk/>
          <pc:sldMk cId="3524546703" sldId="266"/>
        </pc:sldMkLst>
        <pc:spChg chg="mod">
          <ac:chgData name="Cerys Bowen (2203320)" userId="S::2203320@student.uwtsd.ac.uk::9c236a4d-854b-43be-a85e-6d8215898fbf" providerId="AD" clId="Web-{10E9B415-4EFD-4FD1-D315-64A516B156AB}" dt="2025-01-20T15:41:36.367" v="450" actId="20577"/>
          <ac:spMkLst>
            <pc:docMk/>
            <pc:sldMk cId="3524546703" sldId="266"/>
            <ac:spMk id="2" creationId="{2E853D38-C98C-7DBC-AF49-79304E1714BD}"/>
          </ac:spMkLst>
        </pc:spChg>
      </pc:sldChg>
      <pc:sldChg chg="modSp new">
        <pc:chgData name="Cerys Bowen (2203320)" userId="S::2203320@student.uwtsd.ac.uk::9c236a4d-854b-43be-a85e-6d8215898fbf" providerId="AD" clId="Web-{10E9B415-4EFD-4FD1-D315-64A516B156AB}" dt="2025-01-20T15:42:09.430" v="462" actId="20577"/>
        <pc:sldMkLst>
          <pc:docMk/>
          <pc:sldMk cId="1367620394" sldId="267"/>
        </pc:sldMkLst>
        <pc:spChg chg="mod">
          <ac:chgData name="Cerys Bowen (2203320)" userId="S::2203320@student.uwtsd.ac.uk::9c236a4d-854b-43be-a85e-6d8215898fbf" providerId="AD" clId="Web-{10E9B415-4EFD-4FD1-D315-64A516B156AB}" dt="2025-01-20T15:42:09.430" v="462" actId="20577"/>
          <ac:spMkLst>
            <pc:docMk/>
            <pc:sldMk cId="1367620394" sldId="267"/>
            <ac:spMk id="2" creationId="{541823E0-2C4F-ED5C-4F14-7BCC162D30E0}"/>
          </ac:spMkLst>
        </pc:spChg>
      </pc:sldChg>
    </pc:docChg>
  </pc:docChgLst>
  <pc:docChgLst>
    <pc:chgData name="Saffron Simon (2204730)" userId="S::2204730@student.uwtsd.ac.uk::93064ef3-647e-4cd2-ac5a-8370fe47fd92" providerId="AD" clId="Web-{58F5ACA5-94AC-F110-80C8-A61ABBD3E26B}"/>
    <pc:docChg chg="modSld">
      <pc:chgData name="Saffron Simon (2204730)" userId="S::2204730@student.uwtsd.ac.uk::93064ef3-647e-4cd2-ac5a-8370fe47fd92" providerId="AD" clId="Web-{58F5ACA5-94AC-F110-80C8-A61ABBD3E26B}" dt="2025-01-20T20:24:10.442" v="53"/>
      <pc:docMkLst>
        <pc:docMk/>
      </pc:docMkLst>
      <pc:sldChg chg="addSp delSp modSp mod setBg">
        <pc:chgData name="Saffron Simon (2204730)" userId="S::2204730@student.uwtsd.ac.uk::93064ef3-647e-4cd2-ac5a-8370fe47fd92" providerId="AD" clId="Web-{58F5ACA5-94AC-F110-80C8-A61ABBD3E26B}" dt="2025-01-20T18:54:24.964" v="7"/>
        <pc:sldMkLst>
          <pc:docMk/>
          <pc:sldMk cId="2528408658" sldId="262"/>
        </pc:sldMkLst>
        <pc:spChg chg="mod">
          <ac:chgData name="Saffron Simon (2204730)" userId="S::2204730@student.uwtsd.ac.uk::93064ef3-647e-4cd2-ac5a-8370fe47fd92" providerId="AD" clId="Web-{58F5ACA5-94AC-F110-80C8-A61ABBD3E26B}" dt="2025-01-20T18:54:24.964" v="7"/>
          <ac:spMkLst>
            <pc:docMk/>
            <pc:sldMk cId="2528408658" sldId="262"/>
            <ac:spMk id="2" creationId="{DB8AFBAB-6974-5A67-055F-6C275E1629D6}"/>
          </ac:spMkLst>
        </pc:spChg>
        <pc:spChg chg="del mod">
          <ac:chgData name="Saffron Simon (2204730)" userId="S::2204730@student.uwtsd.ac.uk::93064ef3-647e-4cd2-ac5a-8370fe47fd92" providerId="AD" clId="Web-{58F5ACA5-94AC-F110-80C8-A61ABBD3E26B}" dt="2025-01-20T18:54:24.964" v="7"/>
          <ac:spMkLst>
            <pc:docMk/>
            <pc:sldMk cId="2528408658" sldId="262"/>
            <ac:spMk id="3" creationId="{3DD2D18D-5564-3E16-EC0F-015F0A76CFEF}"/>
          </ac:spMkLst>
        </pc:spChg>
        <pc:spChg chg="add">
          <ac:chgData name="Saffron Simon (2204730)" userId="S::2204730@student.uwtsd.ac.uk::93064ef3-647e-4cd2-ac5a-8370fe47fd92" providerId="AD" clId="Web-{58F5ACA5-94AC-F110-80C8-A61ABBD3E26B}" dt="2025-01-20T18:54:24.964" v="7"/>
          <ac:spMkLst>
            <pc:docMk/>
            <pc:sldMk cId="2528408658" sldId="262"/>
            <ac:spMk id="9" creationId="{BACC6370-2D7E-4714-9D71-7542949D7D5D}"/>
          </ac:spMkLst>
        </pc:spChg>
        <pc:spChg chg="add">
          <ac:chgData name="Saffron Simon (2204730)" userId="S::2204730@student.uwtsd.ac.uk::93064ef3-647e-4cd2-ac5a-8370fe47fd92" providerId="AD" clId="Web-{58F5ACA5-94AC-F110-80C8-A61ABBD3E26B}" dt="2025-01-20T18:54:24.964" v="7"/>
          <ac:spMkLst>
            <pc:docMk/>
            <pc:sldMk cId="2528408658" sldId="262"/>
            <ac:spMk id="11" creationId="{F68B3F68-107C-434F-AA38-110D5EA91B85}"/>
          </ac:spMkLst>
        </pc:spChg>
        <pc:spChg chg="add">
          <ac:chgData name="Saffron Simon (2204730)" userId="S::2204730@student.uwtsd.ac.uk::93064ef3-647e-4cd2-ac5a-8370fe47fd92" providerId="AD" clId="Web-{58F5ACA5-94AC-F110-80C8-A61ABBD3E26B}" dt="2025-01-20T18:54:24.964" v="7"/>
          <ac:spMkLst>
            <pc:docMk/>
            <pc:sldMk cId="2528408658" sldId="262"/>
            <ac:spMk id="13" creationId="{AAD0DBB9-1A4B-4391-81D4-CB19F9AB918A}"/>
          </ac:spMkLst>
        </pc:spChg>
        <pc:spChg chg="add">
          <ac:chgData name="Saffron Simon (2204730)" userId="S::2204730@student.uwtsd.ac.uk::93064ef3-647e-4cd2-ac5a-8370fe47fd92" providerId="AD" clId="Web-{58F5ACA5-94AC-F110-80C8-A61ABBD3E26B}" dt="2025-01-20T18:54:24.964" v="7"/>
          <ac:spMkLst>
            <pc:docMk/>
            <pc:sldMk cId="2528408658" sldId="262"/>
            <ac:spMk id="15" creationId="{063BBA22-50EA-4C4D-BE05-F1CE4E63AA56}"/>
          </ac:spMkLst>
        </pc:spChg>
        <pc:graphicFrameChg chg="add">
          <ac:chgData name="Saffron Simon (2204730)" userId="S::2204730@student.uwtsd.ac.uk::93064ef3-647e-4cd2-ac5a-8370fe47fd92" providerId="AD" clId="Web-{58F5ACA5-94AC-F110-80C8-A61ABBD3E26B}" dt="2025-01-20T18:54:24.964" v="7"/>
          <ac:graphicFrameMkLst>
            <pc:docMk/>
            <pc:sldMk cId="2528408658" sldId="262"/>
            <ac:graphicFrameMk id="5" creationId="{E05DEDFA-6894-C43F-C304-424B8FDFFB57}"/>
          </ac:graphicFrameMkLst>
        </pc:graphicFrameChg>
      </pc:sldChg>
      <pc:sldChg chg="addSp modSp mod setBg">
        <pc:chgData name="Saffron Simon (2204730)" userId="S::2204730@student.uwtsd.ac.uk::93064ef3-647e-4cd2-ac5a-8370fe47fd92" providerId="AD" clId="Web-{58F5ACA5-94AC-F110-80C8-A61ABBD3E26B}" dt="2025-01-20T19:42:31.277" v="27" actId="20577"/>
        <pc:sldMkLst>
          <pc:docMk/>
          <pc:sldMk cId="433150358" sldId="264"/>
        </pc:sldMkLst>
        <pc:spChg chg="mod">
          <ac:chgData name="Saffron Simon (2204730)" userId="S::2204730@student.uwtsd.ac.uk::93064ef3-647e-4cd2-ac5a-8370fe47fd92" providerId="AD" clId="Web-{58F5ACA5-94AC-F110-80C8-A61ABBD3E26B}" dt="2025-01-20T19:38:58.521" v="23"/>
          <ac:spMkLst>
            <pc:docMk/>
            <pc:sldMk cId="433150358" sldId="264"/>
            <ac:spMk id="2" creationId="{C2370689-1CA7-A09E-634C-97066D57A46A}"/>
          </ac:spMkLst>
        </pc:spChg>
        <pc:spChg chg="mod">
          <ac:chgData name="Saffron Simon (2204730)" userId="S::2204730@student.uwtsd.ac.uk::93064ef3-647e-4cd2-ac5a-8370fe47fd92" providerId="AD" clId="Web-{58F5ACA5-94AC-F110-80C8-A61ABBD3E26B}" dt="2025-01-20T19:42:31.277" v="27" actId="20577"/>
          <ac:spMkLst>
            <pc:docMk/>
            <pc:sldMk cId="433150358" sldId="264"/>
            <ac:spMk id="3" creationId="{7F7DF0BB-7668-B7EF-6A08-509DECD0CD99}"/>
          </ac:spMkLst>
        </pc:spChg>
        <pc:spChg chg="add">
          <ac:chgData name="Saffron Simon (2204730)" userId="S::2204730@student.uwtsd.ac.uk::93064ef3-647e-4cd2-ac5a-8370fe47fd92" providerId="AD" clId="Web-{58F5ACA5-94AC-F110-80C8-A61ABBD3E26B}" dt="2025-01-20T19:38:58.521" v="23"/>
          <ac:spMkLst>
            <pc:docMk/>
            <pc:sldMk cId="433150358" sldId="264"/>
            <ac:spMk id="10" creationId="{245A9F99-D9B1-4094-A2E2-B90AC1DB7B9C}"/>
          </ac:spMkLst>
        </pc:spChg>
        <pc:spChg chg="add">
          <ac:chgData name="Saffron Simon (2204730)" userId="S::2204730@student.uwtsd.ac.uk::93064ef3-647e-4cd2-ac5a-8370fe47fd92" providerId="AD" clId="Web-{58F5ACA5-94AC-F110-80C8-A61ABBD3E26B}" dt="2025-01-20T19:38:58.521" v="23"/>
          <ac:spMkLst>
            <pc:docMk/>
            <pc:sldMk cId="433150358" sldId="264"/>
            <ac:spMk id="12" creationId="{B7FAF607-473A-4A43-A23D-BBFF5C4117BB}"/>
          </ac:spMkLst>
        </pc:spChg>
        <pc:grpChg chg="add">
          <ac:chgData name="Saffron Simon (2204730)" userId="S::2204730@student.uwtsd.ac.uk::93064ef3-647e-4cd2-ac5a-8370fe47fd92" providerId="AD" clId="Web-{58F5ACA5-94AC-F110-80C8-A61ABBD3E26B}" dt="2025-01-20T19:38:58.521" v="23"/>
          <ac:grpSpMkLst>
            <pc:docMk/>
            <pc:sldMk cId="433150358" sldId="264"/>
            <ac:grpSpMk id="14" creationId="{C5F6476F-D303-44D3-B30F-1BA348F0F64A}"/>
          </ac:grpSpMkLst>
        </pc:grpChg>
        <pc:picChg chg="add">
          <ac:chgData name="Saffron Simon (2204730)" userId="S::2204730@student.uwtsd.ac.uk::93064ef3-647e-4cd2-ac5a-8370fe47fd92" providerId="AD" clId="Web-{58F5ACA5-94AC-F110-80C8-A61ABBD3E26B}" dt="2025-01-20T19:38:58.521" v="23"/>
          <ac:picMkLst>
            <pc:docMk/>
            <pc:sldMk cId="433150358" sldId="264"/>
            <ac:picMk id="7" creationId="{8032DC85-D4F5-5049-CADC-D519DA35EC5F}"/>
          </ac:picMkLst>
        </pc:picChg>
      </pc:sldChg>
      <pc:sldChg chg="modSp">
        <pc:chgData name="Saffron Simon (2204730)" userId="S::2204730@student.uwtsd.ac.uk::93064ef3-647e-4cd2-ac5a-8370fe47fd92" providerId="AD" clId="Web-{58F5ACA5-94AC-F110-80C8-A61ABBD3E26B}" dt="2025-01-20T19:56:41.083" v="49" actId="20577"/>
        <pc:sldMkLst>
          <pc:docMk/>
          <pc:sldMk cId="1367620394" sldId="267"/>
        </pc:sldMkLst>
        <pc:spChg chg="mod">
          <ac:chgData name="Saffron Simon (2204730)" userId="S::2204730@student.uwtsd.ac.uk::93064ef3-647e-4cd2-ac5a-8370fe47fd92" providerId="AD" clId="Web-{58F5ACA5-94AC-F110-80C8-A61ABBD3E26B}" dt="2025-01-20T19:56:41.083" v="49" actId="20577"/>
          <ac:spMkLst>
            <pc:docMk/>
            <pc:sldMk cId="1367620394" sldId="267"/>
            <ac:spMk id="3" creationId="{7A617F9A-CB0C-BA34-56B7-0DCCFF9EE5ED}"/>
          </ac:spMkLst>
        </pc:spChg>
      </pc:sldChg>
      <pc:sldChg chg="addSp delSp modSp">
        <pc:chgData name="Saffron Simon (2204730)" userId="S::2204730@student.uwtsd.ac.uk::93064ef3-647e-4cd2-ac5a-8370fe47fd92" providerId="AD" clId="Web-{58F5ACA5-94AC-F110-80C8-A61ABBD3E26B}" dt="2025-01-20T20:24:10.442" v="53"/>
        <pc:sldMkLst>
          <pc:docMk/>
          <pc:sldMk cId="1222383972" sldId="268"/>
        </pc:sldMkLst>
        <pc:spChg chg="mod">
          <ac:chgData name="Saffron Simon (2204730)" userId="S::2204730@student.uwtsd.ac.uk::93064ef3-647e-4cd2-ac5a-8370fe47fd92" providerId="AD" clId="Web-{58F5ACA5-94AC-F110-80C8-A61ABBD3E26B}" dt="2025-01-20T20:24:10.442" v="53"/>
          <ac:spMkLst>
            <pc:docMk/>
            <pc:sldMk cId="1222383972" sldId="268"/>
            <ac:spMk id="2" creationId="{B2F81016-3747-70CF-432D-E6BFEA8ADF8C}"/>
          </ac:spMkLst>
        </pc:spChg>
        <pc:spChg chg="add del">
          <ac:chgData name="Saffron Simon (2204730)" userId="S::2204730@student.uwtsd.ac.uk::93064ef3-647e-4cd2-ac5a-8370fe47fd92" providerId="AD" clId="Web-{58F5ACA5-94AC-F110-80C8-A61ABBD3E26B}" dt="2025-01-20T20:23:50.410" v="52"/>
          <ac:spMkLst>
            <pc:docMk/>
            <pc:sldMk cId="1222383972" sldId="268"/>
            <ac:spMk id="72" creationId="{FC646684-854F-41F5-9919-E819FCBE29F9}"/>
          </ac:spMkLst>
        </pc:spChg>
        <pc:spChg chg="add del">
          <ac:chgData name="Saffron Simon (2204730)" userId="S::2204730@student.uwtsd.ac.uk::93064ef3-647e-4cd2-ac5a-8370fe47fd92" providerId="AD" clId="Web-{58F5ACA5-94AC-F110-80C8-A61ABBD3E26B}" dt="2025-01-20T20:23:50.410" v="52"/>
          <ac:spMkLst>
            <pc:docMk/>
            <pc:sldMk cId="1222383972" sldId="268"/>
            <ac:spMk id="74" creationId="{E2D25961-80FB-4E26-BAB6-F247B7866D8B}"/>
          </ac:spMkLst>
        </pc:spChg>
        <pc:spChg chg="add del">
          <ac:chgData name="Saffron Simon (2204730)" userId="S::2204730@student.uwtsd.ac.uk::93064ef3-647e-4cd2-ac5a-8370fe47fd92" providerId="AD" clId="Web-{58F5ACA5-94AC-F110-80C8-A61ABBD3E26B}" dt="2025-01-20T20:23:50.410" v="52"/>
          <ac:spMkLst>
            <pc:docMk/>
            <pc:sldMk cId="1222383972" sldId="268"/>
            <ac:spMk id="83" creationId="{71318B55-C583-42E5-ABA1-BE8CC332ED0A}"/>
          </ac:spMkLst>
        </pc:spChg>
        <pc:spChg chg="add del">
          <ac:chgData name="Saffron Simon (2204730)" userId="S::2204730@student.uwtsd.ac.uk::93064ef3-647e-4cd2-ac5a-8370fe47fd92" providerId="AD" clId="Web-{58F5ACA5-94AC-F110-80C8-A61ABBD3E26B}" dt="2025-01-20T20:23:50.238" v="51"/>
          <ac:spMkLst>
            <pc:docMk/>
            <pc:sldMk cId="1222383972" sldId="268"/>
            <ac:spMk id="88" creationId="{FC646684-854F-41F5-9919-E819FCBE29F9}"/>
          </ac:spMkLst>
        </pc:spChg>
        <pc:spChg chg="add del">
          <ac:chgData name="Saffron Simon (2204730)" userId="S::2204730@student.uwtsd.ac.uk::93064ef3-647e-4cd2-ac5a-8370fe47fd92" providerId="AD" clId="Web-{58F5ACA5-94AC-F110-80C8-A61ABBD3E26B}" dt="2025-01-20T20:23:50.238" v="51"/>
          <ac:spMkLst>
            <pc:docMk/>
            <pc:sldMk cId="1222383972" sldId="268"/>
            <ac:spMk id="90" creationId="{E2D25961-80FB-4E26-BAB6-F247B7866D8B}"/>
          </ac:spMkLst>
        </pc:spChg>
        <pc:spChg chg="add del">
          <ac:chgData name="Saffron Simon (2204730)" userId="S::2204730@student.uwtsd.ac.uk::93064ef3-647e-4cd2-ac5a-8370fe47fd92" providerId="AD" clId="Web-{58F5ACA5-94AC-F110-80C8-A61ABBD3E26B}" dt="2025-01-20T20:23:50.238" v="51"/>
          <ac:spMkLst>
            <pc:docMk/>
            <pc:sldMk cId="1222383972" sldId="268"/>
            <ac:spMk id="99" creationId="{71318B55-C583-42E5-ABA1-BE8CC332ED0A}"/>
          </ac:spMkLst>
        </pc:spChg>
        <pc:spChg chg="add del">
          <ac:chgData name="Saffron Simon (2204730)" userId="S::2204730@student.uwtsd.ac.uk::93064ef3-647e-4cd2-ac5a-8370fe47fd92" providerId="AD" clId="Web-{58F5ACA5-94AC-F110-80C8-A61ABBD3E26B}" dt="2025-01-20T20:24:10.442" v="53"/>
          <ac:spMkLst>
            <pc:docMk/>
            <pc:sldMk cId="1222383972" sldId="268"/>
            <ac:spMk id="101" creationId="{83062D90-2D65-4B9F-B28B-C68F817AC4A2}"/>
          </ac:spMkLst>
        </pc:spChg>
        <pc:spChg chg="add">
          <ac:chgData name="Saffron Simon (2204730)" userId="S::2204730@student.uwtsd.ac.uk::93064ef3-647e-4cd2-ac5a-8370fe47fd92" providerId="AD" clId="Web-{58F5ACA5-94AC-F110-80C8-A61ABBD3E26B}" dt="2025-01-20T20:24:10.442" v="53"/>
          <ac:spMkLst>
            <pc:docMk/>
            <pc:sldMk cId="1222383972" sldId="268"/>
            <ac:spMk id="108" creationId="{1F62F370-5579-45A9-8241-FC8932A28245}"/>
          </ac:spMkLst>
        </pc:spChg>
        <pc:spChg chg="add">
          <ac:chgData name="Saffron Simon (2204730)" userId="S::2204730@student.uwtsd.ac.uk::93064ef3-647e-4cd2-ac5a-8370fe47fd92" providerId="AD" clId="Web-{58F5ACA5-94AC-F110-80C8-A61ABBD3E26B}" dt="2025-01-20T20:24:10.442" v="53"/>
          <ac:spMkLst>
            <pc:docMk/>
            <pc:sldMk cId="1222383972" sldId="268"/>
            <ac:spMk id="110" creationId="{6F60A661-C04D-4FBC-A4AE-FACE9A6B3B28}"/>
          </ac:spMkLst>
        </pc:spChg>
        <pc:spChg chg="add">
          <ac:chgData name="Saffron Simon (2204730)" userId="S::2204730@student.uwtsd.ac.uk::93064ef3-647e-4cd2-ac5a-8370fe47fd92" providerId="AD" clId="Web-{58F5ACA5-94AC-F110-80C8-A61ABBD3E26B}" dt="2025-01-20T20:24:10.442" v="53"/>
          <ac:spMkLst>
            <pc:docMk/>
            <pc:sldMk cId="1222383972" sldId="268"/>
            <ac:spMk id="118" creationId="{AFEDA996-5744-4A88-B0DD-EC49C6D8739E}"/>
          </ac:spMkLst>
        </pc:spChg>
        <pc:grpChg chg="add del">
          <ac:chgData name="Saffron Simon (2204730)" userId="S::2204730@student.uwtsd.ac.uk::93064ef3-647e-4cd2-ac5a-8370fe47fd92" providerId="AD" clId="Web-{58F5ACA5-94AC-F110-80C8-A61ABBD3E26B}" dt="2025-01-20T20:23:50.410" v="52"/>
          <ac:grpSpMkLst>
            <pc:docMk/>
            <pc:sldMk cId="1222383972" sldId="268"/>
            <ac:grpSpMk id="76" creationId="{2F7CA01D-122E-48F1-B7C2-DA567CF0A148}"/>
          </ac:grpSpMkLst>
        </pc:grpChg>
        <pc:grpChg chg="add del">
          <ac:chgData name="Saffron Simon (2204730)" userId="S::2204730@student.uwtsd.ac.uk::93064ef3-647e-4cd2-ac5a-8370fe47fd92" providerId="AD" clId="Web-{58F5ACA5-94AC-F110-80C8-A61ABBD3E26B}" dt="2025-01-20T20:23:50.238" v="51"/>
          <ac:grpSpMkLst>
            <pc:docMk/>
            <pc:sldMk cId="1222383972" sldId="268"/>
            <ac:grpSpMk id="92" creationId="{2F7CA01D-122E-48F1-B7C2-DA567CF0A148}"/>
          </ac:grpSpMkLst>
        </pc:grpChg>
        <pc:grpChg chg="add del">
          <ac:chgData name="Saffron Simon (2204730)" userId="S::2204730@student.uwtsd.ac.uk::93064ef3-647e-4cd2-ac5a-8370fe47fd92" providerId="AD" clId="Web-{58F5ACA5-94AC-F110-80C8-A61ABBD3E26B}" dt="2025-01-20T20:24:10.442" v="53"/>
          <ac:grpSpMkLst>
            <pc:docMk/>
            <pc:sldMk cId="1222383972" sldId="268"/>
            <ac:grpSpMk id="102" creationId="{067F19C3-C09C-4B70-8306-E0ACF405B7CC}"/>
          </ac:grpSpMkLst>
        </pc:grpChg>
        <pc:grpChg chg="add">
          <ac:chgData name="Saffron Simon (2204730)" userId="S::2204730@student.uwtsd.ac.uk::93064ef3-647e-4cd2-ac5a-8370fe47fd92" providerId="AD" clId="Web-{58F5ACA5-94AC-F110-80C8-A61ABBD3E26B}" dt="2025-01-20T20:24:10.442" v="53"/>
          <ac:grpSpMkLst>
            <pc:docMk/>
            <pc:sldMk cId="1222383972" sldId="268"/>
            <ac:grpSpMk id="112" creationId="{0F2D2B37-1DF3-4444-9A31-165EBBE3E288}"/>
          </ac:grpSpMkLst>
        </pc:grpChg>
        <pc:graphicFrameChg chg="mod modGraphic">
          <ac:chgData name="Saffron Simon (2204730)" userId="S::2204730@student.uwtsd.ac.uk::93064ef3-647e-4cd2-ac5a-8370fe47fd92" providerId="AD" clId="Web-{58F5ACA5-94AC-F110-80C8-A61ABBD3E26B}" dt="2025-01-20T20:24:10.442" v="53"/>
          <ac:graphicFrameMkLst>
            <pc:docMk/>
            <pc:sldMk cId="1222383972" sldId="268"/>
            <ac:graphicFrameMk id="67" creationId="{DD0DEE97-2E47-3FCC-F2EA-A9CD79855E55}"/>
          </ac:graphicFrameMkLst>
        </pc:graphicFrameChg>
        <pc:picChg chg="mod">
          <ac:chgData name="Saffron Simon (2204730)" userId="S::2204730@student.uwtsd.ac.uk::93064ef3-647e-4cd2-ac5a-8370fe47fd92" providerId="AD" clId="Web-{58F5ACA5-94AC-F110-80C8-A61ABBD3E26B}" dt="2025-01-20T20:24:10.442" v="53"/>
          <ac:picMkLst>
            <pc:docMk/>
            <pc:sldMk cId="1222383972" sldId="268"/>
            <ac:picMk id="4" creationId="{2E5EF4F4-191E-8940-15EE-73CC768D3E09}"/>
          </ac:picMkLst>
        </pc:picChg>
        <pc:picChg chg="mod">
          <ac:chgData name="Saffron Simon (2204730)" userId="S::2204730@student.uwtsd.ac.uk::93064ef3-647e-4cd2-ac5a-8370fe47fd92" providerId="AD" clId="Web-{58F5ACA5-94AC-F110-80C8-A61ABBD3E26B}" dt="2025-01-20T20:24:10.442" v="53"/>
          <ac:picMkLst>
            <pc:docMk/>
            <pc:sldMk cId="1222383972" sldId="268"/>
            <ac:picMk id="5" creationId="{6AA1817A-D7F6-3950-25E5-12ACB46F2046}"/>
          </ac:picMkLst>
        </pc:picChg>
      </pc:sldChg>
    </pc:docChg>
  </pc:docChgLst>
  <pc:docChgLst>
    <pc:chgData name="Cassy Rumbelow (2221533)" userId="S::2221533@student.uwtsd.ac.uk::1d61e91a-9df7-4584-9a73-9506e7153b36" providerId="AD" clId="Web-{FAC016F2-0617-2A8B-692A-CB09E05AE175}"/>
    <pc:docChg chg="addSld delSld modSld sldOrd">
      <pc:chgData name="Cassy Rumbelow (2221533)" userId="S::2221533@student.uwtsd.ac.uk::1d61e91a-9df7-4584-9a73-9506e7153b36" providerId="AD" clId="Web-{FAC016F2-0617-2A8B-692A-CB09E05AE175}" dt="2025-01-20T23:55:51.246" v="690" actId="20577"/>
      <pc:docMkLst>
        <pc:docMk/>
      </pc:docMkLst>
      <pc:sldChg chg="addSp delSp modSp mod ord setBg modNotes">
        <pc:chgData name="Cassy Rumbelow (2221533)" userId="S::2221533@student.uwtsd.ac.uk::1d61e91a-9df7-4584-9a73-9506e7153b36" providerId="AD" clId="Web-{FAC016F2-0617-2A8B-692A-CB09E05AE175}" dt="2025-01-20T23:05:07.414" v="456"/>
        <pc:sldMkLst>
          <pc:docMk/>
          <pc:sldMk cId="1684782123" sldId="260"/>
        </pc:sldMkLst>
        <pc:spChg chg="mod">
          <ac:chgData name="Cassy Rumbelow (2221533)" userId="S::2221533@student.uwtsd.ac.uk::1d61e91a-9df7-4584-9a73-9506e7153b36" providerId="AD" clId="Web-{FAC016F2-0617-2A8B-692A-CB09E05AE175}" dt="2025-01-20T23:03:48.021" v="445"/>
          <ac:spMkLst>
            <pc:docMk/>
            <pc:sldMk cId="1684782123" sldId="260"/>
            <ac:spMk id="2" creationId="{351463CB-4711-8057-16CF-12026075E2FC}"/>
          </ac:spMkLst>
        </pc:spChg>
        <pc:spChg chg="del mod">
          <ac:chgData name="Cassy Rumbelow (2221533)" userId="S::2221533@student.uwtsd.ac.uk::1d61e91a-9df7-4584-9a73-9506e7153b36" providerId="AD" clId="Web-{FAC016F2-0617-2A8B-692A-CB09E05AE175}" dt="2025-01-20T23:03:48.021" v="445"/>
          <ac:spMkLst>
            <pc:docMk/>
            <pc:sldMk cId="1684782123" sldId="260"/>
            <ac:spMk id="3" creationId="{DCEE96C6-B75C-D28E-C2BB-FDEE034D426D}"/>
          </ac:spMkLst>
        </pc:spChg>
        <pc:spChg chg="add">
          <ac:chgData name="Cassy Rumbelow (2221533)" userId="S::2221533@student.uwtsd.ac.uk::1d61e91a-9df7-4584-9a73-9506e7153b36" providerId="AD" clId="Web-{FAC016F2-0617-2A8B-692A-CB09E05AE175}" dt="2025-01-20T23:03:48.021" v="445"/>
          <ac:spMkLst>
            <pc:docMk/>
            <pc:sldMk cId="1684782123" sldId="260"/>
            <ac:spMk id="9" creationId="{BACC6370-2D7E-4714-9D71-7542949D7D5D}"/>
          </ac:spMkLst>
        </pc:spChg>
        <pc:spChg chg="add">
          <ac:chgData name="Cassy Rumbelow (2221533)" userId="S::2221533@student.uwtsd.ac.uk::1d61e91a-9df7-4584-9a73-9506e7153b36" providerId="AD" clId="Web-{FAC016F2-0617-2A8B-692A-CB09E05AE175}" dt="2025-01-20T23:03:48.021" v="445"/>
          <ac:spMkLst>
            <pc:docMk/>
            <pc:sldMk cId="1684782123" sldId="260"/>
            <ac:spMk id="11" creationId="{256B2C21-A230-48C0-8DF1-C46611373C44}"/>
          </ac:spMkLst>
        </pc:spChg>
        <pc:spChg chg="add">
          <ac:chgData name="Cassy Rumbelow (2221533)" userId="S::2221533@student.uwtsd.ac.uk::1d61e91a-9df7-4584-9a73-9506e7153b36" providerId="AD" clId="Web-{FAC016F2-0617-2A8B-692A-CB09E05AE175}" dt="2025-01-20T23:03:48.021" v="445"/>
          <ac:spMkLst>
            <pc:docMk/>
            <pc:sldMk cId="1684782123" sldId="260"/>
            <ac:spMk id="13" creationId="{3847E18C-932D-4C95-AABA-FEC7C9499AD7}"/>
          </ac:spMkLst>
        </pc:spChg>
        <pc:spChg chg="add">
          <ac:chgData name="Cassy Rumbelow (2221533)" userId="S::2221533@student.uwtsd.ac.uk::1d61e91a-9df7-4584-9a73-9506e7153b36" providerId="AD" clId="Web-{FAC016F2-0617-2A8B-692A-CB09E05AE175}" dt="2025-01-20T23:03:48.021" v="445"/>
          <ac:spMkLst>
            <pc:docMk/>
            <pc:sldMk cId="1684782123" sldId="260"/>
            <ac:spMk id="15" creationId="{3150CB11-0C61-439E-910F-5787759E72A0}"/>
          </ac:spMkLst>
        </pc:spChg>
        <pc:spChg chg="add">
          <ac:chgData name="Cassy Rumbelow (2221533)" userId="S::2221533@student.uwtsd.ac.uk::1d61e91a-9df7-4584-9a73-9506e7153b36" providerId="AD" clId="Web-{FAC016F2-0617-2A8B-692A-CB09E05AE175}" dt="2025-01-20T23:03:48.021" v="445"/>
          <ac:spMkLst>
            <pc:docMk/>
            <pc:sldMk cId="1684782123" sldId="260"/>
            <ac:spMk id="17" creationId="{43F8A58B-5155-44CE-A5FF-7647B47D0A7A}"/>
          </ac:spMkLst>
        </pc:spChg>
        <pc:spChg chg="add">
          <ac:chgData name="Cassy Rumbelow (2221533)" userId="S::2221533@student.uwtsd.ac.uk::1d61e91a-9df7-4584-9a73-9506e7153b36" providerId="AD" clId="Web-{FAC016F2-0617-2A8B-692A-CB09E05AE175}" dt="2025-01-20T23:03:48.021" v="445"/>
          <ac:spMkLst>
            <pc:docMk/>
            <pc:sldMk cId="1684782123" sldId="260"/>
            <ac:spMk id="19" creationId="{443F2ACA-E6D6-4028-82DD-F03C262D5DE6}"/>
          </ac:spMkLst>
        </pc:spChg>
        <pc:graphicFrameChg chg="add">
          <ac:chgData name="Cassy Rumbelow (2221533)" userId="S::2221533@student.uwtsd.ac.uk::1d61e91a-9df7-4584-9a73-9506e7153b36" providerId="AD" clId="Web-{FAC016F2-0617-2A8B-692A-CB09E05AE175}" dt="2025-01-20T23:03:48.021" v="445"/>
          <ac:graphicFrameMkLst>
            <pc:docMk/>
            <pc:sldMk cId="1684782123" sldId="260"/>
            <ac:graphicFrameMk id="5" creationId="{1E27CFED-0A7E-1095-732A-C28E2865AE83}"/>
          </ac:graphicFrameMkLst>
        </pc:graphicFrameChg>
      </pc:sldChg>
      <pc:sldChg chg="addSp modSp mod setBg">
        <pc:chgData name="Cassy Rumbelow (2221533)" userId="S::2221533@student.uwtsd.ac.uk::1d61e91a-9df7-4584-9a73-9506e7153b36" providerId="AD" clId="Web-{FAC016F2-0617-2A8B-692A-CB09E05AE175}" dt="2025-01-20T23:16:39.448" v="505" actId="20577"/>
        <pc:sldMkLst>
          <pc:docMk/>
          <pc:sldMk cId="1616527021" sldId="261"/>
        </pc:sldMkLst>
        <pc:spChg chg="mod">
          <ac:chgData name="Cassy Rumbelow (2221533)" userId="S::2221533@student.uwtsd.ac.uk::1d61e91a-9df7-4584-9a73-9506e7153b36" providerId="AD" clId="Web-{FAC016F2-0617-2A8B-692A-CB09E05AE175}" dt="2025-01-20T22:44:57.380" v="73" actId="20577"/>
          <ac:spMkLst>
            <pc:docMk/>
            <pc:sldMk cId="1616527021" sldId="261"/>
            <ac:spMk id="2" creationId="{EE528349-4670-935E-0930-8475CE9E0325}"/>
          </ac:spMkLst>
        </pc:spChg>
        <pc:spChg chg="mod">
          <ac:chgData name="Cassy Rumbelow (2221533)" userId="S::2221533@student.uwtsd.ac.uk::1d61e91a-9df7-4584-9a73-9506e7153b36" providerId="AD" clId="Web-{FAC016F2-0617-2A8B-692A-CB09E05AE175}" dt="2025-01-20T22:43:00.002" v="44"/>
          <ac:spMkLst>
            <pc:docMk/>
            <pc:sldMk cId="1616527021" sldId="261"/>
            <ac:spMk id="3" creationId="{164F4F30-23E3-26F7-0D22-A91C20853494}"/>
          </ac:spMkLst>
        </pc:spChg>
        <pc:spChg chg="add mod">
          <ac:chgData name="Cassy Rumbelow (2221533)" userId="S::2221533@student.uwtsd.ac.uk::1d61e91a-9df7-4584-9a73-9506e7153b36" providerId="AD" clId="Web-{FAC016F2-0617-2A8B-692A-CB09E05AE175}" dt="2025-01-20T23:16:39.448" v="505" actId="20577"/>
          <ac:spMkLst>
            <pc:docMk/>
            <pc:sldMk cId="1616527021" sldId="261"/>
            <ac:spMk id="4" creationId="{64F1E71D-1116-B0A6-80AF-5F58C7687029}"/>
          </ac:spMkLst>
        </pc:spChg>
        <pc:spChg chg="add">
          <ac:chgData name="Cassy Rumbelow (2221533)" userId="S::2221533@student.uwtsd.ac.uk::1d61e91a-9df7-4584-9a73-9506e7153b36" providerId="AD" clId="Web-{FAC016F2-0617-2A8B-692A-CB09E05AE175}" dt="2025-01-20T22:43:00.002" v="44"/>
          <ac:spMkLst>
            <pc:docMk/>
            <pc:sldMk cId="1616527021" sldId="261"/>
            <ac:spMk id="12" creationId="{5D7F64A8-D625-4F61-A290-B499BB62ACFF}"/>
          </ac:spMkLst>
        </pc:spChg>
        <pc:picChg chg="add mod">
          <ac:chgData name="Cassy Rumbelow (2221533)" userId="S::2221533@student.uwtsd.ac.uk::1d61e91a-9df7-4584-9a73-9506e7153b36" providerId="AD" clId="Web-{FAC016F2-0617-2A8B-692A-CB09E05AE175}" dt="2025-01-20T22:43:06.596" v="45" actId="1076"/>
          <ac:picMkLst>
            <pc:docMk/>
            <pc:sldMk cId="1616527021" sldId="261"/>
            <ac:picMk id="7" creationId="{DA9004D5-8D8F-2792-4C7B-08B2E4019D3E}"/>
          </ac:picMkLst>
        </pc:picChg>
        <pc:picChg chg="add">
          <ac:chgData name="Cassy Rumbelow (2221533)" userId="S::2221533@student.uwtsd.ac.uk::1d61e91a-9df7-4584-9a73-9506e7153b36" providerId="AD" clId="Web-{FAC016F2-0617-2A8B-692A-CB09E05AE175}" dt="2025-01-20T22:43:00.002" v="44"/>
          <ac:picMkLst>
            <pc:docMk/>
            <pc:sldMk cId="1616527021" sldId="261"/>
            <ac:picMk id="9" creationId="{329EE58C-2313-4307-A34D-7312042D13E9}"/>
          </ac:picMkLst>
        </pc:picChg>
      </pc:sldChg>
      <pc:sldChg chg="del">
        <pc:chgData name="Cassy Rumbelow (2221533)" userId="S::2221533@student.uwtsd.ac.uk::1d61e91a-9df7-4584-9a73-9506e7153b36" providerId="AD" clId="Web-{FAC016F2-0617-2A8B-692A-CB09E05AE175}" dt="2025-01-20T23:31:22.067" v="601"/>
        <pc:sldMkLst>
          <pc:docMk/>
          <pc:sldMk cId="1305416578" sldId="263"/>
        </pc:sldMkLst>
      </pc:sldChg>
      <pc:sldChg chg="addSp modSp new mod setBg">
        <pc:chgData name="Cassy Rumbelow (2221533)" userId="S::2221533@student.uwtsd.ac.uk::1d61e91a-9df7-4584-9a73-9506e7153b36" providerId="AD" clId="Web-{FAC016F2-0617-2A8B-692A-CB09E05AE175}" dt="2025-01-20T23:55:43.386" v="687" actId="20577"/>
        <pc:sldMkLst>
          <pc:docMk/>
          <pc:sldMk cId="1727756131" sldId="273"/>
        </pc:sldMkLst>
        <pc:spChg chg="mod">
          <ac:chgData name="Cassy Rumbelow (2221533)" userId="S::2221533@student.uwtsd.ac.uk::1d61e91a-9df7-4584-9a73-9506e7153b36" providerId="AD" clId="Web-{FAC016F2-0617-2A8B-692A-CB09E05AE175}" dt="2025-01-20T23:55:43.386" v="687" actId="20577"/>
          <ac:spMkLst>
            <pc:docMk/>
            <pc:sldMk cId="1727756131" sldId="273"/>
            <ac:spMk id="2" creationId="{B6FBF1A6-A6C9-E5B5-9EE3-817EA3A8257F}"/>
          </ac:spMkLst>
        </pc:spChg>
        <pc:spChg chg="mod">
          <ac:chgData name="Cassy Rumbelow (2221533)" userId="S::2221533@student.uwtsd.ac.uk::1d61e91a-9df7-4584-9a73-9506e7153b36" providerId="AD" clId="Web-{FAC016F2-0617-2A8B-692A-CB09E05AE175}" dt="2025-01-20T23:39:32.251" v="627" actId="20577"/>
          <ac:spMkLst>
            <pc:docMk/>
            <pc:sldMk cId="1727756131" sldId="273"/>
            <ac:spMk id="3" creationId="{BFF21E65-DDC2-2895-5EDE-CA94D9B01520}"/>
          </ac:spMkLst>
        </pc:spChg>
        <pc:spChg chg="add">
          <ac:chgData name="Cassy Rumbelow (2221533)" userId="S::2221533@student.uwtsd.ac.uk::1d61e91a-9df7-4584-9a73-9506e7153b36" providerId="AD" clId="Web-{FAC016F2-0617-2A8B-692A-CB09E05AE175}" dt="2025-01-20T23:34:31.525" v="617"/>
          <ac:spMkLst>
            <pc:docMk/>
            <pc:sldMk cId="1727756131" sldId="273"/>
            <ac:spMk id="8" creationId="{17718681-A12E-49D6-9925-DD7C68176D61}"/>
          </ac:spMkLst>
        </pc:spChg>
        <pc:spChg chg="add">
          <ac:chgData name="Cassy Rumbelow (2221533)" userId="S::2221533@student.uwtsd.ac.uk::1d61e91a-9df7-4584-9a73-9506e7153b36" providerId="AD" clId="Web-{FAC016F2-0617-2A8B-692A-CB09E05AE175}" dt="2025-01-20T23:34:31.525" v="617"/>
          <ac:spMkLst>
            <pc:docMk/>
            <pc:sldMk cId="1727756131" sldId="273"/>
            <ac:spMk id="10" creationId="{FBD77573-9EF2-4C35-8285-A1CF6FBB0EA5}"/>
          </ac:spMkLst>
        </pc:spChg>
      </pc:sldChg>
      <pc:sldChg chg="modSp new del">
        <pc:chgData name="Cassy Rumbelow (2221533)" userId="S::2221533@student.uwtsd.ac.uk::1d61e91a-9df7-4584-9a73-9506e7153b36" providerId="AD" clId="Web-{FAC016F2-0617-2A8B-692A-CB09E05AE175}" dt="2025-01-20T23:51:53.021" v="630"/>
        <pc:sldMkLst>
          <pc:docMk/>
          <pc:sldMk cId="4183396472" sldId="274"/>
        </pc:sldMkLst>
        <pc:spChg chg="mod">
          <ac:chgData name="Cassy Rumbelow (2221533)" userId="S::2221533@student.uwtsd.ac.uk::1d61e91a-9df7-4584-9a73-9506e7153b36" providerId="AD" clId="Web-{FAC016F2-0617-2A8B-692A-CB09E05AE175}" dt="2025-01-20T23:51:49.521" v="629" actId="20577"/>
          <ac:spMkLst>
            <pc:docMk/>
            <pc:sldMk cId="4183396472" sldId="274"/>
            <ac:spMk id="2" creationId="{9B95BD71-4844-BDF3-BB0E-A5C4CCB4266E}"/>
          </ac:spMkLst>
        </pc:spChg>
      </pc:sldChg>
      <pc:sldChg chg="modSp add ord replId">
        <pc:chgData name="Cassy Rumbelow (2221533)" userId="S::2221533@student.uwtsd.ac.uk::1d61e91a-9df7-4584-9a73-9506e7153b36" providerId="AD" clId="Web-{FAC016F2-0617-2A8B-692A-CB09E05AE175}" dt="2025-01-20T23:55:51.246" v="690" actId="20577"/>
        <pc:sldMkLst>
          <pc:docMk/>
          <pc:sldMk cId="4225903883" sldId="274"/>
        </pc:sldMkLst>
        <pc:spChg chg="mod">
          <ac:chgData name="Cassy Rumbelow (2221533)" userId="S::2221533@student.uwtsd.ac.uk::1d61e91a-9df7-4584-9a73-9506e7153b36" providerId="AD" clId="Web-{FAC016F2-0617-2A8B-692A-CB09E05AE175}" dt="2025-01-20T23:55:51.246" v="690" actId="20577"/>
          <ac:spMkLst>
            <pc:docMk/>
            <pc:sldMk cId="4225903883" sldId="274"/>
            <ac:spMk id="2" creationId="{B6FBF1A6-A6C9-E5B5-9EE3-817EA3A8257F}"/>
          </ac:spMkLst>
        </pc:spChg>
        <pc:spChg chg="mod">
          <ac:chgData name="Cassy Rumbelow (2221533)" userId="S::2221533@student.uwtsd.ac.uk::1d61e91a-9df7-4584-9a73-9506e7153b36" providerId="AD" clId="Web-{FAC016F2-0617-2A8B-692A-CB09E05AE175}" dt="2025-01-20T23:55:20.245" v="671" actId="20577"/>
          <ac:spMkLst>
            <pc:docMk/>
            <pc:sldMk cId="4225903883" sldId="274"/>
            <ac:spMk id="3" creationId="{BFF21E65-DDC2-2895-5EDE-CA94D9B01520}"/>
          </ac:spMkLst>
        </pc:spChg>
      </pc:sldChg>
    </pc:docChg>
  </pc:docChgLst>
  <pc:docChgLst>
    <pc:chgData name="Cerys Bowen (2203320)" userId="S::2203320@student.uwtsd.ac.uk::9c236a4d-854b-43be-a85e-6d8215898fbf" providerId="AD" clId="Web-{57407153-651A-663B-3441-D09A1B855FF1}"/>
    <pc:docChg chg="modSld">
      <pc:chgData name="Cerys Bowen (2203320)" userId="S::2203320@student.uwtsd.ac.uk::9c236a4d-854b-43be-a85e-6d8215898fbf" providerId="AD" clId="Web-{57407153-651A-663B-3441-D09A1B855FF1}" dt="2025-01-20T22:24:25.204" v="14" actId="20577"/>
      <pc:docMkLst>
        <pc:docMk/>
      </pc:docMkLst>
      <pc:sldChg chg="modSp">
        <pc:chgData name="Cerys Bowen (2203320)" userId="S::2203320@student.uwtsd.ac.uk::9c236a4d-854b-43be-a85e-6d8215898fbf" providerId="AD" clId="Web-{57407153-651A-663B-3441-D09A1B855FF1}" dt="2025-01-20T22:24:25.204" v="14" actId="20577"/>
        <pc:sldMkLst>
          <pc:docMk/>
          <pc:sldMk cId="109857222" sldId="256"/>
        </pc:sldMkLst>
        <pc:spChg chg="mod">
          <ac:chgData name="Cerys Bowen (2203320)" userId="S::2203320@student.uwtsd.ac.uk::9c236a4d-854b-43be-a85e-6d8215898fbf" providerId="AD" clId="Web-{57407153-651A-663B-3441-D09A1B855FF1}" dt="2025-01-20T22:24:25.204" v="14" actId="20577"/>
          <ac:spMkLst>
            <pc:docMk/>
            <pc:sldMk cId="109857222" sldId="256"/>
            <ac:spMk id="2" creationId="{00000000-0000-0000-0000-000000000000}"/>
          </ac:spMkLst>
        </pc:spChg>
      </pc:sldChg>
    </pc:docChg>
  </pc:docChgLst>
  <pc:docChgLst>
    <pc:chgData name="Cerys Bowen (2203320)" userId="S::2203320@student.uwtsd.ac.uk::9c236a4d-854b-43be-a85e-6d8215898fbf" providerId="AD" clId="Web-{B11C8E43-173D-A65C-0120-DD2C11D71B85}"/>
    <pc:docChg chg="addSld modSld">
      <pc:chgData name="Cerys Bowen (2203320)" userId="S::2203320@student.uwtsd.ac.uk::9c236a4d-854b-43be-a85e-6d8215898fbf" providerId="AD" clId="Web-{B11C8E43-173D-A65C-0120-DD2C11D71B85}" dt="2025-01-20T20:57:37.928" v="256" actId="20577"/>
      <pc:docMkLst>
        <pc:docMk/>
      </pc:docMkLst>
      <pc:sldChg chg="modSp">
        <pc:chgData name="Cerys Bowen (2203320)" userId="S::2203320@student.uwtsd.ac.uk::9c236a4d-854b-43be-a85e-6d8215898fbf" providerId="AD" clId="Web-{B11C8E43-173D-A65C-0120-DD2C11D71B85}" dt="2025-01-20T20:57:37.928" v="256" actId="20577"/>
        <pc:sldMkLst>
          <pc:docMk/>
          <pc:sldMk cId="1791711429" sldId="257"/>
        </pc:sldMkLst>
        <pc:graphicFrameChg chg="modGraphic">
          <ac:chgData name="Cerys Bowen (2203320)" userId="S::2203320@student.uwtsd.ac.uk::9c236a4d-854b-43be-a85e-6d8215898fbf" providerId="AD" clId="Web-{B11C8E43-173D-A65C-0120-DD2C11D71B85}" dt="2025-01-20T20:57:37.928" v="256" actId="20577"/>
          <ac:graphicFrameMkLst>
            <pc:docMk/>
            <pc:sldMk cId="1791711429" sldId="257"/>
            <ac:graphicFrameMk id="5" creationId="{E0FD6F01-2059-09A4-4310-D1241397DF03}"/>
          </ac:graphicFrameMkLst>
        </pc:graphicFrameChg>
      </pc:sldChg>
      <pc:sldChg chg="modSp">
        <pc:chgData name="Cerys Bowen (2203320)" userId="S::2203320@student.uwtsd.ac.uk::9c236a4d-854b-43be-a85e-6d8215898fbf" providerId="AD" clId="Web-{B11C8E43-173D-A65C-0120-DD2C11D71B85}" dt="2025-01-20T20:40:25.144" v="66" actId="1076"/>
        <pc:sldMkLst>
          <pc:docMk/>
          <pc:sldMk cId="160315540" sldId="258"/>
        </pc:sldMkLst>
        <pc:spChg chg="mod">
          <ac:chgData name="Cerys Bowen (2203320)" userId="S::2203320@student.uwtsd.ac.uk::9c236a4d-854b-43be-a85e-6d8215898fbf" providerId="AD" clId="Web-{B11C8E43-173D-A65C-0120-DD2C11D71B85}" dt="2025-01-20T20:40:16.456" v="65" actId="20577"/>
          <ac:spMkLst>
            <pc:docMk/>
            <pc:sldMk cId="160315540" sldId="258"/>
            <ac:spMk id="3" creationId="{B154A78E-8852-15C5-9BFF-A1A5E13C9F86}"/>
          </ac:spMkLst>
        </pc:spChg>
        <pc:picChg chg="mod">
          <ac:chgData name="Cerys Bowen (2203320)" userId="S::2203320@student.uwtsd.ac.uk::9c236a4d-854b-43be-a85e-6d8215898fbf" providerId="AD" clId="Web-{B11C8E43-173D-A65C-0120-DD2C11D71B85}" dt="2025-01-20T20:40:25.144" v="66" actId="1076"/>
          <ac:picMkLst>
            <pc:docMk/>
            <pc:sldMk cId="160315540" sldId="258"/>
            <ac:picMk id="4" creationId="{7BE65FD9-0213-BAEA-2296-AD12331B45D0}"/>
          </ac:picMkLst>
        </pc:picChg>
      </pc:sldChg>
      <pc:sldChg chg="addSp delSp modSp new mod setBg">
        <pc:chgData name="Cerys Bowen (2203320)" userId="S::2203320@student.uwtsd.ac.uk::9c236a4d-854b-43be-a85e-6d8215898fbf" providerId="AD" clId="Web-{B11C8E43-173D-A65C-0120-DD2C11D71B85}" dt="2025-01-20T20:46:11.062" v="193" actId="1076"/>
        <pc:sldMkLst>
          <pc:docMk/>
          <pc:sldMk cId="2968579514" sldId="270"/>
        </pc:sldMkLst>
        <pc:spChg chg="mod">
          <ac:chgData name="Cerys Bowen (2203320)" userId="S::2203320@student.uwtsd.ac.uk::9c236a4d-854b-43be-a85e-6d8215898fbf" providerId="AD" clId="Web-{B11C8E43-173D-A65C-0120-DD2C11D71B85}" dt="2025-01-20T20:46:11.062" v="193" actId="1076"/>
          <ac:spMkLst>
            <pc:docMk/>
            <pc:sldMk cId="2968579514" sldId="270"/>
            <ac:spMk id="2" creationId="{7D9F50E3-FF43-C80E-62C3-744D191B6CA8}"/>
          </ac:spMkLst>
        </pc:spChg>
        <pc:spChg chg="mod ord">
          <ac:chgData name="Cerys Bowen (2203320)" userId="S::2203320@student.uwtsd.ac.uk::9c236a4d-854b-43be-a85e-6d8215898fbf" providerId="AD" clId="Web-{B11C8E43-173D-A65C-0120-DD2C11D71B85}" dt="2025-01-20T20:45:57.264" v="192" actId="1076"/>
          <ac:spMkLst>
            <pc:docMk/>
            <pc:sldMk cId="2968579514" sldId="270"/>
            <ac:spMk id="3" creationId="{7D7B3533-C030-C1CC-E40F-7B39D5660490}"/>
          </ac:spMkLst>
        </pc:spChg>
        <pc:spChg chg="add del">
          <ac:chgData name="Cerys Bowen (2203320)" userId="S::2203320@student.uwtsd.ac.uk::9c236a4d-854b-43be-a85e-6d8215898fbf" providerId="AD" clId="Web-{B11C8E43-173D-A65C-0120-DD2C11D71B85}" dt="2025-01-20T20:45:22.622" v="184"/>
          <ac:spMkLst>
            <pc:docMk/>
            <pc:sldMk cId="2968579514" sldId="270"/>
            <ac:spMk id="10" creationId="{73C994B4-9721-4148-9EEC-6793CECDE8DD}"/>
          </ac:spMkLst>
        </pc:spChg>
        <pc:spChg chg="add del">
          <ac:chgData name="Cerys Bowen (2203320)" userId="S::2203320@student.uwtsd.ac.uk::9c236a4d-854b-43be-a85e-6d8215898fbf" providerId="AD" clId="Web-{B11C8E43-173D-A65C-0120-DD2C11D71B85}" dt="2025-01-20T20:45:22.622" v="184"/>
          <ac:spMkLst>
            <pc:docMk/>
            <pc:sldMk cId="2968579514" sldId="270"/>
            <ac:spMk id="12" creationId="{F9D95E49-763A-4886-B038-82F734740554}"/>
          </ac:spMkLst>
        </pc:spChg>
        <pc:spChg chg="add del">
          <ac:chgData name="Cerys Bowen (2203320)" userId="S::2203320@student.uwtsd.ac.uk::9c236a4d-854b-43be-a85e-6d8215898fbf" providerId="AD" clId="Web-{B11C8E43-173D-A65C-0120-DD2C11D71B85}" dt="2025-01-20T20:45:22.622" v="184"/>
          <ac:spMkLst>
            <pc:docMk/>
            <pc:sldMk cId="2968579514" sldId="270"/>
            <ac:spMk id="14" creationId="{01697F4A-0E1E-4884-AA46-CC7353040737}"/>
          </ac:spMkLst>
        </pc:spChg>
        <pc:spChg chg="add del">
          <ac:chgData name="Cerys Bowen (2203320)" userId="S::2203320@student.uwtsd.ac.uk::9c236a4d-854b-43be-a85e-6d8215898fbf" providerId="AD" clId="Web-{B11C8E43-173D-A65C-0120-DD2C11D71B85}" dt="2025-01-20T20:45:22.622" v="184"/>
          <ac:spMkLst>
            <pc:docMk/>
            <pc:sldMk cId="2968579514" sldId="270"/>
            <ac:spMk id="16" creationId="{CC9201A9-0BDD-4980-9442-7A5E65D8CD29}"/>
          </ac:spMkLst>
        </pc:spChg>
        <pc:spChg chg="add">
          <ac:chgData name="Cerys Bowen (2203320)" userId="S::2203320@student.uwtsd.ac.uk::9c236a4d-854b-43be-a85e-6d8215898fbf" providerId="AD" clId="Web-{B11C8E43-173D-A65C-0120-DD2C11D71B85}" dt="2025-01-20T20:45:22.638" v="185"/>
          <ac:spMkLst>
            <pc:docMk/>
            <pc:sldMk cId="2968579514" sldId="270"/>
            <ac:spMk id="22" creationId="{D3E17859-C5F0-476F-A082-A4CB8841DB24}"/>
          </ac:spMkLst>
        </pc:spChg>
        <pc:spChg chg="add">
          <ac:chgData name="Cerys Bowen (2203320)" userId="S::2203320@student.uwtsd.ac.uk::9c236a4d-854b-43be-a85e-6d8215898fbf" providerId="AD" clId="Web-{B11C8E43-173D-A65C-0120-DD2C11D71B85}" dt="2025-01-20T20:45:22.638" v="185"/>
          <ac:spMkLst>
            <pc:docMk/>
            <pc:sldMk cId="2968579514" sldId="270"/>
            <ac:spMk id="23" creationId="{70BEB1E7-2F88-40BC-B73D-42E5B6F80BFC}"/>
          </ac:spMkLst>
        </pc:spChg>
        <pc:spChg chg="add">
          <ac:chgData name="Cerys Bowen (2203320)" userId="S::2203320@student.uwtsd.ac.uk::9c236a4d-854b-43be-a85e-6d8215898fbf" providerId="AD" clId="Web-{B11C8E43-173D-A65C-0120-DD2C11D71B85}" dt="2025-01-20T20:45:22.638" v="185"/>
          <ac:spMkLst>
            <pc:docMk/>
            <pc:sldMk cId="2968579514" sldId="270"/>
            <ac:spMk id="24" creationId="{A7B99495-F43F-4D80-A44F-2CB4764EB90B}"/>
          </ac:spMkLst>
        </pc:spChg>
        <pc:picChg chg="add del mod">
          <ac:chgData name="Cerys Bowen (2203320)" userId="S::2203320@student.uwtsd.ac.uk::9c236a4d-854b-43be-a85e-6d8215898fbf" providerId="AD" clId="Web-{B11C8E43-173D-A65C-0120-DD2C11D71B85}" dt="2025-01-20T20:36:56.262" v="6"/>
          <ac:picMkLst>
            <pc:docMk/>
            <pc:sldMk cId="2968579514" sldId="270"/>
            <ac:picMk id="4" creationId="{BC5CD8EA-A8D2-F730-A2CE-9CEADB1EE9C6}"/>
          </ac:picMkLst>
        </pc:picChg>
        <pc:picChg chg="add mod">
          <ac:chgData name="Cerys Bowen (2203320)" userId="S::2203320@student.uwtsd.ac.uk::9c236a4d-854b-43be-a85e-6d8215898fbf" providerId="AD" clId="Web-{B11C8E43-173D-A65C-0120-DD2C11D71B85}" dt="2025-01-20T20:45:35.279" v="186" actId="14100"/>
          <ac:picMkLst>
            <pc:docMk/>
            <pc:sldMk cId="2968579514" sldId="270"/>
            <ac:picMk id="5" creationId="{BD1370EC-02DE-8CC8-73D5-579A81CC97A2}"/>
          </ac:picMkLst>
        </pc:picChg>
        <pc:cxnChg chg="add del">
          <ac:chgData name="Cerys Bowen (2203320)" userId="S::2203320@student.uwtsd.ac.uk::9c236a4d-854b-43be-a85e-6d8215898fbf" providerId="AD" clId="Web-{B11C8E43-173D-A65C-0120-DD2C11D71B85}" dt="2025-01-20T20:45:22.622" v="184"/>
          <ac:cxnSpMkLst>
            <pc:docMk/>
            <pc:sldMk cId="2968579514" sldId="270"/>
            <ac:cxnSpMk id="18" creationId="{F085D7B9-E066-4923-8CB7-294BF306296A}"/>
          </ac:cxnSpMkLst>
        </pc:cxnChg>
        <pc:cxnChg chg="add del">
          <ac:chgData name="Cerys Bowen (2203320)" userId="S::2203320@student.uwtsd.ac.uk::9c236a4d-854b-43be-a85e-6d8215898fbf" providerId="AD" clId="Web-{B11C8E43-173D-A65C-0120-DD2C11D71B85}" dt="2025-01-20T20:45:22.622" v="184"/>
          <ac:cxnSpMkLst>
            <pc:docMk/>
            <pc:sldMk cId="2968579514" sldId="270"/>
            <ac:cxnSpMk id="20" creationId="{25443840-A796-4C43-8DC1-1B738EFEC522}"/>
          </ac:cxnSpMkLst>
        </pc:cxnChg>
      </pc:sldChg>
      <pc:sldChg chg="addSp delSp modSp new mod setBg">
        <pc:chgData name="Cerys Bowen (2203320)" userId="S::2203320@student.uwtsd.ac.uk::9c236a4d-854b-43be-a85e-6d8215898fbf" providerId="AD" clId="Web-{B11C8E43-173D-A65C-0120-DD2C11D71B85}" dt="2025-01-20T20:48:13.237" v="205" actId="20577"/>
        <pc:sldMkLst>
          <pc:docMk/>
          <pc:sldMk cId="1473126394" sldId="271"/>
        </pc:sldMkLst>
        <pc:spChg chg="del mod">
          <ac:chgData name="Cerys Bowen (2203320)" userId="S::2203320@student.uwtsd.ac.uk::9c236a4d-854b-43be-a85e-6d8215898fbf" providerId="AD" clId="Web-{B11C8E43-173D-A65C-0120-DD2C11D71B85}" dt="2025-01-20T20:48:00.409" v="202"/>
          <ac:spMkLst>
            <pc:docMk/>
            <pc:sldMk cId="1473126394" sldId="271"/>
            <ac:spMk id="2" creationId="{C10D03BA-9DE7-1D8F-DC9D-17BD81091FB1}"/>
          </ac:spMkLst>
        </pc:spChg>
        <pc:spChg chg="mod ord">
          <ac:chgData name="Cerys Bowen (2203320)" userId="S::2203320@student.uwtsd.ac.uk::9c236a4d-854b-43be-a85e-6d8215898fbf" providerId="AD" clId="Web-{B11C8E43-173D-A65C-0120-DD2C11D71B85}" dt="2025-01-20T20:48:13.237" v="205" actId="20577"/>
          <ac:spMkLst>
            <pc:docMk/>
            <pc:sldMk cId="1473126394" sldId="271"/>
            <ac:spMk id="3" creationId="{3D2B680F-E0F5-BE2E-55ED-3EF4DDCDC590}"/>
          </ac:spMkLst>
        </pc:spChg>
        <pc:spChg chg="add">
          <ac:chgData name="Cerys Bowen (2203320)" userId="S::2203320@student.uwtsd.ac.uk::9c236a4d-854b-43be-a85e-6d8215898fbf" providerId="AD" clId="Web-{B11C8E43-173D-A65C-0120-DD2C11D71B85}" dt="2025-01-20T20:47:54.502" v="201"/>
          <ac:spMkLst>
            <pc:docMk/>
            <pc:sldMk cId="1473126394" sldId="271"/>
            <ac:spMk id="9" creationId="{BFCBA134-9932-4625-92F2-ADE52ACE1BD6}"/>
          </ac:spMkLst>
        </pc:spChg>
        <pc:spChg chg="add">
          <ac:chgData name="Cerys Bowen (2203320)" userId="S::2203320@student.uwtsd.ac.uk::9c236a4d-854b-43be-a85e-6d8215898fbf" providerId="AD" clId="Web-{B11C8E43-173D-A65C-0120-DD2C11D71B85}" dt="2025-01-20T20:47:54.502" v="201"/>
          <ac:spMkLst>
            <pc:docMk/>
            <pc:sldMk cId="1473126394" sldId="271"/>
            <ac:spMk id="11" creationId="{78B28E4E-0110-46E1-92BB-3DB2BAA5E975}"/>
          </ac:spMkLst>
        </pc:spChg>
        <pc:spChg chg="add">
          <ac:chgData name="Cerys Bowen (2203320)" userId="S::2203320@student.uwtsd.ac.uk::9c236a4d-854b-43be-a85e-6d8215898fbf" providerId="AD" clId="Web-{B11C8E43-173D-A65C-0120-DD2C11D71B85}" dt="2025-01-20T20:47:54.502" v="201"/>
          <ac:spMkLst>
            <pc:docMk/>
            <pc:sldMk cId="1473126394" sldId="271"/>
            <ac:spMk id="13" creationId="{048EB4C9-ACAF-4CCA-BA6E-9314431923B2}"/>
          </ac:spMkLst>
        </pc:spChg>
        <pc:spChg chg="add">
          <ac:chgData name="Cerys Bowen (2203320)" userId="S::2203320@student.uwtsd.ac.uk::9c236a4d-854b-43be-a85e-6d8215898fbf" providerId="AD" clId="Web-{B11C8E43-173D-A65C-0120-DD2C11D71B85}" dt="2025-01-20T20:47:54.502" v="201"/>
          <ac:spMkLst>
            <pc:docMk/>
            <pc:sldMk cId="1473126394" sldId="271"/>
            <ac:spMk id="15" creationId="{A63313B7-3007-48A7-BE97-9A74C1121EF2}"/>
          </ac:spMkLst>
        </pc:spChg>
        <pc:spChg chg="add">
          <ac:chgData name="Cerys Bowen (2203320)" userId="S::2203320@student.uwtsd.ac.uk::9c236a4d-854b-43be-a85e-6d8215898fbf" providerId="AD" clId="Web-{B11C8E43-173D-A65C-0120-DD2C11D71B85}" dt="2025-01-20T20:47:54.502" v="201"/>
          <ac:spMkLst>
            <pc:docMk/>
            <pc:sldMk cId="1473126394" sldId="271"/>
            <ac:spMk id="17" creationId="{3FD46A31-BFB8-4D6E-8A49-A2DC0DEDACBB}"/>
          </ac:spMkLst>
        </pc:spChg>
        <pc:picChg chg="add mod">
          <ac:chgData name="Cerys Bowen (2203320)" userId="S::2203320@student.uwtsd.ac.uk::9c236a4d-854b-43be-a85e-6d8215898fbf" providerId="AD" clId="Web-{B11C8E43-173D-A65C-0120-DD2C11D71B85}" dt="2025-01-20T20:47:54.502" v="201"/>
          <ac:picMkLst>
            <pc:docMk/>
            <pc:sldMk cId="1473126394" sldId="271"/>
            <ac:picMk id="4" creationId="{A520E06B-7FF1-169C-719E-C07ABD1C652A}"/>
          </ac:picMkLst>
        </pc:picChg>
      </pc:sldChg>
      <pc:sldChg chg="modSp new">
        <pc:chgData name="Cerys Bowen (2203320)" userId="S::2203320@student.uwtsd.ac.uk::9c236a4d-854b-43be-a85e-6d8215898fbf" providerId="AD" clId="Web-{B11C8E43-173D-A65C-0120-DD2C11D71B85}" dt="2025-01-20T20:56:53.348" v="253" actId="20577"/>
        <pc:sldMkLst>
          <pc:docMk/>
          <pc:sldMk cId="2000638223" sldId="272"/>
        </pc:sldMkLst>
        <pc:spChg chg="mod">
          <ac:chgData name="Cerys Bowen (2203320)" userId="S::2203320@student.uwtsd.ac.uk::9c236a4d-854b-43be-a85e-6d8215898fbf" providerId="AD" clId="Web-{B11C8E43-173D-A65C-0120-DD2C11D71B85}" dt="2025-01-20T20:49:44.740" v="218" actId="1076"/>
          <ac:spMkLst>
            <pc:docMk/>
            <pc:sldMk cId="2000638223" sldId="272"/>
            <ac:spMk id="2" creationId="{4F1915EF-DE76-923A-2DBB-D37D26FFC3D3}"/>
          </ac:spMkLst>
        </pc:spChg>
        <pc:spChg chg="mod">
          <ac:chgData name="Cerys Bowen (2203320)" userId="S::2203320@student.uwtsd.ac.uk::9c236a4d-854b-43be-a85e-6d8215898fbf" providerId="AD" clId="Web-{B11C8E43-173D-A65C-0120-DD2C11D71B85}" dt="2025-01-20T20:56:53.348" v="253" actId="20577"/>
          <ac:spMkLst>
            <pc:docMk/>
            <pc:sldMk cId="2000638223" sldId="272"/>
            <ac:spMk id="3" creationId="{62A14361-B1E2-0925-15AB-579A46C028C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990E04-1190-4573-A549-726768883C1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7FAA063-0125-47CE-8288-95EBFB52F49E}">
      <dgm:prSet/>
      <dgm:spPr/>
      <dgm:t>
        <a:bodyPr/>
        <a:lstStyle/>
        <a:p>
          <a:r>
            <a:rPr lang="en-GB" dirty="0"/>
            <a:t>The observation, listening or monitoring of an individual and recording anything that is being monitored, listened or observed during the surveillance being carried out by the assistance of a device. (</a:t>
          </a:r>
          <a:r>
            <a:rPr lang="en-GB" dirty="0" err="1"/>
            <a:t>Zappe</a:t>
          </a:r>
          <a:r>
            <a:rPr lang="en-GB" dirty="0"/>
            <a:t> &amp; Gross, 2020)</a:t>
          </a:r>
          <a:endParaRPr lang="en-US" dirty="0"/>
        </a:p>
      </dgm:t>
    </dgm:pt>
    <dgm:pt modelId="{164663D8-CEC5-4B3E-8478-CDFC5272CAD8}" type="parTrans" cxnId="{E16400BE-B597-4BAB-B7B5-4B39ABA0CA94}">
      <dgm:prSet/>
      <dgm:spPr/>
      <dgm:t>
        <a:bodyPr/>
        <a:lstStyle/>
        <a:p>
          <a:endParaRPr lang="en-US"/>
        </a:p>
      </dgm:t>
    </dgm:pt>
    <dgm:pt modelId="{8A808EBD-4759-408F-858F-B46393EFA4E0}" type="sibTrans" cxnId="{E16400BE-B597-4BAB-B7B5-4B39ABA0CA94}">
      <dgm:prSet/>
      <dgm:spPr/>
      <dgm:t>
        <a:bodyPr/>
        <a:lstStyle/>
        <a:p>
          <a:endParaRPr lang="en-US"/>
        </a:p>
      </dgm:t>
    </dgm:pt>
    <dgm:pt modelId="{963A5B93-24C7-4426-90D0-12AD103D693A}">
      <dgm:prSet/>
      <dgm:spPr/>
      <dgm:t>
        <a:bodyPr/>
        <a:lstStyle/>
        <a:p>
          <a:r>
            <a:rPr lang="en-GB"/>
            <a:t> Surveillance used within police forces is the covert monitoring of an individual or group of individual’s including their actions, activities and conversations.</a:t>
          </a:r>
          <a:endParaRPr lang="en-US"/>
        </a:p>
      </dgm:t>
    </dgm:pt>
    <dgm:pt modelId="{9E873BAA-727F-49A6-94CE-8D323F10D248}" type="parTrans" cxnId="{2CA0E152-3DC1-43C3-828D-D16672895059}">
      <dgm:prSet/>
      <dgm:spPr/>
      <dgm:t>
        <a:bodyPr/>
        <a:lstStyle/>
        <a:p>
          <a:endParaRPr lang="en-US"/>
        </a:p>
      </dgm:t>
    </dgm:pt>
    <dgm:pt modelId="{B18BCAC6-7431-4D96-80F3-40FDD41C57DF}" type="sibTrans" cxnId="{2CA0E152-3DC1-43C3-828D-D16672895059}">
      <dgm:prSet/>
      <dgm:spPr/>
      <dgm:t>
        <a:bodyPr/>
        <a:lstStyle/>
        <a:p>
          <a:endParaRPr lang="en-US"/>
        </a:p>
      </dgm:t>
    </dgm:pt>
    <dgm:pt modelId="{753B3659-7EF1-4A8A-BB29-1A1616212F15}">
      <dgm:prSet/>
      <dgm:spPr/>
      <dgm:t>
        <a:bodyPr/>
        <a:lstStyle/>
        <a:p>
          <a:r>
            <a:rPr lang="en-GB" dirty="0"/>
            <a:t>Covert means that the monitoring of an individual is being carried out under surveillance and they are unaware that this is being carried out at the time.</a:t>
          </a:r>
          <a:endParaRPr lang="en-US" dirty="0"/>
        </a:p>
      </dgm:t>
    </dgm:pt>
    <dgm:pt modelId="{C654B80F-0CC3-4010-B24E-30BB210D0B20}" type="parTrans" cxnId="{424BDFAE-0CAC-4F01-AD54-2A87C7ADD269}">
      <dgm:prSet/>
      <dgm:spPr/>
      <dgm:t>
        <a:bodyPr/>
        <a:lstStyle/>
        <a:p>
          <a:endParaRPr lang="en-US"/>
        </a:p>
      </dgm:t>
    </dgm:pt>
    <dgm:pt modelId="{7C39E0A2-12F7-4F0C-88FC-34544F9A54BF}" type="sibTrans" cxnId="{424BDFAE-0CAC-4F01-AD54-2A87C7ADD269}">
      <dgm:prSet/>
      <dgm:spPr/>
      <dgm:t>
        <a:bodyPr/>
        <a:lstStyle/>
        <a:p>
          <a:endParaRPr lang="en-US"/>
        </a:p>
      </dgm:t>
    </dgm:pt>
    <dgm:pt modelId="{266FC1DB-64F9-43C8-9A86-3A23838BFBED}" type="pres">
      <dgm:prSet presAssocID="{AA990E04-1190-4573-A549-726768883C1E}" presName="vert0" presStyleCnt="0">
        <dgm:presLayoutVars>
          <dgm:dir/>
          <dgm:animOne val="branch"/>
          <dgm:animLvl val="lvl"/>
        </dgm:presLayoutVars>
      </dgm:prSet>
      <dgm:spPr/>
    </dgm:pt>
    <dgm:pt modelId="{02D8E077-0260-49AC-9439-1B1C9A1577C8}" type="pres">
      <dgm:prSet presAssocID="{27FAA063-0125-47CE-8288-95EBFB52F49E}" presName="thickLine" presStyleLbl="alignNode1" presStyleIdx="0" presStyleCnt="3"/>
      <dgm:spPr/>
    </dgm:pt>
    <dgm:pt modelId="{98EE1E02-9FD1-4F9E-A868-1940998E28F1}" type="pres">
      <dgm:prSet presAssocID="{27FAA063-0125-47CE-8288-95EBFB52F49E}" presName="horz1" presStyleCnt="0"/>
      <dgm:spPr/>
    </dgm:pt>
    <dgm:pt modelId="{BA4428CF-A89C-41B4-9757-19657A27FE8F}" type="pres">
      <dgm:prSet presAssocID="{27FAA063-0125-47CE-8288-95EBFB52F49E}" presName="tx1" presStyleLbl="revTx" presStyleIdx="0" presStyleCnt="3"/>
      <dgm:spPr/>
    </dgm:pt>
    <dgm:pt modelId="{8C32F8A4-F409-42E8-A761-8958918E6548}" type="pres">
      <dgm:prSet presAssocID="{27FAA063-0125-47CE-8288-95EBFB52F49E}" presName="vert1" presStyleCnt="0"/>
      <dgm:spPr/>
    </dgm:pt>
    <dgm:pt modelId="{F46210E5-7C47-4C76-9D70-2C2748EA2091}" type="pres">
      <dgm:prSet presAssocID="{963A5B93-24C7-4426-90D0-12AD103D693A}" presName="thickLine" presStyleLbl="alignNode1" presStyleIdx="1" presStyleCnt="3"/>
      <dgm:spPr/>
    </dgm:pt>
    <dgm:pt modelId="{AD0E3666-4BFD-454D-B8F9-E47BC4699A94}" type="pres">
      <dgm:prSet presAssocID="{963A5B93-24C7-4426-90D0-12AD103D693A}" presName="horz1" presStyleCnt="0"/>
      <dgm:spPr/>
    </dgm:pt>
    <dgm:pt modelId="{2B179403-F1BE-4DA4-8296-7EDB28E0438F}" type="pres">
      <dgm:prSet presAssocID="{963A5B93-24C7-4426-90D0-12AD103D693A}" presName="tx1" presStyleLbl="revTx" presStyleIdx="1" presStyleCnt="3"/>
      <dgm:spPr/>
    </dgm:pt>
    <dgm:pt modelId="{2B37B2EA-0522-47D5-8731-E2E1CAF10977}" type="pres">
      <dgm:prSet presAssocID="{963A5B93-24C7-4426-90D0-12AD103D693A}" presName="vert1" presStyleCnt="0"/>
      <dgm:spPr/>
    </dgm:pt>
    <dgm:pt modelId="{78C4BA26-1FCF-40F3-8FC1-CB2DBA94B6C6}" type="pres">
      <dgm:prSet presAssocID="{753B3659-7EF1-4A8A-BB29-1A1616212F15}" presName="thickLine" presStyleLbl="alignNode1" presStyleIdx="2" presStyleCnt="3"/>
      <dgm:spPr/>
    </dgm:pt>
    <dgm:pt modelId="{D18EEBA4-BE33-4CC6-9E44-5BB8ADC88033}" type="pres">
      <dgm:prSet presAssocID="{753B3659-7EF1-4A8A-BB29-1A1616212F15}" presName="horz1" presStyleCnt="0"/>
      <dgm:spPr/>
    </dgm:pt>
    <dgm:pt modelId="{3F474CC1-5F71-47C0-AF26-6F89E9623D1B}" type="pres">
      <dgm:prSet presAssocID="{753B3659-7EF1-4A8A-BB29-1A1616212F15}" presName="tx1" presStyleLbl="revTx" presStyleIdx="2" presStyleCnt="3"/>
      <dgm:spPr/>
    </dgm:pt>
    <dgm:pt modelId="{88FCF9B0-7C69-42FF-912E-2FD77F1216A4}" type="pres">
      <dgm:prSet presAssocID="{753B3659-7EF1-4A8A-BB29-1A1616212F15}" presName="vert1" presStyleCnt="0"/>
      <dgm:spPr/>
    </dgm:pt>
  </dgm:ptLst>
  <dgm:cxnLst>
    <dgm:cxn modelId="{8961141C-3F34-4BEA-AAD3-657CAC17A562}" type="presOf" srcId="{963A5B93-24C7-4426-90D0-12AD103D693A}" destId="{2B179403-F1BE-4DA4-8296-7EDB28E0438F}" srcOrd="0" destOrd="0" presId="urn:microsoft.com/office/officeart/2008/layout/LinedList"/>
    <dgm:cxn modelId="{2CA0E152-3DC1-43C3-828D-D16672895059}" srcId="{AA990E04-1190-4573-A549-726768883C1E}" destId="{963A5B93-24C7-4426-90D0-12AD103D693A}" srcOrd="1" destOrd="0" parTransId="{9E873BAA-727F-49A6-94CE-8D323F10D248}" sibTransId="{B18BCAC6-7431-4D96-80F3-40FDD41C57DF}"/>
    <dgm:cxn modelId="{0AB6199E-4F3A-4256-9F7C-D4C739B25A81}" type="presOf" srcId="{AA990E04-1190-4573-A549-726768883C1E}" destId="{266FC1DB-64F9-43C8-9A86-3A23838BFBED}" srcOrd="0" destOrd="0" presId="urn:microsoft.com/office/officeart/2008/layout/LinedList"/>
    <dgm:cxn modelId="{424BDFAE-0CAC-4F01-AD54-2A87C7ADD269}" srcId="{AA990E04-1190-4573-A549-726768883C1E}" destId="{753B3659-7EF1-4A8A-BB29-1A1616212F15}" srcOrd="2" destOrd="0" parTransId="{C654B80F-0CC3-4010-B24E-30BB210D0B20}" sibTransId="{7C39E0A2-12F7-4F0C-88FC-34544F9A54BF}"/>
    <dgm:cxn modelId="{FC4F23B6-BFD4-45B9-9CD8-1D39B583D0B7}" type="presOf" srcId="{27FAA063-0125-47CE-8288-95EBFB52F49E}" destId="{BA4428CF-A89C-41B4-9757-19657A27FE8F}" srcOrd="0" destOrd="0" presId="urn:microsoft.com/office/officeart/2008/layout/LinedList"/>
    <dgm:cxn modelId="{E16400BE-B597-4BAB-B7B5-4B39ABA0CA94}" srcId="{AA990E04-1190-4573-A549-726768883C1E}" destId="{27FAA063-0125-47CE-8288-95EBFB52F49E}" srcOrd="0" destOrd="0" parTransId="{164663D8-CEC5-4B3E-8478-CDFC5272CAD8}" sibTransId="{8A808EBD-4759-408F-858F-B46393EFA4E0}"/>
    <dgm:cxn modelId="{E1D880E3-79B7-48BC-900D-01EBC64EAD97}" type="presOf" srcId="{753B3659-7EF1-4A8A-BB29-1A1616212F15}" destId="{3F474CC1-5F71-47C0-AF26-6F89E9623D1B}" srcOrd="0" destOrd="0" presId="urn:microsoft.com/office/officeart/2008/layout/LinedList"/>
    <dgm:cxn modelId="{913127B9-C37E-4785-A440-75D448859610}" type="presParOf" srcId="{266FC1DB-64F9-43C8-9A86-3A23838BFBED}" destId="{02D8E077-0260-49AC-9439-1B1C9A1577C8}" srcOrd="0" destOrd="0" presId="urn:microsoft.com/office/officeart/2008/layout/LinedList"/>
    <dgm:cxn modelId="{CFBD78A5-36EC-4FCE-A14C-9F2A6CBC697A}" type="presParOf" srcId="{266FC1DB-64F9-43C8-9A86-3A23838BFBED}" destId="{98EE1E02-9FD1-4F9E-A868-1940998E28F1}" srcOrd="1" destOrd="0" presId="urn:microsoft.com/office/officeart/2008/layout/LinedList"/>
    <dgm:cxn modelId="{53470F82-FB48-4B27-B4CD-4E5029E73EFE}" type="presParOf" srcId="{98EE1E02-9FD1-4F9E-A868-1940998E28F1}" destId="{BA4428CF-A89C-41B4-9757-19657A27FE8F}" srcOrd="0" destOrd="0" presId="urn:microsoft.com/office/officeart/2008/layout/LinedList"/>
    <dgm:cxn modelId="{71ADE2FD-B0A6-46B0-8648-FDE57CD63BA9}" type="presParOf" srcId="{98EE1E02-9FD1-4F9E-A868-1940998E28F1}" destId="{8C32F8A4-F409-42E8-A761-8958918E6548}" srcOrd="1" destOrd="0" presId="urn:microsoft.com/office/officeart/2008/layout/LinedList"/>
    <dgm:cxn modelId="{BF509BB7-29FD-48CF-A6E9-0D97FF6DB297}" type="presParOf" srcId="{266FC1DB-64F9-43C8-9A86-3A23838BFBED}" destId="{F46210E5-7C47-4C76-9D70-2C2748EA2091}" srcOrd="2" destOrd="0" presId="urn:microsoft.com/office/officeart/2008/layout/LinedList"/>
    <dgm:cxn modelId="{0B7EFC09-4C1A-470A-B91F-6DF3ACD39DF7}" type="presParOf" srcId="{266FC1DB-64F9-43C8-9A86-3A23838BFBED}" destId="{AD0E3666-4BFD-454D-B8F9-E47BC4699A94}" srcOrd="3" destOrd="0" presId="urn:microsoft.com/office/officeart/2008/layout/LinedList"/>
    <dgm:cxn modelId="{59F6FDF9-AD07-4231-BC75-156031C430E3}" type="presParOf" srcId="{AD0E3666-4BFD-454D-B8F9-E47BC4699A94}" destId="{2B179403-F1BE-4DA4-8296-7EDB28E0438F}" srcOrd="0" destOrd="0" presId="urn:microsoft.com/office/officeart/2008/layout/LinedList"/>
    <dgm:cxn modelId="{3D49B7DE-17A5-4F7B-BDE6-35D4A720056C}" type="presParOf" srcId="{AD0E3666-4BFD-454D-B8F9-E47BC4699A94}" destId="{2B37B2EA-0522-47D5-8731-E2E1CAF10977}" srcOrd="1" destOrd="0" presId="urn:microsoft.com/office/officeart/2008/layout/LinedList"/>
    <dgm:cxn modelId="{3BD8C000-D5E8-4D65-9C4D-A0E2E7F394DA}" type="presParOf" srcId="{266FC1DB-64F9-43C8-9A86-3A23838BFBED}" destId="{78C4BA26-1FCF-40F3-8FC1-CB2DBA94B6C6}" srcOrd="4" destOrd="0" presId="urn:microsoft.com/office/officeart/2008/layout/LinedList"/>
    <dgm:cxn modelId="{2A15EAE4-1C99-44CF-9005-35BFE897ED91}" type="presParOf" srcId="{266FC1DB-64F9-43C8-9A86-3A23838BFBED}" destId="{D18EEBA4-BE33-4CC6-9E44-5BB8ADC88033}" srcOrd="5" destOrd="0" presId="urn:microsoft.com/office/officeart/2008/layout/LinedList"/>
    <dgm:cxn modelId="{DC7995D2-5067-45C1-9337-F6CFDB69C32C}" type="presParOf" srcId="{D18EEBA4-BE33-4CC6-9E44-5BB8ADC88033}" destId="{3F474CC1-5F71-47C0-AF26-6F89E9623D1B}" srcOrd="0" destOrd="0" presId="urn:microsoft.com/office/officeart/2008/layout/LinedList"/>
    <dgm:cxn modelId="{9B3ED61C-F729-4226-8568-7AD25CEEC502}" type="presParOf" srcId="{D18EEBA4-BE33-4CC6-9E44-5BB8ADC88033}" destId="{88FCF9B0-7C69-42FF-912E-2FD77F1216A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D8E077-0260-49AC-9439-1B1C9A1577C8}">
      <dsp:nvSpPr>
        <dsp:cNvPr id="0" name=""/>
        <dsp:cNvSpPr/>
      </dsp:nvSpPr>
      <dsp:spPr>
        <a:xfrm>
          <a:off x="0" y="2101"/>
          <a:ext cx="67147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4428CF-A89C-41B4-9757-19657A27FE8F}">
      <dsp:nvSpPr>
        <dsp:cNvPr id="0" name=""/>
        <dsp:cNvSpPr/>
      </dsp:nvSpPr>
      <dsp:spPr>
        <a:xfrm>
          <a:off x="0" y="2101"/>
          <a:ext cx="6714744" cy="1433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The observation, listening or monitoring of an individual and recording anything that is being monitored, listened or observed during the surveillance being carried out by the assistance of a device. (</a:t>
          </a:r>
          <a:r>
            <a:rPr lang="en-GB" sz="2100" kern="1200" dirty="0" err="1"/>
            <a:t>Zappe</a:t>
          </a:r>
          <a:r>
            <a:rPr lang="en-GB" sz="2100" kern="1200" dirty="0"/>
            <a:t> &amp; Gross, 2020)</a:t>
          </a:r>
          <a:endParaRPr lang="en-US" sz="2100" kern="1200" dirty="0"/>
        </a:p>
      </dsp:txBody>
      <dsp:txXfrm>
        <a:off x="0" y="2101"/>
        <a:ext cx="6714744" cy="1433087"/>
      </dsp:txXfrm>
    </dsp:sp>
    <dsp:sp modelId="{F46210E5-7C47-4C76-9D70-2C2748EA2091}">
      <dsp:nvSpPr>
        <dsp:cNvPr id="0" name=""/>
        <dsp:cNvSpPr/>
      </dsp:nvSpPr>
      <dsp:spPr>
        <a:xfrm>
          <a:off x="0" y="1435188"/>
          <a:ext cx="67147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179403-F1BE-4DA4-8296-7EDB28E0438F}">
      <dsp:nvSpPr>
        <dsp:cNvPr id="0" name=""/>
        <dsp:cNvSpPr/>
      </dsp:nvSpPr>
      <dsp:spPr>
        <a:xfrm>
          <a:off x="0" y="1435188"/>
          <a:ext cx="6714744" cy="1433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 Surveillance used within police forces is the covert monitoring of an individual or group of individual’s including their actions, activities and conversations.</a:t>
          </a:r>
          <a:endParaRPr lang="en-US" sz="2100" kern="1200"/>
        </a:p>
      </dsp:txBody>
      <dsp:txXfrm>
        <a:off x="0" y="1435188"/>
        <a:ext cx="6714744" cy="1433087"/>
      </dsp:txXfrm>
    </dsp:sp>
    <dsp:sp modelId="{78C4BA26-1FCF-40F3-8FC1-CB2DBA94B6C6}">
      <dsp:nvSpPr>
        <dsp:cNvPr id="0" name=""/>
        <dsp:cNvSpPr/>
      </dsp:nvSpPr>
      <dsp:spPr>
        <a:xfrm>
          <a:off x="0" y="2868276"/>
          <a:ext cx="67147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474CC1-5F71-47C0-AF26-6F89E9623D1B}">
      <dsp:nvSpPr>
        <dsp:cNvPr id="0" name=""/>
        <dsp:cNvSpPr/>
      </dsp:nvSpPr>
      <dsp:spPr>
        <a:xfrm>
          <a:off x="0" y="2868276"/>
          <a:ext cx="6714744" cy="1433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Covert means that the monitoring of an individual is being carried out under surveillance and they are unaware that this is being carried out at the time.</a:t>
          </a:r>
          <a:endParaRPr lang="en-US" sz="2100" kern="1200" dirty="0"/>
        </a:p>
      </dsp:txBody>
      <dsp:txXfrm>
        <a:off x="0" y="2868276"/>
        <a:ext cx="6714744" cy="143308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946AB4-2E30-4FBD-86D4-A78712152950}" type="datetimeFigureOut">
              <a:t>3/17/25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87ED84-24B2-490B-99F4-CFB47C572673}" type="slidenum">
              <a:t>‹#›</a:t>
            </a:fld>
            <a:endParaRPr lang="en-GB"/>
          </a:p>
        </p:txBody>
      </p:sp>
    </p:spTree>
    <p:extLst>
      <p:ext uri="{BB962C8B-B14F-4D97-AF65-F5344CB8AC3E}">
        <p14:creationId xmlns:p14="http://schemas.microsoft.com/office/powerpoint/2010/main" val="33563267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17/03/2025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17/03/2025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17/03/2025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17/03/2025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99609" y="579090"/>
            <a:ext cx="4588937" cy="3837181"/>
          </a:xfrm>
        </p:spPr>
        <p:txBody>
          <a:bodyPr>
            <a:normAutofit fontScale="90000"/>
          </a:bodyPr>
          <a:lstStyle/>
          <a:p>
            <a:pPr algn="l"/>
            <a:r>
              <a:rPr lang="en-GB" sz="4700" b="1"/>
              <a:t>The ethical implications of surveillance in counter-terrorism efforts?</a:t>
            </a:r>
          </a:p>
        </p:txBody>
      </p:sp>
      <p:sp>
        <p:nvSpPr>
          <p:cNvPr id="3" name="Subtitle 2"/>
          <p:cNvSpPr>
            <a:spLocks noGrp="1"/>
          </p:cNvSpPr>
          <p:nvPr>
            <p:ph type="subTitle" idx="1"/>
          </p:nvPr>
        </p:nvSpPr>
        <p:spPr>
          <a:xfrm>
            <a:off x="599609" y="4685288"/>
            <a:ext cx="4171994" cy="1035781"/>
          </a:xfrm>
        </p:spPr>
        <p:txBody>
          <a:bodyPr vert="horz" lIns="91440" tIns="45720" rIns="91440" bIns="45720" rtlCol="0">
            <a:normAutofit/>
          </a:bodyPr>
          <a:lstStyle/>
          <a:p>
            <a:pPr algn="l"/>
            <a:r>
              <a:rPr lang="en-GB" b="1"/>
              <a:t>Cerys, Cassy and Saffron</a:t>
            </a:r>
          </a:p>
        </p:txBody>
      </p:sp>
      <p:grpSp>
        <p:nvGrpSpPr>
          <p:cNvPr id="36" name="Group 35">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25" name="Straight Connector 24">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Security Camera Sign">
            <a:extLst>
              <a:ext uri="{FF2B5EF4-FFF2-40B4-BE49-F238E27FC236}">
                <a16:creationId xmlns:a16="http://schemas.microsoft.com/office/drawing/2014/main" id="{DDD5A659-B739-1E93-E6BE-4132E15666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40572" y="569297"/>
            <a:ext cx="5608830" cy="560883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453F52-087E-4CF1-6F91-6B039179A2A8}"/>
              </a:ext>
            </a:extLst>
          </p:cNvPr>
          <p:cNvSpPr>
            <a:spLocks noGrp="1"/>
          </p:cNvSpPr>
          <p:nvPr>
            <p:ph type="title"/>
          </p:nvPr>
        </p:nvSpPr>
        <p:spPr>
          <a:xfrm>
            <a:off x="326439" y="262787"/>
            <a:ext cx="4315768" cy="1824352"/>
          </a:xfrm>
        </p:spPr>
        <p:txBody>
          <a:bodyPr vert="horz" lIns="91440" tIns="45720" rIns="91440" bIns="45720" rtlCol="0" anchor="b">
            <a:normAutofit/>
          </a:bodyPr>
          <a:lstStyle/>
          <a:p>
            <a:r>
              <a:rPr lang="en-US" sz="6000" kern="1200">
                <a:latin typeface="+mj-lt"/>
                <a:ea typeface="+mj-ea"/>
                <a:cs typeface="+mj-cs"/>
              </a:rPr>
              <a:t>Aims and objectives</a:t>
            </a:r>
            <a:r>
              <a:rPr lang="en-US" sz="6000"/>
              <a:t>..</a:t>
            </a:r>
            <a:endParaRPr lang="en-US" sz="6000" kern="1200">
              <a:solidFill>
                <a:schemeClr val="tx1"/>
              </a:solidFill>
              <a:latin typeface="+mj-lt"/>
              <a:ea typeface="+mj-ea"/>
              <a:cs typeface="+mj-cs"/>
            </a:endParaRPr>
          </a:p>
        </p:txBody>
      </p:sp>
      <p:grpSp>
        <p:nvGrpSpPr>
          <p:cNvPr id="12" name="Group 11">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13" name="Straight Connector 12">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heckList">
            <a:extLst>
              <a:ext uri="{FF2B5EF4-FFF2-40B4-BE49-F238E27FC236}">
                <a16:creationId xmlns:a16="http://schemas.microsoft.com/office/drawing/2014/main" id="{37B2A813-8021-22BC-54CC-BF61E8EBA9F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40572" y="569297"/>
            <a:ext cx="5608830" cy="5608830"/>
          </a:xfrm>
          <a:prstGeom prst="rect">
            <a:avLst/>
          </a:prstGeom>
        </p:spPr>
      </p:pic>
      <p:sp>
        <p:nvSpPr>
          <p:cNvPr id="4" name="TextBox 3">
            <a:extLst>
              <a:ext uri="{FF2B5EF4-FFF2-40B4-BE49-F238E27FC236}">
                <a16:creationId xmlns:a16="http://schemas.microsoft.com/office/drawing/2014/main" id="{F9E4ECDE-F31B-A267-E781-4C43E1F6A4B4}"/>
              </a:ext>
            </a:extLst>
          </p:cNvPr>
          <p:cNvSpPr txBox="1"/>
          <p:nvPr/>
        </p:nvSpPr>
        <p:spPr>
          <a:xfrm>
            <a:off x="328123" y="2211237"/>
            <a:ext cx="482600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Aim – Define what surveillance and counter-terrorism is.</a:t>
            </a:r>
          </a:p>
          <a:p>
            <a:endParaRPr lang="en-GB" sz="2400" dirty="0"/>
          </a:p>
          <a:p>
            <a:r>
              <a:rPr lang="en-GB" sz="2400" dirty="0"/>
              <a:t>Objective 1- Cover relevant legislation. </a:t>
            </a:r>
          </a:p>
          <a:p>
            <a:endParaRPr lang="en-GB" sz="2400" dirty="0"/>
          </a:p>
          <a:p>
            <a:r>
              <a:rPr lang="en-GB" sz="2400" dirty="0"/>
              <a:t>Objective 2- Discuss positive and negative ethical implications. </a:t>
            </a:r>
          </a:p>
          <a:p>
            <a:endParaRPr lang="en-GB" sz="2400" dirty="0"/>
          </a:p>
          <a:p>
            <a:r>
              <a:rPr lang="en-GB" sz="2400" dirty="0"/>
              <a:t>Objective 3- Implement real life events associated with surveillance. </a:t>
            </a:r>
          </a:p>
        </p:txBody>
      </p:sp>
    </p:spTree>
    <p:extLst>
      <p:ext uri="{BB962C8B-B14F-4D97-AF65-F5344CB8AC3E}">
        <p14:creationId xmlns:p14="http://schemas.microsoft.com/office/powerpoint/2010/main" val="11035506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1012C9-857E-EB3E-1099-217C219EAE7D}"/>
              </a:ext>
            </a:extLst>
          </p:cNvPr>
          <p:cNvSpPr>
            <a:spLocks noGrp="1"/>
          </p:cNvSpPr>
          <p:nvPr>
            <p:ph type="title"/>
          </p:nvPr>
        </p:nvSpPr>
        <p:spPr>
          <a:xfrm>
            <a:off x="838200" y="365125"/>
            <a:ext cx="10515600" cy="1306443"/>
          </a:xfrm>
        </p:spPr>
        <p:txBody>
          <a:bodyPr>
            <a:normAutofit/>
          </a:bodyPr>
          <a:lstStyle/>
          <a:p>
            <a:r>
              <a:rPr lang="en-GB" sz="4000"/>
              <a:t>What is surveillance? </a:t>
            </a:r>
          </a:p>
        </p:txBody>
      </p:sp>
      <p:graphicFrame>
        <p:nvGraphicFramePr>
          <p:cNvPr id="5" name="Content Placeholder 2">
            <a:extLst>
              <a:ext uri="{FF2B5EF4-FFF2-40B4-BE49-F238E27FC236}">
                <a16:creationId xmlns:a16="http://schemas.microsoft.com/office/drawing/2014/main" id="{E0FD6F01-2059-09A4-4310-D1241397DF03}"/>
              </a:ext>
            </a:extLst>
          </p:cNvPr>
          <p:cNvGraphicFramePr>
            <a:graphicFrameLocks noGrp="1"/>
          </p:cNvGraphicFramePr>
          <p:nvPr>
            <p:ph idx="1"/>
            <p:extLst>
              <p:ext uri="{D42A27DB-BD31-4B8C-83A1-F6EECF244321}">
                <p14:modId xmlns:p14="http://schemas.microsoft.com/office/powerpoint/2010/main" val="1545759818"/>
              </p:ext>
            </p:extLst>
          </p:nvPr>
        </p:nvGraphicFramePr>
        <p:xfrm>
          <a:off x="838200" y="1825625"/>
          <a:ext cx="6714744" cy="43034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1" name="Picture 20" descr="A camera on a pole&#10;&#10;AI-generated content may be incorrect.">
            <a:extLst>
              <a:ext uri="{FF2B5EF4-FFF2-40B4-BE49-F238E27FC236}">
                <a16:creationId xmlns:a16="http://schemas.microsoft.com/office/drawing/2014/main" id="{DB6AF39F-B18A-CF37-D20A-E1CE2895CF08}"/>
              </a:ext>
            </a:extLst>
          </p:cNvPr>
          <p:cNvPicPr>
            <a:picLocks noChangeAspect="1"/>
          </p:cNvPicPr>
          <p:nvPr/>
        </p:nvPicPr>
        <p:blipFill>
          <a:blip r:embed="rId7"/>
          <a:stretch>
            <a:fillRect/>
          </a:stretch>
        </p:blipFill>
        <p:spPr>
          <a:xfrm>
            <a:off x="7547035" y="1830328"/>
            <a:ext cx="4229100" cy="3686175"/>
          </a:xfrm>
          <a:prstGeom prst="rect">
            <a:avLst/>
          </a:prstGeom>
        </p:spPr>
      </p:pic>
    </p:spTree>
    <p:extLst>
      <p:ext uri="{BB962C8B-B14F-4D97-AF65-F5344CB8AC3E}">
        <p14:creationId xmlns:p14="http://schemas.microsoft.com/office/powerpoint/2010/main" val="17917114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CBA134-9932-4625-92F2-ADE52ACE1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8B28E4E-0110-46E1-92BB-3DB2BAA5E9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2"/>
            <a:ext cx="6095998" cy="1613646"/>
          </a:xfrm>
          <a:custGeom>
            <a:avLst/>
            <a:gdLst>
              <a:gd name="connsiteX0" fmla="*/ 0 w 7868507"/>
              <a:gd name="connsiteY0" fmla="*/ 0 h 1682351"/>
              <a:gd name="connsiteX1" fmla="*/ 7868507 w 7868507"/>
              <a:gd name="connsiteY1" fmla="*/ 0 h 1682351"/>
              <a:gd name="connsiteX2" fmla="*/ 7865866 w 7868507"/>
              <a:gd name="connsiteY2" fmla="*/ 1824 h 1682351"/>
              <a:gd name="connsiteX3" fmla="*/ 7837561 w 7868507"/>
              <a:gd name="connsiteY3" fmla="*/ 21679 h 1682351"/>
              <a:gd name="connsiteX4" fmla="*/ 7769454 w 7868507"/>
              <a:gd name="connsiteY4" fmla="*/ 43813 h 1682351"/>
              <a:gd name="connsiteX5" fmla="*/ 7695485 w 7868507"/>
              <a:gd name="connsiteY5" fmla="*/ 61050 h 1682351"/>
              <a:gd name="connsiteX6" fmla="*/ 7662356 w 7868507"/>
              <a:gd name="connsiteY6" fmla="*/ 73131 h 1682351"/>
              <a:gd name="connsiteX7" fmla="*/ 7602203 w 7868507"/>
              <a:gd name="connsiteY7" fmla="*/ 99894 h 1682351"/>
              <a:gd name="connsiteX8" fmla="*/ 7533256 w 7868507"/>
              <a:gd name="connsiteY8" fmla="*/ 141638 h 1682351"/>
              <a:gd name="connsiteX9" fmla="*/ 7516926 w 7868507"/>
              <a:gd name="connsiteY9" fmla="*/ 165418 h 1682351"/>
              <a:gd name="connsiteX10" fmla="*/ 7488994 w 7868507"/>
              <a:gd name="connsiteY10" fmla="*/ 178287 h 1682351"/>
              <a:gd name="connsiteX11" fmla="*/ 7478335 w 7868507"/>
              <a:gd name="connsiteY11" fmla="*/ 185700 h 1682351"/>
              <a:gd name="connsiteX12" fmla="*/ 7458526 w 7868507"/>
              <a:gd name="connsiteY12" fmla="*/ 189157 h 1682351"/>
              <a:gd name="connsiteX13" fmla="*/ 7419554 w 7868507"/>
              <a:gd name="connsiteY13" fmla="*/ 192546 h 1682351"/>
              <a:gd name="connsiteX14" fmla="*/ 7347574 w 7868507"/>
              <a:gd name="connsiteY14" fmla="*/ 213028 h 1682351"/>
              <a:gd name="connsiteX15" fmla="*/ 7205646 w 7868507"/>
              <a:gd name="connsiteY15" fmla="*/ 228570 h 1682351"/>
              <a:gd name="connsiteX16" fmla="*/ 7132082 w 7868507"/>
              <a:gd name="connsiteY16" fmla="*/ 240066 h 1682351"/>
              <a:gd name="connsiteX17" fmla="*/ 7026584 w 7868507"/>
              <a:gd name="connsiteY17" fmla="*/ 249305 h 1682351"/>
              <a:gd name="connsiteX18" fmla="*/ 6949796 w 7868507"/>
              <a:gd name="connsiteY18" fmla="*/ 259619 h 1682351"/>
              <a:gd name="connsiteX19" fmla="*/ 6850243 w 7868507"/>
              <a:gd name="connsiteY19" fmla="*/ 278486 h 1682351"/>
              <a:gd name="connsiteX20" fmla="*/ 6848972 w 7868507"/>
              <a:gd name="connsiteY20" fmla="*/ 279419 h 1682351"/>
              <a:gd name="connsiteX21" fmla="*/ 6833720 w 7868507"/>
              <a:gd name="connsiteY21" fmla="*/ 281340 h 1682351"/>
              <a:gd name="connsiteX22" fmla="*/ 6796601 w 7868507"/>
              <a:gd name="connsiteY22" fmla="*/ 279778 h 1682351"/>
              <a:gd name="connsiteX23" fmla="*/ 6793249 w 7868507"/>
              <a:gd name="connsiteY23" fmla="*/ 281365 h 1682351"/>
              <a:gd name="connsiteX24" fmla="*/ 6761214 w 7868507"/>
              <a:gd name="connsiteY24" fmla="*/ 283216 h 1682351"/>
              <a:gd name="connsiteX25" fmla="*/ 6761137 w 7868507"/>
              <a:gd name="connsiteY25" fmla="*/ 284040 h 1682351"/>
              <a:gd name="connsiteX26" fmla="*/ 6753708 w 7868507"/>
              <a:gd name="connsiteY26" fmla="*/ 288053 h 1682351"/>
              <a:gd name="connsiteX27" fmla="*/ 6738673 w 7868507"/>
              <a:gd name="connsiteY27" fmla="*/ 293899 h 1682351"/>
              <a:gd name="connsiteX28" fmla="*/ 6675177 w 7868507"/>
              <a:gd name="connsiteY28" fmla="*/ 319284 h 1682351"/>
              <a:gd name="connsiteX29" fmla="*/ 6668648 w 7868507"/>
              <a:gd name="connsiteY29" fmla="*/ 320128 h 1682351"/>
              <a:gd name="connsiteX30" fmla="*/ 6668596 w 7868507"/>
              <a:gd name="connsiteY30" fmla="*/ 320325 h 1682351"/>
              <a:gd name="connsiteX31" fmla="*/ 6661861 w 7868507"/>
              <a:gd name="connsiteY31" fmla="*/ 321574 h 1682351"/>
              <a:gd name="connsiteX32" fmla="*/ 6644079 w 7868507"/>
              <a:gd name="connsiteY32" fmla="*/ 323301 h 1682351"/>
              <a:gd name="connsiteX33" fmla="*/ 6640227 w 7868507"/>
              <a:gd name="connsiteY33" fmla="*/ 325063 h 1682351"/>
              <a:gd name="connsiteX34" fmla="*/ 6639422 w 7868507"/>
              <a:gd name="connsiteY34" fmla="*/ 327491 h 1682351"/>
              <a:gd name="connsiteX35" fmla="*/ 6617073 w 7868507"/>
              <a:gd name="connsiteY35" fmla="*/ 336554 h 1682351"/>
              <a:gd name="connsiteX36" fmla="*/ 6565938 w 7868507"/>
              <a:gd name="connsiteY36" fmla="*/ 354459 h 1682351"/>
              <a:gd name="connsiteX37" fmla="*/ 6506395 w 7868507"/>
              <a:gd name="connsiteY37" fmla="*/ 372715 h 1682351"/>
              <a:gd name="connsiteX38" fmla="*/ 6366803 w 7868507"/>
              <a:gd name="connsiteY38" fmla="*/ 421832 h 1682351"/>
              <a:gd name="connsiteX39" fmla="*/ 6245343 w 7868507"/>
              <a:gd name="connsiteY39" fmla="*/ 435559 h 1682351"/>
              <a:gd name="connsiteX40" fmla="*/ 6186762 w 7868507"/>
              <a:gd name="connsiteY40" fmla="*/ 449329 h 1682351"/>
              <a:gd name="connsiteX41" fmla="*/ 6151870 w 7868507"/>
              <a:gd name="connsiteY41" fmla="*/ 456667 h 1682351"/>
              <a:gd name="connsiteX42" fmla="*/ 6094791 w 7868507"/>
              <a:gd name="connsiteY42" fmla="*/ 467108 h 1682351"/>
              <a:gd name="connsiteX43" fmla="*/ 6094387 w 7868507"/>
              <a:gd name="connsiteY43" fmla="*/ 469288 h 1682351"/>
              <a:gd name="connsiteX44" fmla="*/ 6088888 w 7868507"/>
              <a:gd name="connsiteY44" fmla="*/ 472662 h 1682351"/>
              <a:gd name="connsiteX45" fmla="*/ 6079322 w 7868507"/>
              <a:gd name="connsiteY45" fmla="*/ 480342 h 1682351"/>
              <a:gd name="connsiteX46" fmla="*/ 6060058 w 7868507"/>
              <a:gd name="connsiteY46" fmla="*/ 490885 h 1682351"/>
              <a:gd name="connsiteX47" fmla="*/ 6059271 w 7868507"/>
              <a:gd name="connsiteY47" fmla="*/ 490563 h 1682351"/>
              <a:gd name="connsiteX48" fmla="*/ 6052214 w 7868507"/>
              <a:gd name="connsiteY48" fmla="*/ 491388 h 1682351"/>
              <a:gd name="connsiteX49" fmla="*/ 6004898 w 7868507"/>
              <a:gd name="connsiteY49" fmla="*/ 494385 h 1682351"/>
              <a:gd name="connsiteX50" fmla="*/ 5987859 w 7868507"/>
              <a:gd name="connsiteY50" fmla="*/ 504838 h 1682351"/>
              <a:gd name="connsiteX51" fmla="*/ 5984113 w 7868507"/>
              <a:gd name="connsiteY51" fmla="*/ 506697 h 1682351"/>
              <a:gd name="connsiteX52" fmla="*/ 5983909 w 7868507"/>
              <a:gd name="connsiteY52" fmla="*/ 506630 h 1682351"/>
              <a:gd name="connsiteX53" fmla="*/ 5979696 w 7868507"/>
              <a:gd name="connsiteY53" fmla="*/ 508387 h 1682351"/>
              <a:gd name="connsiteX54" fmla="*/ 5931986 w 7868507"/>
              <a:gd name="connsiteY54" fmla="*/ 510495 h 1682351"/>
              <a:gd name="connsiteX55" fmla="*/ 5873354 w 7868507"/>
              <a:gd name="connsiteY55" fmla="*/ 520717 h 1682351"/>
              <a:gd name="connsiteX56" fmla="*/ 5843006 w 7868507"/>
              <a:gd name="connsiteY56" fmla="*/ 525739 h 1682351"/>
              <a:gd name="connsiteX57" fmla="*/ 5825737 w 7868507"/>
              <a:gd name="connsiteY57" fmla="*/ 530029 h 1682351"/>
              <a:gd name="connsiteX58" fmla="*/ 5812271 w 7868507"/>
              <a:gd name="connsiteY58" fmla="*/ 536366 h 1682351"/>
              <a:gd name="connsiteX59" fmla="*/ 5683965 w 7868507"/>
              <a:gd name="connsiteY59" fmla="*/ 605660 h 1682351"/>
              <a:gd name="connsiteX60" fmla="*/ 5572324 w 7868507"/>
              <a:gd name="connsiteY60" fmla="*/ 625027 h 1682351"/>
              <a:gd name="connsiteX61" fmla="*/ 5556903 w 7868507"/>
              <a:gd name="connsiteY61" fmla="*/ 628786 h 1682351"/>
              <a:gd name="connsiteX62" fmla="*/ 5553544 w 7868507"/>
              <a:gd name="connsiteY62" fmla="*/ 627847 h 1682351"/>
              <a:gd name="connsiteX63" fmla="*/ 5526889 w 7868507"/>
              <a:gd name="connsiteY63" fmla="*/ 632098 h 1682351"/>
              <a:gd name="connsiteX64" fmla="*/ 5521078 w 7868507"/>
              <a:gd name="connsiteY64" fmla="*/ 637584 h 1682351"/>
              <a:gd name="connsiteX65" fmla="*/ 5512534 w 7868507"/>
              <a:gd name="connsiteY65" fmla="*/ 637267 h 1682351"/>
              <a:gd name="connsiteX66" fmla="*/ 5474353 w 7868507"/>
              <a:gd name="connsiteY66" fmla="*/ 648039 h 1682351"/>
              <a:gd name="connsiteX67" fmla="*/ 5470584 w 7868507"/>
              <a:gd name="connsiteY67" fmla="*/ 648039 h 1682351"/>
              <a:gd name="connsiteX68" fmla="*/ 5467496 w 7868507"/>
              <a:gd name="connsiteY68" fmla="*/ 650003 h 1682351"/>
              <a:gd name="connsiteX69" fmla="*/ 5462885 w 7868507"/>
              <a:gd name="connsiteY69" fmla="*/ 649269 h 1682351"/>
              <a:gd name="connsiteX70" fmla="*/ 5461190 w 7868507"/>
              <a:gd name="connsiteY70" fmla="*/ 650833 h 1682351"/>
              <a:gd name="connsiteX71" fmla="*/ 5438256 w 7868507"/>
              <a:gd name="connsiteY71" fmla="*/ 650162 h 1682351"/>
              <a:gd name="connsiteX72" fmla="*/ 5425515 w 7868507"/>
              <a:gd name="connsiteY72" fmla="*/ 650724 h 1682351"/>
              <a:gd name="connsiteX73" fmla="*/ 5399851 w 7868507"/>
              <a:gd name="connsiteY73" fmla="*/ 648648 h 1682351"/>
              <a:gd name="connsiteX74" fmla="*/ 5395578 w 7868507"/>
              <a:gd name="connsiteY74" fmla="*/ 651245 h 1682351"/>
              <a:gd name="connsiteX75" fmla="*/ 5357693 w 7868507"/>
              <a:gd name="connsiteY75" fmla="*/ 652764 h 1682351"/>
              <a:gd name="connsiteX76" fmla="*/ 5357422 w 7868507"/>
              <a:gd name="connsiteY76" fmla="*/ 654203 h 1682351"/>
              <a:gd name="connsiteX77" fmla="*/ 5347920 w 7868507"/>
              <a:gd name="connsiteY77" fmla="*/ 660769 h 1682351"/>
              <a:gd name="connsiteX78" fmla="*/ 5344829 w 7868507"/>
              <a:gd name="connsiteY78" fmla="*/ 661019 h 1682351"/>
              <a:gd name="connsiteX79" fmla="*/ 5285263 w 7868507"/>
              <a:gd name="connsiteY79" fmla="*/ 671313 h 1682351"/>
              <a:gd name="connsiteX80" fmla="*/ 5264305 w 7868507"/>
              <a:gd name="connsiteY80" fmla="*/ 677803 h 1682351"/>
              <a:gd name="connsiteX81" fmla="*/ 5229182 w 7868507"/>
              <a:gd name="connsiteY81" fmla="*/ 688503 h 1682351"/>
              <a:gd name="connsiteX82" fmla="*/ 5203382 w 7868507"/>
              <a:gd name="connsiteY82" fmla="*/ 703484 h 1682351"/>
              <a:gd name="connsiteX83" fmla="*/ 5173833 w 7868507"/>
              <a:gd name="connsiteY83" fmla="*/ 709660 h 1682351"/>
              <a:gd name="connsiteX84" fmla="*/ 5166382 w 7868507"/>
              <a:gd name="connsiteY84" fmla="*/ 702062 h 1682351"/>
              <a:gd name="connsiteX85" fmla="*/ 5142858 w 7868507"/>
              <a:gd name="connsiteY85" fmla="*/ 702153 h 1682351"/>
              <a:gd name="connsiteX86" fmla="*/ 5134964 w 7868507"/>
              <a:gd name="connsiteY86" fmla="*/ 711602 h 1682351"/>
              <a:gd name="connsiteX87" fmla="*/ 5087368 w 7868507"/>
              <a:gd name="connsiteY87" fmla="*/ 727066 h 1682351"/>
              <a:gd name="connsiteX88" fmla="*/ 5059763 w 7868507"/>
              <a:gd name="connsiteY88" fmla="*/ 733651 h 1682351"/>
              <a:gd name="connsiteX89" fmla="*/ 5023240 w 7868507"/>
              <a:gd name="connsiteY89" fmla="*/ 742299 h 1682351"/>
              <a:gd name="connsiteX90" fmla="*/ 5007406 w 7868507"/>
              <a:gd name="connsiteY90" fmla="*/ 747156 h 1682351"/>
              <a:gd name="connsiteX91" fmla="*/ 4995851 w 7868507"/>
              <a:gd name="connsiteY91" fmla="*/ 746560 h 1682351"/>
              <a:gd name="connsiteX92" fmla="*/ 4983107 w 7868507"/>
              <a:gd name="connsiteY92" fmla="*/ 748274 h 1682351"/>
              <a:gd name="connsiteX93" fmla="*/ 4973068 w 7868507"/>
              <a:gd name="connsiteY93" fmla="*/ 750600 h 1682351"/>
              <a:gd name="connsiteX94" fmla="*/ 4967642 w 7868507"/>
              <a:gd name="connsiteY94" fmla="*/ 756164 h 1682351"/>
              <a:gd name="connsiteX95" fmla="*/ 4958938 w 7868507"/>
              <a:gd name="connsiteY95" fmla="*/ 756308 h 1682351"/>
              <a:gd name="connsiteX96" fmla="*/ 4949594 w 7868507"/>
              <a:gd name="connsiteY96" fmla="*/ 761504 h 1682351"/>
              <a:gd name="connsiteX97" fmla="*/ 4947761 w 7868507"/>
              <a:gd name="connsiteY97" fmla="*/ 759559 h 1682351"/>
              <a:gd name="connsiteX98" fmla="*/ 4939683 w 7868507"/>
              <a:gd name="connsiteY98" fmla="*/ 757589 h 1682351"/>
              <a:gd name="connsiteX99" fmla="*/ 4905733 w 7868507"/>
              <a:gd name="connsiteY99" fmla="*/ 776774 h 1682351"/>
              <a:gd name="connsiteX100" fmla="*/ 4885524 w 7868507"/>
              <a:gd name="connsiteY100" fmla="*/ 784914 h 1682351"/>
              <a:gd name="connsiteX101" fmla="*/ 4884537 w 7868507"/>
              <a:gd name="connsiteY101" fmla="*/ 786309 h 1682351"/>
              <a:gd name="connsiteX102" fmla="*/ 4863207 w 7868507"/>
              <a:gd name="connsiteY102" fmla="*/ 792997 h 1682351"/>
              <a:gd name="connsiteX103" fmla="*/ 4857388 w 7868507"/>
              <a:gd name="connsiteY103" fmla="*/ 798678 h 1682351"/>
              <a:gd name="connsiteX104" fmla="*/ 4816499 w 7868507"/>
              <a:gd name="connsiteY104" fmla="*/ 818246 h 1682351"/>
              <a:gd name="connsiteX105" fmla="*/ 4805033 w 7868507"/>
              <a:gd name="connsiteY105" fmla="*/ 823877 h 1682351"/>
              <a:gd name="connsiteX106" fmla="*/ 4794341 w 7868507"/>
              <a:gd name="connsiteY106" fmla="*/ 824641 h 1682351"/>
              <a:gd name="connsiteX107" fmla="*/ 4791139 w 7868507"/>
              <a:gd name="connsiteY107" fmla="*/ 821265 h 1682351"/>
              <a:gd name="connsiteX108" fmla="*/ 4784697 w 7868507"/>
              <a:gd name="connsiteY108" fmla="*/ 823709 h 1682351"/>
              <a:gd name="connsiteX109" fmla="*/ 4782810 w 7868507"/>
              <a:gd name="connsiteY109" fmla="*/ 823507 h 1682351"/>
              <a:gd name="connsiteX110" fmla="*/ 4772164 w 7868507"/>
              <a:gd name="connsiteY110" fmla="*/ 823203 h 1682351"/>
              <a:gd name="connsiteX111" fmla="*/ 4753756 w 7868507"/>
              <a:gd name="connsiteY111" fmla="*/ 843711 h 1682351"/>
              <a:gd name="connsiteX112" fmla="*/ 4727551 w 7868507"/>
              <a:gd name="connsiteY112" fmla="*/ 851537 h 1682351"/>
              <a:gd name="connsiteX113" fmla="*/ 4631760 w 7868507"/>
              <a:gd name="connsiteY113" fmla="*/ 932126 h 1682351"/>
              <a:gd name="connsiteX114" fmla="*/ 4584082 w 7868507"/>
              <a:gd name="connsiteY114" fmla="*/ 949940 h 1682351"/>
              <a:gd name="connsiteX115" fmla="*/ 4523312 w 7868507"/>
              <a:gd name="connsiteY115" fmla="*/ 974005 h 1682351"/>
              <a:gd name="connsiteX116" fmla="*/ 4463504 w 7868507"/>
              <a:gd name="connsiteY116" fmla="*/ 996548 h 1682351"/>
              <a:gd name="connsiteX117" fmla="*/ 4452680 w 7868507"/>
              <a:gd name="connsiteY117" fmla="*/ 1008042 h 1682351"/>
              <a:gd name="connsiteX118" fmla="*/ 4445284 w 7868507"/>
              <a:gd name="connsiteY118" fmla="*/ 1009976 h 1682351"/>
              <a:gd name="connsiteX119" fmla="*/ 4407084 w 7868507"/>
              <a:gd name="connsiteY119" fmla="*/ 1025274 h 1682351"/>
              <a:gd name="connsiteX120" fmla="*/ 4398766 w 7868507"/>
              <a:gd name="connsiteY120" fmla="*/ 1022420 h 1682351"/>
              <a:gd name="connsiteX121" fmla="*/ 4397057 w 7868507"/>
              <a:gd name="connsiteY121" fmla="*/ 1020283 h 1682351"/>
              <a:gd name="connsiteX122" fmla="*/ 4386552 w 7868507"/>
              <a:gd name="connsiteY122" fmla="*/ 1024409 h 1682351"/>
              <a:gd name="connsiteX123" fmla="*/ 4377324 w 7868507"/>
              <a:gd name="connsiteY123" fmla="*/ 1023587 h 1682351"/>
              <a:gd name="connsiteX124" fmla="*/ 4370923 w 7868507"/>
              <a:gd name="connsiteY124" fmla="*/ 1028513 h 1682351"/>
              <a:gd name="connsiteX125" fmla="*/ 4360023 w 7868507"/>
              <a:gd name="connsiteY125" fmla="*/ 1029711 h 1682351"/>
              <a:gd name="connsiteX126" fmla="*/ 4346335 w 7868507"/>
              <a:gd name="connsiteY126" fmla="*/ 1029999 h 1682351"/>
              <a:gd name="connsiteX127" fmla="*/ 4334175 w 7868507"/>
              <a:gd name="connsiteY127" fmla="*/ 1028124 h 1682351"/>
              <a:gd name="connsiteX128" fmla="*/ 4316842 w 7868507"/>
              <a:gd name="connsiteY128" fmla="*/ 1031192 h 1682351"/>
              <a:gd name="connsiteX129" fmla="*/ 4277163 w 7868507"/>
              <a:gd name="connsiteY129" fmla="*/ 1035732 h 1682351"/>
              <a:gd name="connsiteX130" fmla="*/ 4247171 w 7868507"/>
              <a:gd name="connsiteY130" fmla="*/ 1039212 h 1682351"/>
              <a:gd name="connsiteX131" fmla="*/ 4194968 w 7868507"/>
              <a:gd name="connsiteY131" fmla="*/ 1049296 h 1682351"/>
              <a:gd name="connsiteX132" fmla="*/ 4185496 w 7868507"/>
              <a:gd name="connsiteY132" fmla="*/ 1057811 h 1682351"/>
              <a:gd name="connsiteX133" fmla="*/ 4160588 w 7868507"/>
              <a:gd name="connsiteY133" fmla="*/ 1055289 h 1682351"/>
              <a:gd name="connsiteX134" fmla="*/ 4153601 w 7868507"/>
              <a:gd name="connsiteY134" fmla="*/ 1046911 h 1682351"/>
              <a:gd name="connsiteX135" fmla="*/ 4121597 w 7868507"/>
              <a:gd name="connsiteY135" fmla="*/ 1049768 h 1682351"/>
              <a:gd name="connsiteX136" fmla="*/ 4092519 w 7868507"/>
              <a:gd name="connsiteY136" fmla="*/ 1061793 h 1682351"/>
              <a:gd name="connsiteX137" fmla="*/ 4054082 w 7868507"/>
              <a:gd name="connsiteY137" fmla="*/ 1068526 h 1682351"/>
              <a:gd name="connsiteX138" fmla="*/ 4031133 w 7868507"/>
              <a:gd name="connsiteY138" fmla="*/ 1072650 h 1682351"/>
              <a:gd name="connsiteX139" fmla="*/ 3966873 w 7868507"/>
              <a:gd name="connsiteY139" fmla="*/ 1076267 h 1682351"/>
              <a:gd name="connsiteX140" fmla="*/ 3963573 w 7868507"/>
              <a:gd name="connsiteY140" fmla="*/ 1076172 h 1682351"/>
              <a:gd name="connsiteX141" fmla="*/ 3952740 w 7868507"/>
              <a:gd name="connsiteY141" fmla="*/ 1081643 h 1682351"/>
              <a:gd name="connsiteX142" fmla="*/ 3952284 w 7868507"/>
              <a:gd name="connsiteY142" fmla="*/ 1083043 h 1682351"/>
              <a:gd name="connsiteX143" fmla="*/ 3912008 w 7868507"/>
              <a:gd name="connsiteY143" fmla="*/ 1080346 h 1682351"/>
              <a:gd name="connsiteX144" fmla="*/ 3907178 w 7868507"/>
              <a:gd name="connsiteY144" fmla="*/ 1082452 h 1682351"/>
              <a:gd name="connsiteX145" fmla="*/ 3880262 w 7868507"/>
              <a:gd name="connsiteY145" fmla="*/ 1077541 h 1682351"/>
              <a:gd name="connsiteX146" fmla="*/ 3866711 w 7868507"/>
              <a:gd name="connsiteY146" fmla="*/ 1076684 h 1682351"/>
              <a:gd name="connsiteX147" fmla="*/ 3842517 w 7868507"/>
              <a:gd name="connsiteY147" fmla="*/ 1073470 h 1682351"/>
              <a:gd name="connsiteX148" fmla="*/ 3840538 w 7868507"/>
              <a:gd name="connsiteY148" fmla="*/ 1074837 h 1682351"/>
              <a:gd name="connsiteX149" fmla="*/ 3835745 w 7868507"/>
              <a:gd name="connsiteY149" fmla="*/ 1073596 h 1682351"/>
              <a:gd name="connsiteX150" fmla="*/ 3832245 w 7868507"/>
              <a:gd name="connsiteY150" fmla="*/ 1075205 h 1682351"/>
              <a:gd name="connsiteX151" fmla="*/ 3828256 w 7868507"/>
              <a:gd name="connsiteY151" fmla="*/ 1074786 h 1682351"/>
              <a:gd name="connsiteX152" fmla="*/ 3786574 w 7868507"/>
              <a:gd name="connsiteY152" fmla="*/ 1081253 h 1682351"/>
              <a:gd name="connsiteX153" fmla="*/ 3777568 w 7868507"/>
              <a:gd name="connsiteY153" fmla="*/ 1079989 h 1682351"/>
              <a:gd name="connsiteX154" fmla="*/ 3770769 w 7868507"/>
              <a:gd name="connsiteY154" fmla="*/ 1084796 h 1682351"/>
              <a:gd name="connsiteX155" fmla="*/ 3742056 w 7868507"/>
              <a:gd name="connsiteY155" fmla="*/ 1086062 h 1682351"/>
              <a:gd name="connsiteX156" fmla="*/ 3732135 w 7868507"/>
              <a:gd name="connsiteY156" fmla="*/ 1082300 h 1682351"/>
              <a:gd name="connsiteX157" fmla="*/ 3722961 w 7868507"/>
              <a:gd name="connsiteY157" fmla="*/ 1079602 h 1682351"/>
              <a:gd name="connsiteX158" fmla="*/ 3721773 w 7868507"/>
              <a:gd name="connsiteY158" fmla="*/ 1079610 h 1682351"/>
              <a:gd name="connsiteX159" fmla="*/ 3709837 w 7868507"/>
              <a:gd name="connsiteY159" fmla="*/ 1079694 h 1682351"/>
              <a:gd name="connsiteX160" fmla="*/ 3687629 w 7868507"/>
              <a:gd name="connsiteY160" fmla="*/ 1079849 h 1682351"/>
              <a:gd name="connsiteX161" fmla="*/ 3644574 w 7868507"/>
              <a:gd name="connsiteY161" fmla="*/ 1083439 h 1682351"/>
              <a:gd name="connsiteX162" fmla="*/ 3547156 w 7868507"/>
              <a:gd name="connsiteY162" fmla="*/ 1066356 h 1682351"/>
              <a:gd name="connsiteX163" fmla="*/ 3408831 w 7868507"/>
              <a:gd name="connsiteY163" fmla="*/ 1075438 h 1682351"/>
              <a:gd name="connsiteX164" fmla="*/ 3114039 w 7868507"/>
              <a:gd name="connsiteY164" fmla="*/ 1109327 h 1682351"/>
              <a:gd name="connsiteX165" fmla="*/ 3051319 w 7868507"/>
              <a:gd name="connsiteY165" fmla="*/ 1116688 h 1682351"/>
              <a:gd name="connsiteX166" fmla="*/ 3010058 w 7868507"/>
              <a:gd name="connsiteY166" fmla="*/ 1118821 h 1682351"/>
              <a:gd name="connsiteX167" fmla="*/ 2941155 w 7868507"/>
              <a:gd name="connsiteY167" fmla="*/ 1141827 h 1682351"/>
              <a:gd name="connsiteX168" fmla="*/ 2862733 w 7868507"/>
              <a:gd name="connsiteY168" fmla="*/ 1149849 h 1682351"/>
              <a:gd name="connsiteX169" fmla="*/ 2762853 w 7868507"/>
              <a:gd name="connsiteY169" fmla="*/ 1155888 h 1682351"/>
              <a:gd name="connsiteX170" fmla="*/ 2735957 w 7868507"/>
              <a:gd name="connsiteY170" fmla="*/ 1166296 h 1682351"/>
              <a:gd name="connsiteX171" fmla="*/ 2697453 w 7868507"/>
              <a:gd name="connsiteY171" fmla="*/ 1175920 h 1682351"/>
              <a:gd name="connsiteX172" fmla="*/ 2630587 w 7868507"/>
              <a:gd name="connsiteY172" fmla="*/ 1198561 h 1682351"/>
              <a:gd name="connsiteX173" fmla="*/ 2554087 w 7868507"/>
              <a:gd name="connsiteY173" fmla="*/ 1210615 h 1682351"/>
              <a:gd name="connsiteX174" fmla="*/ 2466063 w 7868507"/>
              <a:gd name="connsiteY174" fmla="*/ 1202949 h 1682351"/>
              <a:gd name="connsiteX175" fmla="*/ 2417946 w 7868507"/>
              <a:gd name="connsiteY175" fmla="*/ 1202719 h 1682351"/>
              <a:gd name="connsiteX176" fmla="*/ 2258819 w 7868507"/>
              <a:gd name="connsiteY176" fmla="*/ 1200304 h 1682351"/>
              <a:gd name="connsiteX177" fmla="*/ 2148771 w 7868507"/>
              <a:gd name="connsiteY177" fmla="*/ 1198564 h 1682351"/>
              <a:gd name="connsiteX178" fmla="*/ 2117137 w 7868507"/>
              <a:gd name="connsiteY178" fmla="*/ 1207800 h 1682351"/>
              <a:gd name="connsiteX179" fmla="*/ 2064067 w 7868507"/>
              <a:gd name="connsiteY179" fmla="*/ 1222897 h 1682351"/>
              <a:gd name="connsiteX180" fmla="*/ 2011154 w 7868507"/>
              <a:gd name="connsiteY180" fmla="*/ 1227589 h 1682351"/>
              <a:gd name="connsiteX181" fmla="*/ 1967562 w 7868507"/>
              <a:gd name="connsiteY181" fmla="*/ 1238053 h 1682351"/>
              <a:gd name="connsiteX182" fmla="*/ 1925305 w 7868507"/>
              <a:gd name="connsiteY182" fmla="*/ 1239652 h 1682351"/>
              <a:gd name="connsiteX183" fmla="*/ 1903633 w 7868507"/>
              <a:gd name="connsiteY183" fmla="*/ 1234971 h 1682351"/>
              <a:gd name="connsiteX184" fmla="*/ 1878608 w 7868507"/>
              <a:gd name="connsiteY184" fmla="*/ 1229903 h 1682351"/>
              <a:gd name="connsiteX185" fmla="*/ 1843617 w 7868507"/>
              <a:gd name="connsiteY185" fmla="*/ 1224887 h 1682351"/>
              <a:gd name="connsiteX186" fmla="*/ 1749265 w 7868507"/>
              <a:gd name="connsiteY186" fmla="*/ 1228560 h 1682351"/>
              <a:gd name="connsiteX187" fmla="*/ 1650050 w 7868507"/>
              <a:gd name="connsiteY187" fmla="*/ 1231064 h 1682351"/>
              <a:gd name="connsiteX188" fmla="*/ 1625906 w 7868507"/>
              <a:gd name="connsiteY188" fmla="*/ 1240466 h 1682351"/>
              <a:gd name="connsiteX189" fmla="*/ 1625638 w 7868507"/>
              <a:gd name="connsiteY189" fmla="*/ 1243542 h 1682351"/>
              <a:gd name="connsiteX190" fmla="*/ 1621994 w 7868507"/>
              <a:gd name="connsiteY190" fmla="*/ 1248302 h 1682351"/>
              <a:gd name="connsiteX191" fmla="*/ 1615654 w 7868507"/>
              <a:gd name="connsiteY191" fmla="*/ 1259137 h 1682351"/>
              <a:gd name="connsiteX192" fmla="*/ 1602888 w 7868507"/>
              <a:gd name="connsiteY192" fmla="*/ 1274010 h 1682351"/>
              <a:gd name="connsiteX193" fmla="*/ 1602366 w 7868507"/>
              <a:gd name="connsiteY193" fmla="*/ 1273557 h 1682351"/>
              <a:gd name="connsiteX194" fmla="*/ 1597689 w 7868507"/>
              <a:gd name="connsiteY194" fmla="*/ 1274721 h 1682351"/>
              <a:gd name="connsiteX195" fmla="*/ 1566332 w 7868507"/>
              <a:gd name="connsiteY195" fmla="*/ 1278948 h 1682351"/>
              <a:gd name="connsiteX196" fmla="*/ 1555040 w 7868507"/>
              <a:gd name="connsiteY196" fmla="*/ 1293696 h 1682351"/>
              <a:gd name="connsiteX197" fmla="*/ 1552558 w 7868507"/>
              <a:gd name="connsiteY197" fmla="*/ 1296317 h 1682351"/>
              <a:gd name="connsiteX198" fmla="*/ 1552423 w 7868507"/>
              <a:gd name="connsiteY198" fmla="*/ 1296224 h 1682351"/>
              <a:gd name="connsiteX199" fmla="*/ 1549631 w 7868507"/>
              <a:gd name="connsiteY199" fmla="*/ 1298702 h 1682351"/>
              <a:gd name="connsiteX200" fmla="*/ 1518013 w 7868507"/>
              <a:gd name="connsiteY200" fmla="*/ 1301677 h 1682351"/>
              <a:gd name="connsiteX201" fmla="*/ 1479156 w 7868507"/>
              <a:gd name="connsiteY201" fmla="*/ 1316098 h 1682351"/>
              <a:gd name="connsiteX202" fmla="*/ 1441079 w 7868507"/>
              <a:gd name="connsiteY202" fmla="*/ 1332684 h 1682351"/>
              <a:gd name="connsiteX203" fmla="*/ 1427483 w 7868507"/>
              <a:gd name="connsiteY203" fmla="*/ 1339810 h 1682351"/>
              <a:gd name="connsiteX204" fmla="*/ 1402408 w 7868507"/>
              <a:gd name="connsiteY204" fmla="*/ 1347572 h 1682351"/>
              <a:gd name="connsiteX205" fmla="*/ 1390401 w 7868507"/>
              <a:gd name="connsiteY205" fmla="*/ 1348064 h 1682351"/>
              <a:gd name="connsiteX206" fmla="*/ 1389965 w 7868507"/>
              <a:gd name="connsiteY206" fmla="*/ 1348612 h 1682351"/>
              <a:gd name="connsiteX207" fmla="*/ 1388601 w 7868507"/>
              <a:gd name="connsiteY207" fmla="*/ 1346953 h 1682351"/>
              <a:gd name="connsiteX208" fmla="*/ 1380844 w 7868507"/>
              <a:gd name="connsiteY208" fmla="*/ 1350384 h 1682351"/>
              <a:gd name="connsiteX209" fmla="*/ 1378861 w 7868507"/>
              <a:gd name="connsiteY209" fmla="*/ 1352221 h 1682351"/>
              <a:gd name="connsiteX210" fmla="*/ 1375758 w 7868507"/>
              <a:gd name="connsiteY210" fmla="*/ 1353731 h 1682351"/>
              <a:gd name="connsiteX211" fmla="*/ 1375650 w 7868507"/>
              <a:gd name="connsiteY211" fmla="*/ 1353592 h 1682351"/>
              <a:gd name="connsiteX212" fmla="*/ 1372804 w 7868507"/>
              <a:gd name="connsiteY212" fmla="*/ 1355351 h 1682351"/>
              <a:gd name="connsiteX213" fmla="*/ 1359249 w 7868507"/>
              <a:gd name="connsiteY213" fmla="*/ 1366189 h 1682351"/>
              <a:gd name="connsiteX214" fmla="*/ 1340780 w 7868507"/>
              <a:gd name="connsiteY214" fmla="*/ 1366894 h 1682351"/>
              <a:gd name="connsiteX215" fmla="*/ 1337816 w 7868507"/>
              <a:gd name="connsiteY215" fmla="*/ 1359128 h 1682351"/>
              <a:gd name="connsiteX216" fmla="*/ 1335560 w 7868507"/>
              <a:gd name="connsiteY216" fmla="*/ 1360910 h 1682351"/>
              <a:gd name="connsiteX217" fmla="*/ 1331292 w 7868507"/>
              <a:gd name="connsiteY217" fmla="*/ 1365723 h 1682351"/>
              <a:gd name="connsiteX218" fmla="*/ 1329826 w 7868507"/>
              <a:gd name="connsiteY218" fmla="*/ 1365581 h 1682351"/>
              <a:gd name="connsiteX219" fmla="*/ 1315524 w 7868507"/>
              <a:gd name="connsiteY219" fmla="*/ 1370869 h 1682351"/>
              <a:gd name="connsiteX220" fmla="*/ 1311310 w 7868507"/>
              <a:gd name="connsiteY220" fmla="*/ 1368878 h 1682351"/>
              <a:gd name="connsiteX221" fmla="*/ 1309448 w 7868507"/>
              <a:gd name="connsiteY221" fmla="*/ 1368851 h 1682351"/>
              <a:gd name="connsiteX222" fmla="*/ 1301298 w 7868507"/>
              <a:gd name="connsiteY222" fmla="*/ 1377498 h 1682351"/>
              <a:gd name="connsiteX223" fmla="*/ 1296925 w 7868507"/>
              <a:gd name="connsiteY223" fmla="*/ 1380996 h 1682351"/>
              <a:gd name="connsiteX224" fmla="*/ 1269267 w 7868507"/>
              <a:gd name="connsiteY224" fmla="*/ 1411589 h 1682351"/>
              <a:gd name="connsiteX225" fmla="*/ 1221707 w 7868507"/>
              <a:gd name="connsiteY225" fmla="*/ 1427353 h 1682351"/>
              <a:gd name="connsiteX226" fmla="*/ 1173283 w 7868507"/>
              <a:gd name="connsiteY226" fmla="*/ 1444522 h 1682351"/>
              <a:gd name="connsiteX227" fmla="*/ 1135382 w 7868507"/>
              <a:gd name="connsiteY227" fmla="*/ 1456933 h 1682351"/>
              <a:gd name="connsiteX228" fmla="*/ 1055416 w 7868507"/>
              <a:gd name="connsiteY228" fmla="*/ 1526389 h 1682351"/>
              <a:gd name="connsiteX229" fmla="*/ 1034752 w 7868507"/>
              <a:gd name="connsiteY229" fmla="*/ 1531257 h 1682351"/>
              <a:gd name="connsiteX230" fmla="*/ 1018956 w 7868507"/>
              <a:gd name="connsiteY230" fmla="*/ 1549595 h 1682351"/>
              <a:gd name="connsiteX231" fmla="*/ 1010858 w 7868507"/>
              <a:gd name="connsiteY231" fmla="*/ 1548110 h 1682351"/>
              <a:gd name="connsiteX232" fmla="*/ 1009435 w 7868507"/>
              <a:gd name="connsiteY232" fmla="*/ 1547700 h 1682351"/>
              <a:gd name="connsiteX233" fmla="*/ 1004312 w 7868507"/>
              <a:gd name="connsiteY233" fmla="*/ 1549413 h 1682351"/>
              <a:gd name="connsiteX234" fmla="*/ 1002155 w 7868507"/>
              <a:gd name="connsiteY234" fmla="*/ 1545703 h 1682351"/>
              <a:gd name="connsiteX235" fmla="*/ 993932 w 7868507"/>
              <a:gd name="connsiteY235" fmla="*/ 1545275 h 1682351"/>
              <a:gd name="connsiteX236" fmla="*/ 984702 w 7868507"/>
              <a:gd name="connsiteY236" fmla="*/ 1549599 h 1682351"/>
              <a:gd name="connsiteX237" fmla="*/ 951832 w 7868507"/>
              <a:gd name="connsiteY237" fmla="*/ 1564506 h 1682351"/>
              <a:gd name="connsiteX238" fmla="*/ 946909 w 7868507"/>
              <a:gd name="connsiteY238" fmla="*/ 1569506 h 1682351"/>
              <a:gd name="connsiteX239" fmla="*/ 930061 w 7868507"/>
              <a:gd name="connsiteY239" fmla="*/ 1573784 h 1682351"/>
              <a:gd name="connsiteX240" fmla="*/ 929189 w 7868507"/>
              <a:gd name="connsiteY240" fmla="*/ 1575061 h 1682351"/>
              <a:gd name="connsiteX241" fmla="*/ 913074 w 7868507"/>
              <a:gd name="connsiteY241" fmla="*/ 1580907 h 1682351"/>
              <a:gd name="connsiteX242" fmla="*/ 885532 w 7868507"/>
              <a:gd name="connsiteY242" fmla="*/ 1596205 h 1682351"/>
              <a:gd name="connsiteX243" fmla="*/ 879535 w 7868507"/>
              <a:gd name="connsiteY243" fmla="*/ 1593350 h 1682351"/>
              <a:gd name="connsiteX244" fmla="*/ 878302 w 7868507"/>
              <a:gd name="connsiteY244" fmla="*/ 1591213 h 1682351"/>
              <a:gd name="connsiteX245" fmla="*/ 870728 w 7868507"/>
              <a:gd name="connsiteY245" fmla="*/ 1595340 h 1682351"/>
              <a:gd name="connsiteX246" fmla="*/ 864075 w 7868507"/>
              <a:gd name="connsiteY246" fmla="*/ 1594517 h 1682351"/>
              <a:gd name="connsiteX247" fmla="*/ 859460 w 7868507"/>
              <a:gd name="connsiteY247" fmla="*/ 1599444 h 1682351"/>
              <a:gd name="connsiteX248" fmla="*/ 851601 w 7868507"/>
              <a:gd name="connsiteY248" fmla="*/ 1600641 h 1682351"/>
              <a:gd name="connsiteX249" fmla="*/ 841730 w 7868507"/>
              <a:gd name="connsiteY249" fmla="*/ 1600929 h 1682351"/>
              <a:gd name="connsiteX250" fmla="*/ 832963 w 7868507"/>
              <a:gd name="connsiteY250" fmla="*/ 1599055 h 1682351"/>
              <a:gd name="connsiteX251" fmla="*/ 820466 w 7868507"/>
              <a:gd name="connsiteY251" fmla="*/ 1602123 h 1682351"/>
              <a:gd name="connsiteX252" fmla="*/ 791859 w 7868507"/>
              <a:gd name="connsiteY252" fmla="*/ 1606663 h 1682351"/>
              <a:gd name="connsiteX253" fmla="*/ 770233 w 7868507"/>
              <a:gd name="connsiteY253" fmla="*/ 1610142 h 1682351"/>
              <a:gd name="connsiteX254" fmla="*/ 732594 w 7868507"/>
              <a:gd name="connsiteY254" fmla="*/ 1620226 h 1682351"/>
              <a:gd name="connsiteX255" fmla="*/ 725765 w 7868507"/>
              <a:gd name="connsiteY255" fmla="*/ 1628741 h 1682351"/>
              <a:gd name="connsiteX256" fmla="*/ 707807 w 7868507"/>
              <a:gd name="connsiteY256" fmla="*/ 1626219 h 1682351"/>
              <a:gd name="connsiteX257" fmla="*/ 702769 w 7868507"/>
              <a:gd name="connsiteY257" fmla="*/ 1617842 h 1682351"/>
              <a:gd name="connsiteX258" fmla="*/ 679694 w 7868507"/>
              <a:gd name="connsiteY258" fmla="*/ 1620699 h 1682351"/>
              <a:gd name="connsiteX259" fmla="*/ 658729 w 7868507"/>
              <a:gd name="connsiteY259" fmla="*/ 1632723 h 1682351"/>
              <a:gd name="connsiteX260" fmla="*/ 631015 w 7868507"/>
              <a:gd name="connsiteY260" fmla="*/ 1639457 h 1682351"/>
              <a:gd name="connsiteX261" fmla="*/ 614469 w 7868507"/>
              <a:gd name="connsiteY261" fmla="*/ 1643580 h 1682351"/>
              <a:gd name="connsiteX262" fmla="*/ 568137 w 7868507"/>
              <a:gd name="connsiteY262" fmla="*/ 1647197 h 1682351"/>
              <a:gd name="connsiteX263" fmla="*/ 565757 w 7868507"/>
              <a:gd name="connsiteY263" fmla="*/ 1647102 h 1682351"/>
              <a:gd name="connsiteX264" fmla="*/ 557947 w 7868507"/>
              <a:gd name="connsiteY264" fmla="*/ 1652573 h 1682351"/>
              <a:gd name="connsiteX265" fmla="*/ 557617 w 7868507"/>
              <a:gd name="connsiteY265" fmla="*/ 1653973 h 1682351"/>
              <a:gd name="connsiteX266" fmla="*/ 528578 w 7868507"/>
              <a:gd name="connsiteY266" fmla="*/ 1651276 h 1682351"/>
              <a:gd name="connsiteX267" fmla="*/ 525096 w 7868507"/>
              <a:gd name="connsiteY267" fmla="*/ 1653383 h 1682351"/>
              <a:gd name="connsiteX268" fmla="*/ 505689 w 7868507"/>
              <a:gd name="connsiteY268" fmla="*/ 1648471 h 1682351"/>
              <a:gd name="connsiteX269" fmla="*/ 495919 w 7868507"/>
              <a:gd name="connsiteY269" fmla="*/ 1647615 h 1682351"/>
              <a:gd name="connsiteX270" fmla="*/ 478476 w 7868507"/>
              <a:gd name="connsiteY270" fmla="*/ 1644401 h 1682351"/>
              <a:gd name="connsiteX271" fmla="*/ 477049 w 7868507"/>
              <a:gd name="connsiteY271" fmla="*/ 1645767 h 1682351"/>
              <a:gd name="connsiteX272" fmla="*/ 473592 w 7868507"/>
              <a:gd name="connsiteY272" fmla="*/ 1644526 h 1682351"/>
              <a:gd name="connsiteX273" fmla="*/ 471069 w 7868507"/>
              <a:gd name="connsiteY273" fmla="*/ 1646136 h 1682351"/>
              <a:gd name="connsiteX274" fmla="*/ 468193 w 7868507"/>
              <a:gd name="connsiteY274" fmla="*/ 1645716 h 1682351"/>
              <a:gd name="connsiteX275" fmla="*/ 438139 w 7868507"/>
              <a:gd name="connsiteY275" fmla="*/ 1652183 h 1682351"/>
              <a:gd name="connsiteX276" fmla="*/ 431647 w 7868507"/>
              <a:gd name="connsiteY276" fmla="*/ 1650919 h 1682351"/>
              <a:gd name="connsiteX277" fmla="*/ 426745 w 7868507"/>
              <a:gd name="connsiteY277" fmla="*/ 1655727 h 1682351"/>
              <a:gd name="connsiteX278" fmla="*/ 406042 w 7868507"/>
              <a:gd name="connsiteY278" fmla="*/ 1656992 h 1682351"/>
              <a:gd name="connsiteX279" fmla="*/ 398889 w 7868507"/>
              <a:gd name="connsiteY279" fmla="*/ 1653230 h 1682351"/>
              <a:gd name="connsiteX280" fmla="*/ 392275 w 7868507"/>
              <a:gd name="connsiteY280" fmla="*/ 1650533 h 1682351"/>
              <a:gd name="connsiteX281" fmla="*/ 391417 w 7868507"/>
              <a:gd name="connsiteY281" fmla="*/ 1650540 h 1682351"/>
              <a:gd name="connsiteX282" fmla="*/ 382811 w 7868507"/>
              <a:gd name="connsiteY282" fmla="*/ 1650624 h 1682351"/>
              <a:gd name="connsiteX283" fmla="*/ 366800 w 7868507"/>
              <a:gd name="connsiteY283" fmla="*/ 1650779 h 1682351"/>
              <a:gd name="connsiteX284" fmla="*/ 335757 w 7868507"/>
              <a:gd name="connsiteY284" fmla="*/ 1654369 h 1682351"/>
              <a:gd name="connsiteX285" fmla="*/ 265518 w 7868507"/>
              <a:gd name="connsiteY285" fmla="*/ 1637286 h 1682351"/>
              <a:gd name="connsiteX286" fmla="*/ 165785 w 7868507"/>
              <a:gd name="connsiteY286" fmla="*/ 1646368 h 1682351"/>
              <a:gd name="connsiteX287" fmla="*/ 5771 w 7868507"/>
              <a:gd name="connsiteY287" fmla="*/ 1682351 h 1682351"/>
              <a:gd name="connsiteX288" fmla="*/ 0 w 7868507"/>
              <a:gd name="connsiteY288" fmla="*/ 1682121 h 1682351"/>
              <a:gd name="connsiteX289" fmla="*/ 0 w 7868507"/>
              <a:gd name="connsiteY289" fmla="*/ 208540 h 1682351"/>
              <a:gd name="connsiteX290" fmla="*/ 1 w 7868507"/>
              <a:gd name="connsiteY290" fmla="*/ 208540 h 168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7868507" h="1682351">
                <a:moveTo>
                  <a:pt x="0" y="0"/>
                </a:moveTo>
                <a:lnTo>
                  <a:pt x="7868507" y="0"/>
                </a:lnTo>
                <a:lnTo>
                  <a:pt x="7865866" y="1824"/>
                </a:lnTo>
                <a:cubicBezTo>
                  <a:pt x="7856431" y="8442"/>
                  <a:pt x="7838680" y="21037"/>
                  <a:pt x="7837561" y="21679"/>
                </a:cubicBezTo>
                <a:cubicBezTo>
                  <a:pt x="7827334" y="28887"/>
                  <a:pt x="7786488" y="47703"/>
                  <a:pt x="7769454" y="43813"/>
                </a:cubicBezTo>
                <a:cubicBezTo>
                  <a:pt x="7776715" y="51976"/>
                  <a:pt x="7698773" y="52885"/>
                  <a:pt x="7695485" y="61050"/>
                </a:cubicBezTo>
                <a:cubicBezTo>
                  <a:pt x="7694124" y="67654"/>
                  <a:pt x="7669858" y="70842"/>
                  <a:pt x="7662356" y="73131"/>
                </a:cubicBezTo>
                <a:cubicBezTo>
                  <a:pt x="7657288" y="79798"/>
                  <a:pt x="7615644" y="67260"/>
                  <a:pt x="7602203" y="99894"/>
                </a:cubicBezTo>
                <a:cubicBezTo>
                  <a:pt x="7564102" y="102340"/>
                  <a:pt x="7563677" y="146948"/>
                  <a:pt x="7533256" y="141638"/>
                </a:cubicBezTo>
                <a:cubicBezTo>
                  <a:pt x="7525393" y="142116"/>
                  <a:pt x="7522481" y="163449"/>
                  <a:pt x="7516926" y="165418"/>
                </a:cubicBezTo>
                <a:lnTo>
                  <a:pt x="7488994" y="178287"/>
                </a:lnTo>
                <a:lnTo>
                  <a:pt x="7478335" y="185700"/>
                </a:lnTo>
                <a:lnTo>
                  <a:pt x="7458526" y="189157"/>
                </a:lnTo>
                <a:cubicBezTo>
                  <a:pt x="7448729" y="190298"/>
                  <a:pt x="7435680" y="189564"/>
                  <a:pt x="7419554" y="192546"/>
                </a:cubicBezTo>
                <a:cubicBezTo>
                  <a:pt x="7391848" y="201320"/>
                  <a:pt x="7364551" y="190112"/>
                  <a:pt x="7347574" y="213028"/>
                </a:cubicBezTo>
                <a:cubicBezTo>
                  <a:pt x="7289734" y="215419"/>
                  <a:pt x="7263297" y="236052"/>
                  <a:pt x="7205646" y="228570"/>
                </a:cubicBezTo>
                <a:cubicBezTo>
                  <a:pt x="7219384" y="234481"/>
                  <a:pt x="7148985" y="225303"/>
                  <a:pt x="7132082" y="240066"/>
                </a:cubicBezTo>
                <a:cubicBezTo>
                  <a:pt x="7098097" y="244851"/>
                  <a:pt x="7078927" y="243254"/>
                  <a:pt x="7026584" y="249305"/>
                </a:cubicBezTo>
                <a:cubicBezTo>
                  <a:pt x="6982005" y="255885"/>
                  <a:pt x="6975045" y="256084"/>
                  <a:pt x="6949796" y="259619"/>
                </a:cubicBezTo>
                <a:lnTo>
                  <a:pt x="6850243" y="278486"/>
                </a:lnTo>
                <a:lnTo>
                  <a:pt x="6848972" y="279419"/>
                </a:lnTo>
                <a:cubicBezTo>
                  <a:pt x="6842431" y="281915"/>
                  <a:pt x="6837674" y="282132"/>
                  <a:pt x="6833720" y="281340"/>
                </a:cubicBezTo>
                <a:lnTo>
                  <a:pt x="6796601" y="279778"/>
                </a:lnTo>
                <a:lnTo>
                  <a:pt x="6793249" y="281365"/>
                </a:lnTo>
                <a:lnTo>
                  <a:pt x="6761214" y="283216"/>
                </a:lnTo>
                <a:cubicBezTo>
                  <a:pt x="6761188" y="283490"/>
                  <a:pt x="6761163" y="283765"/>
                  <a:pt x="6761137" y="284040"/>
                </a:cubicBezTo>
                <a:cubicBezTo>
                  <a:pt x="6760237" y="285931"/>
                  <a:pt x="6758196" y="287407"/>
                  <a:pt x="6753708" y="288053"/>
                </a:cubicBezTo>
                <a:cubicBezTo>
                  <a:pt x="6765963" y="298767"/>
                  <a:pt x="6752991" y="292938"/>
                  <a:pt x="6738673" y="293899"/>
                </a:cubicBezTo>
                <a:cubicBezTo>
                  <a:pt x="6725584" y="299105"/>
                  <a:pt x="6686848" y="314912"/>
                  <a:pt x="6675177" y="319284"/>
                </a:cubicBezTo>
                <a:lnTo>
                  <a:pt x="6668648" y="320128"/>
                </a:lnTo>
                <a:cubicBezTo>
                  <a:pt x="6668631" y="320193"/>
                  <a:pt x="6668614" y="320260"/>
                  <a:pt x="6668596" y="320325"/>
                </a:cubicBezTo>
                <a:cubicBezTo>
                  <a:pt x="6667339" y="320894"/>
                  <a:pt x="6665255" y="321316"/>
                  <a:pt x="6661861" y="321574"/>
                </a:cubicBezTo>
                <a:lnTo>
                  <a:pt x="6644079" y="323301"/>
                </a:lnTo>
                <a:lnTo>
                  <a:pt x="6640227" y="325063"/>
                </a:lnTo>
                <a:lnTo>
                  <a:pt x="6639422" y="327491"/>
                </a:lnTo>
                <a:lnTo>
                  <a:pt x="6617073" y="336554"/>
                </a:lnTo>
                <a:cubicBezTo>
                  <a:pt x="6605813" y="334764"/>
                  <a:pt x="6572341" y="351494"/>
                  <a:pt x="6565938" y="354459"/>
                </a:cubicBezTo>
                <a:lnTo>
                  <a:pt x="6506395" y="372715"/>
                </a:lnTo>
                <a:cubicBezTo>
                  <a:pt x="6446059" y="407226"/>
                  <a:pt x="6413333" y="405459"/>
                  <a:pt x="6366803" y="421832"/>
                </a:cubicBezTo>
                <a:cubicBezTo>
                  <a:pt x="6324390" y="424230"/>
                  <a:pt x="6284368" y="425700"/>
                  <a:pt x="6245343" y="435559"/>
                </a:cubicBezTo>
                <a:cubicBezTo>
                  <a:pt x="6215336" y="440142"/>
                  <a:pt x="6196358" y="442032"/>
                  <a:pt x="6186762" y="449329"/>
                </a:cubicBezTo>
                <a:lnTo>
                  <a:pt x="6151870" y="456667"/>
                </a:lnTo>
                <a:lnTo>
                  <a:pt x="6094791" y="467108"/>
                </a:lnTo>
                <a:cubicBezTo>
                  <a:pt x="6094657" y="467835"/>
                  <a:pt x="6094521" y="468561"/>
                  <a:pt x="6094387" y="469288"/>
                </a:cubicBezTo>
                <a:lnTo>
                  <a:pt x="6088888" y="472662"/>
                </a:lnTo>
                <a:lnTo>
                  <a:pt x="6079322" y="480342"/>
                </a:lnTo>
                <a:lnTo>
                  <a:pt x="6060058" y="490885"/>
                </a:lnTo>
                <a:lnTo>
                  <a:pt x="6059271" y="490563"/>
                </a:lnTo>
                <a:cubicBezTo>
                  <a:pt x="6057130" y="490070"/>
                  <a:pt x="6054850" y="490140"/>
                  <a:pt x="6052214" y="491388"/>
                </a:cubicBezTo>
                <a:cubicBezTo>
                  <a:pt x="6043152" y="492025"/>
                  <a:pt x="6015622" y="492143"/>
                  <a:pt x="6004898" y="494385"/>
                </a:cubicBezTo>
                <a:cubicBezTo>
                  <a:pt x="5999647" y="497933"/>
                  <a:pt x="5993947" y="501457"/>
                  <a:pt x="5987859" y="504838"/>
                </a:cubicBezTo>
                <a:lnTo>
                  <a:pt x="5984113" y="506697"/>
                </a:lnTo>
                <a:lnTo>
                  <a:pt x="5983909" y="506630"/>
                </a:lnTo>
                <a:cubicBezTo>
                  <a:pt x="5982816" y="506817"/>
                  <a:pt x="5981478" y="507345"/>
                  <a:pt x="5979696" y="508387"/>
                </a:cubicBezTo>
                <a:lnTo>
                  <a:pt x="5931986" y="510495"/>
                </a:lnTo>
                <a:cubicBezTo>
                  <a:pt x="5909485" y="515471"/>
                  <a:pt x="5891640" y="509415"/>
                  <a:pt x="5873354" y="520717"/>
                </a:cubicBezTo>
                <a:cubicBezTo>
                  <a:pt x="5862814" y="523027"/>
                  <a:pt x="5852640" y="524240"/>
                  <a:pt x="5843006" y="525739"/>
                </a:cubicBezTo>
                <a:lnTo>
                  <a:pt x="5825737" y="530029"/>
                </a:lnTo>
                <a:lnTo>
                  <a:pt x="5812271" y="536366"/>
                </a:lnTo>
                <a:cubicBezTo>
                  <a:pt x="5756812" y="585055"/>
                  <a:pt x="5726733" y="582561"/>
                  <a:pt x="5683965" y="605660"/>
                </a:cubicBezTo>
                <a:cubicBezTo>
                  <a:pt x="5644981" y="609044"/>
                  <a:pt x="5608194" y="611118"/>
                  <a:pt x="5572324" y="625027"/>
                </a:cubicBezTo>
                <a:lnTo>
                  <a:pt x="5556903" y="628786"/>
                </a:lnTo>
                <a:lnTo>
                  <a:pt x="5553544" y="627847"/>
                </a:lnTo>
                <a:lnTo>
                  <a:pt x="5526889" y="632098"/>
                </a:lnTo>
                <a:lnTo>
                  <a:pt x="5521078" y="637584"/>
                </a:lnTo>
                <a:lnTo>
                  <a:pt x="5512534" y="637267"/>
                </a:lnTo>
                <a:cubicBezTo>
                  <a:pt x="5504747" y="639009"/>
                  <a:pt x="5481345" y="646244"/>
                  <a:pt x="5474353" y="648039"/>
                </a:cubicBezTo>
                <a:lnTo>
                  <a:pt x="5470584" y="648039"/>
                </a:lnTo>
                <a:lnTo>
                  <a:pt x="5467496" y="650003"/>
                </a:lnTo>
                <a:lnTo>
                  <a:pt x="5462885" y="649269"/>
                </a:lnTo>
                <a:lnTo>
                  <a:pt x="5461190" y="650833"/>
                </a:lnTo>
                <a:lnTo>
                  <a:pt x="5438256" y="650162"/>
                </a:lnTo>
                <a:lnTo>
                  <a:pt x="5425515" y="650724"/>
                </a:lnTo>
                <a:lnTo>
                  <a:pt x="5399851" y="648648"/>
                </a:lnTo>
                <a:lnTo>
                  <a:pt x="5395578" y="651245"/>
                </a:lnTo>
                <a:lnTo>
                  <a:pt x="5357693" y="652764"/>
                </a:lnTo>
                <a:cubicBezTo>
                  <a:pt x="5357603" y="653244"/>
                  <a:pt x="5357512" y="653723"/>
                  <a:pt x="5357422" y="654203"/>
                </a:cubicBezTo>
                <a:lnTo>
                  <a:pt x="5347920" y="660769"/>
                </a:lnTo>
                <a:lnTo>
                  <a:pt x="5344829" y="661019"/>
                </a:lnTo>
                <a:cubicBezTo>
                  <a:pt x="5307153" y="665059"/>
                  <a:pt x="5332651" y="677514"/>
                  <a:pt x="5285263" y="671313"/>
                </a:cubicBezTo>
                <a:cubicBezTo>
                  <a:pt x="5280405" y="677746"/>
                  <a:pt x="5274454" y="678943"/>
                  <a:pt x="5264305" y="677803"/>
                </a:cubicBezTo>
                <a:cubicBezTo>
                  <a:pt x="5246014" y="680189"/>
                  <a:pt x="5247969" y="694161"/>
                  <a:pt x="5229182" y="688503"/>
                </a:cubicBezTo>
                <a:cubicBezTo>
                  <a:pt x="5232786" y="695611"/>
                  <a:pt x="5194630" y="696876"/>
                  <a:pt x="5203382" y="703484"/>
                </a:cubicBezTo>
                <a:cubicBezTo>
                  <a:pt x="5191747" y="712293"/>
                  <a:pt x="5185418" y="701775"/>
                  <a:pt x="5173833" y="709660"/>
                </a:cubicBezTo>
                <a:cubicBezTo>
                  <a:pt x="5160556" y="713156"/>
                  <a:pt x="5181164" y="700314"/>
                  <a:pt x="5166382" y="702062"/>
                </a:cubicBezTo>
                <a:cubicBezTo>
                  <a:pt x="5152981" y="704685"/>
                  <a:pt x="5149341" y="697471"/>
                  <a:pt x="5142858" y="702153"/>
                </a:cubicBezTo>
                <a:cubicBezTo>
                  <a:pt x="5140697" y="703712"/>
                  <a:pt x="5138223" y="706594"/>
                  <a:pt x="5134964" y="711602"/>
                </a:cubicBezTo>
                <a:cubicBezTo>
                  <a:pt x="5116062" y="710281"/>
                  <a:pt x="5112766" y="718879"/>
                  <a:pt x="5087368" y="727066"/>
                </a:cubicBezTo>
                <a:cubicBezTo>
                  <a:pt x="5076462" y="724359"/>
                  <a:pt x="5067967" y="727957"/>
                  <a:pt x="5059763" y="733651"/>
                </a:cubicBezTo>
                <a:cubicBezTo>
                  <a:pt x="5047285" y="735133"/>
                  <a:pt x="5035444" y="738447"/>
                  <a:pt x="5023240" y="742299"/>
                </a:cubicBezTo>
                <a:lnTo>
                  <a:pt x="5007406" y="747156"/>
                </a:lnTo>
                <a:lnTo>
                  <a:pt x="4995851" y="746560"/>
                </a:lnTo>
                <a:cubicBezTo>
                  <a:pt x="4991224" y="747463"/>
                  <a:pt x="4986919" y="747840"/>
                  <a:pt x="4983107" y="748274"/>
                </a:cubicBezTo>
                <a:lnTo>
                  <a:pt x="4973068" y="750600"/>
                </a:lnTo>
                <a:lnTo>
                  <a:pt x="4967642" y="756164"/>
                </a:lnTo>
                <a:lnTo>
                  <a:pt x="4958938" y="756308"/>
                </a:lnTo>
                <a:lnTo>
                  <a:pt x="4949594" y="761504"/>
                </a:lnTo>
                <a:lnTo>
                  <a:pt x="4947761" y="759559"/>
                </a:lnTo>
                <a:lnTo>
                  <a:pt x="4939683" y="757589"/>
                </a:lnTo>
                <a:lnTo>
                  <a:pt x="4905733" y="776774"/>
                </a:lnTo>
                <a:cubicBezTo>
                  <a:pt x="4896707" y="781329"/>
                  <a:pt x="4889057" y="783325"/>
                  <a:pt x="4885524" y="784914"/>
                </a:cubicBezTo>
                <a:lnTo>
                  <a:pt x="4884537" y="786309"/>
                </a:lnTo>
                <a:lnTo>
                  <a:pt x="4863207" y="792997"/>
                </a:lnTo>
                <a:lnTo>
                  <a:pt x="4857388" y="798678"/>
                </a:lnTo>
                <a:cubicBezTo>
                  <a:pt x="4843193" y="806581"/>
                  <a:pt x="4824167" y="805577"/>
                  <a:pt x="4816499" y="818246"/>
                </a:cubicBezTo>
                <a:cubicBezTo>
                  <a:pt x="4812647" y="821244"/>
                  <a:pt x="4808821" y="822962"/>
                  <a:pt x="4805033" y="823877"/>
                </a:cubicBezTo>
                <a:lnTo>
                  <a:pt x="4794341" y="824641"/>
                </a:lnTo>
                <a:lnTo>
                  <a:pt x="4791139" y="821265"/>
                </a:lnTo>
                <a:lnTo>
                  <a:pt x="4784697" y="823709"/>
                </a:lnTo>
                <a:lnTo>
                  <a:pt x="4782810" y="823507"/>
                </a:lnTo>
                <a:cubicBezTo>
                  <a:pt x="4779205" y="823102"/>
                  <a:pt x="4775651" y="822843"/>
                  <a:pt x="4772164" y="823203"/>
                </a:cubicBezTo>
                <a:cubicBezTo>
                  <a:pt x="4777656" y="842476"/>
                  <a:pt x="4743396" y="829438"/>
                  <a:pt x="4753756" y="843711"/>
                </a:cubicBezTo>
                <a:cubicBezTo>
                  <a:pt x="4735544" y="849041"/>
                  <a:pt x="4750178" y="861228"/>
                  <a:pt x="4727551" y="851537"/>
                </a:cubicBezTo>
                <a:cubicBezTo>
                  <a:pt x="4699946" y="874427"/>
                  <a:pt x="4652821" y="902023"/>
                  <a:pt x="4631760" y="932126"/>
                </a:cubicBezTo>
                <a:cubicBezTo>
                  <a:pt x="4606537" y="943038"/>
                  <a:pt x="4602512" y="938987"/>
                  <a:pt x="4584082" y="949940"/>
                </a:cubicBezTo>
                <a:cubicBezTo>
                  <a:pt x="4584818" y="973908"/>
                  <a:pt x="4539784" y="951314"/>
                  <a:pt x="4523312" y="974005"/>
                </a:cubicBezTo>
                <a:lnTo>
                  <a:pt x="4463504" y="996548"/>
                </a:lnTo>
                <a:lnTo>
                  <a:pt x="4452680" y="1008042"/>
                </a:lnTo>
                <a:lnTo>
                  <a:pt x="4445284" y="1009976"/>
                </a:lnTo>
                <a:lnTo>
                  <a:pt x="4407084" y="1025274"/>
                </a:lnTo>
                <a:lnTo>
                  <a:pt x="4398766" y="1022420"/>
                </a:lnTo>
                <a:lnTo>
                  <a:pt x="4397057" y="1020283"/>
                </a:lnTo>
                <a:lnTo>
                  <a:pt x="4386552" y="1024409"/>
                </a:lnTo>
                <a:lnTo>
                  <a:pt x="4377324" y="1023587"/>
                </a:lnTo>
                <a:lnTo>
                  <a:pt x="4370923" y="1028513"/>
                </a:lnTo>
                <a:lnTo>
                  <a:pt x="4360023" y="1029711"/>
                </a:lnTo>
                <a:cubicBezTo>
                  <a:pt x="4355937" y="1029719"/>
                  <a:pt x="4351336" y="1029614"/>
                  <a:pt x="4346335" y="1029999"/>
                </a:cubicBezTo>
                <a:lnTo>
                  <a:pt x="4334175" y="1028124"/>
                </a:lnTo>
                <a:lnTo>
                  <a:pt x="4316842" y="1031192"/>
                </a:lnTo>
                <a:cubicBezTo>
                  <a:pt x="4303471" y="1033665"/>
                  <a:pt x="4290547" y="1035645"/>
                  <a:pt x="4277163" y="1035732"/>
                </a:cubicBezTo>
                <a:cubicBezTo>
                  <a:pt x="4267809" y="1040481"/>
                  <a:pt x="4258392" y="1043112"/>
                  <a:pt x="4247171" y="1039212"/>
                </a:cubicBezTo>
                <a:cubicBezTo>
                  <a:pt x="4219321" y="1044529"/>
                  <a:pt x="4214817" y="1052707"/>
                  <a:pt x="4194968" y="1049296"/>
                </a:cubicBezTo>
                <a:cubicBezTo>
                  <a:pt x="4190926" y="1053911"/>
                  <a:pt x="4187967" y="1056500"/>
                  <a:pt x="4185496" y="1057811"/>
                </a:cubicBezTo>
                <a:cubicBezTo>
                  <a:pt x="4178081" y="1061743"/>
                  <a:pt x="4175081" y="1054170"/>
                  <a:pt x="4160588" y="1055289"/>
                </a:cubicBezTo>
                <a:cubicBezTo>
                  <a:pt x="4144737" y="1055386"/>
                  <a:pt x="4168066" y="1044910"/>
                  <a:pt x="4153601" y="1046911"/>
                </a:cubicBezTo>
                <a:cubicBezTo>
                  <a:pt x="4140408" y="1053461"/>
                  <a:pt x="4134952" y="1042305"/>
                  <a:pt x="4121597" y="1049768"/>
                </a:cubicBezTo>
                <a:cubicBezTo>
                  <a:pt x="4130078" y="1057306"/>
                  <a:pt x="4089547" y="1054328"/>
                  <a:pt x="4092519" y="1061793"/>
                </a:cubicBezTo>
                <a:cubicBezTo>
                  <a:pt x="4073305" y="1054083"/>
                  <a:pt x="4073723" y="1068186"/>
                  <a:pt x="4054082" y="1068526"/>
                </a:cubicBezTo>
                <a:cubicBezTo>
                  <a:pt x="4043475" y="1066267"/>
                  <a:pt x="4037035" y="1066795"/>
                  <a:pt x="4031133" y="1072650"/>
                </a:cubicBezTo>
                <a:cubicBezTo>
                  <a:pt x="3981712" y="1061225"/>
                  <a:pt x="4007226" y="1076435"/>
                  <a:pt x="3966873" y="1076267"/>
                </a:cubicBezTo>
                <a:lnTo>
                  <a:pt x="3963573" y="1076172"/>
                </a:lnTo>
                <a:lnTo>
                  <a:pt x="3952740" y="1081643"/>
                </a:lnTo>
                <a:cubicBezTo>
                  <a:pt x="3952588" y="1082109"/>
                  <a:pt x="3952435" y="1082575"/>
                  <a:pt x="3952284" y="1083043"/>
                </a:cubicBezTo>
                <a:lnTo>
                  <a:pt x="3912008" y="1080346"/>
                </a:lnTo>
                <a:lnTo>
                  <a:pt x="3907178" y="1082452"/>
                </a:lnTo>
                <a:lnTo>
                  <a:pt x="3880262" y="1077541"/>
                </a:lnTo>
                <a:lnTo>
                  <a:pt x="3866711" y="1076684"/>
                </a:lnTo>
                <a:lnTo>
                  <a:pt x="3842517" y="1073470"/>
                </a:lnTo>
                <a:lnTo>
                  <a:pt x="3840538" y="1074837"/>
                </a:lnTo>
                <a:lnTo>
                  <a:pt x="3835745" y="1073596"/>
                </a:lnTo>
                <a:lnTo>
                  <a:pt x="3832245" y="1075205"/>
                </a:lnTo>
                <a:lnTo>
                  <a:pt x="3828256" y="1074786"/>
                </a:lnTo>
                <a:cubicBezTo>
                  <a:pt x="3820644" y="1075794"/>
                  <a:pt x="3795021" y="1080386"/>
                  <a:pt x="3786574" y="1081253"/>
                </a:cubicBezTo>
                <a:lnTo>
                  <a:pt x="3777568" y="1079989"/>
                </a:lnTo>
                <a:lnTo>
                  <a:pt x="3770769" y="1084796"/>
                </a:lnTo>
                <a:lnTo>
                  <a:pt x="3742056" y="1086062"/>
                </a:lnTo>
                <a:lnTo>
                  <a:pt x="3732135" y="1082300"/>
                </a:lnTo>
                <a:lnTo>
                  <a:pt x="3722961" y="1079602"/>
                </a:lnTo>
                <a:lnTo>
                  <a:pt x="3721773" y="1079610"/>
                </a:lnTo>
                <a:lnTo>
                  <a:pt x="3709837" y="1079694"/>
                </a:lnTo>
                <a:lnTo>
                  <a:pt x="3687629" y="1079849"/>
                </a:lnTo>
                <a:cubicBezTo>
                  <a:pt x="3673456" y="1080105"/>
                  <a:pt x="3659080" y="1080912"/>
                  <a:pt x="3644574" y="1083439"/>
                </a:cubicBezTo>
                <a:cubicBezTo>
                  <a:pt x="3589095" y="1070946"/>
                  <a:pt x="3593887" y="1069803"/>
                  <a:pt x="3547156" y="1066356"/>
                </a:cubicBezTo>
                <a:cubicBezTo>
                  <a:pt x="3524419" y="1052844"/>
                  <a:pt x="3435948" y="1076852"/>
                  <a:pt x="3408831" y="1075438"/>
                </a:cubicBezTo>
                <a:cubicBezTo>
                  <a:pt x="3341934" y="1084022"/>
                  <a:pt x="3199862" y="1123979"/>
                  <a:pt x="3114039" y="1109327"/>
                </a:cubicBezTo>
                <a:cubicBezTo>
                  <a:pt x="3092859" y="1111484"/>
                  <a:pt x="3063890" y="1116528"/>
                  <a:pt x="3051319" y="1116688"/>
                </a:cubicBezTo>
                <a:lnTo>
                  <a:pt x="3010058" y="1118821"/>
                </a:lnTo>
                <a:lnTo>
                  <a:pt x="2941155" y="1141827"/>
                </a:lnTo>
                <a:cubicBezTo>
                  <a:pt x="2906040" y="1127149"/>
                  <a:pt x="2906331" y="1144134"/>
                  <a:pt x="2862733" y="1149849"/>
                </a:cubicBezTo>
                <a:cubicBezTo>
                  <a:pt x="2846732" y="1145242"/>
                  <a:pt x="2772044" y="1145386"/>
                  <a:pt x="2762853" y="1155888"/>
                </a:cubicBezTo>
                <a:cubicBezTo>
                  <a:pt x="2752600" y="1158438"/>
                  <a:pt x="2740554" y="1155224"/>
                  <a:pt x="2735957" y="1166296"/>
                </a:cubicBezTo>
                <a:cubicBezTo>
                  <a:pt x="2728293" y="1179691"/>
                  <a:pt x="2692123" y="1160594"/>
                  <a:pt x="2697453" y="1175920"/>
                </a:cubicBezTo>
                <a:cubicBezTo>
                  <a:pt x="2671775" y="1162864"/>
                  <a:pt x="2651911" y="1191050"/>
                  <a:pt x="2630587" y="1198561"/>
                </a:cubicBezTo>
                <a:cubicBezTo>
                  <a:pt x="2610325" y="1198229"/>
                  <a:pt x="2600793" y="1205603"/>
                  <a:pt x="2554087" y="1210615"/>
                </a:cubicBezTo>
                <a:cubicBezTo>
                  <a:pt x="2531792" y="1195398"/>
                  <a:pt x="2507411" y="1222739"/>
                  <a:pt x="2466063" y="1202949"/>
                </a:cubicBezTo>
                <a:cubicBezTo>
                  <a:pt x="2464801" y="1205165"/>
                  <a:pt x="2452486" y="1203160"/>
                  <a:pt x="2417946" y="1202719"/>
                </a:cubicBezTo>
                <a:cubicBezTo>
                  <a:pt x="2383405" y="1202277"/>
                  <a:pt x="2310873" y="1202063"/>
                  <a:pt x="2258819" y="1200304"/>
                </a:cubicBezTo>
                <a:cubicBezTo>
                  <a:pt x="2199732" y="1200698"/>
                  <a:pt x="2226373" y="1222055"/>
                  <a:pt x="2148771" y="1198564"/>
                </a:cubicBezTo>
                <a:cubicBezTo>
                  <a:pt x="2142871" y="1211179"/>
                  <a:pt x="2133698" y="1212428"/>
                  <a:pt x="2117137" y="1207800"/>
                </a:cubicBezTo>
                <a:cubicBezTo>
                  <a:pt x="2088573" y="1208890"/>
                  <a:pt x="2095766" y="1239016"/>
                  <a:pt x="2064067" y="1222897"/>
                </a:cubicBezTo>
                <a:cubicBezTo>
                  <a:pt x="2043442" y="1230104"/>
                  <a:pt x="2024354" y="1222318"/>
                  <a:pt x="2011154" y="1227589"/>
                </a:cubicBezTo>
                <a:lnTo>
                  <a:pt x="1967562" y="1238053"/>
                </a:lnTo>
                <a:cubicBezTo>
                  <a:pt x="1943445" y="1241153"/>
                  <a:pt x="1936681" y="1218694"/>
                  <a:pt x="1925305" y="1239652"/>
                </a:cubicBezTo>
                <a:lnTo>
                  <a:pt x="1903633" y="1234971"/>
                </a:lnTo>
                <a:lnTo>
                  <a:pt x="1878608" y="1229903"/>
                </a:lnTo>
                <a:cubicBezTo>
                  <a:pt x="1865432" y="1226444"/>
                  <a:pt x="1871623" y="1230353"/>
                  <a:pt x="1843617" y="1224887"/>
                </a:cubicBezTo>
                <a:cubicBezTo>
                  <a:pt x="1825673" y="1239930"/>
                  <a:pt x="1796410" y="1228866"/>
                  <a:pt x="1749265" y="1228560"/>
                </a:cubicBezTo>
                <a:lnTo>
                  <a:pt x="1650050" y="1231064"/>
                </a:lnTo>
                <a:lnTo>
                  <a:pt x="1625906" y="1240466"/>
                </a:lnTo>
                <a:cubicBezTo>
                  <a:pt x="1625817" y="1241492"/>
                  <a:pt x="1625727" y="1242517"/>
                  <a:pt x="1625638" y="1243542"/>
                </a:cubicBezTo>
                <a:lnTo>
                  <a:pt x="1621994" y="1248302"/>
                </a:lnTo>
                <a:lnTo>
                  <a:pt x="1615654" y="1259137"/>
                </a:lnTo>
                <a:lnTo>
                  <a:pt x="1602888" y="1274010"/>
                </a:lnTo>
                <a:lnTo>
                  <a:pt x="1602366" y="1273557"/>
                </a:lnTo>
                <a:cubicBezTo>
                  <a:pt x="1600947" y="1272861"/>
                  <a:pt x="1599436" y="1272961"/>
                  <a:pt x="1597689" y="1274721"/>
                </a:cubicBezTo>
                <a:cubicBezTo>
                  <a:pt x="1591684" y="1275620"/>
                  <a:pt x="1573440" y="1275786"/>
                  <a:pt x="1566332" y="1278948"/>
                </a:cubicBezTo>
                <a:cubicBezTo>
                  <a:pt x="1562852" y="1283954"/>
                  <a:pt x="1559075" y="1288927"/>
                  <a:pt x="1555040" y="1293696"/>
                </a:cubicBezTo>
                <a:lnTo>
                  <a:pt x="1552558" y="1296317"/>
                </a:lnTo>
                <a:lnTo>
                  <a:pt x="1552423" y="1296224"/>
                </a:lnTo>
                <a:cubicBezTo>
                  <a:pt x="1551698" y="1296488"/>
                  <a:pt x="1550811" y="1297233"/>
                  <a:pt x="1549631" y="1298702"/>
                </a:cubicBezTo>
                <a:lnTo>
                  <a:pt x="1518013" y="1301677"/>
                </a:lnTo>
                <a:cubicBezTo>
                  <a:pt x="1503101" y="1308697"/>
                  <a:pt x="1491274" y="1300153"/>
                  <a:pt x="1479156" y="1316098"/>
                </a:cubicBezTo>
                <a:cubicBezTo>
                  <a:pt x="1465186" y="1322615"/>
                  <a:pt x="1452185" y="1322947"/>
                  <a:pt x="1441079" y="1332684"/>
                </a:cubicBezTo>
                <a:cubicBezTo>
                  <a:pt x="1435555" y="1330684"/>
                  <a:pt x="1430746" y="1331145"/>
                  <a:pt x="1427483" y="1339810"/>
                </a:cubicBezTo>
                <a:cubicBezTo>
                  <a:pt x="1414128" y="1344023"/>
                  <a:pt x="1409403" y="1336269"/>
                  <a:pt x="1402408" y="1347572"/>
                </a:cubicBezTo>
                <a:cubicBezTo>
                  <a:pt x="1392551" y="1336117"/>
                  <a:pt x="1393098" y="1342070"/>
                  <a:pt x="1390401" y="1348064"/>
                </a:cubicBezTo>
                <a:lnTo>
                  <a:pt x="1389965" y="1348612"/>
                </a:lnTo>
                <a:lnTo>
                  <a:pt x="1388601" y="1346953"/>
                </a:lnTo>
                <a:lnTo>
                  <a:pt x="1380844" y="1350384"/>
                </a:lnTo>
                <a:lnTo>
                  <a:pt x="1378861" y="1352221"/>
                </a:lnTo>
                <a:cubicBezTo>
                  <a:pt x="1377460" y="1353281"/>
                  <a:pt x="1376483" y="1353720"/>
                  <a:pt x="1375758" y="1353731"/>
                </a:cubicBezTo>
                <a:lnTo>
                  <a:pt x="1375650" y="1353592"/>
                </a:lnTo>
                <a:lnTo>
                  <a:pt x="1372804" y="1355351"/>
                </a:lnTo>
                <a:cubicBezTo>
                  <a:pt x="1368066" y="1358724"/>
                  <a:pt x="1363523" y="1362386"/>
                  <a:pt x="1359249" y="1366189"/>
                </a:cubicBezTo>
                <a:cubicBezTo>
                  <a:pt x="1355111" y="1360199"/>
                  <a:pt x="1345759" y="1369902"/>
                  <a:pt x="1340780" y="1366894"/>
                </a:cubicBezTo>
                <a:lnTo>
                  <a:pt x="1337816" y="1359128"/>
                </a:lnTo>
                <a:lnTo>
                  <a:pt x="1335560" y="1360910"/>
                </a:lnTo>
                <a:lnTo>
                  <a:pt x="1331292" y="1365723"/>
                </a:lnTo>
                <a:cubicBezTo>
                  <a:pt x="1330626" y="1366376"/>
                  <a:pt x="1330143" y="1366473"/>
                  <a:pt x="1329826" y="1365581"/>
                </a:cubicBezTo>
                <a:cubicBezTo>
                  <a:pt x="1327198" y="1366438"/>
                  <a:pt x="1318609" y="1370320"/>
                  <a:pt x="1315524" y="1370869"/>
                </a:cubicBezTo>
                <a:lnTo>
                  <a:pt x="1311310" y="1368878"/>
                </a:lnTo>
                <a:lnTo>
                  <a:pt x="1309448" y="1368851"/>
                </a:lnTo>
                <a:lnTo>
                  <a:pt x="1301298" y="1377498"/>
                </a:lnTo>
                <a:lnTo>
                  <a:pt x="1296925" y="1380996"/>
                </a:lnTo>
                <a:lnTo>
                  <a:pt x="1269267" y="1411589"/>
                </a:lnTo>
                <a:lnTo>
                  <a:pt x="1221707" y="1427353"/>
                </a:lnTo>
                <a:cubicBezTo>
                  <a:pt x="1207203" y="1448075"/>
                  <a:pt x="1174765" y="1420621"/>
                  <a:pt x="1173283" y="1444522"/>
                </a:cubicBezTo>
                <a:cubicBezTo>
                  <a:pt x="1158285" y="1453361"/>
                  <a:pt x="1155560" y="1448889"/>
                  <a:pt x="1135382" y="1456933"/>
                </a:cubicBezTo>
                <a:cubicBezTo>
                  <a:pt x="1116745" y="1484511"/>
                  <a:pt x="1078431" y="1506705"/>
                  <a:pt x="1055416" y="1526389"/>
                </a:cubicBezTo>
                <a:cubicBezTo>
                  <a:pt x="1038974" y="1514246"/>
                  <a:pt x="1049103" y="1527982"/>
                  <a:pt x="1034752" y="1531257"/>
                </a:cubicBezTo>
                <a:cubicBezTo>
                  <a:pt x="1041441" y="1546591"/>
                  <a:pt x="1016408" y="1529831"/>
                  <a:pt x="1018956" y="1549595"/>
                </a:cubicBezTo>
                <a:cubicBezTo>
                  <a:pt x="1016264" y="1549565"/>
                  <a:pt x="1013575" y="1548913"/>
                  <a:pt x="1010858" y="1548110"/>
                </a:cubicBezTo>
                <a:lnTo>
                  <a:pt x="1009435" y="1547700"/>
                </a:lnTo>
                <a:lnTo>
                  <a:pt x="1004312" y="1549413"/>
                </a:lnTo>
                <a:lnTo>
                  <a:pt x="1002155" y="1545703"/>
                </a:lnTo>
                <a:lnTo>
                  <a:pt x="993932" y="1545275"/>
                </a:lnTo>
                <a:cubicBezTo>
                  <a:pt x="990963" y="1545764"/>
                  <a:pt x="987897" y="1547047"/>
                  <a:pt x="984702" y="1549599"/>
                </a:cubicBezTo>
                <a:cubicBezTo>
                  <a:pt x="977771" y="1561338"/>
                  <a:pt x="963339" y="1558228"/>
                  <a:pt x="951832" y="1564506"/>
                </a:cubicBezTo>
                <a:lnTo>
                  <a:pt x="946909" y="1569506"/>
                </a:lnTo>
                <a:lnTo>
                  <a:pt x="930061" y="1573784"/>
                </a:lnTo>
                <a:lnTo>
                  <a:pt x="929189" y="1575061"/>
                </a:lnTo>
                <a:cubicBezTo>
                  <a:pt x="926358" y="1576248"/>
                  <a:pt x="920350" y="1577383"/>
                  <a:pt x="913074" y="1580907"/>
                </a:cubicBezTo>
                <a:lnTo>
                  <a:pt x="885532" y="1596205"/>
                </a:lnTo>
                <a:lnTo>
                  <a:pt x="879535" y="1593350"/>
                </a:lnTo>
                <a:lnTo>
                  <a:pt x="878302" y="1591213"/>
                </a:lnTo>
                <a:lnTo>
                  <a:pt x="870728" y="1595340"/>
                </a:lnTo>
                <a:lnTo>
                  <a:pt x="864075" y="1594517"/>
                </a:lnTo>
                <a:lnTo>
                  <a:pt x="859460" y="1599444"/>
                </a:lnTo>
                <a:lnTo>
                  <a:pt x="851601" y="1600641"/>
                </a:lnTo>
                <a:cubicBezTo>
                  <a:pt x="848654" y="1600649"/>
                  <a:pt x="845337" y="1600545"/>
                  <a:pt x="841730" y="1600929"/>
                </a:cubicBezTo>
                <a:lnTo>
                  <a:pt x="832963" y="1599055"/>
                </a:lnTo>
                <a:lnTo>
                  <a:pt x="820466" y="1602123"/>
                </a:lnTo>
                <a:cubicBezTo>
                  <a:pt x="810825" y="1604596"/>
                  <a:pt x="801507" y="1606575"/>
                  <a:pt x="791859" y="1606663"/>
                </a:cubicBezTo>
                <a:cubicBezTo>
                  <a:pt x="785113" y="1611411"/>
                  <a:pt x="778324" y="1614043"/>
                  <a:pt x="770233" y="1610142"/>
                </a:cubicBezTo>
                <a:cubicBezTo>
                  <a:pt x="750154" y="1615459"/>
                  <a:pt x="746906" y="1623638"/>
                  <a:pt x="732594" y="1620226"/>
                </a:cubicBezTo>
                <a:cubicBezTo>
                  <a:pt x="729681" y="1624842"/>
                  <a:pt x="727547" y="1627431"/>
                  <a:pt x="725765" y="1628741"/>
                </a:cubicBezTo>
                <a:cubicBezTo>
                  <a:pt x="720419" y="1632674"/>
                  <a:pt x="718256" y="1625100"/>
                  <a:pt x="707807" y="1626219"/>
                </a:cubicBezTo>
                <a:cubicBezTo>
                  <a:pt x="696378" y="1626316"/>
                  <a:pt x="713198" y="1615841"/>
                  <a:pt x="702769" y="1617842"/>
                </a:cubicBezTo>
                <a:cubicBezTo>
                  <a:pt x="693256" y="1624391"/>
                  <a:pt x="689323" y="1613235"/>
                  <a:pt x="679694" y="1620699"/>
                </a:cubicBezTo>
                <a:cubicBezTo>
                  <a:pt x="685809" y="1628237"/>
                  <a:pt x="656585" y="1625258"/>
                  <a:pt x="658729" y="1632723"/>
                </a:cubicBezTo>
                <a:cubicBezTo>
                  <a:pt x="644875" y="1625014"/>
                  <a:pt x="645176" y="1639116"/>
                  <a:pt x="631015" y="1639457"/>
                </a:cubicBezTo>
                <a:cubicBezTo>
                  <a:pt x="623368" y="1637197"/>
                  <a:pt x="618725" y="1637726"/>
                  <a:pt x="614469" y="1643580"/>
                </a:cubicBezTo>
                <a:cubicBezTo>
                  <a:pt x="578836" y="1632156"/>
                  <a:pt x="597232" y="1647365"/>
                  <a:pt x="568137" y="1647197"/>
                </a:cubicBezTo>
                <a:lnTo>
                  <a:pt x="565757" y="1647102"/>
                </a:lnTo>
                <a:lnTo>
                  <a:pt x="557947" y="1652573"/>
                </a:lnTo>
                <a:cubicBezTo>
                  <a:pt x="557837" y="1653040"/>
                  <a:pt x="557727" y="1653506"/>
                  <a:pt x="557617" y="1653973"/>
                </a:cubicBezTo>
                <a:lnTo>
                  <a:pt x="528578" y="1651276"/>
                </a:lnTo>
                <a:lnTo>
                  <a:pt x="525096" y="1653383"/>
                </a:lnTo>
                <a:lnTo>
                  <a:pt x="505689" y="1648471"/>
                </a:lnTo>
                <a:lnTo>
                  <a:pt x="495919" y="1647615"/>
                </a:lnTo>
                <a:lnTo>
                  <a:pt x="478476" y="1644401"/>
                </a:lnTo>
                <a:lnTo>
                  <a:pt x="477049" y="1645767"/>
                </a:lnTo>
                <a:lnTo>
                  <a:pt x="473592" y="1644526"/>
                </a:lnTo>
                <a:lnTo>
                  <a:pt x="471069" y="1646136"/>
                </a:lnTo>
                <a:lnTo>
                  <a:pt x="468193" y="1645716"/>
                </a:lnTo>
                <a:cubicBezTo>
                  <a:pt x="462704" y="1646724"/>
                  <a:pt x="444230" y="1651316"/>
                  <a:pt x="438139" y="1652183"/>
                </a:cubicBezTo>
                <a:lnTo>
                  <a:pt x="431647" y="1650919"/>
                </a:lnTo>
                <a:lnTo>
                  <a:pt x="426745" y="1655727"/>
                </a:lnTo>
                <a:lnTo>
                  <a:pt x="406042" y="1656992"/>
                </a:lnTo>
                <a:lnTo>
                  <a:pt x="398889" y="1653230"/>
                </a:lnTo>
                <a:lnTo>
                  <a:pt x="392275" y="1650533"/>
                </a:lnTo>
                <a:lnTo>
                  <a:pt x="391417" y="1650540"/>
                </a:lnTo>
                <a:lnTo>
                  <a:pt x="382811" y="1650624"/>
                </a:lnTo>
                <a:lnTo>
                  <a:pt x="366800" y="1650779"/>
                </a:lnTo>
                <a:cubicBezTo>
                  <a:pt x="356581" y="1651035"/>
                  <a:pt x="346216" y="1651842"/>
                  <a:pt x="335757" y="1654369"/>
                </a:cubicBezTo>
                <a:cubicBezTo>
                  <a:pt x="295757" y="1641876"/>
                  <a:pt x="299211" y="1640734"/>
                  <a:pt x="265518" y="1637286"/>
                </a:cubicBezTo>
                <a:cubicBezTo>
                  <a:pt x="249125" y="1623774"/>
                  <a:pt x="185336" y="1647782"/>
                  <a:pt x="165785" y="1646368"/>
                </a:cubicBezTo>
                <a:cubicBezTo>
                  <a:pt x="129610" y="1652806"/>
                  <a:pt x="62947" y="1676892"/>
                  <a:pt x="5771" y="1682351"/>
                </a:cubicBezTo>
                <a:lnTo>
                  <a:pt x="0" y="1682121"/>
                </a:lnTo>
                <a:lnTo>
                  <a:pt x="0" y="208540"/>
                </a:lnTo>
                <a:lnTo>
                  <a:pt x="1" y="20854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A63313B7-3007-48A7-BE97-9A74C1121E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473" y="792481"/>
            <a:ext cx="4067694" cy="5310206"/>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508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close-up of a camera&#10;&#10;AI-generated content may be incorrect.">
            <a:extLst>
              <a:ext uri="{FF2B5EF4-FFF2-40B4-BE49-F238E27FC236}">
                <a16:creationId xmlns:a16="http://schemas.microsoft.com/office/drawing/2014/main" id="{A520E06B-7FF1-169C-719E-C07ABD1C652A}"/>
              </a:ext>
            </a:extLst>
          </p:cNvPr>
          <p:cNvPicPr>
            <a:picLocks noChangeAspect="1"/>
          </p:cNvPicPr>
          <p:nvPr/>
        </p:nvPicPr>
        <p:blipFill>
          <a:blip r:embed="rId2"/>
          <a:srcRect l="28708" r="35722" b="-1"/>
          <a:stretch/>
        </p:blipFill>
        <p:spPr>
          <a:xfrm>
            <a:off x="723899" y="969818"/>
            <a:ext cx="3704013" cy="4976553"/>
          </a:xfrm>
          <a:prstGeom prst="rect">
            <a:avLst/>
          </a:prstGeom>
        </p:spPr>
      </p:pic>
      <p:sp>
        <p:nvSpPr>
          <p:cNvPr id="17" name="Rectangle 6">
            <a:extLst>
              <a:ext uri="{FF2B5EF4-FFF2-40B4-BE49-F238E27FC236}">
                <a16:creationId xmlns:a16="http://schemas.microsoft.com/office/drawing/2014/main" id="{3FD46A31-BFB8-4D6E-8A49-A2DC0DEDA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6507" y="5869654"/>
            <a:ext cx="1367625"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5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2B680F-E0F5-BE2E-55ED-3EF4DDCDC590}"/>
              </a:ext>
            </a:extLst>
          </p:cNvPr>
          <p:cNvSpPr>
            <a:spLocks noGrp="1"/>
          </p:cNvSpPr>
          <p:nvPr>
            <p:ph idx="1"/>
          </p:nvPr>
        </p:nvSpPr>
        <p:spPr>
          <a:xfrm>
            <a:off x="5215855" y="598215"/>
            <a:ext cx="5982132" cy="5504473"/>
          </a:xfrm>
        </p:spPr>
        <p:txBody>
          <a:bodyPr vert="horz" lIns="91440" tIns="45720" rIns="91440" bIns="45720" rtlCol="0" anchor="t">
            <a:normAutofit/>
          </a:bodyPr>
          <a:lstStyle/>
          <a:p>
            <a:r>
              <a:rPr lang="en-GB" sz="1600" dirty="0">
                <a:latin typeface="Arial"/>
                <a:cs typeface="Arial"/>
              </a:rPr>
              <a:t>•</a:t>
            </a:r>
            <a:r>
              <a:rPr lang="en-GB" sz="1600" b="1" dirty="0">
                <a:ea typeface="+mn-lt"/>
                <a:cs typeface="+mn-lt"/>
              </a:rPr>
              <a:t>Directed surveillance</a:t>
            </a:r>
            <a:r>
              <a:rPr lang="en-GB" sz="1600" dirty="0">
                <a:ea typeface="+mn-lt"/>
                <a:cs typeface="+mn-lt"/>
              </a:rPr>
              <a:t>- Where an individual is watched or followed but cannot trespass onto their property including officers following them in vehicles, from observation points or follow them by foot.</a:t>
            </a:r>
            <a:endParaRPr lang="en-GB" sz="1600" dirty="0"/>
          </a:p>
          <a:p>
            <a:r>
              <a:rPr lang="en-GB" sz="1600" dirty="0">
                <a:latin typeface="Arial"/>
                <a:cs typeface="Arial"/>
              </a:rPr>
              <a:t>•</a:t>
            </a:r>
            <a:r>
              <a:rPr lang="en-GB" sz="1600" dirty="0">
                <a:ea typeface="+mn-lt"/>
                <a:cs typeface="+mn-lt"/>
              </a:rPr>
              <a:t>Under the Regulation of Investigatory Powers Act 2000, directed surveillance comes under covert surveillance if itis carried out for the reason of a specific investigation or operation. This includes having to obtain private information about individuals. Therefore, the privacy of data should not be breached. </a:t>
            </a:r>
            <a:endParaRPr lang="en-GB" sz="1600" dirty="0"/>
          </a:p>
          <a:p>
            <a:r>
              <a:rPr lang="en-GB" sz="1600" dirty="0">
                <a:latin typeface="Arial"/>
                <a:cs typeface="Arial"/>
              </a:rPr>
              <a:t>•</a:t>
            </a:r>
            <a:r>
              <a:rPr lang="en-GB" sz="1600" dirty="0">
                <a:ea typeface="+mn-lt"/>
                <a:cs typeface="+mn-lt"/>
              </a:rPr>
              <a:t> </a:t>
            </a:r>
            <a:r>
              <a:rPr lang="en-GB" sz="1600" b="1" dirty="0">
                <a:ea typeface="+mn-lt"/>
                <a:cs typeface="+mn-lt"/>
              </a:rPr>
              <a:t>Intrusive surveillance</a:t>
            </a:r>
            <a:r>
              <a:rPr lang="en-GB" sz="1600" dirty="0">
                <a:ea typeface="+mn-lt"/>
                <a:cs typeface="+mn-lt"/>
              </a:rPr>
              <a:t>: This involves interfering and observing a property or individuals within a property for example placing devices in cars or within properties. </a:t>
            </a:r>
            <a:r>
              <a:rPr lang="en-GB" sz="1600" dirty="0"/>
              <a:t>(His Majesty's Inspectorate of Constabulary and Fire &amp; Rescue Services , 2023)</a:t>
            </a:r>
          </a:p>
          <a:p>
            <a:r>
              <a:rPr lang="en-GB" sz="1600" dirty="0">
                <a:latin typeface="Arial"/>
                <a:cs typeface="Arial"/>
              </a:rPr>
              <a:t>•</a:t>
            </a:r>
            <a:r>
              <a:rPr lang="en-GB" sz="1600" dirty="0">
                <a:ea typeface="+mn-lt"/>
                <a:cs typeface="+mn-lt"/>
              </a:rPr>
              <a:t>Under Section 26(4) of the Regulation of Investigatory Powers Act 2000 covert surveillance is called intrusive surveillance if it meets the criteria of being carried out in relation to anything taking place on a residential premises or in a private vehicle. This may also involve the presence of individuals on the premises or in the vehicle or is carried out by means of a surveillance device.</a:t>
            </a:r>
            <a:endParaRPr lang="en-GB" sz="1600" dirty="0"/>
          </a:p>
          <a:p>
            <a:pPr marL="0" indent="0">
              <a:buNone/>
            </a:pPr>
            <a:r>
              <a:rPr lang="en-GB" sz="1600" dirty="0">
                <a:ea typeface="+mn-lt"/>
                <a:cs typeface="+mn-lt"/>
              </a:rPr>
              <a:t>. </a:t>
            </a:r>
            <a:r>
              <a:rPr lang="en-GB" sz="1600" dirty="0"/>
              <a:t>(</a:t>
            </a:r>
            <a:r>
              <a:rPr lang="en-GB" sz="1600" dirty="0" err="1"/>
              <a:t>Harfield</a:t>
            </a:r>
            <a:r>
              <a:rPr lang="en-GB" sz="1600" dirty="0"/>
              <a:t> &amp; </a:t>
            </a:r>
            <a:r>
              <a:rPr lang="en-GB" sz="1600" dirty="0" err="1"/>
              <a:t>Harfield</a:t>
            </a:r>
            <a:r>
              <a:rPr lang="en-GB" sz="1600" dirty="0"/>
              <a:t>, 2023)</a:t>
            </a:r>
          </a:p>
        </p:txBody>
      </p:sp>
    </p:spTree>
    <p:extLst>
      <p:ext uri="{BB962C8B-B14F-4D97-AF65-F5344CB8AC3E}">
        <p14:creationId xmlns:p14="http://schemas.microsoft.com/office/powerpoint/2010/main" val="14731263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lose-up of a document&#10;&#10;AI-generated content may be incorrect.">
            <a:extLst>
              <a:ext uri="{FF2B5EF4-FFF2-40B4-BE49-F238E27FC236}">
                <a16:creationId xmlns:a16="http://schemas.microsoft.com/office/drawing/2014/main" id="{54BA7C25-DDCE-67FA-D8A2-7A9BBFF4E1F7}"/>
              </a:ext>
            </a:extLst>
          </p:cNvPr>
          <p:cNvPicPr>
            <a:picLocks noGrp="1" noChangeAspect="1"/>
          </p:cNvPicPr>
          <p:nvPr>
            <p:ph idx="1"/>
          </p:nvPr>
        </p:nvPicPr>
        <p:blipFill>
          <a:blip r:embed="rId2"/>
          <a:stretch>
            <a:fillRect/>
          </a:stretch>
        </p:blipFill>
        <p:spPr>
          <a:xfrm>
            <a:off x="542576" y="744109"/>
            <a:ext cx="3774395"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A8659941-AAE2-325F-9DEB-C15B3AEB7ADF}"/>
              </a:ext>
            </a:extLst>
          </p:cNvPr>
          <p:cNvSpPr txBox="1"/>
          <p:nvPr/>
        </p:nvSpPr>
        <p:spPr>
          <a:xfrm>
            <a:off x="4603101" y="933061"/>
            <a:ext cx="6640285" cy="41703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300" b="1" u="sng" dirty="0"/>
              <a:t>Regulation</a:t>
            </a:r>
            <a:r>
              <a:rPr lang="en-GB" sz="2300" b="1" u="sng" dirty="0">
                <a:ea typeface="+mn-lt"/>
                <a:cs typeface="+mn-lt"/>
              </a:rPr>
              <a:t> of Investigatory Powers Act 2000.</a:t>
            </a:r>
          </a:p>
          <a:p>
            <a:endParaRPr lang="en-GB" sz="2300" dirty="0">
              <a:solidFill>
                <a:srgbClr val="000000"/>
              </a:solidFill>
              <a:ea typeface="+mn-lt"/>
              <a:cs typeface="+mn-lt"/>
            </a:endParaRPr>
          </a:p>
          <a:p>
            <a:pPr marL="171450" indent="-171450">
              <a:buFont typeface="Arial"/>
              <a:buChar char="•"/>
            </a:pPr>
            <a:r>
              <a:rPr lang="en-GB" sz="900" dirty="0">
                <a:solidFill>
                  <a:srgbClr val="FFFFFE"/>
                </a:solidFill>
                <a:latin typeface="Arial"/>
                <a:ea typeface="+mn-lt"/>
                <a:cs typeface="+mn-lt"/>
              </a:rPr>
              <a:t>-</a:t>
            </a:r>
            <a:r>
              <a:rPr lang="en-GB" sz="1400" dirty="0">
                <a:latin typeface="Arial"/>
                <a:cs typeface="Arial"/>
              </a:rPr>
              <a:t>-Provides a framework to ensure investigatory techniques are used in a way that is compatible with the Article 8 right to respect for private and family life, ensures that these techniques are used in a regulated way and provides safeguards against the abuse of such methods. Police and intelligence services can carry out surveillance under the Regulation of Investigatory Powers Act 2000 (RIPA). </a:t>
            </a:r>
            <a:endParaRPr lang="en-GB" dirty="0">
              <a:latin typeface="Arial"/>
              <a:cs typeface="Arial"/>
            </a:endParaRPr>
          </a:p>
          <a:p>
            <a:r>
              <a:rPr lang="en-GB" sz="1400" dirty="0">
                <a:solidFill>
                  <a:srgbClr val="000000"/>
                </a:solidFill>
                <a:latin typeface="Arial"/>
                <a:cs typeface="Arial"/>
              </a:rPr>
              <a:t>-</a:t>
            </a:r>
            <a:r>
              <a:rPr lang="en-GB" sz="1400" dirty="0">
                <a:latin typeface="Arial"/>
                <a:cs typeface="Arial"/>
              </a:rPr>
              <a:t>Surveillance is only authorized if it's considered: </a:t>
            </a:r>
            <a:endParaRPr lang="en-GB" dirty="0">
              <a:latin typeface="Arial"/>
              <a:cs typeface="Arial"/>
            </a:endParaRPr>
          </a:p>
          <a:p>
            <a:r>
              <a:rPr lang="en-GB" sz="1400" dirty="0">
                <a:latin typeface="Arial"/>
                <a:cs typeface="Arial"/>
              </a:rPr>
              <a:t>-Proportionate </a:t>
            </a:r>
            <a:endParaRPr lang="en-GB" dirty="0">
              <a:latin typeface="Arial"/>
              <a:cs typeface="Arial"/>
            </a:endParaRPr>
          </a:p>
          <a:p>
            <a:r>
              <a:rPr lang="en-GB" sz="1400" dirty="0">
                <a:latin typeface="Arial"/>
                <a:cs typeface="Arial"/>
              </a:rPr>
              <a:t>-Necessary </a:t>
            </a:r>
            <a:endParaRPr lang="en-GB" dirty="0">
              <a:latin typeface="Arial"/>
              <a:cs typeface="Arial"/>
            </a:endParaRPr>
          </a:p>
          <a:p>
            <a:r>
              <a:rPr lang="en-GB" sz="1400" dirty="0">
                <a:latin typeface="Arial"/>
                <a:cs typeface="Arial"/>
              </a:rPr>
              <a:t>-In the interests of national security, public safety, public health, or to prevent or detect crime </a:t>
            </a:r>
            <a:endParaRPr lang="en-GB" dirty="0">
              <a:latin typeface="Arial"/>
              <a:cs typeface="Arial"/>
            </a:endParaRPr>
          </a:p>
          <a:p>
            <a:r>
              <a:rPr lang="en-GB" sz="1400" dirty="0">
                <a:latin typeface="Arial"/>
                <a:cs typeface="Arial"/>
              </a:rPr>
              <a:t>-The invasion of privacy is the minimum possible </a:t>
            </a:r>
            <a:endParaRPr lang="en-GB" dirty="0">
              <a:latin typeface="Arial"/>
              <a:cs typeface="Arial"/>
            </a:endParaRPr>
          </a:p>
          <a:p>
            <a:r>
              <a:rPr lang="en-GB" sz="1400" dirty="0">
                <a:latin typeface="Arial"/>
                <a:cs typeface="Arial"/>
              </a:rPr>
              <a:t>-If properly authorized, the results of surveillance can be admissible in criminal trials.</a:t>
            </a:r>
            <a:endParaRPr lang="en-GB" dirty="0">
              <a:latin typeface="Arial"/>
              <a:cs typeface="Arial"/>
            </a:endParaRPr>
          </a:p>
          <a:p>
            <a:endParaRPr lang="en-GB" sz="2300" dirty="0"/>
          </a:p>
        </p:txBody>
      </p:sp>
      <p:pic>
        <p:nvPicPr>
          <p:cNvPr id="6" name="Picture 5">
            <a:extLst>
              <a:ext uri="{FF2B5EF4-FFF2-40B4-BE49-F238E27FC236}">
                <a16:creationId xmlns:a16="http://schemas.microsoft.com/office/drawing/2014/main" id="{EA1ECD4B-A00C-CCC7-6A63-095FF335A414}"/>
              </a:ext>
            </a:extLst>
          </p:cNvPr>
          <p:cNvPicPr>
            <a:picLocks noChangeAspect="1"/>
          </p:cNvPicPr>
          <p:nvPr/>
        </p:nvPicPr>
        <p:blipFill>
          <a:blip r:embed="rId3"/>
          <a:stretch>
            <a:fillRect/>
          </a:stretch>
        </p:blipFill>
        <p:spPr>
          <a:xfrm>
            <a:off x="4608678" y="5246498"/>
            <a:ext cx="2019300" cy="504825"/>
          </a:xfrm>
          <a:prstGeom prst="rect">
            <a:avLst/>
          </a:prstGeom>
        </p:spPr>
      </p:pic>
    </p:spTree>
    <p:extLst>
      <p:ext uri="{BB962C8B-B14F-4D97-AF65-F5344CB8AC3E}">
        <p14:creationId xmlns:p14="http://schemas.microsoft.com/office/powerpoint/2010/main" val="27445222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461273-5026-6253-B1F6-4C9D884611BD}"/>
              </a:ext>
            </a:extLst>
          </p:cNvPr>
          <p:cNvSpPr>
            <a:spLocks noGrp="1"/>
          </p:cNvSpPr>
          <p:nvPr>
            <p:ph type="title"/>
          </p:nvPr>
        </p:nvSpPr>
        <p:spPr>
          <a:xfrm>
            <a:off x="793662" y="386930"/>
            <a:ext cx="10066122" cy="1298448"/>
          </a:xfrm>
        </p:spPr>
        <p:txBody>
          <a:bodyPr anchor="b">
            <a:normAutofit/>
          </a:bodyPr>
          <a:lstStyle/>
          <a:p>
            <a:r>
              <a:rPr lang="en-US" sz="4800" b="1" u="sng"/>
              <a:t>Further legislation.</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5B8C43B-0816-6BCE-2F84-E500F4130B6E}"/>
              </a:ext>
            </a:extLst>
          </p:cNvPr>
          <p:cNvSpPr>
            <a:spLocks noGrp="1"/>
          </p:cNvSpPr>
          <p:nvPr>
            <p:ph idx="1"/>
          </p:nvPr>
        </p:nvSpPr>
        <p:spPr>
          <a:xfrm>
            <a:off x="793661" y="2599509"/>
            <a:ext cx="4530898" cy="3639450"/>
          </a:xfrm>
        </p:spPr>
        <p:txBody>
          <a:bodyPr anchor="ctr">
            <a:normAutofit fontScale="92500" lnSpcReduction="20000"/>
          </a:bodyPr>
          <a:lstStyle/>
          <a:p>
            <a:pPr marL="0" indent="0" fontAlgn="ctr">
              <a:buNone/>
            </a:pPr>
            <a:r>
              <a:rPr lang="en-GB" sz="1700" b="0" i="0" u="sng" dirty="0">
                <a:effectLst/>
                <a:latin typeface="Google Sans"/>
              </a:rPr>
              <a:t>Investigatory Powers Act 2016 (IPA) </a:t>
            </a:r>
          </a:p>
          <a:p>
            <a:pPr>
              <a:buFont typeface="Arial" panose="020B0604020202020204" pitchFamily="34" charset="0"/>
              <a:buChar char="•"/>
            </a:pPr>
            <a:r>
              <a:rPr lang="en-GB" sz="1700" b="0" i="0" dirty="0">
                <a:effectLst/>
                <a:latin typeface="Google Sans"/>
              </a:rPr>
              <a:t>Governs the powers of </a:t>
            </a:r>
            <a:r>
              <a:rPr lang="en-GB" sz="1700" dirty="0">
                <a:latin typeface="Google Sans"/>
              </a:rPr>
              <a:t>the </a:t>
            </a:r>
            <a:r>
              <a:rPr lang="en-GB" sz="1700" b="0" i="0" dirty="0">
                <a:effectLst/>
                <a:latin typeface="Google Sans"/>
              </a:rPr>
              <a:t>public to obtain the content of communications and metadata for law enforcement purposes.</a:t>
            </a:r>
          </a:p>
          <a:p>
            <a:pPr>
              <a:buFont typeface="Arial" panose="020B0604020202020204" pitchFamily="34" charset="0"/>
              <a:buChar char="•"/>
            </a:pPr>
            <a:r>
              <a:rPr lang="en-GB" sz="1700" dirty="0">
                <a:latin typeface="Google Sans"/>
              </a:rPr>
              <a:t>W</a:t>
            </a:r>
            <a:r>
              <a:rPr lang="en-GB" sz="1700" b="0" i="0" dirty="0">
                <a:effectLst/>
                <a:latin typeface="Google Sans"/>
              </a:rPr>
              <a:t>arrant required for the most intrusive powers to be authorized. Need authorisation by the secretary of state and an independent judicial commissioner.</a:t>
            </a:r>
          </a:p>
          <a:p>
            <a:pPr>
              <a:buFont typeface="Arial" panose="020B0604020202020204" pitchFamily="34" charset="0"/>
              <a:buChar char="•"/>
            </a:pPr>
            <a:r>
              <a:rPr lang="en-GB" sz="1700" b="0" i="0" dirty="0">
                <a:effectLst/>
                <a:latin typeface="Google Sans"/>
              </a:rPr>
              <a:t>For how we use the investigatory powers available to for example who, where, when, how and what was said during communications.</a:t>
            </a:r>
          </a:p>
          <a:p>
            <a:pPr marL="0" indent="0">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(Davies, 2020)</a:t>
            </a:r>
            <a:endParaRPr lang="en-GB" sz="1700" b="0" i="0" dirty="0">
              <a:effectLst/>
              <a:latin typeface="Google Sans"/>
            </a:endParaRPr>
          </a:p>
          <a:p>
            <a:r>
              <a:rPr lang="en-GB" sz="1700" i="0" u="sng" dirty="0">
                <a:effectLst/>
                <a:latin typeface="Google Sans"/>
              </a:rPr>
              <a:t>The National Security Act 2023 </a:t>
            </a:r>
          </a:p>
          <a:p>
            <a:r>
              <a:rPr lang="en-GB" sz="1700" dirty="0">
                <a:latin typeface="Google Sans"/>
              </a:rPr>
              <a:t>P</a:t>
            </a:r>
            <a:r>
              <a:rPr lang="en-GB" sz="1700" b="0" i="0" dirty="0">
                <a:effectLst/>
                <a:latin typeface="Google Sans"/>
              </a:rPr>
              <a:t>rovides law enforcement agencies with tools to disrupt state threats such as acts of terrorism.</a:t>
            </a:r>
          </a:p>
          <a:p>
            <a:endParaRPr lang="en-US" sz="1700" dirty="0"/>
          </a:p>
        </p:txBody>
      </p:sp>
      <p:pic>
        <p:nvPicPr>
          <p:cNvPr id="4" name="Picture 3">
            <a:extLst>
              <a:ext uri="{FF2B5EF4-FFF2-40B4-BE49-F238E27FC236}">
                <a16:creationId xmlns:a16="http://schemas.microsoft.com/office/drawing/2014/main" id="{FAA628D8-464F-8EC4-CF43-482C1FDA2340}"/>
              </a:ext>
            </a:extLst>
          </p:cNvPr>
          <p:cNvPicPr>
            <a:picLocks noChangeAspect="1"/>
          </p:cNvPicPr>
          <p:nvPr/>
        </p:nvPicPr>
        <p:blipFill>
          <a:blip r:embed="rId2"/>
          <a:stretch>
            <a:fillRect/>
          </a:stretch>
        </p:blipFill>
        <p:spPr>
          <a:xfrm>
            <a:off x="5911532" y="3077950"/>
            <a:ext cx="5150277" cy="2526854"/>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770553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204432-6F8E-5DBC-A59B-FADA48CFB02F}"/>
              </a:ext>
            </a:extLst>
          </p:cNvPr>
          <p:cNvSpPr>
            <a:spLocks noGrp="1"/>
          </p:cNvSpPr>
          <p:nvPr>
            <p:ph type="title"/>
          </p:nvPr>
        </p:nvSpPr>
        <p:spPr>
          <a:xfrm>
            <a:off x="657184" y="261826"/>
            <a:ext cx="10066122" cy="1298448"/>
          </a:xfrm>
        </p:spPr>
        <p:txBody>
          <a:bodyPr anchor="b">
            <a:normAutofit/>
          </a:bodyPr>
          <a:lstStyle/>
          <a:p>
            <a:r>
              <a:rPr lang="en-GB" sz="4800" b="1" u="sng"/>
              <a:t>Advantages. </a:t>
            </a:r>
          </a:p>
        </p:txBody>
      </p:sp>
      <p:sp>
        <p:nvSpPr>
          <p:cNvPr id="33" name="Rectangle 3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54A78E-8852-15C5-9BFF-A1A5E13C9F86}"/>
              </a:ext>
            </a:extLst>
          </p:cNvPr>
          <p:cNvSpPr>
            <a:spLocks noGrp="1"/>
          </p:cNvSpPr>
          <p:nvPr>
            <p:ph idx="1"/>
          </p:nvPr>
        </p:nvSpPr>
        <p:spPr>
          <a:xfrm>
            <a:off x="345688" y="2597405"/>
            <a:ext cx="9933135" cy="3639450"/>
          </a:xfrm>
        </p:spPr>
        <p:txBody>
          <a:bodyPr vert="horz" lIns="91440" tIns="45720" rIns="91440" bIns="45720" rtlCol="0" anchor="ctr">
            <a:noAutofit/>
          </a:bodyPr>
          <a:lstStyle/>
          <a:p>
            <a:r>
              <a:rPr lang="en-GB" sz="1400" b="1" dirty="0">
                <a:latin typeface="Calibri"/>
                <a:ea typeface="+mn-lt"/>
                <a:cs typeface="+mn-lt"/>
              </a:rPr>
              <a:t>Identifying individuals involved.</a:t>
            </a:r>
            <a:endParaRPr lang="en-GB" sz="1400" dirty="0">
              <a:latin typeface="Calibri"/>
              <a:ea typeface="Calibri"/>
              <a:cs typeface="Calibri"/>
            </a:endParaRPr>
          </a:p>
          <a:p>
            <a:r>
              <a:rPr lang="en-GB" sz="1400" dirty="0">
                <a:latin typeface="Calibri"/>
                <a:ea typeface="+mn-lt"/>
                <a:cs typeface="+mn-lt"/>
              </a:rPr>
              <a:t>Intelligence agencies use surveillance to identify. </a:t>
            </a:r>
          </a:p>
          <a:p>
            <a:r>
              <a:rPr lang="en-GB" sz="1400" dirty="0">
                <a:latin typeface="Calibri"/>
                <a:ea typeface="+mn-lt"/>
                <a:cs typeface="+mn-lt"/>
              </a:rPr>
              <a:t>Individuals that are involved and who support terrorist attacks. </a:t>
            </a:r>
          </a:p>
          <a:p>
            <a:pPr marL="0" indent="0">
              <a:buNone/>
            </a:pPr>
            <a:r>
              <a:rPr lang="en-GB" sz="1400" dirty="0">
                <a:latin typeface="Calibri"/>
                <a:ea typeface="Calibri"/>
                <a:cs typeface="Calibri"/>
              </a:rPr>
              <a:t> (</a:t>
            </a:r>
            <a:r>
              <a:rPr lang="en-GB" sz="1400" dirty="0" err="1">
                <a:latin typeface="Calibri"/>
                <a:ea typeface="Calibri"/>
                <a:cs typeface="Calibri"/>
              </a:rPr>
              <a:t>Macnish</a:t>
            </a:r>
            <a:r>
              <a:rPr lang="en-GB" sz="1400" dirty="0">
                <a:latin typeface="Calibri"/>
                <a:ea typeface="Calibri"/>
                <a:cs typeface="Calibri"/>
              </a:rPr>
              <a:t> &amp; </a:t>
            </a:r>
            <a:r>
              <a:rPr lang="en-GB" sz="1400" dirty="0" err="1">
                <a:latin typeface="Calibri"/>
                <a:ea typeface="Calibri"/>
                <a:cs typeface="Calibri"/>
              </a:rPr>
              <a:t>Henschke</a:t>
            </a:r>
            <a:r>
              <a:rPr lang="en-GB" sz="1400" dirty="0">
                <a:latin typeface="Calibri"/>
                <a:ea typeface="Calibri"/>
                <a:cs typeface="Calibri"/>
              </a:rPr>
              <a:t>, 2023)</a:t>
            </a:r>
          </a:p>
          <a:p>
            <a:r>
              <a:rPr lang="en-GB" sz="1400" b="1" dirty="0">
                <a:latin typeface="Calibri"/>
                <a:ea typeface="+mn-lt"/>
                <a:cs typeface="+mn-lt"/>
              </a:rPr>
              <a:t>Predicting terrorist attacks.</a:t>
            </a:r>
            <a:endParaRPr lang="en-GB" sz="1400" dirty="0">
              <a:latin typeface="Calibri"/>
              <a:ea typeface="Calibri"/>
              <a:cs typeface="Calibri"/>
            </a:endParaRPr>
          </a:p>
          <a:p>
            <a:r>
              <a:rPr lang="en-GB" sz="1400" dirty="0">
                <a:latin typeface="Calibri"/>
                <a:ea typeface="+mn-lt"/>
                <a:cs typeface="+mn-lt"/>
              </a:rPr>
              <a:t>Analyse individual’s that are associated and have intelligence against them in advance from their social media activity, and other intelligence sources to predict potential terrorist attacks. </a:t>
            </a:r>
            <a:endParaRPr lang="en-GB" sz="1400" dirty="0">
              <a:latin typeface="Calibri"/>
              <a:ea typeface="Calibri"/>
              <a:cs typeface="Calibri"/>
            </a:endParaRPr>
          </a:p>
          <a:p>
            <a:r>
              <a:rPr lang="en-GB" sz="1400" dirty="0">
                <a:latin typeface="Calibri"/>
                <a:ea typeface="Calibri"/>
                <a:cs typeface="Arial"/>
              </a:rPr>
              <a:t>•</a:t>
            </a:r>
            <a:r>
              <a:rPr lang="en-GB" sz="1400" b="1" dirty="0">
                <a:latin typeface="Calibri"/>
                <a:ea typeface="+mn-lt"/>
                <a:cs typeface="+mn-lt"/>
              </a:rPr>
              <a:t>Identifying radicalization.</a:t>
            </a:r>
            <a:endParaRPr lang="en-GB" sz="1400" dirty="0">
              <a:latin typeface="Calibri"/>
              <a:ea typeface="Calibri"/>
              <a:cs typeface="Calibri"/>
            </a:endParaRPr>
          </a:p>
          <a:p>
            <a:r>
              <a:rPr lang="en-GB" sz="1400" dirty="0">
                <a:latin typeface="Calibri"/>
                <a:ea typeface="+mn-lt"/>
                <a:cs typeface="+mn-lt"/>
              </a:rPr>
              <a:t>Monitor the behaviour of individuals to identify signs of radicalization-the action of causing an individual to adopt radical positions on social or political issues.</a:t>
            </a:r>
            <a:endParaRPr lang="en-GB" sz="1400" dirty="0">
              <a:latin typeface="Calibri"/>
              <a:ea typeface="Calibri"/>
              <a:cs typeface="Calibri"/>
            </a:endParaRPr>
          </a:p>
          <a:p>
            <a:r>
              <a:rPr lang="en-GB" sz="1400" dirty="0">
                <a:latin typeface="Calibri"/>
                <a:ea typeface="Calibri"/>
                <a:cs typeface="Arial"/>
              </a:rPr>
              <a:t>•</a:t>
            </a:r>
            <a:r>
              <a:rPr lang="en-GB" sz="1400" b="1" dirty="0">
                <a:latin typeface="Calibri"/>
                <a:ea typeface="+mn-lt"/>
                <a:cs typeface="+mn-lt"/>
              </a:rPr>
              <a:t>Allocation of resources.</a:t>
            </a:r>
            <a:endParaRPr lang="en-GB" sz="1400" dirty="0">
              <a:latin typeface="Calibri"/>
              <a:ea typeface="Calibri"/>
              <a:cs typeface="Calibri"/>
            </a:endParaRPr>
          </a:p>
          <a:p>
            <a:r>
              <a:rPr lang="en-GB" sz="1400" dirty="0">
                <a:latin typeface="Calibri"/>
                <a:ea typeface="+mn-lt"/>
                <a:cs typeface="+mn-lt"/>
              </a:rPr>
              <a:t>Optimize resource allocation for monitoring or operations such as equipment are effectively deployed and monitoring personnel. </a:t>
            </a:r>
            <a:r>
              <a:rPr lang="en-GB" sz="1400" dirty="0">
                <a:latin typeface="Calibri"/>
                <a:ea typeface="Calibri"/>
                <a:cs typeface="Calibri"/>
              </a:rPr>
              <a:t>(Bloom, 2019)</a:t>
            </a:r>
          </a:p>
          <a:p>
            <a:r>
              <a:rPr lang="en-GB" sz="1400" dirty="0">
                <a:latin typeface="Calibri"/>
                <a:ea typeface="Calibri"/>
                <a:cs typeface="Arial"/>
              </a:rPr>
              <a:t>Sarah Everard’s disappearance-Surveillance and CCTV played a crucial role of enabling locating her moments before the kidnapping and helped identify the suspect that killed her. CCTV and surveillance from a bus speaking to an individual in rental car that was the suspect.</a:t>
            </a:r>
          </a:p>
          <a:p>
            <a:pPr marL="0" indent="0">
              <a:buNone/>
            </a:pPr>
            <a:endParaRPr lang="en-GB" sz="1400" dirty="0">
              <a:latin typeface="Calibri"/>
              <a:ea typeface="Calibri"/>
              <a:cs typeface="Calibri"/>
            </a:endParaRPr>
          </a:p>
          <a:p>
            <a:pPr marL="0" indent="0">
              <a:buNone/>
            </a:pPr>
            <a:endParaRPr lang="en-GB" sz="1100" dirty="0"/>
          </a:p>
        </p:txBody>
      </p:sp>
      <p:pic>
        <p:nvPicPr>
          <p:cNvPr id="4" name="Picture 3" descr="A person looking at a computer screen&#10;&#10;AI-generated content may be incorrect.">
            <a:extLst>
              <a:ext uri="{FF2B5EF4-FFF2-40B4-BE49-F238E27FC236}">
                <a16:creationId xmlns:a16="http://schemas.microsoft.com/office/drawing/2014/main" id="{7BE65FD9-0213-BAEA-2296-AD12331B45D0}"/>
              </a:ext>
            </a:extLst>
          </p:cNvPr>
          <p:cNvPicPr>
            <a:picLocks noChangeAspect="1"/>
          </p:cNvPicPr>
          <p:nvPr/>
        </p:nvPicPr>
        <p:blipFill>
          <a:blip r:embed="rId2"/>
          <a:stretch>
            <a:fillRect/>
          </a:stretch>
        </p:blipFill>
        <p:spPr>
          <a:xfrm>
            <a:off x="5680815" y="1620761"/>
            <a:ext cx="5150277" cy="1484858"/>
          </a:xfrm>
          <a:prstGeom prst="rect">
            <a:avLst/>
          </a:prstGeom>
        </p:spPr>
      </p:pic>
      <p:sp>
        <p:nvSpPr>
          <p:cNvPr id="42" name="Rectangle 41">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03155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FC611-FA92-C345-071D-2666D9E93DD1}"/>
              </a:ext>
            </a:extLst>
          </p:cNvPr>
          <p:cNvSpPr>
            <a:spLocks noGrp="1"/>
          </p:cNvSpPr>
          <p:nvPr>
            <p:ph type="title"/>
          </p:nvPr>
        </p:nvSpPr>
        <p:spPr>
          <a:xfrm>
            <a:off x="5868557" y="1138036"/>
            <a:ext cx="5444382" cy="1402470"/>
          </a:xfrm>
        </p:spPr>
        <p:txBody>
          <a:bodyPr anchor="t">
            <a:normAutofit/>
          </a:bodyPr>
          <a:lstStyle/>
          <a:p>
            <a:r>
              <a:rPr lang="en-GB" sz="3200" b="1" u="sng"/>
              <a:t>Disadvantages.</a:t>
            </a:r>
          </a:p>
        </p:txBody>
      </p:sp>
      <p:pic>
        <p:nvPicPr>
          <p:cNvPr id="4" name="Picture 3" descr="A group of people walking on a sidewalk&#10;&#10;AI-generated content may be incorrect.">
            <a:extLst>
              <a:ext uri="{FF2B5EF4-FFF2-40B4-BE49-F238E27FC236}">
                <a16:creationId xmlns:a16="http://schemas.microsoft.com/office/drawing/2014/main" id="{9DD9B6DB-0ADF-D1A2-035C-11C8F4FE466C}"/>
              </a:ext>
            </a:extLst>
          </p:cNvPr>
          <p:cNvPicPr>
            <a:picLocks noChangeAspect="1"/>
          </p:cNvPicPr>
          <p:nvPr/>
        </p:nvPicPr>
        <p:blipFill>
          <a:blip r:embed="rId2"/>
          <a:srcRect l="20979" r="13707" b="2"/>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5CC596E-ADAE-1DDC-8313-CB0FEC07E1E8}"/>
              </a:ext>
            </a:extLst>
          </p:cNvPr>
          <p:cNvSpPr>
            <a:spLocks noGrp="1"/>
          </p:cNvSpPr>
          <p:nvPr>
            <p:ph idx="1"/>
          </p:nvPr>
        </p:nvSpPr>
        <p:spPr>
          <a:xfrm>
            <a:off x="5868557" y="1709565"/>
            <a:ext cx="5444382" cy="4432818"/>
          </a:xfrm>
        </p:spPr>
        <p:txBody>
          <a:bodyPr vert="horz" lIns="91440" tIns="45720" rIns="91440" bIns="45720" rtlCol="0" anchor="t">
            <a:noAutofit/>
          </a:bodyPr>
          <a:lstStyle/>
          <a:p>
            <a:r>
              <a:rPr lang="en-GB" sz="1400" b="1" dirty="0">
                <a:ea typeface="+mn-lt"/>
                <a:cs typeface="+mn-lt"/>
              </a:rPr>
              <a:t>Privacy</a:t>
            </a:r>
            <a:endParaRPr lang="en-GB" sz="1400" dirty="0"/>
          </a:p>
          <a:p>
            <a:r>
              <a:rPr lang="en-GB" sz="1400" dirty="0">
                <a:ea typeface="+mn-lt"/>
                <a:cs typeface="+mn-lt"/>
              </a:rPr>
              <a:t> Surveillance can threaten individual’s privacy that can cause a negative stigma towards the police from society feeling as though they are crossing a boundary. </a:t>
            </a:r>
            <a:r>
              <a:rPr lang="en-GB" sz="1400" dirty="0"/>
              <a:t>(</a:t>
            </a:r>
            <a:r>
              <a:rPr lang="en-GB" sz="1400" dirty="0" err="1"/>
              <a:t>Véliz</a:t>
            </a:r>
            <a:r>
              <a:rPr lang="en-GB" sz="1400" dirty="0"/>
              <a:t>, 2024)</a:t>
            </a:r>
          </a:p>
          <a:p>
            <a:r>
              <a:rPr lang="en-GB" sz="1400" b="1" dirty="0">
                <a:ea typeface="+mn-lt"/>
                <a:cs typeface="+mn-lt"/>
              </a:rPr>
              <a:t>Trust</a:t>
            </a:r>
            <a:endParaRPr lang="en-GB" sz="1400" dirty="0"/>
          </a:p>
          <a:p>
            <a:r>
              <a:rPr lang="en-GB" sz="1400" dirty="0">
                <a:ea typeface="+mn-lt"/>
                <a:cs typeface="+mn-lt"/>
              </a:rPr>
              <a:t> Lack of trust in the police and feeling as though communities are unable to have the privacy that they have the right to. Individual’s feel as though they are sacrificing their privacy affecting their feeling of freedom.</a:t>
            </a:r>
            <a:r>
              <a:rPr lang="en-GB" sz="1400" dirty="0">
                <a:latin typeface="Arial"/>
                <a:cs typeface="Arial"/>
              </a:rPr>
              <a:t> (Viola &amp; </a:t>
            </a:r>
            <a:r>
              <a:rPr lang="en-GB" sz="1400" dirty="0" err="1">
                <a:latin typeface="Arial"/>
                <a:cs typeface="Arial"/>
              </a:rPr>
              <a:t>Laidler</a:t>
            </a:r>
            <a:r>
              <a:rPr lang="en-GB" sz="1400" dirty="0">
                <a:latin typeface="Arial"/>
                <a:cs typeface="Arial"/>
              </a:rPr>
              <a:t>, 2022)</a:t>
            </a:r>
            <a:endParaRPr lang="en-GB" sz="1400" dirty="0"/>
          </a:p>
          <a:p>
            <a:r>
              <a:rPr lang="en-GB" sz="1400" b="1" dirty="0">
                <a:ea typeface="+mn-lt"/>
                <a:cs typeface="+mn-lt"/>
              </a:rPr>
              <a:t>Intelligence sharing</a:t>
            </a:r>
            <a:endParaRPr lang="en-GB" sz="1400" dirty="0"/>
          </a:p>
          <a:p>
            <a:r>
              <a:rPr lang="en-GB" sz="1400" dirty="0">
                <a:ea typeface="+mn-lt"/>
                <a:cs typeface="+mn-lt"/>
              </a:rPr>
              <a:t>-Different agencies have different regulations when it comes to data sharing and sharing intelligence therefore, it may come like a challenge for agencies with the lack of knowledge regarding what they think they are able to share that may be crucial part of evidence for conducting counter terrorism investigations. </a:t>
            </a:r>
            <a:endParaRPr lang="en-GB" sz="1400" dirty="0"/>
          </a:p>
          <a:p>
            <a:r>
              <a:rPr lang="en-GB" sz="1400" dirty="0">
                <a:ea typeface="+mn-lt"/>
                <a:cs typeface="+mn-lt"/>
              </a:rPr>
              <a:t>It’s crucial to establish clear guidelines and regulations regarding security and privacy. </a:t>
            </a:r>
            <a:r>
              <a:rPr lang="en-GB" sz="1400" dirty="0"/>
              <a:t>(</a:t>
            </a:r>
            <a:r>
              <a:rPr lang="en-GB" sz="1400" dirty="0" err="1"/>
              <a:t>Iphofen</a:t>
            </a:r>
            <a:r>
              <a:rPr lang="en-GB" sz="1400" dirty="0"/>
              <a:t>, 2022)</a:t>
            </a:r>
          </a:p>
          <a:p>
            <a:r>
              <a:rPr lang="en-GB" sz="1400" dirty="0">
                <a:latin typeface="Arial"/>
                <a:cs typeface="Arial"/>
              </a:rPr>
              <a:t>•</a:t>
            </a:r>
            <a:r>
              <a:rPr lang="en-GB" sz="1400" b="1" dirty="0">
                <a:ea typeface="+mn-lt"/>
                <a:cs typeface="+mn-lt"/>
              </a:rPr>
              <a:t>Collateral intrusion</a:t>
            </a:r>
            <a:endParaRPr lang="en-GB" sz="1400" dirty="0"/>
          </a:p>
          <a:p>
            <a:r>
              <a:rPr lang="en-GB" sz="1400" dirty="0">
                <a:ea typeface="+mn-lt"/>
                <a:cs typeface="+mn-lt"/>
              </a:rPr>
              <a:t>-Is the ethical limit on intelligence gathering. </a:t>
            </a:r>
            <a:endParaRPr lang="en-GB" sz="1400" dirty="0"/>
          </a:p>
          <a:p>
            <a:endParaRPr lang="en-GB" sz="1000" dirty="0"/>
          </a:p>
        </p:txBody>
      </p:sp>
    </p:spTree>
    <p:extLst>
      <p:ext uri="{BB962C8B-B14F-4D97-AF65-F5344CB8AC3E}">
        <p14:creationId xmlns:p14="http://schemas.microsoft.com/office/powerpoint/2010/main" val="24194435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D9F50E3-FF43-C80E-62C3-744D191B6CA8}"/>
              </a:ext>
            </a:extLst>
          </p:cNvPr>
          <p:cNvSpPr>
            <a:spLocks noGrp="1"/>
          </p:cNvSpPr>
          <p:nvPr>
            <p:ph type="title"/>
          </p:nvPr>
        </p:nvSpPr>
        <p:spPr>
          <a:xfrm>
            <a:off x="838200" y="1185"/>
            <a:ext cx="10515599" cy="1325563"/>
          </a:xfrm>
        </p:spPr>
        <p:txBody>
          <a:bodyPr>
            <a:normAutofit/>
          </a:bodyPr>
          <a:lstStyle/>
          <a:p>
            <a:r>
              <a:rPr lang="en-GB" b="1" u="sng"/>
              <a:t>Disadvantages.</a:t>
            </a:r>
          </a:p>
        </p:txBody>
      </p:sp>
      <p:sp>
        <p:nvSpPr>
          <p:cNvPr id="3" name="Content Placeholder 2">
            <a:extLst>
              <a:ext uri="{FF2B5EF4-FFF2-40B4-BE49-F238E27FC236}">
                <a16:creationId xmlns:a16="http://schemas.microsoft.com/office/drawing/2014/main" id="{7D7B3533-C030-C1CC-E40F-7B39D5660490}"/>
              </a:ext>
            </a:extLst>
          </p:cNvPr>
          <p:cNvSpPr>
            <a:spLocks noGrp="1"/>
          </p:cNvSpPr>
          <p:nvPr>
            <p:ph idx="1"/>
          </p:nvPr>
        </p:nvSpPr>
        <p:spPr>
          <a:xfrm>
            <a:off x="838200" y="1224351"/>
            <a:ext cx="6730455" cy="4725149"/>
          </a:xfrm>
        </p:spPr>
        <p:txBody>
          <a:bodyPr vert="horz" lIns="91440" tIns="45720" rIns="91440" bIns="45720" rtlCol="0" anchor="t">
            <a:noAutofit/>
          </a:bodyPr>
          <a:lstStyle/>
          <a:p>
            <a:r>
              <a:rPr lang="en-GB" sz="1800" b="1" dirty="0">
                <a:latin typeface="Calibri"/>
                <a:ea typeface="+mn-lt"/>
                <a:cs typeface="+mn-lt"/>
              </a:rPr>
              <a:t>Technical issues</a:t>
            </a:r>
            <a:endParaRPr lang="en-GB" sz="1800" b="1" dirty="0">
              <a:latin typeface="Calibri"/>
              <a:ea typeface="Calibri"/>
              <a:cs typeface="Calibri"/>
            </a:endParaRPr>
          </a:p>
          <a:p>
            <a:r>
              <a:rPr lang="en-GB" sz="1800" dirty="0">
                <a:latin typeface="Calibri"/>
                <a:ea typeface="+mn-lt"/>
                <a:cs typeface="+mn-lt"/>
              </a:rPr>
              <a:t>Surveillance systems can fail, have technical issues such poor image quality or be hacked. </a:t>
            </a:r>
            <a:r>
              <a:rPr lang="en-GB" sz="1800" dirty="0">
                <a:latin typeface="Calibri"/>
                <a:ea typeface="Calibri"/>
                <a:cs typeface="Calibri"/>
              </a:rPr>
              <a:t>(James, 2016)</a:t>
            </a:r>
            <a:r>
              <a:rPr lang="en-GB" sz="1800" dirty="0">
                <a:latin typeface="Calibri"/>
                <a:ea typeface="+mn-lt"/>
                <a:cs typeface="+mn-lt"/>
              </a:rPr>
              <a:t> </a:t>
            </a:r>
            <a:endParaRPr lang="en-GB" sz="1800" dirty="0">
              <a:latin typeface="Calibri"/>
              <a:ea typeface="Calibri"/>
              <a:cs typeface="Calibri"/>
            </a:endParaRPr>
          </a:p>
          <a:p>
            <a:r>
              <a:rPr lang="en-GB" sz="1800" dirty="0">
                <a:latin typeface="Calibri"/>
                <a:ea typeface="+mn-lt"/>
                <a:cs typeface="+mn-lt"/>
              </a:rPr>
              <a:t>Home Office and police report found that over 80% of CCTV pictures were poor quality and not useful for police purposes. </a:t>
            </a:r>
            <a:r>
              <a:rPr lang="en-GB" sz="1800" dirty="0">
                <a:latin typeface="Calibri"/>
                <a:ea typeface="Calibri"/>
                <a:cs typeface="Calibri"/>
              </a:rPr>
              <a:t>(Home Office, 2024)</a:t>
            </a:r>
          </a:p>
          <a:p>
            <a:r>
              <a:rPr lang="en-GB" sz="1800" b="1" dirty="0">
                <a:latin typeface="Calibri"/>
                <a:ea typeface="+mn-lt"/>
                <a:cs typeface="+mn-lt"/>
              </a:rPr>
              <a:t>Effectiveness</a:t>
            </a:r>
            <a:endParaRPr lang="en-GB" sz="1800" b="1" dirty="0">
              <a:latin typeface="Calibri"/>
              <a:ea typeface="Calibri"/>
              <a:cs typeface="Calibri"/>
            </a:endParaRPr>
          </a:p>
          <a:p>
            <a:r>
              <a:rPr lang="en-GB" sz="1800" dirty="0">
                <a:latin typeface="Calibri"/>
                <a:ea typeface="+mn-lt"/>
                <a:cs typeface="+mn-lt"/>
              </a:rPr>
              <a:t>In some cases, it can be hard to  predict or prevent a terrorist act based on individual cases based on surveillance. </a:t>
            </a:r>
            <a:endParaRPr lang="en-GB" sz="1800" dirty="0">
              <a:latin typeface="Calibri"/>
              <a:ea typeface="Calibri"/>
              <a:cs typeface="Calibri"/>
            </a:endParaRPr>
          </a:p>
          <a:p>
            <a:r>
              <a:rPr lang="en-GB" sz="1800" b="1" dirty="0">
                <a:latin typeface="Calibri"/>
                <a:ea typeface="+mn-lt"/>
                <a:cs typeface="+mn-lt"/>
              </a:rPr>
              <a:t>Impact on human rights</a:t>
            </a:r>
            <a:endParaRPr lang="en-GB" sz="1800" b="1" dirty="0">
              <a:latin typeface="Calibri"/>
              <a:ea typeface="Calibri"/>
              <a:cs typeface="Calibri"/>
            </a:endParaRPr>
          </a:p>
          <a:p>
            <a:r>
              <a:rPr lang="en-GB" sz="1800" dirty="0">
                <a:latin typeface="Calibri"/>
                <a:ea typeface="+mn-lt"/>
                <a:cs typeface="+mn-lt"/>
              </a:rPr>
              <a:t>Have a negative impact on human rights, good governance, and the rule of law. (</a:t>
            </a:r>
            <a:r>
              <a:rPr lang="en-GB" sz="1800" dirty="0" err="1">
                <a:latin typeface="Calibri"/>
                <a:ea typeface="+mn-lt"/>
                <a:cs typeface="+mn-lt"/>
              </a:rPr>
              <a:t>Friedewald</a:t>
            </a:r>
            <a:r>
              <a:rPr lang="en-GB" sz="1800" dirty="0">
                <a:latin typeface="Calibri"/>
                <a:ea typeface="+mn-lt"/>
                <a:cs typeface="+mn-lt"/>
              </a:rPr>
              <a:t>, 2017).</a:t>
            </a:r>
          </a:p>
          <a:p>
            <a:r>
              <a:rPr lang="en-GB" sz="1800" dirty="0">
                <a:latin typeface="Calibri"/>
                <a:ea typeface="Calibri"/>
                <a:cs typeface="Calibri"/>
              </a:rPr>
              <a:t>Public Protection within policing:</a:t>
            </a:r>
          </a:p>
          <a:p>
            <a:pPr marL="0" indent="0">
              <a:buNone/>
            </a:pPr>
            <a:r>
              <a:rPr lang="en-GB" sz="1800" dirty="0">
                <a:latin typeface="Calibri"/>
                <a:ea typeface="Calibri"/>
                <a:cs typeface="Calibri"/>
              </a:rPr>
              <a:t>European Court of Human Rights state “a system of secret surveillance set up to protect national security may undermine or even destroy democracy under the cloak of defending it”. </a:t>
            </a:r>
            <a:endParaRPr lang="en-GB" sz="1800" dirty="0">
              <a:latin typeface="Aptos" panose="020B0004020202020204"/>
              <a:ea typeface="Calibri"/>
              <a:cs typeface="Calibri"/>
            </a:endParaRPr>
          </a:p>
          <a:p>
            <a:pPr marL="0" indent="0">
              <a:buNone/>
            </a:pPr>
            <a:r>
              <a:rPr lang="en-GB" sz="1800" dirty="0">
                <a:latin typeface="Calibri"/>
                <a:ea typeface="Calibri"/>
                <a:cs typeface="Calibri"/>
              </a:rPr>
              <a:t>Breaches the public’s right to privacy.</a:t>
            </a:r>
            <a:endParaRPr lang="en-GB" sz="1800" dirty="0"/>
          </a:p>
          <a:p>
            <a:pPr marL="0" indent="0">
              <a:buNone/>
            </a:pPr>
            <a:endParaRPr lang="en-GB" sz="1800" dirty="0">
              <a:latin typeface="Calibri"/>
              <a:ea typeface="Calibri"/>
              <a:cs typeface="Calibri"/>
            </a:endParaRPr>
          </a:p>
          <a:p>
            <a:endParaRPr lang="en-GB" sz="1800" dirty="0"/>
          </a:p>
          <a:p>
            <a:pPr marL="0" indent="0">
              <a:buNone/>
            </a:pPr>
            <a:endParaRPr lang="en-GB" sz="1800" dirty="0">
              <a:latin typeface="Aptos" panose="020B0004020202020204"/>
            </a:endParaRPr>
          </a:p>
          <a:p>
            <a:endParaRPr lang="en-GB" sz="1300" dirty="0"/>
          </a:p>
          <a:p>
            <a:pPr marL="0" indent="0">
              <a:buNone/>
            </a:pPr>
            <a:endParaRPr lang="en-GB" sz="1300" dirty="0"/>
          </a:p>
        </p:txBody>
      </p:sp>
      <p:pic>
        <p:nvPicPr>
          <p:cNvPr id="5" name="Picture 4" descr="A close-up of a camera&#10;&#10;AI-generated content may be incorrect.">
            <a:extLst>
              <a:ext uri="{FF2B5EF4-FFF2-40B4-BE49-F238E27FC236}">
                <a16:creationId xmlns:a16="http://schemas.microsoft.com/office/drawing/2014/main" id="{BD1370EC-02DE-8CC8-73D5-579A81CC97A2}"/>
              </a:ext>
            </a:extLst>
          </p:cNvPr>
          <p:cNvPicPr>
            <a:picLocks noChangeAspect="1"/>
          </p:cNvPicPr>
          <p:nvPr/>
        </p:nvPicPr>
        <p:blipFill>
          <a:blip r:embed="rId2"/>
          <a:srcRect/>
          <a:stretch/>
        </p:blipFill>
        <p:spPr>
          <a:xfrm>
            <a:off x="7783446" y="1828587"/>
            <a:ext cx="3570353" cy="3512844"/>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3"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85795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10E4B69-0504-FB50-012B-7F9528F52FC2}"/>
              </a:ext>
            </a:extLst>
          </p:cNvPr>
          <p:cNvSpPr>
            <a:spLocks noGrp="1"/>
          </p:cNvSpPr>
          <p:nvPr>
            <p:ph type="title"/>
          </p:nvPr>
        </p:nvSpPr>
        <p:spPr>
          <a:xfrm>
            <a:off x="425824" y="-232979"/>
            <a:ext cx="9392421" cy="1330841"/>
          </a:xfrm>
        </p:spPr>
        <p:txBody>
          <a:bodyPr>
            <a:normAutofit/>
          </a:bodyPr>
          <a:lstStyle/>
          <a:p>
            <a:r>
              <a:rPr lang="en-US" b="1" u="sng" dirty="0"/>
              <a:t>How surveillance has developed.</a:t>
            </a:r>
          </a:p>
        </p:txBody>
      </p:sp>
      <p:sp>
        <p:nvSpPr>
          <p:cNvPr id="3" name="Content Placeholder 2">
            <a:extLst>
              <a:ext uri="{FF2B5EF4-FFF2-40B4-BE49-F238E27FC236}">
                <a16:creationId xmlns:a16="http://schemas.microsoft.com/office/drawing/2014/main" id="{53C45442-CD55-9EF6-B3A7-F6AECD58D6C5}"/>
              </a:ext>
            </a:extLst>
          </p:cNvPr>
          <p:cNvSpPr>
            <a:spLocks noGrp="1"/>
          </p:cNvSpPr>
          <p:nvPr>
            <p:ph idx="1"/>
          </p:nvPr>
        </p:nvSpPr>
        <p:spPr>
          <a:xfrm>
            <a:off x="425823" y="926431"/>
            <a:ext cx="10703387" cy="5787190"/>
          </a:xfrm>
        </p:spPr>
        <p:txBody>
          <a:bodyPr>
            <a:normAutofit fontScale="77500" lnSpcReduction="20000"/>
          </a:bodyPr>
          <a:lstStyle/>
          <a:p>
            <a:r>
              <a:rPr lang="en-GB" sz="2000" dirty="0" err="1">
                <a:effectLst/>
                <a:latin typeface="Aptos" panose="020B0004020202020204" pitchFamily="34" charset="0"/>
                <a:ea typeface="Aptos" panose="020B0004020202020204" pitchFamily="34" charset="0"/>
                <a:cs typeface="Times New Roman" panose="02020603050405020304" pitchFamily="18" charset="0"/>
              </a:rPr>
              <a:t>Harfield</a:t>
            </a:r>
            <a:r>
              <a:rPr lang="en-GB" sz="2000" dirty="0">
                <a:effectLst/>
                <a:latin typeface="Aptos" panose="020B0004020202020204" pitchFamily="34" charset="0"/>
                <a:ea typeface="Aptos" panose="020B0004020202020204" pitchFamily="34" charset="0"/>
                <a:cs typeface="Times New Roman" panose="02020603050405020304" pitchFamily="18" charset="0"/>
              </a:rPr>
              <a:t> &amp; </a:t>
            </a:r>
            <a:r>
              <a:rPr lang="en-GB" sz="2000" dirty="0" err="1">
                <a:effectLst/>
                <a:latin typeface="Aptos" panose="020B0004020202020204" pitchFamily="34" charset="0"/>
                <a:ea typeface="Aptos" panose="020B0004020202020204" pitchFamily="34" charset="0"/>
                <a:cs typeface="Times New Roman" panose="02020603050405020304" pitchFamily="18" charset="0"/>
              </a:rPr>
              <a:t>Harfield</a:t>
            </a:r>
            <a:r>
              <a:rPr lang="en-GB" sz="2000" dirty="0">
                <a:effectLst/>
                <a:latin typeface="Aptos" panose="020B0004020202020204" pitchFamily="34" charset="0"/>
                <a:ea typeface="Aptos" panose="020B0004020202020204" pitchFamily="34" charset="0"/>
                <a:cs typeface="Times New Roman" panose="02020603050405020304" pitchFamily="18" charset="0"/>
              </a:rPr>
              <a:t> (2023) states as a member of the Deputy Prime</a:t>
            </a:r>
          </a:p>
          <a:p>
            <a:r>
              <a:rPr lang="en-GB" sz="2000" dirty="0">
                <a:effectLst/>
                <a:latin typeface="Aptos" panose="020B0004020202020204" pitchFamily="34" charset="0"/>
                <a:ea typeface="Aptos" panose="020B0004020202020204" pitchFamily="34" charset="0"/>
                <a:cs typeface="Times New Roman" panose="02020603050405020304" pitchFamily="18" charset="0"/>
              </a:rPr>
              <a:t> Minister Royal United Services Institute Panel </a:t>
            </a:r>
            <a:r>
              <a:rPr lang="en-GB" sz="2000" dirty="0">
                <a:latin typeface="Aptos" panose="020B0004020202020204" pitchFamily="34" charset="0"/>
                <a:ea typeface="Aptos" panose="020B0004020202020204" pitchFamily="34" charset="0"/>
                <a:cs typeface="Times New Roman" panose="02020603050405020304" pitchFamily="18" charset="0"/>
              </a:rPr>
              <a:t>the change and </a:t>
            </a:r>
          </a:p>
          <a:p>
            <a:r>
              <a:rPr lang="en-GB" sz="2000" dirty="0">
                <a:latin typeface="Aptos" panose="020B0004020202020204" pitchFamily="34" charset="0"/>
                <a:ea typeface="Aptos" panose="020B0004020202020204" pitchFamily="34" charset="0"/>
                <a:cs typeface="Times New Roman" panose="02020603050405020304" pitchFamily="18" charset="0"/>
              </a:rPr>
              <a:t>evolution of surveillance has been drastic.</a:t>
            </a:r>
          </a:p>
          <a:p>
            <a:r>
              <a:rPr lang="en-GB" sz="2000" dirty="0">
                <a:latin typeface="Aptos" panose="020B0004020202020204" pitchFamily="34" charset="0"/>
                <a:ea typeface="Aptos" panose="020B0004020202020204" pitchFamily="34" charset="0"/>
                <a:cs typeface="Times New Roman" panose="02020603050405020304" pitchFamily="18" charset="0"/>
              </a:rPr>
              <a:t>This ensured that there had to be a strategic and tactical approaches to keeping</a:t>
            </a:r>
          </a:p>
          <a:p>
            <a:pPr marL="0" indent="0">
              <a:buNone/>
            </a:pPr>
            <a:r>
              <a:rPr lang="en-GB" sz="2000" dirty="0">
                <a:latin typeface="Aptos" panose="020B0004020202020204" pitchFamily="34" charset="0"/>
                <a:ea typeface="Aptos" panose="020B0004020202020204" pitchFamily="34" charset="0"/>
                <a:cs typeface="Times New Roman" panose="02020603050405020304" pitchFamily="18" charset="0"/>
              </a:rPr>
              <a:t> up with investigating counter terrorism threats.</a:t>
            </a:r>
          </a:p>
          <a:p>
            <a:r>
              <a:rPr lang="en-GB" sz="2000" dirty="0">
                <a:latin typeface="Aptos" panose="020B0004020202020204" pitchFamily="34" charset="0"/>
                <a:ea typeface="Aptos" panose="020B0004020202020204" pitchFamily="34" charset="0"/>
                <a:cs typeface="Times New Roman" panose="02020603050405020304" pitchFamily="18" charset="0"/>
              </a:rPr>
              <a:t>More advanced within communities-focus on broader range of threats.</a:t>
            </a:r>
            <a:endParaRPr lang="en-GB" sz="2000" dirty="0">
              <a:effectLst/>
              <a:latin typeface="Aptos" panose="020B0004020202020204" pitchFamily="34" charset="0"/>
              <a:ea typeface="Aptos" panose="020B0004020202020204" pitchFamily="34" charset="0"/>
              <a:cs typeface="Times New Roman" panose="02020603050405020304" pitchFamily="18" charset="0"/>
            </a:endParaRPr>
          </a:p>
          <a:p>
            <a:r>
              <a:rPr lang="en-GB" sz="2000" dirty="0">
                <a:latin typeface="Aptos" panose="020B0004020202020204" pitchFamily="34" charset="0"/>
                <a:ea typeface="Aptos" panose="020B0004020202020204" pitchFamily="34" charset="0"/>
                <a:cs typeface="Times New Roman" panose="02020603050405020304" pitchFamily="18" charset="0"/>
              </a:rPr>
              <a:t>Surveillance started as a method of physical observation from individual’s </a:t>
            </a:r>
          </a:p>
          <a:p>
            <a:pPr marL="0" indent="0">
              <a:buNone/>
            </a:pPr>
            <a:r>
              <a:rPr lang="en-GB" sz="2000" dirty="0">
                <a:latin typeface="Aptos" panose="020B0004020202020204" pitchFamily="34" charset="0"/>
                <a:ea typeface="Aptos" panose="020B0004020202020204" pitchFamily="34" charset="0"/>
                <a:cs typeface="Times New Roman" panose="02020603050405020304" pitchFamily="18" charset="0"/>
              </a:rPr>
              <a:t>rather than high tech cameras that are being used currently by police forces. </a:t>
            </a:r>
          </a:p>
          <a:p>
            <a:r>
              <a:rPr lang="en-GB" sz="2000" dirty="0">
                <a:latin typeface="Aptos" panose="020B0004020202020204" pitchFamily="34" charset="0"/>
                <a:ea typeface="Aptos" panose="020B0004020202020204" pitchFamily="34" charset="0"/>
                <a:cs typeface="Times New Roman" panose="02020603050405020304" pitchFamily="18" charset="0"/>
              </a:rPr>
              <a:t>Further on down the line the CCTV technology and facial recognition being introduced was a significant change to society. </a:t>
            </a:r>
          </a:p>
          <a:p>
            <a:r>
              <a:rPr lang="en-GB" sz="2000" dirty="0">
                <a:latin typeface="Aptos" panose="020B0004020202020204" pitchFamily="34" charset="0"/>
                <a:ea typeface="Aptos" panose="020B0004020202020204" pitchFamily="34" charset="0"/>
                <a:cs typeface="Times New Roman" panose="02020603050405020304" pitchFamily="18" charset="0"/>
              </a:rPr>
              <a:t>In today’s age there has been a major shift in technology such as the integration of digital technology. This was introduced to enable a large amount of data from real life monitoring being assessed and a more discrete means of surveillance being conducted.</a:t>
            </a:r>
          </a:p>
          <a:p>
            <a:pPr marL="0" indent="0">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(Troiano, et al., 2020)</a:t>
            </a:r>
            <a:endParaRPr lang="en-GB" sz="2000" dirty="0">
              <a:latin typeface="Aptos" panose="020B0004020202020204" pitchFamily="34" charset="0"/>
              <a:ea typeface="Aptos" panose="020B0004020202020204" pitchFamily="34" charset="0"/>
              <a:cs typeface="Times New Roman" panose="02020603050405020304" pitchFamily="18" charset="0"/>
            </a:endParaRPr>
          </a:p>
          <a:p>
            <a:r>
              <a:rPr lang="en-GB" sz="2000" dirty="0">
                <a:latin typeface="Aptos" panose="020B0004020202020204" pitchFamily="34" charset="0"/>
                <a:ea typeface="Aptos" panose="020B0004020202020204" pitchFamily="34" charset="0"/>
                <a:cs typeface="Times New Roman" panose="02020603050405020304" pitchFamily="18" charset="0"/>
              </a:rPr>
              <a:t>The evolvement of surveillance has become crucial in modern society for the prevention and detection of criminal activity to ensure it is adapted to the threats of technology and criminals adapting for the safety of society.</a:t>
            </a:r>
          </a:p>
          <a:p>
            <a:r>
              <a:rPr lang="en-GB" sz="2100" dirty="0"/>
              <a:t>National governments and international organisations develop PA targets. This ensures monitoring assessments on a regular basis of surveillance systems to adapt to guidance that is provided.</a:t>
            </a:r>
          </a:p>
          <a:p>
            <a:pPr marL="0" indent="0">
              <a:buNone/>
            </a:pPr>
            <a:r>
              <a:rPr lang="en-GB" sz="2100" b="1" u="sng" dirty="0"/>
              <a:t>Project </a:t>
            </a:r>
            <a:r>
              <a:rPr lang="en-GB" sz="2100" b="1" u="sng" dirty="0" err="1"/>
              <a:t>Servator</a:t>
            </a:r>
            <a:r>
              <a:rPr lang="en-GB" sz="2100" b="1" u="sng" dirty="0"/>
              <a:t>:</a:t>
            </a:r>
          </a:p>
          <a:p>
            <a:pPr marL="0" indent="0">
              <a:buNone/>
            </a:pPr>
            <a:r>
              <a:rPr lang="en-GB" sz="2100" dirty="0"/>
              <a:t>Is a policing tactic that has been introduced disrupt criminal activity such as counter terrorism acts by using less visible methods such as surveillance, CCTV, ANPR cameras. This tactic is extremely effective for the reason that specially trained officers are used to gather intelligence and deploying officers at any time. (Counter Terrorism Policing, 2024)</a:t>
            </a:r>
          </a:p>
          <a:p>
            <a:pPr marL="0" indent="0">
              <a:buNone/>
            </a:pPr>
            <a:endParaRPr lang="en-GB" sz="2100" dirty="0"/>
          </a:p>
        </p:txBody>
      </p:sp>
      <p:pic>
        <p:nvPicPr>
          <p:cNvPr id="4" name="Picture 3">
            <a:extLst>
              <a:ext uri="{FF2B5EF4-FFF2-40B4-BE49-F238E27FC236}">
                <a16:creationId xmlns:a16="http://schemas.microsoft.com/office/drawing/2014/main" id="{1D2B961E-8783-1191-2537-BF597BEFCF34}"/>
              </a:ext>
            </a:extLst>
          </p:cNvPr>
          <p:cNvPicPr>
            <a:picLocks noChangeAspect="1"/>
          </p:cNvPicPr>
          <p:nvPr/>
        </p:nvPicPr>
        <p:blipFill>
          <a:blip r:embed="rId2"/>
          <a:stretch>
            <a:fillRect/>
          </a:stretch>
        </p:blipFill>
        <p:spPr>
          <a:xfrm>
            <a:off x="7829964" y="1127384"/>
            <a:ext cx="3530935" cy="1977323"/>
          </a:xfrm>
          <a:prstGeom prst="rect">
            <a:avLst/>
          </a:prstGeom>
        </p:spPr>
      </p:pic>
      <p:sp>
        <p:nvSpPr>
          <p:cNvPr id="19"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88877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853D38-C98C-7DBC-AF49-79304E1714BD}"/>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Conclusion.</a:t>
            </a:r>
          </a:p>
        </p:txBody>
      </p:sp>
      <p:pic>
        <p:nvPicPr>
          <p:cNvPr id="7" name="Graphic 6" descr="Security Camera Sign">
            <a:extLst>
              <a:ext uri="{FF2B5EF4-FFF2-40B4-BE49-F238E27FC236}">
                <a16:creationId xmlns:a16="http://schemas.microsoft.com/office/drawing/2014/main" id="{9DBD71A3-55C7-18C9-8F0C-255F937117D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23" name="Content Placeholder 2">
            <a:extLst>
              <a:ext uri="{FF2B5EF4-FFF2-40B4-BE49-F238E27FC236}">
                <a16:creationId xmlns:a16="http://schemas.microsoft.com/office/drawing/2014/main" id="{44B25171-7A86-8A51-5725-8BBDF744D87D}"/>
              </a:ext>
            </a:extLst>
          </p:cNvPr>
          <p:cNvSpPr>
            <a:spLocks noGrp="1"/>
          </p:cNvSpPr>
          <p:nvPr>
            <p:ph idx="1"/>
          </p:nvPr>
        </p:nvSpPr>
        <p:spPr>
          <a:xfrm>
            <a:off x="6090574" y="2421682"/>
            <a:ext cx="4977578" cy="3639289"/>
          </a:xfrm>
        </p:spPr>
        <p:txBody>
          <a:bodyPr vert="horz" lIns="91440" tIns="45720" rIns="91440" bIns="45720" rtlCol="0" anchor="ctr">
            <a:normAutofit/>
          </a:bodyPr>
          <a:lstStyle/>
          <a:p>
            <a:r>
              <a:rPr lang="en-GB" sz="1800" dirty="0">
                <a:solidFill>
                  <a:schemeClr val="tx2"/>
                </a:solidFill>
              </a:rPr>
              <a:t>This presentation covered the below points:</a:t>
            </a:r>
          </a:p>
          <a:p>
            <a:pPr marL="0" indent="0">
              <a:buNone/>
            </a:pPr>
            <a:r>
              <a:rPr lang="en-GB" sz="1800" dirty="0">
                <a:solidFill>
                  <a:schemeClr val="tx2"/>
                </a:solidFill>
              </a:rPr>
              <a:t>The definition of surveillance.</a:t>
            </a:r>
          </a:p>
          <a:p>
            <a:pPr marL="0" indent="0">
              <a:buNone/>
            </a:pPr>
            <a:r>
              <a:rPr lang="en-GB" sz="1800" dirty="0">
                <a:solidFill>
                  <a:schemeClr val="tx2"/>
                </a:solidFill>
              </a:rPr>
              <a:t>Legislation surrounding surveillance.</a:t>
            </a:r>
          </a:p>
          <a:p>
            <a:pPr marL="0" indent="0">
              <a:buNone/>
            </a:pPr>
            <a:r>
              <a:rPr lang="en-GB" sz="1800" dirty="0">
                <a:solidFill>
                  <a:schemeClr val="tx2"/>
                </a:solidFill>
              </a:rPr>
              <a:t>Real life examples.</a:t>
            </a:r>
          </a:p>
          <a:p>
            <a:pPr marL="0" indent="0">
              <a:buNone/>
            </a:pPr>
            <a:r>
              <a:rPr lang="en-GB" sz="1800" dirty="0">
                <a:solidFill>
                  <a:schemeClr val="tx2"/>
                </a:solidFill>
              </a:rPr>
              <a:t>Advantages and disadvantages.</a:t>
            </a:r>
          </a:p>
          <a:p>
            <a:pPr marL="0" indent="0">
              <a:buNone/>
            </a:pPr>
            <a:r>
              <a:rPr lang="en-GB" sz="1800" dirty="0">
                <a:solidFill>
                  <a:schemeClr val="tx2"/>
                </a:solidFill>
              </a:rPr>
              <a:t>How surveillance has developed.</a:t>
            </a:r>
          </a:p>
          <a:p>
            <a:pPr marL="0" indent="0">
              <a:buNone/>
            </a:pPr>
            <a:endParaRPr lang="en-GB" sz="1800" dirty="0">
              <a:solidFill>
                <a:schemeClr val="tx2"/>
              </a:solidFill>
            </a:endParaRPr>
          </a:p>
          <a:p>
            <a:pPr marL="0" indent="0">
              <a:buNone/>
            </a:pPr>
            <a:r>
              <a:rPr lang="en-GB" sz="1800" dirty="0">
                <a:solidFill>
                  <a:schemeClr val="tx2"/>
                </a:solidFill>
              </a:rPr>
              <a:t>Is there any questions?</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24"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5245467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7CCF1-64B8-4BA7-2558-600124E23454}"/>
              </a:ext>
            </a:extLst>
          </p:cNvPr>
          <p:cNvSpPr>
            <a:spLocks noGrp="1"/>
          </p:cNvSpPr>
          <p:nvPr>
            <p:ph type="title"/>
          </p:nvPr>
        </p:nvSpPr>
        <p:spPr>
          <a:xfrm>
            <a:off x="838200" y="365126"/>
            <a:ext cx="3876675" cy="463550"/>
          </a:xfrm>
        </p:spPr>
        <p:txBody>
          <a:bodyPr>
            <a:normAutofit fontScale="90000"/>
          </a:bodyPr>
          <a:lstStyle/>
          <a:p>
            <a:r>
              <a:rPr lang="en-US" sz="3200" b="1" u="sng" dirty="0"/>
              <a:t>References.</a:t>
            </a:r>
          </a:p>
        </p:txBody>
      </p:sp>
      <p:sp>
        <p:nvSpPr>
          <p:cNvPr id="3" name="Content Placeholder 2">
            <a:extLst>
              <a:ext uri="{FF2B5EF4-FFF2-40B4-BE49-F238E27FC236}">
                <a16:creationId xmlns:a16="http://schemas.microsoft.com/office/drawing/2014/main" id="{3ED96F52-C922-231F-215E-B107EB4AC970}"/>
              </a:ext>
            </a:extLst>
          </p:cNvPr>
          <p:cNvSpPr>
            <a:spLocks noGrp="1"/>
          </p:cNvSpPr>
          <p:nvPr>
            <p:ph idx="1"/>
          </p:nvPr>
        </p:nvSpPr>
        <p:spPr>
          <a:xfrm>
            <a:off x="838200" y="828676"/>
            <a:ext cx="10515600" cy="6029324"/>
          </a:xfrm>
        </p:spPr>
        <p:txBody>
          <a:bodyPr>
            <a:normAutofit fontScale="25000" lnSpcReduction="20000"/>
          </a:bodyPr>
          <a:lstStyle/>
          <a:p>
            <a:pPr marL="0" indent="0">
              <a:buNone/>
            </a:pPr>
            <a:r>
              <a:rPr lang="en-GB" sz="4800" dirty="0">
                <a:effectLst/>
                <a:latin typeface="Aptos" panose="020B0004020202020204" pitchFamily="34" charset="0"/>
                <a:ea typeface="Aptos" panose="020B0004020202020204" pitchFamily="34" charset="0"/>
                <a:cs typeface="Times New Roman" panose="02020603050405020304" pitchFamily="18" charset="0"/>
              </a:rPr>
              <a:t>Bl</a:t>
            </a:r>
            <a:r>
              <a:rPr lang="en-GB" sz="5600" dirty="0">
                <a:effectLst/>
                <a:latin typeface="Aptos" panose="020B0004020202020204" pitchFamily="34" charset="0"/>
                <a:ea typeface="Aptos" panose="020B0004020202020204" pitchFamily="34" charset="0"/>
                <a:cs typeface="Times New Roman" panose="02020603050405020304" pitchFamily="18" charset="0"/>
              </a:rPr>
              <a:t>oom, P., (2019) </a:t>
            </a:r>
            <a:r>
              <a:rPr lang="en-GB" sz="5600" i="1" dirty="0">
                <a:effectLst/>
                <a:latin typeface="Aptos" panose="020B0004020202020204" pitchFamily="34" charset="0"/>
                <a:ea typeface="Aptos" panose="020B0004020202020204" pitchFamily="34" charset="0"/>
                <a:cs typeface="Times New Roman" panose="02020603050405020304" pitchFamily="18" charset="0"/>
              </a:rPr>
              <a:t>Monitored : Business and Surveillance in a Time of Big Data. </a:t>
            </a:r>
            <a:r>
              <a:rPr lang="en-GB" sz="5600" dirty="0">
                <a:effectLst/>
                <a:latin typeface="Aptos" panose="020B0004020202020204" pitchFamily="34" charset="0"/>
                <a:ea typeface="Aptos" panose="020B0004020202020204" pitchFamily="34" charset="0"/>
                <a:cs typeface="Times New Roman" panose="02020603050405020304" pitchFamily="18" charset="0"/>
              </a:rPr>
              <a:t>1st Edition ed. London: Pluto Press.</a:t>
            </a:r>
          </a:p>
          <a:p>
            <a:pPr marL="0" indent="0">
              <a:buNone/>
            </a:pPr>
            <a:r>
              <a:rPr lang="en-GB" sz="5600" dirty="0">
                <a:effectLst/>
                <a:latin typeface="Aptos" panose="020B0004020202020204" pitchFamily="34" charset="0"/>
                <a:ea typeface="Aptos" panose="020B0004020202020204" pitchFamily="34" charset="0"/>
                <a:cs typeface="Times New Roman" panose="02020603050405020304" pitchFamily="18" charset="0"/>
              </a:rPr>
              <a:t>College of Policing, (2021) </a:t>
            </a:r>
            <a:r>
              <a:rPr lang="en-GB" sz="5600" i="1" dirty="0">
                <a:effectLst/>
                <a:latin typeface="Aptos" panose="020B0004020202020204" pitchFamily="34" charset="0"/>
                <a:ea typeface="Aptos" panose="020B0004020202020204" pitchFamily="34" charset="0"/>
                <a:cs typeface="Times New Roman" panose="02020603050405020304" pitchFamily="18" charset="0"/>
              </a:rPr>
              <a:t>Undercover policing. </a:t>
            </a:r>
            <a:r>
              <a:rPr lang="en-GB" sz="56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5600" u="sng" dirty="0">
                <a:effectLst/>
                <a:latin typeface="Aptos" panose="020B0004020202020204" pitchFamily="34" charset="0"/>
                <a:ea typeface="Aptos" panose="020B0004020202020204" pitchFamily="34" charset="0"/>
                <a:cs typeface="Times New Roman" panose="02020603050405020304" pitchFamily="18" charset="0"/>
              </a:rPr>
              <a:t>https://</a:t>
            </a:r>
            <a:r>
              <a:rPr lang="en-GB" sz="5600" u="sng" dirty="0" err="1">
                <a:effectLst/>
                <a:latin typeface="Aptos" panose="020B0004020202020204" pitchFamily="34" charset="0"/>
                <a:ea typeface="Aptos" panose="020B0004020202020204" pitchFamily="34" charset="0"/>
                <a:cs typeface="Times New Roman" panose="02020603050405020304" pitchFamily="18" charset="0"/>
              </a:rPr>
              <a:t>library.college.police.uk</a:t>
            </a:r>
            <a:r>
              <a:rPr lang="en-GB" sz="5600" u="sng" dirty="0">
                <a:effectLst/>
                <a:latin typeface="Aptos" panose="020B0004020202020204" pitchFamily="34" charset="0"/>
                <a:ea typeface="Aptos" panose="020B0004020202020204" pitchFamily="34" charset="0"/>
                <a:cs typeface="Times New Roman" panose="02020603050405020304" pitchFamily="18" charset="0"/>
              </a:rPr>
              <a:t>/docs/college-of-policing/APP-Undercover-policing-February-2021v2.pdf</a:t>
            </a:r>
            <a:br>
              <a:rPr lang="en-GB" sz="5600" dirty="0">
                <a:effectLst/>
                <a:latin typeface="Aptos" panose="020B0004020202020204" pitchFamily="34" charset="0"/>
                <a:ea typeface="Aptos" panose="020B0004020202020204" pitchFamily="34" charset="0"/>
                <a:cs typeface="Times New Roman" panose="02020603050405020304" pitchFamily="18" charset="0"/>
              </a:rPr>
            </a:br>
            <a:r>
              <a:rPr lang="en-GB" sz="5600" dirty="0">
                <a:effectLst/>
                <a:latin typeface="Aptos" panose="020B0004020202020204" pitchFamily="34" charset="0"/>
                <a:ea typeface="Aptos" panose="020B0004020202020204" pitchFamily="34" charset="0"/>
                <a:cs typeface="Times New Roman" panose="02020603050405020304" pitchFamily="18" charset="0"/>
              </a:rPr>
              <a:t>[Accessed 17 December 2024].</a:t>
            </a:r>
          </a:p>
          <a:p>
            <a:pPr marL="0" indent="0">
              <a:buNone/>
            </a:pPr>
            <a:r>
              <a:rPr lang="en-GB" sz="5600" dirty="0">
                <a:effectLst/>
                <a:latin typeface="Aptos" panose="020B0004020202020204" pitchFamily="34" charset="0"/>
                <a:ea typeface="Aptos" panose="020B0004020202020204" pitchFamily="34" charset="0"/>
                <a:cs typeface="Times New Roman" panose="02020603050405020304" pitchFamily="18" charset="0"/>
              </a:rPr>
              <a:t>Davies, G., (2020) Shining a Light on Policing of the Dark Web: An Analysis of UK Investigatory Powers. </a:t>
            </a:r>
            <a:r>
              <a:rPr lang="en-GB" sz="5600" i="1" dirty="0">
                <a:effectLst/>
                <a:latin typeface="Aptos" panose="020B0004020202020204" pitchFamily="34" charset="0"/>
                <a:ea typeface="Aptos" panose="020B0004020202020204" pitchFamily="34" charset="0"/>
                <a:cs typeface="Times New Roman" panose="02020603050405020304" pitchFamily="18" charset="0"/>
              </a:rPr>
              <a:t>Journal of criminal law, </a:t>
            </a:r>
            <a:r>
              <a:rPr lang="en-GB" sz="5600" dirty="0">
                <a:effectLst/>
                <a:latin typeface="Aptos" panose="020B0004020202020204" pitchFamily="34" charset="0"/>
                <a:ea typeface="Aptos" panose="020B0004020202020204" pitchFamily="34" charset="0"/>
                <a:cs typeface="Times New Roman" panose="02020603050405020304" pitchFamily="18" charset="0"/>
              </a:rPr>
              <a:t>84(5), pp. 407-426.</a:t>
            </a:r>
          </a:p>
          <a:p>
            <a:pPr marL="0" indent="0">
              <a:buNone/>
            </a:pPr>
            <a:r>
              <a:rPr lang="en-GB" sz="5600" dirty="0" err="1">
                <a:effectLst/>
                <a:latin typeface="Aptos" panose="020B0004020202020204" pitchFamily="34" charset="0"/>
                <a:ea typeface="Aptos" panose="020B0004020202020204" pitchFamily="34" charset="0"/>
                <a:cs typeface="Times New Roman" panose="02020603050405020304" pitchFamily="18" charset="0"/>
              </a:rPr>
              <a:t>Friedewald</a:t>
            </a:r>
            <a:r>
              <a:rPr lang="en-GB" sz="5600" dirty="0">
                <a:effectLst/>
                <a:latin typeface="Aptos" panose="020B0004020202020204" pitchFamily="34" charset="0"/>
                <a:ea typeface="Aptos" panose="020B0004020202020204" pitchFamily="34" charset="0"/>
                <a:cs typeface="Times New Roman" panose="02020603050405020304" pitchFamily="18" charset="0"/>
              </a:rPr>
              <a:t>, M., (2017) </a:t>
            </a:r>
            <a:r>
              <a:rPr lang="en-GB" sz="5600" i="1" dirty="0">
                <a:effectLst/>
                <a:latin typeface="Aptos" panose="020B0004020202020204" pitchFamily="34" charset="0"/>
                <a:ea typeface="Aptos" panose="020B0004020202020204" pitchFamily="34" charset="0"/>
                <a:cs typeface="Times New Roman" panose="02020603050405020304" pitchFamily="18" charset="0"/>
              </a:rPr>
              <a:t>Surveillance, privacy and security : citizens' perspectives. </a:t>
            </a:r>
            <a:r>
              <a:rPr lang="en-GB" sz="5600" dirty="0">
                <a:effectLst/>
                <a:latin typeface="Aptos" panose="020B0004020202020204" pitchFamily="34" charset="0"/>
                <a:ea typeface="Aptos" panose="020B0004020202020204" pitchFamily="34" charset="0"/>
                <a:cs typeface="Times New Roman" panose="02020603050405020304" pitchFamily="18" charset="0"/>
              </a:rPr>
              <a:t>1st Edition ed. Oxfordshire: Taylor &amp; Francis.</a:t>
            </a:r>
          </a:p>
          <a:p>
            <a:pPr marL="0" indent="0">
              <a:buNone/>
            </a:pPr>
            <a:r>
              <a:rPr lang="en-GB" sz="5600" dirty="0" err="1">
                <a:effectLst/>
                <a:latin typeface="Aptos" panose="020B0004020202020204" pitchFamily="34" charset="0"/>
                <a:ea typeface="Aptos" panose="020B0004020202020204" pitchFamily="34" charset="0"/>
                <a:cs typeface="Times New Roman" panose="02020603050405020304" pitchFamily="18" charset="0"/>
              </a:rPr>
              <a:t>Harfield</a:t>
            </a:r>
            <a:r>
              <a:rPr lang="en-GB" sz="5600" dirty="0">
                <a:effectLst/>
                <a:latin typeface="Aptos" panose="020B0004020202020204" pitchFamily="34" charset="0"/>
                <a:ea typeface="Aptos" panose="020B0004020202020204" pitchFamily="34" charset="0"/>
                <a:cs typeface="Times New Roman" panose="02020603050405020304" pitchFamily="18" charset="0"/>
              </a:rPr>
              <a:t> , C. &amp; </a:t>
            </a:r>
            <a:r>
              <a:rPr lang="en-GB" sz="5600" dirty="0" err="1">
                <a:effectLst/>
                <a:latin typeface="Aptos" panose="020B0004020202020204" pitchFamily="34" charset="0"/>
                <a:ea typeface="Aptos" panose="020B0004020202020204" pitchFamily="34" charset="0"/>
                <a:cs typeface="Times New Roman" panose="02020603050405020304" pitchFamily="18" charset="0"/>
              </a:rPr>
              <a:t>Harfield</a:t>
            </a:r>
            <a:r>
              <a:rPr lang="en-GB" sz="5600" dirty="0">
                <a:effectLst/>
                <a:latin typeface="Aptos" panose="020B0004020202020204" pitchFamily="34" charset="0"/>
                <a:ea typeface="Aptos" panose="020B0004020202020204" pitchFamily="34" charset="0"/>
                <a:cs typeface="Times New Roman" panose="02020603050405020304" pitchFamily="18" charset="0"/>
              </a:rPr>
              <a:t>, K., (2023) </a:t>
            </a:r>
            <a:r>
              <a:rPr lang="en-GB" sz="5600" i="1" dirty="0">
                <a:effectLst/>
                <a:latin typeface="Aptos" panose="020B0004020202020204" pitchFamily="34" charset="0"/>
                <a:ea typeface="Aptos" panose="020B0004020202020204" pitchFamily="34" charset="0"/>
                <a:cs typeface="Times New Roman" panose="02020603050405020304" pitchFamily="18" charset="0"/>
              </a:rPr>
              <a:t>Covert investigation. </a:t>
            </a:r>
            <a:r>
              <a:rPr lang="en-GB" sz="5600" dirty="0">
                <a:effectLst/>
                <a:latin typeface="Aptos" panose="020B0004020202020204" pitchFamily="34" charset="0"/>
                <a:ea typeface="Aptos" panose="020B0004020202020204" pitchFamily="34" charset="0"/>
                <a:cs typeface="Times New Roman" panose="02020603050405020304" pitchFamily="18" charset="0"/>
              </a:rPr>
              <a:t>6th Edition ed. Oxford: Oxford University Press.</a:t>
            </a:r>
          </a:p>
          <a:p>
            <a:pPr marL="0" indent="0">
              <a:buNone/>
            </a:pPr>
            <a:r>
              <a:rPr lang="en-GB" sz="5600" dirty="0">
                <a:effectLst/>
                <a:latin typeface="Aptos" panose="020B0004020202020204" pitchFamily="34" charset="0"/>
                <a:ea typeface="Aptos" panose="020B0004020202020204" pitchFamily="34" charset="0"/>
                <a:cs typeface="Times New Roman" panose="02020603050405020304" pitchFamily="18" charset="0"/>
              </a:rPr>
              <a:t>His Majesty's Inspectorate of Constabulary and Fire &amp; Rescue Services , (2023) </a:t>
            </a:r>
            <a:r>
              <a:rPr lang="en-GB" sz="5600" i="1" dirty="0">
                <a:effectLst/>
                <a:latin typeface="Aptos" panose="020B0004020202020204" pitchFamily="34" charset="0"/>
                <a:ea typeface="Aptos" panose="020B0004020202020204" pitchFamily="34" charset="0"/>
                <a:cs typeface="Times New Roman" panose="02020603050405020304" pitchFamily="18" charset="0"/>
              </a:rPr>
              <a:t>Intrusive surveillance.</a:t>
            </a:r>
            <a:r>
              <a:rPr lang="en-GB" sz="5600" i="1" dirty="0">
                <a:latin typeface="Aptos" panose="020B0004020202020204" pitchFamily="34" charset="0"/>
                <a:ea typeface="Aptos" panose="020B0004020202020204" pitchFamily="34" charset="0"/>
                <a:cs typeface="Times New Roman" panose="02020603050405020304" pitchFamily="18" charset="0"/>
              </a:rPr>
              <a:t> </a:t>
            </a:r>
            <a:r>
              <a:rPr lang="en-GB" sz="56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5600" u="sng" dirty="0">
                <a:effectLst/>
                <a:latin typeface="Aptos" panose="020B0004020202020204" pitchFamily="34" charset="0"/>
                <a:ea typeface="Aptos" panose="020B0004020202020204" pitchFamily="34" charset="0"/>
                <a:cs typeface="Times New Roman" panose="02020603050405020304" pitchFamily="18" charset="0"/>
              </a:rPr>
              <a:t>https://</a:t>
            </a:r>
            <a:r>
              <a:rPr lang="en-GB" sz="5600" u="sng" dirty="0" err="1">
                <a:effectLst/>
                <a:latin typeface="Aptos" panose="020B0004020202020204" pitchFamily="34" charset="0"/>
                <a:ea typeface="Aptos" panose="020B0004020202020204" pitchFamily="34" charset="0"/>
                <a:cs typeface="Times New Roman" panose="02020603050405020304" pitchFamily="18" charset="0"/>
              </a:rPr>
              <a:t>hmicfrs.justiceinspectorates.gov.uk</a:t>
            </a:r>
            <a:r>
              <a:rPr lang="en-GB" sz="5600" u="sng" dirty="0">
                <a:effectLst/>
                <a:latin typeface="Aptos" panose="020B0004020202020204" pitchFamily="34" charset="0"/>
                <a:ea typeface="Aptos" panose="020B0004020202020204" pitchFamily="34" charset="0"/>
                <a:cs typeface="Times New Roman" panose="02020603050405020304" pitchFamily="18" charset="0"/>
              </a:rPr>
              <a:t>/glossary/intrusive-surveillance/</a:t>
            </a:r>
            <a:br>
              <a:rPr lang="en-GB" sz="5600" dirty="0">
                <a:effectLst/>
                <a:latin typeface="Aptos" panose="020B0004020202020204" pitchFamily="34" charset="0"/>
                <a:ea typeface="Aptos" panose="020B0004020202020204" pitchFamily="34" charset="0"/>
                <a:cs typeface="Times New Roman" panose="02020603050405020304" pitchFamily="18" charset="0"/>
              </a:rPr>
            </a:br>
            <a:r>
              <a:rPr lang="en-GB" sz="5600" dirty="0">
                <a:effectLst/>
                <a:latin typeface="Aptos" panose="020B0004020202020204" pitchFamily="34" charset="0"/>
                <a:ea typeface="Aptos" panose="020B0004020202020204" pitchFamily="34" charset="0"/>
                <a:cs typeface="Times New Roman" panose="02020603050405020304" pitchFamily="18" charset="0"/>
              </a:rPr>
              <a:t>[Accessed 17 December 2024].</a:t>
            </a:r>
          </a:p>
          <a:p>
            <a:pPr marL="0" indent="0">
              <a:buNone/>
            </a:pPr>
            <a:r>
              <a:rPr lang="en-GB" sz="5600" dirty="0">
                <a:effectLst/>
                <a:latin typeface="Aptos" panose="020B0004020202020204" pitchFamily="34" charset="0"/>
                <a:ea typeface="Aptos" panose="020B0004020202020204" pitchFamily="34" charset="0"/>
                <a:cs typeface="Times New Roman" panose="02020603050405020304" pitchFamily="18" charset="0"/>
              </a:rPr>
              <a:t>Home Office, (2024) </a:t>
            </a:r>
            <a:r>
              <a:rPr lang="en-GB" sz="5600" i="1" dirty="0">
                <a:effectLst/>
                <a:latin typeface="Aptos" panose="020B0004020202020204" pitchFamily="34" charset="0"/>
                <a:ea typeface="Aptos" panose="020B0004020202020204" pitchFamily="34" charset="0"/>
                <a:cs typeface="Times New Roman" panose="02020603050405020304" pitchFamily="18" charset="0"/>
              </a:rPr>
              <a:t>Public attitudes towards CCTV: results from the Pre-intervention Public Attitude Survey carried out in areas implementing CCTV. </a:t>
            </a:r>
            <a:r>
              <a:rPr lang="en-GB" sz="56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5600" u="sng" dirty="0">
                <a:effectLst/>
                <a:latin typeface="Aptos" panose="020B0004020202020204" pitchFamily="34" charset="0"/>
                <a:ea typeface="Aptos" panose="020B0004020202020204" pitchFamily="34" charset="0"/>
                <a:cs typeface="Times New Roman" panose="02020603050405020304" pitchFamily="18" charset="0"/>
              </a:rPr>
              <a:t>https://</a:t>
            </a:r>
            <a:r>
              <a:rPr lang="en-GB" sz="5600" u="sng" dirty="0" err="1">
                <a:effectLst/>
                <a:latin typeface="Aptos" panose="020B0004020202020204" pitchFamily="34" charset="0"/>
                <a:ea typeface="Aptos" panose="020B0004020202020204" pitchFamily="34" charset="0"/>
                <a:cs typeface="Times New Roman" panose="02020603050405020304" pitchFamily="18" charset="0"/>
              </a:rPr>
              <a:t>library.college.police.uk</a:t>
            </a:r>
            <a:r>
              <a:rPr lang="en-GB" sz="5600" u="sng" dirty="0">
                <a:effectLst/>
                <a:latin typeface="Aptos" panose="020B0004020202020204" pitchFamily="34" charset="0"/>
                <a:ea typeface="Aptos" panose="020B0004020202020204" pitchFamily="34" charset="0"/>
                <a:cs typeface="Times New Roman" panose="02020603050405020304" pitchFamily="18" charset="0"/>
              </a:rPr>
              <a:t>/docs/</a:t>
            </a:r>
            <a:r>
              <a:rPr lang="en-GB" sz="5600" u="sng" dirty="0" err="1">
                <a:effectLst/>
                <a:latin typeface="Aptos" panose="020B0004020202020204" pitchFamily="34" charset="0"/>
                <a:ea typeface="Aptos" panose="020B0004020202020204" pitchFamily="34" charset="0"/>
                <a:cs typeface="Times New Roman" panose="02020603050405020304" pitchFamily="18" charset="0"/>
              </a:rPr>
              <a:t>hordsolr</a:t>
            </a:r>
            <a:r>
              <a:rPr lang="en-GB" sz="5600" u="sng" dirty="0">
                <a:effectLst/>
                <a:latin typeface="Aptos" panose="020B0004020202020204" pitchFamily="34" charset="0"/>
                <a:ea typeface="Aptos" panose="020B0004020202020204" pitchFamily="34" charset="0"/>
                <a:cs typeface="Times New Roman" panose="02020603050405020304" pitchFamily="18" charset="0"/>
              </a:rPr>
              <a:t>/rdsolr1005.pdf</a:t>
            </a:r>
            <a:br>
              <a:rPr lang="en-GB" sz="5600" dirty="0">
                <a:effectLst/>
                <a:latin typeface="Aptos" panose="020B0004020202020204" pitchFamily="34" charset="0"/>
                <a:ea typeface="Aptos" panose="020B0004020202020204" pitchFamily="34" charset="0"/>
                <a:cs typeface="Times New Roman" panose="02020603050405020304" pitchFamily="18" charset="0"/>
              </a:rPr>
            </a:br>
            <a:r>
              <a:rPr lang="en-GB" sz="5600" dirty="0">
                <a:effectLst/>
                <a:latin typeface="Aptos" panose="020B0004020202020204" pitchFamily="34" charset="0"/>
                <a:ea typeface="Aptos" panose="020B0004020202020204" pitchFamily="34" charset="0"/>
                <a:cs typeface="Times New Roman" panose="02020603050405020304" pitchFamily="18" charset="0"/>
              </a:rPr>
              <a:t>[Accessed 23 December 2024].</a:t>
            </a:r>
          </a:p>
          <a:p>
            <a:pPr marL="0" indent="0">
              <a:buNone/>
            </a:pPr>
            <a:r>
              <a:rPr lang="en-GB" sz="5600" dirty="0" err="1">
                <a:effectLst/>
                <a:latin typeface="Aptos" panose="020B0004020202020204" pitchFamily="34" charset="0"/>
                <a:ea typeface="Aptos" panose="020B0004020202020204" pitchFamily="34" charset="0"/>
                <a:cs typeface="Times New Roman" panose="02020603050405020304" pitchFamily="18" charset="0"/>
              </a:rPr>
              <a:t>Iphofen</a:t>
            </a:r>
            <a:r>
              <a:rPr lang="en-GB" sz="5600" dirty="0">
                <a:effectLst/>
                <a:latin typeface="Aptos" panose="020B0004020202020204" pitchFamily="34" charset="0"/>
                <a:ea typeface="Aptos" panose="020B0004020202020204" pitchFamily="34" charset="0"/>
                <a:cs typeface="Times New Roman" panose="02020603050405020304" pitchFamily="18" charset="0"/>
              </a:rPr>
              <a:t>, R., (2022) </a:t>
            </a:r>
            <a:r>
              <a:rPr lang="en-GB" sz="5600" i="1" dirty="0">
                <a:effectLst/>
                <a:latin typeface="Aptos" panose="020B0004020202020204" pitchFamily="34" charset="0"/>
                <a:ea typeface="Aptos" panose="020B0004020202020204" pitchFamily="34" charset="0"/>
                <a:cs typeface="Times New Roman" panose="02020603050405020304" pitchFamily="18" charset="0"/>
              </a:rPr>
              <a:t>Ethical issues in covert, security and surveillance research. </a:t>
            </a:r>
            <a:r>
              <a:rPr lang="en-GB" sz="5600" dirty="0">
                <a:effectLst/>
                <a:latin typeface="Aptos" panose="020B0004020202020204" pitchFamily="34" charset="0"/>
                <a:ea typeface="Aptos" panose="020B0004020202020204" pitchFamily="34" charset="0"/>
                <a:cs typeface="Times New Roman" panose="02020603050405020304" pitchFamily="18" charset="0"/>
              </a:rPr>
              <a:t>1st Edition ed. Leeds: Emerald Publishing.</a:t>
            </a:r>
          </a:p>
          <a:p>
            <a:pPr marL="0" indent="0">
              <a:buNone/>
            </a:pPr>
            <a:r>
              <a:rPr lang="en-GB" sz="5600" dirty="0">
                <a:effectLst/>
                <a:latin typeface="Aptos" panose="020B0004020202020204" pitchFamily="34" charset="0"/>
                <a:ea typeface="Aptos" panose="020B0004020202020204" pitchFamily="34" charset="0"/>
                <a:cs typeface="Times New Roman" panose="02020603050405020304" pitchFamily="18" charset="0"/>
              </a:rPr>
              <a:t>James, A., (2016) </a:t>
            </a:r>
            <a:r>
              <a:rPr lang="en-GB" sz="5600" i="1" dirty="0">
                <a:effectLst/>
                <a:latin typeface="Aptos" panose="020B0004020202020204" pitchFamily="34" charset="0"/>
                <a:ea typeface="Aptos" panose="020B0004020202020204" pitchFamily="34" charset="0"/>
                <a:cs typeface="Times New Roman" panose="02020603050405020304" pitchFamily="18" charset="0"/>
              </a:rPr>
              <a:t>Understanding police intelligence work. </a:t>
            </a:r>
            <a:r>
              <a:rPr lang="en-GB" sz="5600" dirty="0">
                <a:effectLst/>
                <a:latin typeface="Aptos" panose="020B0004020202020204" pitchFamily="34" charset="0"/>
                <a:ea typeface="Aptos" panose="020B0004020202020204" pitchFamily="34" charset="0"/>
                <a:cs typeface="Times New Roman" panose="02020603050405020304" pitchFamily="18" charset="0"/>
              </a:rPr>
              <a:t>1st Edition ed. Bristol: Policy Press.</a:t>
            </a:r>
          </a:p>
          <a:p>
            <a:pPr marL="0" indent="0">
              <a:buNone/>
            </a:pPr>
            <a:r>
              <a:rPr lang="en-GB" sz="5600" dirty="0" err="1">
                <a:effectLst/>
                <a:latin typeface="Aptos" panose="020B0004020202020204" pitchFamily="34" charset="0"/>
                <a:ea typeface="Aptos" panose="020B0004020202020204" pitchFamily="34" charset="0"/>
                <a:cs typeface="Times New Roman" panose="02020603050405020304" pitchFamily="18" charset="0"/>
              </a:rPr>
              <a:t>Macnish</a:t>
            </a:r>
            <a:r>
              <a:rPr lang="en-GB" sz="5600" dirty="0">
                <a:effectLst/>
                <a:latin typeface="Aptos" panose="020B0004020202020204" pitchFamily="34" charset="0"/>
                <a:ea typeface="Aptos" panose="020B0004020202020204" pitchFamily="34" charset="0"/>
                <a:cs typeface="Times New Roman" panose="02020603050405020304" pitchFamily="18" charset="0"/>
              </a:rPr>
              <a:t> , K. &amp; </a:t>
            </a:r>
            <a:r>
              <a:rPr lang="en-GB" sz="5600" dirty="0" err="1">
                <a:effectLst/>
                <a:latin typeface="Aptos" panose="020B0004020202020204" pitchFamily="34" charset="0"/>
                <a:ea typeface="Aptos" panose="020B0004020202020204" pitchFamily="34" charset="0"/>
                <a:cs typeface="Times New Roman" panose="02020603050405020304" pitchFamily="18" charset="0"/>
              </a:rPr>
              <a:t>Henschke</a:t>
            </a:r>
            <a:r>
              <a:rPr lang="en-GB" sz="5600" dirty="0">
                <a:effectLst/>
                <a:latin typeface="Aptos" panose="020B0004020202020204" pitchFamily="34" charset="0"/>
                <a:ea typeface="Aptos" panose="020B0004020202020204" pitchFamily="34" charset="0"/>
                <a:cs typeface="Times New Roman" panose="02020603050405020304" pitchFamily="18" charset="0"/>
              </a:rPr>
              <a:t>, A., (2023) </a:t>
            </a:r>
            <a:r>
              <a:rPr lang="en-GB" sz="5600" i="1" dirty="0">
                <a:effectLst/>
                <a:latin typeface="Aptos" panose="020B0004020202020204" pitchFamily="34" charset="0"/>
                <a:ea typeface="Aptos" panose="020B0004020202020204" pitchFamily="34" charset="0"/>
                <a:cs typeface="Times New Roman" panose="02020603050405020304" pitchFamily="18" charset="0"/>
              </a:rPr>
              <a:t>The Ethics of Surveillance in Times of Emergency. </a:t>
            </a:r>
            <a:r>
              <a:rPr lang="en-GB" sz="5600" dirty="0">
                <a:effectLst/>
                <a:latin typeface="Aptos" panose="020B0004020202020204" pitchFamily="34" charset="0"/>
                <a:ea typeface="Aptos" panose="020B0004020202020204" pitchFamily="34" charset="0"/>
                <a:cs typeface="Times New Roman" panose="02020603050405020304" pitchFamily="18" charset="0"/>
              </a:rPr>
              <a:t>1st Edition ed. 2023: Oxford University Press.</a:t>
            </a:r>
          </a:p>
          <a:p>
            <a:pPr marL="0" indent="0">
              <a:buNone/>
            </a:pPr>
            <a:r>
              <a:rPr lang="en-GB" sz="5600" dirty="0">
                <a:effectLst/>
                <a:latin typeface="Aptos" panose="020B0004020202020204" pitchFamily="34" charset="0"/>
                <a:ea typeface="Aptos" panose="020B0004020202020204" pitchFamily="34" charset="0"/>
                <a:cs typeface="Times New Roman" panose="02020603050405020304" pitchFamily="18" charset="0"/>
              </a:rPr>
              <a:t>The Home Office, (2023) </a:t>
            </a:r>
            <a:r>
              <a:rPr lang="en-GB" sz="5600" i="1" dirty="0">
                <a:effectLst/>
                <a:latin typeface="Aptos" panose="020B0004020202020204" pitchFamily="34" charset="0"/>
                <a:ea typeface="Aptos" panose="020B0004020202020204" pitchFamily="34" charset="0"/>
                <a:cs typeface="Times New Roman" panose="02020603050405020304" pitchFamily="18" charset="0"/>
              </a:rPr>
              <a:t>Regulation of Investigatory Powers Act 2000 (RIPA). </a:t>
            </a:r>
            <a:r>
              <a:rPr lang="en-GB" sz="5600" dirty="0">
                <a:effectLst/>
                <a:latin typeface="Aptos" panose="020B0004020202020204" pitchFamily="34" charset="0"/>
                <a:ea typeface="Aptos" panose="020B0004020202020204" pitchFamily="34" charset="0"/>
                <a:cs typeface="Times New Roman" panose="02020603050405020304" pitchFamily="18" charset="0"/>
              </a:rPr>
              <a:t>Available at: </a:t>
            </a:r>
            <a:r>
              <a:rPr lang="en-GB" sz="5600" u="sng" dirty="0">
                <a:effectLst/>
                <a:latin typeface="Aptos" panose="020B0004020202020204" pitchFamily="34" charset="0"/>
                <a:ea typeface="Aptos" panose="020B0004020202020204" pitchFamily="34" charset="0"/>
                <a:cs typeface="Times New Roman" panose="02020603050405020304" pitchFamily="18" charset="0"/>
              </a:rPr>
              <a:t>https://</a:t>
            </a:r>
            <a:r>
              <a:rPr lang="en-GB" sz="5600" u="sng" dirty="0" err="1">
                <a:effectLst/>
                <a:latin typeface="Aptos" panose="020B0004020202020204" pitchFamily="34" charset="0"/>
                <a:ea typeface="Aptos" panose="020B0004020202020204" pitchFamily="34" charset="0"/>
                <a:cs typeface="Times New Roman" panose="02020603050405020304" pitchFamily="18" charset="0"/>
              </a:rPr>
              <a:t>www.gov.uk</a:t>
            </a:r>
            <a:r>
              <a:rPr lang="en-GB" sz="5600" u="sng" dirty="0">
                <a:effectLst/>
                <a:latin typeface="Aptos" panose="020B0004020202020204" pitchFamily="34" charset="0"/>
                <a:ea typeface="Aptos" panose="020B0004020202020204" pitchFamily="34" charset="0"/>
                <a:cs typeface="Times New Roman" panose="02020603050405020304" pitchFamily="18" charset="0"/>
              </a:rPr>
              <a:t>/government/publications/regulation-of-investigatory-powers-act-2000-ripa/regulation-of-investigatory-powers-act-2000-ripa</a:t>
            </a:r>
            <a:br>
              <a:rPr lang="en-GB" sz="5600" dirty="0">
                <a:effectLst/>
                <a:latin typeface="Aptos" panose="020B0004020202020204" pitchFamily="34" charset="0"/>
                <a:ea typeface="Aptos" panose="020B0004020202020204" pitchFamily="34" charset="0"/>
                <a:cs typeface="Times New Roman" panose="02020603050405020304" pitchFamily="18" charset="0"/>
              </a:rPr>
            </a:br>
            <a:r>
              <a:rPr lang="en-GB" sz="5600" dirty="0">
                <a:effectLst/>
                <a:latin typeface="Aptos" panose="020B0004020202020204" pitchFamily="34" charset="0"/>
                <a:ea typeface="Aptos" panose="020B0004020202020204" pitchFamily="34" charset="0"/>
                <a:cs typeface="Times New Roman" panose="02020603050405020304" pitchFamily="18" charset="0"/>
              </a:rPr>
              <a:t>[Accessed 17 December 2024].</a:t>
            </a:r>
          </a:p>
          <a:p>
            <a:pPr marL="0" indent="0">
              <a:buNone/>
            </a:pPr>
            <a:r>
              <a:rPr lang="en-GB" sz="5600" dirty="0">
                <a:effectLst/>
                <a:latin typeface="Aptos" panose="020B0004020202020204" pitchFamily="34" charset="0"/>
                <a:ea typeface="Aptos" panose="020B0004020202020204" pitchFamily="34" charset="0"/>
                <a:cs typeface="Times New Roman" panose="02020603050405020304" pitchFamily="18" charset="0"/>
              </a:rPr>
              <a:t>Troiano, R., Stamatakis, E. &amp; Bull, F., (2020</a:t>
            </a:r>
            <a:r>
              <a:rPr lang="en-GB" sz="5600" dirty="0">
                <a:latin typeface="Aptos" panose="020B0004020202020204" pitchFamily="34" charset="0"/>
                <a:ea typeface="Aptos" panose="020B0004020202020204" pitchFamily="34" charset="0"/>
                <a:cs typeface="Times New Roman" panose="02020603050405020304" pitchFamily="18" charset="0"/>
              </a:rPr>
              <a:t>)</a:t>
            </a:r>
            <a:r>
              <a:rPr lang="en-GB" sz="5600" dirty="0">
                <a:effectLst/>
                <a:latin typeface="Aptos" panose="020B0004020202020204" pitchFamily="34" charset="0"/>
                <a:ea typeface="Aptos" panose="020B0004020202020204" pitchFamily="34" charset="0"/>
                <a:cs typeface="Times New Roman" panose="02020603050405020304" pitchFamily="18" charset="0"/>
              </a:rPr>
              <a:t> How can global physical activity surveillance adapt to evolving physical activity guidelines? Needs, challenges and future directions. </a:t>
            </a:r>
            <a:r>
              <a:rPr lang="en-GB" sz="5600" i="1" dirty="0">
                <a:effectLst/>
                <a:latin typeface="Aptos" panose="020B0004020202020204" pitchFamily="34" charset="0"/>
                <a:ea typeface="Aptos" panose="020B0004020202020204" pitchFamily="34" charset="0"/>
                <a:cs typeface="Times New Roman" panose="02020603050405020304" pitchFamily="18" charset="0"/>
              </a:rPr>
              <a:t>British journal of sports medicine, </a:t>
            </a:r>
            <a:r>
              <a:rPr lang="en-GB" sz="5600" dirty="0">
                <a:effectLst/>
                <a:latin typeface="Aptos" panose="020B0004020202020204" pitchFamily="34" charset="0"/>
                <a:ea typeface="Aptos" panose="020B0004020202020204" pitchFamily="34" charset="0"/>
                <a:cs typeface="Times New Roman" panose="02020603050405020304" pitchFamily="18" charset="0"/>
              </a:rPr>
              <a:t>54(23), pp. 1468-1473.</a:t>
            </a:r>
          </a:p>
          <a:p>
            <a:pPr marL="0" indent="0">
              <a:buNone/>
            </a:pPr>
            <a:r>
              <a:rPr lang="en-GB" sz="5600" dirty="0" err="1">
                <a:effectLst/>
                <a:latin typeface="Aptos" panose="020B0004020202020204" pitchFamily="34" charset="0"/>
                <a:ea typeface="Aptos" panose="020B0004020202020204" pitchFamily="34" charset="0"/>
                <a:cs typeface="Times New Roman" panose="02020603050405020304" pitchFamily="18" charset="0"/>
              </a:rPr>
              <a:t>Véliz</a:t>
            </a:r>
            <a:r>
              <a:rPr lang="en-GB" sz="5600" dirty="0">
                <a:effectLst/>
                <a:latin typeface="Aptos" panose="020B0004020202020204" pitchFamily="34" charset="0"/>
                <a:ea typeface="Aptos" panose="020B0004020202020204" pitchFamily="34" charset="0"/>
                <a:cs typeface="Times New Roman" panose="02020603050405020304" pitchFamily="18" charset="0"/>
              </a:rPr>
              <a:t>, C., (2024) </a:t>
            </a:r>
            <a:r>
              <a:rPr lang="en-GB" sz="5600" i="1" dirty="0">
                <a:effectLst/>
                <a:latin typeface="Aptos" panose="020B0004020202020204" pitchFamily="34" charset="0"/>
                <a:ea typeface="Aptos" panose="020B0004020202020204" pitchFamily="34" charset="0"/>
                <a:cs typeface="Times New Roman" panose="02020603050405020304" pitchFamily="18" charset="0"/>
              </a:rPr>
              <a:t>The ethics of privacy and surveillance. </a:t>
            </a:r>
            <a:r>
              <a:rPr lang="en-GB" sz="5600" dirty="0">
                <a:effectLst/>
                <a:latin typeface="Aptos" panose="020B0004020202020204" pitchFamily="34" charset="0"/>
                <a:ea typeface="Aptos" panose="020B0004020202020204" pitchFamily="34" charset="0"/>
                <a:cs typeface="Times New Roman" panose="02020603050405020304" pitchFamily="18" charset="0"/>
              </a:rPr>
              <a:t>1st Edition ed. Oxford: Oxford University Press.</a:t>
            </a:r>
          </a:p>
          <a:p>
            <a:pPr marL="0" indent="0">
              <a:buNone/>
            </a:pPr>
            <a:r>
              <a:rPr lang="en-GB" sz="5600" dirty="0">
                <a:effectLst/>
                <a:latin typeface="Aptos" panose="020B0004020202020204" pitchFamily="34" charset="0"/>
                <a:ea typeface="Aptos" panose="020B0004020202020204" pitchFamily="34" charset="0"/>
                <a:cs typeface="Times New Roman" panose="02020603050405020304" pitchFamily="18" charset="0"/>
              </a:rPr>
              <a:t>Viola, L. &amp; </a:t>
            </a:r>
            <a:r>
              <a:rPr lang="en-GB" sz="5600" dirty="0" err="1">
                <a:effectLst/>
                <a:latin typeface="Aptos" panose="020B0004020202020204" pitchFamily="34" charset="0"/>
                <a:ea typeface="Aptos" panose="020B0004020202020204" pitchFamily="34" charset="0"/>
                <a:cs typeface="Times New Roman" panose="02020603050405020304" pitchFamily="18" charset="0"/>
              </a:rPr>
              <a:t>Laidler</a:t>
            </a:r>
            <a:r>
              <a:rPr lang="en-GB" sz="5600" dirty="0">
                <a:effectLst/>
                <a:latin typeface="Aptos" panose="020B0004020202020204" pitchFamily="34" charset="0"/>
                <a:ea typeface="Aptos" panose="020B0004020202020204" pitchFamily="34" charset="0"/>
                <a:cs typeface="Times New Roman" panose="02020603050405020304" pitchFamily="18" charset="0"/>
              </a:rPr>
              <a:t>, P., (2022</a:t>
            </a:r>
            <a:r>
              <a:rPr lang="en-GB" sz="5600" dirty="0">
                <a:latin typeface="Aptos" panose="020B0004020202020204" pitchFamily="34" charset="0"/>
                <a:ea typeface="Aptos" panose="020B0004020202020204" pitchFamily="34" charset="0"/>
                <a:cs typeface="Times New Roman" panose="02020603050405020304" pitchFamily="18" charset="0"/>
              </a:rPr>
              <a:t>)</a:t>
            </a:r>
            <a:r>
              <a:rPr lang="en-GB" sz="5600" dirty="0">
                <a:effectLst/>
                <a:latin typeface="Aptos" panose="020B0004020202020204" pitchFamily="34" charset="0"/>
                <a:ea typeface="Aptos" panose="020B0004020202020204" pitchFamily="34" charset="0"/>
                <a:cs typeface="Times New Roman" panose="02020603050405020304" pitchFamily="18" charset="0"/>
              </a:rPr>
              <a:t> </a:t>
            </a:r>
            <a:r>
              <a:rPr lang="en-GB" sz="5600" i="1" dirty="0">
                <a:effectLst/>
                <a:latin typeface="Aptos" panose="020B0004020202020204" pitchFamily="34" charset="0"/>
                <a:ea typeface="Aptos" panose="020B0004020202020204" pitchFamily="34" charset="0"/>
                <a:cs typeface="Times New Roman" panose="02020603050405020304" pitchFamily="18" charset="0"/>
              </a:rPr>
              <a:t>Trust and Transparency in an Age of Surveillance. </a:t>
            </a:r>
            <a:r>
              <a:rPr lang="en-GB" sz="5600" dirty="0">
                <a:effectLst/>
                <a:latin typeface="Aptos" panose="020B0004020202020204" pitchFamily="34" charset="0"/>
                <a:ea typeface="Aptos" panose="020B0004020202020204" pitchFamily="34" charset="0"/>
                <a:cs typeface="Times New Roman" panose="02020603050405020304" pitchFamily="18" charset="0"/>
              </a:rPr>
              <a:t>1st Edition ed. Oxfordshire: Taylor &amp; Francis.</a:t>
            </a:r>
          </a:p>
          <a:p>
            <a:pPr marL="0" indent="0">
              <a:buNone/>
            </a:pPr>
            <a:r>
              <a:rPr lang="en-GB" sz="5600" dirty="0" err="1">
                <a:effectLst/>
                <a:latin typeface="Aptos" panose="020B0004020202020204" pitchFamily="34" charset="0"/>
                <a:ea typeface="Aptos" panose="020B0004020202020204" pitchFamily="34" charset="0"/>
                <a:cs typeface="Times New Roman" panose="02020603050405020304" pitchFamily="18" charset="0"/>
              </a:rPr>
              <a:t>Zappe</a:t>
            </a:r>
            <a:r>
              <a:rPr lang="en-GB" sz="5600" dirty="0">
                <a:effectLst/>
                <a:latin typeface="Aptos" panose="020B0004020202020204" pitchFamily="34" charset="0"/>
                <a:ea typeface="Aptos" panose="020B0004020202020204" pitchFamily="34" charset="0"/>
                <a:cs typeface="Times New Roman" panose="02020603050405020304" pitchFamily="18" charset="0"/>
              </a:rPr>
              <a:t>, F. &amp; Gross, A., (2020</a:t>
            </a:r>
            <a:r>
              <a:rPr lang="en-GB" sz="5600" dirty="0">
                <a:latin typeface="Aptos" panose="020B0004020202020204" pitchFamily="34" charset="0"/>
                <a:ea typeface="Aptos" panose="020B0004020202020204" pitchFamily="34" charset="0"/>
                <a:cs typeface="Times New Roman" panose="02020603050405020304" pitchFamily="18" charset="0"/>
              </a:rPr>
              <a:t>)</a:t>
            </a:r>
            <a:r>
              <a:rPr lang="en-GB" sz="5600" dirty="0">
                <a:effectLst/>
                <a:latin typeface="Aptos" panose="020B0004020202020204" pitchFamily="34" charset="0"/>
                <a:ea typeface="Aptos" panose="020B0004020202020204" pitchFamily="34" charset="0"/>
                <a:cs typeface="Times New Roman" panose="02020603050405020304" pitchFamily="18" charset="0"/>
              </a:rPr>
              <a:t> </a:t>
            </a:r>
            <a:r>
              <a:rPr lang="en-GB" sz="5600" i="1" dirty="0">
                <a:effectLst/>
                <a:latin typeface="Aptos" panose="020B0004020202020204" pitchFamily="34" charset="0"/>
                <a:ea typeface="Aptos" panose="020B0004020202020204" pitchFamily="34" charset="0"/>
                <a:cs typeface="Times New Roman" panose="02020603050405020304" pitchFamily="18" charset="0"/>
              </a:rPr>
              <a:t>Surveillance/society/culture. </a:t>
            </a:r>
            <a:r>
              <a:rPr lang="en-GB" sz="5600" dirty="0">
                <a:effectLst/>
                <a:latin typeface="Aptos" panose="020B0004020202020204" pitchFamily="34" charset="0"/>
                <a:ea typeface="Aptos" panose="020B0004020202020204" pitchFamily="34" charset="0"/>
                <a:cs typeface="Times New Roman" panose="02020603050405020304" pitchFamily="18" charset="0"/>
              </a:rPr>
              <a:t>1st Edition ed. Oxford: Peter Lang International Academic Publishing Group.</a:t>
            </a:r>
          </a:p>
          <a:p>
            <a:pPr marL="0" indent="0">
              <a:buNone/>
            </a:pPr>
            <a:endParaRPr lang="en-US" dirty="0"/>
          </a:p>
        </p:txBody>
      </p:sp>
    </p:spTree>
    <p:extLst>
      <p:ext uri="{BB962C8B-B14F-4D97-AF65-F5344CB8AC3E}">
        <p14:creationId xmlns:p14="http://schemas.microsoft.com/office/powerpoint/2010/main" val="21591637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108</TotalTime>
  <Words>1893</Words>
  <Application>Microsoft Macintosh PowerPoint</Application>
  <PresentationFormat>Widescreen</PresentationFormat>
  <Paragraphs>113</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Calibri</vt:lpstr>
      <vt:lpstr>Google Sans</vt:lpstr>
      <vt:lpstr>office theme</vt:lpstr>
      <vt:lpstr>The ethical implications of surveillance in counter-terrorism efforts?</vt:lpstr>
      <vt:lpstr>Aims and objectives..</vt:lpstr>
      <vt:lpstr>What is surveillance? </vt:lpstr>
      <vt:lpstr>PowerPoint Presentation</vt:lpstr>
      <vt:lpstr>PowerPoint Presentation</vt:lpstr>
      <vt:lpstr>Further legislation.</vt:lpstr>
      <vt:lpstr>Advantages. </vt:lpstr>
      <vt:lpstr>Disadvantages.</vt:lpstr>
      <vt:lpstr>Disadvantages.</vt:lpstr>
      <vt:lpstr>How surveillance has developed.</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ethical implications of surveillance in counter-terrorism efforts?</dc:title>
  <dc:creator/>
  <cp:lastModifiedBy>Cerys Bowen (2203320)</cp:lastModifiedBy>
  <cp:revision>10</cp:revision>
  <dcterms:created xsi:type="dcterms:W3CDTF">2025-01-20T15:16:03Z</dcterms:created>
  <dcterms:modified xsi:type="dcterms:W3CDTF">2025-03-17T13:03:39Z</dcterms:modified>
</cp:coreProperties>
</file>