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7"/>
  </p:notesMasterIdLst>
  <p:sldIdLst>
    <p:sldId id="887" r:id="rId5"/>
    <p:sldId id="897" r:id="rId6"/>
    <p:sldId id="270" r:id="rId7"/>
    <p:sldId id="530" r:id="rId8"/>
    <p:sldId id="899" r:id="rId9"/>
    <p:sldId id="900" r:id="rId10"/>
    <p:sldId id="903" r:id="rId11"/>
    <p:sldId id="916" r:id="rId12"/>
    <p:sldId id="913" r:id="rId13"/>
    <p:sldId id="906" r:id="rId14"/>
    <p:sldId id="912" r:id="rId15"/>
    <p:sldId id="910" r:id="rId16"/>
    <p:sldId id="911" r:id="rId17"/>
    <p:sldId id="908" r:id="rId18"/>
    <p:sldId id="902" r:id="rId19"/>
    <p:sldId id="907" r:id="rId20"/>
    <p:sldId id="914" r:id="rId21"/>
    <p:sldId id="915" r:id="rId22"/>
    <p:sldId id="883" r:id="rId23"/>
    <p:sldId id="884" r:id="rId24"/>
    <p:sldId id="290" r:id="rId25"/>
    <p:sldId id="289" r:id="rId26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887"/>
            <p14:sldId id="897"/>
            <p14:sldId id="270"/>
            <p14:sldId id="530"/>
            <p14:sldId id="899"/>
            <p14:sldId id="900"/>
            <p14:sldId id="903"/>
            <p14:sldId id="916"/>
            <p14:sldId id="913"/>
            <p14:sldId id="906"/>
            <p14:sldId id="912"/>
            <p14:sldId id="910"/>
            <p14:sldId id="911"/>
            <p14:sldId id="908"/>
            <p14:sldId id="902"/>
            <p14:sldId id="907"/>
            <p14:sldId id="914"/>
            <p14:sldId id="915"/>
            <p14:sldId id="883"/>
            <p14:sldId id="884"/>
            <p14:sldId id="290"/>
            <p14:sldId id="28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33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CCEC0C-28B5-41C5-BBC8-D97F297E4B68}" v="21" dt="2026-10-21T12:05:13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44" autoAdjust="0"/>
    <p:restoredTop sz="93224" autoAdjust="0"/>
  </p:normalViewPr>
  <p:slideViewPr>
    <p:cSldViewPr snapToGrid="0">
      <p:cViewPr varScale="1">
        <p:scale>
          <a:sx n="84" d="100"/>
          <a:sy n="84" d="100"/>
        </p:scale>
        <p:origin x="72" y="2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C5B620D8-DD12-4AC3-A523-41D5E143FF4F}"/>
    <pc:docChg chg="undo custSel addSld delSld modSld sldOrd modSection">
      <pc:chgData name="James Williams" userId="c957a50b-491f-4d94-b4bc-52aca3e2340d" providerId="ADAL" clId="{C5B620D8-DD12-4AC3-A523-41D5E143FF4F}" dt="2026-10-21T12:08:12.614" v="5840" actId="1076"/>
      <pc:docMkLst>
        <pc:docMk/>
      </pc:docMkLst>
      <pc:sldChg chg="addSp delSp modSp mod">
        <pc:chgData name="James Williams" userId="c957a50b-491f-4d94-b4bc-52aca3e2340d" providerId="ADAL" clId="{C5B620D8-DD12-4AC3-A523-41D5E143FF4F}" dt="2026-10-15T17:15:00.329" v="2307" actId="403"/>
        <pc:sldMkLst>
          <pc:docMk/>
          <pc:sldMk cId="392036152" sldId="270"/>
        </pc:sldMkLst>
        <pc:spChg chg="mod ord">
          <ac:chgData name="James Williams" userId="c957a50b-491f-4d94-b4bc-52aca3e2340d" providerId="ADAL" clId="{C5B620D8-DD12-4AC3-A523-41D5E143FF4F}" dt="2026-10-15T17:14:47.966" v="2303" actId="26606"/>
          <ac:spMkLst>
            <pc:docMk/>
            <pc:sldMk cId="392036152" sldId="270"/>
            <ac:spMk id="2" creationId="{9A2E17CD-796B-4186-8605-034F343B926E}"/>
          </ac:spMkLst>
        </pc:spChg>
        <pc:spChg chg="mod ord">
          <ac:chgData name="James Williams" userId="c957a50b-491f-4d94-b4bc-52aca3e2340d" providerId="ADAL" clId="{C5B620D8-DD12-4AC3-A523-41D5E143FF4F}" dt="2026-10-15T17:15:00.329" v="2307" actId="403"/>
          <ac:spMkLst>
            <pc:docMk/>
            <pc:sldMk cId="392036152" sldId="270"/>
            <ac:spMk id="3" creationId="{7B4F399D-AE01-4224-ADB2-3C2EA541805E}"/>
          </ac:spMkLst>
        </pc:spChg>
        <pc:spChg chg="add mod">
          <ac:chgData name="James Williams" userId="c957a50b-491f-4d94-b4bc-52aca3e2340d" providerId="ADAL" clId="{C5B620D8-DD12-4AC3-A523-41D5E143FF4F}" dt="2026-10-15T17:14:47.966" v="2303" actId="26606"/>
          <ac:spMkLst>
            <pc:docMk/>
            <pc:sldMk cId="392036152" sldId="270"/>
            <ac:spMk id="8" creationId="{2426A608-35C5-093D-743B-70762765185E}"/>
          </ac:spMkLst>
        </pc:spChg>
        <pc:spChg chg="add">
          <ac:chgData name="James Williams" userId="c957a50b-491f-4d94-b4bc-52aca3e2340d" providerId="ADAL" clId="{C5B620D8-DD12-4AC3-A523-41D5E143FF4F}" dt="2026-10-15T17:14:47.966" v="2303" actId="26606"/>
          <ac:spMkLst>
            <pc:docMk/>
            <pc:sldMk cId="392036152" sldId="270"/>
            <ac:spMk id="56" creationId="{F13C74B1-5B17-4795-BED0-7140497B445A}"/>
          </ac:spMkLst>
        </pc:spChg>
        <pc:spChg chg="add">
          <ac:chgData name="James Williams" userId="c957a50b-491f-4d94-b4bc-52aca3e2340d" providerId="ADAL" clId="{C5B620D8-DD12-4AC3-A523-41D5E143FF4F}" dt="2026-10-15T17:14:47.966" v="2303" actId="26606"/>
          <ac:spMkLst>
            <pc:docMk/>
            <pc:sldMk cId="392036152" sldId="270"/>
            <ac:spMk id="58" creationId="{D4974D33-8DC5-464E-8C6D-BE58F0669C17}"/>
          </ac:spMkLst>
        </pc:spChg>
        <pc:picChg chg="add mod">
          <ac:chgData name="James Williams" userId="c957a50b-491f-4d94-b4bc-52aca3e2340d" providerId="ADAL" clId="{C5B620D8-DD12-4AC3-A523-41D5E143FF4F}" dt="2026-10-15T17:14:47.966" v="2303" actId="26606"/>
          <ac:picMkLst>
            <pc:docMk/>
            <pc:sldMk cId="392036152" sldId="270"/>
            <ac:picMk id="6" creationId="{005BFBE0-5763-72B2-5295-91B700879234}"/>
          </ac:picMkLst>
        </pc:picChg>
      </pc:sldChg>
      <pc:sldChg chg="addSp delSp modSp mod">
        <pc:chgData name="James Williams" userId="c957a50b-491f-4d94-b4bc-52aca3e2340d" providerId="ADAL" clId="{C5B620D8-DD12-4AC3-A523-41D5E143FF4F}" dt="2026-10-21T12:01:46.662" v="5638" actId="20577"/>
        <pc:sldMkLst>
          <pc:docMk/>
          <pc:sldMk cId="2849612269" sldId="530"/>
        </pc:sldMkLst>
        <pc:spChg chg="mod">
          <ac:chgData name="James Williams" userId="c957a50b-491f-4d94-b4bc-52aca3e2340d" providerId="ADAL" clId="{C5B620D8-DD12-4AC3-A523-41D5E143FF4F}" dt="2026-10-15T17:11:12.961" v="2215" actId="403"/>
          <ac:spMkLst>
            <pc:docMk/>
            <pc:sldMk cId="2849612269" sldId="530"/>
            <ac:spMk id="2" creationId="{3A4CF858-4451-81DF-15A4-8FD42795D0DD}"/>
          </ac:spMkLst>
        </pc:spChg>
        <pc:spChg chg="mod">
          <ac:chgData name="James Williams" userId="c957a50b-491f-4d94-b4bc-52aca3e2340d" providerId="ADAL" clId="{C5B620D8-DD12-4AC3-A523-41D5E143FF4F}" dt="2026-10-21T12:01:46.662" v="5638" actId="20577"/>
          <ac:spMkLst>
            <pc:docMk/>
            <pc:sldMk cId="2849612269" sldId="530"/>
            <ac:spMk id="3" creationId="{2365D468-1417-8D2A-445B-589E673AD731}"/>
          </ac:spMkLst>
        </pc:spChg>
        <pc:spChg chg="mod">
          <ac:chgData name="James Williams" userId="c957a50b-491f-4d94-b4bc-52aca3e2340d" providerId="ADAL" clId="{C5B620D8-DD12-4AC3-A523-41D5E143FF4F}" dt="2026-10-15T17:09:24.947" v="2191" actId="207"/>
          <ac:spMkLst>
            <pc:docMk/>
            <pc:sldMk cId="2849612269" sldId="530"/>
            <ac:spMk id="6" creationId="{15E33E83-1F89-7425-16E1-E2FE7D62F59A}"/>
          </ac:spMkLst>
        </pc:spChg>
        <pc:spChg chg="mod">
          <ac:chgData name="James Williams" userId="c957a50b-491f-4d94-b4bc-52aca3e2340d" providerId="ADAL" clId="{C5B620D8-DD12-4AC3-A523-41D5E143FF4F}" dt="2026-10-15T17:09:24.947" v="2191" actId="207"/>
          <ac:spMkLst>
            <pc:docMk/>
            <pc:sldMk cId="2849612269" sldId="530"/>
            <ac:spMk id="8" creationId="{ACA45967-28C9-18A6-A09B-098DC011F1BE}"/>
          </ac:spMkLst>
        </pc:spChg>
        <pc:spChg chg="mod">
          <ac:chgData name="James Williams" userId="c957a50b-491f-4d94-b4bc-52aca3e2340d" providerId="ADAL" clId="{C5B620D8-DD12-4AC3-A523-41D5E143FF4F}" dt="2026-10-15T17:09:24.947" v="2191" actId="207"/>
          <ac:spMkLst>
            <pc:docMk/>
            <pc:sldMk cId="2849612269" sldId="530"/>
            <ac:spMk id="10" creationId="{F600E625-DA8D-94B6-98CE-4B650A86CCB9}"/>
          </ac:spMkLst>
        </pc:spChg>
        <pc:grpChg chg="add mod">
          <ac:chgData name="James Williams" userId="c957a50b-491f-4d94-b4bc-52aca3e2340d" providerId="ADAL" clId="{C5B620D8-DD12-4AC3-A523-41D5E143FF4F}" dt="2026-10-15T17:09:28.300" v="2192" actId="1076"/>
          <ac:grpSpMkLst>
            <pc:docMk/>
            <pc:sldMk cId="2849612269" sldId="530"/>
            <ac:grpSpMk id="4" creationId="{21C001AD-4D71-9AB2-32A4-0A4E9A40DE56}"/>
          </ac:grpSpMkLst>
        </pc:grpChg>
        <pc:grpChg chg="add mod">
          <ac:chgData name="James Williams" userId="c957a50b-491f-4d94-b4bc-52aca3e2340d" providerId="ADAL" clId="{C5B620D8-DD12-4AC3-A523-41D5E143FF4F}" dt="2026-10-15T17:38:21.386" v="3718" actId="1076"/>
          <ac:grpSpMkLst>
            <pc:docMk/>
            <pc:sldMk cId="2849612269" sldId="530"/>
            <ac:grpSpMk id="23" creationId="{04FE02D3-5C8C-28CE-058E-CF97502F032C}"/>
          </ac:grpSpMkLst>
        </pc:grpChg>
        <pc:picChg chg="mod">
          <ac:chgData name="James Williams" userId="c957a50b-491f-4d94-b4bc-52aca3e2340d" providerId="ADAL" clId="{C5B620D8-DD12-4AC3-A523-41D5E143FF4F}" dt="2026-10-15T17:38:17.950" v="3717" actId="1076"/>
          <ac:picMkLst>
            <pc:docMk/>
            <pc:sldMk cId="2849612269" sldId="530"/>
            <ac:picMk id="9" creationId="{3F074F17-D4C1-3A5F-B140-6D7BC95213F9}"/>
          </ac:picMkLst>
        </pc:picChg>
        <pc:picChg chg="add mod">
          <ac:chgData name="James Williams" userId="c957a50b-491f-4d94-b4bc-52aca3e2340d" providerId="ADAL" clId="{C5B620D8-DD12-4AC3-A523-41D5E143FF4F}" dt="2026-10-15T17:10:58.908" v="2210" actId="164"/>
          <ac:picMkLst>
            <pc:docMk/>
            <pc:sldMk cId="2849612269" sldId="530"/>
            <ac:picMk id="12" creationId="{A9BFF018-42A4-B173-0EC9-612AD9503612}"/>
          </ac:picMkLst>
        </pc:picChg>
        <pc:picChg chg="add mod">
          <ac:chgData name="James Williams" userId="c957a50b-491f-4d94-b4bc-52aca3e2340d" providerId="ADAL" clId="{C5B620D8-DD12-4AC3-A523-41D5E143FF4F}" dt="2026-10-15T17:10:58.908" v="2210" actId="164"/>
          <ac:picMkLst>
            <pc:docMk/>
            <pc:sldMk cId="2849612269" sldId="530"/>
            <ac:picMk id="16" creationId="{B68CE803-E947-69C8-5D7D-90C0A3B620E5}"/>
          </ac:picMkLst>
        </pc:picChg>
        <pc:picChg chg="add mod">
          <ac:chgData name="James Williams" userId="c957a50b-491f-4d94-b4bc-52aca3e2340d" providerId="ADAL" clId="{C5B620D8-DD12-4AC3-A523-41D5E143FF4F}" dt="2026-10-15T17:10:58.908" v="2210" actId="164"/>
          <ac:picMkLst>
            <pc:docMk/>
            <pc:sldMk cId="2849612269" sldId="530"/>
            <ac:picMk id="20" creationId="{BAA7D5A2-65C5-A9A2-5507-F4D67A744074}"/>
          </ac:picMkLst>
        </pc:picChg>
        <pc:picChg chg="add mod">
          <ac:chgData name="James Williams" userId="c957a50b-491f-4d94-b4bc-52aca3e2340d" providerId="ADAL" clId="{C5B620D8-DD12-4AC3-A523-41D5E143FF4F}" dt="2026-10-15T17:10:58.908" v="2210" actId="164"/>
          <ac:picMkLst>
            <pc:docMk/>
            <pc:sldMk cId="2849612269" sldId="530"/>
            <ac:picMk id="22" creationId="{6D0FD7B1-049D-7415-CBC2-732F9B12EA23}"/>
          </ac:picMkLst>
        </pc:picChg>
      </pc:sldChg>
      <pc:sldChg chg="delSp modSp mod">
        <pc:chgData name="James Williams" userId="c957a50b-491f-4d94-b4bc-52aca3e2340d" providerId="ADAL" clId="{C5B620D8-DD12-4AC3-A523-41D5E143FF4F}" dt="2026-10-15T13:54:26.115" v="94" actId="1076"/>
        <pc:sldMkLst>
          <pc:docMk/>
          <pc:sldMk cId="3593199153" sldId="883"/>
        </pc:sldMkLst>
        <pc:spChg chg="mod">
          <ac:chgData name="James Williams" userId="c957a50b-491f-4d94-b4bc-52aca3e2340d" providerId="ADAL" clId="{C5B620D8-DD12-4AC3-A523-41D5E143FF4F}" dt="2026-10-15T13:54:21.481" v="91" actId="20577"/>
          <ac:spMkLst>
            <pc:docMk/>
            <pc:sldMk cId="3593199153" sldId="883"/>
            <ac:spMk id="3" creationId="{4715B6C1-1798-AE42-91C3-0D41CC746602}"/>
          </ac:spMkLst>
        </pc:spChg>
        <pc:picChg chg="mod">
          <ac:chgData name="James Williams" userId="c957a50b-491f-4d94-b4bc-52aca3e2340d" providerId="ADAL" clId="{C5B620D8-DD12-4AC3-A523-41D5E143FF4F}" dt="2026-10-15T13:54:26.115" v="94" actId="1076"/>
          <ac:picMkLst>
            <pc:docMk/>
            <pc:sldMk cId="3593199153" sldId="883"/>
            <ac:picMk id="5" creationId="{B0CC3343-ACDC-CA23-1B24-429ACACD46C4}"/>
          </ac:picMkLst>
        </pc:picChg>
      </pc:sldChg>
      <pc:sldChg chg="add ord">
        <pc:chgData name="James Williams" userId="c957a50b-491f-4d94-b4bc-52aca3e2340d" providerId="ADAL" clId="{C5B620D8-DD12-4AC3-A523-41D5E143FF4F}" dt="2026-10-15T12:32:14.006" v="3"/>
        <pc:sldMkLst>
          <pc:docMk/>
          <pc:sldMk cId="3664855321" sldId="887"/>
        </pc:sldMkLst>
      </pc:sldChg>
      <pc:sldChg chg="add ord">
        <pc:chgData name="James Williams" userId="c957a50b-491f-4d94-b4bc-52aca3e2340d" providerId="ADAL" clId="{C5B620D8-DD12-4AC3-A523-41D5E143FF4F}" dt="2026-10-15T12:32:14.006" v="3"/>
        <pc:sldMkLst>
          <pc:docMk/>
          <pc:sldMk cId="980365191" sldId="897"/>
        </pc:sldMkLst>
      </pc:sldChg>
      <pc:sldChg chg="addSp delSp modSp add del mod setBg">
        <pc:chgData name="James Williams" userId="c957a50b-491f-4d94-b4bc-52aca3e2340d" providerId="ADAL" clId="{C5B620D8-DD12-4AC3-A523-41D5E143FF4F}" dt="2026-10-21T11:43:23.202" v="5124" actId="2696"/>
        <pc:sldMkLst>
          <pc:docMk/>
          <pc:sldMk cId="250886190" sldId="898"/>
        </pc:sldMkLst>
        <pc:spChg chg="mod ord">
          <ac:chgData name="James Williams" userId="c957a50b-491f-4d94-b4bc-52aca3e2340d" providerId="ADAL" clId="{C5B620D8-DD12-4AC3-A523-41D5E143FF4F}" dt="2026-10-21T10:49:16.801" v="5050" actId="20577"/>
          <ac:spMkLst>
            <pc:docMk/>
            <pc:sldMk cId="250886190" sldId="898"/>
            <ac:spMk id="3" creationId="{6BFDB1F2-E36F-EB9D-4A8F-C2AC5BD94350}"/>
          </ac:spMkLst>
        </pc:spChg>
      </pc:sldChg>
      <pc:sldChg chg="addSp delSp modSp new mod ord setBg setClrOvrMap">
        <pc:chgData name="James Williams" userId="c957a50b-491f-4d94-b4bc-52aca3e2340d" providerId="ADAL" clId="{C5B620D8-DD12-4AC3-A523-41D5E143FF4F}" dt="2026-10-19T13:00:00.901" v="4535" actId="14100"/>
        <pc:sldMkLst>
          <pc:docMk/>
          <pc:sldMk cId="102996053" sldId="899"/>
        </pc:sldMkLst>
        <pc:spChg chg="add mod">
          <ac:chgData name="James Williams" userId="c957a50b-491f-4d94-b4bc-52aca3e2340d" providerId="ADAL" clId="{C5B620D8-DD12-4AC3-A523-41D5E143FF4F}" dt="2026-10-19T13:00:00.901" v="4535" actId="14100"/>
          <ac:spMkLst>
            <pc:docMk/>
            <pc:sldMk cId="102996053" sldId="899"/>
            <ac:spMk id="6" creationId="{A7FB0A78-B0C7-06D8-780B-D2EDA98F8741}"/>
          </ac:spMkLst>
        </pc:spChg>
        <pc:spChg chg="add mod">
          <ac:chgData name="James Williams" userId="c957a50b-491f-4d94-b4bc-52aca3e2340d" providerId="ADAL" clId="{C5B620D8-DD12-4AC3-A523-41D5E143FF4F}" dt="2026-10-15T17:48:14.137" v="4080" actId="14100"/>
          <ac:spMkLst>
            <pc:docMk/>
            <pc:sldMk cId="102996053" sldId="899"/>
            <ac:spMk id="7" creationId="{C51047D2-827F-9556-D512-5244BCC70FDE}"/>
          </ac:spMkLst>
        </pc:spChg>
        <pc:spChg chg="add">
          <ac:chgData name="James Williams" userId="c957a50b-491f-4d94-b4bc-52aca3e2340d" providerId="ADAL" clId="{C5B620D8-DD12-4AC3-A523-41D5E143FF4F}" dt="2026-10-15T17:36:34.786" v="3680" actId="26606"/>
          <ac:spMkLst>
            <pc:docMk/>
            <pc:sldMk cId="102996053" sldId="899"/>
            <ac:spMk id="24" creationId="{38CB19FB-7C96-4FEC-9331-E826E4E36CE4}"/>
          </ac:spMkLst>
        </pc:spChg>
        <pc:grpChg chg="add">
          <ac:chgData name="James Williams" userId="c957a50b-491f-4d94-b4bc-52aca3e2340d" providerId="ADAL" clId="{C5B620D8-DD12-4AC3-A523-41D5E143FF4F}" dt="2026-10-15T17:36:34.786" v="3680" actId="26606"/>
          <ac:grpSpMkLst>
            <pc:docMk/>
            <pc:sldMk cId="102996053" sldId="899"/>
            <ac:grpSpMk id="25" creationId="{DF071BB7-867E-46A9-A7C2-3FCB28CB8FBD}"/>
          </ac:grpSpMkLst>
        </pc:grpChg>
        <pc:picChg chg="add mod">
          <ac:chgData name="James Williams" userId="c957a50b-491f-4d94-b4bc-52aca3e2340d" providerId="ADAL" clId="{C5B620D8-DD12-4AC3-A523-41D5E143FF4F}" dt="2026-10-15T17:42:41.698" v="3965" actId="1076"/>
          <ac:picMkLst>
            <pc:docMk/>
            <pc:sldMk cId="102996053" sldId="899"/>
            <ac:picMk id="5" creationId="{8157BE72-32CE-FD22-1EE2-3C78322C5EF0}"/>
          </ac:picMkLst>
        </pc:picChg>
      </pc:sldChg>
      <pc:sldChg chg="addSp delSp modSp new mod ord setBg">
        <pc:chgData name="James Williams" userId="c957a50b-491f-4d94-b4bc-52aca3e2340d" providerId="ADAL" clId="{C5B620D8-DD12-4AC3-A523-41D5E143FF4F}" dt="2026-10-21T11:44:35.461" v="5134" actId="1076"/>
        <pc:sldMkLst>
          <pc:docMk/>
          <pc:sldMk cId="793816651" sldId="900"/>
        </pc:sldMkLst>
        <pc:spChg chg="add del mod">
          <ac:chgData name="James Williams" userId="c957a50b-491f-4d94-b4bc-52aca3e2340d" providerId="ADAL" clId="{C5B620D8-DD12-4AC3-A523-41D5E143FF4F}" dt="2026-10-19T14:11:02.786" v="4750" actId="478"/>
          <ac:spMkLst>
            <pc:docMk/>
            <pc:sldMk cId="793816651" sldId="900"/>
            <ac:spMk id="7" creationId="{900C6B38-06FB-23F3-5D9D-B22FA33549E0}"/>
          </ac:spMkLst>
        </pc:spChg>
        <pc:spChg chg="add mod">
          <ac:chgData name="James Williams" userId="c957a50b-491f-4d94-b4bc-52aca3e2340d" providerId="ADAL" clId="{C5B620D8-DD12-4AC3-A523-41D5E143FF4F}" dt="2026-10-21T11:44:33.795" v="5133"/>
          <ac:spMkLst>
            <pc:docMk/>
            <pc:sldMk cId="793816651" sldId="900"/>
            <ac:spMk id="9" creationId="{A6DC405A-6178-08CC-B6D4-AF7C9FEC3EEC}"/>
          </ac:spMkLst>
        </pc:spChg>
        <pc:spChg chg="add">
          <ac:chgData name="James Williams" userId="c957a50b-491f-4d94-b4bc-52aca3e2340d" providerId="ADAL" clId="{C5B620D8-DD12-4AC3-A523-41D5E143FF4F}" dt="2026-10-15T17:37:37.437" v="3710" actId="26606"/>
          <ac:spMkLst>
            <pc:docMk/>
            <pc:sldMk cId="793816651" sldId="900"/>
            <ac:spMk id="23" creationId="{38CB19FB-7C96-4FEC-9331-E826E4E36CE4}"/>
          </ac:spMkLst>
        </pc:spChg>
        <pc:grpChg chg="add">
          <ac:chgData name="James Williams" userId="c957a50b-491f-4d94-b4bc-52aca3e2340d" providerId="ADAL" clId="{C5B620D8-DD12-4AC3-A523-41D5E143FF4F}" dt="2026-10-15T17:37:37.437" v="3710" actId="26606"/>
          <ac:grpSpMkLst>
            <pc:docMk/>
            <pc:sldMk cId="793816651" sldId="900"/>
            <ac:grpSpMk id="24" creationId="{DF071BB7-867E-46A9-A7C2-3FCB28CB8FBD}"/>
          </ac:grpSpMkLst>
        </pc:grpChg>
        <pc:picChg chg="add del mod">
          <ac:chgData name="James Williams" userId="c957a50b-491f-4d94-b4bc-52aca3e2340d" providerId="ADAL" clId="{C5B620D8-DD12-4AC3-A523-41D5E143FF4F}" dt="2026-10-21T11:44:35.461" v="5134" actId="1076"/>
          <ac:picMkLst>
            <pc:docMk/>
            <pc:sldMk cId="793816651" sldId="900"/>
            <ac:picMk id="5" creationId="{F13A6487-1FAC-9D6E-FDCA-F0F6C1C497A6}"/>
          </ac:picMkLst>
        </pc:picChg>
      </pc:sldChg>
      <pc:sldChg chg="addSp modSp new mod ord">
        <pc:chgData name="James Williams" userId="c957a50b-491f-4d94-b4bc-52aca3e2340d" providerId="ADAL" clId="{C5B620D8-DD12-4AC3-A523-41D5E143FF4F}" dt="2026-10-21T11:00:05.188" v="5054" actId="20577"/>
        <pc:sldMkLst>
          <pc:docMk/>
          <pc:sldMk cId="706575138" sldId="902"/>
        </pc:sldMkLst>
        <pc:spChg chg="mod">
          <ac:chgData name="James Williams" userId="c957a50b-491f-4d94-b4bc-52aca3e2340d" providerId="ADAL" clId="{C5B620D8-DD12-4AC3-A523-41D5E143FF4F}" dt="2026-10-15T17:38:56.325" v="3755" actId="403"/>
          <ac:spMkLst>
            <pc:docMk/>
            <pc:sldMk cId="706575138" sldId="902"/>
            <ac:spMk id="2" creationId="{ADA4BD55-BA6B-2074-6070-707A609CC022}"/>
          </ac:spMkLst>
        </pc:spChg>
        <pc:spChg chg="mod">
          <ac:chgData name="James Williams" userId="c957a50b-491f-4d94-b4bc-52aca3e2340d" providerId="ADAL" clId="{C5B620D8-DD12-4AC3-A523-41D5E143FF4F}" dt="2026-10-21T11:00:05.188" v="5054" actId="20577"/>
          <ac:spMkLst>
            <pc:docMk/>
            <pc:sldMk cId="706575138" sldId="902"/>
            <ac:spMk id="3" creationId="{1B0F72F0-87BE-DA65-2D30-852D3EBD1CEA}"/>
          </ac:spMkLst>
        </pc:spChg>
        <pc:spChg chg="mod">
          <ac:chgData name="James Williams" userId="c957a50b-491f-4d94-b4bc-52aca3e2340d" providerId="ADAL" clId="{C5B620D8-DD12-4AC3-A523-41D5E143FF4F}" dt="2026-10-15T17:39:04.452" v="3756"/>
          <ac:spMkLst>
            <pc:docMk/>
            <pc:sldMk cId="706575138" sldId="902"/>
            <ac:spMk id="5" creationId="{5A995F22-88FB-7E38-4721-3DB373A8C001}"/>
          </ac:spMkLst>
        </pc:spChg>
        <pc:spChg chg="mod">
          <ac:chgData name="James Williams" userId="c957a50b-491f-4d94-b4bc-52aca3e2340d" providerId="ADAL" clId="{C5B620D8-DD12-4AC3-A523-41D5E143FF4F}" dt="2026-10-15T17:39:04.452" v="3756"/>
          <ac:spMkLst>
            <pc:docMk/>
            <pc:sldMk cId="706575138" sldId="902"/>
            <ac:spMk id="6" creationId="{C093FF91-A1C2-C80A-6485-D53E3E8DC661}"/>
          </ac:spMkLst>
        </pc:spChg>
        <pc:spChg chg="mod">
          <ac:chgData name="James Williams" userId="c957a50b-491f-4d94-b4bc-52aca3e2340d" providerId="ADAL" clId="{C5B620D8-DD12-4AC3-A523-41D5E143FF4F}" dt="2026-10-15T17:39:04.452" v="3756"/>
          <ac:spMkLst>
            <pc:docMk/>
            <pc:sldMk cId="706575138" sldId="902"/>
            <ac:spMk id="7" creationId="{BD65BCAF-77D5-FB5F-554C-9CDC309E37A6}"/>
          </ac:spMkLst>
        </pc:spChg>
        <pc:grpChg chg="add mod">
          <ac:chgData name="James Williams" userId="c957a50b-491f-4d94-b4bc-52aca3e2340d" providerId="ADAL" clId="{C5B620D8-DD12-4AC3-A523-41D5E143FF4F}" dt="2026-10-15T17:39:07.761" v="3757" actId="1076"/>
          <ac:grpSpMkLst>
            <pc:docMk/>
            <pc:sldMk cId="706575138" sldId="902"/>
            <ac:grpSpMk id="4" creationId="{2F317432-AFE5-4C4C-942D-897AD76F2787}"/>
          </ac:grpSpMkLst>
        </pc:grpChg>
      </pc:sldChg>
      <pc:sldChg chg="addSp delSp modSp add mod">
        <pc:chgData name="James Williams" userId="c957a50b-491f-4d94-b4bc-52aca3e2340d" providerId="ADAL" clId="{C5B620D8-DD12-4AC3-A523-41D5E143FF4F}" dt="2026-10-19T10:18:18.537" v="4508" actId="14100"/>
        <pc:sldMkLst>
          <pc:docMk/>
          <pc:sldMk cId="333530909" sldId="903"/>
        </pc:sldMkLst>
        <pc:spChg chg="add del mod">
          <ac:chgData name="James Williams" userId="c957a50b-491f-4d94-b4bc-52aca3e2340d" providerId="ADAL" clId="{C5B620D8-DD12-4AC3-A523-41D5E143FF4F}" dt="2026-10-19T10:18:18.537" v="4508" actId="14100"/>
          <ac:spMkLst>
            <pc:docMk/>
            <pc:sldMk cId="333530909" sldId="903"/>
            <ac:spMk id="9" creationId="{C4F3B336-93DF-E1D2-D559-2EA5D832C1E3}"/>
          </ac:spMkLst>
        </pc:spChg>
        <pc:picChg chg="mod">
          <ac:chgData name="James Williams" userId="c957a50b-491f-4d94-b4bc-52aca3e2340d" providerId="ADAL" clId="{C5B620D8-DD12-4AC3-A523-41D5E143FF4F}" dt="2026-10-19T10:16:24.089" v="4401" actId="1076"/>
          <ac:picMkLst>
            <pc:docMk/>
            <pc:sldMk cId="333530909" sldId="903"/>
            <ac:picMk id="5" creationId="{DDF4C597-4B31-B4C9-6615-6A143F29AB81}"/>
          </ac:picMkLst>
        </pc:picChg>
      </pc:sldChg>
      <pc:sldChg chg="modSp add del mod ord">
        <pc:chgData name="James Williams" userId="c957a50b-491f-4d94-b4bc-52aca3e2340d" providerId="ADAL" clId="{C5B620D8-DD12-4AC3-A523-41D5E143FF4F}" dt="2026-10-21T11:43:11.972" v="5120" actId="2696"/>
        <pc:sldMkLst>
          <pc:docMk/>
          <pc:sldMk cId="1833165593" sldId="905"/>
        </pc:sldMkLst>
        <pc:spChg chg="mod">
          <ac:chgData name="James Williams" userId="c957a50b-491f-4d94-b4bc-52aca3e2340d" providerId="ADAL" clId="{C5B620D8-DD12-4AC3-A523-41D5E143FF4F}" dt="2026-10-21T10:35:54.946" v="5038" actId="27636"/>
          <ac:spMkLst>
            <pc:docMk/>
            <pc:sldMk cId="1833165593" sldId="905"/>
            <ac:spMk id="3" creationId="{E24260E0-2975-C915-6BB0-F2521AE53C91}"/>
          </ac:spMkLst>
        </pc:spChg>
      </pc:sldChg>
      <pc:sldChg chg="addSp delSp modSp add mod ord">
        <pc:chgData name="James Williams" userId="c957a50b-491f-4d94-b4bc-52aca3e2340d" providerId="ADAL" clId="{C5B620D8-DD12-4AC3-A523-41D5E143FF4F}" dt="2026-10-19T14:35:28.004" v="4930" actId="1076"/>
        <pc:sldMkLst>
          <pc:docMk/>
          <pc:sldMk cId="3943934539" sldId="906"/>
        </pc:sldMkLst>
        <pc:spChg chg="add">
          <ac:chgData name="James Williams" userId="c957a50b-491f-4d94-b4bc-52aca3e2340d" providerId="ADAL" clId="{C5B620D8-DD12-4AC3-A523-41D5E143FF4F}" dt="2026-10-19T14:11:11.098" v="4753" actId="22"/>
          <ac:spMkLst>
            <pc:docMk/>
            <pc:sldMk cId="3943934539" sldId="906"/>
            <ac:spMk id="6" creationId="{8F7265C3-BF7A-EC66-6273-F3A5DB175367}"/>
          </ac:spMkLst>
        </pc:spChg>
        <pc:spChg chg="mod ord">
          <ac:chgData name="James Williams" userId="c957a50b-491f-4d94-b4bc-52aca3e2340d" providerId="ADAL" clId="{C5B620D8-DD12-4AC3-A523-41D5E143FF4F}" dt="2026-10-19T14:34:53.854" v="4923" actId="13926"/>
          <ac:spMkLst>
            <pc:docMk/>
            <pc:sldMk cId="3943934539" sldId="906"/>
            <ac:spMk id="9" creationId="{A493B21D-AE59-79C6-A16E-D8C2C4740D39}"/>
          </ac:spMkLst>
        </pc:spChg>
        <pc:picChg chg="add mod">
          <ac:chgData name="James Williams" userId="c957a50b-491f-4d94-b4bc-52aca3e2340d" providerId="ADAL" clId="{C5B620D8-DD12-4AC3-A523-41D5E143FF4F}" dt="2026-10-19T14:11:29.983" v="4780" actId="29295"/>
          <ac:picMkLst>
            <pc:docMk/>
            <pc:sldMk cId="3943934539" sldId="906"/>
            <ac:picMk id="3" creationId="{D878737C-6B08-2C78-3B44-957406C537F0}"/>
          </ac:picMkLst>
        </pc:picChg>
        <pc:picChg chg="add mod">
          <ac:chgData name="James Williams" userId="c957a50b-491f-4d94-b4bc-52aca3e2340d" providerId="ADAL" clId="{C5B620D8-DD12-4AC3-A523-41D5E143FF4F}" dt="2026-10-19T14:35:28.004" v="4930" actId="1076"/>
          <ac:picMkLst>
            <pc:docMk/>
            <pc:sldMk cId="3943934539" sldId="906"/>
            <ac:picMk id="12" creationId="{4934029B-0084-3487-A441-4BE9C2530550}"/>
          </ac:picMkLst>
        </pc:picChg>
      </pc:sldChg>
      <pc:sldChg chg="modSp add mod ord">
        <pc:chgData name="James Williams" userId="c957a50b-491f-4d94-b4bc-52aca3e2340d" providerId="ADAL" clId="{C5B620D8-DD12-4AC3-A523-41D5E143FF4F}" dt="2026-10-21T11:43:00.087" v="5118" actId="20577"/>
        <pc:sldMkLst>
          <pc:docMk/>
          <pc:sldMk cId="1128458924" sldId="907"/>
        </pc:sldMkLst>
        <pc:spChg chg="mod">
          <ac:chgData name="James Williams" userId="c957a50b-491f-4d94-b4bc-52aca3e2340d" providerId="ADAL" clId="{C5B620D8-DD12-4AC3-A523-41D5E143FF4F}" dt="2026-10-21T11:43:00.087" v="5118" actId="20577"/>
          <ac:spMkLst>
            <pc:docMk/>
            <pc:sldMk cId="1128458924" sldId="907"/>
            <ac:spMk id="3" creationId="{8B770C87-6DC7-AEB1-7D0C-5D152C9B6CCD}"/>
          </ac:spMkLst>
        </pc:spChg>
      </pc:sldChg>
      <pc:sldChg chg="modSp add mod">
        <pc:chgData name="James Williams" userId="c957a50b-491f-4d94-b4bc-52aca3e2340d" providerId="ADAL" clId="{C5B620D8-DD12-4AC3-A523-41D5E143FF4F}" dt="2026-10-19T14:37:36.988" v="4993" actId="1076"/>
        <pc:sldMkLst>
          <pc:docMk/>
          <pc:sldMk cId="1939911414" sldId="908"/>
        </pc:sldMkLst>
        <pc:spChg chg="mod">
          <ac:chgData name="James Williams" userId="c957a50b-491f-4d94-b4bc-52aca3e2340d" providerId="ADAL" clId="{C5B620D8-DD12-4AC3-A523-41D5E143FF4F}" dt="2026-10-19T14:37:33.492" v="4992" actId="13926"/>
          <ac:spMkLst>
            <pc:docMk/>
            <pc:sldMk cId="1939911414" sldId="908"/>
            <ac:spMk id="9" creationId="{3B4BCAA5-233D-BE6F-5C7D-BCDA65B35B49}"/>
          </ac:spMkLst>
        </pc:spChg>
        <pc:picChg chg="mod">
          <ac:chgData name="James Williams" userId="c957a50b-491f-4d94-b4bc-52aca3e2340d" providerId="ADAL" clId="{C5B620D8-DD12-4AC3-A523-41D5E143FF4F}" dt="2026-10-19T14:37:36.988" v="4993" actId="1076"/>
          <ac:picMkLst>
            <pc:docMk/>
            <pc:sldMk cId="1939911414" sldId="908"/>
            <ac:picMk id="10" creationId="{EFDF3519-E94B-7B40-EFF7-83EC709DA425}"/>
          </ac:picMkLst>
        </pc:picChg>
      </pc:sldChg>
      <pc:sldChg chg="modSp add del mod">
        <pc:chgData name="James Williams" userId="c957a50b-491f-4d94-b4bc-52aca3e2340d" providerId="ADAL" clId="{C5B620D8-DD12-4AC3-A523-41D5E143FF4F}" dt="2026-10-21T11:43:17.475" v="5122" actId="2696"/>
        <pc:sldMkLst>
          <pc:docMk/>
          <pc:sldMk cId="3451172919" sldId="909"/>
        </pc:sldMkLst>
        <pc:spChg chg="mod">
          <ac:chgData name="James Williams" userId="c957a50b-491f-4d94-b4bc-52aca3e2340d" providerId="ADAL" clId="{C5B620D8-DD12-4AC3-A523-41D5E143FF4F}" dt="2026-10-21T10:49:04.031" v="5046" actId="20577"/>
          <ac:spMkLst>
            <pc:docMk/>
            <pc:sldMk cId="3451172919" sldId="909"/>
            <ac:spMk id="3" creationId="{2501FF45-8B8F-E30F-42AB-967FB1F1C8A5}"/>
          </ac:spMkLst>
        </pc:spChg>
      </pc:sldChg>
      <pc:sldChg chg="modSp add mod">
        <pc:chgData name="James Williams" userId="c957a50b-491f-4d94-b4bc-52aca3e2340d" providerId="ADAL" clId="{C5B620D8-DD12-4AC3-A523-41D5E143FF4F}" dt="2026-10-21T10:32:02.430" v="4999" actId="1076"/>
        <pc:sldMkLst>
          <pc:docMk/>
          <pc:sldMk cId="1737189043" sldId="910"/>
        </pc:sldMkLst>
        <pc:spChg chg="mod">
          <ac:chgData name="James Williams" userId="c957a50b-491f-4d94-b4bc-52aca3e2340d" providerId="ADAL" clId="{C5B620D8-DD12-4AC3-A523-41D5E143FF4F}" dt="2026-10-21T10:31:56.217" v="4998" actId="20577"/>
          <ac:spMkLst>
            <pc:docMk/>
            <pc:sldMk cId="1737189043" sldId="910"/>
            <ac:spMk id="9" creationId="{44D1D41B-6C14-E6C5-405F-496FBFD668A8}"/>
          </ac:spMkLst>
        </pc:spChg>
        <pc:picChg chg="mod">
          <ac:chgData name="James Williams" userId="c957a50b-491f-4d94-b4bc-52aca3e2340d" providerId="ADAL" clId="{C5B620D8-DD12-4AC3-A523-41D5E143FF4F}" dt="2026-10-21T10:32:02.430" v="4999" actId="1076"/>
          <ac:picMkLst>
            <pc:docMk/>
            <pc:sldMk cId="1737189043" sldId="910"/>
            <ac:picMk id="10" creationId="{BFD77795-891D-14D5-A198-770D5DBEF364}"/>
          </ac:picMkLst>
        </pc:picChg>
      </pc:sldChg>
      <pc:sldChg chg="add">
        <pc:chgData name="James Williams" userId="c957a50b-491f-4d94-b4bc-52aca3e2340d" providerId="ADAL" clId="{C5B620D8-DD12-4AC3-A523-41D5E143FF4F}" dt="2026-10-21T11:43:08.817" v="5119"/>
        <pc:sldMkLst>
          <pc:docMk/>
          <pc:sldMk cId="2256584101" sldId="911"/>
        </pc:sldMkLst>
      </pc:sldChg>
      <pc:sldChg chg="add">
        <pc:chgData name="James Williams" userId="c957a50b-491f-4d94-b4bc-52aca3e2340d" providerId="ADAL" clId="{C5B620D8-DD12-4AC3-A523-41D5E143FF4F}" dt="2026-10-21T11:43:15.079" v="5121"/>
        <pc:sldMkLst>
          <pc:docMk/>
          <pc:sldMk cId="79033871" sldId="912"/>
        </pc:sldMkLst>
      </pc:sldChg>
      <pc:sldChg chg="add">
        <pc:chgData name="James Williams" userId="c957a50b-491f-4d94-b4bc-52aca3e2340d" providerId="ADAL" clId="{C5B620D8-DD12-4AC3-A523-41D5E143FF4F}" dt="2026-10-21T11:43:21.005" v="5123"/>
        <pc:sldMkLst>
          <pc:docMk/>
          <pc:sldMk cId="1450820176" sldId="913"/>
        </pc:sldMkLst>
      </pc:sldChg>
      <pc:sldChg chg="addSp delSp modSp add mod">
        <pc:chgData name="James Williams" userId="c957a50b-491f-4d94-b4bc-52aca3e2340d" providerId="ADAL" clId="{C5B620D8-DD12-4AC3-A523-41D5E143FF4F}" dt="2026-10-21T12:01:13.805" v="5610" actId="404"/>
        <pc:sldMkLst>
          <pc:docMk/>
          <pc:sldMk cId="45861225" sldId="914"/>
        </pc:sldMkLst>
        <pc:spChg chg="mod">
          <ac:chgData name="James Williams" userId="c957a50b-491f-4d94-b4bc-52aca3e2340d" providerId="ADAL" clId="{C5B620D8-DD12-4AC3-A523-41D5E143FF4F}" dt="2026-10-21T12:01:13.805" v="5610" actId="404"/>
          <ac:spMkLst>
            <pc:docMk/>
            <pc:sldMk cId="45861225" sldId="914"/>
            <ac:spMk id="9" creationId="{5C9166D7-A4FF-3F89-EBA4-B610111FA854}"/>
          </ac:spMkLst>
        </pc:spChg>
        <pc:picChg chg="add mod">
          <ac:chgData name="James Williams" userId="c957a50b-491f-4d94-b4bc-52aca3e2340d" providerId="ADAL" clId="{C5B620D8-DD12-4AC3-A523-41D5E143FF4F}" dt="2026-10-21T12:00:31.319" v="5604" actId="1076"/>
          <ac:picMkLst>
            <pc:docMk/>
            <pc:sldMk cId="45861225" sldId="914"/>
            <ac:picMk id="4" creationId="{638B877B-93BE-2895-C99C-DF2EBBC482C6}"/>
          </ac:picMkLst>
        </pc:picChg>
        <pc:picChg chg="add mod">
          <ac:chgData name="James Williams" userId="c957a50b-491f-4d94-b4bc-52aca3e2340d" providerId="ADAL" clId="{C5B620D8-DD12-4AC3-A523-41D5E143FF4F}" dt="2026-10-21T12:00:59.946" v="5608" actId="1076"/>
          <ac:picMkLst>
            <pc:docMk/>
            <pc:sldMk cId="45861225" sldId="914"/>
            <ac:picMk id="7" creationId="{6B695819-D3A3-9181-A424-F4CA2177406E}"/>
          </ac:picMkLst>
        </pc:picChg>
        <pc:picChg chg="del mod">
          <ac:chgData name="James Williams" userId="c957a50b-491f-4d94-b4bc-52aca3e2340d" providerId="ADAL" clId="{C5B620D8-DD12-4AC3-A523-41D5E143FF4F}" dt="2026-10-21T11:56:57.846" v="5310" actId="478"/>
          <ac:picMkLst>
            <pc:docMk/>
            <pc:sldMk cId="45861225" sldId="914"/>
            <ac:picMk id="10" creationId="{A46E1907-73E2-AD5F-AB2E-7E87181B8A58}"/>
          </ac:picMkLst>
        </pc:picChg>
      </pc:sldChg>
      <pc:sldChg chg="addSp delSp modSp add mod">
        <pc:chgData name="James Williams" userId="c957a50b-491f-4d94-b4bc-52aca3e2340d" providerId="ADAL" clId="{C5B620D8-DD12-4AC3-A523-41D5E143FF4F}" dt="2026-10-21T12:08:12.614" v="5840" actId="1076"/>
        <pc:sldMkLst>
          <pc:docMk/>
          <pc:sldMk cId="2440776492" sldId="915"/>
        </pc:sldMkLst>
        <pc:spChg chg="del">
          <ac:chgData name="James Williams" userId="c957a50b-491f-4d94-b4bc-52aca3e2340d" providerId="ADAL" clId="{C5B620D8-DD12-4AC3-A523-41D5E143FF4F}" dt="2026-10-21T12:07:57.417" v="5833" actId="478"/>
          <ac:spMkLst>
            <pc:docMk/>
            <pc:sldMk cId="2440776492" sldId="915"/>
            <ac:spMk id="6" creationId="{DD485A14-4CE8-3784-111E-CA00724D5272}"/>
          </ac:spMkLst>
        </pc:spChg>
        <pc:picChg chg="del">
          <ac:chgData name="James Williams" userId="c957a50b-491f-4d94-b4bc-52aca3e2340d" providerId="ADAL" clId="{C5B620D8-DD12-4AC3-A523-41D5E143FF4F}" dt="2026-10-21T12:07:57.417" v="5833" actId="478"/>
          <ac:picMkLst>
            <pc:docMk/>
            <pc:sldMk cId="2440776492" sldId="915"/>
            <ac:picMk id="3" creationId="{061C3FB3-B396-3455-2484-54B592272155}"/>
          </ac:picMkLst>
        </pc:picChg>
        <pc:picChg chg="add mod">
          <ac:chgData name="James Williams" userId="c957a50b-491f-4d94-b4bc-52aca3e2340d" providerId="ADAL" clId="{C5B620D8-DD12-4AC3-A523-41D5E143FF4F}" dt="2026-10-21T12:08:12.614" v="5840" actId="1076"/>
          <ac:picMkLst>
            <pc:docMk/>
            <pc:sldMk cId="2440776492" sldId="915"/>
            <ac:picMk id="4" creationId="{5347634F-8E54-F661-AC01-C29EDEAC4810}"/>
          </ac:picMkLst>
        </pc:picChg>
        <pc:picChg chg="add del mod">
          <ac:chgData name="James Williams" userId="c957a50b-491f-4d94-b4bc-52aca3e2340d" providerId="ADAL" clId="{C5B620D8-DD12-4AC3-A523-41D5E143FF4F}" dt="2026-10-21T12:07:56.715" v="5832" actId="478"/>
          <ac:picMkLst>
            <pc:docMk/>
            <pc:sldMk cId="2440776492" sldId="915"/>
            <ac:picMk id="7" creationId="{8646B957-555F-16E3-815E-C91E42C9A14C}"/>
          </ac:picMkLst>
        </pc:picChg>
        <pc:picChg chg="add mod">
          <ac:chgData name="James Williams" userId="c957a50b-491f-4d94-b4bc-52aca3e2340d" providerId="ADAL" clId="{C5B620D8-DD12-4AC3-A523-41D5E143FF4F}" dt="2026-10-21T12:08:03.805" v="5835" actId="1076"/>
          <ac:picMkLst>
            <pc:docMk/>
            <pc:sldMk cId="2440776492" sldId="915"/>
            <ac:picMk id="10" creationId="{7932F726-EDAC-E5EE-BDC3-227A8B8CC4DA}"/>
          </ac:picMkLst>
        </pc:picChg>
        <pc:picChg chg="add del mod">
          <ac:chgData name="James Williams" userId="c957a50b-491f-4d94-b4bc-52aca3e2340d" providerId="ADAL" clId="{C5B620D8-DD12-4AC3-A523-41D5E143FF4F}" dt="2026-10-21T12:07:59.296" v="5834" actId="478"/>
          <ac:picMkLst>
            <pc:docMk/>
            <pc:sldMk cId="2440776492" sldId="915"/>
            <ac:picMk id="12" creationId="{04472ABA-CE93-E4D5-3442-E0F9B148C5EB}"/>
          </ac:picMkLst>
        </pc:picChg>
        <pc:picChg chg="add mod">
          <ac:chgData name="James Williams" userId="c957a50b-491f-4d94-b4bc-52aca3e2340d" providerId="ADAL" clId="{C5B620D8-DD12-4AC3-A523-41D5E143FF4F}" dt="2026-10-21T12:08:07.798" v="5838" actId="1076"/>
          <ac:picMkLst>
            <pc:docMk/>
            <pc:sldMk cId="2440776492" sldId="915"/>
            <ac:picMk id="14" creationId="{0263F938-E8A5-9023-0D3F-BABF383B2A17}"/>
          </ac:picMkLst>
        </pc:picChg>
      </pc:sldChg>
      <pc:sldChg chg="addSp delSp modSp new mod">
        <pc:chgData name="James Williams" userId="c957a50b-491f-4d94-b4bc-52aca3e2340d" providerId="ADAL" clId="{C5B620D8-DD12-4AC3-A523-41D5E143FF4F}" dt="2026-10-21T12:07:09.210" v="5828" actId="1076"/>
        <pc:sldMkLst>
          <pc:docMk/>
          <pc:sldMk cId="2368029180" sldId="916"/>
        </pc:sldMkLst>
        <pc:spChg chg="mod">
          <ac:chgData name="James Williams" userId="c957a50b-491f-4d94-b4bc-52aca3e2340d" providerId="ADAL" clId="{C5B620D8-DD12-4AC3-A523-41D5E143FF4F}" dt="2026-10-21T12:06:41.370" v="5818" actId="1076"/>
          <ac:spMkLst>
            <pc:docMk/>
            <pc:sldMk cId="2368029180" sldId="916"/>
            <ac:spMk id="2" creationId="{7B66DC6E-26E6-63A8-1177-D3E9D7656F20}"/>
          </ac:spMkLst>
        </pc:spChg>
        <pc:spChg chg="mod ord">
          <ac:chgData name="James Williams" userId="c957a50b-491f-4d94-b4bc-52aca3e2340d" providerId="ADAL" clId="{C5B620D8-DD12-4AC3-A523-41D5E143FF4F}" dt="2026-10-21T12:06:51.588" v="5824" actId="20577"/>
          <ac:spMkLst>
            <pc:docMk/>
            <pc:sldMk cId="2368029180" sldId="916"/>
            <ac:spMk id="3" creationId="{62A643CD-2763-7C01-E80E-F3FD1CCB843D}"/>
          </ac:spMkLst>
        </pc:spChg>
        <pc:picChg chg="add mod">
          <ac:chgData name="James Williams" userId="c957a50b-491f-4d94-b4bc-52aca3e2340d" providerId="ADAL" clId="{C5B620D8-DD12-4AC3-A523-41D5E143FF4F}" dt="2026-10-21T12:07:09.210" v="5828" actId="1076"/>
          <ac:picMkLst>
            <pc:docMk/>
            <pc:sldMk cId="2368029180" sldId="916"/>
            <ac:picMk id="5" creationId="{CDB8EC29-D44C-128C-9F50-E5CF8F5EB289}"/>
          </ac:picMkLst>
        </pc:picChg>
        <pc:picChg chg="add mod">
          <ac:chgData name="James Williams" userId="c957a50b-491f-4d94-b4bc-52aca3e2340d" providerId="ADAL" clId="{C5B620D8-DD12-4AC3-A523-41D5E143FF4F}" dt="2026-10-21T12:07:02.504" v="5825" actId="1076"/>
          <ac:picMkLst>
            <pc:docMk/>
            <pc:sldMk cId="2368029180" sldId="916"/>
            <ac:picMk id="7" creationId="{6C03F80C-71F5-31DB-27BB-D5245E2E3C05}"/>
          </ac:picMkLst>
        </pc:picChg>
        <pc:picChg chg="add del mod">
          <ac:chgData name="James Williams" userId="c957a50b-491f-4d94-b4bc-52aca3e2340d" providerId="ADAL" clId="{C5B620D8-DD12-4AC3-A523-41D5E143FF4F}" dt="2026-10-21T12:05:49.454" v="5733" actId="478"/>
          <ac:picMkLst>
            <pc:docMk/>
            <pc:sldMk cId="2368029180" sldId="916"/>
            <ac:picMk id="9" creationId="{EFC33FFF-D744-0172-225B-D8921302286F}"/>
          </ac:picMkLst>
        </pc:picChg>
        <pc:picChg chg="add mod">
          <ac:chgData name="James Williams" userId="c957a50b-491f-4d94-b4bc-52aca3e2340d" providerId="ADAL" clId="{C5B620D8-DD12-4AC3-A523-41D5E143FF4F}" dt="2026-10-21T12:07:02.504" v="5825" actId="1076"/>
          <ac:picMkLst>
            <pc:docMk/>
            <pc:sldMk cId="2368029180" sldId="916"/>
            <ac:picMk id="11" creationId="{E7C57989-019C-6777-0BCC-62999D331C5F}"/>
          </ac:picMkLst>
        </pc:picChg>
        <pc:picChg chg="add mod">
          <ac:chgData name="James Williams" userId="c957a50b-491f-4d94-b4bc-52aca3e2340d" providerId="ADAL" clId="{C5B620D8-DD12-4AC3-A523-41D5E143FF4F}" dt="2026-10-21T12:07:02.504" v="5825" actId="1076"/>
          <ac:picMkLst>
            <pc:docMk/>
            <pc:sldMk cId="2368029180" sldId="916"/>
            <ac:picMk id="13" creationId="{B138ACB2-F1B5-6FB6-F7A4-746A35621348}"/>
          </ac:picMkLst>
        </pc:picChg>
        <pc:picChg chg="add mod">
          <ac:chgData name="James Williams" userId="c957a50b-491f-4d94-b4bc-52aca3e2340d" providerId="ADAL" clId="{C5B620D8-DD12-4AC3-A523-41D5E143FF4F}" dt="2026-10-21T12:07:02.504" v="5825" actId="1076"/>
          <ac:picMkLst>
            <pc:docMk/>
            <pc:sldMk cId="2368029180" sldId="916"/>
            <ac:picMk id="15" creationId="{0321F67D-0B9C-74C2-9C59-BC440FDC054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21/10/2026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62915-2CB5-7499-22A8-5B28A8DB0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718015-3542-18AF-8A4F-7728B1F1B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4E28CB-0DAE-1F80-6A26-102C37B5B3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CA63C-57DE-54B2-5414-3BF63D7FB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894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86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.ac.uk/news/students-invent-new-technology-to-improve-later-lif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50089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usaid_images/9788248015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usaid_images/9788248015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.ac.uk/news/students-invent-new-technology-to-improve-later-lif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svg"/><Relationship Id="rId4" Type="http://schemas.openxmlformats.org/officeDocument/2006/relationships/hyperlink" Target="https://creativecommons.org/licenses/by/3.0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.ac.uk/news/students-invent-new-technology-to-improve-later-lif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hyperlink" Target="https://creativecommons.org/licenses/by/3.0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.ac.uk/news/students-invent-new-technology-to-improve-later-lif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svg"/><Relationship Id="rId4" Type="http://schemas.openxmlformats.org/officeDocument/2006/relationships/hyperlink" Target="https://creativecommons.org/licenses/by/3.0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m.ac.uk/news/students-invent-new-technology-to-improve-later-lif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6.svg"/><Relationship Id="rId4" Type="http://schemas.openxmlformats.org/officeDocument/2006/relationships/hyperlink" Target="https://creativecommons.org/licenses/by/3.0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5C900-8D4E-DBDF-29B0-A04F3EFFC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1263F-D619-1F46-52A6-E9EA85EF4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5" y="553037"/>
            <a:ext cx="11778599" cy="902512"/>
          </a:xfrm>
        </p:spPr>
        <p:txBody>
          <a:bodyPr>
            <a:normAutofit/>
          </a:bodyPr>
          <a:lstStyle/>
          <a:p>
            <a:r>
              <a:rPr lang="en-GB" sz="5400" b="1" dirty="0"/>
              <a:t>Reminder: </a:t>
            </a:r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MS-Teams Qs via chat</a:t>
            </a:r>
            <a:endParaRPr lang="en-GB" sz="5400" b="1" u="sng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277C4-0CD6-1237-61F5-C6E7E05C4507}"/>
              </a:ext>
            </a:extLst>
          </p:cNvPr>
          <p:cNvSpPr txBox="1">
            <a:spLocks/>
          </p:cNvSpPr>
          <p:nvPr/>
        </p:nvSpPr>
        <p:spPr>
          <a:xfrm>
            <a:off x="1007219" y="1637777"/>
            <a:ext cx="10865913" cy="4667186"/>
          </a:xfrm>
          <a:prstGeom prst="rect">
            <a:avLst/>
          </a:prstGeom>
          <a:ln w="19050">
            <a:noFill/>
            <a:prstDash val="dash"/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Open MS-Teams</a:t>
            </a:r>
          </a:p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Select: Chat (Left side menu)</a:t>
            </a:r>
          </a:p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Search: James Williams</a:t>
            </a:r>
          </a:p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Type a Message: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If you are struggling with an activity, you can message me via chat or request a 1-2-1 voice chat whenever needed.</a:t>
            </a:r>
          </a:p>
          <a:p>
            <a:pPr marL="571500" marR="0" lvl="0" indent="-5715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You can also ask each other and help and support each other.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86E038-01A1-CABD-0CF6-BAAD08C88D66}"/>
              </a:ext>
            </a:extLst>
          </p:cNvPr>
          <p:cNvSpPr/>
          <p:nvPr/>
        </p:nvSpPr>
        <p:spPr>
          <a:xfrm>
            <a:off x="208497" y="553037"/>
            <a:ext cx="164038" cy="9025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5C75DD4-920F-4E2D-9105-131E51008EB3}"/>
              </a:ext>
            </a:extLst>
          </p:cNvPr>
          <p:cNvGrpSpPr/>
          <p:nvPr/>
        </p:nvGrpSpPr>
        <p:grpSpPr>
          <a:xfrm>
            <a:off x="7719646" y="1004293"/>
            <a:ext cx="3624978" cy="2855479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2A3F66BA-3A5A-1FB9-F569-B3B26FABE4D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757A6C35-B6E0-40CD-6AFD-8113D01C53A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4855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532" y="155630"/>
            <a:ext cx="6609874" cy="1209822"/>
          </a:xfrm>
        </p:spPr>
        <p:txBody>
          <a:bodyPr>
            <a:normAutofit/>
          </a:bodyPr>
          <a:lstStyle/>
          <a:p>
            <a:r>
              <a:rPr lang="en-GB" sz="60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Log-in to MS-Teams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A7EC381-B78E-33A9-8D1C-695AD8BB46E6}"/>
              </a:ext>
            </a:extLst>
          </p:cNvPr>
          <p:cNvGrpSpPr/>
          <p:nvPr/>
        </p:nvGrpSpPr>
        <p:grpSpPr>
          <a:xfrm>
            <a:off x="7104351" y="1204968"/>
            <a:ext cx="4293873" cy="3028332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6EC8E407-E663-4E16-DF7A-A29469ED1BB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02AF6B8B-F32F-C118-936D-B59699A9139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147AAE-7C10-A7D2-362A-DBB641DA1005}"/>
              </a:ext>
            </a:extLst>
          </p:cNvPr>
          <p:cNvSpPr txBox="1">
            <a:spLocks/>
          </p:cNvSpPr>
          <p:nvPr/>
        </p:nvSpPr>
        <p:spPr>
          <a:xfrm>
            <a:off x="793775" y="1365453"/>
            <a:ext cx="10938679" cy="4845434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Log-in to Teams to: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Ask Questions 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prstClr val="whit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Request &amp; receive feedback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Collaborate with others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Share good resources</a:t>
            </a:r>
            <a:b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</a:br>
            <a:b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Reminder: Bring Headphones with mic for additional 1-2-1 support</a:t>
            </a:r>
          </a:p>
        </p:txBody>
      </p:sp>
    </p:spTree>
    <p:extLst>
      <p:ext uri="{BB962C8B-B14F-4D97-AF65-F5344CB8AC3E}">
        <p14:creationId xmlns:p14="http://schemas.microsoft.com/office/powerpoint/2010/main" val="980365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2E17CD-796B-4186-8605-034F343B9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5400" b="1">
                <a:cs typeface="Calibri Light"/>
              </a:rPr>
              <a:t>L4: Learning in the Digital Era</a:t>
            </a:r>
            <a:endParaRPr lang="en-US" sz="5400"/>
          </a:p>
        </p:txBody>
      </p:sp>
      <p:sp>
        <p:nvSpPr>
          <p:cNvPr id="5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F399D-AE01-4224-ADB2-3C2EA5418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716574" cy="354668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u="sng" dirty="0"/>
              <a:t>Assignment 1:</a:t>
            </a:r>
          </a:p>
          <a:p>
            <a:pPr marL="514350" indent="-514350">
              <a:buAutoNum type="romanLcPeriod"/>
            </a:pPr>
            <a:r>
              <a:rPr lang="en-GB" sz="2400" dirty="0"/>
              <a:t>L4 GAC5: Mini Team-working Challenge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5BFBE0-5763-72B2-5295-91B700879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55" r="2809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426A608-35C5-093D-743B-70762765185E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cam.ac.uk/news/students-invent-new-technology-to-improve-later-lif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36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CF858-4451-81DF-15A4-8FD42795D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810" y="182119"/>
            <a:ext cx="6204984" cy="1344975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Introduction &amp;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5D468-1417-8D2A-445B-589E673AD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79" y="1345970"/>
            <a:ext cx="7470175" cy="506987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400" dirty="0"/>
              <a:t>Over the last 2 weeks while completing Tasks 2 &amp; 3 we have looked at ‘Effective Team working’ &amp; ‘Virtual Collaboration’ concepts &amp; theories.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Now it’s time to put that learning into practice.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400" dirty="0"/>
              <a:t>As part of </a:t>
            </a:r>
            <a:r>
              <a:rPr lang="en-GB" sz="2400" b="1" dirty="0"/>
              <a:t>GAC5 ‘Professional practice</a:t>
            </a:r>
            <a:r>
              <a:rPr lang="en-GB" sz="2400" dirty="0"/>
              <a:t>’ there are marks available for completing a contextualised ‘</a:t>
            </a:r>
            <a:r>
              <a:rPr lang="en-GB" sz="2400" b="1" dirty="0"/>
              <a:t>Team-working</a:t>
            </a:r>
            <a:r>
              <a:rPr lang="en-GB" sz="2400" dirty="0"/>
              <a:t>’ Activity.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400" dirty="0"/>
              <a:t>Each LDE module includes an Activity that is contextualised/tailored for the specific School where it’s run.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400" dirty="0"/>
              <a:t>For Computing: students are asked to complete a min team-working project in small groups of 2/3. Next page…</a:t>
            </a:r>
          </a:p>
        </p:txBody>
      </p:sp>
      <p:pic>
        <p:nvPicPr>
          <p:cNvPr id="9" name="Picture 8" descr="Group of students working in library">
            <a:extLst>
              <a:ext uri="{FF2B5EF4-FFF2-40B4-BE49-F238E27FC236}">
                <a16:creationId xmlns:a16="http://schemas.microsoft.com/office/drawing/2014/main" id="{3F074F17-D4C1-3A5F-B140-6D7BC95213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4" b="26149"/>
          <a:stretch/>
        </p:blipFill>
        <p:spPr>
          <a:xfrm>
            <a:off x="7492334" y="702580"/>
            <a:ext cx="4377823" cy="20176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21C001AD-4D71-9AB2-32A4-0A4E9A40DE56}"/>
              </a:ext>
            </a:extLst>
          </p:cNvPr>
          <p:cNvGrpSpPr/>
          <p:nvPr/>
        </p:nvGrpSpPr>
        <p:grpSpPr>
          <a:xfrm>
            <a:off x="279477" y="339679"/>
            <a:ext cx="457201" cy="980560"/>
            <a:chOff x="221907" y="374435"/>
            <a:chExt cx="457201" cy="980560"/>
          </a:xfrm>
          <a:solidFill>
            <a:srgbClr val="FFFF00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E33E83-1F89-7425-16E1-E2FE7D62F59A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CA45967-28C9-18A6-A09B-098DC011F1BE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00E625-DA8D-94B6-98CE-4B650A86CCB9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4FE02D3-5C8C-28CE-058E-CF97502F032C}"/>
              </a:ext>
            </a:extLst>
          </p:cNvPr>
          <p:cNvGrpSpPr/>
          <p:nvPr/>
        </p:nvGrpSpPr>
        <p:grpSpPr>
          <a:xfrm>
            <a:off x="8716928" y="2928203"/>
            <a:ext cx="2538225" cy="3599062"/>
            <a:chOff x="8267765" y="996310"/>
            <a:chExt cx="2538225" cy="3599062"/>
          </a:xfrm>
        </p:grpSpPr>
        <p:pic>
          <p:nvPicPr>
            <p:cNvPr id="12" name="Graphic 11" descr="Server with solid fill">
              <a:extLst>
                <a:ext uri="{FF2B5EF4-FFF2-40B4-BE49-F238E27FC236}">
                  <a16:creationId xmlns:a16="http://schemas.microsoft.com/office/drawing/2014/main" id="{A9BFF018-42A4-B173-0EC9-612AD950361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flipV="1">
              <a:off x="8847921" y="3217459"/>
              <a:ext cx="1377913" cy="1377913"/>
            </a:xfrm>
            <a:prstGeom prst="rect">
              <a:avLst/>
            </a:prstGeom>
          </p:spPr>
        </p:pic>
        <p:pic>
          <p:nvPicPr>
            <p:cNvPr id="16" name="Graphic 15" descr="Programmer male with solid fill">
              <a:extLst>
                <a:ext uri="{FF2B5EF4-FFF2-40B4-BE49-F238E27FC236}">
                  <a16:creationId xmlns:a16="http://schemas.microsoft.com/office/drawing/2014/main" id="{B68CE803-E947-69C8-5D7D-90C0A3B620E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428077" y="2001646"/>
              <a:ext cx="1377913" cy="1377913"/>
            </a:xfrm>
            <a:prstGeom prst="rect">
              <a:avLst/>
            </a:prstGeom>
          </p:spPr>
        </p:pic>
        <p:pic>
          <p:nvPicPr>
            <p:cNvPr id="20" name="Graphic 19" descr="Programmer female with solid fill">
              <a:extLst>
                <a:ext uri="{FF2B5EF4-FFF2-40B4-BE49-F238E27FC236}">
                  <a16:creationId xmlns:a16="http://schemas.microsoft.com/office/drawing/2014/main" id="{BAA7D5A2-65C5-A9A2-5507-F4D67A74407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67765" y="2001647"/>
              <a:ext cx="1377913" cy="1377913"/>
            </a:xfrm>
            <a:prstGeom prst="rect">
              <a:avLst/>
            </a:prstGeom>
          </p:spPr>
        </p:pic>
        <p:pic>
          <p:nvPicPr>
            <p:cNvPr id="22" name="Graphic 21" descr="Cloud Computing with solid fill">
              <a:extLst>
                <a:ext uri="{FF2B5EF4-FFF2-40B4-BE49-F238E27FC236}">
                  <a16:creationId xmlns:a16="http://schemas.microsoft.com/office/drawing/2014/main" id="{6D0FD7B1-049D-7415-CBC2-732F9B12EA2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00154" y="996310"/>
              <a:ext cx="1377913" cy="13779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9612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8CB19FB-7C96-4FEC-9331-E826E4E36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57BE72-32CE-FD22-1EE2-3C78322C5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20" r="2239" b="-2"/>
          <a:stretch>
            <a:fillRect/>
          </a:stretch>
        </p:blipFill>
        <p:spPr>
          <a:xfrm>
            <a:off x="836573" y="-67499"/>
            <a:ext cx="9928860" cy="6858001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DF071BB7-867E-46A9-A7C2-3FCB28CB8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FF0FCAE-6984-42EA-83CB-9F69F24A3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EEDAA96-38BD-4AC0-8E5F-CF74F5C71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000679E-B592-4134-AC05-8EC80BBC4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28" name="Freeform: Shape 27">
              <a:extLst>
                <a:ext uri="{FF2B5EF4-FFF2-40B4-BE49-F238E27FC236}">
                  <a16:creationId xmlns:a16="http://schemas.microsoft.com/office/drawing/2014/main" id="{EC2EF310-93E6-4F72-B482-07BF5CFBB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29" name="Freeform: Shape 28">
              <a:extLst>
                <a:ext uri="{FF2B5EF4-FFF2-40B4-BE49-F238E27FC236}">
                  <a16:creationId xmlns:a16="http://schemas.microsoft.com/office/drawing/2014/main" id="{100AB910-B0C2-495C-AFD9-34F51C9D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A7FB0A78-B0C7-06D8-780B-D2EDA98F8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559" y="172266"/>
            <a:ext cx="10241683" cy="899878"/>
          </a:xfrm>
          <a:solidFill>
            <a:schemeClr val="bg1">
              <a:alpha val="52000"/>
            </a:schemeClr>
          </a:solidFill>
        </p:spPr>
        <p:txBody>
          <a:bodyPr anchor="t"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Let’s put your Team-working skills to test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1047D2-827F-9556-D512-5244BCC70FDE}"/>
              </a:ext>
            </a:extLst>
          </p:cNvPr>
          <p:cNvSpPr txBox="1"/>
          <p:nvPr/>
        </p:nvSpPr>
        <p:spPr>
          <a:xfrm>
            <a:off x="525258" y="1187355"/>
            <a:ext cx="7458681" cy="2554545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/>
              <a:t>Be Positive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/>
              <a:t>Be Respectful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/>
              <a:t>Collaborate: Work together and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/>
              <a:t>GO FOR IT</a:t>
            </a:r>
          </a:p>
        </p:txBody>
      </p:sp>
    </p:spTree>
    <p:extLst>
      <p:ext uri="{BB962C8B-B14F-4D97-AF65-F5344CB8AC3E}">
        <p14:creationId xmlns:p14="http://schemas.microsoft.com/office/powerpoint/2010/main" val="102996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8CB19FB-7C96-4FEC-9331-E826E4E36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A6487-1FAC-9D6E-FDCA-F0F6C1C49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905" r="-1" b="-1"/>
          <a:stretch>
            <a:fillRect/>
          </a:stretch>
        </p:blipFill>
        <p:spPr>
          <a:xfrm>
            <a:off x="897333" y="-153935"/>
            <a:ext cx="9928860" cy="6858001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DF071BB7-867E-46A9-A7C2-3FCB28CB8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FF0FCAE-6984-42EA-83CB-9F69F24A3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EEDAA96-38BD-4AC0-8E5F-CF74F5C71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000679E-B592-4134-AC05-8EC80BBC4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EC2EF310-93E6-4F72-B482-07BF5CFBB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100AB910-B0C2-495C-AFD9-34F51C9D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900C6B38-06FB-23F3-5D9D-B22FA33549E0}"/>
              </a:ext>
            </a:extLst>
          </p:cNvPr>
          <p:cNvSpPr txBox="1"/>
          <p:nvPr/>
        </p:nvSpPr>
        <p:spPr>
          <a:xfrm>
            <a:off x="8447194" y="6654136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usaid_images/9788248015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DC405A-6178-08CC-B6D4-AF7C9FEC3EEC}"/>
              </a:ext>
            </a:extLst>
          </p:cNvPr>
          <p:cNvSpPr txBox="1"/>
          <p:nvPr/>
        </p:nvSpPr>
        <p:spPr>
          <a:xfrm>
            <a:off x="-306" y="549728"/>
            <a:ext cx="10181536" cy="2200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AI can be used freely for this activity </a:t>
            </a:r>
            <a:r>
              <a:rPr lang="en-GB" sz="4400" dirty="0">
                <a:solidFill>
                  <a:schemeClr val="bg1"/>
                </a:solidFill>
              </a:rPr>
              <a:t>👍</a:t>
            </a:r>
            <a:endParaRPr lang="en-GB" sz="4400" dirty="0">
              <a:solidFill>
                <a:schemeClr val="bg1"/>
              </a:solidFill>
              <a:highlight>
                <a:srgbClr val="FFFF00"/>
              </a:highlight>
            </a:endParaRP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Vibe code it with many iterations / enhancements </a:t>
            </a:r>
            <a:r>
              <a:rPr lang="en-GB" sz="4400" dirty="0">
                <a:solidFill>
                  <a:schemeClr val="bg1"/>
                </a:solidFill>
              </a:rPr>
              <a:t>👍</a:t>
            </a:r>
            <a:endParaRPr lang="en-GB" sz="4400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93816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D046DB-B559-6BF3-6AAF-5A981C452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84B60FE-0A98-5CDE-8F60-74A013167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F4C597-4B31-B4C9-6615-6A143F29A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905" r="-1" b="-1"/>
          <a:stretch>
            <a:fillRect/>
          </a:stretch>
        </p:blipFill>
        <p:spPr>
          <a:xfrm>
            <a:off x="5386727" y="1159144"/>
            <a:ext cx="7454792" cy="5149128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60236207-3754-956E-0FBB-3B183A311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94B83D7-BBF3-D48A-4225-BBB2562844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A7CE439-6BD4-FF48-551E-CB4019347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9267232-F792-199F-BB26-FB615A4302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5AA940CF-CFC4-B4DE-CB5B-920147495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50482E76-9D11-30EB-22A8-B55F6128C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73BD5186-3816-4F5E-9B0C-8EF197813AE6}"/>
              </a:ext>
            </a:extLst>
          </p:cNvPr>
          <p:cNvSpPr txBox="1"/>
          <p:nvPr/>
        </p:nvSpPr>
        <p:spPr>
          <a:xfrm>
            <a:off x="8447194" y="6654136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usaid_images/9788248015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F3B336-93DF-E1D2-D559-2EA5D832C1E3}"/>
              </a:ext>
            </a:extLst>
          </p:cNvPr>
          <p:cNvSpPr txBox="1"/>
          <p:nvPr/>
        </p:nvSpPr>
        <p:spPr>
          <a:xfrm>
            <a:off x="245354" y="404152"/>
            <a:ext cx="11059542" cy="446276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Marks are awarded for:</a:t>
            </a: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/>
              <a:t>Working as a Team </a:t>
            </a: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/>
              <a:t>Doing the best you can</a:t>
            </a: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/>
              <a:t>Engage with the Activity </a:t>
            </a: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/>
              <a:t>Be positive and work with the limited time and resources available to complete the task.</a:t>
            </a:r>
          </a:p>
        </p:txBody>
      </p:sp>
    </p:spTree>
    <p:extLst>
      <p:ext uri="{BB962C8B-B14F-4D97-AF65-F5344CB8AC3E}">
        <p14:creationId xmlns:p14="http://schemas.microsoft.com/office/powerpoint/2010/main" val="333530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6DC6E-26E6-63A8-1177-D3E9D7656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66" y="57739"/>
            <a:ext cx="12068034" cy="1204366"/>
          </a:xfrm>
        </p:spPr>
        <p:txBody>
          <a:bodyPr>
            <a:normAutofit/>
          </a:bodyPr>
          <a:lstStyle/>
          <a:p>
            <a:r>
              <a:rPr lang="en-GB" sz="4900" b="1" dirty="0">
                <a:solidFill>
                  <a:schemeClr val="bg1"/>
                </a:solidFill>
                <a:highlight>
                  <a:srgbClr val="FFFF00"/>
                </a:highlight>
              </a:rPr>
              <a:t>DO YOU &amp; YOUR TEAM HAVE WHAT IT TAKES?</a:t>
            </a:r>
            <a:endParaRPr lang="en-GB" b="1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pic>
        <p:nvPicPr>
          <p:cNvPr id="5" name="Graphic 4" descr="Fire with solid fill">
            <a:extLst>
              <a:ext uri="{FF2B5EF4-FFF2-40B4-BE49-F238E27FC236}">
                <a16:creationId xmlns:a16="http://schemas.microsoft.com/office/drawing/2014/main" id="{CDB8EC29-D44C-128C-9F50-E5CF8F5EB2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659019" y="3039805"/>
            <a:ext cx="3028900" cy="3028900"/>
          </a:xfrm>
          <a:prstGeom prst="rect">
            <a:avLst/>
          </a:prstGeom>
        </p:spPr>
      </p:pic>
      <p:pic>
        <p:nvPicPr>
          <p:cNvPr id="7" name="Graphic 6" descr="Hurdle with solid fill">
            <a:extLst>
              <a:ext uri="{FF2B5EF4-FFF2-40B4-BE49-F238E27FC236}">
                <a16:creationId xmlns:a16="http://schemas.microsoft.com/office/drawing/2014/main" id="{6C03F80C-71F5-31DB-27BB-D5245E2E3C0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19809" y="3751763"/>
            <a:ext cx="1963003" cy="1963003"/>
          </a:xfrm>
          <a:prstGeom prst="rect">
            <a:avLst/>
          </a:prstGeom>
        </p:spPr>
      </p:pic>
      <p:pic>
        <p:nvPicPr>
          <p:cNvPr id="11" name="Graphic 10" descr="Excellent with solid fill">
            <a:extLst>
              <a:ext uri="{FF2B5EF4-FFF2-40B4-BE49-F238E27FC236}">
                <a16:creationId xmlns:a16="http://schemas.microsoft.com/office/drawing/2014/main" id="{E7C57989-019C-6777-0BCC-62999D331C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94537" y="2581816"/>
            <a:ext cx="2334745" cy="2334745"/>
          </a:xfrm>
          <a:prstGeom prst="rect">
            <a:avLst/>
          </a:prstGeom>
        </p:spPr>
      </p:pic>
      <p:pic>
        <p:nvPicPr>
          <p:cNvPr id="13" name="Graphic 12" descr="Aspiration outline">
            <a:extLst>
              <a:ext uri="{FF2B5EF4-FFF2-40B4-BE49-F238E27FC236}">
                <a16:creationId xmlns:a16="http://schemas.microsoft.com/office/drawing/2014/main" id="{B138ACB2-F1B5-6FB6-F7A4-746A356213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04425" y="3593613"/>
            <a:ext cx="2121153" cy="2121153"/>
          </a:xfrm>
          <a:prstGeom prst="rect">
            <a:avLst/>
          </a:prstGeom>
        </p:spPr>
      </p:pic>
      <p:pic>
        <p:nvPicPr>
          <p:cNvPr id="15" name="Graphic 14" descr="Group success with solid fill">
            <a:extLst>
              <a:ext uri="{FF2B5EF4-FFF2-40B4-BE49-F238E27FC236}">
                <a16:creationId xmlns:a16="http://schemas.microsoft.com/office/drawing/2014/main" id="{0321F67D-0B9C-74C2-9C59-BC440FDC05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37763" y="4409200"/>
            <a:ext cx="1936084" cy="193608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643CD-2763-7C01-E80E-F3FD1CCB8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526" y="1085258"/>
            <a:ext cx="9388524" cy="4351338"/>
          </a:xfrm>
        </p:spPr>
        <p:txBody>
          <a:bodyPr>
            <a:normAutofit/>
          </a:bodyPr>
          <a:lstStyle/>
          <a:p>
            <a:r>
              <a:rPr lang="en-GB" sz="4000" dirty="0"/>
              <a:t>TO COMPLETE TODAY’S TEAM CHALLENGE?</a:t>
            </a:r>
          </a:p>
          <a:p>
            <a:r>
              <a:rPr lang="en-GB" sz="4000" dirty="0"/>
              <a:t>CAN YOU DO IT?</a:t>
            </a:r>
          </a:p>
          <a:p>
            <a:r>
              <a:rPr lang="en-GB" sz="4000" dirty="0"/>
              <a:t>CAN YOU OVERCOME CHALLENGES AND SUCCEED?</a:t>
            </a:r>
          </a:p>
        </p:txBody>
      </p:sp>
    </p:spTree>
    <p:extLst>
      <p:ext uri="{BB962C8B-B14F-4D97-AF65-F5344CB8AC3E}">
        <p14:creationId xmlns:p14="http://schemas.microsoft.com/office/powerpoint/2010/main" val="2368029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E77C0A-EE9C-2489-C2C0-E00392FB1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F1EFDD6C-15EB-1461-9A0D-CB9EA05D8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40768" y="3211903"/>
            <a:ext cx="1664453" cy="5658638"/>
          </a:xfrm>
          <a:prstGeom prst="rect">
            <a:avLst/>
          </a:prstGeom>
          <a:gradFill>
            <a:gsLst>
              <a:gs pos="0">
                <a:schemeClr val="accent5">
                  <a:lumMod val="75000"/>
                </a:schemeClr>
              </a:gs>
              <a:gs pos="86000">
                <a:schemeClr val="accent5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9F5ECB1-E073-16F9-0F9A-DC2A17A43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3235" y="0"/>
            <a:ext cx="1370340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4000">
                <a:schemeClr val="accent5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258C53F-374E-30AF-CA33-406BBD29D2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530" y="-11248"/>
            <a:ext cx="5648324" cy="1323214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2000">
                <a:schemeClr val="accent2">
                  <a:alpha val="0"/>
                </a:schemeClr>
              </a:gs>
            </a:gsLst>
            <a:lin ang="48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637BA18-713D-8DFA-DAA0-C2C7AA6E3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61635" y="3593533"/>
            <a:ext cx="2743200" cy="3275713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31FA31-9A02-FCEA-1933-51F178540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1" y="200420"/>
            <a:ext cx="10942268" cy="899878"/>
          </a:xfrm>
          <a:solidFill>
            <a:schemeClr val="bg1">
              <a:alpha val="52000"/>
            </a:schemeClr>
          </a:solidFill>
        </p:spPr>
        <p:txBody>
          <a:bodyPr anchor="t"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Activity:</a:t>
            </a:r>
            <a:r>
              <a:rPr lang="en-GB" sz="4800" b="1" u="sng" dirty="0">
                <a:solidFill>
                  <a:schemeClr val="bg1"/>
                </a:solidFill>
              </a:rPr>
              <a:t> </a:t>
            </a:r>
            <a:r>
              <a:rPr lang="en-GB" sz="4800" b="1" u="sng" dirty="0"/>
              <a:t>Computing Team-working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94022-4C21-DFEE-8F73-854657CBB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20" y="1014484"/>
            <a:ext cx="11629844" cy="5843515"/>
          </a:xfrm>
          <a:solidFill>
            <a:schemeClr val="bg1">
              <a:alpha val="66000"/>
            </a:schemeClr>
          </a:solidFill>
        </p:spPr>
        <p:txBody>
          <a:bodyPr anchor="t"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en-GB" sz="2400" dirty="0"/>
              <a:t>In small Teams of 2/3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 a prototype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program/app/game using languages/tools of your choice that includes key syntax areas (such as variables, arrays, loops, if statements, functions)</a:t>
            </a:r>
          </a:p>
          <a:p>
            <a:pPr lvl="1">
              <a:spcBef>
                <a:spcPts val="600"/>
              </a:spcBef>
            </a:pPr>
            <a:r>
              <a:rPr lang="en-GB" sz="2200" dirty="0"/>
              <a:t>The prototype could be a Web / Mobile / Game / Network / Data / Media / other prototype application.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Team Name, Team Members, several screenshots with brief description to show the prototype and your contribution.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Time &amp; Scope: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Approx. 2 hours and 1 page of A4. Complete after Lecture-tutorial if needed.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Place in the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Appendix of your Word Submission document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and as an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e-Portfolio Appendix page</a:t>
            </a:r>
            <a:r>
              <a:rPr lang="en-GB" sz="2400" dirty="0"/>
              <a:t>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Work together and support each other to complete the task.</a:t>
            </a:r>
            <a:br>
              <a:rPr lang="en-GB" sz="2400" dirty="0"/>
            </a:br>
            <a:endParaRPr lang="en-GB" sz="2400" dirty="0"/>
          </a:p>
          <a:p>
            <a:pPr marL="0" indent="0">
              <a:spcBef>
                <a:spcPts val="600"/>
              </a:spcBef>
              <a:buNone/>
            </a:pPr>
            <a:r>
              <a:rPr lang="en-GB" sz="26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Example workflow: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Ideate: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Brainstorm ideas and choose 1 idea (must have a purpose)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Design: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Create a short simple Feature/requirement list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Organisation: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Assign roles or work together as one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Develop your prototype using tools of your choice.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AI can be used freely for this activity</a:t>
            </a:r>
            <a:r>
              <a:rPr lang="en-GB" sz="2400" dirty="0"/>
              <a:t>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Publish: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Publish your prototype online using a Free Hosting provider / GitHub Pages, Netlify, Cloud storage or other facility.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Use several screenshots with brief description to document the prototype and your contribution. + An online ‘Share’ link.</a:t>
            </a:r>
          </a:p>
          <a:p>
            <a:pPr marL="0" indent="0" algn="ctr">
              <a:spcBef>
                <a:spcPts val="600"/>
              </a:spcBef>
              <a:buClr>
                <a:srgbClr val="FFFF00"/>
              </a:buClr>
              <a:buNone/>
            </a:pPr>
            <a:r>
              <a:rPr lang="en-GB" sz="2400" dirty="0">
                <a:highlight>
                  <a:srgbClr val="808000"/>
                </a:highlight>
              </a:rPr>
              <a:t>* Ensure each person has a task/role and contribute to the completion of the task *</a:t>
            </a:r>
          </a:p>
        </p:txBody>
      </p:sp>
    </p:spTree>
    <p:extLst>
      <p:ext uri="{BB962C8B-B14F-4D97-AF65-F5344CB8AC3E}">
        <p14:creationId xmlns:p14="http://schemas.microsoft.com/office/powerpoint/2010/main" val="1450820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A4E9ED-B491-00C4-8584-1EE88B2C2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A8FFD2F-7243-41DD-9C0F-05DD598AA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410B7AB-1632-90E9-A8A8-6C72E5D78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AE4C926-129D-279A-1DAF-B34D4DE71E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282EDD1-BF33-D64B-0607-6FCF26183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A5A2A57-BD42-E1B2-42D4-BDDA592CAE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6CB7ED21-49D8-48CC-9D4C-10261B52F7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50A84863-A750-E7F7-159A-30D87158BB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878737C-6B08-2C78-3B44-957406C537F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55" r="2809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7265C3-BF7A-EC66-6273-F3A5DB175367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cam.ac.uk/news/students-invent-new-technology-to-improve-later-lif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93B21D-AE59-79C6-A16E-D8C2C4740D39}"/>
              </a:ext>
            </a:extLst>
          </p:cNvPr>
          <p:cNvSpPr txBox="1"/>
          <p:nvPr/>
        </p:nvSpPr>
        <p:spPr>
          <a:xfrm>
            <a:off x="-306" y="549728"/>
            <a:ext cx="11796521" cy="3785652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Update:</a:t>
            </a:r>
          </a:p>
          <a:p>
            <a:pPr marL="742950" indent="-74295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4400" dirty="0"/>
              <a:t>Choose a Team leader</a:t>
            </a:r>
          </a:p>
          <a:p>
            <a:pPr marL="742950" indent="-74295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4400" dirty="0"/>
              <a:t>Team leader / 1 Team rep to update Tutor on:</a:t>
            </a:r>
          </a:p>
          <a:p>
            <a:pPr marL="1028700" lvl="1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Team members</a:t>
            </a:r>
          </a:p>
          <a:p>
            <a:pPr marL="1028700" lvl="1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Team leader</a:t>
            </a:r>
          </a:p>
        </p:txBody>
      </p:sp>
      <p:pic>
        <p:nvPicPr>
          <p:cNvPr id="12" name="Graphic 11" descr="Meeting with solid fill">
            <a:extLst>
              <a:ext uri="{FF2B5EF4-FFF2-40B4-BE49-F238E27FC236}">
                <a16:creationId xmlns:a16="http://schemas.microsoft.com/office/drawing/2014/main" id="{4934029B-0084-3487-A441-4BE9C25305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67469" y="4195550"/>
            <a:ext cx="19812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34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A12406-CC24-8593-E9D8-3F9070403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9E6A4817-ADC9-3263-BEDD-16788AD5C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40768" y="3211903"/>
            <a:ext cx="1664453" cy="5658638"/>
          </a:xfrm>
          <a:prstGeom prst="rect">
            <a:avLst/>
          </a:prstGeom>
          <a:gradFill>
            <a:gsLst>
              <a:gs pos="0">
                <a:schemeClr val="accent5">
                  <a:lumMod val="75000"/>
                </a:schemeClr>
              </a:gs>
              <a:gs pos="86000">
                <a:schemeClr val="accent5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9AB96FF-49C5-4ADE-8310-D649CBCC1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3235" y="0"/>
            <a:ext cx="1370340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4000">
                <a:schemeClr val="accent5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D63C313-4C5B-10A6-B463-45823CC82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530" y="-11248"/>
            <a:ext cx="5648324" cy="1323214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2000">
                <a:schemeClr val="accent2">
                  <a:alpha val="0"/>
                </a:schemeClr>
              </a:gs>
            </a:gsLst>
            <a:lin ang="48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034C83B-F20E-5A8C-CD74-C64203E329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61635" y="3593533"/>
            <a:ext cx="2743200" cy="3275713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0AA4AA-72D6-DCBE-2F94-FDC8AA95E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1" y="200420"/>
            <a:ext cx="10942268" cy="899878"/>
          </a:xfrm>
          <a:solidFill>
            <a:schemeClr val="bg1">
              <a:alpha val="52000"/>
            </a:schemeClr>
          </a:solidFill>
        </p:spPr>
        <p:txBody>
          <a:bodyPr anchor="t"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Activity:</a:t>
            </a:r>
            <a:r>
              <a:rPr lang="en-GB" sz="4800" b="1" u="sng" dirty="0">
                <a:solidFill>
                  <a:schemeClr val="bg1"/>
                </a:solidFill>
              </a:rPr>
              <a:t> </a:t>
            </a:r>
            <a:r>
              <a:rPr lang="en-GB" sz="4800" b="1" u="sng" dirty="0"/>
              <a:t>Computing Team-working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39C079-1996-D6F4-CF96-600DC169C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20" y="1014484"/>
            <a:ext cx="11629844" cy="5843515"/>
          </a:xfrm>
          <a:solidFill>
            <a:schemeClr val="bg1">
              <a:alpha val="66000"/>
            </a:schemeClr>
          </a:solidFill>
        </p:spPr>
        <p:txBody>
          <a:bodyPr anchor="t"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en-GB" sz="2400" dirty="0"/>
              <a:t>In small Teams of 2/3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 a prototype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program/app/game using languages/tools of your choice that includes key syntax areas (such as variables, arrays, loops, if statements, functions)</a:t>
            </a:r>
          </a:p>
          <a:p>
            <a:pPr lvl="1">
              <a:spcBef>
                <a:spcPts val="600"/>
              </a:spcBef>
            </a:pPr>
            <a:r>
              <a:rPr lang="en-GB" sz="2200" dirty="0"/>
              <a:t>The prototype could be a Web / Mobile / Game / Network / Data / Media / other prototype application.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Team Name, Team Members, several screenshots with brief description to show the prototype and your contribution.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Time &amp; Scope: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Approx. 2 hours and 1 page of A4. Complete after Lecture-tutorial if needed.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Place in the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Appendix of your Word Submission document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and as an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e-Portfolio Appendix page</a:t>
            </a:r>
            <a:r>
              <a:rPr lang="en-GB" sz="2400" dirty="0"/>
              <a:t>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Work together and support each other to complete the task.</a:t>
            </a:r>
            <a:br>
              <a:rPr lang="en-GB" sz="2400" dirty="0"/>
            </a:br>
            <a:endParaRPr lang="en-GB" sz="2400" dirty="0"/>
          </a:p>
          <a:p>
            <a:pPr marL="0" indent="0">
              <a:spcBef>
                <a:spcPts val="600"/>
              </a:spcBef>
              <a:buNone/>
            </a:pPr>
            <a:r>
              <a:rPr lang="en-GB" sz="26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Example workflow: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Ideate: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Brainstorm ideas and choose 1 idea (must have a purpose)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Design: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Create a short simple Feature/requirement list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Organisation: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Assign roles or work together as one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Develop your prototype using tools of your choice.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AI can be used freely for this activity</a:t>
            </a:r>
            <a:r>
              <a:rPr lang="en-GB" sz="2400" dirty="0"/>
              <a:t>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Publish: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Publish your prototype online using a Free Hosting provider / GitHub Pages, Netlify, Cloud storage or other facility.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Use several screenshots with brief description to document the prototype and your contribution. + An online ‘Share’ link.</a:t>
            </a:r>
          </a:p>
          <a:p>
            <a:pPr marL="0" indent="0" algn="ctr">
              <a:spcBef>
                <a:spcPts val="600"/>
              </a:spcBef>
              <a:buClr>
                <a:srgbClr val="FFFF00"/>
              </a:buClr>
              <a:buNone/>
            </a:pPr>
            <a:r>
              <a:rPr lang="en-GB" sz="2400" dirty="0">
                <a:highlight>
                  <a:srgbClr val="808000"/>
                </a:highlight>
              </a:rPr>
              <a:t>* Ensure each person has a task/role and contribute to the completion of the task *</a:t>
            </a:r>
          </a:p>
        </p:txBody>
      </p:sp>
    </p:spTree>
    <p:extLst>
      <p:ext uri="{BB962C8B-B14F-4D97-AF65-F5344CB8AC3E}">
        <p14:creationId xmlns:p14="http://schemas.microsoft.com/office/powerpoint/2010/main" val="79033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1CD681-5255-FB07-50FB-AE4AC7609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0B90EF6-6592-04C2-B8C4-462E7477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1AC4339-641A-8109-DBC0-DECF24960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0CE2B4F-462A-C4D3-5696-16CD5C55CE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8495C87-A62A-F0CB-1B44-CF03E3A544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791C380-B287-2EAA-B207-4A368CCB38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08746416-F0A0-90C7-E83F-4D445B2E3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5B14AF80-A2A5-9528-AF20-292B9F044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85FE952-DCBC-C7D4-81E4-2C6DCF3DB6D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55" r="2809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996DAA-A2AC-7E34-4256-FBBF3CB3B71E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cam.ac.uk/news/students-invent-new-technology-to-improve-later-lif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D1D41B-6C14-E6C5-405F-496FBFD668A8}"/>
              </a:ext>
            </a:extLst>
          </p:cNvPr>
          <p:cNvSpPr txBox="1"/>
          <p:nvPr/>
        </p:nvSpPr>
        <p:spPr>
          <a:xfrm>
            <a:off x="-306" y="549728"/>
            <a:ext cx="8985081" cy="3108543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5400" dirty="0">
                <a:solidFill>
                  <a:schemeClr val="bg1"/>
                </a:solidFill>
                <a:highlight>
                  <a:srgbClr val="FFFF00"/>
                </a:highlight>
              </a:rPr>
              <a:t>Update:</a:t>
            </a: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/>
              <a:t>Team leader / 1 representative to update Tutor on:</a:t>
            </a:r>
          </a:p>
          <a:p>
            <a:pPr marL="1028700" lvl="1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Prototype idea</a:t>
            </a:r>
          </a:p>
        </p:txBody>
      </p:sp>
      <p:pic>
        <p:nvPicPr>
          <p:cNvPr id="10" name="Graphic 9" descr="Lightbulb and gear with solid fill">
            <a:extLst>
              <a:ext uri="{FF2B5EF4-FFF2-40B4-BE49-F238E27FC236}">
                <a16:creationId xmlns:a16="http://schemas.microsoft.com/office/drawing/2014/main" id="{BFD77795-891D-14D5-A198-770D5DBEF3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126243" y="3812072"/>
            <a:ext cx="2365991" cy="236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189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3841CE-76C3-0E42-20B8-8A55023A3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D6F01124-437A-D82F-7302-95531F241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40768" y="3211903"/>
            <a:ext cx="1664453" cy="5658638"/>
          </a:xfrm>
          <a:prstGeom prst="rect">
            <a:avLst/>
          </a:prstGeom>
          <a:gradFill>
            <a:gsLst>
              <a:gs pos="0">
                <a:schemeClr val="accent5">
                  <a:lumMod val="75000"/>
                </a:schemeClr>
              </a:gs>
              <a:gs pos="86000">
                <a:schemeClr val="accent5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7726855-9DC7-A4CB-6392-609691942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3235" y="0"/>
            <a:ext cx="1370340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4000">
                <a:schemeClr val="accent5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0B5806A-141D-BBD8-A83D-66D29938E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530" y="-11248"/>
            <a:ext cx="5648324" cy="1323214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2000">
                <a:schemeClr val="accent2">
                  <a:alpha val="0"/>
                </a:schemeClr>
              </a:gs>
            </a:gsLst>
            <a:lin ang="48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5613F99-40AE-A9DD-FD92-BB91504A0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61635" y="3593533"/>
            <a:ext cx="2743200" cy="3275713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41789A-DC46-B236-6849-5126B79B1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1" y="200420"/>
            <a:ext cx="10942268" cy="899878"/>
          </a:xfrm>
          <a:solidFill>
            <a:schemeClr val="bg1">
              <a:alpha val="52000"/>
            </a:schemeClr>
          </a:solidFill>
        </p:spPr>
        <p:txBody>
          <a:bodyPr anchor="t"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Activity:</a:t>
            </a:r>
            <a:r>
              <a:rPr lang="en-GB" sz="4800" b="1" u="sng" dirty="0">
                <a:solidFill>
                  <a:schemeClr val="bg1"/>
                </a:solidFill>
              </a:rPr>
              <a:t> </a:t>
            </a:r>
            <a:r>
              <a:rPr lang="en-GB" sz="4800" b="1" u="sng" dirty="0"/>
              <a:t>Computing Team-working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3D28E-8636-4265-69F1-204D93539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20" y="1014484"/>
            <a:ext cx="11629844" cy="5843515"/>
          </a:xfrm>
          <a:solidFill>
            <a:schemeClr val="bg1">
              <a:alpha val="66000"/>
            </a:schemeClr>
          </a:solidFill>
        </p:spPr>
        <p:txBody>
          <a:bodyPr anchor="t"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en-GB" sz="2400" dirty="0"/>
              <a:t>In small Teams of 2/3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 a prototype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program/app/game using languages/tools of your choice that includes key syntax areas (such as variables, arrays, loops, if statements, functions)</a:t>
            </a:r>
          </a:p>
          <a:p>
            <a:pPr lvl="1">
              <a:spcBef>
                <a:spcPts val="600"/>
              </a:spcBef>
            </a:pPr>
            <a:r>
              <a:rPr lang="en-GB" sz="2200" dirty="0"/>
              <a:t>The prototype could be a Web / Mobile / Game / Network / Data / Media / other prototype application.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Team Name, Team Members, several screenshots with brief description to show the prototype and your contribution.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Time &amp; Scope: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Approx. 2 hours and 1 page of A4. Complete after Lecture-tutorial if needed.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Place in the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Appendix of your Word Submission document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and as an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e-Portfolio Appendix page</a:t>
            </a:r>
            <a:r>
              <a:rPr lang="en-GB" sz="2400" dirty="0"/>
              <a:t>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Work together and support each other to complete the task.</a:t>
            </a:r>
            <a:br>
              <a:rPr lang="en-GB" sz="2400" dirty="0"/>
            </a:br>
            <a:endParaRPr lang="en-GB" sz="2400" dirty="0"/>
          </a:p>
          <a:p>
            <a:pPr marL="0" indent="0">
              <a:spcBef>
                <a:spcPts val="600"/>
              </a:spcBef>
              <a:buNone/>
            </a:pPr>
            <a:r>
              <a:rPr lang="en-GB" sz="26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Example workflow: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Ideate: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Brainstorm ideas and choose 1 idea (must have a purpose)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Design: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Create a short simple Feature/requirement list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Organisation: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Assign roles or work together as one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Develop your prototype using tools of your choice.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AI can be used freely for this activity</a:t>
            </a:r>
            <a:r>
              <a:rPr lang="en-GB" sz="2400" dirty="0"/>
              <a:t>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Publish: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Publish your prototype online using a Free Hosting provider / GitHub Pages, Netlify, Cloud storage or other facility.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Use several screenshots with brief description to document the prototype and your contribution. + An online ‘Share’ link.</a:t>
            </a:r>
          </a:p>
          <a:p>
            <a:pPr marL="0" indent="0" algn="ctr">
              <a:spcBef>
                <a:spcPts val="600"/>
              </a:spcBef>
              <a:buClr>
                <a:srgbClr val="FFFF00"/>
              </a:buClr>
              <a:buNone/>
            </a:pPr>
            <a:r>
              <a:rPr lang="en-GB" sz="2400" dirty="0">
                <a:highlight>
                  <a:srgbClr val="808000"/>
                </a:highlight>
              </a:rPr>
              <a:t>* Ensure each person has a task/role and contribute to the completion of the task *</a:t>
            </a:r>
          </a:p>
        </p:txBody>
      </p:sp>
    </p:spTree>
    <p:extLst>
      <p:ext uri="{BB962C8B-B14F-4D97-AF65-F5344CB8AC3E}">
        <p14:creationId xmlns:p14="http://schemas.microsoft.com/office/powerpoint/2010/main" val="2256584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39FB54-DADF-3E6A-7F22-2D434342E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9E70D90-9CF4-EA91-9671-A45CB59E1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E7028D-6F6A-7326-4CDD-6EF3E5FE11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B4A7A7F-5CCE-8D47-109F-B41F7FD45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6587F92-9CBE-5116-8604-85DE914B1A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285A09D-E983-3D85-0208-2CF061826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AA8D72F3-183D-FBCA-34F0-9ADFB4BC9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AC8B50F5-9305-B11B-9048-FEBE7C429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2A9E4B4-3A4A-462C-416B-8D1E1A7893A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55" r="2809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4CC3D7-BF00-A776-44D6-C455ADFB594D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cam.ac.uk/news/students-invent-new-technology-to-improve-later-lif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4BCAA5-233D-BE6F-5C7D-BCDA65B35B49}"/>
              </a:ext>
            </a:extLst>
          </p:cNvPr>
          <p:cNvSpPr txBox="1"/>
          <p:nvPr/>
        </p:nvSpPr>
        <p:spPr>
          <a:xfrm>
            <a:off x="-306" y="549728"/>
            <a:ext cx="8985081" cy="2277547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Update: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4400" dirty="0"/>
              <a:t>Team leader to update Tutor on:</a:t>
            </a:r>
          </a:p>
          <a:p>
            <a:pPr marL="571500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chemeClr val="bg1"/>
                </a:solidFill>
                <a:highlight>
                  <a:srgbClr val="FFFF00"/>
                </a:highlight>
              </a:rPr>
              <a:t> Prototype progress</a:t>
            </a:r>
          </a:p>
        </p:txBody>
      </p:sp>
      <p:pic>
        <p:nvPicPr>
          <p:cNvPr id="10" name="Graphic 9" descr="Hourglass 90% with solid fill">
            <a:extLst>
              <a:ext uri="{FF2B5EF4-FFF2-40B4-BE49-F238E27FC236}">
                <a16:creationId xmlns:a16="http://schemas.microsoft.com/office/drawing/2014/main" id="{EFDF3519-E94B-7B40-EFF7-83EC709DA4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3145" y="3299345"/>
            <a:ext cx="1909549" cy="190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11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4BD55-BA6B-2074-6070-707A609CC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Break time: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F72F0-87BE-DA65-2D30-852D3EBD1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Start back: 12:15pm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F317432-AFE5-4C4C-942D-897AD76F2787}"/>
              </a:ext>
            </a:extLst>
          </p:cNvPr>
          <p:cNvGrpSpPr/>
          <p:nvPr/>
        </p:nvGrpSpPr>
        <p:grpSpPr>
          <a:xfrm>
            <a:off x="338617" y="485256"/>
            <a:ext cx="457201" cy="980560"/>
            <a:chOff x="221907" y="374435"/>
            <a:chExt cx="457201" cy="980560"/>
          </a:xfrm>
          <a:solidFill>
            <a:srgbClr val="FFFF00"/>
          </a:solidFill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A995F22-88FB-7E38-4721-3DB373A8C001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093FF91-A1C2-C80A-6485-D53E3E8DC661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65BCAF-77D5-FB5F-554C-9CDC309E37A6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06575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3CC8B5-F7B2-CBD9-2D29-3162C5005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153AA709-84F7-3CCD-DDD6-D21ED42D8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40768" y="3211903"/>
            <a:ext cx="1664453" cy="5658638"/>
          </a:xfrm>
          <a:prstGeom prst="rect">
            <a:avLst/>
          </a:prstGeom>
          <a:gradFill>
            <a:gsLst>
              <a:gs pos="0">
                <a:schemeClr val="accent5">
                  <a:lumMod val="75000"/>
                </a:schemeClr>
              </a:gs>
              <a:gs pos="86000">
                <a:schemeClr val="accent5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438D8FD-3608-EF68-1FF5-971BB9F94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3235" y="0"/>
            <a:ext cx="1370340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4000">
                <a:schemeClr val="accent5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EA3F131-371D-1BA9-1766-2DE9F9F02B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530" y="-11248"/>
            <a:ext cx="5648324" cy="1323214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2000">
                <a:schemeClr val="accent2">
                  <a:alpha val="0"/>
                </a:schemeClr>
              </a:gs>
            </a:gsLst>
            <a:lin ang="48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9B8775B-240F-E60A-7C49-183F2DA43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61635" y="3593533"/>
            <a:ext cx="2743200" cy="3275713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8BFC7-7799-0E1D-6BE2-34EBB539B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1" y="200420"/>
            <a:ext cx="10942268" cy="899878"/>
          </a:xfrm>
          <a:solidFill>
            <a:schemeClr val="bg1">
              <a:alpha val="52000"/>
            </a:schemeClr>
          </a:solidFill>
        </p:spPr>
        <p:txBody>
          <a:bodyPr anchor="t"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Activity:</a:t>
            </a:r>
            <a:r>
              <a:rPr lang="en-GB" sz="4800" b="1" u="sng" dirty="0">
                <a:solidFill>
                  <a:schemeClr val="bg1"/>
                </a:solidFill>
              </a:rPr>
              <a:t> </a:t>
            </a:r>
            <a:r>
              <a:rPr lang="en-GB" sz="4800" b="1" u="sng" dirty="0"/>
              <a:t>Computing Team-working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70C87-6DC7-AEB1-7D0C-5D152C9B6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20" y="1014484"/>
            <a:ext cx="11629844" cy="5843515"/>
          </a:xfrm>
          <a:solidFill>
            <a:schemeClr val="bg1">
              <a:alpha val="66000"/>
            </a:schemeClr>
          </a:solidFill>
        </p:spPr>
        <p:txBody>
          <a:bodyPr anchor="t"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en-GB" sz="2400" dirty="0"/>
              <a:t>In small Teams of 2/3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 a prototype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program/app/game using languages/tools of your choice that includes key syntax areas (such as variables, arrays, loops, if statements, functions)</a:t>
            </a:r>
          </a:p>
          <a:p>
            <a:pPr lvl="1">
              <a:spcBef>
                <a:spcPts val="600"/>
              </a:spcBef>
            </a:pPr>
            <a:r>
              <a:rPr lang="en-GB" sz="2200" dirty="0"/>
              <a:t>The prototype could be a Web / Mobile / Game / Network / Data / Media / other prototype application.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Team Name, Team Members, several screenshots with brief description to show the prototype and your contribution.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Time &amp; Scope: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Approx. 2 hours and 1 page of A4. Complete after Lecture-tutorial if needed.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Place in the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Appendix of your Word Submission document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and as an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e-Portfolio Appendix page</a:t>
            </a:r>
            <a:r>
              <a:rPr lang="en-GB" sz="2400" dirty="0"/>
              <a:t>. </a:t>
            </a:r>
          </a:p>
          <a:p>
            <a:pPr>
              <a:spcBef>
                <a:spcPts val="600"/>
              </a:spcBef>
              <a:buClr>
                <a:srgbClr val="FFFF00"/>
              </a:buClr>
            </a:pPr>
            <a:r>
              <a:rPr lang="en-GB" sz="2400" dirty="0"/>
              <a:t>Work together and support each other to complete the task.</a:t>
            </a:r>
            <a:br>
              <a:rPr lang="en-GB" sz="2400" dirty="0"/>
            </a:br>
            <a:endParaRPr lang="en-GB" sz="2400" dirty="0"/>
          </a:p>
          <a:p>
            <a:pPr marL="0" indent="0">
              <a:spcBef>
                <a:spcPts val="600"/>
              </a:spcBef>
              <a:buNone/>
            </a:pPr>
            <a:r>
              <a:rPr lang="en-GB" sz="26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Example workflow: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Ideate: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Brainstorm ideas and choose 1 idea (must have a purpose)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Design: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Create a short simple Feature/requirement list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Organisation: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Assign roles or work together as one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Create: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Develop your prototype using tools of your choice.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AI can be used freely for this activity</a:t>
            </a:r>
            <a:r>
              <a:rPr lang="en-GB" sz="2400" dirty="0"/>
              <a:t>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Publish: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Publish your prototype online using a Free Hosting provider / GitHub Pages, Netlify, Cloud storage or other facility.</a:t>
            </a:r>
          </a:p>
          <a:p>
            <a:pPr marL="342900" indent="-342900">
              <a:spcBef>
                <a:spcPts val="600"/>
              </a:spcBef>
              <a:buClr>
                <a:srgbClr val="FFFF00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Document: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Use several screenshots with brief description to document the prototype and your contribution. + An online ‘Share’ link.</a:t>
            </a:r>
          </a:p>
          <a:p>
            <a:pPr marL="0" indent="0" algn="ctr">
              <a:spcBef>
                <a:spcPts val="600"/>
              </a:spcBef>
              <a:buClr>
                <a:srgbClr val="FFFF00"/>
              </a:buClr>
              <a:buNone/>
            </a:pPr>
            <a:r>
              <a:rPr lang="en-GB" sz="2400" dirty="0">
                <a:highlight>
                  <a:srgbClr val="808000"/>
                </a:highlight>
              </a:rPr>
              <a:t>* Ensure each person has a task/role and contribute to the completion of the task *</a:t>
            </a:r>
          </a:p>
        </p:txBody>
      </p:sp>
    </p:spTree>
    <p:extLst>
      <p:ext uri="{BB962C8B-B14F-4D97-AF65-F5344CB8AC3E}">
        <p14:creationId xmlns:p14="http://schemas.microsoft.com/office/powerpoint/2010/main" val="1128458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8AB5D8-037B-1C7B-186A-513E632F4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B946C62-A993-1717-5EC9-251A9C3FE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262F277-06D1-1087-FF41-A5A74B2A1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B91E72B-AF23-C453-252B-F5B706C804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05DB79F-AE19-683D-1F9F-BC143FC10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46B3808-B379-CB50-97C1-C471470C5C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28B82E56-D6BB-9D8A-5A4A-26B7027D98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7EFECBDF-2A36-4266-B78A-CDD44EBD6F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CF9D4C5-2076-439A-B34E-4013010F61E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55" r="2809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7BEB17-CF32-C9E5-8476-DCD4E3A5A641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 tooltip="https://www.cam.ac.uk/news/students-invent-new-technology-to-improve-later-lif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kumimoji="0" lang="en-GB" sz="7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9166D7-A4FF-3F89-EBA4-B610111FA854}"/>
              </a:ext>
            </a:extLst>
          </p:cNvPr>
          <p:cNvSpPr txBox="1"/>
          <p:nvPr/>
        </p:nvSpPr>
        <p:spPr>
          <a:xfrm>
            <a:off x="346294" y="304069"/>
            <a:ext cx="8952381" cy="6155531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Reminder: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finish today’s Activity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Feel free to spend another 30mins outside the Lecture-tutorial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4000" dirty="0">
                <a:solidFill>
                  <a:prstClr val="white"/>
                </a:solidFill>
                <a:latin typeface="Calibri" panose="020F0502020204030204"/>
              </a:rPr>
              <a:t>W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ork together using Virtual collaboration tools such as Zoom/Discord/MS-Teams/Google Workspace etc..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4000" dirty="0">
                <a:solidFill>
                  <a:prstClr val="white"/>
                </a:solidFill>
                <a:latin typeface="Calibri" panose="020F0502020204030204"/>
              </a:rPr>
              <a:t>To finish off today’s activity.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3" descr="Meeting with solid fill">
            <a:extLst>
              <a:ext uri="{FF2B5EF4-FFF2-40B4-BE49-F238E27FC236}">
                <a16:creationId xmlns:a16="http://schemas.microsoft.com/office/drawing/2014/main" id="{638B877B-93BE-2895-C99C-DF2EBBC482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59792" y="-535676"/>
            <a:ext cx="2695433" cy="2695433"/>
          </a:xfrm>
          <a:prstGeom prst="rect">
            <a:avLst/>
          </a:prstGeom>
        </p:spPr>
      </p:pic>
      <p:pic>
        <p:nvPicPr>
          <p:cNvPr id="7" name="Graphic 6" descr="Online meeting with solid fill">
            <a:extLst>
              <a:ext uri="{FF2B5EF4-FFF2-40B4-BE49-F238E27FC236}">
                <a16:creationId xmlns:a16="http://schemas.microsoft.com/office/drawing/2014/main" id="{6B695819-D3A3-9181-A424-F4CA217740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82538" y="1138846"/>
            <a:ext cx="2649940" cy="264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61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DA60D-74D6-06DC-A869-8F4FA1D88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CFCA1B3-DF56-D7AD-FFAF-B5A5B8560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23FB212-A9B9-FFAF-2F86-5EFB2EE29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104E83A-4F6A-79CB-649E-05D581820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ECA1C41-5254-98DC-6FCC-E54BAC0DB5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23A4F27-BC88-0695-0DB1-F40A664E1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CDA28982-8A7D-6780-FE75-2459D0B2B0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 useBgFill="1">
          <p:nvSpPr>
            <p:cNvPr id="19" name="Freeform: Shape 18">
              <a:extLst>
                <a:ext uri="{FF2B5EF4-FFF2-40B4-BE49-F238E27FC236}">
                  <a16:creationId xmlns:a16="http://schemas.microsoft.com/office/drawing/2014/main" id="{09CE75EE-F654-43A9-D893-B834574B0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E461BC2A-FF67-DE44-2BF1-42F500704565}"/>
              </a:ext>
            </a:extLst>
          </p:cNvPr>
          <p:cNvSpPr txBox="1"/>
          <p:nvPr/>
        </p:nvSpPr>
        <p:spPr>
          <a:xfrm>
            <a:off x="-305" y="326815"/>
            <a:ext cx="11100485" cy="4616648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Update: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Team leader to update Tutor: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Share prototype link when finished</a:t>
            </a:r>
          </a:p>
          <a:p>
            <a:pPr marL="1028700" lvl="1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prstClr val="black"/>
                </a:solidFill>
                <a:highlight>
                  <a:srgbClr val="FFFF00"/>
                </a:highlight>
                <a:latin typeface="Calibri" panose="020F0502020204030204"/>
              </a:rPr>
              <a:t>Either now or if you need to spend another 3.g. 30mins to finish it off that’s fine.</a:t>
            </a:r>
          </a:p>
          <a:p>
            <a:pPr marL="1028700" lvl="1" indent="-571500">
              <a:spcBef>
                <a:spcPts val="60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Send the link to your tutor when ready.</a:t>
            </a:r>
          </a:p>
        </p:txBody>
      </p:sp>
      <p:pic>
        <p:nvPicPr>
          <p:cNvPr id="4" name="Graphic 3" descr="Fire with solid fill">
            <a:extLst>
              <a:ext uri="{FF2B5EF4-FFF2-40B4-BE49-F238E27FC236}">
                <a16:creationId xmlns:a16="http://schemas.microsoft.com/office/drawing/2014/main" id="{5347634F-8E54-F661-AC01-C29EDEAC48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84073" y="4840318"/>
            <a:ext cx="1914333" cy="1914333"/>
          </a:xfrm>
          <a:prstGeom prst="rect">
            <a:avLst/>
          </a:prstGeom>
        </p:spPr>
      </p:pic>
      <p:pic>
        <p:nvPicPr>
          <p:cNvPr id="10" name="Graphic 9" descr="Excellent with solid fill">
            <a:extLst>
              <a:ext uri="{FF2B5EF4-FFF2-40B4-BE49-F238E27FC236}">
                <a16:creationId xmlns:a16="http://schemas.microsoft.com/office/drawing/2014/main" id="{7932F726-EDAC-E5EE-BDC3-227A8B8CC4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44747" y="93375"/>
            <a:ext cx="1719292" cy="1719292"/>
          </a:xfrm>
          <a:prstGeom prst="rect">
            <a:avLst/>
          </a:prstGeom>
        </p:spPr>
      </p:pic>
      <p:pic>
        <p:nvPicPr>
          <p:cNvPr id="14" name="Graphic 13" descr="Group success with solid fill">
            <a:extLst>
              <a:ext uri="{FF2B5EF4-FFF2-40B4-BE49-F238E27FC236}">
                <a16:creationId xmlns:a16="http://schemas.microsoft.com/office/drawing/2014/main" id="{0263F938-E8A5-9023-0D3F-BABF383B2A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7082" y="4840318"/>
            <a:ext cx="2117017" cy="211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76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4B6FB7-D0F2-935C-FFFF-B90502C95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51E38-4B7A-BE72-7249-F162D0B19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Check-in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F45D881-68C4-30C4-37B8-D85D19172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A20C465-F94F-C838-6CE8-9BDF6F8CD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F9CB4FE-0733-01DE-CC06-7480D80913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5B6C1-1798-AE42-91C3-0D41CC746602}"/>
              </a:ext>
            </a:extLst>
          </p:cNvPr>
          <p:cNvSpPr txBox="1"/>
          <p:nvPr/>
        </p:nvSpPr>
        <p:spPr>
          <a:xfrm>
            <a:off x="574589" y="2013895"/>
            <a:ext cx="4648200" cy="3639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Qs?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B0CC3343-ACDC-CA23-1B24-429ACACD46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8997" y="2459019"/>
            <a:ext cx="2657110" cy="2657110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93199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Register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574589" y="2013895"/>
            <a:ext cx="4648200" cy="3639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Register reminder.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Thanks to D.</a:t>
            </a:r>
          </a:p>
        </p:txBody>
      </p:sp>
      <p:pic>
        <p:nvPicPr>
          <p:cNvPr id="11" name="Graphic 10" descr="List with solid fill">
            <a:extLst>
              <a:ext uri="{FF2B5EF4-FFF2-40B4-BE49-F238E27FC236}">
                <a16:creationId xmlns:a16="http://schemas.microsoft.com/office/drawing/2014/main" id="{EA43D71C-BB9F-55E2-016D-918139372A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48706" y="2079253"/>
            <a:ext cx="3264104" cy="326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0935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815442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9992102">
            <a:off x="1607974" y="1739370"/>
            <a:ext cx="2728198" cy="272819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20673" y="2257819"/>
            <a:ext cx="5815045" cy="26589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200" dirty="0"/>
              <a:t>THE KEY TO SUCCESS FOR THIS MODULE IS TO MAKE </a:t>
            </a:r>
            <a:r>
              <a:rPr lang="en-US" sz="3200" b="1" dirty="0"/>
              <a:t>WEEKLY PROGRESS. </a:t>
            </a:r>
          </a:p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200" dirty="0"/>
              <a:t>Don’t leave it until the end.</a:t>
            </a:r>
          </a:p>
        </p:txBody>
      </p:sp>
    </p:spTree>
    <p:extLst>
      <p:ext uri="{BB962C8B-B14F-4D97-AF65-F5344CB8AC3E}">
        <p14:creationId xmlns:p14="http://schemas.microsoft.com/office/powerpoint/2010/main" val="41129126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AB6BA0CF-BC5E-4D55-93CE-1AA58B2BBF47}">
  <we:reference id="3e0fcce7-415c-4081-926c-b4e449c650e4" version="1.1.0.2" store="EXCatalog" storeType="EXCatalog"/>
  <we:alternateReferences>
    <we:reference id="WA200004709" version="1.1.0.2" store="en-GB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1583</Words>
  <Application>Microsoft Office PowerPoint</Application>
  <PresentationFormat>Widescreen</PresentationFormat>
  <Paragraphs>139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Reminder: MS-Teams Qs via chat</vt:lpstr>
      <vt:lpstr>Log-in to MS-Teams</vt:lpstr>
      <vt:lpstr>L4: Learning in the Digital Era</vt:lpstr>
      <vt:lpstr>Introduction &amp; Overview</vt:lpstr>
      <vt:lpstr>Let’s put your Team-working skills to test</vt:lpstr>
      <vt:lpstr>PowerPoint Presentation</vt:lpstr>
      <vt:lpstr>PowerPoint Presentation</vt:lpstr>
      <vt:lpstr>DO YOU &amp; YOUR TEAM HAVE WHAT IT TAKES?</vt:lpstr>
      <vt:lpstr>Activity: Computing Team-working Challenge</vt:lpstr>
      <vt:lpstr>PowerPoint Presentation</vt:lpstr>
      <vt:lpstr>Activity: Computing Team-working Challenge</vt:lpstr>
      <vt:lpstr>PowerPoint Presentation</vt:lpstr>
      <vt:lpstr>Activity: Computing Team-working Challenge</vt:lpstr>
      <vt:lpstr>PowerPoint Presentation</vt:lpstr>
      <vt:lpstr>Break time:</vt:lpstr>
      <vt:lpstr>Activity: Computing Team-working Challenge</vt:lpstr>
      <vt:lpstr>PowerPoint Presentation</vt:lpstr>
      <vt:lpstr>PowerPoint Presentation</vt:lpstr>
      <vt:lpstr> Check-in</vt:lpstr>
      <vt:lpstr> Register</vt:lpstr>
      <vt:lpstr>The Key to Success</vt:lpstr>
      <vt:lpstr>The End.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L4: Learning in the Digital Era</dc:title>
  <dc:creator>James Williams</dc:creator>
  <cp:lastModifiedBy>James Williams</cp:lastModifiedBy>
  <cp:revision>117</cp:revision>
  <dcterms:created xsi:type="dcterms:W3CDTF">2020-10-05T12:45:17Z</dcterms:created>
  <dcterms:modified xsi:type="dcterms:W3CDTF">2026-10-21T12:08:15Z</dcterms:modified>
</cp:coreProperties>
</file>