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5" r:id="rId1"/>
  </p:sldMasterIdLst>
  <p:sldIdLst>
    <p:sldId id="256" r:id="rId2"/>
    <p:sldId id="258" r:id="rId3"/>
    <p:sldId id="259" r:id="rId4"/>
    <p:sldId id="260" r:id="rId5"/>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9A4C247-75BF-80E2-1181-4F2DC125591E}" v="151" dt="2023-01-18T18:15:01.678"/>
    <p1510:client id="{147BCBBC-942F-251A-D8D2-9F9CE58D2BB7}" v="1" dt="2023-01-11T18:27:29.855"/>
    <p1510:client id="{15B90311-D837-9EEF-89BE-8B7EE58EFDEB}" v="23" dt="2023-01-12T09:32:43.725"/>
    <p1510:client id="{25E8409C-B4FD-A9EA-8D90-CC68D00D1B1A}" v="48" dt="2023-01-16T17:27:41.253"/>
    <p1510:client id="{58EEF4A0-1AE5-602F-2CE5-F4F182124B5F}" v="202" dt="2023-01-12T19:15:41.459"/>
    <p1510:client id="{640AFD13-5558-D617-7E7F-477749E63E2E}" v="3875" dt="2023-01-05T15:13:38.626"/>
    <p1510:client id="{730B3390-F148-C1C8-975B-D5B1D1F18EDB}" v="587" dt="2023-01-15T16:59:46.837"/>
    <p1510:client id="{83F84132-A973-0760-6388-1E49622B1693}" v="74" dt="2023-01-15T19:19:30.069"/>
    <p1510:client id="{C3892431-7831-48C9-C18C-6427969F75C3}" v="83" dt="2023-01-12T12:44:43.534"/>
    <p1510:client id="{D409093C-6E24-F1C8-88EB-138C5F581383}" v="172" dt="2022-12-19T15:39:45.911"/>
    <p1510:client id="{E9D468CC-A74B-7BB9-764D-D3BE40F4328B}" v="2593" dt="2023-01-09T12:52:21.770"/>
    <p1510:client id="{EDB79C8C-57D2-5971-8BBB-6169890E8438}" v="62" dt="2023-01-05T19:30:40.133"/>
    <p1510:client id="{F9CB0CAB-6119-4AF5-CD87-C7DBFA2E2049}" v="119" dt="2023-01-12T20:16:13.973"/>
    <p1510:client id="{FA994D3C-0CD4-451E-94D6-BF258FE2ECDF}" v="1922" dt="2023-01-09T20:56:00.288"/>
    <p1510:client id="{FB02B23F-B53C-3B85-285B-73F7ED0ED101}" v="1063" dt="2022-12-19T11:58:35.2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4.xml"/><Relationship Id="rId10"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leigh Frances Osmond (1809210)" userId="S::1809210@student.uwtsd.ac.uk::1c998b30-63fd-40a8-bc08-e58e56d01492" providerId="AD" clId="Web-{D409093C-6E24-F1C8-88EB-138C5F581383}"/>
    <pc:docChg chg="modSld">
      <pc:chgData name="Ashleigh Frances Osmond (1809210)" userId="S::1809210@student.uwtsd.ac.uk::1c998b30-63fd-40a8-bc08-e58e56d01492" providerId="AD" clId="Web-{D409093C-6E24-F1C8-88EB-138C5F581383}" dt="2022-12-19T15:39:45.911" v="115" actId="20577"/>
      <pc:docMkLst>
        <pc:docMk/>
      </pc:docMkLst>
      <pc:sldChg chg="addSp delSp modSp">
        <pc:chgData name="Ashleigh Frances Osmond (1809210)" userId="S::1809210@student.uwtsd.ac.uk::1c998b30-63fd-40a8-bc08-e58e56d01492" providerId="AD" clId="Web-{D409093C-6E24-F1C8-88EB-138C5F581383}" dt="2022-12-19T15:39:45.911" v="115" actId="20577"/>
        <pc:sldMkLst>
          <pc:docMk/>
          <pc:sldMk cId="109857222" sldId="256"/>
        </pc:sldMkLst>
        <pc:spChg chg="mod">
          <ac:chgData name="Ashleigh Frances Osmond (1809210)" userId="S::1809210@student.uwtsd.ac.uk::1c998b30-63fd-40a8-bc08-e58e56d01492" providerId="AD" clId="Web-{D409093C-6E24-F1C8-88EB-138C5F581383}" dt="2022-12-19T11:23:10.428" v="38" actId="14100"/>
          <ac:spMkLst>
            <pc:docMk/>
            <pc:sldMk cId="109857222" sldId="256"/>
            <ac:spMk id="2" creationId="{00000000-0000-0000-0000-000000000000}"/>
          </ac:spMkLst>
        </pc:spChg>
        <pc:spChg chg="del">
          <ac:chgData name="Ashleigh Frances Osmond (1809210)" userId="S::1809210@student.uwtsd.ac.uk::1c998b30-63fd-40a8-bc08-e58e56d01492" providerId="AD" clId="Web-{D409093C-6E24-F1C8-88EB-138C5F581383}" dt="2022-12-19T11:22:53.989" v="22"/>
          <ac:spMkLst>
            <pc:docMk/>
            <pc:sldMk cId="109857222" sldId="256"/>
            <ac:spMk id="3" creationId="{00000000-0000-0000-0000-000000000000}"/>
          </ac:spMkLst>
        </pc:spChg>
        <pc:spChg chg="mod">
          <ac:chgData name="Ashleigh Frances Osmond (1809210)" userId="S::1809210@student.uwtsd.ac.uk::1c998b30-63fd-40a8-bc08-e58e56d01492" providerId="AD" clId="Web-{D409093C-6E24-F1C8-88EB-138C5F581383}" dt="2022-12-19T12:11:37.896" v="110" actId="1076"/>
          <ac:spMkLst>
            <pc:docMk/>
            <pc:sldMk cId="109857222" sldId="256"/>
            <ac:spMk id="3" creationId="{DAFE97AC-4848-CE37-5AC0-1975ACFA658C}"/>
          </ac:spMkLst>
        </pc:spChg>
        <pc:spChg chg="add mod">
          <ac:chgData name="Ashleigh Frances Osmond (1809210)" userId="S::1809210@student.uwtsd.ac.uk::1c998b30-63fd-40a8-bc08-e58e56d01492" providerId="AD" clId="Web-{D409093C-6E24-F1C8-88EB-138C5F581383}" dt="2022-12-19T15:39:45.911" v="115" actId="20577"/>
          <ac:spMkLst>
            <pc:docMk/>
            <pc:sldMk cId="109857222" sldId="256"/>
            <ac:spMk id="4" creationId="{80BEAB4A-DFA5-1FEF-E022-106D111EDC80}"/>
          </ac:spMkLst>
        </pc:spChg>
        <pc:spChg chg="mod">
          <ac:chgData name="Ashleigh Frances Osmond (1809210)" userId="S::1809210@student.uwtsd.ac.uk::1c998b30-63fd-40a8-bc08-e58e56d01492" providerId="AD" clId="Web-{D409093C-6E24-F1C8-88EB-138C5F581383}" dt="2022-12-19T11:43:28.074" v="103" actId="1076"/>
          <ac:spMkLst>
            <pc:docMk/>
            <pc:sldMk cId="109857222" sldId="256"/>
            <ac:spMk id="5" creationId="{E8430205-B97D-858A-1D7C-72F252689D17}"/>
          </ac:spMkLst>
        </pc:spChg>
        <pc:spChg chg="mod">
          <ac:chgData name="Ashleigh Frances Osmond (1809210)" userId="S::1809210@student.uwtsd.ac.uk::1c998b30-63fd-40a8-bc08-e58e56d01492" providerId="AD" clId="Web-{D409093C-6E24-F1C8-88EB-138C5F581383}" dt="2022-12-19T12:11:52.490" v="112" actId="1076"/>
          <ac:spMkLst>
            <pc:docMk/>
            <pc:sldMk cId="109857222" sldId="256"/>
            <ac:spMk id="6" creationId="{F6B154A4-9D16-EC25-82AB-ED57F6B018B1}"/>
          </ac:spMkLst>
        </pc:spChg>
        <pc:spChg chg="add del">
          <ac:chgData name="Ashleigh Frances Osmond (1809210)" userId="S::1809210@student.uwtsd.ac.uk::1c998b30-63fd-40a8-bc08-e58e56d01492" providerId="AD" clId="Web-{D409093C-6E24-F1C8-88EB-138C5F581383}" dt="2022-12-19T11:30:04.576" v="45"/>
          <ac:spMkLst>
            <pc:docMk/>
            <pc:sldMk cId="109857222" sldId="256"/>
            <ac:spMk id="8" creationId="{EE0BBEAF-4AC3-A386-A011-629680270FC7}"/>
          </ac:spMkLst>
        </pc:spChg>
        <pc:spChg chg="add mod">
          <ac:chgData name="Ashleigh Frances Osmond (1809210)" userId="S::1809210@student.uwtsd.ac.uk::1c998b30-63fd-40a8-bc08-e58e56d01492" providerId="AD" clId="Web-{D409093C-6E24-F1C8-88EB-138C5F581383}" dt="2022-12-19T12:11:31.286" v="109" actId="20577"/>
          <ac:spMkLst>
            <pc:docMk/>
            <pc:sldMk cId="109857222" sldId="256"/>
            <ac:spMk id="9" creationId="{E35F7794-0249-95BE-F193-49721C9E3DE2}"/>
          </ac:spMkLst>
        </pc:spChg>
      </pc:sldChg>
    </pc:docChg>
  </pc:docChgLst>
  <pc:docChgLst>
    <pc:chgData name="Ashleigh Frances Osmond (1809210)" userId="S::1809210@student.uwtsd.ac.uk::1c998b30-63fd-40a8-bc08-e58e56d01492" providerId="AD" clId="Web-{83F84132-A973-0760-6388-1E49622B1693}"/>
    <pc:docChg chg="modSld">
      <pc:chgData name="Ashleigh Frances Osmond (1809210)" userId="S::1809210@student.uwtsd.ac.uk::1c998b30-63fd-40a8-bc08-e58e56d01492" providerId="AD" clId="Web-{83F84132-A973-0760-6388-1E49622B1693}" dt="2023-01-15T19:19:30.069" v="73" actId="20577"/>
      <pc:docMkLst>
        <pc:docMk/>
      </pc:docMkLst>
      <pc:sldChg chg="modSp">
        <pc:chgData name="Ashleigh Frances Osmond (1809210)" userId="S::1809210@student.uwtsd.ac.uk::1c998b30-63fd-40a8-bc08-e58e56d01492" providerId="AD" clId="Web-{83F84132-A973-0760-6388-1E49622B1693}" dt="2023-01-15T19:19:30.069" v="73" actId="20577"/>
        <pc:sldMkLst>
          <pc:docMk/>
          <pc:sldMk cId="2676054429" sldId="260"/>
        </pc:sldMkLst>
        <pc:spChg chg="mod">
          <ac:chgData name="Ashleigh Frances Osmond (1809210)" userId="S::1809210@student.uwtsd.ac.uk::1c998b30-63fd-40a8-bc08-e58e56d01492" providerId="AD" clId="Web-{83F84132-A973-0760-6388-1E49622B1693}" dt="2023-01-15T19:19:30.069" v="73" actId="20577"/>
          <ac:spMkLst>
            <pc:docMk/>
            <pc:sldMk cId="2676054429" sldId="260"/>
            <ac:spMk id="3" creationId="{D3C887D3-277C-8AB8-CFDC-C4640D9A14C5}"/>
          </ac:spMkLst>
        </pc:spChg>
      </pc:sldChg>
    </pc:docChg>
  </pc:docChgLst>
  <pc:docChgLst>
    <pc:chgData name="Ashleigh Frances Osmond (1809210)" userId="S::1809210@student.uwtsd.ac.uk::1c998b30-63fd-40a8-bc08-e58e56d01492" providerId="AD" clId="Web-{15B90311-D837-9EEF-89BE-8B7EE58EFDEB}"/>
    <pc:docChg chg="modSld">
      <pc:chgData name="Ashleigh Frances Osmond (1809210)" userId="S::1809210@student.uwtsd.ac.uk::1c998b30-63fd-40a8-bc08-e58e56d01492" providerId="AD" clId="Web-{15B90311-D837-9EEF-89BE-8B7EE58EFDEB}" dt="2023-01-12T09:32:43.725" v="21" actId="14100"/>
      <pc:docMkLst>
        <pc:docMk/>
      </pc:docMkLst>
      <pc:sldChg chg="modSp">
        <pc:chgData name="Ashleigh Frances Osmond (1809210)" userId="S::1809210@student.uwtsd.ac.uk::1c998b30-63fd-40a8-bc08-e58e56d01492" providerId="AD" clId="Web-{15B90311-D837-9EEF-89BE-8B7EE58EFDEB}" dt="2023-01-12T09:32:43.725" v="21" actId="14100"/>
        <pc:sldMkLst>
          <pc:docMk/>
          <pc:sldMk cId="109857222" sldId="256"/>
        </pc:sldMkLst>
        <pc:spChg chg="mod">
          <ac:chgData name="Ashleigh Frances Osmond (1809210)" userId="S::1809210@student.uwtsd.ac.uk::1c998b30-63fd-40a8-bc08-e58e56d01492" providerId="AD" clId="Web-{15B90311-D837-9EEF-89BE-8B7EE58EFDEB}" dt="2023-01-12T09:27:49.777" v="18" actId="20577"/>
          <ac:spMkLst>
            <pc:docMk/>
            <pc:sldMk cId="109857222" sldId="256"/>
            <ac:spMk id="2" creationId="{00000000-0000-0000-0000-000000000000}"/>
          </ac:spMkLst>
        </pc:spChg>
        <pc:picChg chg="mod">
          <ac:chgData name="Ashleigh Frances Osmond (1809210)" userId="S::1809210@student.uwtsd.ac.uk::1c998b30-63fd-40a8-bc08-e58e56d01492" providerId="AD" clId="Web-{15B90311-D837-9EEF-89BE-8B7EE58EFDEB}" dt="2023-01-12T09:32:39.740" v="20" actId="1076"/>
          <ac:picMkLst>
            <pc:docMk/>
            <pc:sldMk cId="109857222" sldId="256"/>
            <ac:picMk id="7" creationId="{1E15E96B-16AF-BD7E-C608-C05D2EB9BBE9}"/>
          </ac:picMkLst>
        </pc:picChg>
        <pc:picChg chg="mod">
          <ac:chgData name="Ashleigh Frances Osmond (1809210)" userId="S::1809210@student.uwtsd.ac.uk::1c998b30-63fd-40a8-bc08-e58e56d01492" providerId="AD" clId="Web-{15B90311-D837-9EEF-89BE-8B7EE58EFDEB}" dt="2023-01-12T09:32:43.725" v="21" actId="14100"/>
          <ac:picMkLst>
            <pc:docMk/>
            <pc:sldMk cId="109857222" sldId="256"/>
            <ac:picMk id="8" creationId="{18C97D4D-BCDC-067B-7E7D-F564BBE2A578}"/>
          </ac:picMkLst>
        </pc:picChg>
      </pc:sldChg>
    </pc:docChg>
  </pc:docChgLst>
  <pc:docChgLst>
    <pc:chgData name="Ashleigh Frances Osmond (1809210)" userId="S::1809210@student.uwtsd.ac.uk::1c998b30-63fd-40a8-bc08-e58e56d01492" providerId="AD" clId="Web-{730B3390-F148-C1C8-975B-D5B1D1F18EDB}"/>
    <pc:docChg chg="modSld">
      <pc:chgData name="Ashleigh Frances Osmond (1809210)" userId="S::1809210@student.uwtsd.ac.uk::1c998b30-63fd-40a8-bc08-e58e56d01492" providerId="AD" clId="Web-{730B3390-F148-C1C8-975B-D5B1D1F18EDB}" dt="2023-01-15T16:59:46.837" v="402" actId="20577"/>
      <pc:docMkLst>
        <pc:docMk/>
      </pc:docMkLst>
      <pc:sldChg chg="addSp modSp">
        <pc:chgData name="Ashleigh Frances Osmond (1809210)" userId="S::1809210@student.uwtsd.ac.uk::1c998b30-63fd-40a8-bc08-e58e56d01492" providerId="AD" clId="Web-{730B3390-F148-C1C8-975B-D5B1D1F18EDB}" dt="2023-01-15T16:40:40.107" v="208"/>
        <pc:sldMkLst>
          <pc:docMk/>
          <pc:sldMk cId="109857222" sldId="256"/>
        </pc:sldMkLst>
        <pc:spChg chg="add mod">
          <ac:chgData name="Ashleigh Frances Osmond (1809210)" userId="S::1809210@student.uwtsd.ac.uk::1c998b30-63fd-40a8-bc08-e58e56d01492" providerId="AD" clId="Web-{730B3390-F148-C1C8-975B-D5B1D1F18EDB}" dt="2023-01-15T16:40:40.107" v="208"/>
          <ac:spMkLst>
            <pc:docMk/>
            <pc:sldMk cId="109857222" sldId="256"/>
            <ac:spMk id="11" creationId="{16DC2C01-9D33-BFFD-4B75-5FBC226FB1E3}"/>
          </ac:spMkLst>
        </pc:spChg>
        <pc:spChg chg="mod">
          <ac:chgData name="Ashleigh Frances Osmond (1809210)" userId="S::1809210@student.uwtsd.ac.uk::1c998b30-63fd-40a8-bc08-e58e56d01492" providerId="AD" clId="Web-{730B3390-F148-C1C8-975B-D5B1D1F18EDB}" dt="2023-01-15T16:31:41.902" v="157" actId="20577"/>
          <ac:spMkLst>
            <pc:docMk/>
            <pc:sldMk cId="109857222" sldId="256"/>
            <ac:spMk id="21" creationId="{6AAB7ADA-2517-E342-7350-9D8D656A50B8}"/>
          </ac:spMkLst>
        </pc:spChg>
      </pc:sldChg>
      <pc:sldChg chg="modSp">
        <pc:chgData name="Ashleigh Frances Osmond (1809210)" userId="S::1809210@student.uwtsd.ac.uk::1c998b30-63fd-40a8-bc08-e58e56d01492" providerId="AD" clId="Web-{730B3390-F148-C1C8-975B-D5B1D1F18EDB}" dt="2023-01-15T16:59:46.837" v="402" actId="20577"/>
        <pc:sldMkLst>
          <pc:docMk/>
          <pc:sldMk cId="368003981" sldId="258"/>
        </pc:sldMkLst>
        <pc:spChg chg="mod">
          <ac:chgData name="Ashleigh Frances Osmond (1809210)" userId="S::1809210@student.uwtsd.ac.uk::1c998b30-63fd-40a8-bc08-e58e56d01492" providerId="AD" clId="Web-{730B3390-F148-C1C8-975B-D5B1D1F18EDB}" dt="2023-01-15T16:59:46.837" v="402" actId="20577"/>
          <ac:spMkLst>
            <pc:docMk/>
            <pc:sldMk cId="368003981" sldId="258"/>
            <ac:spMk id="4" creationId="{02A68D44-D6DB-7A04-EAE6-D94C1055E570}"/>
          </ac:spMkLst>
        </pc:spChg>
      </pc:sldChg>
      <pc:sldChg chg="modSp">
        <pc:chgData name="Ashleigh Frances Osmond (1809210)" userId="S::1809210@student.uwtsd.ac.uk::1c998b30-63fd-40a8-bc08-e58e56d01492" providerId="AD" clId="Web-{730B3390-F148-C1C8-975B-D5B1D1F18EDB}" dt="2023-01-15T16:59:00.664" v="389" actId="20577"/>
        <pc:sldMkLst>
          <pc:docMk/>
          <pc:sldMk cId="3606698499" sldId="259"/>
        </pc:sldMkLst>
        <pc:spChg chg="mod">
          <ac:chgData name="Ashleigh Frances Osmond (1809210)" userId="S::1809210@student.uwtsd.ac.uk::1c998b30-63fd-40a8-bc08-e58e56d01492" providerId="AD" clId="Web-{730B3390-F148-C1C8-975B-D5B1D1F18EDB}" dt="2023-01-15T16:59:00.664" v="389" actId="20577"/>
          <ac:spMkLst>
            <pc:docMk/>
            <pc:sldMk cId="3606698499" sldId="259"/>
            <ac:spMk id="3" creationId="{7DC54613-1BF3-4884-B896-0EA5BD6A11F6}"/>
          </ac:spMkLst>
        </pc:spChg>
      </pc:sldChg>
      <pc:sldChg chg="modSp">
        <pc:chgData name="Ashleigh Frances Osmond (1809210)" userId="S::1809210@student.uwtsd.ac.uk::1c998b30-63fd-40a8-bc08-e58e56d01492" providerId="AD" clId="Web-{730B3390-F148-C1C8-975B-D5B1D1F18EDB}" dt="2023-01-15T16:59:17.617" v="397" actId="20577"/>
        <pc:sldMkLst>
          <pc:docMk/>
          <pc:sldMk cId="2676054429" sldId="260"/>
        </pc:sldMkLst>
        <pc:spChg chg="mod">
          <ac:chgData name="Ashleigh Frances Osmond (1809210)" userId="S::1809210@student.uwtsd.ac.uk::1c998b30-63fd-40a8-bc08-e58e56d01492" providerId="AD" clId="Web-{730B3390-F148-C1C8-975B-D5B1D1F18EDB}" dt="2023-01-15T16:59:17.617" v="397" actId="20577"/>
          <ac:spMkLst>
            <pc:docMk/>
            <pc:sldMk cId="2676054429" sldId="260"/>
            <ac:spMk id="3" creationId="{D3C887D3-277C-8AB8-CFDC-C4640D9A14C5}"/>
          </ac:spMkLst>
        </pc:spChg>
      </pc:sldChg>
    </pc:docChg>
  </pc:docChgLst>
  <pc:docChgLst>
    <pc:chgData name="Ashleigh Frances Osmond (1809210)" userId="S::1809210@student.uwtsd.ac.uk::1c998b30-63fd-40a8-bc08-e58e56d01492" providerId="AD" clId="Web-{F9CB0CAB-6119-4AF5-CD87-C7DBFA2E2049}"/>
    <pc:docChg chg="modSld">
      <pc:chgData name="Ashleigh Frances Osmond (1809210)" userId="S::1809210@student.uwtsd.ac.uk::1c998b30-63fd-40a8-bc08-e58e56d01492" providerId="AD" clId="Web-{F9CB0CAB-6119-4AF5-CD87-C7DBFA2E2049}" dt="2023-01-12T20:16:13.973" v="117" actId="20577"/>
      <pc:docMkLst>
        <pc:docMk/>
      </pc:docMkLst>
      <pc:sldChg chg="modSp">
        <pc:chgData name="Ashleigh Frances Osmond (1809210)" userId="S::1809210@student.uwtsd.ac.uk::1c998b30-63fd-40a8-bc08-e58e56d01492" providerId="AD" clId="Web-{F9CB0CAB-6119-4AF5-CD87-C7DBFA2E2049}" dt="2023-01-12T20:16:13.973" v="117" actId="20577"/>
        <pc:sldMkLst>
          <pc:docMk/>
          <pc:sldMk cId="3606698499" sldId="259"/>
        </pc:sldMkLst>
        <pc:spChg chg="mod">
          <ac:chgData name="Ashleigh Frances Osmond (1809210)" userId="S::1809210@student.uwtsd.ac.uk::1c998b30-63fd-40a8-bc08-e58e56d01492" providerId="AD" clId="Web-{F9CB0CAB-6119-4AF5-CD87-C7DBFA2E2049}" dt="2023-01-12T20:16:13.973" v="117" actId="20577"/>
          <ac:spMkLst>
            <pc:docMk/>
            <pc:sldMk cId="3606698499" sldId="259"/>
            <ac:spMk id="3" creationId="{7DC54613-1BF3-4884-B896-0EA5BD6A11F6}"/>
          </ac:spMkLst>
        </pc:spChg>
      </pc:sldChg>
      <pc:sldChg chg="modSp">
        <pc:chgData name="Ashleigh Frances Osmond (1809210)" userId="S::1809210@student.uwtsd.ac.uk::1c998b30-63fd-40a8-bc08-e58e56d01492" providerId="AD" clId="Web-{F9CB0CAB-6119-4AF5-CD87-C7DBFA2E2049}" dt="2023-01-12T20:16:05.566" v="116" actId="20577"/>
        <pc:sldMkLst>
          <pc:docMk/>
          <pc:sldMk cId="2676054429" sldId="260"/>
        </pc:sldMkLst>
        <pc:spChg chg="mod">
          <ac:chgData name="Ashleigh Frances Osmond (1809210)" userId="S::1809210@student.uwtsd.ac.uk::1c998b30-63fd-40a8-bc08-e58e56d01492" providerId="AD" clId="Web-{F9CB0CAB-6119-4AF5-CD87-C7DBFA2E2049}" dt="2023-01-12T20:16:05.566" v="116" actId="20577"/>
          <ac:spMkLst>
            <pc:docMk/>
            <pc:sldMk cId="2676054429" sldId="260"/>
            <ac:spMk id="3" creationId="{D3C887D3-277C-8AB8-CFDC-C4640D9A14C5}"/>
          </ac:spMkLst>
        </pc:spChg>
      </pc:sldChg>
    </pc:docChg>
  </pc:docChgLst>
  <pc:docChgLst>
    <pc:chgData name="Ashleigh Frances Osmond (1809210)" userId="S::1809210@student.uwtsd.ac.uk::1c998b30-63fd-40a8-bc08-e58e56d01492" providerId="AD" clId="Web-{640AFD13-5558-D617-7E7F-477749E63E2E}"/>
    <pc:docChg chg="modSld addMainMaster delMainMaster">
      <pc:chgData name="Ashleigh Frances Osmond (1809210)" userId="S::1809210@student.uwtsd.ac.uk::1c998b30-63fd-40a8-bc08-e58e56d01492" providerId="AD" clId="Web-{640AFD13-5558-D617-7E7F-477749E63E2E}" dt="2023-01-05T15:13:38.626" v="2122" actId="20577"/>
      <pc:docMkLst>
        <pc:docMk/>
      </pc:docMkLst>
      <pc:sldChg chg="addSp modSp mod modClrScheme chgLayout">
        <pc:chgData name="Ashleigh Frances Osmond (1809210)" userId="S::1809210@student.uwtsd.ac.uk::1c998b30-63fd-40a8-bc08-e58e56d01492" providerId="AD" clId="Web-{640AFD13-5558-D617-7E7F-477749E63E2E}" dt="2023-01-05T15:13:38.626" v="2122" actId="20577"/>
        <pc:sldMkLst>
          <pc:docMk/>
          <pc:sldMk cId="109857222" sldId="256"/>
        </pc:sldMkLst>
        <pc:spChg chg="mod ord">
          <ac:chgData name="Ashleigh Frances Osmond (1809210)" userId="S::1809210@student.uwtsd.ac.uk::1c998b30-63fd-40a8-bc08-e58e56d01492" providerId="AD" clId="Web-{640AFD13-5558-D617-7E7F-477749E63E2E}" dt="2023-01-05T13:10:06.630" v="1071" actId="20577"/>
          <ac:spMkLst>
            <pc:docMk/>
            <pc:sldMk cId="109857222" sldId="256"/>
            <ac:spMk id="2" creationId="{00000000-0000-0000-0000-000000000000}"/>
          </ac:spMkLst>
        </pc:spChg>
        <pc:spChg chg="mod">
          <ac:chgData name="Ashleigh Frances Osmond (1809210)" userId="S::1809210@student.uwtsd.ac.uk::1c998b30-63fd-40a8-bc08-e58e56d01492" providerId="AD" clId="Web-{640AFD13-5558-D617-7E7F-477749E63E2E}" dt="2023-01-05T14:51:17.417" v="1779" actId="1076"/>
          <ac:spMkLst>
            <pc:docMk/>
            <pc:sldMk cId="109857222" sldId="256"/>
            <ac:spMk id="3" creationId="{DAFE97AC-4848-CE37-5AC0-1975ACFA658C}"/>
          </ac:spMkLst>
        </pc:spChg>
        <pc:spChg chg="mod">
          <ac:chgData name="Ashleigh Frances Osmond (1809210)" userId="S::1809210@student.uwtsd.ac.uk::1c998b30-63fd-40a8-bc08-e58e56d01492" providerId="AD" clId="Web-{640AFD13-5558-D617-7E7F-477749E63E2E}" dt="2023-01-05T13:53:22.221" v="1300" actId="20577"/>
          <ac:spMkLst>
            <pc:docMk/>
            <pc:sldMk cId="109857222" sldId="256"/>
            <ac:spMk id="4" creationId="{80BEAB4A-DFA5-1FEF-E022-106D111EDC80}"/>
          </ac:spMkLst>
        </pc:spChg>
        <pc:spChg chg="mod">
          <ac:chgData name="Ashleigh Frances Osmond (1809210)" userId="S::1809210@student.uwtsd.ac.uk::1c998b30-63fd-40a8-bc08-e58e56d01492" providerId="AD" clId="Web-{640AFD13-5558-D617-7E7F-477749E63E2E}" dt="2023-01-05T14:48:33.319" v="1757" actId="14100"/>
          <ac:spMkLst>
            <pc:docMk/>
            <pc:sldMk cId="109857222" sldId="256"/>
            <ac:spMk id="5" creationId="{E8430205-B97D-858A-1D7C-72F252689D17}"/>
          </ac:spMkLst>
        </pc:spChg>
        <pc:spChg chg="mod">
          <ac:chgData name="Ashleigh Frances Osmond (1809210)" userId="S::1809210@student.uwtsd.ac.uk::1c998b30-63fd-40a8-bc08-e58e56d01492" providerId="AD" clId="Web-{640AFD13-5558-D617-7E7F-477749E63E2E}" dt="2023-01-05T14:51:05.010" v="1776" actId="1076"/>
          <ac:spMkLst>
            <pc:docMk/>
            <pc:sldMk cId="109857222" sldId="256"/>
            <ac:spMk id="6" creationId="{F6B154A4-9D16-EC25-82AB-ED57F6B018B1}"/>
          </ac:spMkLst>
        </pc:spChg>
        <pc:spChg chg="mod">
          <ac:chgData name="Ashleigh Frances Osmond (1809210)" userId="S::1809210@student.uwtsd.ac.uk::1c998b30-63fd-40a8-bc08-e58e56d01492" providerId="AD" clId="Web-{640AFD13-5558-D617-7E7F-477749E63E2E}" dt="2023-01-05T15:13:38.626" v="2122" actId="20577"/>
          <ac:spMkLst>
            <pc:docMk/>
            <pc:sldMk cId="109857222" sldId="256"/>
            <ac:spMk id="7" creationId="{116DC8F5-E10D-A607-03E2-B5EE40CDEF4C}"/>
          </ac:spMkLst>
        </pc:spChg>
        <pc:spChg chg="mod">
          <ac:chgData name="Ashleigh Frances Osmond (1809210)" userId="S::1809210@student.uwtsd.ac.uk::1c998b30-63fd-40a8-bc08-e58e56d01492" providerId="AD" clId="Web-{640AFD13-5558-D617-7E7F-477749E63E2E}" dt="2023-01-05T13:53:02.096" v="1296" actId="20577"/>
          <ac:spMkLst>
            <pc:docMk/>
            <pc:sldMk cId="109857222" sldId="256"/>
            <ac:spMk id="9" creationId="{E35F7794-0249-95BE-F193-49721C9E3DE2}"/>
          </ac:spMkLst>
        </pc:spChg>
        <pc:spChg chg="add mod">
          <ac:chgData name="Ashleigh Frances Osmond (1809210)" userId="S::1809210@student.uwtsd.ac.uk::1c998b30-63fd-40a8-bc08-e58e56d01492" providerId="AD" clId="Web-{640AFD13-5558-D617-7E7F-477749E63E2E}" dt="2023-01-05T14:17:06.110" v="1447" actId="1076"/>
          <ac:spMkLst>
            <pc:docMk/>
            <pc:sldMk cId="109857222" sldId="256"/>
            <ac:spMk id="10" creationId="{4C3703E5-C5EC-A4FA-6926-971A8F9892A5}"/>
          </ac:spMkLst>
        </pc:spChg>
        <pc:spChg chg="add mod">
          <ac:chgData name="Ashleigh Frances Osmond (1809210)" userId="S::1809210@student.uwtsd.ac.uk::1c998b30-63fd-40a8-bc08-e58e56d01492" providerId="AD" clId="Web-{640AFD13-5558-D617-7E7F-477749E63E2E}" dt="2023-01-05T14:58:09.382" v="1794" actId="14100"/>
          <ac:spMkLst>
            <pc:docMk/>
            <pc:sldMk cId="109857222" sldId="256"/>
            <ac:spMk id="11" creationId="{63F35AA7-FA73-53E0-F003-0E15D83A7666}"/>
          </ac:spMkLst>
        </pc:spChg>
        <pc:spChg chg="add mod">
          <ac:chgData name="Ashleigh Frances Osmond (1809210)" userId="S::1809210@student.uwtsd.ac.uk::1c998b30-63fd-40a8-bc08-e58e56d01492" providerId="AD" clId="Web-{640AFD13-5558-D617-7E7F-477749E63E2E}" dt="2023-01-05T14:51:43.027" v="1782" actId="1076"/>
          <ac:spMkLst>
            <pc:docMk/>
            <pc:sldMk cId="109857222" sldId="256"/>
            <ac:spMk id="13" creationId="{D6069859-4D35-E617-C997-D8AECF0477B3}"/>
          </ac:spMkLst>
        </pc:spChg>
        <pc:spChg chg="add mod">
          <ac:chgData name="Ashleigh Frances Osmond (1809210)" userId="S::1809210@student.uwtsd.ac.uk::1c998b30-63fd-40a8-bc08-e58e56d01492" providerId="AD" clId="Web-{640AFD13-5558-D617-7E7F-477749E63E2E}" dt="2023-01-05T15:03:41.828" v="1996" actId="1076"/>
          <ac:spMkLst>
            <pc:docMk/>
            <pc:sldMk cId="109857222" sldId="256"/>
            <ac:spMk id="14" creationId="{2432AE89-DA7A-0660-27CA-ADCE54673B0A}"/>
          </ac:spMkLst>
        </pc:spChg>
        <pc:spChg chg="add mod">
          <ac:chgData name="Ashleigh Frances Osmond (1809210)" userId="S::1809210@student.uwtsd.ac.uk::1c998b30-63fd-40a8-bc08-e58e56d01492" providerId="AD" clId="Web-{640AFD13-5558-D617-7E7F-477749E63E2E}" dt="2023-01-05T14:51:54.090" v="1784" actId="1076"/>
          <ac:spMkLst>
            <pc:docMk/>
            <pc:sldMk cId="109857222" sldId="256"/>
            <ac:spMk id="15" creationId="{DC07AD01-4F56-72EA-F166-7B9391FFA2F9}"/>
          </ac:spMkLst>
        </pc:spChg>
        <pc:spChg chg="add mod">
          <ac:chgData name="Ashleigh Frances Osmond (1809210)" userId="S::1809210@student.uwtsd.ac.uk::1c998b30-63fd-40a8-bc08-e58e56d01492" providerId="AD" clId="Web-{640AFD13-5558-D617-7E7F-477749E63E2E}" dt="2023-01-05T15:09:24.213" v="2111" actId="20577"/>
          <ac:spMkLst>
            <pc:docMk/>
            <pc:sldMk cId="109857222" sldId="256"/>
            <ac:spMk id="16" creationId="{95F9C68F-DA45-A03E-94D4-8CCD0A7DC24A}"/>
          </ac:spMkLst>
        </pc:spChg>
        <pc:picChg chg="add mod">
          <ac:chgData name="Ashleigh Frances Osmond (1809210)" userId="S::1809210@student.uwtsd.ac.uk::1c998b30-63fd-40a8-bc08-e58e56d01492" providerId="AD" clId="Web-{640AFD13-5558-D617-7E7F-477749E63E2E}" dt="2023-01-05T14:44:49.812" v="1534" actId="14100"/>
          <ac:picMkLst>
            <pc:docMk/>
            <pc:sldMk cId="109857222" sldId="256"/>
            <ac:picMk id="8" creationId="{18C97D4D-BCDC-067B-7E7D-F564BBE2A578}"/>
          </ac:picMkLst>
        </pc:picChg>
        <pc:picChg chg="add mod">
          <ac:chgData name="Ashleigh Frances Osmond (1809210)" userId="S::1809210@student.uwtsd.ac.uk::1c998b30-63fd-40a8-bc08-e58e56d01492" providerId="AD" clId="Web-{640AFD13-5558-D617-7E7F-477749E63E2E}" dt="2023-01-05T14:51:47.996" v="1783" actId="1076"/>
          <ac:picMkLst>
            <pc:docMk/>
            <pc:sldMk cId="109857222" sldId="256"/>
            <ac:picMk id="12" creationId="{DF1D35B2-320B-9CBB-9F95-9F3C21AADD2E}"/>
          </ac:picMkLst>
        </pc:picChg>
      </pc:sldChg>
      <pc:sldMasterChg chg="del delSldLayout">
        <pc:chgData name="Ashleigh Frances Osmond (1809210)" userId="S::1809210@student.uwtsd.ac.uk::1c998b30-63fd-40a8-bc08-e58e56d01492" providerId="AD" clId="Web-{640AFD13-5558-D617-7E7F-477749E63E2E}" dt="2023-01-05T10:41:20.271" v="7"/>
        <pc:sldMasterMkLst>
          <pc:docMk/>
          <pc:sldMasterMk cId="2460954070" sldId="2147483660"/>
        </pc:sldMasterMkLst>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2385387890" sldId="2147483661"/>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949138452" sldId="2147483662"/>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2591524520" sldId="2147483663"/>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1203092039" sldId="2147483664"/>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3733172339" sldId="2147483665"/>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3210312558" sldId="2147483666"/>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3146388984" sldId="2147483667"/>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3171841454" sldId="2147483668"/>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1718958274" sldId="2147483669"/>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2202905451" sldId="2147483670"/>
          </pc:sldLayoutMkLst>
        </pc:sldLayoutChg>
        <pc:sldLayoutChg chg="del">
          <pc:chgData name="Ashleigh Frances Osmond (1809210)" userId="S::1809210@student.uwtsd.ac.uk::1c998b30-63fd-40a8-bc08-e58e56d01492" providerId="AD" clId="Web-{640AFD13-5558-D617-7E7F-477749E63E2E}" dt="2023-01-05T10:41:20.271" v="7"/>
          <pc:sldLayoutMkLst>
            <pc:docMk/>
            <pc:sldMasterMk cId="2460954070" sldId="2147483660"/>
            <pc:sldLayoutMk cId="3479445657" sldId="2147483671"/>
          </pc:sldLayoutMkLst>
        </pc:sldLayoutChg>
      </pc:sldMasterChg>
      <pc:sldMasterChg chg="add del addSldLayout delSldLayout modSldLayout">
        <pc:chgData name="Ashleigh Frances Osmond (1809210)" userId="S::1809210@student.uwtsd.ac.uk::1c998b30-63fd-40a8-bc08-e58e56d01492" providerId="AD" clId="Web-{640AFD13-5558-D617-7E7F-477749E63E2E}" dt="2023-01-05T10:41:41.397" v="8"/>
        <pc:sldMasterMkLst>
          <pc:docMk/>
          <pc:sldMasterMk cId="2979748006" sldId="2147483672"/>
        </pc:sldMasterMkLst>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1240177062" sldId="2147483673"/>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3833630067" sldId="2147483674"/>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2391365385" sldId="2147483675"/>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1941939228" sldId="2147483676"/>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155432302" sldId="2147483677"/>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1337081991" sldId="2147483678"/>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2782755127" sldId="2147483679"/>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2533735452" sldId="2147483680"/>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1614949579" sldId="2147483681"/>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1176982825" sldId="2147483682"/>
          </pc:sldLayoutMkLst>
        </pc:sldLayoutChg>
        <pc:sldLayoutChg chg="add del mod replId">
          <pc:chgData name="Ashleigh Frances Osmond (1809210)" userId="S::1809210@student.uwtsd.ac.uk::1c998b30-63fd-40a8-bc08-e58e56d01492" providerId="AD" clId="Web-{640AFD13-5558-D617-7E7F-477749E63E2E}" dt="2023-01-05T10:41:41.397" v="8"/>
          <pc:sldLayoutMkLst>
            <pc:docMk/>
            <pc:sldMasterMk cId="2979748006" sldId="2147483672"/>
            <pc:sldLayoutMk cId="3044665439" sldId="2147483683"/>
          </pc:sldLayoutMkLst>
        </pc:sldLayoutChg>
      </pc:sldMasterChg>
      <pc:sldMasterChg chg="add del addSldLayout delSldLayout modSldLayout">
        <pc:chgData name="Ashleigh Frances Osmond (1809210)" userId="S::1809210@student.uwtsd.ac.uk::1c998b30-63fd-40a8-bc08-e58e56d01492" providerId="AD" clId="Web-{640AFD13-5558-D617-7E7F-477749E63E2E}" dt="2023-01-05T10:41:56.226" v="9"/>
        <pc:sldMasterMkLst>
          <pc:docMk/>
          <pc:sldMasterMk cId="682096514" sldId="2147483684"/>
        </pc:sldMasterMkLst>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2836949292" sldId="2147483685"/>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3264225539" sldId="2147483686"/>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931383812" sldId="2147483687"/>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1396173047" sldId="2147483688"/>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3914015570" sldId="2147483689"/>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2345720372" sldId="2147483690"/>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256976131" sldId="2147483691"/>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3225884827" sldId="2147483692"/>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2613247859" sldId="2147483693"/>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3216342733" sldId="2147483694"/>
          </pc:sldLayoutMkLst>
        </pc:sldLayoutChg>
        <pc:sldLayoutChg chg="add del mod replId">
          <pc:chgData name="Ashleigh Frances Osmond (1809210)" userId="S::1809210@student.uwtsd.ac.uk::1c998b30-63fd-40a8-bc08-e58e56d01492" providerId="AD" clId="Web-{640AFD13-5558-D617-7E7F-477749E63E2E}" dt="2023-01-05T10:41:56.226" v="9"/>
          <pc:sldLayoutMkLst>
            <pc:docMk/>
            <pc:sldMasterMk cId="682096514" sldId="2147483684"/>
            <pc:sldLayoutMk cId="2470247711" sldId="2147483695"/>
          </pc:sldLayoutMkLst>
        </pc:sldLayoutChg>
      </pc:sldMasterChg>
      <pc:sldMasterChg chg="add del addSldLayout delSldLayout modSldLayout">
        <pc:chgData name="Ashleigh Frances Osmond (1809210)" userId="S::1809210@student.uwtsd.ac.uk::1c998b30-63fd-40a8-bc08-e58e56d01492" providerId="AD" clId="Web-{640AFD13-5558-D617-7E7F-477749E63E2E}" dt="2023-01-05T10:42:04.242" v="10"/>
        <pc:sldMasterMkLst>
          <pc:docMk/>
          <pc:sldMasterMk cId="3907412342" sldId="2147483696"/>
        </pc:sldMasterMkLst>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2283994760" sldId="2147483697"/>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3098086830" sldId="2147483698"/>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646688659" sldId="2147483699"/>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1986740304" sldId="2147483700"/>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1533794910" sldId="2147483701"/>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698616113" sldId="2147483702"/>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423424717" sldId="2147483703"/>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3557760354" sldId="2147483704"/>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2261547279" sldId="2147483705"/>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1978803704" sldId="2147483706"/>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3476760361" sldId="2147483707"/>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848491821" sldId="2147483708"/>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1587069493" sldId="2147483709"/>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2782284799" sldId="2147483710"/>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4286806051" sldId="2147483711"/>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3997783901" sldId="2147483712"/>
          </pc:sldLayoutMkLst>
        </pc:sldLayoutChg>
        <pc:sldLayoutChg chg="add del mod replId">
          <pc:chgData name="Ashleigh Frances Osmond (1809210)" userId="S::1809210@student.uwtsd.ac.uk::1c998b30-63fd-40a8-bc08-e58e56d01492" providerId="AD" clId="Web-{640AFD13-5558-D617-7E7F-477749E63E2E}" dt="2023-01-05T10:42:04.242" v="10"/>
          <pc:sldLayoutMkLst>
            <pc:docMk/>
            <pc:sldMasterMk cId="3907412342" sldId="2147483696"/>
            <pc:sldLayoutMk cId="2915930599" sldId="2147483713"/>
          </pc:sldLayoutMkLst>
        </pc:sldLayoutChg>
      </pc:sldMasterChg>
      <pc:sldMasterChg chg="add del addSldLayout delSldLayout modSldLayout">
        <pc:chgData name="Ashleigh Frances Osmond (1809210)" userId="S::1809210@student.uwtsd.ac.uk::1c998b30-63fd-40a8-bc08-e58e56d01492" providerId="AD" clId="Web-{640AFD13-5558-D617-7E7F-477749E63E2E}" dt="2023-01-05T10:42:14.446" v="11"/>
        <pc:sldMasterMkLst>
          <pc:docMk/>
          <pc:sldMasterMk cId="4103804580" sldId="2147483714"/>
        </pc:sldMasterMkLst>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44907671" sldId="2147483715"/>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3812583964" sldId="2147483716"/>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1513479865" sldId="2147483717"/>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3188703075" sldId="2147483718"/>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2778354070" sldId="2147483719"/>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923532146" sldId="2147483720"/>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1503369690" sldId="2147483721"/>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2638524990" sldId="2147483722"/>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3680954506" sldId="2147483723"/>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219910609" sldId="2147483724"/>
          </pc:sldLayoutMkLst>
        </pc:sldLayoutChg>
        <pc:sldLayoutChg chg="add del mod replId">
          <pc:chgData name="Ashleigh Frances Osmond (1809210)" userId="S::1809210@student.uwtsd.ac.uk::1c998b30-63fd-40a8-bc08-e58e56d01492" providerId="AD" clId="Web-{640AFD13-5558-D617-7E7F-477749E63E2E}" dt="2023-01-05T10:42:14.446" v="11"/>
          <pc:sldLayoutMkLst>
            <pc:docMk/>
            <pc:sldMasterMk cId="4103804580" sldId="2147483714"/>
            <pc:sldLayoutMk cId="950675644" sldId="2147483725"/>
          </pc:sldLayoutMkLst>
        </pc:sldLayoutChg>
      </pc:sldMasterChg>
      <pc:sldMasterChg chg="add del addSldLayout delSldLayout modSldLayout">
        <pc:chgData name="Ashleigh Frances Osmond (1809210)" userId="S::1809210@student.uwtsd.ac.uk::1c998b30-63fd-40a8-bc08-e58e56d01492" providerId="AD" clId="Web-{640AFD13-5558-D617-7E7F-477749E63E2E}" dt="2023-01-05T10:42:28.587" v="12"/>
        <pc:sldMasterMkLst>
          <pc:docMk/>
          <pc:sldMasterMk cId="1645936147" sldId="2147483726"/>
        </pc:sldMasterMkLst>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2809606484" sldId="2147483727"/>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964430024" sldId="2147483728"/>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471817474" sldId="2147483729"/>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446210223" sldId="2147483730"/>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980246286" sldId="2147483731"/>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87661310" sldId="2147483732"/>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121579130" sldId="2147483733"/>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957960707" sldId="2147483734"/>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1095466871" sldId="2147483735"/>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2403641642" sldId="2147483736"/>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037182110" sldId="2147483737"/>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561328321" sldId="2147483738"/>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020531861" sldId="2147483739"/>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31401867" sldId="2147483740"/>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0702202" sldId="2147483741"/>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1875663130" sldId="2147483742"/>
          </pc:sldLayoutMkLst>
        </pc:sldLayoutChg>
        <pc:sldLayoutChg chg="add del mod replId">
          <pc:chgData name="Ashleigh Frances Osmond (1809210)" userId="S::1809210@student.uwtsd.ac.uk::1c998b30-63fd-40a8-bc08-e58e56d01492" providerId="AD" clId="Web-{640AFD13-5558-D617-7E7F-477749E63E2E}" dt="2023-01-05T10:42:28.587" v="12"/>
          <pc:sldLayoutMkLst>
            <pc:docMk/>
            <pc:sldMasterMk cId="1645936147" sldId="2147483726"/>
            <pc:sldLayoutMk cId="3073672783" sldId="2147483743"/>
          </pc:sldLayoutMkLst>
        </pc:sldLayoutChg>
      </pc:sldMasterChg>
      <pc:sldMasterChg chg="add del addSldLayout delSldLayout modSldLayout">
        <pc:chgData name="Ashleigh Frances Osmond (1809210)" userId="S::1809210@student.uwtsd.ac.uk::1c998b30-63fd-40a8-bc08-e58e56d01492" providerId="AD" clId="Web-{640AFD13-5558-D617-7E7F-477749E63E2E}" dt="2023-01-05T10:42:39.165" v="13"/>
        <pc:sldMasterMkLst>
          <pc:docMk/>
          <pc:sldMasterMk cId="2749900083" sldId="2147483744"/>
        </pc:sldMasterMkLst>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1867849969" sldId="2147483745"/>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3162105943" sldId="2147483746"/>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3406995161" sldId="2147483747"/>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145158924" sldId="2147483748"/>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4281265866" sldId="2147483749"/>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334363472" sldId="2147483750"/>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1308247687" sldId="2147483751"/>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3586917575" sldId="2147483752"/>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4240073708" sldId="2147483753"/>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1659723148" sldId="2147483754"/>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1743855049" sldId="2147483755"/>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1777494855" sldId="2147483756"/>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2388767668" sldId="2147483757"/>
          </pc:sldLayoutMkLst>
        </pc:sldLayoutChg>
        <pc:sldLayoutChg chg="add del mod replId">
          <pc:chgData name="Ashleigh Frances Osmond (1809210)" userId="S::1809210@student.uwtsd.ac.uk::1c998b30-63fd-40a8-bc08-e58e56d01492" providerId="AD" clId="Web-{640AFD13-5558-D617-7E7F-477749E63E2E}" dt="2023-01-05T10:42:39.165" v="13"/>
          <pc:sldLayoutMkLst>
            <pc:docMk/>
            <pc:sldMasterMk cId="2749900083" sldId="2147483744"/>
            <pc:sldLayoutMk cId="1508113925" sldId="2147483758"/>
          </pc:sldLayoutMkLst>
        </pc:sldLayoutChg>
      </pc:sldMasterChg>
      <pc:sldMasterChg chg="add addSldLayout modSldLayout">
        <pc:chgData name="Ashleigh Frances Osmond (1809210)" userId="S::1809210@student.uwtsd.ac.uk::1c998b30-63fd-40a8-bc08-e58e56d01492" providerId="AD" clId="Web-{640AFD13-5558-D617-7E7F-477749E63E2E}" dt="2023-01-05T10:42:39.165" v="13"/>
        <pc:sldMasterMkLst>
          <pc:docMk/>
          <pc:sldMasterMk cId="4208267473" sldId="2147483759"/>
        </pc:sldMasterMkLst>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3750600352" sldId="2147483760"/>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78214185" sldId="2147483761"/>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3443050806" sldId="2147483762"/>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28643383" sldId="2147483763"/>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2490507718" sldId="2147483764"/>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3314896449" sldId="2147483765"/>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1189263517" sldId="2147483766"/>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968865518" sldId="2147483767"/>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1663765856" sldId="2147483768"/>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2293561818" sldId="2147483769"/>
          </pc:sldLayoutMkLst>
        </pc:sldLayoutChg>
        <pc:sldLayoutChg chg="add mod replId">
          <pc:chgData name="Ashleigh Frances Osmond (1809210)" userId="S::1809210@student.uwtsd.ac.uk::1c998b30-63fd-40a8-bc08-e58e56d01492" providerId="AD" clId="Web-{640AFD13-5558-D617-7E7F-477749E63E2E}" dt="2023-01-05T10:42:39.165" v="13"/>
          <pc:sldLayoutMkLst>
            <pc:docMk/>
            <pc:sldMasterMk cId="4208267473" sldId="2147483759"/>
            <pc:sldLayoutMk cId="1430871216" sldId="2147483770"/>
          </pc:sldLayoutMkLst>
        </pc:sldLayoutChg>
      </pc:sldMasterChg>
    </pc:docChg>
  </pc:docChgLst>
  <pc:docChgLst>
    <pc:chgData name="Ashleigh Frances Osmond (1809210)" userId="S::1809210@student.uwtsd.ac.uk::1c998b30-63fd-40a8-bc08-e58e56d01492" providerId="AD" clId="Web-{58EEF4A0-1AE5-602F-2CE5-F4F182124B5F}"/>
    <pc:docChg chg="modSld">
      <pc:chgData name="Ashleigh Frances Osmond (1809210)" userId="S::1809210@student.uwtsd.ac.uk::1c998b30-63fd-40a8-bc08-e58e56d01492" providerId="AD" clId="Web-{58EEF4A0-1AE5-602F-2CE5-F4F182124B5F}" dt="2023-01-12T19:15:41.459" v="120" actId="20577"/>
      <pc:docMkLst>
        <pc:docMk/>
      </pc:docMkLst>
      <pc:sldChg chg="modSp">
        <pc:chgData name="Ashleigh Frances Osmond (1809210)" userId="S::1809210@student.uwtsd.ac.uk::1c998b30-63fd-40a8-bc08-e58e56d01492" providerId="AD" clId="Web-{58EEF4A0-1AE5-602F-2CE5-F4F182124B5F}" dt="2023-01-12T18:43:20.539" v="89" actId="1076"/>
        <pc:sldMkLst>
          <pc:docMk/>
          <pc:sldMk cId="368003981" sldId="258"/>
        </pc:sldMkLst>
        <pc:spChg chg="mod">
          <ac:chgData name="Ashleigh Frances Osmond (1809210)" userId="S::1809210@student.uwtsd.ac.uk::1c998b30-63fd-40a8-bc08-e58e56d01492" providerId="AD" clId="Web-{58EEF4A0-1AE5-602F-2CE5-F4F182124B5F}" dt="2023-01-12T18:43:20.539" v="89" actId="1076"/>
          <ac:spMkLst>
            <pc:docMk/>
            <pc:sldMk cId="368003981" sldId="258"/>
            <ac:spMk id="4" creationId="{02A68D44-D6DB-7A04-EAE6-D94C1055E570}"/>
          </ac:spMkLst>
        </pc:spChg>
      </pc:sldChg>
      <pc:sldChg chg="modSp">
        <pc:chgData name="Ashleigh Frances Osmond (1809210)" userId="S::1809210@student.uwtsd.ac.uk::1c998b30-63fd-40a8-bc08-e58e56d01492" providerId="AD" clId="Web-{58EEF4A0-1AE5-602F-2CE5-F4F182124B5F}" dt="2023-01-12T19:15:41.459" v="120" actId="20577"/>
        <pc:sldMkLst>
          <pc:docMk/>
          <pc:sldMk cId="3606698499" sldId="259"/>
        </pc:sldMkLst>
        <pc:spChg chg="mod">
          <ac:chgData name="Ashleigh Frances Osmond (1809210)" userId="S::1809210@student.uwtsd.ac.uk::1c998b30-63fd-40a8-bc08-e58e56d01492" providerId="AD" clId="Web-{58EEF4A0-1AE5-602F-2CE5-F4F182124B5F}" dt="2023-01-12T19:15:41.459" v="120" actId="20577"/>
          <ac:spMkLst>
            <pc:docMk/>
            <pc:sldMk cId="3606698499" sldId="259"/>
            <ac:spMk id="3" creationId="{7DC54613-1BF3-4884-B896-0EA5BD6A11F6}"/>
          </ac:spMkLst>
        </pc:spChg>
      </pc:sldChg>
    </pc:docChg>
  </pc:docChgLst>
  <pc:docChgLst>
    <pc:chgData name="Ashleigh Frances Osmond (1809210)" userId="S::1809210@student.uwtsd.ac.uk::1c998b30-63fd-40a8-bc08-e58e56d01492" providerId="AD" clId="Web-{EDB79C8C-57D2-5971-8BBB-6169890E8438}"/>
    <pc:docChg chg="modSld">
      <pc:chgData name="Ashleigh Frances Osmond (1809210)" userId="S::1809210@student.uwtsd.ac.uk::1c998b30-63fd-40a8-bc08-e58e56d01492" providerId="AD" clId="Web-{EDB79C8C-57D2-5971-8BBB-6169890E8438}" dt="2023-01-05T19:30:40.133" v="55" actId="20577"/>
      <pc:docMkLst>
        <pc:docMk/>
      </pc:docMkLst>
      <pc:sldChg chg="modSp">
        <pc:chgData name="Ashleigh Frances Osmond (1809210)" userId="S::1809210@student.uwtsd.ac.uk::1c998b30-63fd-40a8-bc08-e58e56d01492" providerId="AD" clId="Web-{EDB79C8C-57D2-5971-8BBB-6169890E8438}" dt="2023-01-05T19:30:40.133" v="55" actId="20577"/>
        <pc:sldMkLst>
          <pc:docMk/>
          <pc:sldMk cId="109857222" sldId="256"/>
        </pc:sldMkLst>
        <pc:spChg chg="mod">
          <ac:chgData name="Ashleigh Frances Osmond (1809210)" userId="S::1809210@student.uwtsd.ac.uk::1c998b30-63fd-40a8-bc08-e58e56d01492" providerId="AD" clId="Web-{EDB79C8C-57D2-5971-8BBB-6169890E8438}" dt="2023-01-05T19:23:49.933" v="45" actId="1076"/>
          <ac:spMkLst>
            <pc:docMk/>
            <pc:sldMk cId="109857222" sldId="256"/>
            <ac:spMk id="2" creationId="{00000000-0000-0000-0000-000000000000}"/>
          </ac:spMkLst>
        </pc:spChg>
        <pc:spChg chg="mod">
          <ac:chgData name="Ashleigh Frances Osmond (1809210)" userId="S::1809210@student.uwtsd.ac.uk::1c998b30-63fd-40a8-bc08-e58e56d01492" providerId="AD" clId="Web-{EDB79C8C-57D2-5971-8BBB-6169890E8438}" dt="2023-01-05T19:17:28.828" v="17" actId="1076"/>
          <ac:spMkLst>
            <pc:docMk/>
            <pc:sldMk cId="109857222" sldId="256"/>
            <ac:spMk id="3" creationId="{DAFE97AC-4848-CE37-5AC0-1975ACFA658C}"/>
          </ac:spMkLst>
        </pc:spChg>
        <pc:spChg chg="mod">
          <ac:chgData name="Ashleigh Frances Osmond (1809210)" userId="S::1809210@student.uwtsd.ac.uk::1c998b30-63fd-40a8-bc08-e58e56d01492" providerId="AD" clId="Web-{EDB79C8C-57D2-5971-8BBB-6169890E8438}" dt="2023-01-05T19:23:12.541" v="40" actId="1076"/>
          <ac:spMkLst>
            <pc:docMk/>
            <pc:sldMk cId="109857222" sldId="256"/>
            <ac:spMk id="4" creationId="{80BEAB4A-DFA5-1FEF-E022-106D111EDC80}"/>
          </ac:spMkLst>
        </pc:spChg>
        <pc:spChg chg="mod">
          <ac:chgData name="Ashleigh Frances Osmond (1809210)" userId="S::1809210@student.uwtsd.ac.uk::1c998b30-63fd-40a8-bc08-e58e56d01492" providerId="AD" clId="Web-{EDB79C8C-57D2-5971-8BBB-6169890E8438}" dt="2023-01-05T19:24:16.418" v="48" actId="1076"/>
          <ac:spMkLst>
            <pc:docMk/>
            <pc:sldMk cId="109857222" sldId="256"/>
            <ac:spMk id="5" creationId="{E8430205-B97D-858A-1D7C-72F252689D17}"/>
          </ac:spMkLst>
        </pc:spChg>
        <pc:spChg chg="mod">
          <ac:chgData name="Ashleigh Frances Osmond (1809210)" userId="S::1809210@student.uwtsd.ac.uk::1c998b30-63fd-40a8-bc08-e58e56d01492" providerId="AD" clId="Web-{EDB79C8C-57D2-5971-8BBB-6169890E8438}" dt="2023-01-05T19:17:32.312" v="18" actId="1076"/>
          <ac:spMkLst>
            <pc:docMk/>
            <pc:sldMk cId="109857222" sldId="256"/>
            <ac:spMk id="6" creationId="{F6B154A4-9D16-EC25-82AB-ED57F6B018B1}"/>
          </ac:spMkLst>
        </pc:spChg>
        <pc:spChg chg="mod">
          <ac:chgData name="Ashleigh Frances Osmond (1809210)" userId="S::1809210@student.uwtsd.ac.uk::1c998b30-63fd-40a8-bc08-e58e56d01492" providerId="AD" clId="Web-{EDB79C8C-57D2-5971-8BBB-6169890E8438}" dt="2023-01-05T19:24:33.513" v="50" actId="1076"/>
          <ac:spMkLst>
            <pc:docMk/>
            <pc:sldMk cId="109857222" sldId="256"/>
            <ac:spMk id="7" creationId="{116DC8F5-E10D-A607-03E2-B5EE40CDEF4C}"/>
          </ac:spMkLst>
        </pc:spChg>
        <pc:spChg chg="mod">
          <ac:chgData name="Ashleigh Frances Osmond (1809210)" userId="S::1809210@student.uwtsd.ac.uk::1c998b30-63fd-40a8-bc08-e58e56d01492" providerId="AD" clId="Web-{EDB79C8C-57D2-5971-8BBB-6169890E8438}" dt="2023-01-05T19:22:33.056" v="32" actId="14100"/>
          <ac:spMkLst>
            <pc:docMk/>
            <pc:sldMk cId="109857222" sldId="256"/>
            <ac:spMk id="9" creationId="{E35F7794-0249-95BE-F193-49721C9E3DE2}"/>
          </ac:spMkLst>
        </pc:spChg>
        <pc:spChg chg="mod">
          <ac:chgData name="Ashleigh Frances Osmond (1809210)" userId="S::1809210@student.uwtsd.ac.uk::1c998b30-63fd-40a8-bc08-e58e56d01492" providerId="AD" clId="Web-{EDB79C8C-57D2-5971-8BBB-6169890E8438}" dt="2023-01-05T19:23:25.589" v="42" actId="1076"/>
          <ac:spMkLst>
            <pc:docMk/>
            <pc:sldMk cId="109857222" sldId="256"/>
            <ac:spMk id="10" creationId="{4C3703E5-C5EC-A4FA-6926-971A8F9892A5}"/>
          </ac:spMkLst>
        </pc:spChg>
        <pc:spChg chg="mod">
          <ac:chgData name="Ashleigh Frances Osmond (1809210)" userId="S::1809210@student.uwtsd.ac.uk::1c998b30-63fd-40a8-bc08-e58e56d01492" providerId="AD" clId="Web-{EDB79C8C-57D2-5971-8BBB-6169890E8438}" dt="2023-01-05T19:22:59.963" v="38" actId="1076"/>
          <ac:spMkLst>
            <pc:docMk/>
            <pc:sldMk cId="109857222" sldId="256"/>
            <ac:spMk id="11" creationId="{63F35AA7-FA73-53E0-F003-0E15D83A7666}"/>
          </ac:spMkLst>
        </pc:spChg>
        <pc:spChg chg="mod">
          <ac:chgData name="Ashleigh Frances Osmond (1809210)" userId="S::1809210@student.uwtsd.ac.uk::1c998b30-63fd-40a8-bc08-e58e56d01492" providerId="AD" clId="Web-{EDB79C8C-57D2-5971-8BBB-6169890E8438}" dt="2023-01-05T19:23:40.808" v="44" actId="1076"/>
          <ac:spMkLst>
            <pc:docMk/>
            <pc:sldMk cId="109857222" sldId="256"/>
            <ac:spMk id="13" creationId="{D6069859-4D35-E617-C997-D8AECF0477B3}"/>
          </ac:spMkLst>
        </pc:spChg>
        <pc:spChg chg="mod">
          <ac:chgData name="Ashleigh Frances Osmond (1809210)" userId="S::1809210@student.uwtsd.ac.uk::1c998b30-63fd-40a8-bc08-e58e56d01492" providerId="AD" clId="Web-{EDB79C8C-57D2-5971-8BBB-6169890E8438}" dt="2023-01-05T19:24:21.747" v="49" actId="1076"/>
          <ac:spMkLst>
            <pc:docMk/>
            <pc:sldMk cId="109857222" sldId="256"/>
            <ac:spMk id="14" creationId="{2432AE89-DA7A-0660-27CA-ADCE54673B0A}"/>
          </ac:spMkLst>
        </pc:spChg>
        <pc:spChg chg="mod">
          <ac:chgData name="Ashleigh Frances Osmond (1809210)" userId="S::1809210@student.uwtsd.ac.uk::1c998b30-63fd-40a8-bc08-e58e56d01492" providerId="AD" clId="Web-{EDB79C8C-57D2-5971-8BBB-6169890E8438}" dt="2023-01-05T19:24:51.232" v="51" actId="1076"/>
          <ac:spMkLst>
            <pc:docMk/>
            <pc:sldMk cId="109857222" sldId="256"/>
            <ac:spMk id="15" creationId="{DC07AD01-4F56-72EA-F166-7B9391FFA2F9}"/>
          </ac:spMkLst>
        </pc:spChg>
        <pc:spChg chg="mod">
          <ac:chgData name="Ashleigh Frances Osmond (1809210)" userId="S::1809210@student.uwtsd.ac.uk::1c998b30-63fd-40a8-bc08-e58e56d01492" providerId="AD" clId="Web-{EDB79C8C-57D2-5971-8BBB-6169890E8438}" dt="2023-01-05T19:30:40.133" v="55" actId="20577"/>
          <ac:spMkLst>
            <pc:docMk/>
            <pc:sldMk cId="109857222" sldId="256"/>
            <ac:spMk id="16" creationId="{95F9C68F-DA45-A03E-94D4-8CCD0A7DC24A}"/>
          </ac:spMkLst>
        </pc:spChg>
        <pc:picChg chg="mod">
          <ac:chgData name="Ashleigh Frances Osmond (1809210)" userId="S::1809210@student.uwtsd.ac.uk::1c998b30-63fd-40a8-bc08-e58e56d01492" providerId="AD" clId="Web-{EDB79C8C-57D2-5971-8BBB-6169890E8438}" dt="2023-01-05T19:23:19.479" v="41" actId="1076"/>
          <ac:picMkLst>
            <pc:docMk/>
            <pc:sldMk cId="109857222" sldId="256"/>
            <ac:picMk id="8" creationId="{18C97D4D-BCDC-067B-7E7D-F564BBE2A578}"/>
          </ac:picMkLst>
        </pc:picChg>
        <pc:picChg chg="mod">
          <ac:chgData name="Ashleigh Frances Osmond (1809210)" userId="S::1809210@student.uwtsd.ac.uk::1c998b30-63fd-40a8-bc08-e58e56d01492" providerId="AD" clId="Web-{EDB79C8C-57D2-5971-8BBB-6169890E8438}" dt="2023-01-05T19:23:35.730" v="43" actId="1076"/>
          <ac:picMkLst>
            <pc:docMk/>
            <pc:sldMk cId="109857222" sldId="256"/>
            <ac:picMk id="12" creationId="{DF1D35B2-320B-9CBB-9F95-9F3C21AADD2E}"/>
          </ac:picMkLst>
        </pc:picChg>
      </pc:sldChg>
    </pc:docChg>
  </pc:docChgLst>
  <pc:docChgLst>
    <pc:chgData name="Ashleigh Frances Osmond (1809210)" userId="S::1809210@student.uwtsd.ac.uk::1c998b30-63fd-40a8-bc08-e58e56d01492" providerId="AD" clId="Web-{09A4C247-75BF-80E2-1181-4F2DC125591E}"/>
    <pc:docChg chg="modSld">
      <pc:chgData name="Ashleigh Frances Osmond (1809210)" userId="S::1809210@student.uwtsd.ac.uk::1c998b30-63fd-40a8-bc08-e58e56d01492" providerId="AD" clId="Web-{09A4C247-75BF-80E2-1181-4F2DC125591E}" dt="2023-01-18T18:15:01.678" v="113" actId="20577"/>
      <pc:docMkLst>
        <pc:docMk/>
      </pc:docMkLst>
      <pc:sldChg chg="modSp">
        <pc:chgData name="Ashleigh Frances Osmond (1809210)" userId="S::1809210@student.uwtsd.ac.uk::1c998b30-63fd-40a8-bc08-e58e56d01492" providerId="AD" clId="Web-{09A4C247-75BF-80E2-1181-4F2DC125591E}" dt="2023-01-18T18:04:48.946" v="36" actId="20577"/>
        <pc:sldMkLst>
          <pc:docMk/>
          <pc:sldMk cId="368003981" sldId="258"/>
        </pc:sldMkLst>
        <pc:spChg chg="mod">
          <ac:chgData name="Ashleigh Frances Osmond (1809210)" userId="S::1809210@student.uwtsd.ac.uk::1c998b30-63fd-40a8-bc08-e58e56d01492" providerId="AD" clId="Web-{09A4C247-75BF-80E2-1181-4F2DC125591E}" dt="2023-01-18T18:04:48.946" v="36" actId="20577"/>
          <ac:spMkLst>
            <pc:docMk/>
            <pc:sldMk cId="368003981" sldId="258"/>
            <ac:spMk id="4" creationId="{02A68D44-D6DB-7A04-EAE6-D94C1055E570}"/>
          </ac:spMkLst>
        </pc:spChg>
      </pc:sldChg>
      <pc:sldChg chg="modSp">
        <pc:chgData name="Ashleigh Frances Osmond (1809210)" userId="S::1809210@student.uwtsd.ac.uk::1c998b30-63fd-40a8-bc08-e58e56d01492" providerId="AD" clId="Web-{09A4C247-75BF-80E2-1181-4F2DC125591E}" dt="2023-01-18T18:07:59.372" v="79" actId="20577"/>
        <pc:sldMkLst>
          <pc:docMk/>
          <pc:sldMk cId="3606698499" sldId="259"/>
        </pc:sldMkLst>
        <pc:spChg chg="mod">
          <ac:chgData name="Ashleigh Frances Osmond (1809210)" userId="S::1809210@student.uwtsd.ac.uk::1c998b30-63fd-40a8-bc08-e58e56d01492" providerId="AD" clId="Web-{09A4C247-75BF-80E2-1181-4F2DC125591E}" dt="2023-01-18T18:07:59.372" v="79" actId="20577"/>
          <ac:spMkLst>
            <pc:docMk/>
            <pc:sldMk cId="3606698499" sldId="259"/>
            <ac:spMk id="3" creationId="{7DC54613-1BF3-4884-B896-0EA5BD6A11F6}"/>
          </ac:spMkLst>
        </pc:spChg>
      </pc:sldChg>
      <pc:sldChg chg="modSp">
        <pc:chgData name="Ashleigh Frances Osmond (1809210)" userId="S::1809210@student.uwtsd.ac.uk::1c998b30-63fd-40a8-bc08-e58e56d01492" providerId="AD" clId="Web-{09A4C247-75BF-80E2-1181-4F2DC125591E}" dt="2023-01-18T18:15:01.678" v="113" actId="20577"/>
        <pc:sldMkLst>
          <pc:docMk/>
          <pc:sldMk cId="2676054429" sldId="260"/>
        </pc:sldMkLst>
        <pc:spChg chg="mod">
          <ac:chgData name="Ashleigh Frances Osmond (1809210)" userId="S::1809210@student.uwtsd.ac.uk::1c998b30-63fd-40a8-bc08-e58e56d01492" providerId="AD" clId="Web-{09A4C247-75BF-80E2-1181-4F2DC125591E}" dt="2023-01-18T18:15:01.678" v="113" actId="20577"/>
          <ac:spMkLst>
            <pc:docMk/>
            <pc:sldMk cId="2676054429" sldId="260"/>
            <ac:spMk id="3" creationId="{D3C887D3-277C-8AB8-CFDC-C4640D9A14C5}"/>
          </ac:spMkLst>
        </pc:spChg>
      </pc:sldChg>
    </pc:docChg>
  </pc:docChgLst>
  <pc:docChgLst>
    <pc:chgData name="Ashleigh Frances Osmond (1809210)" userId="S::1809210@student.uwtsd.ac.uk::1c998b30-63fd-40a8-bc08-e58e56d01492" providerId="AD" clId="Web-{C3892431-7831-48C9-C18C-6427969F75C3}"/>
    <pc:docChg chg="addSld modSld">
      <pc:chgData name="Ashleigh Frances Osmond (1809210)" userId="S::1809210@student.uwtsd.ac.uk::1c998b30-63fd-40a8-bc08-e58e56d01492" providerId="AD" clId="Web-{C3892431-7831-48C9-C18C-6427969F75C3}" dt="2023-01-12T12:44:43.534" v="56" actId="20577"/>
      <pc:docMkLst>
        <pc:docMk/>
      </pc:docMkLst>
      <pc:sldChg chg="modSp mod modShow">
        <pc:chgData name="Ashleigh Frances Osmond (1809210)" userId="S::1809210@student.uwtsd.ac.uk::1c998b30-63fd-40a8-bc08-e58e56d01492" providerId="AD" clId="Web-{C3892431-7831-48C9-C18C-6427969F75C3}" dt="2023-01-12T12:43:01.684" v="46" actId="20577"/>
        <pc:sldMkLst>
          <pc:docMk/>
          <pc:sldMk cId="368003981" sldId="258"/>
        </pc:sldMkLst>
        <pc:spChg chg="mod">
          <ac:chgData name="Ashleigh Frances Osmond (1809210)" userId="S::1809210@student.uwtsd.ac.uk::1c998b30-63fd-40a8-bc08-e58e56d01492" providerId="AD" clId="Web-{C3892431-7831-48C9-C18C-6427969F75C3}" dt="2023-01-12T12:43:01.684" v="46" actId="20577"/>
          <ac:spMkLst>
            <pc:docMk/>
            <pc:sldMk cId="368003981" sldId="258"/>
            <ac:spMk id="4" creationId="{02A68D44-D6DB-7A04-EAE6-D94C1055E570}"/>
          </ac:spMkLst>
        </pc:spChg>
      </pc:sldChg>
      <pc:sldChg chg="delSp modSp new">
        <pc:chgData name="Ashleigh Frances Osmond (1809210)" userId="S::1809210@student.uwtsd.ac.uk::1c998b30-63fd-40a8-bc08-e58e56d01492" providerId="AD" clId="Web-{C3892431-7831-48C9-C18C-6427969F75C3}" dt="2023-01-12T12:44:14.017" v="54" actId="20577"/>
        <pc:sldMkLst>
          <pc:docMk/>
          <pc:sldMk cId="3606698499" sldId="259"/>
        </pc:sldMkLst>
        <pc:spChg chg="del">
          <ac:chgData name="Ashleigh Frances Osmond (1809210)" userId="S::1809210@student.uwtsd.ac.uk::1c998b30-63fd-40a8-bc08-e58e56d01492" providerId="AD" clId="Web-{C3892431-7831-48C9-C18C-6427969F75C3}" dt="2023-01-12T12:34:28.278" v="6"/>
          <ac:spMkLst>
            <pc:docMk/>
            <pc:sldMk cId="3606698499" sldId="259"/>
            <ac:spMk id="2" creationId="{53CC0028-DA4E-8D44-E846-89D8686A48C4}"/>
          </ac:spMkLst>
        </pc:spChg>
        <pc:spChg chg="mod">
          <ac:chgData name="Ashleigh Frances Osmond (1809210)" userId="S::1809210@student.uwtsd.ac.uk::1c998b30-63fd-40a8-bc08-e58e56d01492" providerId="AD" clId="Web-{C3892431-7831-48C9-C18C-6427969F75C3}" dt="2023-01-12T12:44:14.017" v="54" actId="20577"/>
          <ac:spMkLst>
            <pc:docMk/>
            <pc:sldMk cId="3606698499" sldId="259"/>
            <ac:spMk id="3" creationId="{7DC54613-1BF3-4884-B896-0EA5BD6A11F6}"/>
          </ac:spMkLst>
        </pc:spChg>
      </pc:sldChg>
      <pc:sldChg chg="delSp modSp new">
        <pc:chgData name="Ashleigh Frances Osmond (1809210)" userId="S::1809210@student.uwtsd.ac.uk::1c998b30-63fd-40a8-bc08-e58e56d01492" providerId="AD" clId="Web-{C3892431-7831-48C9-C18C-6427969F75C3}" dt="2023-01-12T12:44:43.534" v="56" actId="20577"/>
        <pc:sldMkLst>
          <pc:docMk/>
          <pc:sldMk cId="2676054429" sldId="260"/>
        </pc:sldMkLst>
        <pc:spChg chg="del">
          <ac:chgData name="Ashleigh Frances Osmond (1809210)" userId="S::1809210@student.uwtsd.ac.uk::1c998b30-63fd-40a8-bc08-e58e56d01492" providerId="AD" clId="Web-{C3892431-7831-48C9-C18C-6427969F75C3}" dt="2023-01-12T12:43:52.234" v="52"/>
          <ac:spMkLst>
            <pc:docMk/>
            <pc:sldMk cId="2676054429" sldId="260"/>
            <ac:spMk id="2" creationId="{5E6B90D9-519F-FB84-5F6C-5E5A083D4F12}"/>
          </ac:spMkLst>
        </pc:spChg>
        <pc:spChg chg="mod">
          <ac:chgData name="Ashleigh Frances Osmond (1809210)" userId="S::1809210@student.uwtsd.ac.uk::1c998b30-63fd-40a8-bc08-e58e56d01492" providerId="AD" clId="Web-{C3892431-7831-48C9-C18C-6427969F75C3}" dt="2023-01-12T12:44:43.534" v="56" actId="20577"/>
          <ac:spMkLst>
            <pc:docMk/>
            <pc:sldMk cId="2676054429" sldId="260"/>
            <ac:spMk id="3" creationId="{D3C887D3-277C-8AB8-CFDC-C4640D9A14C5}"/>
          </ac:spMkLst>
        </pc:spChg>
      </pc:sldChg>
    </pc:docChg>
  </pc:docChgLst>
  <pc:docChgLst>
    <pc:chgData name="Ashleigh Frances Osmond (1809210)" userId="S::1809210@student.uwtsd.ac.uk::1c998b30-63fd-40a8-bc08-e58e56d01492" providerId="AD" clId="Web-{E9D468CC-A74B-7BB9-764D-D3BE40F4328B}"/>
    <pc:docChg chg="mod addSld delSld modSld addMainMaster delMainMaster modMainMaster setSldSz">
      <pc:chgData name="Ashleigh Frances Osmond (1809210)" userId="S::1809210@student.uwtsd.ac.uk::1c998b30-63fd-40a8-bc08-e58e56d01492" providerId="AD" clId="Web-{E9D468CC-A74B-7BB9-764D-D3BE40F4328B}" dt="2023-01-09T12:52:21.770" v="1583"/>
      <pc:docMkLst>
        <pc:docMk/>
      </pc:docMkLst>
      <pc:sldChg chg="addSp delSp modSp mod modClrScheme chgLayout">
        <pc:chgData name="Ashleigh Frances Osmond (1809210)" userId="S::1809210@student.uwtsd.ac.uk::1c998b30-63fd-40a8-bc08-e58e56d01492" providerId="AD" clId="Web-{E9D468CC-A74B-7BB9-764D-D3BE40F4328B}" dt="2023-01-09T12:52:21.770" v="1583"/>
        <pc:sldMkLst>
          <pc:docMk/>
          <pc:sldMk cId="109857222" sldId="256"/>
        </pc:sldMkLst>
        <pc:spChg chg="mod ord">
          <ac:chgData name="Ashleigh Frances Osmond (1809210)" userId="S::1809210@student.uwtsd.ac.uk::1c998b30-63fd-40a8-bc08-e58e56d01492" providerId="AD" clId="Web-{E9D468CC-A74B-7BB9-764D-D3BE40F4328B}" dt="2023-01-09T12:46:01.764" v="1500"/>
          <ac:spMkLst>
            <pc:docMk/>
            <pc:sldMk cId="109857222" sldId="256"/>
            <ac:spMk id="2" creationId="{00000000-0000-0000-0000-000000000000}"/>
          </ac:spMkLst>
        </pc:spChg>
        <pc:spChg chg="mod">
          <ac:chgData name="Ashleigh Frances Osmond (1809210)" userId="S::1809210@student.uwtsd.ac.uk::1c998b30-63fd-40a8-bc08-e58e56d01492" providerId="AD" clId="Web-{E9D468CC-A74B-7BB9-764D-D3BE40F4328B}" dt="2023-01-09T12:52:21.770" v="1583"/>
          <ac:spMkLst>
            <pc:docMk/>
            <pc:sldMk cId="109857222" sldId="256"/>
            <ac:spMk id="3" creationId="{DAFE97AC-4848-CE37-5AC0-1975ACFA658C}"/>
          </ac:spMkLst>
        </pc:spChg>
        <pc:spChg chg="del mod">
          <ac:chgData name="Ashleigh Frances Osmond (1809210)" userId="S::1809210@student.uwtsd.ac.uk::1c998b30-63fd-40a8-bc08-e58e56d01492" providerId="AD" clId="Web-{E9D468CC-A74B-7BB9-764D-D3BE40F4328B}" dt="2023-01-09T11:00:00.694" v="482"/>
          <ac:spMkLst>
            <pc:docMk/>
            <pc:sldMk cId="109857222" sldId="256"/>
            <ac:spMk id="4" creationId="{80BEAB4A-DFA5-1FEF-E022-106D111EDC80}"/>
          </ac:spMkLst>
        </pc:spChg>
        <pc:spChg chg="mod">
          <ac:chgData name="Ashleigh Frances Osmond (1809210)" userId="S::1809210@student.uwtsd.ac.uk::1c998b30-63fd-40a8-bc08-e58e56d01492" providerId="AD" clId="Web-{E9D468CC-A74B-7BB9-764D-D3BE40F4328B}" dt="2023-01-09T12:49:40.276" v="1551" actId="14100"/>
          <ac:spMkLst>
            <pc:docMk/>
            <pc:sldMk cId="109857222" sldId="256"/>
            <ac:spMk id="5" creationId="{E8430205-B97D-858A-1D7C-72F252689D17}"/>
          </ac:spMkLst>
        </pc:spChg>
        <pc:spChg chg="mod">
          <ac:chgData name="Ashleigh Frances Osmond (1809210)" userId="S::1809210@student.uwtsd.ac.uk::1c998b30-63fd-40a8-bc08-e58e56d01492" providerId="AD" clId="Web-{E9D468CC-A74B-7BB9-764D-D3BE40F4328B}" dt="2023-01-09T12:52:15.098" v="1581"/>
          <ac:spMkLst>
            <pc:docMk/>
            <pc:sldMk cId="109857222" sldId="256"/>
            <ac:spMk id="6" creationId="{F6B154A4-9D16-EC25-82AB-ED57F6B018B1}"/>
          </ac:spMkLst>
        </pc:spChg>
        <pc:spChg chg="del mod">
          <ac:chgData name="Ashleigh Frances Osmond (1809210)" userId="S::1809210@student.uwtsd.ac.uk::1c998b30-63fd-40a8-bc08-e58e56d01492" providerId="AD" clId="Web-{E9D468CC-A74B-7BB9-764D-D3BE40F4328B}" dt="2023-01-09T11:12:38.707" v="527"/>
          <ac:spMkLst>
            <pc:docMk/>
            <pc:sldMk cId="109857222" sldId="256"/>
            <ac:spMk id="7" creationId="{116DC8F5-E10D-A607-03E2-B5EE40CDEF4C}"/>
          </ac:spMkLst>
        </pc:spChg>
        <pc:spChg chg="del mod">
          <ac:chgData name="Ashleigh Frances Osmond (1809210)" userId="S::1809210@student.uwtsd.ac.uk::1c998b30-63fd-40a8-bc08-e58e56d01492" providerId="AD" clId="Web-{E9D468CC-A74B-7BB9-764D-D3BE40F4328B}" dt="2023-01-09T11:00:05.367" v="484"/>
          <ac:spMkLst>
            <pc:docMk/>
            <pc:sldMk cId="109857222" sldId="256"/>
            <ac:spMk id="9" creationId="{E35F7794-0249-95BE-F193-49721C9E3DE2}"/>
          </ac:spMkLst>
        </pc:spChg>
        <pc:spChg chg="mod">
          <ac:chgData name="Ashleigh Frances Osmond (1809210)" userId="S::1809210@student.uwtsd.ac.uk::1c998b30-63fd-40a8-bc08-e58e56d01492" providerId="AD" clId="Web-{E9D468CC-A74B-7BB9-764D-D3BE40F4328B}" dt="2023-01-09T11:55:12.838" v="1220" actId="1076"/>
          <ac:spMkLst>
            <pc:docMk/>
            <pc:sldMk cId="109857222" sldId="256"/>
            <ac:spMk id="10" creationId="{4C3703E5-C5EC-A4FA-6926-971A8F9892A5}"/>
          </ac:spMkLst>
        </pc:spChg>
        <pc:spChg chg="del mod">
          <ac:chgData name="Ashleigh Frances Osmond (1809210)" userId="S::1809210@student.uwtsd.ac.uk::1c998b30-63fd-40a8-bc08-e58e56d01492" providerId="AD" clId="Web-{E9D468CC-A74B-7BB9-764D-D3BE40F4328B}" dt="2023-01-09T12:38:24.691" v="1466"/>
          <ac:spMkLst>
            <pc:docMk/>
            <pc:sldMk cId="109857222" sldId="256"/>
            <ac:spMk id="11" creationId="{63F35AA7-FA73-53E0-F003-0E15D83A7666}"/>
          </ac:spMkLst>
        </pc:spChg>
        <pc:spChg chg="mod">
          <ac:chgData name="Ashleigh Frances Osmond (1809210)" userId="S::1809210@student.uwtsd.ac.uk::1c998b30-63fd-40a8-bc08-e58e56d01492" providerId="AD" clId="Web-{E9D468CC-A74B-7BB9-764D-D3BE40F4328B}" dt="2023-01-09T10:14:11.780" v="319"/>
          <ac:spMkLst>
            <pc:docMk/>
            <pc:sldMk cId="109857222" sldId="256"/>
            <ac:spMk id="13" creationId="{D6069859-4D35-E617-C997-D8AECF0477B3}"/>
          </ac:spMkLst>
        </pc:spChg>
        <pc:spChg chg="mod">
          <ac:chgData name="Ashleigh Frances Osmond (1809210)" userId="S::1809210@student.uwtsd.ac.uk::1c998b30-63fd-40a8-bc08-e58e56d01492" providerId="AD" clId="Web-{E9D468CC-A74B-7BB9-764D-D3BE40F4328B}" dt="2023-01-09T12:49:48.589" v="1552" actId="1076"/>
          <ac:spMkLst>
            <pc:docMk/>
            <pc:sldMk cId="109857222" sldId="256"/>
            <ac:spMk id="14" creationId="{2432AE89-DA7A-0660-27CA-ADCE54673B0A}"/>
          </ac:spMkLst>
        </pc:spChg>
        <pc:spChg chg="del mod">
          <ac:chgData name="Ashleigh Frances Osmond (1809210)" userId="S::1809210@student.uwtsd.ac.uk::1c998b30-63fd-40a8-bc08-e58e56d01492" providerId="AD" clId="Web-{E9D468CC-A74B-7BB9-764D-D3BE40F4328B}" dt="2023-01-09T12:49:33.807" v="1550"/>
          <ac:spMkLst>
            <pc:docMk/>
            <pc:sldMk cId="109857222" sldId="256"/>
            <ac:spMk id="15" creationId="{DC07AD01-4F56-72EA-F166-7B9391FFA2F9}"/>
          </ac:spMkLst>
        </pc:spChg>
        <pc:spChg chg="del mod">
          <ac:chgData name="Ashleigh Frances Osmond (1809210)" userId="S::1809210@student.uwtsd.ac.uk::1c998b30-63fd-40a8-bc08-e58e56d01492" providerId="AD" clId="Web-{E9D468CC-A74B-7BB9-764D-D3BE40F4328B}" dt="2023-01-09T11:12:44.098" v="528"/>
          <ac:spMkLst>
            <pc:docMk/>
            <pc:sldMk cId="109857222" sldId="256"/>
            <ac:spMk id="16" creationId="{95F9C68F-DA45-A03E-94D4-8CCD0A7DC24A}"/>
          </ac:spMkLst>
        </pc:spChg>
        <pc:spChg chg="add mod">
          <ac:chgData name="Ashleigh Frances Osmond (1809210)" userId="S::1809210@student.uwtsd.ac.uk::1c998b30-63fd-40a8-bc08-e58e56d01492" providerId="AD" clId="Web-{E9D468CC-A74B-7BB9-764D-D3BE40F4328B}" dt="2023-01-09T11:42:06.496" v="903" actId="1076"/>
          <ac:spMkLst>
            <pc:docMk/>
            <pc:sldMk cId="109857222" sldId="256"/>
            <ac:spMk id="17" creationId="{B1F18011-D734-0DCC-A973-30A18279D4B7}"/>
          </ac:spMkLst>
        </pc:spChg>
        <pc:spChg chg="add mod">
          <ac:chgData name="Ashleigh Frances Osmond (1809210)" userId="S::1809210@student.uwtsd.ac.uk::1c998b30-63fd-40a8-bc08-e58e56d01492" providerId="AD" clId="Web-{E9D468CC-A74B-7BB9-764D-D3BE40F4328B}" dt="2023-01-09T11:58:11.442" v="1221" actId="1076"/>
          <ac:spMkLst>
            <pc:docMk/>
            <pc:sldMk cId="109857222" sldId="256"/>
            <ac:spMk id="18" creationId="{372157A7-1E5E-857D-E6AA-B7BC2CE81EAB}"/>
          </ac:spMkLst>
        </pc:spChg>
        <pc:spChg chg="add mod">
          <ac:chgData name="Ashleigh Frances Osmond (1809210)" userId="S::1809210@student.uwtsd.ac.uk::1c998b30-63fd-40a8-bc08-e58e56d01492" providerId="AD" clId="Web-{E9D468CC-A74B-7BB9-764D-D3BE40F4328B}" dt="2023-01-09T11:22:01.708" v="574" actId="1076"/>
          <ac:spMkLst>
            <pc:docMk/>
            <pc:sldMk cId="109857222" sldId="256"/>
            <ac:spMk id="19" creationId="{CD864773-9A3A-6DF7-6A5E-DE99AE87649B}"/>
          </ac:spMkLst>
        </pc:spChg>
        <pc:spChg chg="add del mod">
          <ac:chgData name="Ashleigh Frances Osmond (1809210)" userId="S::1809210@student.uwtsd.ac.uk::1c998b30-63fd-40a8-bc08-e58e56d01492" providerId="AD" clId="Web-{E9D468CC-A74B-7BB9-764D-D3BE40F4328B}" dt="2023-01-09T12:48:33.288" v="1529"/>
          <ac:spMkLst>
            <pc:docMk/>
            <pc:sldMk cId="109857222" sldId="256"/>
            <ac:spMk id="20" creationId="{ADFCDA55-5C85-CD66-4A11-6C7370A81634}"/>
          </ac:spMkLst>
        </pc:spChg>
        <pc:spChg chg="add mod">
          <ac:chgData name="Ashleigh Frances Osmond (1809210)" userId="S::1809210@student.uwtsd.ac.uk::1c998b30-63fd-40a8-bc08-e58e56d01492" providerId="AD" clId="Web-{E9D468CC-A74B-7BB9-764D-D3BE40F4328B}" dt="2023-01-09T12:52:09.004" v="1579" actId="20577"/>
          <ac:spMkLst>
            <pc:docMk/>
            <pc:sldMk cId="109857222" sldId="256"/>
            <ac:spMk id="21" creationId="{6AAB7ADA-2517-E342-7350-9D8D656A50B8}"/>
          </ac:spMkLst>
        </pc:spChg>
        <pc:spChg chg="add del mod">
          <ac:chgData name="Ashleigh Frances Osmond (1809210)" userId="S::1809210@student.uwtsd.ac.uk::1c998b30-63fd-40a8-bc08-e58e56d01492" providerId="AD" clId="Web-{E9D468CC-A74B-7BB9-764D-D3BE40F4328B}" dt="2023-01-09T12:50:47.655" v="1570"/>
          <ac:spMkLst>
            <pc:docMk/>
            <pc:sldMk cId="109857222" sldId="256"/>
            <ac:spMk id="22" creationId="{D331423E-8AFA-A7BF-596E-16BB271CB96D}"/>
          </ac:spMkLst>
        </pc:spChg>
        <pc:picChg chg="mod">
          <ac:chgData name="Ashleigh Frances Osmond (1809210)" userId="S::1809210@student.uwtsd.ac.uk::1c998b30-63fd-40a8-bc08-e58e56d01492" providerId="AD" clId="Web-{E9D468CC-A74B-7BB9-764D-D3BE40F4328B}" dt="2023-01-09T11:55:08.651" v="1219" actId="14100"/>
          <ac:picMkLst>
            <pc:docMk/>
            <pc:sldMk cId="109857222" sldId="256"/>
            <ac:picMk id="8" creationId="{18C97D4D-BCDC-067B-7E7D-F564BBE2A578}"/>
          </ac:picMkLst>
        </pc:picChg>
        <pc:picChg chg="mod ord">
          <ac:chgData name="Ashleigh Frances Osmond (1809210)" userId="S::1809210@student.uwtsd.ac.uk::1c998b30-63fd-40a8-bc08-e58e56d01492" providerId="AD" clId="Web-{E9D468CC-A74B-7BB9-764D-D3BE40F4328B}" dt="2023-01-09T12:45:47.310" v="1498"/>
          <ac:picMkLst>
            <pc:docMk/>
            <pc:sldMk cId="109857222" sldId="256"/>
            <ac:picMk id="12" creationId="{DF1D35B2-320B-9CBB-9F95-9F3C21AADD2E}"/>
          </ac:picMkLst>
        </pc:picChg>
      </pc:sldChg>
      <pc:sldChg chg="addSp delSp modSp new del mod modClrScheme chgLayout">
        <pc:chgData name="Ashleigh Frances Osmond (1809210)" userId="S::1809210@student.uwtsd.ac.uk::1c998b30-63fd-40a8-bc08-e58e56d01492" providerId="AD" clId="Web-{E9D468CC-A74B-7BB9-764D-D3BE40F4328B}" dt="2023-01-09T12:12:21.023" v="1332"/>
        <pc:sldMkLst>
          <pc:docMk/>
          <pc:sldMk cId="3609217899" sldId="257"/>
        </pc:sldMkLst>
        <pc:spChg chg="del">
          <ac:chgData name="Ashleigh Frances Osmond (1809210)" userId="S::1809210@student.uwtsd.ac.uk::1c998b30-63fd-40a8-bc08-e58e56d01492" providerId="AD" clId="Web-{E9D468CC-A74B-7BB9-764D-D3BE40F4328B}" dt="2023-01-09T09:25:27.836" v="6"/>
          <ac:spMkLst>
            <pc:docMk/>
            <pc:sldMk cId="3609217899" sldId="257"/>
            <ac:spMk id="2" creationId="{A8505047-956F-E9AA-5FC8-1941906F4E3D}"/>
          </ac:spMkLst>
        </pc:spChg>
        <pc:spChg chg="del">
          <ac:chgData name="Ashleigh Frances Osmond (1809210)" userId="S::1809210@student.uwtsd.ac.uk::1c998b30-63fd-40a8-bc08-e58e56d01492" providerId="AD" clId="Web-{E9D468CC-A74B-7BB9-764D-D3BE40F4328B}" dt="2023-01-09T09:25:26.195" v="5"/>
          <ac:spMkLst>
            <pc:docMk/>
            <pc:sldMk cId="3609217899" sldId="257"/>
            <ac:spMk id="3" creationId="{42585174-C2EE-069F-654F-A3C6D947EE68}"/>
          </ac:spMkLst>
        </pc:spChg>
        <pc:spChg chg="add mod">
          <ac:chgData name="Ashleigh Frances Osmond (1809210)" userId="S::1809210@student.uwtsd.ac.uk::1c998b30-63fd-40a8-bc08-e58e56d01492" providerId="AD" clId="Web-{E9D468CC-A74B-7BB9-764D-D3BE40F4328B}" dt="2023-01-09T10:14:11.780" v="319"/>
          <ac:spMkLst>
            <pc:docMk/>
            <pc:sldMk cId="3609217899" sldId="257"/>
            <ac:spMk id="4" creationId="{A6BCB243-F241-4CFC-E250-D8AD2A9ADD33}"/>
          </ac:spMkLst>
        </pc:spChg>
        <pc:spChg chg="add mod">
          <ac:chgData name="Ashleigh Frances Osmond (1809210)" userId="S::1809210@student.uwtsd.ac.uk::1c998b30-63fd-40a8-bc08-e58e56d01492" providerId="AD" clId="Web-{E9D468CC-A74B-7BB9-764D-D3BE40F4328B}" dt="2023-01-09T10:14:11.780" v="319"/>
          <ac:spMkLst>
            <pc:docMk/>
            <pc:sldMk cId="3609217899" sldId="257"/>
            <ac:spMk id="5" creationId="{2AD5B45C-F8FD-720B-D51E-26B9CC6CA723}"/>
          </ac:spMkLst>
        </pc:spChg>
        <pc:spChg chg="add mod">
          <ac:chgData name="Ashleigh Frances Osmond (1809210)" userId="S::1809210@student.uwtsd.ac.uk::1c998b30-63fd-40a8-bc08-e58e56d01492" providerId="AD" clId="Web-{E9D468CC-A74B-7BB9-764D-D3BE40F4328B}" dt="2023-01-09T10:14:11.780" v="319"/>
          <ac:spMkLst>
            <pc:docMk/>
            <pc:sldMk cId="3609217899" sldId="257"/>
            <ac:spMk id="6" creationId="{198339E9-3449-B376-899F-5684FB85A61B}"/>
          </ac:spMkLst>
        </pc:spChg>
        <pc:spChg chg="add mod">
          <ac:chgData name="Ashleigh Frances Osmond (1809210)" userId="S::1809210@student.uwtsd.ac.uk::1c998b30-63fd-40a8-bc08-e58e56d01492" providerId="AD" clId="Web-{E9D468CC-A74B-7BB9-764D-D3BE40F4328B}" dt="2023-01-09T10:14:11.780" v="319"/>
          <ac:spMkLst>
            <pc:docMk/>
            <pc:sldMk cId="3609217899" sldId="257"/>
            <ac:spMk id="7" creationId="{8C94EB77-F3F4-C4F9-19B8-9267751F00E0}"/>
          </ac:spMkLst>
        </pc:spChg>
        <pc:spChg chg="add mod">
          <ac:chgData name="Ashleigh Frances Osmond (1809210)" userId="S::1809210@student.uwtsd.ac.uk::1c998b30-63fd-40a8-bc08-e58e56d01492" providerId="AD" clId="Web-{E9D468CC-A74B-7BB9-764D-D3BE40F4328B}" dt="2023-01-09T10:14:11.780" v="319"/>
          <ac:spMkLst>
            <pc:docMk/>
            <pc:sldMk cId="3609217899" sldId="257"/>
            <ac:spMk id="8" creationId="{41DC76A9-A560-F149-022C-5012158F97D3}"/>
          </ac:spMkLst>
        </pc:spChg>
        <pc:spChg chg="add mod">
          <ac:chgData name="Ashleigh Frances Osmond (1809210)" userId="S::1809210@student.uwtsd.ac.uk::1c998b30-63fd-40a8-bc08-e58e56d01492" providerId="AD" clId="Web-{E9D468CC-A74B-7BB9-764D-D3BE40F4328B}" dt="2023-01-09T10:14:11.780" v="319"/>
          <ac:spMkLst>
            <pc:docMk/>
            <pc:sldMk cId="3609217899" sldId="257"/>
            <ac:spMk id="9" creationId="{EB6BB3D1-63B4-93E1-FBED-DB52311F10D7}"/>
          </ac:spMkLst>
        </pc:spChg>
      </pc:sldChg>
      <pc:sldChg chg="new">
        <pc:chgData name="Ashleigh Frances Osmond (1809210)" userId="S::1809210@student.uwtsd.ac.uk::1c998b30-63fd-40a8-bc08-e58e56d01492" providerId="AD" clId="Web-{E9D468CC-A74B-7BB9-764D-D3BE40F4328B}" dt="2023-01-09T10:14:46.298" v="321"/>
        <pc:sldMkLst>
          <pc:docMk/>
          <pc:sldMk cId="368003981" sldId="258"/>
        </pc:sldMkLst>
      </pc:sldChg>
      <pc:sldMasterChg chg="modSp add del addSldLayout delSldLayout modSldLayout">
        <pc:chgData name="Ashleigh Frances Osmond (1809210)" userId="S::1809210@student.uwtsd.ac.uk::1c998b30-63fd-40a8-bc08-e58e56d01492" providerId="AD" clId="Web-{E9D468CC-A74B-7BB9-764D-D3BE40F4328B}" dt="2023-01-09T09:28:27.955" v="39"/>
        <pc:sldMasterMkLst>
          <pc:docMk/>
          <pc:sldMasterMk cId="4208267473" sldId="2147483759"/>
        </pc:sldMasterMkLst>
        <pc:spChg chg="mod">
          <ac:chgData name="Ashleigh Frances Osmond (1809210)" userId="S::1809210@student.uwtsd.ac.uk::1c998b30-63fd-40a8-bc08-e58e56d01492" providerId="AD" clId="Web-{E9D468CC-A74B-7BB9-764D-D3BE40F4328B}" dt="2023-01-09T09:28:27.627" v="38"/>
          <ac:spMkLst>
            <pc:docMk/>
            <pc:sldMasterMk cId="4208267473" sldId="2147483759"/>
            <ac:spMk id="2"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ac:spMk id="3"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ac:spMk id="4"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ac:spMk id="5"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ac:spMk id="6" creationId="{00000000-0000-0000-0000-000000000000}"/>
          </ac:spMkLst>
        </pc:spChg>
        <pc:sldLayoutChg chg="modSp 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3750600352" sldId="2147483760"/>
          </pc:sldLayoutMkLst>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3750600352" sldId="2147483760"/>
              <ac:spMk id="2"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3750600352" sldId="2147483760"/>
              <ac:spMk id="3"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3750600352" sldId="2147483760"/>
              <ac:spMk id="4" creationId="{00000000-0000-0000-0000-000000000000}"/>
            </ac:spMkLst>
          </pc:spChg>
        </pc:sldLayoutChg>
        <pc:sldLayoutChg chg="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78214185" sldId="2147483761"/>
          </pc:sldLayoutMkLst>
        </pc:sldLayoutChg>
        <pc:sldLayoutChg chg="modSp 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3443050806" sldId="2147483762"/>
          </pc:sldLayoutMkLst>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3443050806" sldId="2147483762"/>
              <ac:spMk id="2"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3443050806" sldId="2147483762"/>
              <ac:spMk id="3" creationId="{00000000-0000-0000-0000-000000000000}"/>
            </ac:spMkLst>
          </pc:spChg>
        </pc:sldLayoutChg>
        <pc:sldLayoutChg chg="modSp 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28643383" sldId="2147483763"/>
          </pc:sldLayoutMkLst>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28643383" sldId="2147483763"/>
              <ac:spMk id="3"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28643383" sldId="2147483763"/>
              <ac:spMk id="4" creationId="{00000000-0000-0000-0000-000000000000}"/>
            </ac:spMkLst>
          </pc:spChg>
        </pc:sldLayoutChg>
        <pc:sldLayoutChg chg="modSp 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2490507718" sldId="2147483764"/>
          </pc:sldLayoutMkLst>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2490507718" sldId="2147483764"/>
              <ac:spMk id="3"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2490507718" sldId="2147483764"/>
              <ac:spMk id="4"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2490507718" sldId="2147483764"/>
              <ac:spMk id="5"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2490507718" sldId="2147483764"/>
              <ac:spMk id="6" creationId="{00000000-0000-0000-0000-000000000000}"/>
            </ac:spMkLst>
          </pc:spChg>
        </pc:sldLayoutChg>
        <pc:sldLayoutChg chg="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3314896449" sldId="2147483765"/>
          </pc:sldLayoutMkLst>
        </pc:sldLayoutChg>
        <pc:sldLayoutChg chg="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1189263517" sldId="2147483766"/>
          </pc:sldLayoutMkLst>
        </pc:sldLayoutChg>
        <pc:sldLayoutChg chg="modSp 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968865518" sldId="2147483767"/>
          </pc:sldLayoutMkLst>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968865518" sldId="2147483767"/>
              <ac:spMk id="2"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968865518" sldId="2147483767"/>
              <ac:spMk id="3"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968865518" sldId="2147483767"/>
              <ac:spMk id="4"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968865518" sldId="2147483767"/>
              <ac:spMk id="9" creationId="{00000000-0000-0000-0000-000000000000}"/>
            </ac:spMkLst>
          </pc:spChg>
        </pc:sldLayoutChg>
        <pc:sldLayoutChg chg="modSp 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1663765856" sldId="2147483768"/>
          </pc:sldLayoutMkLst>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1663765856" sldId="2147483768"/>
              <ac:spMk id="2"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1663765856" sldId="2147483768"/>
              <ac:spMk id="3"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1663765856" sldId="2147483768"/>
              <ac:spMk id="4" creationId="{00000000-0000-0000-0000-000000000000}"/>
            </ac:spMkLst>
          </pc:spChg>
        </pc:sldLayoutChg>
        <pc:sldLayoutChg chg="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2293561818" sldId="2147483769"/>
          </pc:sldLayoutMkLst>
        </pc:sldLayoutChg>
        <pc:sldLayoutChg chg="modSp add del">
          <pc:chgData name="Ashleigh Frances Osmond (1809210)" userId="S::1809210@student.uwtsd.ac.uk::1c998b30-63fd-40a8-bc08-e58e56d01492" providerId="AD" clId="Web-{E9D468CC-A74B-7BB9-764D-D3BE40F4328B}" dt="2023-01-09T09:28:27.955" v="39"/>
          <pc:sldLayoutMkLst>
            <pc:docMk/>
            <pc:sldMasterMk cId="4208267473" sldId="2147483759"/>
            <pc:sldLayoutMk cId="1430871216" sldId="2147483770"/>
          </pc:sldLayoutMkLst>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1430871216" sldId="2147483770"/>
              <ac:spMk id="2" creationId="{00000000-0000-0000-0000-000000000000}"/>
            </ac:spMkLst>
          </pc:spChg>
          <pc:spChg chg="mod">
            <ac:chgData name="Ashleigh Frances Osmond (1809210)" userId="S::1809210@student.uwtsd.ac.uk::1c998b30-63fd-40a8-bc08-e58e56d01492" providerId="AD" clId="Web-{E9D468CC-A74B-7BB9-764D-D3BE40F4328B}" dt="2023-01-09T09:28:27.627" v="38"/>
            <ac:spMkLst>
              <pc:docMk/>
              <pc:sldMasterMk cId="4208267473" sldId="2147483759"/>
              <pc:sldLayoutMk cId="1430871216" sldId="2147483770"/>
              <ac:spMk id="3" creationId="{00000000-0000-0000-0000-000000000000}"/>
            </ac:spMkLst>
          </pc:spChg>
        </pc:sldLayoutChg>
      </pc:sldMasterChg>
      <pc:sldMasterChg chg="modSp add del addSldLayout delSldLayout modSldLayout">
        <pc:chgData name="Ashleigh Frances Osmond (1809210)" userId="S::1809210@student.uwtsd.ac.uk::1c998b30-63fd-40a8-bc08-e58e56d01492" providerId="AD" clId="Web-{E9D468CC-A74B-7BB9-764D-D3BE40F4328B}" dt="2023-01-09T10:12:05.242" v="318"/>
        <pc:sldMasterMkLst>
          <pc:docMk/>
          <pc:sldMasterMk cId="729839500" sldId="2147483771"/>
        </pc:sldMasterMkLst>
        <pc:spChg chg="mod">
          <ac:chgData name="Ashleigh Frances Osmond (1809210)" userId="S::1809210@student.uwtsd.ac.uk::1c998b30-63fd-40a8-bc08-e58e56d01492" providerId="AD" clId="Web-{E9D468CC-A74B-7BB9-764D-D3BE40F4328B}" dt="2023-01-09T10:12:04.570" v="317"/>
          <ac:spMkLst>
            <pc:docMk/>
            <pc:sldMasterMk cId="729839500" sldId="2147483771"/>
            <ac:spMk id="2"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ac:spMk id="3"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ac:spMk id="4"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ac:spMk id="5"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ac:spMk id="6" creationId="{00000000-0000-0000-0000-000000000000}"/>
          </ac:spMkLst>
        </pc:spChg>
        <pc:sldLayoutChg chg="modSp 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3355136799" sldId="2147483772"/>
          </pc:sldLayoutMkLst>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3355136799" sldId="2147483772"/>
              <ac:spMk id="2"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3355136799" sldId="2147483772"/>
              <ac:spMk id="3"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3355136799" sldId="2147483772"/>
              <ac:spMk id="4" creationId="{00000000-0000-0000-0000-000000000000}"/>
            </ac:spMkLst>
          </pc:spChg>
        </pc:sldLayoutChg>
        <pc:sldLayoutChg chg="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192156598" sldId="2147483773"/>
          </pc:sldLayoutMkLst>
        </pc:sldLayoutChg>
        <pc:sldLayoutChg chg="modSp 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2033645307" sldId="2147483774"/>
          </pc:sldLayoutMkLst>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033645307" sldId="2147483774"/>
              <ac:spMk id="2"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033645307" sldId="2147483774"/>
              <ac:spMk id="3" creationId="{00000000-0000-0000-0000-000000000000}"/>
            </ac:spMkLst>
          </pc:spChg>
        </pc:sldLayoutChg>
        <pc:sldLayoutChg chg="modSp 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3041229137" sldId="2147483775"/>
          </pc:sldLayoutMkLst>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3041229137" sldId="2147483775"/>
              <ac:spMk id="3"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3041229137" sldId="2147483775"/>
              <ac:spMk id="4" creationId="{00000000-0000-0000-0000-000000000000}"/>
            </ac:spMkLst>
          </pc:spChg>
        </pc:sldLayoutChg>
        <pc:sldLayoutChg chg="modSp 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2126639282" sldId="2147483776"/>
          </pc:sldLayoutMkLst>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126639282" sldId="2147483776"/>
              <ac:spMk id="3"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126639282" sldId="2147483776"/>
              <ac:spMk id="4"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126639282" sldId="2147483776"/>
              <ac:spMk id="5"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126639282" sldId="2147483776"/>
              <ac:spMk id="6" creationId="{00000000-0000-0000-0000-000000000000}"/>
            </ac:spMkLst>
          </pc:spChg>
        </pc:sldLayoutChg>
        <pc:sldLayoutChg chg="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2249670446" sldId="2147483777"/>
          </pc:sldLayoutMkLst>
        </pc:sldLayoutChg>
        <pc:sldLayoutChg chg="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3698163628" sldId="2147483778"/>
          </pc:sldLayoutMkLst>
        </pc:sldLayoutChg>
        <pc:sldLayoutChg chg="modSp 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2185294507" sldId="2147483779"/>
          </pc:sldLayoutMkLst>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185294507" sldId="2147483779"/>
              <ac:spMk id="2"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185294507" sldId="2147483779"/>
              <ac:spMk id="3"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185294507" sldId="2147483779"/>
              <ac:spMk id="4"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2185294507" sldId="2147483779"/>
              <ac:spMk id="9" creationId="{00000000-0000-0000-0000-000000000000}"/>
            </ac:spMkLst>
          </pc:spChg>
        </pc:sldLayoutChg>
        <pc:sldLayoutChg chg="modSp 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672778189" sldId="2147483780"/>
          </pc:sldLayoutMkLst>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672778189" sldId="2147483780"/>
              <ac:spMk id="2"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672778189" sldId="2147483780"/>
              <ac:spMk id="3"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672778189" sldId="2147483780"/>
              <ac:spMk id="4" creationId="{00000000-0000-0000-0000-000000000000}"/>
            </ac:spMkLst>
          </pc:spChg>
        </pc:sldLayoutChg>
        <pc:sldLayoutChg chg="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3705801693" sldId="2147483781"/>
          </pc:sldLayoutMkLst>
        </pc:sldLayoutChg>
        <pc:sldLayoutChg chg="modSp add del mod replId">
          <pc:chgData name="Ashleigh Frances Osmond (1809210)" userId="S::1809210@student.uwtsd.ac.uk::1c998b30-63fd-40a8-bc08-e58e56d01492" providerId="AD" clId="Web-{E9D468CC-A74B-7BB9-764D-D3BE40F4328B}" dt="2023-01-09T10:12:05.242" v="318"/>
          <pc:sldLayoutMkLst>
            <pc:docMk/>
            <pc:sldMasterMk cId="729839500" sldId="2147483771"/>
            <pc:sldLayoutMk cId="1269064224" sldId="2147483782"/>
          </pc:sldLayoutMkLst>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1269064224" sldId="2147483782"/>
              <ac:spMk id="2" creationId="{00000000-0000-0000-0000-000000000000}"/>
            </ac:spMkLst>
          </pc:spChg>
          <pc:spChg chg="mod">
            <ac:chgData name="Ashleigh Frances Osmond (1809210)" userId="S::1809210@student.uwtsd.ac.uk::1c998b30-63fd-40a8-bc08-e58e56d01492" providerId="AD" clId="Web-{E9D468CC-A74B-7BB9-764D-D3BE40F4328B}" dt="2023-01-09T10:12:04.570" v="317"/>
            <ac:spMkLst>
              <pc:docMk/>
              <pc:sldMasterMk cId="729839500" sldId="2147483771"/>
              <pc:sldLayoutMk cId="1269064224" sldId="2147483782"/>
              <ac:spMk id="3" creationId="{00000000-0000-0000-0000-000000000000}"/>
            </ac:spMkLst>
          </pc:spChg>
        </pc:sldLayoutChg>
      </pc:sldMasterChg>
      <pc:sldMasterChg chg="add del addSldLayout delSldLayout modSldLayout">
        <pc:chgData name="Ashleigh Frances Osmond (1809210)" userId="S::1809210@student.uwtsd.ac.uk::1c998b30-63fd-40a8-bc08-e58e56d01492" providerId="AD" clId="Web-{E9D468CC-A74B-7BB9-764D-D3BE40F4328B}" dt="2023-01-09T09:24:46.568" v="2"/>
        <pc:sldMasterMkLst>
          <pc:docMk/>
          <pc:sldMasterMk cId="2413798038" sldId="2147483771"/>
        </pc:sldMasterMkLst>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2289278360" sldId="2147483772"/>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4019186441" sldId="2147483773"/>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3497775980" sldId="2147483774"/>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1767881324" sldId="2147483775"/>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2162642104" sldId="2147483776"/>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756126067" sldId="2147483777"/>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516036100" sldId="2147483778"/>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3461730622" sldId="2147483779"/>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3707118216" sldId="2147483780"/>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592301683" sldId="2147483781"/>
          </pc:sldLayoutMkLst>
        </pc:sldLayoutChg>
        <pc:sldLayoutChg chg="add del mod replId">
          <pc:chgData name="Ashleigh Frances Osmond (1809210)" userId="S::1809210@student.uwtsd.ac.uk::1c998b30-63fd-40a8-bc08-e58e56d01492" providerId="AD" clId="Web-{E9D468CC-A74B-7BB9-764D-D3BE40F4328B}" dt="2023-01-09T09:24:46.568" v="2"/>
          <pc:sldLayoutMkLst>
            <pc:docMk/>
            <pc:sldMasterMk cId="2413798038" sldId="2147483771"/>
            <pc:sldLayoutMk cId="1989170735" sldId="2147483782"/>
          </pc:sldLayoutMkLst>
        </pc:sldLayoutChg>
      </pc:sldMasterChg>
      <pc:sldMasterChg chg="modSp add del addSldLayout delSldLayout modSldLayout">
        <pc:chgData name="Ashleigh Frances Osmond (1809210)" userId="S::1809210@student.uwtsd.ac.uk::1c998b30-63fd-40a8-bc08-e58e56d01492" providerId="AD" clId="Web-{E9D468CC-A74B-7BB9-764D-D3BE40F4328B}" dt="2023-01-09T10:14:12.311" v="320"/>
        <pc:sldMasterMkLst>
          <pc:docMk/>
          <pc:sldMasterMk cId="826340768" sldId="2147483783"/>
        </pc:sldMasterMkLst>
        <pc:spChg chg="mod">
          <ac:chgData name="Ashleigh Frances Osmond (1809210)" userId="S::1809210@student.uwtsd.ac.uk::1c998b30-63fd-40a8-bc08-e58e56d01492" providerId="AD" clId="Web-{E9D468CC-A74B-7BB9-764D-D3BE40F4328B}" dt="2023-01-09T10:14:11.780" v="319"/>
          <ac:spMkLst>
            <pc:docMk/>
            <pc:sldMasterMk cId="826340768" sldId="2147483783"/>
            <ac:spMk id="2"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ac:spMk id="3"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ac:spMk id="4"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ac:spMk id="5"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ac:spMk id="6" creationId="{00000000-0000-0000-0000-000000000000}"/>
          </ac:spMkLst>
        </pc:spChg>
        <pc:sldLayoutChg chg="modSp 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464142676" sldId="2147483784"/>
          </pc:sldLayoutMkLst>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464142676" sldId="2147483784"/>
              <ac:spMk id="2"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464142676" sldId="2147483784"/>
              <ac:spMk id="3"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464142676" sldId="2147483784"/>
              <ac:spMk id="4" creationId="{00000000-0000-0000-0000-000000000000}"/>
            </ac:spMkLst>
          </pc:spChg>
        </pc:sldLayoutChg>
        <pc:sldLayoutChg chg="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3792503350" sldId="2147483785"/>
          </pc:sldLayoutMkLst>
        </pc:sldLayoutChg>
        <pc:sldLayoutChg chg="modSp 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3369202065" sldId="2147483786"/>
          </pc:sldLayoutMkLst>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3369202065" sldId="2147483786"/>
              <ac:spMk id="2"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3369202065" sldId="2147483786"/>
              <ac:spMk id="3" creationId="{00000000-0000-0000-0000-000000000000}"/>
            </ac:spMkLst>
          </pc:spChg>
        </pc:sldLayoutChg>
        <pc:sldLayoutChg chg="modSp 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1124562273" sldId="2147483787"/>
          </pc:sldLayoutMkLst>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1124562273" sldId="2147483787"/>
              <ac:spMk id="3"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1124562273" sldId="2147483787"/>
              <ac:spMk id="4" creationId="{00000000-0000-0000-0000-000000000000}"/>
            </ac:spMkLst>
          </pc:spChg>
        </pc:sldLayoutChg>
        <pc:sldLayoutChg chg="modSp 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4020814409" sldId="2147483788"/>
          </pc:sldLayoutMkLst>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4020814409" sldId="2147483788"/>
              <ac:spMk id="3"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4020814409" sldId="2147483788"/>
              <ac:spMk id="4"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4020814409" sldId="2147483788"/>
              <ac:spMk id="5"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4020814409" sldId="2147483788"/>
              <ac:spMk id="6" creationId="{00000000-0000-0000-0000-000000000000}"/>
            </ac:spMkLst>
          </pc:spChg>
        </pc:sldLayoutChg>
        <pc:sldLayoutChg chg="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2324717983" sldId="2147483789"/>
          </pc:sldLayoutMkLst>
        </pc:sldLayoutChg>
        <pc:sldLayoutChg chg="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2971792321" sldId="2147483790"/>
          </pc:sldLayoutMkLst>
        </pc:sldLayoutChg>
        <pc:sldLayoutChg chg="modSp 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3751224477" sldId="2147483791"/>
          </pc:sldLayoutMkLst>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3751224477" sldId="2147483791"/>
              <ac:spMk id="2"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3751224477" sldId="2147483791"/>
              <ac:spMk id="3"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3751224477" sldId="2147483791"/>
              <ac:spMk id="4"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3751224477" sldId="2147483791"/>
              <ac:spMk id="9" creationId="{00000000-0000-0000-0000-000000000000}"/>
            </ac:spMkLst>
          </pc:spChg>
        </pc:sldLayoutChg>
        <pc:sldLayoutChg chg="modSp 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1371873066" sldId="2147483792"/>
          </pc:sldLayoutMkLst>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1371873066" sldId="2147483792"/>
              <ac:spMk id="2"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1371873066" sldId="2147483792"/>
              <ac:spMk id="3"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1371873066" sldId="2147483792"/>
              <ac:spMk id="4" creationId="{00000000-0000-0000-0000-000000000000}"/>
            </ac:spMkLst>
          </pc:spChg>
        </pc:sldLayoutChg>
        <pc:sldLayoutChg chg="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1203159387" sldId="2147483793"/>
          </pc:sldLayoutMkLst>
        </pc:sldLayoutChg>
        <pc:sldLayoutChg chg="modSp add del mod replId">
          <pc:chgData name="Ashleigh Frances Osmond (1809210)" userId="S::1809210@student.uwtsd.ac.uk::1c998b30-63fd-40a8-bc08-e58e56d01492" providerId="AD" clId="Web-{E9D468CC-A74B-7BB9-764D-D3BE40F4328B}" dt="2023-01-09T10:14:12.311" v="320"/>
          <pc:sldLayoutMkLst>
            <pc:docMk/>
            <pc:sldMasterMk cId="826340768" sldId="2147483783"/>
            <pc:sldLayoutMk cId="3304173573" sldId="2147483794"/>
          </pc:sldLayoutMkLst>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3304173573" sldId="2147483794"/>
              <ac:spMk id="2" creationId="{00000000-0000-0000-0000-000000000000}"/>
            </ac:spMkLst>
          </pc:spChg>
          <pc:spChg chg="mod">
            <ac:chgData name="Ashleigh Frances Osmond (1809210)" userId="S::1809210@student.uwtsd.ac.uk::1c998b30-63fd-40a8-bc08-e58e56d01492" providerId="AD" clId="Web-{E9D468CC-A74B-7BB9-764D-D3BE40F4328B}" dt="2023-01-09T10:14:11.780" v="319"/>
            <ac:spMkLst>
              <pc:docMk/>
              <pc:sldMasterMk cId="826340768" sldId="2147483783"/>
              <pc:sldLayoutMk cId="3304173573" sldId="2147483794"/>
              <ac:spMk id="3" creationId="{00000000-0000-0000-0000-000000000000}"/>
            </ac:spMkLst>
          </pc:spChg>
        </pc:sldLayoutChg>
      </pc:sldMasterChg>
      <pc:sldMasterChg chg="add addSldLayout modSldLayout">
        <pc:chgData name="Ashleigh Frances Osmond (1809210)" userId="S::1809210@student.uwtsd.ac.uk::1c998b30-63fd-40a8-bc08-e58e56d01492" providerId="AD" clId="Web-{E9D468CC-A74B-7BB9-764D-D3BE40F4328B}" dt="2023-01-09T10:14:12.311" v="320"/>
        <pc:sldMasterMkLst>
          <pc:docMk/>
          <pc:sldMasterMk cId="3973291962" sldId="2147483795"/>
        </pc:sldMasterMkLst>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1005032470" sldId="2147483796"/>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2103878867" sldId="2147483797"/>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184175207" sldId="2147483798"/>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4275550656" sldId="2147483799"/>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3665103494" sldId="2147483800"/>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63882065" sldId="2147483801"/>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428709176" sldId="2147483802"/>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427584326" sldId="2147483803"/>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1834507605" sldId="2147483804"/>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1471071779" sldId="2147483805"/>
          </pc:sldLayoutMkLst>
        </pc:sldLayoutChg>
        <pc:sldLayoutChg chg="add mod replId">
          <pc:chgData name="Ashleigh Frances Osmond (1809210)" userId="S::1809210@student.uwtsd.ac.uk::1c998b30-63fd-40a8-bc08-e58e56d01492" providerId="AD" clId="Web-{E9D468CC-A74B-7BB9-764D-D3BE40F4328B}" dt="2023-01-09T10:14:12.311" v="320"/>
          <pc:sldLayoutMkLst>
            <pc:docMk/>
            <pc:sldMasterMk cId="3973291962" sldId="2147483795"/>
            <pc:sldLayoutMk cId="3872517833" sldId="2147483806"/>
          </pc:sldLayoutMkLst>
        </pc:sldLayoutChg>
      </pc:sldMasterChg>
    </pc:docChg>
  </pc:docChgLst>
  <pc:docChgLst>
    <pc:chgData name="Ashleigh Frances Osmond (1809210)" userId="S::1809210@student.uwtsd.ac.uk::1c998b30-63fd-40a8-bc08-e58e56d01492" providerId="AD" clId="Web-{147BCBBC-942F-251A-D8D2-9F9CE58D2BB7}"/>
    <pc:docChg chg="modSld">
      <pc:chgData name="Ashleigh Frances Osmond (1809210)" userId="S::1809210@student.uwtsd.ac.uk::1c998b30-63fd-40a8-bc08-e58e56d01492" providerId="AD" clId="Web-{147BCBBC-942F-251A-D8D2-9F9CE58D2BB7}" dt="2023-01-11T18:27:29.855" v="0" actId="1076"/>
      <pc:docMkLst>
        <pc:docMk/>
      </pc:docMkLst>
      <pc:sldChg chg="modSp">
        <pc:chgData name="Ashleigh Frances Osmond (1809210)" userId="S::1809210@student.uwtsd.ac.uk::1c998b30-63fd-40a8-bc08-e58e56d01492" providerId="AD" clId="Web-{147BCBBC-942F-251A-D8D2-9F9CE58D2BB7}" dt="2023-01-11T18:27:29.855" v="0" actId="1076"/>
        <pc:sldMkLst>
          <pc:docMk/>
          <pc:sldMk cId="368003981" sldId="258"/>
        </pc:sldMkLst>
        <pc:spChg chg="mod">
          <ac:chgData name="Ashleigh Frances Osmond (1809210)" userId="S::1809210@student.uwtsd.ac.uk::1c998b30-63fd-40a8-bc08-e58e56d01492" providerId="AD" clId="Web-{147BCBBC-942F-251A-D8D2-9F9CE58D2BB7}" dt="2023-01-11T18:27:29.855" v="0" actId="1076"/>
          <ac:spMkLst>
            <pc:docMk/>
            <pc:sldMk cId="368003981" sldId="258"/>
            <ac:spMk id="4" creationId="{02A68D44-D6DB-7A04-EAE6-D94C1055E570}"/>
          </ac:spMkLst>
        </pc:spChg>
      </pc:sldChg>
    </pc:docChg>
  </pc:docChgLst>
  <pc:docChgLst>
    <pc:chgData name="Ashleigh Frances Osmond (1809210)" userId="S::1809210@student.uwtsd.ac.uk::1c998b30-63fd-40a8-bc08-e58e56d01492" providerId="AD" clId="Web-{FA994D3C-0CD4-451E-94D6-BF258FE2ECDF}"/>
    <pc:docChg chg="modSld">
      <pc:chgData name="Ashleigh Frances Osmond (1809210)" userId="S::1809210@student.uwtsd.ac.uk::1c998b30-63fd-40a8-bc08-e58e56d01492" providerId="AD" clId="Web-{FA994D3C-0CD4-451E-94D6-BF258FE2ECDF}" dt="2023-01-09T20:55:59.663" v="1026" actId="20577"/>
      <pc:docMkLst>
        <pc:docMk/>
      </pc:docMkLst>
      <pc:sldChg chg="addSp delSp modSp mod modShow">
        <pc:chgData name="Ashleigh Frances Osmond (1809210)" userId="S::1809210@student.uwtsd.ac.uk::1c998b30-63fd-40a8-bc08-e58e56d01492" providerId="AD" clId="Web-{FA994D3C-0CD4-451E-94D6-BF258FE2ECDF}" dt="2023-01-09T20:55:59.663" v="1026" actId="20577"/>
        <pc:sldMkLst>
          <pc:docMk/>
          <pc:sldMk cId="109857222" sldId="256"/>
        </pc:sldMkLst>
        <pc:spChg chg="mod">
          <ac:chgData name="Ashleigh Frances Osmond (1809210)" userId="S::1809210@student.uwtsd.ac.uk::1c998b30-63fd-40a8-bc08-e58e56d01492" providerId="AD" clId="Web-{FA994D3C-0CD4-451E-94D6-BF258FE2ECDF}" dt="2023-01-09T19:22:19.782" v="60" actId="14100"/>
          <ac:spMkLst>
            <pc:docMk/>
            <pc:sldMk cId="109857222" sldId="256"/>
            <ac:spMk id="2" creationId="{00000000-0000-0000-0000-000000000000}"/>
          </ac:spMkLst>
        </pc:spChg>
        <pc:spChg chg="mod">
          <ac:chgData name="Ashleigh Frances Osmond (1809210)" userId="S::1809210@student.uwtsd.ac.uk::1c998b30-63fd-40a8-bc08-e58e56d01492" providerId="AD" clId="Web-{FA994D3C-0CD4-451E-94D6-BF258FE2ECDF}" dt="2023-01-09T19:16:42.034" v="51" actId="20577"/>
          <ac:spMkLst>
            <pc:docMk/>
            <pc:sldMk cId="109857222" sldId="256"/>
            <ac:spMk id="3" creationId="{DAFE97AC-4848-CE37-5AC0-1975ACFA658C}"/>
          </ac:spMkLst>
        </pc:spChg>
        <pc:spChg chg="add mod">
          <ac:chgData name="Ashleigh Frances Osmond (1809210)" userId="S::1809210@student.uwtsd.ac.uk::1c998b30-63fd-40a8-bc08-e58e56d01492" providerId="AD" clId="Web-{FA994D3C-0CD4-451E-94D6-BF258FE2ECDF}" dt="2023-01-09T20:27:53.630" v="676"/>
          <ac:spMkLst>
            <pc:docMk/>
            <pc:sldMk cId="109857222" sldId="256"/>
            <ac:spMk id="4" creationId="{EF365FCE-3037-91E7-05B3-96C7B4753805}"/>
          </ac:spMkLst>
        </pc:spChg>
        <pc:spChg chg="mod">
          <ac:chgData name="Ashleigh Frances Osmond (1809210)" userId="S::1809210@student.uwtsd.ac.uk::1c998b30-63fd-40a8-bc08-e58e56d01492" providerId="AD" clId="Web-{FA994D3C-0CD4-451E-94D6-BF258FE2ECDF}" dt="2023-01-09T19:47:01.509" v="450" actId="20577"/>
          <ac:spMkLst>
            <pc:docMk/>
            <pc:sldMk cId="109857222" sldId="256"/>
            <ac:spMk id="5" creationId="{E8430205-B97D-858A-1D7C-72F252689D17}"/>
          </ac:spMkLst>
        </pc:spChg>
        <pc:spChg chg="add mod">
          <ac:chgData name="Ashleigh Frances Osmond (1809210)" userId="S::1809210@student.uwtsd.ac.uk::1c998b30-63fd-40a8-bc08-e58e56d01492" providerId="AD" clId="Web-{FA994D3C-0CD4-451E-94D6-BF258FE2ECDF}" dt="2023-01-09T20:51:49.374" v="998"/>
          <ac:spMkLst>
            <pc:docMk/>
            <pc:sldMk cId="109857222" sldId="256"/>
            <ac:spMk id="6" creationId="{E30D814D-3EC9-3F2B-FAEA-83470057FCF6}"/>
          </ac:spMkLst>
        </pc:spChg>
        <pc:spChg chg="del mod">
          <ac:chgData name="Ashleigh Frances Osmond (1809210)" userId="S::1809210@student.uwtsd.ac.uk::1c998b30-63fd-40a8-bc08-e58e56d01492" providerId="AD" clId="Web-{FA994D3C-0CD4-451E-94D6-BF258FE2ECDF}" dt="2023-01-09T19:16:44.815" v="53"/>
          <ac:spMkLst>
            <pc:docMk/>
            <pc:sldMk cId="109857222" sldId="256"/>
            <ac:spMk id="6" creationId="{F6B154A4-9D16-EC25-82AB-ED57F6B018B1}"/>
          </ac:spMkLst>
        </pc:spChg>
        <pc:spChg chg="add mod">
          <ac:chgData name="Ashleigh Frances Osmond (1809210)" userId="S::1809210@student.uwtsd.ac.uk::1c998b30-63fd-40a8-bc08-e58e56d01492" providerId="AD" clId="Web-{FA994D3C-0CD4-451E-94D6-BF258FE2ECDF}" dt="2023-01-09T20:55:59.663" v="1026" actId="20577"/>
          <ac:spMkLst>
            <pc:docMk/>
            <pc:sldMk cId="109857222" sldId="256"/>
            <ac:spMk id="9" creationId="{053E3A96-1FF2-50A2-B03A-B6E95841AB4C}"/>
          </ac:spMkLst>
        </pc:spChg>
        <pc:spChg chg="mod">
          <ac:chgData name="Ashleigh Frances Osmond (1809210)" userId="S::1809210@student.uwtsd.ac.uk::1c998b30-63fd-40a8-bc08-e58e56d01492" providerId="AD" clId="Web-{FA994D3C-0CD4-451E-94D6-BF258FE2ECDF}" dt="2023-01-09T20:29:21.914" v="682" actId="1076"/>
          <ac:spMkLst>
            <pc:docMk/>
            <pc:sldMk cId="109857222" sldId="256"/>
            <ac:spMk id="10" creationId="{4C3703E5-C5EC-A4FA-6926-971A8F9892A5}"/>
          </ac:spMkLst>
        </pc:spChg>
        <pc:spChg chg="del mod">
          <ac:chgData name="Ashleigh Frances Osmond (1809210)" userId="S::1809210@student.uwtsd.ac.uk::1c998b30-63fd-40a8-bc08-e58e56d01492" providerId="AD" clId="Web-{FA994D3C-0CD4-451E-94D6-BF258FE2ECDF}" dt="2023-01-09T19:15:45.327" v="35"/>
          <ac:spMkLst>
            <pc:docMk/>
            <pc:sldMk cId="109857222" sldId="256"/>
            <ac:spMk id="14" creationId="{2432AE89-DA7A-0660-27CA-ADCE54673B0A}"/>
          </ac:spMkLst>
        </pc:spChg>
        <pc:spChg chg="del">
          <ac:chgData name="Ashleigh Frances Osmond (1809210)" userId="S::1809210@student.uwtsd.ac.uk::1c998b30-63fd-40a8-bc08-e58e56d01492" providerId="AD" clId="Web-{FA994D3C-0CD4-451E-94D6-BF258FE2ECDF}" dt="2023-01-09T20:28:55.179" v="677"/>
          <ac:spMkLst>
            <pc:docMk/>
            <pc:sldMk cId="109857222" sldId="256"/>
            <ac:spMk id="17" creationId="{B1F18011-D734-0DCC-A973-30A18279D4B7}"/>
          </ac:spMkLst>
        </pc:spChg>
        <pc:spChg chg="del mod">
          <ac:chgData name="Ashleigh Frances Osmond (1809210)" userId="S::1809210@student.uwtsd.ac.uk::1c998b30-63fd-40a8-bc08-e58e56d01492" providerId="AD" clId="Web-{FA994D3C-0CD4-451E-94D6-BF258FE2ECDF}" dt="2023-01-09T20:28:58.819" v="678"/>
          <ac:spMkLst>
            <pc:docMk/>
            <pc:sldMk cId="109857222" sldId="256"/>
            <ac:spMk id="18" creationId="{372157A7-1E5E-857D-E6AA-B7BC2CE81EAB}"/>
          </ac:spMkLst>
        </pc:spChg>
        <pc:spChg chg="del mod">
          <ac:chgData name="Ashleigh Frances Osmond (1809210)" userId="S::1809210@student.uwtsd.ac.uk::1c998b30-63fd-40a8-bc08-e58e56d01492" providerId="AD" clId="Web-{FA994D3C-0CD4-451E-94D6-BF258FE2ECDF}" dt="2023-01-09T20:22:38.541" v="661"/>
          <ac:spMkLst>
            <pc:docMk/>
            <pc:sldMk cId="109857222" sldId="256"/>
            <ac:spMk id="19" creationId="{CD864773-9A3A-6DF7-6A5E-DE99AE87649B}"/>
          </ac:spMkLst>
        </pc:spChg>
        <pc:spChg chg="mod">
          <ac:chgData name="Ashleigh Frances Osmond (1809210)" userId="S::1809210@student.uwtsd.ac.uk::1c998b30-63fd-40a8-bc08-e58e56d01492" providerId="AD" clId="Web-{FA994D3C-0CD4-451E-94D6-BF258FE2ECDF}" dt="2023-01-09T19:42:39.052" v="198" actId="20577"/>
          <ac:spMkLst>
            <pc:docMk/>
            <pc:sldMk cId="109857222" sldId="256"/>
            <ac:spMk id="21" creationId="{6AAB7ADA-2517-E342-7350-9D8D656A50B8}"/>
          </ac:spMkLst>
        </pc:spChg>
        <pc:picChg chg="add mod">
          <ac:chgData name="Ashleigh Frances Osmond (1809210)" userId="S::1809210@student.uwtsd.ac.uk::1c998b30-63fd-40a8-bc08-e58e56d01492" providerId="AD" clId="Web-{FA994D3C-0CD4-451E-94D6-BF258FE2ECDF}" dt="2023-01-09T20:54:18.926" v="1006" actId="14100"/>
          <ac:picMkLst>
            <pc:docMk/>
            <pc:sldMk cId="109857222" sldId="256"/>
            <ac:picMk id="7" creationId="{1E15E96B-16AF-BD7E-C608-C05D2EB9BBE9}"/>
          </ac:picMkLst>
        </pc:picChg>
        <pc:picChg chg="mod">
          <ac:chgData name="Ashleigh Frances Osmond (1809210)" userId="S::1809210@student.uwtsd.ac.uk::1c998b30-63fd-40a8-bc08-e58e56d01492" providerId="AD" clId="Web-{FA994D3C-0CD4-451E-94D6-BF258FE2ECDF}" dt="2023-01-09T20:29:17.070" v="681" actId="14100"/>
          <ac:picMkLst>
            <pc:docMk/>
            <pc:sldMk cId="109857222" sldId="256"/>
            <ac:picMk id="8" creationId="{18C97D4D-BCDC-067B-7E7D-F564BBE2A578}"/>
          </ac:picMkLst>
        </pc:picChg>
        <pc:picChg chg="mod">
          <ac:chgData name="Ashleigh Frances Osmond (1809210)" userId="S::1809210@student.uwtsd.ac.uk::1c998b30-63fd-40a8-bc08-e58e56d01492" providerId="AD" clId="Web-{FA994D3C-0CD4-451E-94D6-BF258FE2ECDF}" dt="2023-01-09T19:22:23.408" v="61" actId="1076"/>
          <ac:picMkLst>
            <pc:docMk/>
            <pc:sldMk cId="109857222" sldId="256"/>
            <ac:picMk id="12" creationId="{DF1D35B2-320B-9CBB-9F95-9F3C21AADD2E}"/>
          </ac:picMkLst>
        </pc:picChg>
      </pc:sldChg>
      <pc:sldChg chg="addSp delSp">
        <pc:chgData name="Ashleigh Frances Osmond (1809210)" userId="S::1809210@student.uwtsd.ac.uk::1c998b30-63fd-40a8-bc08-e58e56d01492" providerId="AD" clId="Web-{FA994D3C-0CD4-451E-94D6-BF258FE2ECDF}" dt="2023-01-09T19:18:11.102" v="56"/>
        <pc:sldMkLst>
          <pc:docMk/>
          <pc:sldMk cId="368003981" sldId="258"/>
        </pc:sldMkLst>
        <pc:spChg chg="del">
          <ac:chgData name="Ashleigh Frances Osmond (1809210)" userId="S::1809210@student.uwtsd.ac.uk::1c998b30-63fd-40a8-bc08-e58e56d01492" providerId="AD" clId="Web-{FA994D3C-0CD4-451E-94D6-BF258FE2ECDF}" dt="2023-01-09T19:17:46.741" v="55"/>
          <ac:spMkLst>
            <pc:docMk/>
            <pc:sldMk cId="368003981" sldId="258"/>
            <ac:spMk id="2" creationId="{F1E85189-C9CB-6A30-FA2E-2A3D73954BF2}"/>
          </ac:spMkLst>
        </pc:spChg>
        <pc:spChg chg="del">
          <ac:chgData name="Ashleigh Frances Osmond (1809210)" userId="S::1809210@student.uwtsd.ac.uk::1c998b30-63fd-40a8-bc08-e58e56d01492" providerId="AD" clId="Web-{FA994D3C-0CD4-451E-94D6-BF258FE2ECDF}" dt="2023-01-09T19:17:42.194" v="54"/>
          <ac:spMkLst>
            <pc:docMk/>
            <pc:sldMk cId="368003981" sldId="258"/>
            <ac:spMk id="3" creationId="{451037DA-7BB9-96F9-A784-20515F41D5D8}"/>
          </ac:spMkLst>
        </pc:spChg>
        <pc:spChg chg="add">
          <ac:chgData name="Ashleigh Frances Osmond (1809210)" userId="S::1809210@student.uwtsd.ac.uk::1c998b30-63fd-40a8-bc08-e58e56d01492" providerId="AD" clId="Web-{FA994D3C-0CD4-451E-94D6-BF258FE2ECDF}" dt="2023-01-09T19:18:11.102" v="56"/>
          <ac:spMkLst>
            <pc:docMk/>
            <pc:sldMk cId="368003981" sldId="258"/>
            <ac:spMk id="4" creationId="{02A68D44-D6DB-7A04-EAE6-D94C1055E570}"/>
          </ac:spMkLst>
        </pc:spChg>
      </pc:sldChg>
    </pc:docChg>
  </pc:docChgLst>
  <pc:docChgLst>
    <pc:chgData name="Ashleigh Frances Osmond (1809210)" userId="S::1809210@student.uwtsd.ac.uk::1c998b30-63fd-40a8-bc08-e58e56d01492" providerId="AD" clId="Web-{25E8409C-B4FD-A9EA-8D90-CC68D00D1B1A}"/>
    <pc:docChg chg="modSld">
      <pc:chgData name="Ashleigh Frances Osmond (1809210)" userId="S::1809210@student.uwtsd.ac.uk::1c998b30-63fd-40a8-bc08-e58e56d01492" providerId="AD" clId="Web-{25E8409C-B4FD-A9EA-8D90-CC68D00D1B1A}" dt="2023-01-16T17:27:41.253" v="42" actId="1076"/>
      <pc:docMkLst>
        <pc:docMk/>
      </pc:docMkLst>
      <pc:sldChg chg="addSp modSp">
        <pc:chgData name="Ashleigh Frances Osmond (1809210)" userId="S::1809210@student.uwtsd.ac.uk::1c998b30-63fd-40a8-bc08-e58e56d01492" providerId="AD" clId="Web-{25E8409C-B4FD-A9EA-8D90-CC68D00D1B1A}" dt="2023-01-16T17:27:41.253" v="42" actId="1076"/>
        <pc:sldMkLst>
          <pc:docMk/>
          <pc:sldMk cId="109857222" sldId="256"/>
        </pc:sldMkLst>
        <pc:spChg chg="mod">
          <ac:chgData name="Ashleigh Frances Osmond (1809210)" userId="S::1809210@student.uwtsd.ac.uk::1c998b30-63fd-40a8-bc08-e58e56d01492" providerId="AD" clId="Web-{25E8409C-B4FD-A9EA-8D90-CC68D00D1B1A}" dt="2023-01-16T17:24:22.139" v="12" actId="1076"/>
          <ac:spMkLst>
            <pc:docMk/>
            <pc:sldMk cId="109857222" sldId="256"/>
            <ac:spMk id="9" creationId="{053E3A96-1FF2-50A2-B03A-B6E95841AB4C}"/>
          </ac:spMkLst>
        </pc:spChg>
        <pc:spChg chg="mod">
          <ac:chgData name="Ashleigh Frances Osmond (1809210)" userId="S::1809210@student.uwtsd.ac.uk::1c998b30-63fd-40a8-bc08-e58e56d01492" providerId="AD" clId="Web-{25E8409C-B4FD-A9EA-8D90-CC68D00D1B1A}" dt="2023-01-16T17:24:17.170" v="11" actId="1076"/>
          <ac:spMkLst>
            <pc:docMk/>
            <pc:sldMk cId="109857222" sldId="256"/>
            <ac:spMk id="10" creationId="{4C3703E5-C5EC-A4FA-6926-971A8F9892A5}"/>
          </ac:spMkLst>
        </pc:spChg>
        <pc:spChg chg="add mod">
          <ac:chgData name="Ashleigh Frances Osmond (1809210)" userId="S::1809210@student.uwtsd.ac.uk::1c998b30-63fd-40a8-bc08-e58e56d01492" providerId="AD" clId="Web-{25E8409C-B4FD-A9EA-8D90-CC68D00D1B1A}" dt="2023-01-16T17:27:41.253" v="42" actId="1076"/>
          <ac:spMkLst>
            <pc:docMk/>
            <pc:sldMk cId="109857222" sldId="256"/>
            <ac:spMk id="14" creationId="{0EDEABBB-35FA-764F-7F61-FC0308A2326E}"/>
          </ac:spMkLst>
        </pc:spChg>
        <pc:spChg chg="mod">
          <ac:chgData name="Ashleigh Frances Osmond (1809210)" userId="S::1809210@student.uwtsd.ac.uk::1c998b30-63fd-40a8-bc08-e58e56d01492" providerId="AD" clId="Web-{25E8409C-B4FD-A9EA-8D90-CC68D00D1B1A}" dt="2023-01-16T17:24:53.936" v="15" actId="1076"/>
          <ac:spMkLst>
            <pc:docMk/>
            <pc:sldMk cId="109857222" sldId="256"/>
            <ac:spMk id="21" creationId="{6AAB7ADA-2517-E342-7350-9D8D656A50B8}"/>
          </ac:spMkLst>
        </pc:spChg>
        <pc:picChg chg="mod">
          <ac:chgData name="Ashleigh Frances Osmond (1809210)" userId="S::1809210@student.uwtsd.ac.uk::1c998b30-63fd-40a8-bc08-e58e56d01492" providerId="AD" clId="Web-{25E8409C-B4FD-A9EA-8D90-CC68D00D1B1A}" dt="2023-01-16T17:25:15.702" v="16" actId="1076"/>
          <ac:picMkLst>
            <pc:docMk/>
            <pc:sldMk cId="109857222" sldId="256"/>
            <ac:picMk id="7" creationId="{1E15E96B-16AF-BD7E-C608-C05D2EB9BBE9}"/>
          </ac:picMkLst>
        </pc:picChg>
        <pc:picChg chg="mod">
          <ac:chgData name="Ashleigh Frances Osmond (1809210)" userId="S::1809210@student.uwtsd.ac.uk::1c998b30-63fd-40a8-bc08-e58e56d01492" providerId="AD" clId="Web-{25E8409C-B4FD-A9EA-8D90-CC68D00D1B1A}" dt="2023-01-16T17:23:59.513" v="8" actId="14100"/>
          <ac:picMkLst>
            <pc:docMk/>
            <pc:sldMk cId="109857222" sldId="256"/>
            <ac:picMk id="8" creationId="{18C97D4D-BCDC-067B-7E7D-F564BBE2A578}"/>
          </ac:picMkLst>
        </pc:picChg>
        <pc:picChg chg="mod">
          <ac:chgData name="Ashleigh Frances Osmond (1809210)" userId="S::1809210@student.uwtsd.ac.uk::1c998b30-63fd-40a8-bc08-e58e56d01492" providerId="AD" clId="Web-{25E8409C-B4FD-A9EA-8D90-CC68D00D1B1A}" dt="2023-01-16T17:26:20.923" v="19" actId="1076"/>
          <ac:picMkLst>
            <pc:docMk/>
            <pc:sldMk cId="109857222" sldId="256"/>
            <ac:picMk id="12" creationId="{DF1D35B2-320B-9CBB-9F95-9F3C21AADD2E}"/>
          </ac:picMkLst>
        </pc:picChg>
      </pc:sldChg>
    </pc:docChg>
  </pc:docChgLst>
  <pc:docChgLst>
    <pc:chgData name="Ashleigh Frances Osmond (1809210)" userId="S::1809210@student.uwtsd.ac.uk::1c998b30-63fd-40a8-bc08-e58e56d01492" providerId="AD" clId="Web-{FB02B23F-B53C-3B85-285B-73F7ED0ED101}"/>
    <pc:docChg chg="modSld">
      <pc:chgData name="Ashleigh Frances Osmond (1809210)" userId="S::1809210@student.uwtsd.ac.uk::1c998b30-63fd-40a8-bc08-e58e56d01492" providerId="AD" clId="Web-{FB02B23F-B53C-3B85-285B-73F7ED0ED101}" dt="2022-12-19T11:58:08.273" v="556" actId="20577"/>
      <pc:docMkLst>
        <pc:docMk/>
      </pc:docMkLst>
      <pc:sldChg chg="addSp delSp modSp">
        <pc:chgData name="Ashleigh Frances Osmond (1809210)" userId="S::1809210@student.uwtsd.ac.uk::1c998b30-63fd-40a8-bc08-e58e56d01492" providerId="AD" clId="Web-{FB02B23F-B53C-3B85-285B-73F7ED0ED101}" dt="2022-12-19T11:58:08.273" v="556" actId="20577"/>
        <pc:sldMkLst>
          <pc:docMk/>
          <pc:sldMk cId="109857222" sldId="256"/>
        </pc:sldMkLst>
        <pc:spChg chg="add mod">
          <ac:chgData name="Ashleigh Frances Osmond (1809210)" userId="S::1809210@student.uwtsd.ac.uk::1c998b30-63fd-40a8-bc08-e58e56d01492" providerId="AD" clId="Web-{FB02B23F-B53C-3B85-285B-73F7ED0ED101}" dt="2022-12-19T11:34:40.897" v="254" actId="1076"/>
          <ac:spMkLst>
            <pc:docMk/>
            <pc:sldMk cId="109857222" sldId="256"/>
            <ac:spMk id="3" creationId="{DAFE97AC-4848-CE37-5AC0-1975ACFA658C}"/>
          </ac:spMkLst>
        </pc:spChg>
        <pc:spChg chg="mod">
          <ac:chgData name="Ashleigh Frances Osmond (1809210)" userId="S::1809210@student.uwtsd.ac.uk::1c998b30-63fd-40a8-bc08-e58e56d01492" providerId="AD" clId="Web-{FB02B23F-B53C-3B85-285B-73F7ED0ED101}" dt="2022-12-19T11:58:05.023" v="551" actId="1076"/>
          <ac:spMkLst>
            <pc:docMk/>
            <pc:sldMk cId="109857222" sldId="256"/>
            <ac:spMk id="4" creationId="{80BEAB4A-DFA5-1FEF-E022-106D111EDC80}"/>
          </ac:spMkLst>
        </pc:spChg>
        <pc:spChg chg="add mod">
          <ac:chgData name="Ashleigh Frances Osmond (1809210)" userId="S::1809210@student.uwtsd.ac.uk::1c998b30-63fd-40a8-bc08-e58e56d01492" providerId="AD" clId="Web-{FB02B23F-B53C-3B85-285B-73F7ED0ED101}" dt="2022-12-19T11:28:47.092" v="26" actId="20577"/>
          <ac:spMkLst>
            <pc:docMk/>
            <pc:sldMk cId="109857222" sldId="256"/>
            <ac:spMk id="5" creationId="{E8430205-B97D-858A-1D7C-72F252689D17}"/>
          </ac:spMkLst>
        </pc:spChg>
        <pc:spChg chg="add del">
          <ac:chgData name="Ashleigh Frances Osmond (1809210)" userId="S::1809210@student.uwtsd.ac.uk::1c998b30-63fd-40a8-bc08-e58e56d01492" providerId="AD" clId="Web-{FB02B23F-B53C-3B85-285B-73F7ED0ED101}" dt="2022-12-19T11:29:04.967" v="28"/>
          <ac:spMkLst>
            <pc:docMk/>
            <pc:sldMk cId="109857222" sldId="256"/>
            <ac:spMk id="6" creationId="{8F214A70-6FE9-0436-30EA-890F32C0DCF1}"/>
          </ac:spMkLst>
        </pc:spChg>
        <pc:spChg chg="add mod">
          <ac:chgData name="Ashleigh Frances Osmond (1809210)" userId="S::1809210@student.uwtsd.ac.uk::1c998b30-63fd-40a8-bc08-e58e56d01492" providerId="AD" clId="Web-{FB02B23F-B53C-3B85-285B-73F7ED0ED101}" dt="2022-12-19T11:35:20.991" v="274" actId="20577"/>
          <ac:spMkLst>
            <pc:docMk/>
            <pc:sldMk cId="109857222" sldId="256"/>
            <ac:spMk id="6" creationId="{F6B154A4-9D16-EC25-82AB-ED57F6B018B1}"/>
          </ac:spMkLst>
        </pc:spChg>
        <pc:spChg chg="add mod">
          <ac:chgData name="Ashleigh Frances Osmond (1809210)" userId="S::1809210@student.uwtsd.ac.uk::1c998b30-63fd-40a8-bc08-e58e56d01492" providerId="AD" clId="Web-{FB02B23F-B53C-3B85-285B-73F7ED0ED101}" dt="2022-12-19T11:33:38.942" v="214" actId="1076"/>
          <ac:spMkLst>
            <pc:docMk/>
            <pc:sldMk cId="109857222" sldId="256"/>
            <ac:spMk id="7" creationId="{116DC8F5-E10D-A607-03E2-B5EE40CDEF4C}"/>
          </ac:spMkLst>
        </pc:spChg>
        <pc:spChg chg="mod">
          <ac:chgData name="Ashleigh Frances Osmond (1809210)" userId="S::1809210@student.uwtsd.ac.uk::1c998b30-63fd-40a8-bc08-e58e56d01492" providerId="AD" clId="Web-{FB02B23F-B53C-3B85-285B-73F7ED0ED101}" dt="2022-12-19T11:58:08.273" v="556" actId="20577"/>
          <ac:spMkLst>
            <pc:docMk/>
            <pc:sldMk cId="109857222" sldId="256"/>
            <ac:spMk id="9" creationId="{E35F7794-0249-95BE-F193-49721C9E3DE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4" name="Rectangle 3"/>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03504" y="770467"/>
            <a:ext cx="10782300" cy="3352800"/>
          </a:xfrm>
        </p:spPr>
        <p:txBody>
          <a:bodyPr anchor="b">
            <a:noAutofit/>
          </a:bodyPr>
          <a:lstStyle>
            <a:lvl1pPr algn="l">
              <a:lnSpc>
                <a:spcPct val="80000"/>
              </a:lnSpc>
              <a:defRPr sz="8800" spc="-120" baseline="0">
                <a:solidFill>
                  <a:srgbClr val="FFFFFF"/>
                </a:solidFill>
              </a:defRPr>
            </a:lvl1pPr>
          </a:lstStyle>
          <a:p>
            <a:r>
              <a:rPr lang="en-US" dirty="0"/>
              <a:t>Click to edit Master title style</a:t>
            </a:r>
          </a:p>
        </p:txBody>
      </p:sp>
      <p:sp>
        <p:nvSpPr>
          <p:cNvPr id="3" name="Subtitle 2"/>
          <p:cNvSpPr>
            <a:spLocks noGrp="1"/>
          </p:cNvSpPr>
          <p:nvPr>
            <p:ph type="subTitle" idx="1"/>
          </p:nvPr>
        </p:nvSpPr>
        <p:spPr>
          <a:xfrm>
            <a:off x="667512" y="4206876"/>
            <a:ext cx="9228201" cy="1645920"/>
          </a:xfrm>
        </p:spPr>
        <p:txBody>
          <a:bodyPr>
            <a:normAutofit/>
          </a:bodyPr>
          <a:lstStyle>
            <a:lvl1pPr marL="0" indent="0" algn="l">
              <a:buNone/>
              <a:defRPr sz="3200">
                <a:solidFill>
                  <a:schemeClr val="bg1"/>
                </a:solidFill>
                <a:latin typeface="+mj-lt"/>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dirty="0"/>
              <a:t>Click to edit Master subtitle style</a:t>
            </a:r>
          </a:p>
        </p:txBody>
      </p:sp>
      <p:sp>
        <p:nvSpPr>
          <p:cNvPr id="7" name="Date Placeholder 6"/>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1/18/2023</a:t>
            </a:fld>
            <a:endParaRPr lang="en-US" dirty="0"/>
          </a:p>
        </p:txBody>
      </p:sp>
      <p:sp>
        <p:nvSpPr>
          <p:cNvPr id="8" name="Footer Placeholder 7"/>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0050324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7B2D3E9E-A95C-48F2-B4BF-A71542E0BE9A}" type="datetimeFigureOut">
              <a:rPr lang="en-US" dirty="0"/>
              <a:t>1/18/2023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21038788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3504" y="767419"/>
            <a:ext cx="10780776" cy="3355848"/>
          </a:xfrm>
        </p:spPr>
        <p:txBody>
          <a:bodyPr anchor="b">
            <a:normAutofit/>
          </a:bodyPr>
          <a:lstStyle>
            <a:lvl1pPr>
              <a:lnSpc>
                <a:spcPct val="80000"/>
              </a:lnSpc>
              <a:defRPr sz="8800" b="0" baseline="0">
                <a:solidFill>
                  <a:schemeClr val="accent1"/>
                </a:solidFill>
              </a:defRPr>
            </a:lvl1pPr>
          </a:lstStyle>
          <a:p>
            <a:r>
              <a:rPr lang="en-US" dirty="0"/>
              <a:t>Click to edit Master title style</a:t>
            </a:r>
          </a:p>
        </p:txBody>
      </p:sp>
      <p:sp>
        <p:nvSpPr>
          <p:cNvPr id="3" name="Text Placeholder 2"/>
          <p:cNvSpPr>
            <a:spLocks noGrp="1"/>
          </p:cNvSpPr>
          <p:nvPr>
            <p:ph type="body" idx="1"/>
          </p:nvPr>
        </p:nvSpPr>
        <p:spPr>
          <a:xfrm>
            <a:off x="667512" y="4204209"/>
            <a:ext cx="9226296" cy="1645920"/>
          </a:xfrm>
        </p:spPr>
        <p:txBody>
          <a:bodyPr anchor="t">
            <a:normAutofit/>
          </a:bodyPr>
          <a:lstStyle>
            <a:lvl1pPr marL="0" indent="0">
              <a:buNone/>
              <a:defRPr sz="3200">
                <a:solidFill>
                  <a:schemeClr val="tx1"/>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1/18/2023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extLst>
      <p:ext uri="{BB962C8B-B14F-4D97-AF65-F5344CB8AC3E}">
        <p14:creationId xmlns:p14="http://schemas.microsoft.com/office/powerpoint/2010/main" val="1841752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676656"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011330" y="1998134"/>
            <a:ext cx="4663440" cy="376732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F12952B5-7A2F-4CC8-B7CE-9234E21C2837}" type="datetimeFigureOut">
              <a:rPr lang="en-US" dirty="0"/>
              <a:t>1/18/2023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2755506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dirty="0"/>
              <a:t>Click to edit Master title style</a:t>
            </a:r>
          </a:p>
        </p:txBody>
      </p:sp>
      <p:sp>
        <p:nvSpPr>
          <p:cNvPr id="3" name="Text Placeholder 2"/>
          <p:cNvSpPr>
            <a:spLocks noGrp="1"/>
          </p:cNvSpPr>
          <p:nvPr>
            <p:ph type="body" idx="1"/>
          </p:nvPr>
        </p:nvSpPr>
        <p:spPr>
          <a:xfrm>
            <a:off x="676656" y="2040467"/>
            <a:ext cx="4663440" cy="723400"/>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676656" y="2753084"/>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007608" y="2038435"/>
            <a:ext cx="4663440" cy="722376"/>
          </a:xfrm>
        </p:spPr>
        <p:txBody>
          <a:bodyPr anchor="ctr">
            <a:normAutofit/>
          </a:bodyPr>
          <a:lstStyle>
            <a:lvl1pPr marL="0" indent="0">
              <a:buNone/>
              <a:defRPr sz="2200" b="0" cap="all" baseline="0">
                <a:solidFill>
                  <a:schemeClr val="tx1">
                    <a:lumMod val="85000"/>
                    <a:lumOff val="1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007608" y="2750990"/>
            <a:ext cx="4663440" cy="320040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CE1DA07A-9201-4B4B-BAF2-015AFA30F520}" type="datetimeFigureOut">
              <a:rPr lang="en-US" dirty="0"/>
              <a:t>1/18/2023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665103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fld id="{73D7E00A-486F-4252-8B1D-E32645521F49}" type="datetimeFigureOut">
              <a:rPr lang="en-US" dirty="0"/>
              <a:t>1/18/2023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638820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DF5F92-E675-4B36-9A60-69A962A68675}" type="datetimeFigureOut">
              <a:rPr lang="en-US" dirty="0"/>
              <a:t>1/18/2023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4287091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p:nvPr/>
        </p:nvSpPr>
        <p:spPr>
          <a:xfrm>
            <a:off x="7620000" y="0"/>
            <a:ext cx="457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sp>
      <p:sp>
        <p:nvSpPr>
          <p:cNvPr id="9" name="Title 8"/>
          <p:cNvSpPr>
            <a:spLocks noGrp="1"/>
          </p:cNvSpPr>
          <p:nvPr>
            <p:ph type="title"/>
          </p:nvPr>
        </p:nvSpPr>
        <p:spPr>
          <a:xfrm>
            <a:off x="8261404" y="542282"/>
            <a:ext cx="3383280" cy="1920240"/>
          </a:xfrm>
        </p:spPr>
        <p:txBody>
          <a:bodyPr anchor="b">
            <a:noAutofit/>
          </a:bodyPr>
          <a:lstStyle>
            <a:lvl1pPr>
              <a:lnSpc>
                <a:spcPct val="85000"/>
              </a:lnSpc>
              <a:defRPr sz="4000">
                <a:solidFill>
                  <a:srgbClr val="FFFFFF"/>
                </a:solidFill>
              </a:defRPr>
            </a:lvl1pPr>
          </a:lstStyle>
          <a:p>
            <a:r>
              <a:rPr lang="en-US" dirty="0"/>
              <a:t>Click to edit Master title style</a:t>
            </a:r>
          </a:p>
        </p:txBody>
      </p:sp>
      <p:sp>
        <p:nvSpPr>
          <p:cNvPr id="3" name="Content Placeholder 2"/>
          <p:cNvSpPr>
            <a:spLocks noGrp="1"/>
          </p:cNvSpPr>
          <p:nvPr>
            <p:ph idx="1"/>
          </p:nvPr>
        </p:nvSpPr>
        <p:spPr>
          <a:xfrm>
            <a:off x="762000" y="762000"/>
            <a:ext cx="6096000" cy="4572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8275982" y="2511813"/>
            <a:ext cx="3398520" cy="3126987"/>
          </a:xfrm>
        </p:spPr>
        <p:txBody>
          <a:bodyPr>
            <a:normAutofit/>
          </a:bodyPr>
          <a:lstStyle>
            <a:lvl1pPr marL="0" marR="0" indent="0" algn="l" defTabSz="914400" rtl="0" eaLnBrk="1" fontAlgn="auto" latinLnBrk="0" hangingPunct="1">
              <a:lnSpc>
                <a:spcPct val="100000"/>
              </a:lnSpc>
              <a:spcBef>
                <a:spcPts val="1200"/>
              </a:spcBef>
              <a:spcAft>
                <a:spcPts val="0"/>
              </a:spcAft>
              <a:buClrTx/>
              <a:buSzTx/>
              <a:buFontTx/>
              <a:buNone/>
              <a:tabLst/>
              <a:defRPr sz="18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1400"/>
              </a:spcBef>
              <a:spcAft>
                <a:spcPts val="0"/>
              </a:spcAft>
              <a:buClrTx/>
              <a:buSzTx/>
              <a:buFontTx/>
              <a:buNone/>
              <a:tabLst/>
              <a:defRPr/>
            </a:pPr>
            <a:r>
              <a:rPr lang="en-US" dirty="0"/>
              <a:t>Click to edit Master text styles</a:t>
            </a:r>
          </a:p>
        </p:txBody>
      </p:sp>
      <p:sp>
        <p:nvSpPr>
          <p:cNvPr id="5" name="Date Placeholder 4"/>
          <p:cNvSpPr>
            <a:spLocks noGrp="1"/>
          </p:cNvSpPr>
          <p:nvPr>
            <p:ph type="dt" sz="half" idx="10"/>
          </p:nvPr>
        </p:nvSpPr>
        <p:spPr/>
        <p:txBody>
          <a:bodyPr/>
          <a:lstStyle/>
          <a:p>
            <a:fld id="{AF6E2C9B-5FA2-460D-9BE7-B0812FC2A6FF}" type="datetimeFigureOut">
              <a:rPr lang="en-US" dirty="0"/>
              <a:t>1/18/2023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alpha val="20000"/>
                  </a:srgb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4275843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49224" y="5418667"/>
            <a:ext cx="10780776" cy="613283"/>
          </a:xfrm>
        </p:spPr>
        <p:txBody>
          <a:bodyPr anchor="b">
            <a:normAutofit/>
          </a:bodyPr>
          <a:lstStyle>
            <a:lvl1pPr>
              <a:defRPr sz="3200" b="0">
                <a:solidFill>
                  <a:srgbClr val="FFFFFF"/>
                </a:solidFill>
              </a:defRPr>
            </a:lvl1pPr>
          </a:lstStyle>
          <a:p>
            <a:r>
              <a:rPr lang="en-US" dirty="0"/>
              <a:t>Click to edit Master title style</a:t>
            </a:r>
          </a:p>
        </p:txBody>
      </p:sp>
      <p:sp>
        <p:nvSpPr>
          <p:cNvPr id="3" name="Picture Placeholder 2"/>
          <p:cNvSpPr>
            <a:spLocks noGrp="1" noChangeAspect="1"/>
          </p:cNvSpPr>
          <p:nvPr>
            <p:ph type="pic" idx="1"/>
          </p:nvPr>
        </p:nvSpPr>
        <p:spPr>
          <a:xfrm>
            <a:off x="0" y="0"/>
            <a:ext cx="12192000" cy="5330952"/>
          </a:xfrm>
          <a:blipFill>
            <a:blip r:embed="rId2"/>
            <a:stretch>
              <a:fillRect/>
            </a:stretch>
          </a:blipFill>
        </p:spPr>
        <p:txBody>
          <a:bodyPr anchor="t"/>
          <a:lstStyle>
            <a:lvl1pPr marL="0" indent="0" algn="ctr">
              <a:spcBef>
                <a:spcPts val="800"/>
              </a:spcBef>
              <a:buNone/>
              <a:defRPr sz="3200">
                <a:solidFill>
                  <a:schemeClr val="tx1">
                    <a:lumMod val="75000"/>
                    <a:lumOff val="2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676656" y="5909735"/>
            <a:ext cx="9229344" cy="533400"/>
          </a:xfrm>
        </p:spPr>
        <p:txBody>
          <a:bodyPr>
            <a:normAutofit/>
          </a:bodyPr>
          <a:lstStyle>
            <a:lvl1pPr marL="0" indent="0">
              <a:lnSpc>
                <a:spcPct val="90000"/>
              </a:lnSpc>
              <a:buNone/>
              <a:defRPr sz="1400">
                <a:solidFill>
                  <a:srgbClr val="262626"/>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2" name="Date Placeholder 11"/>
          <p:cNvSpPr>
            <a:spLocks noGrp="1"/>
          </p:cNvSpPr>
          <p:nvPr>
            <p:ph type="dt" sz="half" idx="10"/>
          </p:nvPr>
        </p:nvSpPr>
        <p:spPr/>
        <p:txBody>
          <a:bodyPr/>
          <a:lstStyle>
            <a:lvl1pPr>
              <a:defRPr>
                <a:solidFill>
                  <a:srgbClr val="FFFFFF">
                    <a:alpha val="80000"/>
                  </a:srgbClr>
                </a:solidFill>
              </a:defRPr>
            </a:lvl1pPr>
          </a:lstStyle>
          <a:p>
            <a:fld id="{5586B75A-687E-405C-8A0B-8D00578BA2C3}" type="datetimeFigureOut">
              <a:rPr lang="en-US" dirty="0"/>
              <a:pPr/>
              <a:t>1/18/2023</a:t>
            </a:fld>
            <a:endParaRPr lang="en-US" dirty="0"/>
          </a:p>
        </p:txBody>
      </p:sp>
      <p:sp>
        <p:nvSpPr>
          <p:cNvPr id="13" name="Footer Placeholder 12"/>
          <p:cNvSpPr>
            <a:spLocks noGrp="1"/>
          </p:cNvSpPr>
          <p:nvPr>
            <p:ph type="ftr" sz="quarter" idx="11"/>
          </p:nvPr>
        </p:nvSpPr>
        <p:spPr/>
        <p:txBody>
          <a:bodyPr/>
          <a:lstStyle>
            <a:lvl1pPr>
              <a:defRPr>
                <a:solidFill>
                  <a:srgbClr val="FFFFFF">
                    <a:alpha val="80000"/>
                  </a:srgbClr>
                </a:solidFill>
              </a:defRPr>
            </a:lvl1pPr>
          </a:lstStyle>
          <a:p>
            <a:endParaRPr lang="en-US" dirty="0"/>
          </a:p>
        </p:txBody>
      </p:sp>
      <p:sp>
        <p:nvSpPr>
          <p:cNvPr id="14" name="Slide Number Placeholder 13"/>
          <p:cNvSpPr>
            <a:spLocks noGrp="1"/>
          </p:cNvSpPr>
          <p:nvPr>
            <p:ph type="sldNum" sz="quarter" idx="12"/>
          </p:nvPr>
        </p:nvSpPr>
        <p:spPr/>
        <p:txBody>
          <a:bodyPr/>
          <a:lstStyle>
            <a:lvl1pPr>
              <a:defRPr>
                <a:solidFill>
                  <a:srgbClr val="FFFFFF">
                    <a:alpha val="25000"/>
                  </a:srgbClr>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834507605"/>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5F4E5243-F52A-4D37-9694-EB26C6C31910}" type="datetimeFigureOut">
              <a:rPr lang="en-US" dirty="0"/>
              <a:t>1/18/2023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14710717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43950" y="695325"/>
            <a:ext cx="2628900" cy="4800600"/>
          </a:xfrm>
        </p:spPr>
        <p:txBody>
          <a:bodyPr vert="eaVert"/>
          <a:lstStyle/>
          <a:p>
            <a:r>
              <a:rPr lang="en-US" dirty="0"/>
              <a:t>Click to edit Master title style</a:t>
            </a:r>
          </a:p>
        </p:txBody>
      </p:sp>
      <p:sp>
        <p:nvSpPr>
          <p:cNvPr id="3" name="Vertical Text Placeholder 2"/>
          <p:cNvSpPr>
            <a:spLocks noGrp="1"/>
          </p:cNvSpPr>
          <p:nvPr>
            <p:ph type="body" orient="vert" idx="1"/>
          </p:nvPr>
        </p:nvSpPr>
        <p:spPr>
          <a:xfrm>
            <a:off x="771525" y="714375"/>
            <a:ext cx="7734300" cy="5400675"/>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A77B6E1-634A-48DC-9E8B-D894023267EF}" type="datetimeFigureOut">
              <a:rPr lang="en-US" dirty="0"/>
              <a:t>1/18/2023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extLst>
      <p:ext uri="{BB962C8B-B14F-4D97-AF65-F5344CB8AC3E}">
        <p14:creationId xmlns:p14="http://schemas.microsoft.com/office/powerpoint/2010/main" val="3872517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7224" y="499533"/>
            <a:ext cx="10772775" cy="1658198"/>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676656" y="2011680"/>
            <a:ext cx="10753725" cy="3766185"/>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85800" y="6412447"/>
            <a:ext cx="4114800" cy="228600"/>
          </a:xfrm>
          <a:prstGeom prst="rect">
            <a:avLst/>
          </a:prstGeom>
        </p:spPr>
        <p:txBody>
          <a:bodyPr vert="horz" lIns="91440" tIns="45720" rIns="91440" bIns="45720" rtlCol="0" anchor="ctr"/>
          <a:lstStyle>
            <a:lvl1pPr algn="l">
              <a:defRPr sz="950">
                <a:solidFill>
                  <a:schemeClr val="tx1">
                    <a:alpha val="80000"/>
                  </a:schemeClr>
                </a:solidFill>
              </a:defRPr>
            </a:lvl1pPr>
          </a:lstStyle>
          <a:p>
            <a:fld id="{5586B75A-687E-405C-8A0B-8D00578BA2C3}" type="datetimeFigureOut">
              <a:rPr lang="en-US" dirty="0"/>
              <a:pPr/>
              <a:t>1/18/2023</a:t>
            </a:fld>
            <a:endParaRPr lang="en-US" dirty="0"/>
          </a:p>
        </p:txBody>
      </p:sp>
      <p:sp>
        <p:nvSpPr>
          <p:cNvPr id="5" name="Footer Placeholder 4"/>
          <p:cNvSpPr>
            <a:spLocks noGrp="1"/>
          </p:cNvSpPr>
          <p:nvPr>
            <p:ph type="ftr" sz="quarter" idx="3"/>
          </p:nvPr>
        </p:nvSpPr>
        <p:spPr>
          <a:xfrm>
            <a:off x="685800" y="6554697"/>
            <a:ext cx="5029200" cy="228600"/>
          </a:xfrm>
          <a:prstGeom prst="rect">
            <a:avLst/>
          </a:prstGeom>
        </p:spPr>
        <p:txBody>
          <a:bodyPr vert="horz" lIns="91440" tIns="45720" rIns="91440" bIns="45720" rtlCol="0" anchor="ctr"/>
          <a:lstStyle>
            <a:lvl1pPr algn="l">
              <a:defRPr sz="950" cap="all" baseline="0">
                <a:solidFill>
                  <a:schemeClr val="tx1">
                    <a:alpha val="80000"/>
                  </a:schemeClr>
                </a:solidFill>
              </a:defRPr>
            </a:lvl1pPr>
          </a:lstStyle>
          <a:p>
            <a:endParaRPr lang="en-US" dirty="0"/>
          </a:p>
        </p:txBody>
      </p:sp>
      <p:sp>
        <p:nvSpPr>
          <p:cNvPr id="6" name="Slide Number Placeholder 5"/>
          <p:cNvSpPr>
            <a:spLocks noGrp="1"/>
          </p:cNvSpPr>
          <p:nvPr>
            <p:ph type="sldNum" sz="quarter" idx="4"/>
          </p:nvPr>
        </p:nvSpPr>
        <p:spPr>
          <a:xfrm>
            <a:off x="8763926" y="5876412"/>
            <a:ext cx="2926080" cy="1397039"/>
          </a:xfrm>
          <a:prstGeom prst="rect">
            <a:avLst/>
          </a:prstGeom>
        </p:spPr>
        <p:txBody>
          <a:bodyPr vert="horz" lIns="91440" tIns="45720" rIns="91440" bIns="45720" rtlCol="0" anchor="b"/>
          <a:lstStyle>
            <a:lvl1pPr algn="r">
              <a:defRPr sz="10300" b="0">
                <a:ln>
                  <a:noFill/>
                </a:ln>
                <a:solidFill>
                  <a:schemeClr val="accent1">
                    <a:alpha val="25000"/>
                  </a:schemeClr>
                </a:solidFill>
                <a:latin typeface="+mj-lt"/>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973291962"/>
      </p:ext>
    </p:extLst>
  </p:cSld>
  <p:clrMap bg1="lt1" tx1="dk1" bg2="lt2" tx2="dk2" accent1="accent1" accent2="accent2" accent3="accent3" accent4="accent4" accent5="accent5" accent6="accent6" hlink="hlink" folHlink="folHlink"/>
  <p:sldLayoutIdLst>
    <p:sldLayoutId id="2147483796" r:id="rId1"/>
    <p:sldLayoutId id="2147483797" r:id="rId2"/>
    <p:sldLayoutId id="2147483798" r:id="rId3"/>
    <p:sldLayoutId id="2147483799" r:id="rId4"/>
    <p:sldLayoutId id="2147483800" r:id="rId5"/>
    <p:sldLayoutId id="2147483801" r:id="rId6"/>
    <p:sldLayoutId id="2147483802" r:id="rId7"/>
    <p:sldLayoutId id="2147483803" r:id="rId8"/>
    <p:sldLayoutId id="2147483804" r:id="rId9"/>
    <p:sldLayoutId id="2147483805" r:id="rId10"/>
    <p:sldLayoutId id="2147483806" r:id="rId11"/>
  </p:sldLayoutIdLst>
  <p:hf sldNum="0" hdr="0" ftr="0" dt="0"/>
  <p:txStyles>
    <p:titleStyle>
      <a:lvl1pPr algn="l" defTabSz="914400" rtl="0" eaLnBrk="1" latinLnBrk="0" hangingPunct="1">
        <a:lnSpc>
          <a:spcPct val="85000"/>
        </a:lnSpc>
        <a:spcBef>
          <a:spcPct val="0"/>
        </a:spcBef>
        <a:buNone/>
        <a:defRPr sz="5400" kern="1200" spc="-120" baseline="0">
          <a:solidFill>
            <a:schemeClr val="accent1"/>
          </a:solidFill>
          <a:latin typeface="+mj-lt"/>
          <a:ea typeface="+mj-ea"/>
          <a:cs typeface="+mj-cs"/>
        </a:defRPr>
      </a:lvl1pPr>
    </p:titleStyle>
    <p:bodyStyle>
      <a:lvl1pPr marL="91440" indent="-91440" algn="l" defTabSz="914400" rtl="0" eaLnBrk="1" latinLnBrk="0" hangingPunct="1">
        <a:lnSpc>
          <a:spcPct val="85000"/>
        </a:lnSpc>
        <a:spcBef>
          <a:spcPts val="1300"/>
        </a:spcBef>
        <a:buFont typeface="Arial" pitchFamily="34" charset="0"/>
        <a:buChar char=" "/>
        <a:defRPr sz="2400" kern="1200">
          <a:solidFill>
            <a:schemeClr val="tx1">
              <a:lumMod val="85000"/>
              <a:lumOff val="15000"/>
            </a:schemeClr>
          </a:solidFill>
          <a:latin typeface="+mn-lt"/>
          <a:ea typeface="+mn-ea"/>
          <a:cs typeface="+mn-cs"/>
        </a:defRPr>
      </a:lvl1pPr>
      <a:lvl2pPr marL="347472" indent="-342900" algn="l" defTabSz="914400" rtl="0" eaLnBrk="1" latinLnBrk="0" hangingPunct="1">
        <a:lnSpc>
          <a:spcPct val="85000"/>
        </a:lnSpc>
        <a:spcBef>
          <a:spcPts val="600"/>
        </a:spcBef>
        <a:buFont typeface="Arial" pitchFamily="34" charset="0"/>
        <a:buChar char=" "/>
        <a:defRPr sz="2400" kern="1200">
          <a:solidFill>
            <a:schemeClr val="tx1">
              <a:lumMod val="85000"/>
              <a:lumOff val="15000"/>
            </a:schemeClr>
          </a:solidFill>
          <a:latin typeface="+mn-lt"/>
          <a:ea typeface="+mn-ea"/>
          <a:cs typeface="+mn-cs"/>
        </a:defRPr>
      </a:lvl2pPr>
      <a:lvl3pPr marL="548640" indent="-548640" algn="l" defTabSz="914400" rtl="0" eaLnBrk="1" latinLnBrk="0" hangingPunct="1">
        <a:lnSpc>
          <a:spcPct val="85000"/>
        </a:lnSpc>
        <a:spcBef>
          <a:spcPts val="600"/>
        </a:spcBef>
        <a:buFont typeface="Arial" pitchFamily="34" charset="0"/>
        <a:buChar char=" "/>
        <a:defRPr sz="2000" i="1" kern="1200">
          <a:solidFill>
            <a:schemeClr val="tx1">
              <a:lumMod val="85000"/>
              <a:lumOff val="15000"/>
            </a:schemeClr>
          </a:solidFill>
          <a:latin typeface="+mn-lt"/>
          <a:ea typeface="+mn-ea"/>
          <a:cs typeface="+mn-cs"/>
        </a:defRPr>
      </a:lvl3pPr>
      <a:lvl4pPr marL="822960" indent="-82296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4pPr>
      <a:lvl5pPr marL="1097280" indent="-109728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5pPr>
      <a:lvl6pPr marL="12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6pPr>
      <a:lvl7pPr marL="14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7pPr>
      <a:lvl8pPr marL="16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8pPr>
      <a:lvl9pPr marL="1800000" indent="-228600" algn="l" defTabSz="914400" rtl="0" eaLnBrk="1" latinLnBrk="0" hangingPunct="1">
        <a:lnSpc>
          <a:spcPct val="85000"/>
        </a:lnSpc>
        <a:spcBef>
          <a:spcPts val="600"/>
        </a:spcBef>
        <a:buFont typeface="Arial" pitchFamily="34" charset="0"/>
        <a:buChar char=" "/>
        <a:defRPr sz="18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8" Type="http://schemas.openxmlformats.org/officeDocument/2006/relationships/hyperlink" Target="https://www.ds-int.org/education?_ga=2.220360152.1523192986.1673461710-1405807117.1673461709" TargetMode="External"/><Relationship Id="rId3" Type="http://schemas.openxmlformats.org/officeDocument/2006/relationships/hyperlink" Target="https://www.cdc.gov/ncbddd/birthdefects/downsyndrome.html" TargetMode="External"/><Relationship Id="rId7" Type="http://schemas.openxmlformats.org/officeDocument/2006/relationships/hyperlink" Target="https://www.ds-int.org/recommendations-for-education" TargetMode="External"/><Relationship Id="rId2" Type="http://schemas.openxmlformats.org/officeDocument/2006/relationships/hyperlink" Target="https://assets.cdn.down-syndrome.org/pubs/a/updates-2031.pdf" TargetMode="External"/><Relationship Id="rId1" Type="http://schemas.openxmlformats.org/officeDocument/2006/relationships/slideLayout" Target="../slideLayouts/slideLayout2.xml"/><Relationship Id="rId6" Type="http://schemas.openxmlformats.org/officeDocument/2006/relationships/hyperlink" Target="https://www.downs-syndrome.org.uk/wp-content/uploads/2020/09/25.08.2020-Screening-diagnosis-support-final-1.pdf" TargetMode="External"/><Relationship Id="rId5" Type="http://schemas.openxmlformats.org/officeDocument/2006/relationships/hyperlink" Target="https://ncdssp.weebly.com/" TargetMode="External"/><Relationship Id="rId4" Type="http://schemas.openxmlformats.org/officeDocument/2006/relationships/hyperlink" Target="https://www.linkedin.com/pulse/inclusive-employment-removing-barriers-people-down-kent-callison#:~:text=One%20barrier%20individuals%20with%20Down%20syndrome%20and%20other,hire%20them%20due%20to%20a%20lack%20of%20understanding." TargetMode="External"/><Relationship Id="rId9" Type="http://schemas.openxmlformats.org/officeDocument/2006/relationships/hyperlink" Target="https://downsyndrometoolkit.weebly.com/sign-language.html" TargetMode="External"/></Relationships>
</file>

<file path=ppt/slides/_rels/slide3.xml.rels><?xml version="1.0" encoding="UTF-8" standalone="yes"?>
<Relationships xmlns="http://schemas.openxmlformats.org/package/2006/relationships"><Relationship Id="rId8" Type="http://schemas.openxmlformats.org/officeDocument/2006/relationships/hyperlink" Target="https://www.everydayhealth.com/down-syndrome/definition-different-types-down-syndrome/" TargetMode="External"/><Relationship Id="rId3" Type="http://schemas.openxmlformats.org/officeDocument/2006/relationships/hyperlink" Target="https://www.down-syndrome.org/en-gb/about-down-syndrome/development/" TargetMode="External"/><Relationship Id="rId7" Type="http://schemas.openxmlformats.org/officeDocument/2006/relationships/hyperlink" Target="https://engage-education.com/blog/how-to-support-a-child-with-a-hearing-impairment-in-school/" TargetMode="External"/><Relationship Id="rId2" Type="http://schemas.openxmlformats.org/officeDocument/2006/relationships/hyperlink" Target="https://ncdssp.weebly.com/barriers.html" TargetMode="External"/><Relationship Id="rId1" Type="http://schemas.openxmlformats.org/officeDocument/2006/relationships/slideLayout" Target="../slideLayouts/slideLayout2.xml"/><Relationship Id="rId6" Type="http://schemas.openxmlformats.org/officeDocument/2006/relationships/hyperlink" Target="https://www.verywellhealth.com/symptoms-of-down-syndrome-1120463" TargetMode="External"/><Relationship Id="rId5" Type="http://schemas.openxmlformats.org/officeDocument/2006/relationships/hyperlink" Target="https://www.gethealthandbeauty.com/down-syndrome/" TargetMode="External"/><Relationship Id="rId4" Type="http://schemas.openxmlformats.org/officeDocument/2006/relationships/hyperlink" Target="https://www.etsy.com/listing/230662322/down-syndrome-awareness-ribbon-applique" TargetMode="External"/><Relationship Id="rId9" Type="http://schemas.openxmlformats.org/officeDocument/2006/relationships/hyperlink" Target="https://www.mayoclinic.org/diseases-conditions/down-syndrome/symptoms-causes/syc-20355977"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redbubble.com/people/gdiciero/works/23357355-down-syndrome-awareness-butterfly" TargetMode="External"/><Relationship Id="rId2" Type="http://schemas.openxmlformats.org/officeDocument/2006/relationships/hyperlink" Target="https://www.ndcs.org.uk/information-and-support/being-deaf-friendly/information-for-professionals/early-years-education/" TargetMode="External"/><Relationship Id="rId1" Type="http://schemas.openxmlformats.org/officeDocument/2006/relationships/slideLayout" Target="../slideLayouts/slideLayout2.xml"/><Relationship Id="rId5" Type="http://schemas.openxmlformats.org/officeDocument/2006/relationships/hyperlink" Target="https://www.speechbuddy.com/blog/speech-therapy-techniques/speech-difficulties-in-down-syndrome/" TargetMode="External"/><Relationship Id="rId4" Type="http://schemas.openxmlformats.org/officeDocument/2006/relationships/hyperlink" Target="https://scotens.org/teaching-pupils-with-down%E2%80%99s-syndrome/#:~:text=Down%E2%80%99s%20Syndrome%20%E2%80%93%20Classroom%20strategies%201%20Create%20an,on%20numeracy.%20...%207%20Reinforce%20positive%20behaviour.%20" TargetMode="Externa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ctrTitle"/>
          </p:nvPr>
        </p:nvSpPr>
        <p:spPr>
          <a:xfrm>
            <a:off x="3806078" y="1910"/>
            <a:ext cx="4381191" cy="421848"/>
          </a:xfrm>
          <a:solidFill>
            <a:schemeClr val="tx2">
              <a:lumMod val="10000"/>
              <a:lumOff val="90000"/>
            </a:schemeClr>
          </a:solidFill>
          <a:ln w="6350">
            <a:solidFill>
              <a:schemeClr val="accent1">
                <a:lumMod val="50000"/>
              </a:schemeClr>
            </a:solidFill>
          </a:ln>
        </p:spPr>
        <p:txBody>
          <a:bodyPr>
            <a:noAutofit/>
          </a:bodyPr>
          <a:lstStyle>
            <a:defPPr>
              <a:defRPr lang="en-GB"/>
            </a:defPPr>
            <a:lvl1pPr marL="0" algn="l" defTabSz="223571" rtl="0" eaLnBrk="1" latinLnBrk="0" hangingPunct="1">
              <a:defRPr sz="440" kern="1200">
                <a:solidFill>
                  <a:schemeClr val="tx1"/>
                </a:solidFill>
                <a:latin typeface="+mn-lt"/>
                <a:ea typeface="+mn-ea"/>
                <a:cs typeface="+mn-cs"/>
              </a:defRPr>
            </a:lvl1pPr>
            <a:lvl2pPr marL="111785" algn="l" defTabSz="223571" rtl="0" eaLnBrk="1" latinLnBrk="0" hangingPunct="1">
              <a:defRPr sz="440" kern="1200">
                <a:solidFill>
                  <a:schemeClr val="tx1"/>
                </a:solidFill>
                <a:latin typeface="+mn-lt"/>
                <a:ea typeface="+mn-ea"/>
                <a:cs typeface="+mn-cs"/>
              </a:defRPr>
            </a:lvl2pPr>
            <a:lvl3pPr marL="223571" algn="l" defTabSz="223571" rtl="0" eaLnBrk="1" latinLnBrk="0" hangingPunct="1">
              <a:defRPr sz="440" kern="1200">
                <a:solidFill>
                  <a:schemeClr val="tx1"/>
                </a:solidFill>
                <a:latin typeface="+mn-lt"/>
                <a:ea typeface="+mn-ea"/>
                <a:cs typeface="+mn-cs"/>
              </a:defRPr>
            </a:lvl3pPr>
            <a:lvl4pPr marL="335356" algn="l" defTabSz="223571" rtl="0" eaLnBrk="1" latinLnBrk="0" hangingPunct="1">
              <a:defRPr sz="440" kern="1200">
                <a:solidFill>
                  <a:schemeClr val="tx1"/>
                </a:solidFill>
                <a:latin typeface="+mn-lt"/>
                <a:ea typeface="+mn-ea"/>
                <a:cs typeface="+mn-cs"/>
              </a:defRPr>
            </a:lvl4pPr>
            <a:lvl5pPr marL="447142" algn="l" defTabSz="223571" rtl="0" eaLnBrk="1" latinLnBrk="0" hangingPunct="1">
              <a:defRPr sz="440" kern="1200">
                <a:solidFill>
                  <a:schemeClr val="tx1"/>
                </a:solidFill>
                <a:latin typeface="+mn-lt"/>
                <a:ea typeface="+mn-ea"/>
                <a:cs typeface="+mn-cs"/>
              </a:defRPr>
            </a:lvl5pPr>
            <a:lvl6pPr marL="558927" algn="l" defTabSz="223571" rtl="0" eaLnBrk="1" latinLnBrk="0" hangingPunct="1">
              <a:defRPr sz="440" kern="1200">
                <a:solidFill>
                  <a:schemeClr val="tx1"/>
                </a:solidFill>
                <a:latin typeface="+mn-lt"/>
                <a:ea typeface="+mn-ea"/>
                <a:cs typeface="+mn-cs"/>
              </a:defRPr>
            </a:lvl6pPr>
            <a:lvl7pPr marL="670712" algn="l" defTabSz="223571" rtl="0" eaLnBrk="1" latinLnBrk="0" hangingPunct="1">
              <a:defRPr sz="440" kern="1200">
                <a:solidFill>
                  <a:schemeClr val="tx1"/>
                </a:solidFill>
                <a:latin typeface="+mn-lt"/>
                <a:ea typeface="+mn-ea"/>
                <a:cs typeface="+mn-cs"/>
              </a:defRPr>
            </a:lvl7pPr>
            <a:lvl8pPr marL="782498" algn="l" defTabSz="223571" rtl="0" eaLnBrk="1" latinLnBrk="0" hangingPunct="1">
              <a:defRPr sz="440" kern="1200">
                <a:solidFill>
                  <a:schemeClr val="tx1"/>
                </a:solidFill>
                <a:latin typeface="+mn-lt"/>
                <a:ea typeface="+mn-ea"/>
                <a:cs typeface="+mn-cs"/>
              </a:defRPr>
            </a:lvl8pPr>
            <a:lvl9pPr marL="894283" algn="l" defTabSz="223571" rtl="0" eaLnBrk="1" latinLnBrk="0" hangingPunct="1">
              <a:defRPr sz="440" kern="1200">
                <a:solidFill>
                  <a:schemeClr val="tx1"/>
                </a:solidFill>
                <a:latin typeface="+mn-lt"/>
                <a:ea typeface="+mn-ea"/>
                <a:cs typeface="+mn-cs"/>
              </a:defRPr>
            </a:lvl9pPr>
          </a:lstStyle>
          <a:p>
            <a:r>
              <a:rPr lang="en-GB" sz="1400" dirty="0">
                <a:cs typeface="Calibri Light"/>
              </a:rPr>
              <a:t>                                                       Downs Syndrome </a:t>
            </a:r>
            <a:endParaRPr lang="en-GB" sz="1400" dirty="0"/>
          </a:p>
        </p:txBody>
      </p:sp>
      <p:sp>
        <p:nvSpPr>
          <p:cNvPr id="5" name="TextBox 4">
            <a:extLst>
              <a:ext uri="{FF2B5EF4-FFF2-40B4-BE49-F238E27FC236}">
                <a16:creationId xmlns:a16="http://schemas.microsoft.com/office/drawing/2014/main" id="{E8430205-B97D-858A-1D7C-72F252689D17}"/>
              </a:ext>
            </a:extLst>
          </p:cNvPr>
          <p:cNvSpPr txBox="1"/>
          <p:nvPr/>
        </p:nvSpPr>
        <p:spPr>
          <a:xfrm>
            <a:off x="234826" y="182134"/>
            <a:ext cx="3039145" cy="5698263"/>
          </a:xfrm>
          <a:prstGeom prst="rect">
            <a:avLst/>
          </a:prstGeom>
          <a:solidFill>
            <a:schemeClr val="tx2">
              <a:lumMod val="10000"/>
              <a:lumOff val="90000"/>
            </a:schemeClr>
          </a:solidFill>
          <a:ln w="57150">
            <a:solidFill>
              <a:schemeClr val="accent1">
                <a:lumMod val="50000"/>
              </a:schemeClr>
            </a:solidFill>
          </a:ln>
        </p:spPr>
        <p:txBody>
          <a:bodyPr rot="0" spcFirstLastPara="0" vertOverflow="overflow" horzOverflow="overflow" vert="horz" wrap="square" lIns="19594" tIns="9797" rIns="19594" bIns="9797" numCol="1" spcCol="0" rtlCol="0" fromWordArt="0" anchor="t" anchorCtr="0" forceAA="0" compatLnSpc="1">
            <a:prstTxWarp prst="textNoShape">
              <a:avLst/>
            </a:prstTxWarp>
            <a:spAutoFit/>
          </a:bodyPr>
          <a:lstStyle>
            <a:defPPr>
              <a:defRPr lang="en-GB"/>
            </a:defPPr>
            <a:lvl1pPr marL="0" algn="l" defTabSz="223571" rtl="0" eaLnBrk="1" latinLnBrk="0" hangingPunct="1">
              <a:defRPr sz="440" kern="1200">
                <a:solidFill>
                  <a:schemeClr val="tx1"/>
                </a:solidFill>
                <a:latin typeface="+mn-lt"/>
                <a:ea typeface="+mn-ea"/>
                <a:cs typeface="+mn-cs"/>
              </a:defRPr>
            </a:lvl1pPr>
            <a:lvl2pPr marL="111785" algn="l" defTabSz="223571" rtl="0" eaLnBrk="1" latinLnBrk="0" hangingPunct="1">
              <a:defRPr sz="440" kern="1200">
                <a:solidFill>
                  <a:schemeClr val="tx1"/>
                </a:solidFill>
                <a:latin typeface="+mn-lt"/>
                <a:ea typeface="+mn-ea"/>
                <a:cs typeface="+mn-cs"/>
              </a:defRPr>
            </a:lvl2pPr>
            <a:lvl3pPr marL="223571" algn="l" defTabSz="223571" rtl="0" eaLnBrk="1" latinLnBrk="0" hangingPunct="1">
              <a:defRPr sz="440" kern="1200">
                <a:solidFill>
                  <a:schemeClr val="tx1"/>
                </a:solidFill>
                <a:latin typeface="+mn-lt"/>
                <a:ea typeface="+mn-ea"/>
                <a:cs typeface="+mn-cs"/>
              </a:defRPr>
            </a:lvl3pPr>
            <a:lvl4pPr marL="335356" algn="l" defTabSz="223571" rtl="0" eaLnBrk="1" latinLnBrk="0" hangingPunct="1">
              <a:defRPr sz="440" kern="1200">
                <a:solidFill>
                  <a:schemeClr val="tx1"/>
                </a:solidFill>
                <a:latin typeface="+mn-lt"/>
                <a:ea typeface="+mn-ea"/>
                <a:cs typeface="+mn-cs"/>
              </a:defRPr>
            </a:lvl4pPr>
            <a:lvl5pPr marL="447142" algn="l" defTabSz="223571" rtl="0" eaLnBrk="1" latinLnBrk="0" hangingPunct="1">
              <a:defRPr sz="440" kern="1200">
                <a:solidFill>
                  <a:schemeClr val="tx1"/>
                </a:solidFill>
                <a:latin typeface="+mn-lt"/>
                <a:ea typeface="+mn-ea"/>
                <a:cs typeface="+mn-cs"/>
              </a:defRPr>
            </a:lvl5pPr>
            <a:lvl6pPr marL="558927" algn="l" defTabSz="223571" rtl="0" eaLnBrk="1" latinLnBrk="0" hangingPunct="1">
              <a:defRPr sz="440" kern="1200">
                <a:solidFill>
                  <a:schemeClr val="tx1"/>
                </a:solidFill>
                <a:latin typeface="+mn-lt"/>
                <a:ea typeface="+mn-ea"/>
                <a:cs typeface="+mn-cs"/>
              </a:defRPr>
            </a:lvl6pPr>
            <a:lvl7pPr marL="670712" algn="l" defTabSz="223571" rtl="0" eaLnBrk="1" latinLnBrk="0" hangingPunct="1">
              <a:defRPr sz="440" kern="1200">
                <a:solidFill>
                  <a:schemeClr val="tx1"/>
                </a:solidFill>
                <a:latin typeface="+mn-lt"/>
                <a:ea typeface="+mn-ea"/>
                <a:cs typeface="+mn-cs"/>
              </a:defRPr>
            </a:lvl7pPr>
            <a:lvl8pPr marL="782498" algn="l" defTabSz="223571" rtl="0" eaLnBrk="1" latinLnBrk="0" hangingPunct="1">
              <a:defRPr sz="440" kern="1200">
                <a:solidFill>
                  <a:schemeClr val="tx1"/>
                </a:solidFill>
                <a:latin typeface="+mn-lt"/>
                <a:ea typeface="+mn-ea"/>
                <a:cs typeface="+mn-cs"/>
              </a:defRPr>
            </a:lvl8pPr>
            <a:lvl9pPr marL="894283" algn="l" defTabSz="223571" rtl="0" eaLnBrk="1" latinLnBrk="0" hangingPunct="1">
              <a:defRPr sz="440" kern="1200">
                <a:solidFill>
                  <a:schemeClr val="tx1"/>
                </a:solidFill>
                <a:latin typeface="+mn-lt"/>
                <a:ea typeface="+mn-ea"/>
                <a:cs typeface="+mn-cs"/>
              </a:defRPr>
            </a:lvl9pPr>
          </a:lstStyle>
          <a:p>
            <a:r>
              <a:rPr lang="en-GB" sz="900" u="sng" dirty="0">
                <a:cs typeface="Calibri"/>
              </a:rPr>
              <a:t>Barriers </a:t>
            </a:r>
          </a:p>
          <a:p>
            <a:r>
              <a:rPr lang="en-GB" sz="900" dirty="0">
                <a:cs typeface="Calibri"/>
              </a:rPr>
              <a:t>Children with Downs Syndrome often find it difficult to move around due to low muscle tone. This is called hypotonia. This can have an impact on children's physical development. Hypotonia can and often does improve with age. However, most children will develop gross motor skills such as crawling and walking later </a:t>
            </a:r>
            <a:r>
              <a:rPr lang="en-GB" sz="900">
                <a:cs typeface="Calibri"/>
              </a:rPr>
              <a:t>than other children (Fergus, 2022). </a:t>
            </a:r>
            <a:endParaRPr lang="en-GB" sz="900" u="sng" dirty="0">
              <a:cs typeface="Calibri"/>
            </a:endParaRPr>
          </a:p>
          <a:p>
            <a:r>
              <a:rPr lang="en-GB" sz="900" dirty="0">
                <a:cs typeface="Calibri"/>
              </a:rPr>
              <a:t>Children with Downs Syndrome usually develop at a slower rate when compared to other children. Although DSE (no date) state that children with Downs Syndrome have good social skills. Although some children have delays in their speech and language skills. Children with Downs Syndrome need a lot of support with their development.</a:t>
            </a:r>
          </a:p>
          <a:p>
            <a:endParaRPr lang="en-GB" sz="900" dirty="0">
              <a:cs typeface="Calibri"/>
            </a:endParaRPr>
          </a:p>
          <a:p>
            <a:r>
              <a:rPr lang="en-GB" sz="900" dirty="0">
                <a:ea typeface="+mn-lt"/>
                <a:cs typeface="+mn-lt"/>
              </a:rPr>
              <a:t>Around half of children born with downs syndrome have heart defects and as a result most will need heart surgery soon after birth. Most children will also have some vision and hearing impairments that will have an impact on their development. Children with Downs Syndrome are not expected to live as long because of some of the complications after birth( Downs Syndrome, no date). </a:t>
            </a:r>
            <a:endParaRPr lang="en-GB" dirty="0"/>
          </a:p>
          <a:p>
            <a:endParaRPr lang="en-GB" sz="900" dirty="0">
              <a:cs typeface="Calibri Light"/>
            </a:endParaRPr>
          </a:p>
          <a:p>
            <a:r>
              <a:rPr lang="en-GB" sz="900" dirty="0">
                <a:ea typeface="+mn-lt"/>
                <a:cs typeface="+mn-lt"/>
              </a:rPr>
              <a:t>Children  with Downs Syndrome will usually face some sort of discrimination in their lifetime. This could be at school or  in society in general. It is important that everyone has a good understanding that children with downs syndrome can do many things.  (Callison, 2023)</a:t>
            </a:r>
            <a:endParaRPr lang="en-US" sz="900" dirty="0">
              <a:ea typeface="+mn-lt"/>
              <a:cs typeface="+mn-lt"/>
            </a:endParaRPr>
          </a:p>
          <a:p>
            <a:endParaRPr lang="en-GB" sz="900" dirty="0">
              <a:ea typeface="+mn-lt"/>
              <a:cs typeface="+mn-lt"/>
            </a:endParaRPr>
          </a:p>
          <a:p>
            <a:r>
              <a:rPr lang="en-GB" sz="900" dirty="0">
                <a:cs typeface="Calibri Light"/>
              </a:rPr>
              <a:t>Children with downs syndrome should have a support system in school. Some children may have delayed fine and gross motor skills. This could mean that children with Downs Syndrome may struggle in some lessons using scissors and doing lots of writing.  </a:t>
            </a:r>
            <a:endParaRPr lang="en-US" sz="900" dirty="0">
              <a:ea typeface="+mn-lt"/>
              <a:cs typeface="+mn-lt"/>
            </a:endParaRPr>
          </a:p>
          <a:p>
            <a:r>
              <a:rPr lang="en-GB" sz="900" dirty="0">
                <a:cs typeface="Calibri Light"/>
              </a:rPr>
              <a:t>To help support the child it is important that the teacher is aware of the child's individual learning plan, and it is the teacher's responsibility to be aware of the child's target (</a:t>
            </a:r>
            <a:r>
              <a:rPr lang="en-GB" sz="900" dirty="0" err="1">
                <a:cs typeface="Calibri Light"/>
              </a:rPr>
              <a:t>Scotens</a:t>
            </a:r>
            <a:r>
              <a:rPr lang="en-GB" sz="900" dirty="0">
                <a:cs typeface="Calibri Light"/>
              </a:rPr>
              <a:t>, 2008).</a:t>
            </a:r>
            <a:endParaRPr lang="en-GB" dirty="0"/>
          </a:p>
          <a:p>
            <a:endParaRPr lang="en-GB" sz="900" dirty="0">
              <a:cs typeface="Calibri"/>
            </a:endParaRPr>
          </a:p>
          <a:p>
            <a:endParaRPr lang="en-GB" sz="900" dirty="0">
              <a:cs typeface="Calibri"/>
            </a:endParaRPr>
          </a:p>
          <a:p>
            <a:endParaRPr lang="en-GB" sz="900" dirty="0">
              <a:cs typeface="Calibri"/>
            </a:endParaRPr>
          </a:p>
          <a:p>
            <a:endParaRPr lang="en-GB" sz="900" dirty="0">
              <a:cs typeface="Calibri"/>
            </a:endParaRPr>
          </a:p>
        </p:txBody>
      </p:sp>
      <p:sp>
        <p:nvSpPr>
          <p:cNvPr id="3" name="TextBox 2">
            <a:extLst>
              <a:ext uri="{FF2B5EF4-FFF2-40B4-BE49-F238E27FC236}">
                <a16:creationId xmlns:a16="http://schemas.microsoft.com/office/drawing/2014/main" id="{DAFE97AC-4848-CE37-5AC0-1975ACFA658C}"/>
              </a:ext>
            </a:extLst>
          </p:cNvPr>
          <p:cNvSpPr txBox="1"/>
          <p:nvPr/>
        </p:nvSpPr>
        <p:spPr>
          <a:xfrm>
            <a:off x="8699973" y="182417"/>
            <a:ext cx="3213186" cy="3403084"/>
          </a:xfrm>
          <a:prstGeom prst="rect">
            <a:avLst/>
          </a:prstGeom>
          <a:solidFill>
            <a:schemeClr val="tx2">
              <a:lumMod val="10000"/>
              <a:lumOff val="90000"/>
            </a:schemeClr>
          </a:solidFill>
          <a:ln w="57150">
            <a:solidFill>
              <a:schemeClr val="accent1">
                <a:lumMod val="50000"/>
              </a:schemeClr>
            </a:solidFill>
          </a:ln>
        </p:spPr>
        <p:txBody>
          <a:bodyPr rot="0" spcFirstLastPara="0" vertOverflow="overflow" horzOverflow="overflow" vert="horz" wrap="square" lIns="19594" tIns="9797" rIns="19594" bIns="9797" numCol="1" spcCol="0" rtlCol="0" fromWordArt="0" anchor="t" anchorCtr="0" forceAA="0" compatLnSpc="1">
            <a:prstTxWarp prst="textNoShape">
              <a:avLst/>
            </a:prstTxWarp>
            <a:spAutoFit/>
          </a:bodyPr>
          <a:lstStyle>
            <a:defPPr>
              <a:defRPr lang="en-GB"/>
            </a:defPPr>
            <a:lvl1pPr marL="0" algn="l" defTabSz="223571" rtl="0" eaLnBrk="1" latinLnBrk="0" hangingPunct="1">
              <a:defRPr sz="440" kern="1200">
                <a:solidFill>
                  <a:schemeClr val="tx1"/>
                </a:solidFill>
                <a:latin typeface="+mn-lt"/>
                <a:ea typeface="+mn-ea"/>
                <a:cs typeface="+mn-cs"/>
              </a:defRPr>
            </a:lvl1pPr>
            <a:lvl2pPr marL="111785" algn="l" defTabSz="223571" rtl="0" eaLnBrk="1" latinLnBrk="0" hangingPunct="1">
              <a:defRPr sz="440" kern="1200">
                <a:solidFill>
                  <a:schemeClr val="tx1"/>
                </a:solidFill>
                <a:latin typeface="+mn-lt"/>
                <a:ea typeface="+mn-ea"/>
                <a:cs typeface="+mn-cs"/>
              </a:defRPr>
            </a:lvl2pPr>
            <a:lvl3pPr marL="223571" algn="l" defTabSz="223571" rtl="0" eaLnBrk="1" latinLnBrk="0" hangingPunct="1">
              <a:defRPr sz="440" kern="1200">
                <a:solidFill>
                  <a:schemeClr val="tx1"/>
                </a:solidFill>
                <a:latin typeface="+mn-lt"/>
                <a:ea typeface="+mn-ea"/>
                <a:cs typeface="+mn-cs"/>
              </a:defRPr>
            </a:lvl3pPr>
            <a:lvl4pPr marL="335356" algn="l" defTabSz="223571" rtl="0" eaLnBrk="1" latinLnBrk="0" hangingPunct="1">
              <a:defRPr sz="440" kern="1200">
                <a:solidFill>
                  <a:schemeClr val="tx1"/>
                </a:solidFill>
                <a:latin typeface="+mn-lt"/>
                <a:ea typeface="+mn-ea"/>
                <a:cs typeface="+mn-cs"/>
              </a:defRPr>
            </a:lvl4pPr>
            <a:lvl5pPr marL="447142" algn="l" defTabSz="223571" rtl="0" eaLnBrk="1" latinLnBrk="0" hangingPunct="1">
              <a:defRPr sz="440" kern="1200">
                <a:solidFill>
                  <a:schemeClr val="tx1"/>
                </a:solidFill>
                <a:latin typeface="+mn-lt"/>
                <a:ea typeface="+mn-ea"/>
                <a:cs typeface="+mn-cs"/>
              </a:defRPr>
            </a:lvl5pPr>
            <a:lvl6pPr marL="558927" algn="l" defTabSz="223571" rtl="0" eaLnBrk="1" latinLnBrk="0" hangingPunct="1">
              <a:defRPr sz="440" kern="1200">
                <a:solidFill>
                  <a:schemeClr val="tx1"/>
                </a:solidFill>
                <a:latin typeface="+mn-lt"/>
                <a:ea typeface="+mn-ea"/>
                <a:cs typeface="+mn-cs"/>
              </a:defRPr>
            </a:lvl6pPr>
            <a:lvl7pPr marL="670712" algn="l" defTabSz="223571" rtl="0" eaLnBrk="1" latinLnBrk="0" hangingPunct="1">
              <a:defRPr sz="440" kern="1200">
                <a:solidFill>
                  <a:schemeClr val="tx1"/>
                </a:solidFill>
                <a:latin typeface="+mn-lt"/>
                <a:ea typeface="+mn-ea"/>
                <a:cs typeface="+mn-cs"/>
              </a:defRPr>
            </a:lvl7pPr>
            <a:lvl8pPr marL="782498" algn="l" defTabSz="223571" rtl="0" eaLnBrk="1" latinLnBrk="0" hangingPunct="1">
              <a:defRPr sz="440" kern="1200">
                <a:solidFill>
                  <a:schemeClr val="tx1"/>
                </a:solidFill>
                <a:latin typeface="+mn-lt"/>
                <a:ea typeface="+mn-ea"/>
                <a:cs typeface="+mn-cs"/>
              </a:defRPr>
            </a:lvl8pPr>
            <a:lvl9pPr marL="894283" algn="l" defTabSz="223571" rtl="0" eaLnBrk="1" latinLnBrk="0" hangingPunct="1">
              <a:defRPr sz="440" kern="1200">
                <a:solidFill>
                  <a:schemeClr val="tx1"/>
                </a:solidFill>
                <a:latin typeface="+mn-lt"/>
                <a:ea typeface="+mn-ea"/>
                <a:cs typeface="+mn-cs"/>
              </a:defRPr>
            </a:lvl9pPr>
          </a:lstStyle>
          <a:p>
            <a:r>
              <a:rPr lang="en-GB" sz="900" u="sng" dirty="0">
                <a:cs typeface="Calibri"/>
              </a:rPr>
              <a:t>Screening during pregnancy</a:t>
            </a:r>
            <a:r>
              <a:rPr lang="en-GB" sz="900" dirty="0">
                <a:cs typeface="Calibri"/>
              </a:rPr>
              <a:t> </a:t>
            </a:r>
          </a:p>
          <a:p>
            <a:r>
              <a:rPr lang="en-GB" sz="900" dirty="0">
                <a:cs typeface="Calibri"/>
              </a:rPr>
              <a:t>Every  pregnant women will be offered screening tests during their pregnancy. It is completely optional and not every women will choose to take part. The screening tests will be offered between 10-14 weeks of pregnancy. </a:t>
            </a:r>
          </a:p>
          <a:p>
            <a:r>
              <a:rPr lang="en-GB" sz="900" dirty="0">
                <a:cs typeface="Calibri"/>
              </a:rPr>
              <a:t>The tests combines an ultrasound with blood tests. The fluid at the back of the babies' neck is measured, and blood tests usually taken at the 12 weeks scan combined with the woman's age is then used to work out the chances of the child having Downs Syndrome and other syndromes. (NHS, 2021). </a:t>
            </a:r>
          </a:p>
          <a:p>
            <a:endParaRPr lang="en-GB" sz="900" dirty="0">
              <a:cs typeface="Calibri"/>
            </a:endParaRPr>
          </a:p>
          <a:p>
            <a:endParaRPr lang="en-GB" sz="900" dirty="0">
              <a:cs typeface="Calibri"/>
            </a:endParaRPr>
          </a:p>
          <a:p>
            <a:r>
              <a:rPr lang="en-GB" sz="900" u="sng" dirty="0">
                <a:ea typeface="+mn-lt"/>
                <a:cs typeface="+mn-lt"/>
              </a:rPr>
              <a:t>Support for parents </a:t>
            </a:r>
            <a:endParaRPr lang="en-GB" sz="900" dirty="0">
              <a:ea typeface="+mn-lt"/>
              <a:cs typeface="+mn-lt"/>
            </a:endParaRPr>
          </a:p>
          <a:p>
            <a:r>
              <a:rPr lang="en-GB" sz="900" dirty="0">
                <a:ea typeface="+mn-lt"/>
                <a:cs typeface="+mn-lt"/>
              </a:rPr>
              <a:t>When a child is diagnosed with Downs Syndrome. It can be a worrying time for parents. It is important that parents and carers get the help they need. They are many support groups available for parents to get help and advice when needed. There are charities  such as Downs Syndrome Association that will do all they can to provide support for families when needed. (NHS, 2019).  </a:t>
            </a:r>
            <a:endParaRPr lang="en-GB" dirty="0"/>
          </a:p>
          <a:p>
            <a:endParaRPr lang="en-GB" sz="900" dirty="0">
              <a:cs typeface="Calibri"/>
            </a:endParaRPr>
          </a:p>
          <a:p>
            <a:endParaRPr lang="en-GB" sz="900" dirty="0">
              <a:cs typeface="Calibri"/>
            </a:endParaRPr>
          </a:p>
          <a:p>
            <a:endParaRPr lang="en-GB" sz="900" dirty="0">
              <a:cs typeface="Calibri"/>
            </a:endParaRPr>
          </a:p>
          <a:p>
            <a:endParaRPr lang="en-GB" sz="257">
              <a:cs typeface="Calibri"/>
            </a:endParaRPr>
          </a:p>
          <a:p>
            <a:endParaRPr lang="en-GB" sz="257">
              <a:cs typeface="Calibri"/>
            </a:endParaRPr>
          </a:p>
          <a:p>
            <a:endParaRPr lang="en-GB" sz="257">
              <a:cs typeface="Calibri"/>
            </a:endParaRPr>
          </a:p>
          <a:p>
            <a:endParaRPr lang="en-GB" sz="257">
              <a:cs typeface="Calibri"/>
            </a:endParaRPr>
          </a:p>
          <a:p>
            <a:endParaRPr lang="en-GB" sz="257">
              <a:cs typeface="Calibri"/>
            </a:endParaRPr>
          </a:p>
        </p:txBody>
      </p:sp>
      <p:pic>
        <p:nvPicPr>
          <p:cNvPr id="8" name="Picture 9" descr="A picture containing pie chart&#10;&#10;Description automatically generated">
            <a:extLst>
              <a:ext uri="{FF2B5EF4-FFF2-40B4-BE49-F238E27FC236}">
                <a16:creationId xmlns:a16="http://schemas.microsoft.com/office/drawing/2014/main" id="{18C97D4D-BCDC-067B-7E7D-F564BBE2A578}"/>
              </a:ext>
            </a:extLst>
          </p:cNvPr>
          <p:cNvPicPr>
            <a:picLocks noChangeAspect="1"/>
          </p:cNvPicPr>
          <p:nvPr/>
        </p:nvPicPr>
        <p:blipFill>
          <a:blip r:embed="rId2"/>
          <a:stretch>
            <a:fillRect/>
          </a:stretch>
        </p:blipFill>
        <p:spPr>
          <a:xfrm>
            <a:off x="230659" y="5926701"/>
            <a:ext cx="1601552" cy="993627"/>
          </a:xfrm>
          <a:prstGeom prst="rect">
            <a:avLst/>
          </a:prstGeom>
        </p:spPr>
      </p:pic>
      <p:sp>
        <p:nvSpPr>
          <p:cNvPr id="10" name="TextBox 9">
            <a:extLst>
              <a:ext uri="{FF2B5EF4-FFF2-40B4-BE49-F238E27FC236}">
                <a16:creationId xmlns:a16="http://schemas.microsoft.com/office/drawing/2014/main" id="{4C3703E5-C5EC-A4FA-6926-971A8F9892A5}"/>
              </a:ext>
            </a:extLst>
          </p:cNvPr>
          <p:cNvSpPr txBox="1"/>
          <p:nvPr/>
        </p:nvSpPr>
        <p:spPr>
          <a:xfrm>
            <a:off x="1276383" y="6560589"/>
            <a:ext cx="641121" cy="296784"/>
          </a:xfrm>
          <a:prstGeom prst="rect">
            <a:avLst/>
          </a:prstGeom>
          <a:noFill/>
        </p:spPr>
        <p:txBody>
          <a:bodyPr rot="0" spcFirstLastPara="0" vertOverflow="overflow" horzOverflow="overflow" vert="horz" wrap="square" lIns="19594" tIns="9797" rIns="19594" bIns="9797" numCol="1" spcCol="0" rtlCol="0" fromWordArt="0" anchor="t" anchorCtr="0" forceAA="0" compatLnSpc="1">
            <a:prstTxWarp prst="textNoShape">
              <a:avLst/>
            </a:prstTxWarp>
            <a:spAutoFit/>
          </a:bodyPr>
          <a:lstStyle>
            <a:defPPr>
              <a:defRPr lang="en-GB"/>
            </a:defPPr>
            <a:lvl1pPr marL="0" algn="l" defTabSz="223571" rtl="0" eaLnBrk="1" latinLnBrk="0" hangingPunct="1">
              <a:defRPr sz="440" kern="1200">
                <a:solidFill>
                  <a:schemeClr val="tx1"/>
                </a:solidFill>
                <a:latin typeface="+mn-lt"/>
                <a:ea typeface="+mn-ea"/>
                <a:cs typeface="+mn-cs"/>
              </a:defRPr>
            </a:lvl1pPr>
            <a:lvl2pPr marL="111785" algn="l" defTabSz="223571" rtl="0" eaLnBrk="1" latinLnBrk="0" hangingPunct="1">
              <a:defRPr sz="440" kern="1200">
                <a:solidFill>
                  <a:schemeClr val="tx1"/>
                </a:solidFill>
                <a:latin typeface="+mn-lt"/>
                <a:ea typeface="+mn-ea"/>
                <a:cs typeface="+mn-cs"/>
              </a:defRPr>
            </a:lvl2pPr>
            <a:lvl3pPr marL="223571" algn="l" defTabSz="223571" rtl="0" eaLnBrk="1" latinLnBrk="0" hangingPunct="1">
              <a:defRPr sz="440" kern="1200">
                <a:solidFill>
                  <a:schemeClr val="tx1"/>
                </a:solidFill>
                <a:latin typeface="+mn-lt"/>
                <a:ea typeface="+mn-ea"/>
                <a:cs typeface="+mn-cs"/>
              </a:defRPr>
            </a:lvl3pPr>
            <a:lvl4pPr marL="335356" algn="l" defTabSz="223571" rtl="0" eaLnBrk="1" latinLnBrk="0" hangingPunct="1">
              <a:defRPr sz="440" kern="1200">
                <a:solidFill>
                  <a:schemeClr val="tx1"/>
                </a:solidFill>
                <a:latin typeface="+mn-lt"/>
                <a:ea typeface="+mn-ea"/>
                <a:cs typeface="+mn-cs"/>
              </a:defRPr>
            </a:lvl4pPr>
            <a:lvl5pPr marL="447142" algn="l" defTabSz="223571" rtl="0" eaLnBrk="1" latinLnBrk="0" hangingPunct="1">
              <a:defRPr sz="440" kern="1200">
                <a:solidFill>
                  <a:schemeClr val="tx1"/>
                </a:solidFill>
                <a:latin typeface="+mn-lt"/>
                <a:ea typeface="+mn-ea"/>
                <a:cs typeface="+mn-cs"/>
              </a:defRPr>
            </a:lvl5pPr>
            <a:lvl6pPr marL="558927" algn="l" defTabSz="223571" rtl="0" eaLnBrk="1" latinLnBrk="0" hangingPunct="1">
              <a:defRPr sz="440" kern="1200">
                <a:solidFill>
                  <a:schemeClr val="tx1"/>
                </a:solidFill>
                <a:latin typeface="+mn-lt"/>
                <a:ea typeface="+mn-ea"/>
                <a:cs typeface="+mn-cs"/>
              </a:defRPr>
            </a:lvl6pPr>
            <a:lvl7pPr marL="670712" algn="l" defTabSz="223571" rtl="0" eaLnBrk="1" latinLnBrk="0" hangingPunct="1">
              <a:defRPr sz="440" kern="1200">
                <a:solidFill>
                  <a:schemeClr val="tx1"/>
                </a:solidFill>
                <a:latin typeface="+mn-lt"/>
                <a:ea typeface="+mn-ea"/>
                <a:cs typeface="+mn-cs"/>
              </a:defRPr>
            </a:lvl7pPr>
            <a:lvl8pPr marL="782498" algn="l" defTabSz="223571" rtl="0" eaLnBrk="1" latinLnBrk="0" hangingPunct="1">
              <a:defRPr sz="440" kern="1200">
                <a:solidFill>
                  <a:schemeClr val="tx1"/>
                </a:solidFill>
                <a:latin typeface="+mn-lt"/>
                <a:ea typeface="+mn-ea"/>
                <a:cs typeface="+mn-cs"/>
              </a:defRPr>
            </a:lvl8pPr>
            <a:lvl9pPr marL="894283" algn="l" defTabSz="223571" rtl="0" eaLnBrk="1" latinLnBrk="0" hangingPunct="1">
              <a:defRPr sz="440" kern="1200">
                <a:solidFill>
                  <a:schemeClr val="tx1"/>
                </a:solidFill>
                <a:latin typeface="+mn-lt"/>
                <a:ea typeface="+mn-ea"/>
                <a:cs typeface="+mn-cs"/>
              </a:defRPr>
            </a:lvl9pPr>
          </a:lstStyle>
          <a:p>
            <a:r>
              <a:rPr lang="en-GB" sz="900" dirty="0">
                <a:cs typeface="Calibri Light"/>
              </a:rPr>
              <a:t>(Fatima, 2020)</a:t>
            </a:r>
            <a:endParaRPr lang="en-GB" sz="900" dirty="0"/>
          </a:p>
        </p:txBody>
      </p:sp>
      <p:sp>
        <p:nvSpPr>
          <p:cNvPr id="13" name="TextBox 12">
            <a:extLst>
              <a:ext uri="{FF2B5EF4-FFF2-40B4-BE49-F238E27FC236}">
                <a16:creationId xmlns:a16="http://schemas.microsoft.com/office/drawing/2014/main" id="{D6069859-4D35-E617-C997-D8AECF0477B3}"/>
              </a:ext>
            </a:extLst>
          </p:cNvPr>
          <p:cNvSpPr txBox="1"/>
          <p:nvPr/>
        </p:nvSpPr>
        <p:spPr>
          <a:xfrm>
            <a:off x="10143752" y="6160863"/>
            <a:ext cx="173123" cy="112119"/>
          </a:xfrm>
          <a:prstGeom prst="rect">
            <a:avLst/>
          </a:prstGeom>
          <a:noFill/>
        </p:spPr>
        <p:txBody>
          <a:bodyPr rot="0" spcFirstLastPara="0" vertOverflow="overflow" horzOverflow="overflow" vert="horz" wrap="square" lIns="19594" tIns="9797" rIns="19594" bIns="9797" numCol="1" spcCol="0" rtlCol="0" fromWordArt="0" anchor="t" anchorCtr="0" forceAA="0" compatLnSpc="1">
            <a:prstTxWarp prst="textNoShape">
              <a:avLst/>
            </a:prstTxWarp>
            <a:spAutoFit/>
          </a:bodyPr>
          <a:lstStyle>
            <a:defPPr>
              <a:defRPr lang="en-GB"/>
            </a:defPPr>
            <a:lvl1pPr marL="0" algn="l" defTabSz="223571" rtl="0" eaLnBrk="1" latinLnBrk="0" hangingPunct="1">
              <a:defRPr sz="440" kern="1200">
                <a:solidFill>
                  <a:schemeClr val="tx1"/>
                </a:solidFill>
                <a:latin typeface="+mn-lt"/>
                <a:ea typeface="+mn-ea"/>
                <a:cs typeface="+mn-cs"/>
              </a:defRPr>
            </a:lvl1pPr>
            <a:lvl2pPr marL="111785" algn="l" defTabSz="223571" rtl="0" eaLnBrk="1" latinLnBrk="0" hangingPunct="1">
              <a:defRPr sz="440" kern="1200">
                <a:solidFill>
                  <a:schemeClr val="tx1"/>
                </a:solidFill>
                <a:latin typeface="+mn-lt"/>
                <a:ea typeface="+mn-ea"/>
                <a:cs typeface="+mn-cs"/>
              </a:defRPr>
            </a:lvl2pPr>
            <a:lvl3pPr marL="223571" algn="l" defTabSz="223571" rtl="0" eaLnBrk="1" latinLnBrk="0" hangingPunct="1">
              <a:defRPr sz="440" kern="1200">
                <a:solidFill>
                  <a:schemeClr val="tx1"/>
                </a:solidFill>
                <a:latin typeface="+mn-lt"/>
                <a:ea typeface="+mn-ea"/>
                <a:cs typeface="+mn-cs"/>
              </a:defRPr>
            </a:lvl3pPr>
            <a:lvl4pPr marL="335356" algn="l" defTabSz="223571" rtl="0" eaLnBrk="1" latinLnBrk="0" hangingPunct="1">
              <a:defRPr sz="440" kern="1200">
                <a:solidFill>
                  <a:schemeClr val="tx1"/>
                </a:solidFill>
                <a:latin typeface="+mn-lt"/>
                <a:ea typeface="+mn-ea"/>
                <a:cs typeface="+mn-cs"/>
              </a:defRPr>
            </a:lvl4pPr>
            <a:lvl5pPr marL="447142" algn="l" defTabSz="223571" rtl="0" eaLnBrk="1" latinLnBrk="0" hangingPunct="1">
              <a:defRPr sz="440" kern="1200">
                <a:solidFill>
                  <a:schemeClr val="tx1"/>
                </a:solidFill>
                <a:latin typeface="+mn-lt"/>
                <a:ea typeface="+mn-ea"/>
                <a:cs typeface="+mn-cs"/>
              </a:defRPr>
            </a:lvl5pPr>
            <a:lvl6pPr marL="558927" algn="l" defTabSz="223571" rtl="0" eaLnBrk="1" latinLnBrk="0" hangingPunct="1">
              <a:defRPr sz="440" kern="1200">
                <a:solidFill>
                  <a:schemeClr val="tx1"/>
                </a:solidFill>
                <a:latin typeface="+mn-lt"/>
                <a:ea typeface="+mn-ea"/>
                <a:cs typeface="+mn-cs"/>
              </a:defRPr>
            </a:lvl6pPr>
            <a:lvl7pPr marL="670712" algn="l" defTabSz="223571" rtl="0" eaLnBrk="1" latinLnBrk="0" hangingPunct="1">
              <a:defRPr sz="440" kern="1200">
                <a:solidFill>
                  <a:schemeClr val="tx1"/>
                </a:solidFill>
                <a:latin typeface="+mn-lt"/>
                <a:ea typeface="+mn-ea"/>
                <a:cs typeface="+mn-cs"/>
              </a:defRPr>
            </a:lvl7pPr>
            <a:lvl8pPr marL="782498" algn="l" defTabSz="223571" rtl="0" eaLnBrk="1" latinLnBrk="0" hangingPunct="1">
              <a:defRPr sz="440" kern="1200">
                <a:solidFill>
                  <a:schemeClr val="tx1"/>
                </a:solidFill>
                <a:latin typeface="+mn-lt"/>
                <a:ea typeface="+mn-ea"/>
                <a:cs typeface="+mn-cs"/>
              </a:defRPr>
            </a:lvl8pPr>
            <a:lvl9pPr marL="894283" algn="l" defTabSz="223571" rtl="0" eaLnBrk="1" latinLnBrk="0" hangingPunct="1">
              <a:defRPr sz="440" kern="1200">
                <a:solidFill>
                  <a:schemeClr val="tx1"/>
                </a:solidFill>
                <a:latin typeface="+mn-lt"/>
                <a:ea typeface="+mn-ea"/>
                <a:cs typeface="+mn-cs"/>
              </a:defRPr>
            </a:lvl9pPr>
          </a:lstStyle>
          <a:p>
            <a:r>
              <a:rPr lang="en-GB" sz="300" dirty="0">
                <a:cs typeface="Calibri Light"/>
              </a:rPr>
              <a:t>Etsy, no date</a:t>
            </a:r>
          </a:p>
        </p:txBody>
      </p:sp>
      <p:sp>
        <p:nvSpPr>
          <p:cNvPr id="21" name="TextBox 20">
            <a:extLst>
              <a:ext uri="{FF2B5EF4-FFF2-40B4-BE49-F238E27FC236}">
                <a16:creationId xmlns:a16="http://schemas.microsoft.com/office/drawing/2014/main" id="{6AAB7ADA-2517-E342-7350-9D8D656A50B8}"/>
              </a:ext>
            </a:extLst>
          </p:cNvPr>
          <p:cNvSpPr txBox="1"/>
          <p:nvPr/>
        </p:nvSpPr>
        <p:spPr>
          <a:xfrm>
            <a:off x="3587063" y="514317"/>
            <a:ext cx="4809473" cy="5355312"/>
          </a:xfrm>
          <a:prstGeom prst="rect">
            <a:avLst/>
          </a:prstGeom>
          <a:solidFill>
            <a:schemeClr val="tx2">
              <a:lumMod val="10000"/>
              <a:lumOff val="90000"/>
            </a:schemeClr>
          </a:solidFill>
          <a:ln w="57150">
            <a:solidFill>
              <a:schemeClr val="accent1">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u="sng" dirty="0">
                <a:ea typeface="+mn-lt"/>
                <a:cs typeface="+mn-lt"/>
              </a:rPr>
              <a:t>Introduction </a:t>
            </a:r>
          </a:p>
          <a:p>
            <a:r>
              <a:rPr lang="en-GB" sz="900" dirty="0">
                <a:ea typeface="+mn-lt"/>
                <a:cs typeface="+mn-lt"/>
              </a:rPr>
              <a:t>Downs Syndrome is a genetic disorder that effects one in 700 children (Fergus, 2022). </a:t>
            </a:r>
            <a:endParaRPr lang="en-GB" sz="900" u="sng" dirty="0">
              <a:ea typeface="+mn-lt"/>
              <a:cs typeface="+mn-lt"/>
            </a:endParaRPr>
          </a:p>
          <a:p>
            <a:r>
              <a:rPr lang="en-GB" sz="900" dirty="0">
                <a:ea typeface="+mn-lt"/>
                <a:cs typeface="+mn-lt"/>
              </a:rPr>
              <a:t>Children with Downs Syndrome are born with an extra chromosome. This is usually down to chance and has nothing to do with something that happened during pregnancy (NHS, 2019).</a:t>
            </a:r>
            <a:endParaRPr lang="en-US" sz="900" dirty="0">
              <a:ea typeface="+mn-lt"/>
              <a:cs typeface="+mn-lt"/>
            </a:endParaRPr>
          </a:p>
          <a:p>
            <a:endParaRPr lang="en-GB" sz="900" dirty="0">
              <a:ea typeface="+mn-lt"/>
              <a:cs typeface="+mn-lt"/>
            </a:endParaRPr>
          </a:p>
          <a:p>
            <a:r>
              <a:rPr lang="en-GB" sz="900" dirty="0">
                <a:ea typeface="+mn-lt"/>
                <a:cs typeface="+mn-lt"/>
              </a:rPr>
              <a:t>Every child with downs syndrome will have different abilities. Some children will grow up and live a very independent live and some children will rely on others for support (Downs Syndrome Association, 2021)</a:t>
            </a:r>
          </a:p>
          <a:p>
            <a:endParaRPr lang="en-GB" sz="900" dirty="0">
              <a:cs typeface="Calibri Light" panose="020F0302020204030204"/>
            </a:endParaRPr>
          </a:p>
          <a:p>
            <a:r>
              <a:rPr lang="en-GB" sz="900" u="sng" dirty="0">
                <a:ea typeface="+mn-lt"/>
                <a:cs typeface="+mn-lt"/>
              </a:rPr>
              <a:t>Identifying Downs Syndrome </a:t>
            </a:r>
            <a:endParaRPr lang="en-US" sz="900" dirty="0">
              <a:ea typeface="+mn-lt"/>
              <a:cs typeface="+mn-lt"/>
            </a:endParaRPr>
          </a:p>
          <a:p>
            <a:r>
              <a:rPr lang="en-GB" sz="900" dirty="0">
                <a:ea typeface="+mn-lt"/>
                <a:cs typeface="+mn-lt"/>
              </a:rPr>
              <a:t>Downs Syndrome can sometimes be identified during pregnancy. If not then, it is usually identified soon after birth.This is because the distinctive features of Downs Syndrome. These  include a flattened face, a short neck, small ears, smaller hands and feet, and shorter in height as children and adults. (CDC, 2022).</a:t>
            </a:r>
            <a:endParaRPr lang="en-GB"/>
          </a:p>
          <a:p>
            <a:endParaRPr lang="en-GB" sz="900" dirty="0">
              <a:cs typeface="Calibri Light"/>
            </a:endParaRPr>
          </a:p>
          <a:p>
            <a:r>
              <a:rPr lang="en-GB" sz="900" u="sng" dirty="0">
                <a:ea typeface="+mn-lt"/>
                <a:cs typeface="+mn-lt"/>
              </a:rPr>
              <a:t>Types of Downs Syndrome </a:t>
            </a:r>
            <a:endParaRPr lang="en-US" sz="900" dirty="0">
              <a:ea typeface="+mn-lt"/>
              <a:cs typeface="+mn-lt"/>
            </a:endParaRPr>
          </a:p>
          <a:p>
            <a:r>
              <a:rPr lang="en-GB" sz="900" dirty="0">
                <a:ea typeface="+mn-lt"/>
                <a:cs typeface="+mn-lt"/>
              </a:rPr>
              <a:t>Every person has 23 pairs of chromosomes. Children born with Downs Syndrome have an extra set all 23 pairs of chromosomes but also an extra set of chromone 21.  Sometimes Downs Syndrome can be called Chromosome 21 Syndrome. (Heid, 2022)</a:t>
            </a:r>
            <a:endParaRPr lang="en-GB" dirty="0"/>
          </a:p>
          <a:p>
            <a:endParaRPr lang="en-GB" sz="900" dirty="0">
              <a:cs typeface="Calibri Light"/>
            </a:endParaRPr>
          </a:p>
          <a:p>
            <a:r>
              <a:rPr lang="en-GB" sz="900" u="sng" dirty="0">
                <a:cs typeface="Calibri Light"/>
              </a:rPr>
              <a:t>Strategies </a:t>
            </a:r>
            <a:endParaRPr lang="en-US" sz="900" dirty="0">
              <a:ea typeface="+mn-lt"/>
              <a:cs typeface="+mn-lt"/>
            </a:endParaRPr>
          </a:p>
          <a:p>
            <a:r>
              <a:rPr lang="en-GB" sz="900" dirty="0">
                <a:cs typeface="Calibri Light"/>
              </a:rPr>
              <a:t>Although there is no treatment for Downs Syndrome. There are a few things that would help children. As children with downs syndrome struggle with their speech and language. Children seeing a speech and language therapist can help improve their communication skills (Cheung, no date).</a:t>
            </a:r>
            <a:endParaRPr lang="en-US" sz="900" dirty="0">
              <a:ea typeface="+mn-lt"/>
              <a:cs typeface="+mn-lt"/>
            </a:endParaRPr>
          </a:p>
          <a:p>
            <a:r>
              <a:rPr lang="en-GB" sz="900" dirty="0">
                <a:ea typeface="+mn-lt"/>
                <a:cs typeface="+mn-lt"/>
              </a:rPr>
              <a:t>(</a:t>
            </a:r>
            <a:r>
              <a:rPr lang="en-GB" sz="900" dirty="0" err="1">
                <a:ea typeface="+mn-lt"/>
                <a:cs typeface="+mn-lt"/>
              </a:rPr>
              <a:t>Scoten</a:t>
            </a:r>
            <a:r>
              <a:rPr lang="en-GB" sz="900" dirty="0">
                <a:ea typeface="+mn-lt"/>
                <a:cs typeface="+mn-lt"/>
              </a:rPr>
              <a:t>, 2014) states that children who are delayed in their speech and language should sit at the front of the class and use simple language. This could make children feel excluded and may make it harder for children to build relationships with other children in the classroom. </a:t>
            </a:r>
            <a:endParaRPr lang="en-US" sz="900" dirty="0">
              <a:ea typeface="+mn-lt"/>
              <a:cs typeface="+mn-lt"/>
            </a:endParaRPr>
          </a:p>
          <a:p>
            <a:endParaRPr lang="en-GB" sz="900" dirty="0">
              <a:ea typeface="+mn-lt"/>
              <a:cs typeface="+mn-lt"/>
            </a:endParaRPr>
          </a:p>
          <a:p>
            <a:r>
              <a:rPr lang="en-GB" sz="900" dirty="0">
                <a:ea typeface="+mn-lt"/>
                <a:cs typeface="+mn-lt"/>
              </a:rPr>
              <a:t>Some children with hearing and vision impairments need the extra support in the  classroom. Teachers should make use of the teaching assistants in the classroom to help support children. Children with downs syndrome should be intitled to a 1-1 teaching assistant. This will help support the child to learn in a busy classroom alongside other children (</a:t>
            </a:r>
            <a:r>
              <a:rPr lang="en-GB" sz="900" dirty="0" err="1">
                <a:ea typeface="+mn-lt"/>
                <a:cs typeface="+mn-lt"/>
              </a:rPr>
              <a:t>Scoten</a:t>
            </a:r>
            <a:r>
              <a:rPr lang="en-GB" sz="900" dirty="0">
                <a:ea typeface="+mn-lt"/>
                <a:cs typeface="+mn-lt"/>
              </a:rPr>
              <a:t>, 2014). Children having the same 1-1 support worker will allow the child to build a healthy strong relationship with their support worker. This will have a positive impact on the child's development as they will be learning to the best of their ability with the correct support. </a:t>
            </a:r>
            <a:endParaRPr lang="en-GB" sz="900" dirty="0">
              <a:cs typeface="Calibri Light"/>
            </a:endParaRPr>
          </a:p>
          <a:p>
            <a:endParaRPr lang="en-GB" sz="900" dirty="0">
              <a:cs typeface="Calibri Light"/>
            </a:endParaRPr>
          </a:p>
          <a:p>
            <a:endParaRPr lang="en-GB" sz="900" dirty="0">
              <a:cs typeface="Calibri Light"/>
            </a:endParaRPr>
          </a:p>
        </p:txBody>
      </p:sp>
      <p:pic>
        <p:nvPicPr>
          <p:cNvPr id="12" name="Picture 12" descr="A picture containing text, clipart&#10;&#10;Description automatically generated">
            <a:extLst>
              <a:ext uri="{FF2B5EF4-FFF2-40B4-BE49-F238E27FC236}">
                <a16:creationId xmlns:a16="http://schemas.microsoft.com/office/drawing/2014/main" id="{DF1D35B2-320B-9CBB-9F95-9F3C21AADD2E}"/>
              </a:ext>
            </a:extLst>
          </p:cNvPr>
          <p:cNvPicPr>
            <a:picLocks noChangeAspect="1"/>
          </p:cNvPicPr>
          <p:nvPr/>
        </p:nvPicPr>
        <p:blipFill>
          <a:blip r:embed="rId3"/>
          <a:stretch>
            <a:fillRect/>
          </a:stretch>
        </p:blipFill>
        <p:spPr>
          <a:xfrm>
            <a:off x="7607925" y="-48350"/>
            <a:ext cx="835715" cy="513733"/>
          </a:xfrm>
          <a:prstGeom prst="rect">
            <a:avLst/>
          </a:prstGeom>
          <a:ln w="6350">
            <a:solidFill>
              <a:schemeClr val="tx1"/>
            </a:solidFill>
          </a:ln>
        </p:spPr>
      </p:pic>
      <p:sp>
        <p:nvSpPr>
          <p:cNvPr id="4" name="TextBox 3">
            <a:extLst>
              <a:ext uri="{FF2B5EF4-FFF2-40B4-BE49-F238E27FC236}">
                <a16:creationId xmlns:a16="http://schemas.microsoft.com/office/drawing/2014/main" id="{EF365FCE-3037-91E7-05B3-96C7B4753805}"/>
              </a:ext>
            </a:extLst>
          </p:cNvPr>
          <p:cNvSpPr txBox="1"/>
          <p:nvPr/>
        </p:nvSpPr>
        <p:spPr>
          <a:xfrm>
            <a:off x="8705516" y="3714921"/>
            <a:ext cx="3209635" cy="1061829"/>
          </a:xfrm>
          <a:prstGeom prst="rect">
            <a:avLst/>
          </a:prstGeom>
          <a:solidFill>
            <a:schemeClr val="tx2">
              <a:lumMod val="10000"/>
              <a:lumOff val="90000"/>
            </a:schemeClr>
          </a:solidFill>
          <a:ln w="57150">
            <a:solidFill>
              <a:schemeClr val="accent1">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u="sng" dirty="0">
                <a:cs typeface="Calibri Light"/>
              </a:rPr>
              <a:t>Barriers </a:t>
            </a:r>
          </a:p>
          <a:p>
            <a:r>
              <a:rPr lang="en-GB" sz="900" dirty="0">
                <a:cs typeface="Calibri Light"/>
              </a:rPr>
              <a:t>Sign language is often used as a way of children with downs syndrome communicating. However, sign language is not taught in all schools as some schools say the curriculum is full and there is no time for teachers to teach sign language. This can make it very difficult for children with delayed speech and language to communicate in schools.  </a:t>
            </a:r>
          </a:p>
        </p:txBody>
      </p:sp>
      <p:sp>
        <p:nvSpPr>
          <p:cNvPr id="6" name="TextBox 5">
            <a:extLst>
              <a:ext uri="{FF2B5EF4-FFF2-40B4-BE49-F238E27FC236}">
                <a16:creationId xmlns:a16="http://schemas.microsoft.com/office/drawing/2014/main" id="{E30D814D-3EC9-3F2B-FAEA-83470057FCF6}"/>
              </a:ext>
            </a:extLst>
          </p:cNvPr>
          <p:cNvSpPr txBox="1"/>
          <p:nvPr/>
        </p:nvSpPr>
        <p:spPr>
          <a:xfrm>
            <a:off x="8693727" y="5033817"/>
            <a:ext cx="3255818" cy="1338828"/>
          </a:xfrm>
          <a:prstGeom prst="rect">
            <a:avLst/>
          </a:prstGeom>
          <a:solidFill>
            <a:schemeClr val="tx2">
              <a:lumMod val="10000"/>
              <a:lumOff val="90000"/>
            </a:schemeClr>
          </a:solidFill>
          <a:ln w="57150">
            <a:solidFill>
              <a:schemeClr val="accent1">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u="sng" dirty="0">
                <a:cs typeface="Calibri Light"/>
              </a:rPr>
              <a:t>Conclusion </a:t>
            </a:r>
          </a:p>
          <a:p>
            <a:r>
              <a:rPr lang="en-GB" sz="900" dirty="0">
                <a:cs typeface="Calibri Light"/>
              </a:rPr>
              <a:t>To conclude, downs syndrome is a genetic disorder and children with downs syndrome have many difficulties as a result. Although there is no cure for downs syndrome, children with downs syndrome can still live their life to the best of their abilities.. Children can still live an independent life depending on their abilities. There is lots of support available for families including support groups from families that have been through the same diagnosis of downs syndrome. </a:t>
            </a:r>
          </a:p>
        </p:txBody>
      </p:sp>
      <p:pic>
        <p:nvPicPr>
          <p:cNvPr id="7" name="Picture 8" descr="A picture containing text, clipart&#10;&#10;Description automatically generated">
            <a:extLst>
              <a:ext uri="{FF2B5EF4-FFF2-40B4-BE49-F238E27FC236}">
                <a16:creationId xmlns:a16="http://schemas.microsoft.com/office/drawing/2014/main" id="{1E15E96B-16AF-BD7E-C608-C05D2EB9BBE9}"/>
              </a:ext>
            </a:extLst>
          </p:cNvPr>
          <p:cNvPicPr>
            <a:picLocks noChangeAspect="1"/>
          </p:cNvPicPr>
          <p:nvPr/>
        </p:nvPicPr>
        <p:blipFill>
          <a:blip r:embed="rId4"/>
          <a:stretch>
            <a:fillRect/>
          </a:stretch>
        </p:blipFill>
        <p:spPr>
          <a:xfrm>
            <a:off x="1829356" y="5927228"/>
            <a:ext cx="1448584" cy="931452"/>
          </a:xfrm>
          <a:prstGeom prst="rect">
            <a:avLst/>
          </a:prstGeom>
        </p:spPr>
      </p:pic>
      <p:sp>
        <p:nvSpPr>
          <p:cNvPr id="9" name="TextBox 8">
            <a:extLst>
              <a:ext uri="{FF2B5EF4-FFF2-40B4-BE49-F238E27FC236}">
                <a16:creationId xmlns:a16="http://schemas.microsoft.com/office/drawing/2014/main" id="{053E3A96-1FF2-50A2-B03A-B6E95841AB4C}"/>
              </a:ext>
            </a:extLst>
          </p:cNvPr>
          <p:cNvSpPr txBox="1"/>
          <p:nvPr/>
        </p:nvSpPr>
        <p:spPr>
          <a:xfrm>
            <a:off x="2167788" y="5875430"/>
            <a:ext cx="854363"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dirty="0">
                <a:cs typeface="Calibri Light"/>
              </a:rPr>
              <a:t>Redbubble, no date</a:t>
            </a:r>
            <a:endParaRPr lang="en-GB" dirty="0"/>
          </a:p>
        </p:txBody>
      </p:sp>
      <p:sp>
        <p:nvSpPr>
          <p:cNvPr id="11" name="TextBox 10">
            <a:extLst>
              <a:ext uri="{FF2B5EF4-FFF2-40B4-BE49-F238E27FC236}">
                <a16:creationId xmlns:a16="http://schemas.microsoft.com/office/drawing/2014/main" id="{16DC2C01-9D33-BFFD-4B75-5FBC226FB1E3}"/>
              </a:ext>
            </a:extLst>
          </p:cNvPr>
          <p:cNvSpPr txBox="1"/>
          <p:nvPr/>
        </p:nvSpPr>
        <p:spPr>
          <a:xfrm>
            <a:off x="3797084" y="6276813"/>
            <a:ext cx="4378270" cy="369332"/>
          </a:xfrm>
          <a:prstGeom prst="rect">
            <a:avLst/>
          </a:prstGeom>
          <a:solidFill>
            <a:schemeClr val="tx2">
              <a:lumMod val="25000"/>
              <a:lumOff val="75000"/>
            </a:schemeClr>
          </a:solidFill>
          <a:ln w="57150">
            <a:solidFill>
              <a:schemeClr val="accent1">
                <a:lumMod val="50000"/>
              </a:schemeClr>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a:cs typeface="Calibri Light"/>
              </a:rPr>
              <a:t>1809210           959 words                 ECEY6006</a:t>
            </a:r>
            <a:endParaRPr lang="en-GB" dirty="0"/>
          </a:p>
        </p:txBody>
      </p:sp>
      <p:sp>
        <p:nvSpPr>
          <p:cNvPr id="14" name="TextBox 13">
            <a:extLst>
              <a:ext uri="{FF2B5EF4-FFF2-40B4-BE49-F238E27FC236}">
                <a16:creationId xmlns:a16="http://schemas.microsoft.com/office/drawing/2014/main" id="{0EDEABBB-35FA-764F-7F61-FC0308A2326E}"/>
              </a:ext>
            </a:extLst>
          </p:cNvPr>
          <p:cNvSpPr txBox="1"/>
          <p:nvPr/>
        </p:nvSpPr>
        <p:spPr>
          <a:xfrm>
            <a:off x="7563135" y="11373"/>
            <a:ext cx="523163" cy="5078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900" dirty="0">
                <a:cs typeface="Calibri Light"/>
              </a:rPr>
              <a:t>Etsy, no date</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02A68D44-D6DB-7A04-EAE6-D94C1055E570}"/>
              </a:ext>
            </a:extLst>
          </p:cNvPr>
          <p:cNvSpPr txBox="1"/>
          <p:nvPr/>
        </p:nvSpPr>
        <p:spPr>
          <a:xfrm>
            <a:off x="405978" y="180814"/>
            <a:ext cx="11378338" cy="68941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nSpc>
                <a:spcPct val="150000"/>
              </a:lnSpc>
            </a:pPr>
            <a:r>
              <a:rPr lang="en-GB" sz="1400" u="sng" dirty="0">
                <a:ea typeface="+mn-lt"/>
                <a:cs typeface="+mn-lt"/>
              </a:rPr>
              <a:t>Reference list</a:t>
            </a:r>
            <a:endParaRPr lang="en-GB" sz="1400" dirty="0">
              <a:ea typeface="+mn-lt"/>
              <a:cs typeface="+mn-lt"/>
            </a:endParaRPr>
          </a:p>
          <a:p>
            <a:pPr>
              <a:lnSpc>
                <a:spcPct val="150000"/>
              </a:lnSpc>
            </a:pPr>
            <a:r>
              <a:rPr lang="en-GB" sz="1400" dirty="0">
                <a:ea typeface="+mn-lt"/>
                <a:cs typeface="+mn-lt"/>
              </a:rPr>
              <a:t>Buckey, S (2007) 'Teaching Numeracy' </a:t>
            </a:r>
            <a:r>
              <a:rPr lang="en-GB" sz="1400" i="1" dirty="0">
                <a:ea typeface="+mn-lt"/>
                <a:cs typeface="+mn-lt"/>
              </a:rPr>
              <a:t>Number and Mathematics,  </a:t>
            </a:r>
            <a:r>
              <a:rPr lang="en-GB" sz="1400" dirty="0">
                <a:ea typeface="+mn-lt"/>
                <a:cs typeface="+mn-lt"/>
              </a:rPr>
              <a:t>12 (1), pp.11-14. URL:</a:t>
            </a:r>
            <a:r>
              <a:rPr lang="en-GB" sz="1400" dirty="0">
                <a:ea typeface="+mn-lt"/>
                <a:cs typeface="+mn-lt"/>
                <a:hlinkClick r:id="rId2"/>
              </a:rPr>
              <a:t>updates-2031.pdf (down-syndrome.org)</a:t>
            </a:r>
            <a:r>
              <a:rPr lang="en-GB" sz="1400" dirty="0">
                <a:ea typeface="+mn-lt"/>
                <a:cs typeface="+mn-lt"/>
              </a:rPr>
              <a:t> (Accessed: 12th January 2023.)</a:t>
            </a:r>
            <a:endParaRPr lang="en-GB" sz="1400" u="sng" dirty="0">
              <a:ea typeface="+mn-lt"/>
              <a:cs typeface="+mn-lt"/>
            </a:endParaRPr>
          </a:p>
          <a:p>
            <a:pPr>
              <a:lnSpc>
                <a:spcPct val="150000"/>
              </a:lnSpc>
            </a:pPr>
            <a:endParaRPr lang="en-GB" sz="1400" dirty="0">
              <a:ea typeface="+mn-lt"/>
              <a:cs typeface="+mn-lt"/>
            </a:endParaRPr>
          </a:p>
          <a:p>
            <a:r>
              <a:rPr lang="en-GB" sz="1400" dirty="0">
                <a:ea typeface="+mn-lt"/>
                <a:cs typeface="+mn-lt"/>
              </a:rPr>
              <a:t>Centres for Disease Control and Prevention CDC (2022) </a:t>
            </a:r>
            <a:r>
              <a:rPr lang="en-GB" sz="1400" i="1" dirty="0">
                <a:ea typeface="+mn-lt"/>
                <a:cs typeface="+mn-lt"/>
              </a:rPr>
              <a:t>Facts about Downs Syndrome.</a:t>
            </a:r>
            <a:r>
              <a:rPr lang="en-GB" sz="1400" dirty="0">
                <a:ea typeface="+mn-lt"/>
                <a:cs typeface="+mn-lt"/>
              </a:rPr>
              <a:t> Available at:</a:t>
            </a:r>
            <a:r>
              <a:rPr lang="en-GB" sz="1400" u="sng" dirty="0">
                <a:ea typeface="+mn-lt"/>
                <a:cs typeface="+mn-lt"/>
                <a:hlinkClick r:id="rId3"/>
              </a:rPr>
              <a:t>Facts about Down Syndrome | CDC</a:t>
            </a:r>
            <a:r>
              <a:rPr lang="en-GB" sz="1400" dirty="0">
                <a:ea typeface="+mn-lt"/>
                <a:cs typeface="+mn-lt"/>
              </a:rPr>
              <a:t>  (Accessed: 5</a:t>
            </a:r>
            <a:r>
              <a:rPr lang="en-GB" sz="1400" baseline="30000" dirty="0">
                <a:ea typeface="+mn-lt"/>
                <a:cs typeface="+mn-lt"/>
              </a:rPr>
              <a:t>th</a:t>
            </a:r>
            <a:r>
              <a:rPr lang="en-GB" sz="1400" dirty="0">
                <a:ea typeface="+mn-lt"/>
                <a:cs typeface="+mn-lt"/>
              </a:rPr>
              <a:t> January 2023). </a:t>
            </a:r>
          </a:p>
          <a:p>
            <a:endParaRPr lang="en-GB" sz="1400" dirty="0">
              <a:ea typeface="+mn-lt"/>
              <a:cs typeface="+mn-lt"/>
            </a:endParaRPr>
          </a:p>
          <a:p>
            <a:r>
              <a:rPr lang="en-GB" sz="1400" dirty="0">
                <a:ea typeface="+mn-lt"/>
                <a:cs typeface="+mn-lt"/>
              </a:rPr>
              <a:t>Callison, K (2023)</a:t>
            </a:r>
            <a:r>
              <a:rPr lang="en-GB" sz="1400" i="1" dirty="0">
                <a:ea typeface="+mn-lt"/>
                <a:cs typeface="+mn-lt"/>
              </a:rPr>
              <a:t> Inclusive Employment: Removing Barriers for People with Downs Syndrome.</a:t>
            </a:r>
            <a:r>
              <a:rPr lang="en-GB" sz="1400" dirty="0">
                <a:ea typeface="+mn-lt"/>
                <a:cs typeface="+mn-lt"/>
              </a:rPr>
              <a:t> Available at: </a:t>
            </a:r>
            <a:r>
              <a:rPr lang="en-GB" sz="1400" u="sng" dirty="0">
                <a:ea typeface="+mn-lt"/>
                <a:cs typeface="+mn-lt"/>
                <a:hlinkClick r:id="rId4"/>
              </a:rPr>
              <a:t>Inclusive Employment: Removing Barriers for People With Down syndrome (linkedin.com)</a:t>
            </a:r>
            <a:r>
              <a:rPr lang="en-GB" sz="1400" dirty="0">
                <a:ea typeface="+mn-lt"/>
                <a:cs typeface="+mn-lt"/>
              </a:rPr>
              <a:t> (Accessed: 5</a:t>
            </a:r>
            <a:r>
              <a:rPr lang="en-GB" sz="1400" baseline="30000" dirty="0">
                <a:ea typeface="+mn-lt"/>
                <a:cs typeface="+mn-lt"/>
              </a:rPr>
              <a:t>th</a:t>
            </a:r>
            <a:r>
              <a:rPr lang="en-GB" sz="1400" dirty="0">
                <a:ea typeface="+mn-lt"/>
                <a:cs typeface="+mn-lt"/>
              </a:rPr>
              <a:t> January 2023).  </a:t>
            </a:r>
          </a:p>
          <a:p>
            <a:endParaRPr lang="en-GB" sz="1400" dirty="0">
              <a:ea typeface="+mn-lt"/>
              <a:cs typeface="+mn-lt"/>
            </a:endParaRPr>
          </a:p>
          <a:p>
            <a:r>
              <a:rPr lang="en-GB" sz="1400" dirty="0">
                <a:ea typeface="+mn-lt"/>
                <a:cs typeface="+mn-lt"/>
              </a:rPr>
              <a:t>Cheung, N (no date) </a:t>
            </a:r>
            <a:r>
              <a:rPr lang="en-GB" sz="1400" i="1" dirty="0">
                <a:ea typeface="+mn-lt"/>
                <a:cs typeface="+mn-lt"/>
              </a:rPr>
              <a:t>Downs Syndrome</a:t>
            </a:r>
            <a:r>
              <a:rPr lang="en-GB" sz="1400" dirty="0">
                <a:ea typeface="+mn-lt"/>
                <a:cs typeface="+mn-lt"/>
              </a:rPr>
              <a:t>.  Available at: </a:t>
            </a:r>
            <a:r>
              <a:rPr lang="en-GB" sz="1400" u="sng" dirty="0">
                <a:ea typeface="+mn-lt"/>
                <a:cs typeface="+mn-lt"/>
                <a:hlinkClick r:id="rId5"/>
              </a:rPr>
              <a:t>Down syndrome - Home (weebly.com)</a:t>
            </a:r>
            <a:r>
              <a:rPr lang="en-GB" sz="1400" dirty="0">
                <a:ea typeface="+mn-lt"/>
                <a:cs typeface="+mn-lt"/>
              </a:rPr>
              <a:t> (Accessed: 5</a:t>
            </a:r>
            <a:r>
              <a:rPr lang="en-GB" sz="1400" baseline="30000" dirty="0">
                <a:ea typeface="+mn-lt"/>
                <a:cs typeface="+mn-lt"/>
              </a:rPr>
              <a:t>th</a:t>
            </a:r>
            <a:r>
              <a:rPr lang="en-GB" sz="1400" dirty="0">
                <a:ea typeface="+mn-lt"/>
                <a:cs typeface="+mn-lt"/>
              </a:rPr>
              <a:t> January 2023). </a:t>
            </a:r>
            <a:endParaRPr lang="en-GB"/>
          </a:p>
          <a:p>
            <a:endParaRPr lang="en-GB" sz="1400" dirty="0">
              <a:ea typeface="+mn-lt"/>
              <a:cs typeface="+mn-lt"/>
            </a:endParaRPr>
          </a:p>
          <a:p>
            <a:r>
              <a:rPr lang="en-GB" sz="1400" dirty="0">
                <a:ea typeface="+mn-lt"/>
                <a:cs typeface="+mn-lt"/>
              </a:rPr>
              <a:t>Downs Syndrome Assocation (2021) </a:t>
            </a:r>
            <a:r>
              <a:rPr lang="en-GB" sz="1400" i="1" dirty="0">
                <a:ea typeface="+mn-lt"/>
                <a:cs typeface="+mn-lt"/>
              </a:rPr>
              <a:t>About Downs Syndrome.</a:t>
            </a:r>
            <a:r>
              <a:rPr lang="en-GB" sz="1400" dirty="0">
                <a:ea typeface="+mn-lt"/>
                <a:cs typeface="+mn-lt"/>
              </a:rPr>
              <a:t> Available at: About Down's Syndrome - Downs Syndrome Association (downs-syndrome.org.uk) (Accessed: 19</a:t>
            </a:r>
            <a:r>
              <a:rPr lang="en-GB" sz="1400" baseline="30000" dirty="0">
                <a:ea typeface="+mn-lt"/>
                <a:cs typeface="+mn-lt"/>
              </a:rPr>
              <a:t>th</a:t>
            </a:r>
            <a:r>
              <a:rPr lang="en-GB" sz="1400" dirty="0">
                <a:ea typeface="+mn-lt"/>
                <a:cs typeface="+mn-lt"/>
              </a:rPr>
              <a:t> December 2022). </a:t>
            </a:r>
          </a:p>
          <a:p>
            <a:endParaRPr lang="en-GB" sz="1400" dirty="0">
              <a:ea typeface="+mn-lt"/>
              <a:cs typeface="+mn-lt"/>
            </a:endParaRPr>
          </a:p>
          <a:p>
            <a:r>
              <a:rPr lang="en-GB" sz="1400" dirty="0">
                <a:ea typeface="+mn-lt"/>
                <a:cs typeface="+mn-lt"/>
              </a:rPr>
              <a:t>Downs Syndrome Association (2020) </a:t>
            </a:r>
            <a:r>
              <a:rPr lang="en-GB" sz="1400" i="1" dirty="0">
                <a:ea typeface="+mn-lt"/>
                <a:cs typeface="+mn-lt"/>
              </a:rPr>
              <a:t>Screening Diagnosis and Support</a:t>
            </a:r>
            <a:r>
              <a:rPr lang="en-GB" sz="1400" dirty="0">
                <a:ea typeface="+mn-lt"/>
                <a:cs typeface="+mn-lt"/>
              </a:rPr>
              <a:t>. Available at: </a:t>
            </a:r>
            <a:r>
              <a:rPr lang="en-GB" sz="1400" u="sng" dirty="0">
                <a:ea typeface="+mn-lt"/>
                <a:cs typeface="+mn-lt"/>
                <a:hlinkClick r:id="rId6"/>
              </a:rPr>
              <a:t>25.08.2020-Screening-diagnosis-support-final-1.pdf (downs-syndrome.org.uk)</a:t>
            </a:r>
            <a:r>
              <a:rPr lang="en-GB" sz="1400" dirty="0">
                <a:ea typeface="+mn-lt"/>
                <a:cs typeface="+mn-lt"/>
              </a:rPr>
              <a:t> (Accessed: 11</a:t>
            </a:r>
            <a:r>
              <a:rPr lang="en-GB" sz="1400" baseline="30000" dirty="0">
                <a:ea typeface="+mn-lt"/>
                <a:cs typeface="+mn-lt"/>
              </a:rPr>
              <a:t>th</a:t>
            </a:r>
            <a:r>
              <a:rPr lang="en-GB" sz="1400" dirty="0">
                <a:ea typeface="+mn-lt"/>
                <a:cs typeface="+mn-lt"/>
              </a:rPr>
              <a:t> January 2023). </a:t>
            </a:r>
          </a:p>
          <a:p>
            <a:endParaRPr lang="en-GB" sz="1400" dirty="0">
              <a:ea typeface="+mn-lt"/>
              <a:cs typeface="+mn-lt"/>
            </a:endParaRPr>
          </a:p>
          <a:p>
            <a:r>
              <a:rPr lang="en-GB" sz="1400" dirty="0">
                <a:ea typeface="+mn-lt"/>
                <a:cs typeface="+mn-lt"/>
              </a:rPr>
              <a:t>Downs Syndrome International (no date) </a:t>
            </a:r>
            <a:r>
              <a:rPr lang="en-GB" sz="1400" i="1" dirty="0">
                <a:ea typeface="+mn-lt"/>
                <a:cs typeface="+mn-lt"/>
              </a:rPr>
              <a:t>Recommendations for Education</a:t>
            </a:r>
            <a:r>
              <a:rPr lang="en-GB" sz="1400" dirty="0">
                <a:ea typeface="+mn-lt"/>
                <a:cs typeface="+mn-lt"/>
              </a:rPr>
              <a:t>. Available at:</a:t>
            </a:r>
            <a:r>
              <a:rPr lang="en-GB" sz="1400" u="sng" dirty="0">
                <a:ea typeface="+mn-lt"/>
                <a:cs typeface="+mn-lt"/>
                <a:hlinkClick r:id="rId7"/>
              </a:rPr>
              <a:t>Recommendations for education | Down Syndrome International (ds-int.org)</a:t>
            </a:r>
            <a:r>
              <a:rPr lang="en-GB" sz="1400" dirty="0">
                <a:ea typeface="+mn-lt"/>
                <a:cs typeface="+mn-lt"/>
              </a:rPr>
              <a:t> (Accessed: 11</a:t>
            </a:r>
            <a:r>
              <a:rPr lang="en-GB" sz="1400" baseline="30000" dirty="0">
                <a:ea typeface="+mn-lt"/>
                <a:cs typeface="+mn-lt"/>
              </a:rPr>
              <a:t>th</a:t>
            </a:r>
            <a:r>
              <a:rPr lang="en-GB" sz="1400" dirty="0">
                <a:ea typeface="+mn-lt"/>
                <a:cs typeface="+mn-lt"/>
              </a:rPr>
              <a:t> January 2023).  </a:t>
            </a:r>
          </a:p>
          <a:p>
            <a:endParaRPr lang="en-GB" sz="1400" dirty="0">
              <a:ea typeface="+mn-lt"/>
              <a:cs typeface="+mn-lt"/>
            </a:endParaRPr>
          </a:p>
          <a:p>
            <a:r>
              <a:rPr lang="en-GB" sz="1400" dirty="0">
                <a:ea typeface="+mn-lt"/>
                <a:cs typeface="+mn-lt"/>
              </a:rPr>
              <a:t>Downs Syndrome International (no date) </a:t>
            </a:r>
            <a:r>
              <a:rPr lang="en-GB" sz="1400" i="1" dirty="0">
                <a:ea typeface="+mn-lt"/>
                <a:cs typeface="+mn-lt"/>
              </a:rPr>
              <a:t>Education Guidelines</a:t>
            </a:r>
            <a:r>
              <a:rPr lang="en-GB" sz="1400" dirty="0">
                <a:ea typeface="+mn-lt"/>
                <a:cs typeface="+mn-lt"/>
              </a:rPr>
              <a:t>. Available at: </a:t>
            </a:r>
            <a:r>
              <a:rPr lang="en-GB" sz="1400" u="sng" dirty="0">
                <a:ea typeface="+mn-lt"/>
                <a:cs typeface="+mn-lt"/>
                <a:hlinkClick r:id="rId8"/>
              </a:rPr>
              <a:t>Education Guidelines | Down Syndrome International (ds-int.org)</a:t>
            </a:r>
            <a:r>
              <a:rPr lang="en-GB" sz="1400" dirty="0">
                <a:ea typeface="+mn-lt"/>
                <a:cs typeface="+mn-lt"/>
              </a:rPr>
              <a:t> (Accessed: 11</a:t>
            </a:r>
            <a:r>
              <a:rPr lang="en-GB" sz="1400" baseline="30000" dirty="0">
                <a:ea typeface="+mn-lt"/>
                <a:cs typeface="+mn-lt"/>
              </a:rPr>
              <a:t>th</a:t>
            </a:r>
            <a:r>
              <a:rPr lang="en-GB" sz="1400" dirty="0">
                <a:ea typeface="+mn-lt"/>
                <a:cs typeface="+mn-lt"/>
              </a:rPr>
              <a:t> January 2023). </a:t>
            </a:r>
          </a:p>
          <a:p>
            <a:endParaRPr lang="en-GB" sz="1400" dirty="0">
              <a:ea typeface="+mn-lt"/>
              <a:cs typeface="+mn-lt"/>
            </a:endParaRPr>
          </a:p>
          <a:p>
            <a:r>
              <a:rPr lang="en-GB" sz="1400" dirty="0">
                <a:ea typeface="+mn-lt"/>
                <a:cs typeface="+mn-lt"/>
              </a:rPr>
              <a:t>Downs Syndrome Toolkit (no date) </a:t>
            </a:r>
            <a:r>
              <a:rPr lang="en-GB" sz="1400" i="1" dirty="0">
                <a:ea typeface="+mn-lt"/>
                <a:cs typeface="+mn-lt"/>
              </a:rPr>
              <a:t>Communication Strategy.</a:t>
            </a:r>
            <a:r>
              <a:rPr lang="en-GB" sz="1400" dirty="0">
                <a:ea typeface="+mn-lt"/>
                <a:cs typeface="+mn-lt"/>
              </a:rPr>
              <a:t> Available at: </a:t>
            </a:r>
            <a:r>
              <a:rPr lang="en-GB" sz="1400" u="sng" dirty="0">
                <a:ea typeface="+mn-lt"/>
                <a:cs typeface="+mn-lt"/>
                <a:hlinkClick r:id="rId9"/>
              </a:rPr>
              <a:t>Sign Language - Down Syndrome (weebly.com)</a:t>
            </a:r>
            <a:r>
              <a:rPr lang="en-GB" sz="1400" dirty="0">
                <a:ea typeface="+mn-lt"/>
                <a:cs typeface="+mn-lt"/>
              </a:rPr>
              <a:t> (Accessed: 9</a:t>
            </a:r>
            <a:r>
              <a:rPr lang="en-GB" sz="1400" baseline="30000" dirty="0">
                <a:ea typeface="+mn-lt"/>
                <a:cs typeface="+mn-lt"/>
              </a:rPr>
              <a:t>th</a:t>
            </a:r>
            <a:r>
              <a:rPr lang="en-GB" sz="1400" dirty="0">
                <a:ea typeface="+mn-lt"/>
                <a:cs typeface="+mn-lt"/>
              </a:rPr>
              <a:t> January 2023). </a:t>
            </a:r>
            <a:endParaRPr lang="en-GB"/>
          </a:p>
          <a:p>
            <a:endParaRPr lang="en-GB" sz="1400" dirty="0">
              <a:ea typeface="+mn-lt"/>
              <a:cs typeface="+mn-lt"/>
            </a:endParaRPr>
          </a:p>
          <a:p>
            <a:endParaRPr lang="en-GB" sz="1400" dirty="0">
              <a:ea typeface="+mn-lt"/>
              <a:cs typeface="+mn-lt"/>
            </a:endParaRPr>
          </a:p>
          <a:p>
            <a:endParaRPr lang="en-GB" dirty="0">
              <a:ea typeface="+mn-lt"/>
              <a:cs typeface="+mn-lt"/>
            </a:endParaRPr>
          </a:p>
          <a:p>
            <a:pPr algn="l"/>
            <a:endParaRPr lang="en-GB" dirty="0">
              <a:cs typeface="Calibri Light"/>
            </a:endParaRPr>
          </a:p>
        </p:txBody>
      </p:sp>
    </p:spTree>
    <p:extLst>
      <p:ext uri="{BB962C8B-B14F-4D97-AF65-F5344CB8AC3E}">
        <p14:creationId xmlns:p14="http://schemas.microsoft.com/office/powerpoint/2010/main" val="368003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C54613-1BF3-4884-B896-0EA5BD6A11F6}"/>
              </a:ext>
            </a:extLst>
          </p:cNvPr>
          <p:cNvSpPr>
            <a:spLocks noGrp="1"/>
          </p:cNvSpPr>
          <p:nvPr>
            <p:ph idx="1"/>
          </p:nvPr>
        </p:nvSpPr>
        <p:spPr>
          <a:xfrm>
            <a:off x="676656" y="243265"/>
            <a:ext cx="10753725" cy="6253467"/>
          </a:xfrm>
        </p:spPr>
        <p:txBody>
          <a:bodyPr vert="horz" lIns="91440" tIns="45720" rIns="91440" bIns="45720" rtlCol="0" anchor="t">
            <a:noAutofit/>
          </a:bodyPr>
          <a:lstStyle/>
          <a:p>
            <a:pPr>
              <a:lnSpc>
                <a:spcPct val="100000"/>
              </a:lnSpc>
              <a:spcBef>
                <a:spcPts val="0"/>
              </a:spcBef>
            </a:pPr>
            <a:endParaRPr lang="en-GB" sz="1400" dirty="0">
              <a:cs typeface="Calibri Light"/>
            </a:endParaRPr>
          </a:p>
          <a:p>
            <a:pPr marL="0" indent="0">
              <a:lnSpc>
                <a:spcPct val="100000"/>
              </a:lnSpc>
              <a:spcBef>
                <a:spcPts val="0"/>
              </a:spcBef>
              <a:buNone/>
            </a:pPr>
            <a:r>
              <a:rPr lang="en-GB" sz="1400" dirty="0">
                <a:cs typeface="Calibri Light"/>
              </a:rPr>
              <a:t>Downs Syndrome (no date) </a:t>
            </a:r>
            <a:r>
              <a:rPr lang="en-GB" sz="1400" i="1" dirty="0">
                <a:cs typeface="Calibri Light"/>
              </a:rPr>
              <a:t>Barriers.</a:t>
            </a:r>
            <a:r>
              <a:rPr lang="en-GB" sz="1400" dirty="0">
                <a:cs typeface="Calibri Light"/>
              </a:rPr>
              <a:t> Available at: </a:t>
            </a:r>
            <a:r>
              <a:rPr lang="en-GB" sz="1400" u="sng" dirty="0">
                <a:cs typeface="Calibri Light"/>
                <a:hlinkClick r:id="rId2"/>
              </a:rPr>
              <a:t>Barriers - Down syndrome (weebly.com)</a:t>
            </a:r>
            <a:r>
              <a:rPr lang="en-GB" sz="1400" dirty="0">
                <a:cs typeface="Calibri Light"/>
              </a:rPr>
              <a:t> (Accessed: 5th January 2023). </a:t>
            </a:r>
            <a:endParaRPr lang="en-US" sz="1400" dirty="0">
              <a:ea typeface="+mn-lt"/>
              <a:cs typeface="+mn-lt"/>
            </a:endParaRPr>
          </a:p>
          <a:p>
            <a:pPr>
              <a:lnSpc>
                <a:spcPct val="100000"/>
              </a:lnSpc>
              <a:spcBef>
                <a:spcPts val="0"/>
              </a:spcBef>
            </a:pPr>
            <a:endParaRPr lang="en-GB" sz="1400" dirty="0">
              <a:ea typeface="+mn-lt"/>
              <a:cs typeface="+mn-lt"/>
            </a:endParaRPr>
          </a:p>
          <a:p>
            <a:pPr marL="0" indent="0">
              <a:lnSpc>
                <a:spcPct val="100000"/>
              </a:lnSpc>
              <a:spcBef>
                <a:spcPts val="0"/>
              </a:spcBef>
              <a:buNone/>
            </a:pPr>
            <a:r>
              <a:rPr lang="en-GB" sz="1400" dirty="0">
                <a:cs typeface="Calibri Light"/>
              </a:rPr>
              <a:t>DSE (no date) </a:t>
            </a:r>
            <a:r>
              <a:rPr lang="en-GB" sz="1400" i="1" dirty="0">
                <a:cs typeface="Calibri Light"/>
              </a:rPr>
              <a:t>Development and Learning</a:t>
            </a:r>
            <a:r>
              <a:rPr lang="en-GB" sz="1400" dirty="0">
                <a:cs typeface="Calibri Light"/>
              </a:rPr>
              <a:t>.  Available at: </a:t>
            </a:r>
            <a:r>
              <a:rPr lang="en-GB" sz="1400" u="sng" dirty="0">
                <a:cs typeface="Calibri Light"/>
                <a:hlinkClick r:id="rId3"/>
              </a:rPr>
              <a:t>Development and learning for people with Down syndrome (down-syndrome.org)</a:t>
            </a:r>
            <a:r>
              <a:rPr lang="en-GB" sz="1400" dirty="0">
                <a:cs typeface="Calibri Light"/>
              </a:rPr>
              <a:t> (Accessed: 5th January 2023). </a:t>
            </a:r>
            <a:endParaRPr lang="en-GB" dirty="0">
              <a:cs typeface="Calibri Light" panose="020F0302020204030204"/>
            </a:endParaRPr>
          </a:p>
          <a:p>
            <a:pPr>
              <a:lnSpc>
                <a:spcPct val="100000"/>
              </a:lnSpc>
              <a:spcBef>
                <a:spcPts val="0"/>
              </a:spcBef>
            </a:pPr>
            <a:endParaRPr lang="en-GB" sz="1400" dirty="0">
              <a:cs typeface="Calibri Light"/>
            </a:endParaRPr>
          </a:p>
          <a:p>
            <a:pPr marL="0" indent="0">
              <a:lnSpc>
                <a:spcPct val="100000"/>
              </a:lnSpc>
              <a:spcBef>
                <a:spcPts val="0"/>
              </a:spcBef>
              <a:buNone/>
            </a:pPr>
            <a:r>
              <a:rPr lang="en-GB" sz="1400" dirty="0">
                <a:cs typeface="Calibri Light"/>
              </a:rPr>
              <a:t>Disability Nottinghamshire, no date) </a:t>
            </a:r>
            <a:r>
              <a:rPr lang="en-GB" sz="1400" i="1" dirty="0">
                <a:cs typeface="Calibri Light"/>
              </a:rPr>
              <a:t>Social model vs medical model of disability</a:t>
            </a:r>
            <a:r>
              <a:rPr lang="en-GB" sz="1400" dirty="0">
                <a:cs typeface="Calibri Light"/>
              </a:rPr>
              <a:t>. Available at: Social Model vs Medical Model of disability - disabilitynottinghamshire.org.uk. (Accessed: 12th January 2023). </a:t>
            </a:r>
            <a:endParaRPr lang="en-GB">
              <a:cs typeface="Calibri Light" panose="020F0302020204030204"/>
            </a:endParaRPr>
          </a:p>
          <a:p>
            <a:pPr>
              <a:lnSpc>
                <a:spcPct val="100000"/>
              </a:lnSpc>
              <a:spcBef>
                <a:spcPts val="0"/>
              </a:spcBef>
            </a:pPr>
            <a:endParaRPr lang="en-GB" sz="1400" dirty="0">
              <a:cs typeface="Calibri Light"/>
            </a:endParaRPr>
          </a:p>
          <a:p>
            <a:pPr marL="0" indent="0">
              <a:lnSpc>
                <a:spcPct val="100000"/>
              </a:lnSpc>
              <a:spcBef>
                <a:spcPts val="0"/>
              </a:spcBef>
              <a:buNone/>
            </a:pPr>
            <a:r>
              <a:rPr lang="en-GB" sz="1400" dirty="0">
                <a:cs typeface="Calibri Light"/>
              </a:rPr>
              <a:t>Etsy (no date) </a:t>
            </a:r>
            <a:r>
              <a:rPr lang="en-GB" sz="1400" i="1" dirty="0">
                <a:cs typeface="Calibri Light"/>
              </a:rPr>
              <a:t>Downs Syndrome Awareness</a:t>
            </a:r>
            <a:r>
              <a:rPr lang="en-GB" sz="1400" dirty="0">
                <a:cs typeface="Calibri Light"/>
              </a:rPr>
              <a:t>. Available at: </a:t>
            </a:r>
            <a:r>
              <a:rPr lang="en-GB" sz="1400" u="sng" dirty="0">
                <a:cs typeface="Calibri Light"/>
                <a:hlinkClick r:id="rId4"/>
              </a:rPr>
              <a:t>Down Syndrome Awareness Ribbon Applique Machine Embroidery - Etsy UK</a:t>
            </a:r>
            <a:r>
              <a:rPr lang="en-GB" sz="1400" dirty="0">
                <a:cs typeface="Calibri Light"/>
              </a:rPr>
              <a:t> (Accessed: 5th January 2023). </a:t>
            </a:r>
            <a:endParaRPr lang="en-GB" sz="1400" dirty="0">
              <a:ea typeface="+mn-lt"/>
              <a:cs typeface="+mn-lt"/>
            </a:endParaRPr>
          </a:p>
          <a:p>
            <a:pPr>
              <a:lnSpc>
                <a:spcPct val="100000"/>
              </a:lnSpc>
              <a:spcBef>
                <a:spcPts val="0"/>
              </a:spcBef>
            </a:pPr>
            <a:endParaRPr lang="en-GB" sz="1400" dirty="0">
              <a:cs typeface="Calibri Light"/>
            </a:endParaRPr>
          </a:p>
          <a:p>
            <a:pPr marL="0" indent="0">
              <a:lnSpc>
                <a:spcPct val="100000"/>
              </a:lnSpc>
              <a:spcBef>
                <a:spcPts val="0"/>
              </a:spcBef>
              <a:buNone/>
            </a:pPr>
            <a:r>
              <a:rPr lang="en-GB" sz="1400" dirty="0">
                <a:cs typeface="Calibri Light"/>
              </a:rPr>
              <a:t>Fatima, S (2020) </a:t>
            </a:r>
            <a:r>
              <a:rPr lang="en-GB" sz="1400" i="1" dirty="0">
                <a:cs typeface="Calibri Light"/>
              </a:rPr>
              <a:t>Down Syndrome. </a:t>
            </a:r>
            <a:r>
              <a:rPr lang="en-GB" sz="1400" dirty="0">
                <a:cs typeface="Calibri Light"/>
              </a:rPr>
              <a:t>Available at: </a:t>
            </a:r>
            <a:r>
              <a:rPr lang="en-GB" sz="1400" u="sng" dirty="0">
                <a:cs typeface="Calibri Light"/>
                <a:hlinkClick r:id="rId5"/>
              </a:rPr>
              <a:t>Down Syndrome – Definition, Facts, Statistics, Types and More (gethealthandbeauty.com)</a:t>
            </a:r>
            <a:r>
              <a:rPr lang="en-GB" sz="1400" dirty="0">
                <a:cs typeface="Calibri Light"/>
              </a:rPr>
              <a:t> (Accessed: 5th January 2023).</a:t>
            </a:r>
            <a:endParaRPr lang="en-US" sz="1400" dirty="0">
              <a:cs typeface="Calibri Light"/>
            </a:endParaRPr>
          </a:p>
          <a:p>
            <a:pPr>
              <a:lnSpc>
                <a:spcPct val="100000"/>
              </a:lnSpc>
              <a:spcBef>
                <a:spcPts val="0"/>
              </a:spcBef>
            </a:pPr>
            <a:endParaRPr lang="en-US" sz="1400">
              <a:ea typeface="+mn-lt"/>
              <a:cs typeface="+mn-lt"/>
            </a:endParaRPr>
          </a:p>
          <a:p>
            <a:pPr marL="0" indent="0">
              <a:lnSpc>
                <a:spcPct val="100000"/>
              </a:lnSpc>
              <a:spcBef>
                <a:spcPts val="0"/>
              </a:spcBef>
              <a:buNone/>
            </a:pPr>
            <a:r>
              <a:rPr lang="en-GB" sz="1400" dirty="0">
                <a:cs typeface="Calibri Light"/>
              </a:rPr>
              <a:t>Fergus, K (2022) </a:t>
            </a:r>
            <a:r>
              <a:rPr lang="en-GB" sz="1400" i="1" dirty="0">
                <a:cs typeface="Calibri Light"/>
              </a:rPr>
              <a:t>Symptoms of Downs Syndrome</a:t>
            </a:r>
            <a:r>
              <a:rPr lang="en-GB" sz="1400" dirty="0">
                <a:cs typeface="Calibri Light"/>
              </a:rPr>
              <a:t>. Available at: </a:t>
            </a:r>
            <a:r>
              <a:rPr lang="en-GB" sz="1400" u="sng" dirty="0">
                <a:cs typeface="Calibri Light"/>
                <a:hlinkClick r:id="rId6"/>
              </a:rPr>
              <a:t>Down Syndrome: Signs, Symptoms, and Characteristics (verywellhealth.com).</a:t>
            </a:r>
            <a:r>
              <a:rPr lang="en-GB" sz="1400" dirty="0">
                <a:cs typeface="Calibri Light"/>
              </a:rPr>
              <a:t> (Accessed: 9th January 2023). </a:t>
            </a:r>
            <a:endParaRPr lang="en-US" sz="1400" dirty="0">
              <a:ea typeface="+mn-lt"/>
              <a:cs typeface="+mn-lt"/>
            </a:endParaRPr>
          </a:p>
          <a:p>
            <a:pPr>
              <a:lnSpc>
                <a:spcPct val="100000"/>
              </a:lnSpc>
              <a:spcBef>
                <a:spcPts val="0"/>
              </a:spcBef>
            </a:pPr>
            <a:endParaRPr lang="en-GB" sz="1400" dirty="0">
              <a:cs typeface="Calibri Light"/>
            </a:endParaRPr>
          </a:p>
          <a:p>
            <a:pPr marL="0" indent="0">
              <a:lnSpc>
                <a:spcPct val="100000"/>
              </a:lnSpc>
              <a:spcBef>
                <a:spcPts val="0"/>
              </a:spcBef>
              <a:buNone/>
            </a:pPr>
            <a:r>
              <a:rPr lang="en-GB" sz="1400" dirty="0">
                <a:cs typeface="Calibri Light"/>
              </a:rPr>
              <a:t>Finch, M (2022) </a:t>
            </a:r>
            <a:r>
              <a:rPr lang="en-GB" sz="1400" i="1" dirty="0">
                <a:cs typeface="Calibri Light"/>
              </a:rPr>
              <a:t>How to support a child with hearing impairment in school</a:t>
            </a:r>
            <a:r>
              <a:rPr lang="en-GB" sz="1400" dirty="0">
                <a:cs typeface="Calibri Light"/>
              </a:rPr>
              <a:t>. Available at: </a:t>
            </a:r>
            <a:r>
              <a:rPr lang="en-GB" sz="1400" u="sng" dirty="0">
                <a:cs typeface="Calibri Light"/>
                <a:hlinkClick r:id="rId7"/>
              </a:rPr>
              <a:t>How to support a child with a hearing impairment in school - Engage Education (engage-education.com)</a:t>
            </a:r>
            <a:r>
              <a:rPr lang="en-GB" sz="1400" dirty="0">
                <a:cs typeface="Calibri Light"/>
              </a:rPr>
              <a:t> (Accessed: 12th January 2023).</a:t>
            </a:r>
            <a:endParaRPr lang="en-US" sz="1400">
              <a:cs typeface="Calibri Light"/>
            </a:endParaRPr>
          </a:p>
          <a:p>
            <a:pPr>
              <a:lnSpc>
                <a:spcPct val="100000"/>
              </a:lnSpc>
              <a:spcBef>
                <a:spcPts val="0"/>
              </a:spcBef>
            </a:pPr>
            <a:endParaRPr lang="en-GB" sz="1400" dirty="0">
              <a:ea typeface="+mn-lt"/>
              <a:cs typeface="+mn-lt"/>
            </a:endParaRPr>
          </a:p>
          <a:p>
            <a:pPr marL="0" indent="0">
              <a:lnSpc>
                <a:spcPct val="100000"/>
              </a:lnSpc>
              <a:spcBef>
                <a:spcPts val="0"/>
              </a:spcBef>
              <a:buNone/>
            </a:pPr>
            <a:r>
              <a:rPr lang="en-US" sz="1400" dirty="0">
                <a:ea typeface="+mn-lt"/>
                <a:cs typeface="+mn-lt"/>
              </a:rPr>
              <a:t>Fraser, S (no date) </a:t>
            </a:r>
            <a:r>
              <a:rPr lang="en-US" sz="1400" i="1" dirty="0">
                <a:ea typeface="+mn-lt"/>
                <a:cs typeface="+mn-lt"/>
              </a:rPr>
              <a:t>10 facts you may not know about downs syndrome</a:t>
            </a:r>
            <a:r>
              <a:rPr lang="en-US" sz="1400" dirty="0">
                <a:ea typeface="+mn-lt"/>
                <a:cs typeface="+mn-lt"/>
              </a:rPr>
              <a:t>. Available at:10 Facts You May Not Know About Down Syndrome | </a:t>
            </a:r>
            <a:r>
              <a:rPr lang="en-US" sz="1400" dirty="0" err="1">
                <a:ea typeface="+mn-lt"/>
                <a:cs typeface="+mn-lt"/>
              </a:rPr>
              <a:t>CanadaHelps</a:t>
            </a:r>
            <a:r>
              <a:rPr lang="en-US" sz="1400" dirty="0">
                <a:ea typeface="+mn-lt"/>
                <a:cs typeface="+mn-lt"/>
              </a:rPr>
              <a:t> - Donate to any charity in Canada (Accessed: 15th January 2023). </a:t>
            </a:r>
          </a:p>
          <a:p>
            <a:pPr>
              <a:lnSpc>
                <a:spcPct val="100000"/>
              </a:lnSpc>
              <a:spcBef>
                <a:spcPts val="0"/>
              </a:spcBef>
            </a:pPr>
            <a:endParaRPr lang="en-GB" sz="1400" dirty="0">
              <a:cs typeface="Calibri Light"/>
            </a:endParaRPr>
          </a:p>
          <a:p>
            <a:pPr marL="0" indent="0">
              <a:lnSpc>
                <a:spcPct val="100000"/>
              </a:lnSpc>
              <a:spcBef>
                <a:spcPts val="0"/>
              </a:spcBef>
              <a:buNone/>
            </a:pPr>
            <a:r>
              <a:rPr lang="en-GB" sz="1400" dirty="0">
                <a:cs typeface="Calibri Light"/>
              </a:rPr>
              <a:t>Heid, M (2022) </a:t>
            </a:r>
            <a:r>
              <a:rPr lang="en-GB" sz="1400" i="1" dirty="0">
                <a:cs typeface="Calibri Light"/>
              </a:rPr>
              <a:t>Types of Downs Syndrome</a:t>
            </a:r>
            <a:r>
              <a:rPr lang="en-GB" sz="1400" dirty="0">
                <a:cs typeface="Calibri Light"/>
              </a:rPr>
              <a:t>. Available at: </a:t>
            </a:r>
            <a:r>
              <a:rPr lang="en-GB" sz="1400" u="sng" dirty="0">
                <a:cs typeface="Calibri Light"/>
                <a:hlinkClick r:id="rId8"/>
              </a:rPr>
              <a:t>Types of Down Syndrome| Everyday Health.</a:t>
            </a:r>
            <a:r>
              <a:rPr lang="en-GB" sz="1400" dirty="0">
                <a:cs typeface="Calibri Light"/>
              </a:rPr>
              <a:t> (Accessed: 5th January 2023).  </a:t>
            </a:r>
            <a:endParaRPr lang="en-US" sz="1400">
              <a:ea typeface="+mn-lt"/>
              <a:cs typeface="+mn-lt"/>
            </a:endParaRPr>
          </a:p>
          <a:p>
            <a:pPr>
              <a:lnSpc>
                <a:spcPct val="100000"/>
              </a:lnSpc>
              <a:spcBef>
                <a:spcPts val="0"/>
              </a:spcBef>
            </a:pPr>
            <a:endParaRPr lang="en-GB" sz="1400" dirty="0">
              <a:cs typeface="Calibri Light"/>
            </a:endParaRPr>
          </a:p>
          <a:p>
            <a:pPr marL="0" indent="0">
              <a:lnSpc>
                <a:spcPct val="100000"/>
              </a:lnSpc>
              <a:spcBef>
                <a:spcPts val="0"/>
              </a:spcBef>
              <a:buNone/>
            </a:pPr>
            <a:r>
              <a:rPr lang="en-GB" sz="1400" dirty="0">
                <a:cs typeface="Calibri Light"/>
              </a:rPr>
              <a:t>Mayo Clinic (no date) </a:t>
            </a:r>
            <a:r>
              <a:rPr lang="en-GB" sz="1400" i="1" dirty="0">
                <a:cs typeface="Calibri Light"/>
              </a:rPr>
              <a:t>Downs Syndrome.</a:t>
            </a:r>
            <a:r>
              <a:rPr lang="en-GB" sz="1400" dirty="0">
                <a:cs typeface="Calibri Light"/>
              </a:rPr>
              <a:t>  Available at: </a:t>
            </a:r>
            <a:r>
              <a:rPr lang="en-GB" sz="1400" u="sng" dirty="0">
                <a:cs typeface="Calibri Light"/>
                <a:hlinkClick r:id="rId9"/>
              </a:rPr>
              <a:t>Down syndrome - Symptoms and causes - Mayo Clinic</a:t>
            </a:r>
            <a:r>
              <a:rPr lang="en-GB" sz="1400" dirty="0">
                <a:cs typeface="Calibri Light"/>
              </a:rPr>
              <a:t> (Accessed: 11th January 2023). </a:t>
            </a:r>
            <a:endParaRPr lang="en-US" sz="1400" dirty="0">
              <a:ea typeface="+mn-lt"/>
              <a:cs typeface="+mn-lt"/>
            </a:endParaRPr>
          </a:p>
          <a:p>
            <a:pPr>
              <a:lnSpc>
                <a:spcPct val="100000"/>
              </a:lnSpc>
              <a:spcBef>
                <a:spcPts val="0"/>
              </a:spcBef>
            </a:pPr>
            <a:endParaRPr lang="en-GB" sz="1400" dirty="0">
              <a:cs typeface="Calibri Light"/>
            </a:endParaRPr>
          </a:p>
          <a:p>
            <a:pPr>
              <a:lnSpc>
                <a:spcPct val="150000"/>
              </a:lnSpc>
              <a:spcBef>
                <a:spcPts val="0"/>
              </a:spcBef>
            </a:pPr>
            <a:endParaRPr lang="en-GB" sz="1400" dirty="0">
              <a:ea typeface="+mn-lt"/>
              <a:cs typeface="+mn-lt"/>
            </a:endParaRPr>
          </a:p>
          <a:p>
            <a:pPr>
              <a:lnSpc>
                <a:spcPct val="100000"/>
              </a:lnSpc>
              <a:spcBef>
                <a:spcPts val="0"/>
              </a:spcBef>
            </a:pPr>
            <a:endParaRPr lang="en-GB" sz="1800" dirty="0"/>
          </a:p>
        </p:txBody>
      </p:sp>
    </p:spTree>
    <p:extLst>
      <p:ext uri="{BB962C8B-B14F-4D97-AF65-F5344CB8AC3E}">
        <p14:creationId xmlns:p14="http://schemas.microsoft.com/office/powerpoint/2010/main" val="3606698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C887D3-277C-8AB8-CFDC-C4640D9A14C5}"/>
              </a:ext>
            </a:extLst>
          </p:cNvPr>
          <p:cNvSpPr>
            <a:spLocks noGrp="1"/>
          </p:cNvSpPr>
          <p:nvPr>
            <p:ph idx="1"/>
          </p:nvPr>
        </p:nvSpPr>
        <p:spPr>
          <a:xfrm>
            <a:off x="676656" y="473303"/>
            <a:ext cx="10753725" cy="6169884"/>
          </a:xfrm>
        </p:spPr>
        <p:txBody>
          <a:bodyPr vert="horz" lIns="91440" tIns="45720" rIns="91440" bIns="45720" rtlCol="0" anchor="t">
            <a:normAutofit lnSpcReduction="10000"/>
          </a:bodyPr>
          <a:lstStyle/>
          <a:p>
            <a:pPr marL="0" indent="0">
              <a:lnSpc>
                <a:spcPct val="130000"/>
              </a:lnSpc>
              <a:buNone/>
            </a:pPr>
            <a:r>
              <a:rPr lang="en-GB" sz="1400" dirty="0">
                <a:ea typeface="+mn-lt"/>
                <a:cs typeface="+mn-lt"/>
              </a:rPr>
              <a:t>NHS (2019) </a:t>
            </a:r>
            <a:r>
              <a:rPr lang="en-GB" sz="1400" i="1" dirty="0">
                <a:ea typeface="+mn-lt"/>
                <a:cs typeface="+mn-lt"/>
              </a:rPr>
              <a:t>What is Downs Syndrome?</a:t>
            </a:r>
            <a:r>
              <a:rPr lang="en-GB" sz="1400" dirty="0">
                <a:ea typeface="+mn-lt"/>
                <a:cs typeface="+mn-lt"/>
              </a:rPr>
              <a:t> Available at: Down's syndrome - NHS (www.nhs.uk) Accessed: 19th December 2022).</a:t>
            </a:r>
            <a:endParaRPr lang="en-US" sz="1400">
              <a:cs typeface="Calibri Light"/>
            </a:endParaRPr>
          </a:p>
          <a:p>
            <a:pPr>
              <a:lnSpc>
                <a:spcPct val="130000"/>
              </a:lnSpc>
            </a:pPr>
            <a:endParaRPr lang="en-GB" sz="1400" dirty="0">
              <a:ea typeface="+mn-lt"/>
              <a:cs typeface="+mn-lt"/>
            </a:endParaRPr>
          </a:p>
          <a:p>
            <a:pPr marL="0" indent="0">
              <a:lnSpc>
                <a:spcPct val="130000"/>
              </a:lnSpc>
              <a:spcBef>
                <a:spcPts val="0"/>
              </a:spcBef>
              <a:buNone/>
            </a:pPr>
            <a:r>
              <a:rPr lang="en-GB" sz="1400" dirty="0">
                <a:ea typeface="+mn-lt"/>
                <a:cs typeface="+mn-lt"/>
              </a:rPr>
              <a:t>NHS (2019) </a:t>
            </a:r>
            <a:r>
              <a:rPr lang="en-GB" sz="1400" i="1" dirty="0">
                <a:ea typeface="+mn-lt"/>
                <a:cs typeface="+mn-lt"/>
              </a:rPr>
              <a:t>Support for families and carers. </a:t>
            </a:r>
            <a:r>
              <a:rPr lang="en-GB" sz="1400" dirty="0">
                <a:ea typeface="+mn-lt"/>
                <a:cs typeface="+mn-lt"/>
              </a:rPr>
              <a:t> Available at: Support for families and carers - NHS (www.nhs.uk) (Accessed: 5th January 2023). </a:t>
            </a:r>
          </a:p>
          <a:p>
            <a:pPr>
              <a:lnSpc>
                <a:spcPct val="130000"/>
              </a:lnSpc>
              <a:spcBef>
                <a:spcPts val="0"/>
              </a:spcBef>
            </a:pPr>
            <a:endParaRPr lang="en-GB" sz="1400" dirty="0">
              <a:ea typeface="+mn-lt"/>
              <a:cs typeface="+mn-lt"/>
            </a:endParaRPr>
          </a:p>
          <a:p>
            <a:pPr marL="0" indent="0">
              <a:lnSpc>
                <a:spcPct val="150000"/>
              </a:lnSpc>
              <a:spcBef>
                <a:spcPts val="0"/>
              </a:spcBef>
              <a:buNone/>
            </a:pPr>
            <a:r>
              <a:rPr lang="en-GB" sz="1400" dirty="0">
                <a:ea typeface="+mn-lt"/>
                <a:cs typeface="+mn-lt"/>
              </a:rPr>
              <a:t>NHS (2021) </a:t>
            </a:r>
            <a:r>
              <a:rPr lang="en-GB" sz="1400" i="1" dirty="0">
                <a:ea typeface="+mn-lt"/>
                <a:cs typeface="+mn-lt"/>
              </a:rPr>
              <a:t>Screening for Downs Syndrome, Edwards Syndrome and Patau’s Syndrome. </a:t>
            </a:r>
            <a:r>
              <a:rPr lang="en-GB" sz="1400" dirty="0">
                <a:ea typeface="+mn-lt"/>
                <a:cs typeface="+mn-lt"/>
              </a:rPr>
              <a:t>Available at: Screening for Down's syndrome, Edwards' syndrome and Patau's syndrome - NHS (www.nhs.uk) (Accessed: 5th January 2023). </a:t>
            </a:r>
            <a:endParaRPr lang="en-GB" sz="1400">
              <a:cs typeface="Calibri Light"/>
            </a:endParaRPr>
          </a:p>
          <a:p>
            <a:pPr>
              <a:lnSpc>
                <a:spcPct val="150000"/>
              </a:lnSpc>
              <a:spcBef>
                <a:spcPts val="0"/>
              </a:spcBef>
            </a:pPr>
            <a:endParaRPr lang="en-GB" sz="1400" dirty="0">
              <a:ea typeface="+mn-lt"/>
              <a:cs typeface="+mn-lt"/>
            </a:endParaRPr>
          </a:p>
          <a:p>
            <a:pPr marL="0" indent="0">
              <a:lnSpc>
                <a:spcPct val="150000"/>
              </a:lnSpc>
              <a:spcBef>
                <a:spcPts val="0"/>
              </a:spcBef>
              <a:buNone/>
            </a:pPr>
            <a:r>
              <a:rPr lang="en-GB" sz="1400" dirty="0">
                <a:ea typeface="+mn-lt"/>
                <a:cs typeface="+mn-lt"/>
              </a:rPr>
              <a:t>National Deaf Children’s Society (no date) </a:t>
            </a:r>
            <a:r>
              <a:rPr lang="en-GB" sz="1400" i="1" dirty="0">
                <a:ea typeface="+mn-lt"/>
                <a:cs typeface="+mn-lt"/>
              </a:rPr>
              <a:t>Early Years Education.</a:t>
            </a:r>
            <a:r>
              <a:rPr lang="en-GB" sz="1400" dirty="0">
                <a:ea typeface="+mn-lt"/>
                <a:cs typeface="+mn-lt"/>
              </a:rPr>
              <a:t> Available at: </a:t>
            </a:r>
            <a:r>
              <a:rPr lang="en-GB" sz="1400" u="sng" dirty="0">
                <a:ea typeface="+mn-lt"/>
                <a:cs typeface="+mn-lt"/>
                <a:hlinkClick r:id="rId2"/>
              </a:rPr>
              <a:t>Professional resources for early years | Supporting deaf children (ndcs.org.uk)</a:t>
            </a:r>
            <a:r>
              <a:rPr lang="en-GB" sz="1400" dirty="0">
                <a:ea typeface="+mn-lt"/>
                <a:cs typeface="+mn-lt"/>
              </a:rPr>
              <a:t> (Accessed: 12th January 2023). </a:t>
            </a:r>
            <a:endParaRPr lang="en-US" sz="1400">
              <a:ea typeface="+mn-lt"/>
              <a:cs typeface="+mn-lt"/>
            </a:endParaRPr>
          </a:p>
          <a:p>
            <a:pPr>
              <a:lnSpc>
                <a:spcPct val="150000"/>
              </a:lnSpc>
              <a:spcBef>
                <a:spcPts val="0"/>
              </a:spcBef>
            </a:pPr>
            <a:endParaRPr lang="en-GB" sz="1400" dirty="0">
              <a:ea typeface="+mn-lt"/>
              <a:cs typeface="+mn-lt"/>
            </a:endParaRPr>
          </a:p>
          <a:p>
            <a:pPr marL="0" indent="0">
              <a:lnSpc>
                <a:spcPct val="100000"/>
              </a:lnSpc>
              <a:spcBef>
                <a:spcPts val="0"/>
              </a:spcBef>
              <a:buNone/>
            </a:pPr>
            <a:r>
              <a:rPr lang="en-GB" sz="1400" dirty="0">
                <a:ea typeface="+mn-lt"/>
                <a:cs typeface="+mn-lt"/>
              </a:rPr>
              <a:t>Redbubble (no date) Downs Syndrome Awareness Butterfly.  Available at: </a:t>
            </a:r>
            <a:r>
              <a:rPr lang="en-GB" sz="1400" u="sng" dirty="0">
                <a:ea typeface="+mn-lt"/>
                <a:cs typeface="+mn-lt"/>
                <a:hlinkClick r:id="rId3"/>
              </a:rPr>
              <a:t>"Down Syndrome Awareness Butterfly" by gdiciero | Redbubble</a:t>
            </a:r>
            <a:r>
              <a:rPr lang="en-GB" sz="1400" dirty="0">
                <a:ea typeface="+mn-lt"/>
                <a:cs typeface="+mn-lt"/>
              </a:rPr>
              <a:t> (Accessed: 9th January 2023). </a:t>
            </a:r>
            <a:endParaRPr lang="en-US" sz="1400">
              <a:ea typeface="+mn-lt"/>
              <a:cs typeface="+mn-lt"/>
            </a:endParaRPr>
          </a:p>
          <a:p>
            <a:pPr>
              <a:lnSpc>
                <a:spcPct val="100000"/>
              </a:lnSpc>
              <a:spcBef>
                <a:spcPts val="0"/>
              </a:spcBef>
            </a:pPr>
            <a:endParaRPr lang="en-GB" sz="1400" dirty="0">
              <a:ea typeface="+mn-lt"/>
              <a:cs typeface="+mn-lt"/>
            </a:endParaRPr>
          </a:p>
          <a:p>
            <a:pPr marL="0" indent="0">
              <a:lnSpc>
                <a:spcPct val="100000"/>
              </a:lnSpc>
              <a:spcBef>
                <a:spcPts val="0"/>
              </a:spcBef>
              <a:buNone/>
            </a:pPr>
            <a:r>
              <a:rPr lang="en-GB" sz="1400" dirty="0">
                <a:ea typeface="+mn-lt"/>
                <a:cs typeface="+mn-lt"/>
              </a:rPr>
              <a:t>Rudy, L J (2022) 'How 1-1 aides support autistic students'. Available at: How 1:1 Aides Support Autistic Students (verywellhealth.com) (Accessed: 12th January 2023).</a:t>
            </a:r>
            <a:endParaRPr lang="en-GB">
              <a:cs typeface="Calibri Light" panose="020F0302020204030204"/>
            </a:endParaRPr>
          </a:p>
          <a:p>
            <a:pPr>
              <a:lnSpc>
                <a:spcPct val="100000"/>
              </a:lnSpc>
              <a:spcBef>
                <a:spcPts val="0"/>
              </a:spcBef>
            </a:pPr>
            <a:r>
              <a:rPr lang="en-GB" sz="1400" dirty="0">
                <a:ea typeface="+mn-lt"/>
                <a:cs typeface="+mn-lt"/>
              </a:rPr>
              <a:t>  </a:t>
            </a:r>
            <a:endParaRPr lang="en-GB" sz="1400">
              <a:cs typeface="Calibri Light"/>
            </a:endParaRPr>
          </a:p>
          <a:p>
            <a:pPr marL="0" indent="0">
              <a:lnSpc>
                <a:spcPct val="100000"/>
              </a:lnSpc>
              <a:spcBef>
                <a:spcPts val="0"/>
              </a:spcBef>
              <a:buNone/>
            </a:pPr>
            <a:r>
              <a:rPr lang="en-GB" sz="1400" dirty="0" err="1">
                <a:ea typeface="+mn-lt"/>
                <a:cs typeface="+mn-lt"/>
              </a:rPr>
              <a:t>Scotens</a:t>
            </a:r>
            <a:r>
              <a:rPr lang="en-GB" sz="1400" dirty="0">
                <a:ea typeface="+mn-lt"/>
                <a:cs typeface="+mn-lt"/>
              </a:rPr>
              <a:t> (2014) </a:t>
            </a:r>
            <a:r>
              <a:rPr lang="en-GB" sz="1400" i="1" dirty="0">
                <a:ea typeface="+mn-lt"/>
                <a:cs typeface="+mn-lt"/>
              </a:rPr>
              <a:t>Downs Syndrome</a:t>
            </a:r>
            <a:r>
              <a:rPr lang="en-GB" sz="1400" dirty="0">
                <a:ea typeface="+mn-lt"/>
                <a:cs typeface="+mn-lt"/>
              </a:rPr>
              <a:t>.  Available at: </a:t>
            </a:r>
            <a:r>
              <a:rPr lang="en-GB" sz="1400" u="sng" dirty="0">
                <a:ea typeface="+mn-lt"/>
                <a:cs typeface="+mn-lt"/>
                <a:hlinkClick r:id="rId4"/>
              </a:rPr>
              <a:t>Down’s Syndrome - Classroom strategies - SCoTENs Teacher Education Ireland</a:t>
            </a:r>
            <a:r>
              <a:rPr lang="en-GB" sz="1400" dirty="0">
                <a:ea typeface="+mn-lt"/>
                <a:cs typeface="+mn-lt"/>
              </a:rPr>
              <a:t> (Accessed: 9th January 2023). </a:t>
            </a:r>
            <a:endParaRPr lang="en-US" sz="1400">
              <a:ea typeface="+mn-lt"/>
              <a:cs typeface="+mn-lt"/>
            </a:endParaRPr>
          </a:p>
          <a:p>
            <a:pPr marL="0" indent="0">
              <a:lnSpc>
                <a:spcPct val="100000"/>
              </a:lnSpc>
              <a:spcBef>
                <a:spcPts val="0"/>
              </a:spcBef>
              <a:buNone/>
            </a:pPr>
            <a:endParaRPr lang="en-GB" sz="1400" dirty="0">
              <a:ea typeface="+mn-lt"/>
              <a:cs typeface="+mn-lt"/>
            </a:endParaRPr>
          </a:p>
          <a:p>
            <a:pPr marL="0" indent="0">
              <a:lnSpc>
                <a:spcPct val="100000"/>
              </a:lnSpc>
              <a:spcBef>
                <a:spcPts val="0"/>
              </a:spcBef>
              <a:buNone/>
            </a:pPr>
            <a:r>
              <a:rPr lang="en-GB" sz="1400" dirty="0">
                <a:ea typeface="+mn-lt"/>
                <a:cs typeface="+mn-lt"/>
              </a:rPr>
              <a:t>Speech Buddies (2012) </a:t>
            </a:r>
            <a:r>
              <a:rPr lang="en-GB" sz="1400" i="1" dirty="0">
                <a:ea typeface="+mn-lt"/>
                <a:cs typeface="+mn-lt"/>
              </a:rPr>
              <a:t>Speech Difficulties in Downs Syndrome</a:t>
            </a:r>
            <a:r>
              <a:rPr lang="en-GB" sz="1400" dirty="0">
                <a:ea typeface="+mn-lt"/>
                <a:cs typeface="+mn-lt"/>
              </a:rPr>
              <a:t>. Available at: </a:t>
            </a:r>
            <a:r>
              <a:rPr lang="en-GB" sz="1400" u="sng" dirty="0">
                <a:ea typeface="+mn-lt"/>
                <a:cs typeface="+mn-lt"/>
                <a:hlinkClick r:id="rId5"/>
              </a:rPr>
              <a:t>Speech Difficulties in Down Syndrome (speechbuddy.com)</a:t>
            </a:r>
            <a:r>
              <a:rPr lang="en-GB" sz="1400" dirty="0">
                <a:ea typeface="+mn-lt"/>
                <a:cs typeface="+mn-lt"/>
              </a:rPr>
              <a:t> (Accessed: 9th January 2023).</a:t>
            </a:r>
          </a:p>
          <a:p>
            <a:pPr marL="0" indent="0">
              <a:lnSpc>
                <a:spcPct val="100000"/>
              </a:lnSpc>
              <a:spcBef>
                <a:spcPts val="0"/>
              </a:spcBef>
              <a:buNone/>
            </a:pPr>
            <a:endParaRPr lang="en-GB" sz="1400" dirty="0">
              <a:cs typeface="Calibri Light" panose="020F0302020204030204"/>
            </a:endParaRPr>
          </a:p>
          <a:p>
            <a:pPr marL="0" indent="0">
              <a:lnSpc>
                <a:spcPct val="100000"/>
              </a:lnSpc>
              <a:spcBef>
                <a:spcPts val="0"/>
              </a:spcBef>
              <a:buNone/>
            </a:pPr>
            <a:r>
              <a:rPr lang="en-GB" sz="1400" dirty="0">
                <a:cs typeface="Calibri Light" panose="020F0302020204030204"/>
              </a:rPr>
              <a:t>Watson, S (2019) </a:t>
            </a:r>
            <a:r>
              <a:rPr lang="en-GB" sz="1400" i="1" dirty="0">
                <a:cs typeface="Calibri Light" panose="020F0302020204030204"/>
              </a:rPr>
              <a:t>10 strategies to support hearing-impaired students in the classroom</a:t>
            </a:r>
            <a:r>
              <a:rPr lang="en-GB" sz="1400" dirty="0">
                <a:cs typeface="Calibri Light" panose="020F0302020204030204"/>
              </a:rPr>
              <a:t>. Available at: </a:t>
            </a:r>
            <a:r>
              <a:rPr lang="en-GB" sz="1400" dirty="0">
                <a:ea typeface="+mn-lt"/>
                <a:cs typeface="+mn-lt"/>
              </a:rPr>
              <a:t>Supporting Hearing-Impaired Students in Classrooms (thoughtco.com). (Accessed: 15th January 2023). </a:t>
            </a:r>
          </a:p>
        </p:txBody>
      </p:sp>
    </p:spTree>
    <p:extLst>
      <p:ext uri="{BB962C8B-B14F-4D97-AF65-F5344CB8AC3E}">
        <p14:creationId xmlns:p14="http://schemas.microsoft.com/office/powerpoint/2010/main" val="2676054429"/>
      </p:ext>
    </p:extLst>
  </p:cSld>
  <p:clrMapOvr>
    <a:masterClrMapping/>
  </p:clrMapOvr>
</p:sld>
</file>

<file path=ppt/theme/theme1.xml><?xml version="1.0" encoding="utf-8"?>
<a:theme xmlns:a="http://schemas.openxmlformats.org/drawingml/2006/main" name="Metropolitan">
  <a:themeElements>
    <a:clrScheme name="Metropolitan">
      <a:dk1>
        <a:sysClr val="windowText" lastClr="000000"/>
      </a:dk1>
      <a:lt1>
        <a:sysClr val="window" lastClr="FFFFFF"/>
      </a:lt1>
      <a:dk2>
        <a:srgbClr val="162F33"/>
      </a:dk2>
      <a:lt2>
        <a:srgbClr val="EAF0E0"/>
      </a:lt2>
      <a:accent1>
        <a:srgbClr val="50B4C8"/>
      </a:accent1>
      <a:accent2>
        <a:srgbClr val="A8B97F"/>
      </a:accent2>
      <a:accent3>
        <a:srgbClr val="9B9256"/>
      </a:accent3>
      <a:accent4>
        <a:srgbClr val="657689"/>
      </a:accent4>
      <a:accent5>
        <a:srgbClr val="7A855D"/>
      </a:accent5>
      <a:accent6>
        <a:srgbClr val="84AC9D"/>
      </a:accent6>
      <a:hlink>
        <a:srgbClr val="2370CD"/>
      </a:hlink>
      <a:folHlink>
        <a:srgbClr val="877589"/>
      </a:folHlink>
    </a:clrScheme>
    <a:fontScheme name="Metropolitan">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Metropolitan">
      <a:fillStyleLst>
        <a:solidFill>
          <a:schemeClr val="phClr"/>
        </a:solidFill>
        <a:gradFill rotWithShape="1">
          <a:gsLst>
            <a:gs pos="0">
              <a:schemeClr val="phClr">
                <a:tint val="70000"/>
                <a:satMod val="100000"/>
                <a:lumMod val="110000"/>
              </a:schemeClr>
            </a:gs>
            <a:gs pos="50000">
              <a:schemeClr val="phClr">
                <a:tint val="75000"/>
                <a:satMod val="101000"/>
                <a:lumMod val="105000"/>
              </a:schemeClr>
            </a:gs>
            <a:gs pos="100000">
              <a:schemeClr val="phClr">
                <a:tint val="82000"/>
                <a:satMod val="104000"/>
                <a:lumMod val="105000"/>
              </a:schemeClr>
            </a:gs>
          </a:gsLst>
          <a:lin ang="2700000" scaled="0"/>
        </a:gradFill>
        <a:gradFill rotWithShape="1">
          <a:gsLst>
            <a:gs pos="0">
              <a:schemeClr val="phClr">
                <a:tint val="97000"/>
                <a:satMod val="100000"/>
                <a:lumMod val="102000"/>
              </a:schemeClr>
            </a:gs>
            <a:gs pos="50000">
              <a:schemeClr val="phClr">
                <a:shade val="100000"/>
                <a:satMod val="100000"/>
                <a:lumMod val="100000"/>
              </a:schemeClr>
            </a:gs>
            <a:gs pos="100000">
              <a:schemeClr val="phClr">
                <a:shade val="80000"/>
                <a:satMod val="100000"/>
                <a:lumMod val="99000"/>
              </a:schemeClr>
            </a:gs>
          </a:gsLst>
          <a:lin ang="27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solidFill>
          <a:schemeClr val="phClr">
            <a:shade val="95000"/>
            <a:satMod val="170000"/>
          </a:schemeClr>
        </a:solidFill>
      </a:bgFillStyleLst>
    </a:fmtScheme>
  </a:themeElements>
  <a:objectDefaults/>
  <a:extraClrSchemeLst/>
  <a:extLst>
    <a:ext uri="{05A4C25C-085E-4340-85A3-A5531E510DB2}">
      <thm15:themeFamily xmlns:thm15="http://schemas.microsoft.com/office/thememl/2012/main" name="Metropolitan" id="{4C5440D6-04D2-4954-96CF-F251137069B2}" vid="{79CFCA13-9412-4290-BB4B-85112F88857B}"/>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4</Slides>
  <Notes>0</Notes>
  <HiddenSlides>1</HiddenSlides>
  <ScaleCrop>false</ScaleCrop>
  <HeadingPairs>
    <vt:vector size="4" baseType="variant">
      <vt:variant>
        <vt:lpstr>Theme</vt:lpstr>
      </vt:variant>
      <vt:variant>
        <vt:i4>1</vt:i4>
      </vt:variant>
      <vt:variant>
        <vt:lpstr>Slide Titles</vt:lpstr>
      </vt:variant>
      <vt:variant>
        <vt:i4>4</vt:i4>
      </vt:variant>
    </vt:vector>
  </HeadingPairs>
  <TitlesOfParts>
    <vt:vector size="5" baseType="lpstr">
      <vt:lpstr>Metropolitan</vt:lpstr>
      <vt:lpstr>                                                       Downs Syndrome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1440</cp:revision>
  <dcterms:created xsi:type="dcterms:W3CDTF">2022-12-19T10:40:52Z</dcterms:created>
  <dcterms:modified xsi:type="dcterms:W3CDTF">2023-01-18T18:15:02Z</dcterms:modified>
</cp:coreProperties>
</file>