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F7D371-2775-4FBB-B8C5-72C70D3DC141}" v="150" dt="2022-03-20T23:26:33.775"/>
    <p1510:client id="{F226F1E9-5C33-6C86-6D28-AB5F07CC5AF4}" v="574" dt="2022-04-14T14:30:41.4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ystal Carty Maxwell (2028055)" userId="S::2028055@student.uwtsd.ac.uk::56df944f-8fc0-4291-96d5-9e8f5d6a1245" providerId="AD" clId="Web-{CCF7D371-2775-4FBB-B8C5-72C70D3DC141}"/>
    <pc:docChg chg="addSld modSld addMainMaster delMainMaster">
      <pc:chgData name="Crystal Carty Maxwell (2028055)" userId="S::2028055@student.uwtsd.ac.uk::56df944f-8fc0-4291-96d5-9e8f5d6a1245" providerId="AD" clId="Web-{CCF7D371-2775-4FBB-B8C5-72C70D3DC141}" dt="2022-03-20T23:26:33.775" v="164" actId="20577"/>
      <pc:docMkLst>
        <pc:docMk/>
      </pc:docMkLst>
      <pc:sldChg chg="addSp modSp mod setBg modClrScheme addAnim chgLayout">
        <pc:chgData name="Crystal Carty Maxwell (2028055)" userId="S::2028055@student.uwtsd.ac.uk::56df944f-8fc0-4291-96d5-9e8f5d6a1245" providerId="AD" clId="Web-{CCF7D371-2775-4FBB-B8C5-72C70D3DC141}" dt="2022-03-20T22:59:30.380" v="71" actId="20577"/>
        <pc:sldMkLst>
          <pc:docMk/>
          <pc:sldMk cId="109857222" sldId="256"/>
        </pc:sldMkLst>
        <pc:spChg chg="mod">
          <ac:chgData name="Crystal Carty Maxwell (2028055)" userId="S::2028055@student.uwtsd.ac.uk::56df944f-8fc0-4291-96d5-9e8f5d6a1245" providerId="AD" clId="Web-{CCF7D371-2775-4FBB-B8C5-72C70D3DC141}" dt="2022-03-20T22:59:30.380" v="7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rystal Carty Maxwell (2028055)" userId="S::2028055@student.uwtsd.ac.uk::56df944f-8fc0-4291-96d5-9e8f5d6a1245" providerId="AD" clId="Web-{CCF7D371-2775-4FBB-B8C5-72C70D3DC141}" dt="2022-03-20T22:50:11.364" v="32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rystal Carty Maxwell (2028055)" userId="S::2028055@student.uwtsd.ac.uk::56df944f-8fc0-4291-96d5-9e8f5d6a1245" providerId="AD" clId="Web-{CCF7D371-2775-4FBB-B8C5-72C70D3DC141}" dt="2022-03-20T22:50:11.364" v="32"/>
          <ac:spMkLst>
            <pc:docMk/>
            <pc:sldMk cId="109857222" sldId="256"/>
            <ac:spMk id="9" creationId="{5C8041AD-0A28-47FA-8BFF-56BAAA24647F}"/>
          </ac:spMkLst>
        </pc:spChg>
        <pc:spChg chg="add">
          <ac:chgData name="Crystal Carty Maxwell (2028055)" userId="S::2028055@student.uwtsd.ac.uk::56df944f-8fc0-4291-96d5-9e8f5d6a1245" providerId="AD" clId="Web-{CCF7D371-2775-4FBB-B8C5-72C70D3DC141}" dt="2022-03-20T22:50:11.364" v="32"/>
          <ac:spMkLst>
            <pc:docMk/>
            <pc:sldMk cId="109857222" sldId="256"/>
            <ac:spMk id="11" creationId="{72EF3F9A-9717-4ACB-A30D-96694842C4F7}"/>
          </ac:spMkLst>
        </pc:spChg>
        <pc:picChg chg="add">
          <ac:chgData name="Crystal Carty Maxwell (2028055)" userId="S::2028055@student.uwtsd.ac.uk::56df944f-8fc0-4291-96d5-9e8f5d6a1245" providerId="AD" clId="Web-{CCF7D371-2775-4FBB-B8C5-72C70D3DC141}" dt="2022-03-20T22:50:11.364" v="32"/>
          <ac:picMkLst>
            <pc:docMk/>
            <pc:sldMk cId="109857222" sldId="256"/>
            <ac:picMk id="4" creationId="{1C6E4E76-D5C2-9BA8-0830-F3034B7785DB}"/>
          </ac:picMkLst>
        </pc:picChg>
      </pc:sldChg>
      <pc:sldChg chg="addSp delSp modSp new mod setBg addAnim delAnim">
        <pc:chgData name="Crystal Carty Maxwell (2028055)" userId="S::2028055@student.uwtsd.ac.uk::56df944f-8fc0-4291-96d5-9e8f5d6a1245" providerId="AD" clId="Web-{CCF7D371-2775-4FBB-B8C5-72C70D3DC141}" dt="2022-03-20T23:26:33.775" v="164" actId="20577"/>
        <pc:sldMkLst>
          <pc:docMk/>
          <pc:sldMk cId="2834239774" sldId="257"/>
        </pc:sldMkLst>
        <pc:spChg chg="mod">
          <ac:chgData name="Crystal Carty Maxwell (2028055)" userId="S::2028055@student.uwtsd.ac.uk::56df944f-8fc0-4291-96d5-9e8f5d6a1245" providerId="AD" clId="Web-{CCF7D371-2775-4FBB-B8C5-72C70D3DC141}" dt="2022-03-20T23:09:37.727" v="152"/>
          <ac:spMkLst>
            <pc:docMk/>
            <pc:sldMk cId="2834239774" sldId="257"/>
            <ac:spMk id="2" creationId="{79CEF536-2909-4559-9B78-340C7EC679C7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0:13.116" v="86"/>
          <ac:spMkLst>
            <pc:docMk/>
            <pc:sldMk cId="2834239774" sldId="257"/>
            <ac:spMk id="3" creationId="{A7380318-6001-4311-93CC-949D2584B1E1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3:54.592" v="145"/>
          <ac:spMkLst>
            <pc:docMk/>
            <pc:sldMk cId="2834239774" sldId="257"/>
            <ac:spMk id="8" creationId="{4D0CE376-99C5-43A8-B049-A97BF489FC41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0:13.116" v="85"/>
          <ac:spMkLst>
            <pc:docMk/>
            <pc:sldMk cId="2834239774" sldId="257"/>
            <ac:spMk id="9" creationId="{50666DC1-CD27-4874-9484-9D06C59FE4D0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0:13.116" v="85"/>
          <ac:spMkLst>
            <pc:docMk/>
            <pc:sldMk cId="2834239774" sldId="257"/>
            <ac:spMk id="11" creationId="{B874FC77-B1AD-4469-830E-1F1D54FBB452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0:13.116" v="85"/>
          <ac:spMkLst>
            <pc:docMk/>
            <pc:sldMk cId="2834239774" sldId="257"/>
            <ac:spMk id="13" creationId="{32FB28BD-AB2E-4070-AB07-DBD6A265D864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3:54.592" v="145"/>
          <ac:spMkLst>
            <pc:docMk/>
            <pc:sldMk cId="2834239774" sldId="257"/>
            <ac:spMk id="14" creationId="{30A60EF0-3A2F-4770-AFB2-36839AECA49B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0:13.116" v="85"/>
          <ac:spMkLst>
            <pc:docMk/>
            <pc:sldMk cId="2834239774" sldId="257"/>
            <ac:spMk id="15" creationId="{A6834A66-723F-4B47-BF01-F6D4B2A1B19E}"/>
          </ac:spMkLst>
        </pc:spChg>
        <pc:spChg chg="add mod">
          <ac:chgData name="Crystal Carty Maxwell (2028055)" userId="S::2028055@student.uwtsd.ac.uk::56df944f-8fc0-4291-96d5-9e8f5d6a1245" providerId="AD" clId="Web-{CCF7D371-2775-4FBB-B8C5-72C70D3DC141}" dt="2022-03-20T23:26:33.775" v="164" actId="20577"/>
          <ac:spMkLst>
            <pc:docMk/>
            <pc:sldMk cId="2834239774" sldId="257"/>
            <ac:spMk id="18" creationId="{A7380318-6001-4311-93CC-949D2584B1E1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3:54.576" v="144"/>
          <ac:spMkLst>
            <pc:docMk/>
            <pc:sldMk cId="2834239774" sldId="257"/>
            <ac:spMk id="23" creationId="{50666DC1-CD27-4874-9484-9D06C59FE4D0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3:48.481" v="142"/>
          <ac:spMkLst>
            <pc:docMk/>
            <pc:sldMk cId="2834239774" sldId="257"/>
            <ac:spMk id="24" creationId="{50666DC1-CD27-4874-9484-9D06C59FE4D0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3:54.576" v="144"/>
          <ac:spMkLst>
            <pc:docMk/>
            <pc:sldMk cId="2834239774" sldId="257"/>
            <ac:spMk id="25" creationId="{402A0ED0-83DD-48E3-A0C8-B01DFC2C8ECA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3:48.481" v="142"/>
          <ac:spMkLst>
            <pc:docMk/>
            <pc:sldMk cId="2834239774" sldId="257"/>
            <ac:spMk id="26" creationId="{B874FC77-B1AD-4469-830E-1F1D54FBB452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3:54.576" v="144"/>
          <ac:spMkLst>
            <pc:docMk/>
            <pc:sldMk cId="2834239774" sldId="257"/>
            <ac:spMk id="27" creationId="{72EF3F9A-9717-4ACB-A30D-96694842C4F7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3:48.481" v="142"/>
          <ac:spMkLst>
            <pc:docMk/>
            <pc:sldMk cId="2834239774" sldId="257"/>
            <ac:spMk id="28" creationId="{A6834A66-723F-4B47-BF01-F6D4B2A1B19E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9:37.727" v="152"/>
          <ac:spMkLst>
            <pc:docMk/>
            <pc:sldMk cId="2834239774" sldId="257"/>
            <ac:spMk id="33" creationId="{50666DC1-CD27-4874-9484-9D06C59FE4D0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9:37.727" v="152"/>
          <ac:spMkLst>
            <pc:docMk/>
            <pc:sldMk cId="2834239774" sldId="257"/>
            <ac:spMk id="34" creationId="{B874FC77-B1AD-4469-830E-1F1D54FBB452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9:37.727" v="152"/>
          <ac:spMkLst>
            <pc:docMk/>
            <pc:sldMk cId="2834239774" sldId="257"/>
            <ac:spMk id="36" creationId="{A6834A66-723F-4B47-BF01-F6D4B2A1B19E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9:31.008" v="149"/>
          <ac:spMkLst>
            <pc:docMk/>
            <pc:sldMk cId="2834239774" sldId="257"/>
            <ac:spMk id="41" creationId="{50666DC1-CD27-4874-9484-9D06C59FE4D0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9:31.008" v="149"/>
          <ac:spMkLst>
            <pc:docMk/>
            <pc:sldMk cId="2834239774" sldId="257"/>
            <ac:spMk id="43" creationId="{9BB0F8C9-0037-4A50-853D-AFE6B8F7FA03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9:31.008" v="149"/>
          <ac:spMkLst>
            <pc:docMk/>
            <pc:sldMk cId="2834239774" sldId="257"/>
            <ac:spMk id="45" creationId="{5FDFDEE5-CD3A-4491-B5B9-1C26CE2D99AE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9:37.727" v="151"/>
          <ac:spMkLst>
            <pc:docMk/>
            <pc:sldMk cId="2834239774" sldId="257"/>
            <ac:spMk id="48" creationId="{50666DC1-CD27-4874-9484-9D06C59FE4D0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9:37.727" v="151"/>
          <ac:spMkLst>
            <pc:docMk/>
            <pc:sldMk cId="2834239774" sldId="257"/>
            <ac:spMk id="49" creationId="{72EF3F9A-9717-4ACB-A30D-96694842C4F7}"/>
          </ac:spMkLst>
        </pc:spChg>
        <pc:spChg chg="add del">
          <ac:chgData name="Crystal Carty Maxwell (2028055)" userId="S::2028055@student.uwtsd.ac.uk::56df944f-8fc0-4291-96d5-9e8f5d6a1245" providerId="AD" clId="Web-{CCF7D371-2775-4FBB-B8C5-72C70D3DC141}" dt="2022-03-20T23:09:37.727" v="151"/>
          <ac:spMkLst>
            <pc:docMk/>
            <pc:sldMk cId="2834239774" sldId="257"/>
            <ac:spMk id="50" creationId="{F3B1DFE6-8E11-4D80-BE5E-7A4FE3ABE2F2}"/>
          </ac:spMkLst>
        </pc:spChg>
        <pc:spChg chg="add">
          <ac:chgData name="Crystal Carty Maxwell (2028055)" userId="S::2028055@student.uwtsd.ac.uk::56df944f-8fc0-4291-96d5-9e8f5d6a1245" providerId="AD" clId="Web-{CCF7D371-2775-4FBB-B8C5-72C70D3DC141}" dt="2022-03-20T23:09:37.727" v="152"/>
          <ac:spMkLst>
            <pc:docMk/>
            <pc:sldMk cId="2834239774" sldId="257"/>
            <ac:spMk id="53" creationId="{D279CB98-976B-40EA-81C0-E41C11E7A0E1}"/>
          </ac:spMkLst>
        </pc:spChg>
        <pc:spChg chg="add">
          <ac:chgData name="Crystal Carty Maxwell (2028055)" userId="S::2028055@student.uwtsd.ac.uk::56df944f-8fc0-4291-96d5-9e8f5d6a1245" providerId="AD" clId="Web-{CCF7D371-2775-4FBB-B8C5-72C70D3DC141}" dt="2022-03-20T23:09:37.727" v="152"/>
          <ac:spMkLst>
            <pc:docMk/>
            <pc:sldMk cId="2834239774" sldId="257"/>
            <ac:spMk id="54" creationId="{D10FC428-98F2-41B0-859F-EC3A5A41B8DB}"/>
          </ac:spMkLst>
        </pc:spChg>
        <pc:grpChg chg="add del">
          <ac:chgData name="Crystal Carty Maxwell (2028055)" userId="S::2028055@student.uwtsd.ac.uk::56df944f-8fc0-4291-96d5-9e8f5d6a1245" providerId="AD" clId="Web-{CCF7D371-2775-4FBB-B8C5-72C70D3DC141}" dt="2022-03-20T23:03:54.592" v="145"/>
          <ac:grpSpMkLst>
            <pc:docMk/>
            <pc:sldMk cId="2834239774" sldId="257"/>
            <ac:grpSpMk id="10" creationId="{66003B8D-E959-49DF-AE05-8D410490A104}"/>
          </ac:grpSpMkLst>
        </pc:grpChg>
        <pc:grpChg chg="add del">
          <ac:chgData name="Crystal Carty Maxwell (2028055)" userId="S::2028055@student.uwtsd.ac.uk::56df944f-8fc0-4291-96d5-9e8f5d6a1245" providerId="AD" clId="Web-{CCF7D371-2775-4FBB-B8C5-72C70D3DC141}" dt="2022-03-20T23:03:54.576" v="144"/>
          <ac:grpSpMkLst>
            <pc:docMk/>
            <pc:sldMk cId="2834239774" sldId="257"/>
            <ac:grpSpMk id="29" creationId="{E3392D75-76AA-4065-A012-7E82B563661A}"/>
          </ac:grpSpMkLst>
        </pc:grpChg>
        <pc:grpChg chg="add del">
          <ac:chgData name="Crystal Carty Maxwell (2028055)" userId="S::2028055@student.uwtsd.ac.uk::56df944f-8fc0-4291-96d5-9e8f5d6a1245" providerId="AD" clId="Web-{CCF7D371-2775-4FBB-B8C5-72C70D3DC141}" dt="2022-03-20T23:09:37.727" v="151"/>
          <ac:grpSpMkLst>
            <pc:docMk/>
            <pc:sldMk cId="2834239774" sldId="257"/>
            <ac:grpSpMk id="51" creationId="{3E447206-314C-44A8-8A76-8CA7CFC66D3B}"/>
          </ac:grpSpMkLst>
        </pc:grpChg>
        <pc:picChg chg="add del">
          <ac:chgData name="Crystal Carty Maxwell (2028055)" userId="S::2028055@student.uwtsd.ac.uk::56df944f-8fc0-4291-96d5-9e8f5d6a1245" providerId="AD" clId="Web-{CCF7D371-2775-4FBB-B8C5-72C70D3DC141}" dt="2022-03-20T23:00:13.116" v="85"/>
          <ac:picMkLst>
            <pc:docMk/>
            <pc:sldMk cId="2834239774" sldId="257"/>
            <ac:picMk id="5" creationId="{87CE3D46-261A-6F32-25E0-17D392EA6875}"/>
          </ac:picMkLst>
        </pc:picChg>
        <pc:picChg chg="add del">
          <ac:chgData name="Crystal Carty Maxwell (2028055)" userId="S::2028055@student.uwtsd.ac.uk::56df944f-8fc0-4291-96d5-9e8f5d6a1245" providerId="AD" clId="Web-{CCF7D371-2775-4FBB-B8C5-72C70D3DC141}" dt="2022-03-20T23:03:48.481" v="142"/>
          <ac:picMkLst>
            <pc:docMk/>
            <pc:sldMk cId="2834239774" sldId="257"/>
            <ac:picMk id="20" creationId="{90CE2687-A7CB-7A67-5EE6-E696123D5084}"/>
          </ac:picMkLst>
        </pc:picChg>
        <pc:picChg chg="add mod ord">
          <ac:chgData name="Crystal Carty Maxwell (2028055)" userId="S::2028055@student.uwtsd.ac.uk::56df944f-8fc0-4291-96d5-9e8f5d6a1245" providerId="AD" clId="Web-{CCF7D371-2775-4FBB-B8C5-72C70D3DC141}" dt="2022-03-20T23:09:37.727" v="152"/>
          <ac:picMkLst>
            <pc:docMk/>
            <pc:sldMk cId="2834239774" sldId="257"/>
            <ac:picMk id="35" creationId="{90CE2687-A7CB-7A67-5EE6-E696123D5084}"/>
          </ac:picMkLst>
        </pc:picChg>
      </pc:sldChg>
      <pc:sldChg chg="new">
        <pc:chgData name="Crystal Carty Maxwell (2028055)" userId="S::2028055@student.uwtsd.ac.uk::56df944f-8fc0-4291-96d5-9e8f5d6a1245" providerId="AD" clId="Web-{CCF7D371-2775-4FBB-B8C5-72C70D3DC141}" dt="2022-03-20T23:04:20.311" v="147"/>
        <pc:sldMkLst>
          <pc:docMk/>
          <pc:sldMk cId="3577913231" sldId="258"/>
        </pc:sldMkLst>
      </pc:sldChg>
      <pc:sldMasterChg chg="del delSldLayout">
        <pc:chgData name="Crystal Carty Maxwell (2028055)" userId="S::2028055@student.uwtsd.ac.uk::56df944f-8fc0-4291-96d5-9e8f5d6a1245" providerId="AD" clId="Web-{CCF7D371-2775-4FBB-B8C5-72C70D3DC141}" dt="2022-03-20T22:50:11.364" v="32"/>
        <pc:sldMasterMkLst>
          <pc:docMk/>
          <pc:sldMasterMk cId="2460954070" sldId="2147483660"/>
        </pc:sldMasterMkLst>
        <pc:sldLayoutChg chg="del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rystal Carty Maxwell (2028055)" userId="S::2028055@student.uwtsd.ac.uk::56df944f-8fc0-4291-96d5-9e8f5d6a1245" providerId="AD" clId="Web-{CCF7D371-2775-4FBB-B8C5-72C70D3DC141}" dt="2022-03-20T22:50:11.364" v="32"/>
        <pc:sldMasterMkLst>
          <pc:docMk/>
          <pc:sldMasterMk cId="662990863" sldId="2147483685"/>
        </pc:sldMasterMkLst>
        <pc:sldLayoutChg chg="add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662990863" sldId="2147483685"/>
            <pc:sldLayoutMk cId="1512880667" sldId="2147483674"/>
          </pc:sldLayoutMkLst>
        </pc:sldLayoutChg>
        <pc:sldLayoutChg chg="add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662990863" sldId="2147483685"/>
            <pc:sldLayoutMk cId="1165309177" sldId="2147483675"/>
          </pc:sldLayoutMkLst>
        </pc:sldLayoutChg>
        <pc:sldLayoutChg chg="add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662990863" sldId="2147483685"/>
            <pc:sldLayoutMk cId="4062291606" sldId="2147483676"/>
          </pc:sldLayoutMkLst>
        </pc:sldLayoutChg>
        <pc:sldLayoutChg chg="add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662990863" sldId="2147483685"/>
            <pc:sldLayoutMk cId="87931784" sldId="2147483677"/>
          </pc:sldLayoutMkLst>
        </pc:sldLayoutChg>
        <pc:sldLayoutChg chg="add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662990863" sldId="2147483685"/>
            <pc:sldLayoutMk cId="3304153314" sldId="2147483678"/>
          </pc:sldLayoutMkLst>
        </pc:sldLayoutChg>
        <pc:sldLayoutChg chg="add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662990863" sldId="2147483685"/>
            <pc:sldLayoutMk cId="902571274" sldId="2147483679"/>
          </pc:sldLayoutMkLst>
        </pc:sldLayoutChg>
        <pc:sldLayoutChg chg="add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662990863" sldId="2147483685"/>
            <pc:sldLayoutMk cId="1987893104" sldId="2147483680"/>
          </pc:sldLayoutMkLst>
        </pc:sldLayoutChg>
        <pc:sldLayoutChg chg="add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662990863" sldId="2147483685"/>
            <pc:sldLayoutMk cId="3943375414" sldId="2147483681"/>
          </pc:sldLayoutMkLst>
        </pc:sldLayoutChg>
        <pc:sldLayoutChg chg="add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662990863" sldId="2147483685"/>
            <pc:sldLayoutMk cId="201711895" sldId="2147483682"/>
          </pc:sldLayoutMkLst>
        </pc:sldLayoutChg>
        <pc:sldLayoutChg chg="add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662990863" sldId="2147483685"/>
            <pc:sldLayoutMk cId="3010883136" sldId="2147483683"/>
          </pc:sldLayoutMkLst>
        </pc:sldLayoutChg>
        <pc:sldLayoutChg chg="add">
          <pc:chgData name="Crystal Carty Maxwell (2028055)" userId="S::2028055@student.uwtsd.ac.uk::56df944f-8fc0-4291-96d5-9e8f5d6a1245" providerId="AD" clId="Web-{CCF7D371-2775-4FBB-B8C5-72C70D3DC141}" dt="2022-03-20T22:50:11.364" v="32"/>
          <pc:sldLayoutMkLst>
            <pc:docMk/>
            <pc:sldMasterMk cId="662990863" sldId="2147483685"/>
            <pc:sldLayoutMk cId="1561029458" sldId="2147483684"/>
          </pc:sldLayoutMkLst>
        </pc:sldLayoutChg>
      </pc:sldMasterChg>
    </pc:docChg>
  </pc:docChgLst>
  <pc:docChgLst>
    <pc:chgData name="Crystal Carty Maxwell (2028055)" userId="S::2028055@student.uwtsd.ac.uk::56df944f-8fc0-4291-96d5-9e8f5d6a1245" providerId="AD" clId="Web-{F226F1E9-5C33-6C86-6D28-AB5F07CC5AF4}"/>
    <pc:docChg chg="addSld modSld">
      <pc:chgData name="Crystal Carty Maxwell (2028055)" userId="S::2028055@student.uwtsd.ac.uk::56df944f-8fc0-4291-96d5-9e8f5d6a1245" providerId="AD" clId="Web-{F226F1E9-5C33-6C86-6D28-AB5F07CC5AF4}" dt="2022-04-14T14:30:41.450" v="566" actId="20577"/>
      <pc:docMkLst>
        <pc:docMk/>
      </pc:docMkLst>
      <pc:sldChg chg="modSp">
        <pc:chgData name="Crystal Carty Maxwell (2028055)" userId="S::2028055@student.uwtsd.ac.uk::56df944f-8fc0-4291-96d5-9e8f5d6a1245" providerId="AD" clId="Web-{F226F1E9-5C33-6C86-6D28-AB5F07CC5AF4}" dt="2022-04-14T14:08:33.199" v="35" actId="20577"/>
        <pc:sldMkLst>
          <pc:docMk/>
          <pc:sldMk cId="109857222" sldId="256"/>
        </pc:sldMkLst>
        <pc:spChg chg="mod">
          <ac:chgData name="Crystal Carty Maxwell (2028055)" userId="S::2028055@student.uwtsd.ac.uk::56df944f-8fc0-4291-96d5-9e8f5d6a1245" providerId="AD" clId="Web-{F226F1E9-5C33-6C86-6D28-AB5F07CC5AF4}" dt="2022-04-14T14:08:33.199" v="35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Crystal Carty Maxwell (2028055)" userId="S::2028055@student.uwtsd.ac.uk::56df944f-8fc0-4291-96d5-9e8f5d6a1245" providerId="AD" clId="Web-{F226F1E9-5C33-6C86-6D28-AB5F07CC5AF4}" dt="2022-04-14T13:57:58.511" v="2" actId="20577"/>
        <pc:sldMkLst>
          <pc:docMk/>
          <pc:sldMk cId="2834239774" sldId="257"/>
        </pc:sldMkLst>
        <pc:spChg chg="mod">
          <ac:chgData name="Crystal Carty Maxwell (2028055)" userId="S::2028055@student.uwtsd.ac.uk::56df944f-8fc0-4291-96d5-9e8f5d6a1245" providerId="AD" clId="Web-{F226F1E9-5C33-6C86-6D28-AB5F07CC5AF4}" dt="2022-04-14T13:57:58.511" v="2" actId="20577"/>
          <ac:spMkLst>
            <pc:docMk/>
            <pc:sldMk cId="2834239774" sldId="257"/>
            <ac:spMk id="18" creationId="{A7380318-6001-4311-93CC-949D2584B1E1}"/>
          </ac:spMkLst>
        </pc:spChg>
      </pc:sldChg>
      <pc:sldChg chg="modSp">
        <pc:chgData name="Crystal Carty Maxwell (2028055)" userId="S::2028055@student.uwtsd.ac.uk::56df944f-8fc0-4291-96d5-9e8f5d6a1245" providerId="AD" clId="Web-{F226F1E9-5C33-6C86-6D28-AB5F07CC5AF4}" dt="2022-04-14T14:16:40.054" v="230" actId="20577"/>
        <pc:sldMkLst>
          <pc:docMk/>
          <pc:sldMk cId="3577913231" sldId="258"/>
        </pc:sldMkLst>
        <pc:spChg chg="mod">
          <ac:chgData name="Crystal Carty Maxwell (2028055)" userId="S::2028055@student.uwtsd.ac.uk::56df944f-8fc0-4291-96d5-9e8f5d6a1245" providerId="AD" clId="Web-{F226F1E9-5C33-6C86-6D28-AB5F07CC5AF4}" dt="2022-04-14T14:02:35.659" v="10" actId="20577"/>
          <ac:spMkLst>
            <pc:docMk/>
            <pc:sldMk cId="3577913231" sldId="258"/>
            <ac:spMk id="2" creationId="{0DD7AF84-8FDD-4F35-9FC3-13E9995541B0}"/>
          </ac:spMkLst>
        </pc:spChg>
        <pc:spChg chg="mod">
          <ac:chgData name="Crystal Carty Maxwell (2028055)" userId="S::2028055@student.uwtsd.ac.uk::56df944f-8fc0-4291-96d5-9e8f5d6a1245" providerId="AD" clId="Web-{F226F1E9-5C33-6C86-6D28-AB5F07CC5AF4}" dt="2022-04-14T14:16:40.054" v="230" actId="20577"/>
          <ac:spMkLst>
            <pc:docMk/>
            <pc:sldMk cId="3577913231" sldId="258"/>
            <ac:spMk id="3" creationId="{09117DD9-C485-4EBC-86B5-96F8BC08C877}"/>
          </ac:spMkLst>
        </pc:spChg>
      </pc:sldChg>
      <pc:sldChg chg="modSp new">
        <pc:chgData name="Crystal Carty Maxwell (2028055)" userId="S::2028055@student.uwtsd.ac.uk::56df944f-8fc0-4291-96d5-9e8f5d6a1245" providerId="AD" clId="Web-{F226F1E9-5C33-6C86-6D28-AB5F07CC5AF4}" dt="2022-04-14T14:21:41.312" v="336" actId="20577"/>
        <pc:sldMkLst>
          <pc:docMk/>
          <pc:sldMk cId="2016301066" sldId="259"/>
        </pc:sldMkLst>
        <pc:spChg chg="mod">
          <ac:chgData name="Crystal Carty Maxwell (2028055)" userId="S::2028055@student.uwtsd.ac.uk::56df944f-8fc0-4291-96d5-9e8f5d6a1245" providerId="AD" clId="Web-{F226F1E9-5C33-6C86-6D28-AB5F07CC5AF4}" dt="2022-04-14T14:16:57.914" v="239" actId="20577"/>
          <ac:spMkLst>
            <pc:docMk/>
            <pc:sldMk cId="2016301066" sldId="259"/>
            <ac:spMk id="2" creationId="{D0CA257A-4DD2-4001-85EA-5704D7C8E771}"/>
          </ac:spMkLst>
        </pc:spChg>
        <pc:spChg chg="mod">
          <ac:chgData name="Crystal Carty Maxwell (2028055)" userId="S::2028055@student.uwtsd.ac.uk::56df944f-8fc0-4291-96d5-9e8f5d6a1245" providerId="AD" clId="Web-{F226F1E9-5C33-6C86-6D28-AB5F07CC5AF4}" dt="2022-04-14T14:21:41.312" v="336" actId="20577"/>
          <ac:spMkLst>
            <pc:docMk/>
            <pc:sldMk cId="2016301066" sldId="259"/>
            <ac:spMk id="3" creationId="{555A9FFA-7919-69B8-8F9E-4D94F9A2903B}"/>
          </ac:spMkLst>
        </pc:spChg>
      </pc:sldChg>
      <pc:sldChg chg="modSp new">
        <pc:chgData name="Crystal Carty Maxwell (2028055)" userId="S::2028055@student.uwtsd.ac.uk::56df944f-8fc0-4291-96d5-9e8f5d6a1245" providerId="AD" clId="Web-{F226F1E9-5C33-6C86-6D28-AB5F07CC5AF4}" dt="2022-04-14T14:29:08.932" v="539" actId="20577"/>
        <pc:sldMkLst>
          <pc:docMk/>
          <pc:sldMk cId="3340307144" sldId="260"/>
        </pc:sldMkLst>
        <pc:spChg chg="mod">
          <ac:chgData name="Crystal Carty Maxwell (2028055)" userId="S::2028055@student.uwtsd.ac.uk::56df944f-8fc0-4291-96d5-9e8f5d6a1245" providerId="AD" clId="Web-{F226F1E9-5C33-6C86-6D28-AB5F07CC5AF4}" dt="2022-04-14T14:21:55.062" v="345" actId="20577"/>
          <ac:spMkLst>
            <pc:docMk/>
            <pc:sldMk cId="3340307144" sldId="260"/>
            <ac:spMk id="2" creationId="{9E9007CA-7E43-0550-A735-570DF101002F}"/>
          </ac:spMkLst>
        </pc:spChg>
        <pc:spChg chg="mod">
          <ac:chgData name="Crystal Carty Maxwell (2028055)" userId="S::2028055@student.uwtsd.ac.uk::56df944f-8fc0-4291-96d5-9e8f5d6a1245" providerId="AD" clId="Web-{F226F1E9-5C33-6C86-6D28-AB5F07CC5AF4}" dt="2022-04-14T14:29:08.932" v="539" actId="20577"/>
          <ac:spMkLst>
            <pc:docMk/>
            <pc:sldMk cId="3340307144" sldId="260"/>
            <ac:spMk id="3" creationId="{E17479CA-1B61-35A3-E4A4-44A6B9268F8C}"/>
          </ac:spMkLst>
        </pc:spChg>
      </pc:sldChg>
      <pc:sldChg chg="modSp new">
        <pc:chgData name="Crystal Carty Maxwell (2028055)" userId="S::2028055@student.uwtsd.ac.uk::56df944f-8fc0-4291-96d5-9e8f5d6a1245" providerId="AD" clId="Web-{F226F1E9-5C33-6C86-6D28-AB5F07CC5AF4}" dt="2022-04-14T14:30:41.450" v="566" actId="20577"/>
        <pc:sldMkLst>
          <pc:docMk/>
          <pc:sldMk cId="2984533450" sldId="261"/>
        </pc:sldMkLst>
        <pc:spChg chg="mod">
          <ac:chgData name="Crystal Carty Maxwell (2028055)" userId="S::2028055@student.uwtsd.ac.uk::56df944f-8fc0-4291-96d5-9e8f5d6a1245" providerId="AD" clId="Web-{F226F1E9-5C33-6C86-6D28-AB5F07CC5AF4}" dt="2022-04-14T14:29:20.042" v="545" actId="20577"/>
          <ac:spMkLst>
            <pc:docMk/>
            <pc:sldMk cId="2984533450" sldId="261"/>
            <ac:spMk id="2" creationId="{A95A111B-536A-4579-C2DA-016E59ACA79C}"/>
          </ac:spMkLst>
        </pc:spChg>
        <pc:spChg chg="mod">
          <ac:chgData name="Crystal Carty Maxwell (2028055)" userId="S::2028055@student.uwtsd.ac.uk::56df944f-8fc0-4291-96d5-9e8f5d6a1245" providerId="AD" clId="Web-{F226F1E9-5C33-6C86-6D28-AB5F07CC5AF4}" dt="2022-04-14T14:30:41.450" v="566" actId="20577"/>
          <ac:spMkLst>
            <pc:docMk/>
            <pc:sldMk cId="2984533450" sldId="261"/>
            <ac:spMk id="3" creationId="{36AA2DB4-3A7E-EB23-4034-C410CBFDF6A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50666DC1-CD27-4874-9484-9D06C59FE4D0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7579F-F417-47C2-AC03-911CCED021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552" y="447675"/>
            <a:ext cx="8397511" cy="2714625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43E600-28DA-4780-9E00-2E12F74FF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552" y="3602037"/>
            <a:ext cx="8397511" cy="2460625"/>
          </a:xfrm>
        </p:spPr>
        <p:txBody>
          <a:bodyPr>
            <a:normAutofit/>
          </a:bodyPr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6F1DC-ADFB-42C9-AB34-FCB38C812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38219-6E45-4D12-B767-46F92D5844D4}" type="datetime1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99E6D-BBA8-4A15-94DA-DBE8A4FDE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03C82-8719-4FAC-94BF-2A91335FB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893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9CF16-986E-4D90-AA40-CDB46E233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14DA-A783-43BC-8F15-95408B89D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C48B6-C394-452A-94D9-D4802755D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296A2-D8F0-4E17-BFD0-A6C902250D59}" type="datetime1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58A8A-3DD0-41C8-9F48-F4309FA19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06C92-7C02-4D34-B3E5-D549A7A36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3754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66F9FA-E6B8-4CFC-B3F1-0C075546EE33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6F270-B2AA-4935-885F-5924B1F63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10862898" cy="272415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22658E-3D87-4D5A-A602-847153CC48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3695701"/>
            <a:ext cx="10862898" cy="239395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AB1D84-A229-45B1-BD42-0DC0CE9F8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08C9C-1ACB-4C84-A002-C7E0E45B937A}" type="datetime1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4EEF4-D461-49D7-8F24-8BFE2444B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4055A-7488-4646-9E88-692036EA2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11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F1F74-ED26-4F8B-BF51-3533D8404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60"/>
            <a:ext cx="11264536" cy="168751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1D2D7-7F18-43E0-9B2E-3FCD83CC83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55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CBBB66-EB7D-4F8C-9C78-1D1C888464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16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A684E6-393D-4587-AA45-E6734FB47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AF2A5-B297-4977-9E5B-4D3050E23689}" type="datetime1">
              <a:rPr lang="en-US" smtClean="0"/>
              <a:t>4/14/2022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D8EE0-0333-4ABC-AE18-10DD5071C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52369-A8F0-4709-8372-B420A67DB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883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91592-4621-4D72-BC2D-F2C439F81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59"/>
            <a:ext cx="10870836" cy="16916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823F5-0A90-4666-BE88-2BE0D0A616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436473"/>
            <a:ext cx="5332026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EC6A7C-6260-463D-B3FD-71A07ACD06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552" y="3409051"/>
            <a:ext cx="5332026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F2AF8D-90ED-4512-9423-C91BF73A99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0162" y="2436473"/>
            <a:ext cx="5358285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D838EA-E20D-4CC3-83C2-AFE0DE9F73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0162" y="3409051"/>
            <a:ext cx="5358285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603F8A-08E1-4160-9B7E-E0CA4BF8E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7434-4794-409A-9547-04789BA47588}" type="datetime1">
              <a:rPr lang="en-US" smtClean="0"/>
              <a:t>4/14/2022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8291AB-3C5C-4BE1-9E50-02F489336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596E64-CD6C-4CF7-8624-FA4AE9760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0294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562B3-06A0-4F2F-96EC-A062DAE2F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C0095-49F0-4A83-AE8C-9D13E15C2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58635-357A-4E3D-B824-A5CEFDB8449C}" type="datetime1">
              <a:rPr lang="en-US" smtClean="0"/>
              <a:t>4/14/2022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824898-D4EA-497A-8FC8-43E0D0213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821F6-2C08-450C-A18C-702D73842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153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FFE119-5FCA-4D9C-9C07-1B81A0BF3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6FF77-2719-4AD0-8740-0B90FF5D1EFB}" type="datetime1">
              <a:rPr lang="en-US" smtClean="0"/>
              <a:t>4/14/2022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2C5995-6284-4D7F-AB1C-CA8FE63A7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1E4B0D-9C21-48D0-9438-C47370681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8806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90AF76DA-8F95-47D9-9EB6-B1EC93437387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1355B14-077B-4BA1-962D-6E97D93FFCCC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230B99F-AC6F-4973-A35E-16C87C38711D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58E41614-9483-47F8-A429-FB0D1C5AA89A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5E91C-3C4F-40A2-BCC6-918D3BEDD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87234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0F113-1C61-4F74-BD5B-727668BBE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0EB228-A180-4DF6-9D5B-2CF86B6B9B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87234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913719-D65D-4BAE-97B7-FAE8F3998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41C83-1089-48B9-8B65-293D4C236D35}" type="datetime1">
              <a:rPr lang="en-US" smtClean="0"/>
              <a:t>4/14/2022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47F5BB-DC3C-45D1-A0D2-05168FECA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344BA3-19DB-4072-9A2C-08C92361A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309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0A6909D-DC0B-4221-8140-21E981D896AF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3D581C2-F39E-4958-A3F3-BB65AB1C5E66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FD77040-27EF-4D2C-8D34-32337B0C8544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E1A26D20-69F8-4BBC-98C0-BEB470AB8284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7B6BC-4B2A-4001-9634-47473F827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11519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97D074-2CCB-4AB8-A7A0-7847D3C1EF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FB94BD-D906-4213-9F31-1BE17A86F9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11519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1B8431-70CB-4E9F-8A49-CDFF18554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2FE45-CC1E-47DB-8B82-6CF0636FBDB8}" type="datetime1">
              <a:rPr lang="en-US" smtClean="0"/>
              <a:t>4/14/2022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2F293-170E-410E-88BF-187A63C5E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ED93A2-588D-43B5-B6FA-0B7892E6E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291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68A33-CB96-4CB1-9941-753BD0824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3EB269-70DF-4510-A313-336226558E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EA3CC-B2DC-4E87-826C-B885A7E62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430B8-6059-41E5-A5DC-C07A76F5859A}" type="datetime1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F37F52-A7C4-4E21-A12A-02546D477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6031F-5A79-48A7-8EDC-DDD9A9E4B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31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9188483-96C4-4E9C-AA6A-E70005461AEE}"/>
              </a:ext>
            </a:extLst>
          </p:cNvPr>
          <p:cNvSpPr/>
          <p:nvPr/>
        </p:nvSpPr>
        <p:spPr>
          <a:xfrm>
            <a:off x="9144000" y="0"/>
            <a:ext cx="3048000" cy="6854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4FCD54-7F0B-446E-9998-93E7BD7CE7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534222" y="365125"/>
            <a:ext cx="2238678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766238-BBF1-4672-BC09-746C6967E5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552" y="365125"/>
            <a:ext cx="8374062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F32A5-B67B-45C1-B454-12E9FBE0C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D0CB7-D16E-4358-B7F4-EA4A24554592}" type="datetime1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91896-9441-4636-89D5-84E5932A1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8110" y="6356350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37DFE-7F48-4EB0-83BC-A93F342D2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80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2571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A26A151-13BF-4305-A6DC-9DC7C9877195}"/>
              </a:ext>
            </a:extLst>
          </p:cNvPr>
          <p:cNvSpPr/>
          <p:nvPr/>
        </p:nvSpPr>
        <p:spPr>
          <a:xfrm>
            <a:off x="0" y="0"/>
            <a:ext cx="12192000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EE6AE3-3BCC-4B3B-AC4E-60F910144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10869248" cy="16875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CB514A-E7EA-41A8-ADBA-85CA1DF6D3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576513"/>
            <a:ext cx="10869248" cy="3600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9CB0BD-D6E3-4B3D-BCBB-6FECA5D63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6221" y="635720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C8E16-3C03-4238-9C6F-B34F3D10F77E}" type="datetime1">
              <a:rPr lang="en-US" smtClean="0"/>
              <a:t>4/14/2022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147F7-B466-4892-BE27-876F947515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270162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B4FE0-65CC-4435-A6AF-150E52F35B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4983" y="6356350"/>
            <a:ext cx="12807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2990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C8041AD-0A28-47FA-8BFF-56BAAA246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EF3F9A-9717-4ACB-A30D-96694842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095998" cy="45739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4553" y="397275"/>
            <a:ext cx="5216531" cy="3761257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cs typeface="Calibri Light"/>
              </a:rPr>
              <a:t>Name: Crystal A Carty Maxwell</a:t>
            </a:r>
            <a:br>
              <a:rPr lang="en-GB" sz="2800" dirty="0">
                <a:cs typeface="Calibri Light"/>
              </a:rPr>
            </a:br>
            <a:r>
              <a:rPr lang="en-GB" sz="2800" dirty="0">
                <a:cs typeface="Calibri Light"/>
              </a:rPr>
              <a:t>Student ID: 2028055</a:t>
            </a:r>
            <a:br>
              <a:rPr lang="en-GB" sz="2800" dirty="0">
                <a:cs typeface="Calibri Light"/>
              </a:rPr>
            </a:br>
            <a:r>
              <a:rPr lang="en-GB" sz="2800" dirty="0">
                <a:cs typeface="Calibri Light"/>
              </a:rPr>
              <a:t>Moodle Code : BMSW4003</a:t>
            </a:r>
            <a:br>
              <a:rPr lang="en-GB" sz="2800" dirty="0">
                <a:cs typeface="Calibri Light"/>
              </a:rPr>
            </a:br>
            <a:r>
              <a:rPr lang="en-GB" sz="2800" dirty="0">
                <a:cs typeface="Calibri Light"/>
              </a:rPr>
              <a:t>Lecturer : Yohan Mendis</a:t>
            </a:r>
            <a:br>
              <a:rPr lang="en-GB" sz="2800" dirty="0">
                <a:cs typeface="Calibri Light"/>
              </a:rPr>
            </a:br>
            <a:r>
              <a:rPr lang="en-GB" sz="2800" dirty="0">
                <a:cs typeface="Calibri Light"/>
              </a:rPr>
              <a:t>Assignment title: digital skills</a:t>
            </a:r>
            <a:br>
              <a:rPr lang="en-GB" sz="2800" dirty="0">
                <a:cs typeface="Calibri Light"/>
              </a:rPr>
            </a:br>
            <a:br>
              <a:rPr lang="en-GB" sz="2800" dirty="0">
                <a:cs typeface="Calibri Light"/>
              </a:rPr>
            </a:br>
            <a:br>
              <a:rPr lang="en-GB" sz="2800" dirty="0">
                <a:cs typeface="Calibri Light"/>
              </a:rPr>
            </a:br>
            <a:br>
              <a:rPr lang="en-GB" sz="2800" dirty="0">
                <a:cs typeface="Calibri Light"/>
              </a:rPr>
            </a:br>
            <a:endParaRPr lang="en-GB" sz="500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1183" y="4846029"/>
            <a:ext cx="5238584" cy="1370463"/>
          </a:xfrm>
        </p:spPr>
        <p:txBody>
          <a:bodyPr anchor="ctr">
            <a:normAutofit/>
          </a:bodyPr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6E4E76-D5C2-9BA8-0830-F3034B7785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49" r="-3" b="-3"/>
          <a:stretch/>
        </p:blipFill>
        <p:spPr>
          <a:xfrm>
            <a:off x="6095998" y="-1"/>
            <a:ext cx="6096002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40">
            <a:extLst>
              <a:ext uri="{FF2B5EF4-FFF2-40B4-BE49-F238E27FC236}">
                <a16:creationId xmlns:a16="http://schemas.microsoft.com/office/drawing/2014/main" id="{D279CB98-976B-40EA-81C0-E41C11E7A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42">
            <a:extLst>
              <a:ext uri="{FF2B5EF4-FFF2-40B4-BE49-F238E27FC236}">
                <a16:creationId xmlns:a16="http://schemas.microsoft.com/office/drawing/2014/main" id="{D10FC428-98F2-41B0-859F-EC3A5A41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9143999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CEF536-2909-4559-9B78-340C7EC67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8212639" cy="266382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Introduction</a:t>
            </a:r>
          </a:p>
        </p:txBody>
      </p:sp>
      <p:pic>
        <p:nvPicPr>
          <p:cNvPr id="35" name="Picture 19" descr="School and office supplies">
            <a:extLst>
              <a:ext uri="{FF2B5EF4-FFF2-40B4-BE49-F238E27FC236}">
                <a16:creationId xmlns:a16="http://schemas.microsoft.com/office/drawing/2014/main" id="{90CE2687-A7CB-7A67-5EE6-E696123D50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743" b="14077"/>
          <a:stretch/>
        </p:blipFill>
        <p:spPr>
          <a:xfrm>
            <a:off x="-2" y="3429000"/>
            <a:ext cx="9143999" cy="3429000"/>
          </a:xfrm>
          <a:prstGeom prst="rect">
            <a:avLst/>
          </a:prstGeom>
        </p:spPr>
      </p:pic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A7380318-6001-4311-93CC-949D2584B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73808" y="908224"/>
            <a:ext cx="2587337" cy="5527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b="1" dirty="0"/>
              <a:t>Which digital tool is most commonly used  for collaboration UWTSD? </a:t>
            </a:r>
          </a:p>
        </p:txBody>
      </p:sp>
    </p:spTree>
    <p:extLst>
      <p:ext uri="{BB962C8B-B14F-4D97-AF65-F5344CB8AC3E}">
        <p14:creationId xmlns:p14="http://schemas.microsoft.com/office/powerpoint/2010/main" val="2834239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7AF84-8FDD-4F35-9FC3-13E999554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117DD9-C485-4EBC-86B5-96F8BC08C8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Student digital skills </a:t>
            </a:r>
            <a:endParaRPr lang="en-US"/>
          </a:p>
          <a:p>
            <a:pPr marL="342900" indent="-342900">
              <a:buChar char="•"/>
            </a:pPr>
            <a:r>
              <a:rPr lang="en-GB" dirty="0"/>
              <a:t>learning how to use and adapt the right digital devices, applications, software and systems</a:t>
            </a:r>
          </a:p>
          <a:p>
            <a:pPr marL="342900" indent="-342900">
              <a:buChar char="•"/>
            </a:pPr>
            <a:r>
              <a:rPr lang="en-GB" dirty="0"/>
              <a:t>Finding, reviewing, organising and sharing information effectively</a:t>
            </a:r>
          </a:p>
          <a:p>
            <a:pPr marL="342900" indent="-342900">
              <a:buChar char="•"/>
            </a:pPr>
            <a:r>
              <a:rPr lang="en-GB" dirty="0"/>
              <a:t>Handling data appropriately and establishing good data security practices</a:t>
            </a:r>
          </a:p>
        </p:txBody>
      </p:sp>
    </p:spTree>
    <p:extLst>
      <p:ext uri="{BB962C8B-B14F-4D97-AF65-F5344CB8AC3E}">
        <p14:creationId xmlns:p14="http://schemas.microsoft.com/office/powerpoint/2010/main" val="35779132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A257A-4DD2-4001-85EA-5704D7C8E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Proposed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A9FFA-7919-69B8-8F9E-4D94F9A290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As a student, what digital skill was most useful?</a:t>
            </a:r>
          </a:p>
          <a:p>
            <a:r>
              <a:rPr lang="en-GB" dirty="0"/>
              <a:t>Do you think the workplace would have been possible to work in without the digital skills?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63010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007CA-7E43-0550-A735-570DF1010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Hypothesis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479CA-1B61-35A3-E4A4-44A6B9268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With the digital skills working would be easier as certain digital skills such as "learning</a:t>
            </a:r>
            <a:r>
              <a:rPr lang="en-GB" dirty="0">
                <a:ea typeface="+mn-lt"/>
                <a:cs typeface="+mn-lt"/>
              </a:rPr>
              <a:t> how to use and adapt the right digital devices</a:t>
            </a:r>
            <a:r>
              <a:rPr lang="en-GB" dirty="0"/>
              <a:t>" would make the job outcome more achievable. </a:t>
            </a:r>
          </a:p>
          <a:p>
            <a:endParaRPr lang="en-GB" dirty="0"/>
          </a:p>
          <a:p>
            <a:r>
              <a:rPr lang="en-GB" dirty="0"/>
              <a:t>"Finding, reviewing, organising and sharing information effectively" would most likely be one of the most useful digital skills as it allows you to be more successful when finding information.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307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A111B-536A-4579-C2DA-016E59ACA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AA2DB4-3A7E-EB23-4034-C410CBFDF6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University of bath 12/04/2022</a:t>
            </a:r>
          </a:p>
        </p:txBody>
      </p:sp>
    </p:spTree>
    <p:extLst>
      <p:ext uri="{BB962C8B-B14F-4D97-AF65-F5344CB8AC3E}">
        <p14:creationId xmlns:p14="http://schemas.microsoft.com/office/powerpoint/2010/main" val="2984533450"/>
      </p:ext>
    </p:extLst>
  </p:cSld>
  <p:clrMapOvr>
    <a:masterClrMapping/>
  </p:clrMapOvr>
</p:sld>
</file>

<file path=ppt/theme/theme1.xml><?xml version="1.0" encoding="utf-8"?>
<a:theme xmlns:a="http://schemas.openxmlformats.org/drawingml/2006/main" name="MatrixVTI">
  <a:themeElements>
    <a:clrScheme name="AnalogousFromLightSeedRightStep">
      <a:dk1>
        <a:srgbClr val="000000"/>
      </a:dk1>
      <a:lt1>
        <a:srgbClr val="FFFFFF"/>
      </a:lt1>
      <a:dk2>
        <a:srgbClr val="412439"/>
      </a:dk2>
      <a:lt2>
        <a:srgbClr val="E8E6E2"/>
      </a:lt2>
      <a:accent1>
        <a:srgbClr val="71A3EC"/>
      </a:accent1>
      <a:accent2>
        <a:srgbClr val="5251E8"/>
      </a:accent2>
      <a:accent3>
        <a:srgbClr val="A571EC"/>
      </a:accent3>
      <a:accent4>
        <a:srgbClr val="D051E8"/>
      </a:accent4>
      <a:accent5>
        <a:srgbClr val="EC71CC"/>
      </a:accent5>
      <a:accent6>
        <a:srgbClr val="E85182"/>
      </a:accent6>
      <a:hlink>
        <a:srgbClr val="977F5B"/>
      </a:hlink>
      <a:folHlink>
        <a:srgbClr val="7F7F7F"/>
      </a:folHlink>
    </a:clrScheme>
    <a:fontScheme name="Custom 4">
      <a:majorFont>
        <a:latin typeface="Bahnschrif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trixVTI" id="{A2576CCC-A559-4FD4-A542-772649F65A84}" vid="{5CBC41A9-80A0-44C6-90CD-6D863034352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MatrixVTI</vt:lpstr>
      <vt:lpstr>Name: Crystal A Carty Maxwell Student ID: 2028055 Moodle Code : BMSW4003 Lecturer : Yohan Mendis Assignment title: digital skills    </vt:lpstr>
      <vt:lpstr>Introduction</vt:lpstr>
      <vt:lpstr>Digital skills</vt:lpstr>
      <vt:lpstr>Proposed method</vt:lpstr>
      <vt:lpstr>Hypothesis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221</cp:revision>
  <dcterms:created xsi:type="dcterms:W3CDTF">2022-03-20T22:47:09Z</dcterms:created>
  <dcterms:modified xsi:type="dcterms:W3CDTF">2022-04-14T14:30:44Z</dcterms:modified>
</cp:coreProperties>
</file>