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70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7" r:id="rId14"/>
    <p:sldId id="272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39BCB5-8CDB-47DD-BB8E-4BB97E27BFD1}" v="7" dt="2025-10-29T10:14:30.3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gusta Roxana Toth (2226559)" userId="58866584-ea12-4289-b020-c09d8f2cbe2f" providerId="ADAL" clId="{AB39BCB5-8CDB-47DD-BB8E-4BB97E27BFD1}"/>
    <pc:docChg chg="modSld">
      <pc:chgData name="Augusta Roxana Toth (2226559)" userId="58866584-ea12-4289-b020-c09d8f2cbe2f" providerId="ADAL" clId="{AB39BCB5-8CDB-47DD-BB8E-4BB97E27BFD1}" dt="2025-10-29T10:14:30.379" v="18"/>
      <pc:docMkLst>
        <pc:docMk/>
      </pc:docMkLst>
      <pc:sldChg chg="modSp">
        <pc:chgData name="Augusta Roxana Toth (2226559)" userId="58866584-ea12-4289-b020-c09d8f2cbe2f" providerId="ADAL" clId="{AB39BCB5-8CDB-47DD-BB8E-4BB97E27BFD1}" dt="2025-10-20T17:31:19.282" v="0"/>
        <pc:sldMkLst>
          <pc:docMk/>
          <pc:sldMk cId="0" sldId="265"/>
        </pc:sldMkLst>
        <pc:graphicFrameChg chg="mod">
          <ac:chgData name="Augusta Roxana Toth (2226559)" userId="58866584-ea12-4289-b020-c09d8f2cbe2f" providerId="ADAL" clId="{AB39BCB5-8CDB-47DD-BB8E-4BB97E27BFD1}" dt="2025-10-20T17:31:19.282" v="0"/>
          <ac:graphicFrameMkLst>
            <pc:docMk/>
            <pc:sldMk cId="0" sldId="265"/>
            <ac:graphicFrameMk id="6" creationId="{F4F933EF-EF1A-A40D-D78F-CF5F5E697068}"/>
          </ac:graphicFrameMkLst>
        </pc:graphicFrameChg>
      </pc:sldChg>
      <pc:sldChg chg="addSp delSp modSp mod">
        <pc:chgData name="Augusta Roxana Toth (2226559)" userId="58866584-ea12-4289-b020-c09d8f2cbe2f" providerId="ADAL" clId="{AB39BCB5-8CDB-47DD-BB8E-4BB97E27BFD1}" dt="2025-10-29T10:14:30.379" v="18"/>
        <pc:sldMkLst>
          <pc:docMk/>
          <pc:sldMk cId="0" sldId="269"/>
        </pc:sldMkLst>
        <pc:spChg chg="add mod">
          <ac:chgData name="Augusta Roxana Toth (2226559)" userId="58866584-ea12-4289-b020-c09d8f2cbe2f" providerId="ADAL" clId="{AB39BCB5-8CDB-47DD-BB8E-4BB97E27BFD1}" dt="2025-10-29T10:14:30.379" v="18"/>
          <ac:spMkLst>
            <pc:docMk/>
            <pc:sldMk cId="0" sldId="269"/>
            <ac:spMk id="2" creationId="{3A209A29-B307-81AE-0F76-D9F39D25AA89}"/>
          </ac:spMkLst>
        </pc:spChg>
        <pc:spChg chg="mod">
          <ac:chgData name="Augusta Roxana Toth (2226559)" userId="58866584-ea12-4289-b020-c09d8f2cbe2f" providerId="ADAL" clId="{AB39BCB5-8CDB-47DD-BB8E-4BB97E27BFD1}" dt="2025-10-29T10:02:13.340" v="11" actId="255"/>
          <ac:spMkLst>
            <pc:docMk/>
            <pc:sldMk cId="0" sldId="269"/>
            <ac:spMk id="3" creationId="{00000000-0000-0000-0000-000000000000}"/>
          </ac:spMkLst>
        </pc:spChg>
        <pc:spChg chg="mod">
          <ac:chgData name="Augusta Roxana Toth (2226559)" userId="58866584-ea12-4289-b020-c09d8f2cbe2f" providerId="ADAL" clId="{AB39BCB5-8CDB-47DD-BB8E-4BB97E27BFD1}" dt="2025-10-29T10:02:17.819" v="12" actId="1076"/>
          <ac:spMkLst>
            <pc:docMk/>
            <pc:sldMk cId="0" sldId="269"/>
            <ac:spMk id="6" creationId="{C5677508-A49F-1BAA-60DF-EF2DDD5EA9D0}"/>
          </ac:spMkLst>
        </pc:spChg>
        <pc:spChg chg="add mod">
          <ac:chgData name="Augusta Roxana Toth (2226559)" userId="58866584-ea12-4289-b020-c09d8f2cbe2f" providerId="ADAL" clId="{AB39BCB5-8CDB-47DD-BB8E-4BB97E27BFD1}" dt="2025-10-29T10:02:21.718" v="13" actId="1076"/>
          <ac:spMkLst>
            <pc:docMk/>
            <pc:sldMk cId="0" sldId="269"/>
            <ac:spMk id="8" creationId="{F9D84EC3-87E5-5472-5749-5543AACE5C1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1A95E1-0CA7-4DF1-838D-47AB113968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891966-0E79-49E6-9E27-E77ED347D25F}">
      <dgm:prSet/>
      <dgm:spPr/>
      <dgm:t>
        <a:bodyPr/>
        <a:lstStyle/>
        <a:p>
          <a:r>
            <a:rPr lang="en-US"/>
            <a:t>• Contemporary theme: systemic reduction of food waste across hotel operations.</a:t>
          </a:r>
        </a:p>
      </dgm:t>
    </dgm:pt>
    <dgm:pt modelId="{FE2A7018-592F-4E3B-ADFB-8BF734A8A0A9}" type="parTrans" cxnId="{04DBEF5D-F3C4-4068-B9B4-5D36023AA490}">
      <dgm:prSet/>
      <dgm:spPr/>
      <dgm:t>
        <a:bodyPr/>
        <a:lstStyle/>
        <a:p>
          <a:endParaRPr lang="en-US"/>
        </a:p>
      </dgm:t>
    </dgm:pt>
    <dgm:pt modelId="{DCBA058A-860D-45C0-B4CC-FFF06BE3267A}" type="sibTrans" cxnId="{04DBEF5D-F3C4-4068-B9B4-5D36023AA490}">
      <dgm:prSet/>
      <dgm:spPr/>
      <dgm:t>
        <a:bodyPr/>
        <a:lstStyle/>
        <a:p>
          <a:endParaRPr lang="en-US"/>
        </a:p>
      </dgm:t>
    </dgm:pt>
    <dgm:pt modelId="{BF98EFD8-C2ED-4B18-9BB0-7808A1A292DA}">
      <dgm:prSet/>
      <dgm:spPr/>
      <dgm:t>
        <a:bodyPr/>
        <a:lstStyle/>
        <a:p>
          <a:r>
            <a:rPr lang="en-US"/>
            <a:t>• Relevance: sustainability leadership, cost efficiency, guest perception, regulatory alignment.</a:t>
          </a:r>
        </a:p>
      </dgm:t>
    </dgm:pt>
    <dgm:pt modelId="{67F4E3D3-7E0F-4054-A6F4-011ADF0B7A08}" type="parTrans" cxnId="{2FB8C766-9D9D-49F1-8F21-42299114043E}">
      <dgm:prSet/>
      <dgm:spPr/>
      <dgm:t>
        <a:bodyPr/>
        <a:lstStyle/>
        <a:p>
          <a:endParaRPr lang="en-US"/>
        </a:p>
      </dgm:t>
    </dgm:pt>
    <dgm:pt modelId="{A94621A4-74EE-4229-A494-D9EC455E8625}" type="sibTrans" cxnId="{2FB8C766-9D9D-49F1-8F21-42299114043E}">
      <dgm:prSet/>
      <dgm:spPr/>
      <dgm:t>
        <a:bodyPr/>
        <a:lstStyle/>
        <a:p>
          <a:endParaRPr lang="en-US"/>
        </a:p>
      </dgm:t>
    </dgm:pt>
    <dgm:pt modelId="{84AE405B-6B3A-4C60-AC38-228D6D9E0037}">
      <dgm:prSet/>
      <dgm:spPr/>
      <dgm:t>
        <a:bodyPr/>
        <a:lstStyle/>
        <a:p>
          <a:r>
            <a:rPr lang="en-US"/>
            <a:t>• Scope: restaurants, banqueting, breakfast buffets, room service, staff meals.</a:t>
          </a:r>
        </a:p>
      </dgm:t>
    </dgm:pt>
    <dgm:pt modelId="{7B8DB0A4-F147-48DE-B05F-A902A3446872}" type="parTrans" cxnId="{A125D048-7376-493C-AC6C-F69F113EF89D}">
      <dgm:prSet/>
      <dgm:spPr/>
      <dgm:t>
        <a:bodyPr/>
        <a:lstStyle/>
        <a:p>
          <a:endParaRPr lang="en-US"/>
        </a:p>
      </dgm:t>
    </dgm:pt>
    <dgm:pt modelId="{09C756D4-E4C6-4BE6-84E0-76B5909F3600}" type="sibTrans" cxnId="{A125D048-7376-493C-AC6C-F69F113EF89D}">
      <dgm:prSet/>
      <dgm:spPr/>
      <dgm:t>
        <a:bodyPr/>
        <a:lstStyle/>
        <a:p>
          <a:endParaRPr lang="en-US"/>
        </a:p>
      </dgm:t>
    </dgm:pt>
    <dgm:pt modelId="{3BF8D9CF-D70F-4781-B05B-CE4A238A241A}" type="pres">
      <dgm:prSet presAssocID="{0E1A95E1-0CA7-4DF1-838D-47AB11396860}" presName="root" presStyleCnt="0">
        <dgm:presLayoutVars>
          <dgm:dir/>
          <dgm:resizeHandles val="exact"/>
        </dgm:presLayoutVars>
      </dgm:prSet>
      <dgm:spPr/>
    </dgm:pt>
    <dgm:pt modelId="{D1B84D09-722C-4FCE-B772-47411F9B5D20}" type="pres">
      <dgm:prSet presAssocID="{6C891966-0E79-49E6-9E27-E77ED347D25F}" presName="compNode" presStyleCnt="0"/>
      <dgm:spPr/>
    </dgm:pt>
    <dgm:pt modelId="{7D856909-0CEB-45D8-B59A-FE8E78B6C699}" type="pres">
      <dgm:prSet presAssocID="{6C891966-0E79-49E6-9E27-E77ED347D25F}" presName="bgRect" presStyleLbl="bgShp" presStyleIdx="0" presStyleCnt="3"/>
      <dgm:spPr/>
    </dgm:pt>
    <dgm:pt modelId="{80F303AB-09E0-4AB8-B743-CB1C1F031804}" type="pres">
      <dgm:prSet presAssocID="{6C891966-0E79-49E6-9E27-E77ED347D25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F1633876-EE82-4D3F-B15C-57EEE0EDFE8A}" type="pres">
      <dgm:prSet presAssocID="{6C891966-0E79-49E6-9E27-E77ED347D25F}" presName="spaceRect" presStyleCnt="0"/>
      <dgm:spPr/>
    </dgm:pt>
    <dgm:pt modelId="{F7D4FD88-D7BD-48B0-B367-34D3D5EDA0A0}" type="pres">
      <dgm:prSet presAssocID="{6C891966-0E79-49E6-9E27-E77ED347D25F}" presName="parTx" presStyleLbl="revTx" presStyleIdx="0" presStyleCnt="3">
        <dgm:presLayoutVars>
          <dgm:chMax val="0"/>
          <dgm:chPref val="0"/>
        </dgm:presLayoutVars>
      </dgm:prSet>
      <dgm:spPr/>
    </dgm:pt>
    <dgm:pt modelId="{87A88D54-0765-4E2C-A2C5-0FA2A47E9B5B}" type="pres">
      <dgm:prSet presAssocID="{DCBA058A-860D-45C0-B4CC-FFF06BE3267A}" presName="sibTrans" presStyleCnt="0"/>
      <dgm:spPr/>
    </dgm:pt>
    <dgm:pt modelId="{F71339EA-7616-4842-8E13-F986B40C1C54}" type="pres">
      <dgm:prSet presAssocID="{BF98EFD8-C2ED-4B18-9BB0-7808A1A292DA}" presName="compNode" presStyleCnt="0"/>
      <dgm:spPr/>
    </dgm:pt>
    <dgm:pt modelId="{1CDD61DF-A4C1-42FB-9D70-AE3EF2A02D7D}" type="pres">
      <dgm:prSet presAssocID="{BF98EFD8-C2ED-4B18-9BB0-7808A1A292DA}" presName="bgRect" presStyleLbl="bgShp" presStyleIdx="1" presStyleCnt="3"/>
      <dgm:spPr/>
    </dgm:pt>
    <dgm:pt modelId="{E65E7890-98B7-4A91-880D-488ABB965E7E}" type="pres">
      <dgm:prSet presAssocID="{BF98EFD8-C2ED-4B18-9BB0-7808A1A292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1640367-9232-4C68-812E-8ABDD3A30BD6}" type="pres">
      <dgm:prSet presAssocID="{BF98EFD8-C2ED-4B18-9BB0-7808A1A292DA}" presName="spaceRect" presStyleCnt="0"/>
      <dgm:spPr/>
    </dgm:pt>
    <dgm:pt modelId="{6304AC5F-1129-4018-B808-30BE87FB6543}" type="pres">
      <dgm:prSet presAssocID="{BF98EFD8-C2ED-4B18-9BB0-7808A1A292DA}" presName="parTx" presStyleLbl="revTx" presStyleIdx="1" presStyleCnt="3">
        <dgm:presLayoutVars>
          <dgm:chMax val="0"/>
          <dgm:chPref val="0"/>
        </dgm:presLayoutVars>
      </dgm:prSet>
      <dgm:spPr/>
    </dgm:pt>
    <dgm:pt modelId="{7B08D468-A8C7-4B7F-A8B4-3300A55FF586}" type="pres">
      <dgm:prSet presAssocID="{A94621A4-74EE-4229-A494-D9EC455E8625}" presName="sibTrans" presStyleCnt="0"/>
      <dgm:spPr/>
    </dgm:pt>
    <dgm:pt modelId="{E7EDC23E-658B-43E2-9D2F-3B3BB86EE41A}" type="pres">
      <dgm:prSet presAssocID="{84AE405B-6B3A-4C60-AC38-228D6D9E0037}" presName="compNode" presStyleCnt="0"/>
      <dgm:spPr/>
    </dgm:pt>
    <dgm:pt modelId="{4A28F988-E1CB-4845-9202-2744889784D8}" type="pres">
      <dgm:prSet presAssocID="{84AE405B-6B3A-4C60-AC38-228D6D9E0037}" presName="bgRect" presStyleLbl="bgShp" presStyleIdx="2" presStyleCnt="3"/>
      <dgm:spPr/>
    </dgm:pt>
    <dgm:pt modelId="{4623AB0F-2061-47B6-B731-E5609D1F473D}" type="pres">
      <dgm:prSet presAssocID="{84AE405B-6B3A-4C60-AC38-228D6D9E00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5DA84440-D0B0-484C-81D1-E4A916E399B0}" type="pres">
      <dgm:prSet presAssocID="{84AE405B-6B3A-4C60-AC38-228D6D9E0037}" presName="spaceRect" presStyleCnt="0"/>
      <dgm:spPr/>
    </dgm:pt>
    <dgm:pt modelId="{5A15297C-1A6B-438B-9ABB-6E17A7319404}" type="pres">
      <dgm:prSet presAssocID="{84AE405B-6B3A-4C60-AC38-228D6D9E003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50AC13-5138-451C-A9AE-AB9AC03FBD3B}" type="presOf" srcId="{84AE405B-6B3A-4C60-AC38-228D6D9E0037}" destId="{5A15297C-1A6B-438B-9ABB-6E17A7319404}" srcOrd="0" destOrd="0" presId="urn:microsoft.com/office/officeart/2018/2/layout/IconVerticalSolidList"/>
    <dgm:cxn modelId="{9DA5D636-F6F9-4C71-9EB2-B81E7CA8E3E1}" type="presOf" srcId="{BF98EFD8-C2ED-4B18-9BB0-7808A1A292DA}" destId="{6304AC5F-1129-4018-B808-30BE87FB6543}" srcOrd="0" destOrd="0" presId="urn:microsoft.com/office/officeart/2018/2/layout/IconVerticalSolidList"/>
    <dgm:cxn modelId="{8B0C723A-2AB9-4423-8A51-E71C738F9D1D}" type="presOf" srcId="{6C891966-0E79-49E6-9E27-E77ED347D25F}" destId="{F7D4FD88-D7BD-48B0-B367-34D3D5EDA0A0}" srcOrd="0" destOrd="0" presId="urn:microsoft.com/office/officeart/2018/2/layout/IconVerticalSolidList"/>
    <dgm:cxn modelId="{04DBEF5D-F3C4-4068-B9B4-5D36023AA490}" srcId="{0E1A95E1-0CA7-4DF1-838D-47AB11396860}" destId="{6C891966-0E79-49E6-9E27-E77ED347D25F}" srcOrd="0" destOrd="0" parTransId="{FE2A7018-592F-4E3B-ADFB-8BF734A8A0A9}" sibTransId="{DCBA058A-860D-45C0-B4CC-FFF06BE3267A}"/>
    <dgm:cxn modelId="{AD828C64-AB67-4DE2-9090-53B5293EB246}" type="presOf" srcId="{0E1A95E1-0CA7-4DF1-838D-47AB11396860}" destId="{3BF8D9CF-D70F-4781-B05B-CE4A238A241A}" srcOrd="0" destOrd="0" presId="urn:microsoft.com/office/officeart/2018/2/layout/IconVerticalSolidList"/>
    <dgm:cxn modelId="{2FB8C766-9D9D-49F1-8F21-42299114043E}" srcId="{0E1A95E1-0CA7-4DF1-838D-47AB11396860}" destId="{BF98EFD8-C2ED-4B18-9BB0-7808A1A292DA}" srcOrd="1" destOrd="0" parTransId="{67F4E3D3-7E0F-4054-A6F4-011ADF0B7A08}" sibTransId="{A94621A4-74EE-4229-A494-D9EC455E8625}"/>
    <dgm:cxn modelId="{A125D048-7376-493C-AC6C-F69F113EF89D}" srcId="{0E1A95E1-0CA7-4DF1-838D-47AB11396860}" destId="{84AE405B-6B3A-4C60-AC38-228D6D9E0037}" srcOrd="2" destOrd="0" parTransId="{7B8DB0A4-F147-48DE-B05F-A902A3446872}" sibTransId="{09C756D4-E4C6-4BE6-84E0-76B5909F3600}"/>
    <dgm:cxn modelId="{222002B0-CF28-44B6-AC60-3620612A7EF7}" type="presParOf" srcId="{3BF8D9CF-D70F-4781-B05B-CE4A238A241A}" destId="{D1B84D09-722C-4FCE-B772-47411F9B5D20}" srcOrd="0" destOrd="0" presId="urn:microsoft.com/office/officeart/2018/2/layout/IconVerticalSolidList"/>
    <dgm:cxn modelId="{8C3FDE13-7F9E-4D5B-99C7-A713CFE79814}" type="presParOf" srcId="{D1B84D09-722C-4FCE-B772-47411F9B5D20}" destId="{7D856909-0CEB-45D8-B59A-FE8E78B6C699}" srcOrd="0" destOrd="0" presId="urn:microsoft.com/office/officeart/2018/2/layout/IconVerticalSolidList"/>
    <dgm:cxn modelId="{6D3A099D-2F19-48BA-9F86-81B324FAB9C7}" type="presParOf" srcId="{D1B84D09-722C-4FCE-B772-47411F9B5D20}" destId="{80F303AB-09E0-4AB8-B743-CB1C1F031804}" srcOrd="1" destOrd="0" presId="urn:microsoft.com/office/officeart/2018/2/layout/IconVerticalSolidList"/>
    <dgm:cxn modelId="{47BCA4F5-AAF6-4686-AC34-C8EC638E76AB}" type="presParOf" srcId="{D1B84D09-722C-4FCE-B772-47411F9B5D20}" destId="{F1633876-EE82-4D3F-B15C-57EEE0EDFE8A}" srcOrd="2" destOrd="0" presId="urn:microsoft.com/office/officeart/2018/2/layout/IconVerticalSolidList"/>
    <dgm:cxn modelId="{EC43647D-68A3-4B80-88FB-0063B05664E6}" type="presParOf" srcId="{D1B84D09-722C-4FCE-B772-47411F9B5D20}" destId="{F7D4FD88-D7BD-48B0-B367-34D3D5EDA0A0}" srcOrd="3" destOrd="0" presId="urn:microsoft.com/office/officeart/2018/2/layout/IconVerticalSolidList"/>
    <dgm:cxn modelId="{BA0B9773-D22C-488C-B053-758B7F65909C}" type="presParOf" srcId="{3BF8D9CF-D70F-4781-B05B-CE4A238A241A}" destId="{87A88D54-0765-4E2C-A2C5-0FA2A47E9B5B}" srcOrd="1" destOrd="0" presId="urn:microsoft.com/office/officeart/2018/2/layout/IconVerticalSolidList"/>
    <dgm:cxn modelId="{E2DC7A7B-766D-4E1D-8672-A41B216E8928}" type="presParOf" srcId="{3BF8D9CF-D70F-4781-B05B-CE4A238A241A}" destId="{F71339EA-7616-4842-8E13-F986B40C1C54}" srcOrd="2" destOrd="0" presId="urn:microsoft.com/office/officeart/2018/2/layout/IconVerticalSolidList"/>
    <dgm:cxn modelId="{392825BF-4008-488E-8BCB-AABA0E007DB5}" type="presParOf" srcId="{F71339EA-7616-4842-8E13-F986B40C1C54}" destId="{1CDD61DF-A4C1-42FB-9D70-AE3EF2A02D7D}" srcOrd="0" destOrd="0" presId="urn:microsoft.com/office/officeart/2018/2/layout/IconVerticalSolidList"/>
    <dgm:cxn modelId="{8C5771B0-E32A-4494-81BD-5FA0080A352D}" type="presParOf" srcId="{F71339EA-7616-4842-8E13-F986B40C1C54}" destId="{E65E7890-98B7-4A91-880D-488ABB965E7E}" srcOrd="1" destOrd="0" presId="urn:microsoft.com/office/officeart/2018/2/layout/IconVerticalSolidList"/>
    <dgm:cxn modelId="{A9177BB8-7557-4283-BAA9-D3C3A82AC20E}" type="presParOf" srcId="{F71339EA-7616-4842-8E13-F986B40C1C54}" destId="{61640367-9232-4C68-812E-8ABDD3A30BD6}" srcOrd="2" destOrd="0" presId="urn:microsoft.com/office/officeart/2018/2/layout/IconVerticalSolidList"/>
    <dgm:cxn modelId="{873BF23B-AE0C-4BD7-9168-3BA8FA2975F2}" type="presParOf" srcId="{F71339EA-7616-4842-8E13-F986B40C1C54}" destId="{6304AC5F-1129-4018-B808-30BE87FB6543}" srcOrd="3" destOrd="0" presId="urn:microsoft.com/office/officeart/2018/2/layout/IconVerticalSolidList"/>
    <dgm:cxn modelId="{719B4511-28B3-4542-93B7-86F0DF680002}" type="presParOf" srcId="{3BF8D9CF-D70F-4781-B05B-CE4A238A241A}" destId="{7B08D468-A8C7-4B7F-A8B4-3300A55FF586}" srcOrd="3" destOrd="0" presId="urn:microsoft.com/office/officeart/2018/2/layout/IconVerticalSolidList"/>
    <dgm:cxn modelId="{AB079B50-6B00-4A1B-A31E-091397125DF3}" type="presParOf" srcId="{3BF8D9CF-D70F-4781-B05B-CE4A238A241A}" destId="{E7EDC23E-658B-43E2-9D2F-3B3BB86EE41A}" srcOrd="4" destOrd="0" presId="urn:microsoft.com/office/officeart/2018/2/layout/IconVerticalSolidList"/>
    <dgm:cxn modelId="{361077C7-42C3-4469-A278-4350D5E07840}" type="presParOf" srcId="{E7EDC23E-658B-43E2-9D2F-3B3BB86EE41A}" destId="{4A28F988-E1CB-4845-9202-2744889784D8}" srcOrd="0" destOrd="0" presId="urn:microsoft.com/office/officeart/2018/2/layout/IconVerticalSolidList"/>
    <dgm:cxn modelId="{E1382D85-9222-4CCA-99A3-1F528B2A2D29}" type="presParOf" srcId="{E7EDC23E-658B-43E2-9D2F-3B3BB86EE41A}" destId="{4623AB0F-2061-47B6-B731-E5609D1F473D}" srcOrd="1" destOrd="0" presId="urn:microsoft.com/office/officeart/2018/2/layout/IconVerticalSolidList"/>
    <dgm:cxn modelId="{545FD57C-DADB-4DAF-BF37-B5D27440E22E}" type="presParOf" srcId="{E7EDC23E-658B-43E2-9D2F-3B3BB86EE41A}" destId="{5DA84440-D0B0-484C-81D1-E4A916E399B0}" srcOrd="2" destOrd="0" presId="urn:microsoft.com/office/officeart/2018/2/layout/IconVerticalSolidList"/>
    <dgm:cxn modelId="{24C3BB29-7C86-4CBA-8D08-6513CDDF6545}" type="presParOf" srcId="{E7EDC23E-658B-43E2-9D2F-3B3BB86EE41A}" destId="{5A15297C-1A6B-438B-9ABB-6E17A73194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39152E-D175-43C5-987C-CA58060C3B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501333-F787-491C-8D42-243F1C005BE3}">
      <dgm:prSet/>
      <dgm:spPr/>
      <dgm:t>
        <a:bodyPr/>
        <a:lstStyle/>
        <a:p>
          <a:r>
            <a:rPr lang="en-US"/>
            <a:t>• Financial: lower procurement &amp; disposal costs; reduced margin leakage.</a:t>
          </a:r>
        </a:p>
      </dgm:t>
    </dgm:pt>
    <dgm:pt modelId="{868536D1-03D6-4520-8DC8-D8D398B790B6}" type="parTrans" cxnId="{77C2E255-8130-4783-96B0-F0EFF3DEC351}">
      <dgm:prSet/>
      <dgm:spPr/>
      <dgm:t>
        <a:bodyPr/>
        <a:lstStyle/>
        <a:p>
          <a:endParaRPr lang="en-US"/>
        </a:p>
      </dgm:t>
    </dgm:pt>
    <dgm:pt modelId="{EDA16DA5-1D95-4013-9EFA-77EE71D84DE0}" type="sibTrans" cxnId="{77C2E255-8130-4783-96B0-F0EFF3DEC351}">
      <dgm:prSet/>
      <dgm:spPr/>
      <dgm:t>
        <a:bodyPr/>
        <a:lstStyle/>
        <a:p>
          <a:endParaRPr lang="en-US"/>
        </a:p>
      </dgm:t>
    </dgm:pt>
    <dgm:pt modelId="{91F1FB5E-998B-4F39-B5B5-03ABF4C0D123}">
      <dgm:prSet/>
      <dgm:spPr/>
      <dgm:t>
        <a:bodyPr/>
        <a:lstStyle/>
        <a:p>
          <a:r>
            <a:rPr lang="en-US"/>
            <a:t>• Operational: leaner prep, better forecasting, tighter inventory control.</a:t>
          </a:r>
        </a:p>
      </dgm:t>
    </dgm:pt>
    <dgm:pt modelId="{35761506-B1C6-45FE-8BC6-1319C7062E95}" type="parTrans" cxnId="{D91BFCDF-3F94-4A99-9432-E47E6BA4603A}">
      <dgm:prSet/>
      <dgm:spPr/>
      <dgm:t>
        <a:bodyPr/>
        <a:lstStyle/>
        <a:p>
          <a:endParaRPr lang="en-US"/>
        </a:p>
      </dgm:t>
    </dgm:pt>
    <dgm:pt modelId="{6DE7ED7E-1D3F-440A-B0EC-B70CB73815A5}" type="sibTrans" cxnId="{D91BFCDF-3F94-4A99-9432-E47E6BA4603A}">
      <dgm:prSet/>
      <dgm:spPr/>
      <dgm:t>
        <a:bodyPr/>
        <a:lstStyle/>
        <a:p>
          <a:endParaRPr lang="en-US"/>
        </a:p>
      </dgm:t>
    </dgm:pt>
    <dgm:pt modelId="{DF44DF9E-CAAB-4CF4-B1ED-2DE91FEF97BB}">
      <dgm:prSet/>
      <dgm:spPr/>
      <dgm:t>
        <a:bodyPr/>
        <a:lstStyle/>
        <a:p>
          <a:r>
            <a:rPr lang="en-US"/>
            <a:t>• Reputational: visible sustainability actions influence guest choice &amp; loyalty.</a:t>
          </a:r>
        </a:p>
      </dgm:t>
    </dgm:pt>
    <dgm:pt modelId="{13E2AC0C-9396-4194-BF39-E54FEDCC0EE6}" type="parTrans" cxnId="{94A62EA3-C56A-4C79-B2C6-14BDC0F612E3}">
      <dgm:prSet/>
      <dgm:spPr/>
      <dgm:t>
        <a:bodyPr/>
        <a:lstStyle/>
        <a:p>
          <a:endParaRPr lang="en-US"/>
        </a:p>
      </dgm:t>
    </dgm:pt>
    <dgm:pt modelId="{CE6BA8E9-C89A-4B86-A704-FE6BB576276C}" type="sibTrans" cxnId="{94A62EA3-C56A-4C79-B2C6-14BDC0F612E3}">
      <dgm:prSet/>
      <dgm:spPr/>
      <dgm:t>
        <a:bodyPr/>
        <a:lstStyle/>
        <a:p>
          <a:endParaRPr lang="en-US"/>
        </a:p>
      </dgm:t>
    </dgm:pt>
    <dgm:pt modelId="{02C83496-CB3E-4DAA-B450-6ADF6E6625CA}">
      <dgm:prSet/>
      <dgm:spPr/>
      <dgm:t>
        <a:bodyPr/>
        <a:lstStyle/>
        <a:p>
          <a:r>
            <a:rPr lang="en-US"/>
            <a:t>• Regulatory: alignment with SDG 12.3 and tightening waste policies.</a:t>
          </a:r>
        </a:p>
      </dgm:t>
    </dgm:pt>
    <dgm:pt modelId="{835B95C1-62C9-4030-BF5B-F80C79AF4BA1}" type="parTrans" cxnId="{3989A6F7-FAC5-4435-83CB-EBC11B6E0E2B}">
      <dgm:prSet/>
      <dgm:spPr/>
      <dgm:t>
        <a:bodyPr/>
        <a:lstStyle/>
        <a:p>
          <a:endParaRPr lang="en-US"/>
        </a:p>
      </dgm:t>
    </dgm:pt>
    <dgm:pt modelId="{9AA08D43-A417-433C-86CF-6F625E03D743}" type="sibTrans" cxnId="{3989A6F7-FAC5-4435-83CB-EBC11B6E0E2B}">
      <dgm:prSet/>
      <dgm:spPr/>
      <dgm:t>
        <a:bodyPr/>
        <a:lstStyle/>
        <a:p>
          <a:endParaRPr lang="en-US"/>
        </a:p>
      </dgm:t>
    </dgm:pt>
    <dgm:pt modelId="{215E20F7-3E22-43B9-BE70-4B41A0B73AF6}">
      <dgm:prSet/>
      <dgm:spPr/>
      <dgm:t>
        <a:bodyPr/>
        <a:lstStyle/>
        <a:p>
          <a:r>
            <a:rPr lang="en-US"/>
            <a:t>• ESG &amp; Reporting: measurable KPIs that demonstrate real impact.</a:t>
          </a:r>
        </a:p>
      </dgm:t>
    </dgm:pt>
    <dgm:pt modelId="{EBD5FB9C-CE74-4796-85DA-9E39F9C3F816}" type="parTrans" cxnId="{B0BADD3F-C5B1-40E4-8EEC-EE25CAD04E26}">
      <dgm:prSet/>
      <dgm:spPr/>
      <dgm:t>
        <a:bodyPr/>
        <a:lstStyle/>
        <a:p>
          <a:endParaRPr lang="en-US"/>
        </a:p>
      </dgm:t>
    </dgm:pt>
    <dgm:pt modelId="{87A4B741-2795-4BA1-A8C1-F435F27BD525}" type="sibTrans" cxnId="{B0BADD3F-C5B1-40E4-8EEC-EE25CAD04E26}">
      <dgm:prSet/>
      <dgm:spPr/>
      <dgm:t>
        <a:bodyPr/>
        <a:lstStyle/>
        <a:p>
          <a:endParaRPr lang="en-US"/>
        </a:p>
      </dgm:t>
    </dgm:pt>
    <dgm:pt modelId="{F5CE7CE3-9E83-47BE-B0A1-602B88C86C99}" type="pres">
      <dgm:prSet presAssocID="{D339152E-D175-43C5-987C-CA58060C3BCA}" presName="root" presStyleCnt="0">
        <dgm:presLayoutVars>
          <dgm:dir/>
          <dgm:resizeHandles val="exact"/>
        </dgm:presLayoutVars>
      </dgm:prSet>
      <dgm:spPr/>
    </dgm:pt>
    <dgm:pt modelId="{6E5BF978-2F30-40FA-B156-C47BD1F1715D}" type="pres">
      <dgm:prSet presAssocID="{7F501333-F787-491C-8D42-243F1C005BE3}" presName="compNode" presStyleCnt="0"/>
      <dgm:spPr/>
    </dgm:pt>
    <dgm:pt modelId="{F5D3804C-4E41-4ACF-9077-73EA6126C7EF}" type="pres">
      <dgm:prSet presAssocID="{7F501333-F787-491C-8D42-243F1C005BE3}" presName="bgRect" presStyleLbl="bgShp" presStyleIdx="0" presStyleCnt="5"/>
      <dgm:spPr/>
    </dgm:pt>
    <dgm:pt modelId="{16EA9FF8-FD15-4047-B239-9F06F7F03469}" type="pres">
      <dgm:prSet presAssocID="{7F501333-F787-491C-8D42-243F1C005B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F240403A-DF75-4C7F-9F8C-A34B10F5394A}" type="pres">
      <dgm:prSet presAssocID="{7F501333-F787-491C-8D42-243F1C005BE3}" presName="spaceRect" presStyleCnt="0"/>
      <dgm:spPr/>
    </dgm:pt>
    <dgm:pt modelId="{0DFE2CDF-FCC2-419D-9226-BDFA49F1106C}" type="pres">
      <dgm:prSet presAssocID="{7F501333-F787-491C-8D42-243F1C005BE3}" presName="parTx" presStyleLbl="revTx" presStyleIdx="0" presStyleCnt="5">
        <dgm:presLayoutVars>
          <dgm:chMax val="0"/>
          <dgm:chPref val="0"/>
        </dgm:presLayoutVars>
      </dgm:prSet>
      <dgm:spPr/>
    </dgm:pt>
    <dgm:pt modelId="{162BCF04-6E0D-470B-94ED-CD8BE7F21A0D}" type="pres">
      <dgm:prSet presAssocID="{EDA16DA5-1D95-4013-9EFA-77EE71D84DE0}" presName="sibTrans" presStyleCnt="0"/>
      <dgm:spPr/>
    </dgm:pt>
    <dgm:pt modelId="{96E361BF-27F2-4043-81FD-B170905A87C7}" type="pres">
      <dgm:prSet presAssocID="{91F1FB5E-998B-4F39-B5B5-03ABF4C0D123}" presName="compNode" presStyleCnt="0"/>
      <dgm:spPr/>
    </dgm:pt>
    <dgm:pt modelId="{5E735D3F-1742-4C66-A3D4-66150B3A270B}" type="pres">
      <dgm:prSet presAssocID="{91F1FB5E-998B-4F39-B5B5-03ABF4C0D123}" presName="bgRect" presStyleLbl="bgShp" presStyleIdx="1" presStyleCnt="5"/>
      <dgm:spPr/>
    </dgm:pt>
    <dgm:pt modelId="{9EA58DA5-210C-4CFD-8460-715010652487}" type="pres">
      <dgm:prSet presAssocID="{91F1FB5E-998B-4F39-B5B5-03ABF4C0D12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3A8E80BE-F622-480E-A5F7-84E19B2438C7}" type="pres">
      <dgm:prSet presAssocID="{91F1FB5E-998B-4F39-B5B5-03ABF4C0D123}" presName="spaceRect" presStyleCnt="0"/>
      <dgm:spPr/>
    </dgm:pt>
    <dgm:pt modelId="{C9F077C3-9B93-4746-8416-CEA2A5F0181E}" type="pres">
      <dgm:prSet presAssocID="{91F1FB5E-998B-4F39-B5B5-03ABF4C0D123}" presName="parTx" presStyleLbl="revTx" presStyleIdx="1" presStyleCnt="5">
        <dgm:presLayoutVars>
          <dgm:chMax val="0"/>
          <dgm:chPref val="0"/>
        </dgm:presLayoutVars>
      </dgm:prSet>
      <dgm:spPr/>
    </dgm:pt>
    <dgm:pt modelId="{E0395EAE-53B0-4893-B271-2A15C5EE63D6}" type="pres">
      <dgm:prSet presAssocID="{6DE7ED7E-1D3F-440A-B0EC-B70CB73815A5}" presName="sibTrans" presStyleCnt="0"/>
      <dgm:spPr/>
    </dgm:pt>
    <dgm:pt modelId="{C8A5BB1C-9486-428D-89A8-7528FA431A09}" type="pres">
      <dgm:prSet presAssocID="{DF44DF9E-CAAB-4CF4-B1ED-2DE91FEF97BB}" presName="compNode" presStyleCnt="0"/>
      <dgm:spPr/>
    </dgm:pt>
    <dgm:pt modelId="{1F22D77F-7267-4A0C-AE85-617E5E768FB9}" type="pres">
      <dgm:prSet presAssocID="{DF44DF9E-CAAB-4CF4-B1ED-2DE91FEF97BB}" presName="bgRect" presStyleLbl="bgShp" presStyleIdx="2" presStyleCnt="5"/>
      <dgm:spPr/>
    </dgm:pt>
    <dgm:pt modelId="{0442E1B7-1DEA-4F94-824C-5B66839C74C2}" type="pres">
      <dgm:prSet presAssocID="{DF44DF9E-CAAB-4CF4-B1ED-2DE91FEF97B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7DAF062-E559-4E36-98B3-C78E3AD83466}" type="pres">
      <dgm:prSet presAssocID="{DF44DF9E-CAAB-4CF4-B1ED-2DE91FEF97BB}" presName="spaceRect" presStyleCnt="0"/>
      <dgm:spPr/>
    </dgm:pt>
    <dgm:pt modelId="{840BC317-0F0E-4841-B61D-7BDC6ADC432E}" type="pres">
      <dgm:prSet presAssocID="{DF44DF9E-CAAB-4CF4-B1ED-2DE91FEF97BB}" presName="parTx" presStyleLbl="revTx" presStyleIdx="2" presStyleCnt="5">
        <dgm:presLayoutVars>
          <dgm:chMax val="0"/>
          <dgm:chPref val="0"/>
        </dgm:presLayoutVars>
      </dgm:prSet>
      <dgm:spPr/>
    </dgm:pt>
    <dgm:pt modelId="{2F3D0998-CFB1-446C-BBC7-60DC0D6126FF}" type="pres">
      <dgm:prSet presAssocID="{CE6BA8E9-C89A-4B86-A704-FE6BB576276C}" presName="sibTrans" presStyleCnt="0"/>
      <dgm:spPr/>
    </dgm:pt>
    <dgm:pt modelId="{9610A9B6-A8F5-4BF6-9462-B1362516C1EA}" type="pres">
      <dgm:prSet presAssocID="{02C83496-CB3E-4DAA-B450-6ADF6E6625CA}" presName="compNode" presStyleCnt="0"/>
      <dgm:spPr/>
    </dgm:pt>
    <dgm:pt modelId="{9BC67D4B-C995-4145-A960-A440B748FFA9}" type="pres">
      <dgm:prSet presAssocID="{02C83496-CB3E-4DAA-B450-6ADF6E6625CA}" presName="bgRect" presStyleLbl="bgShp" presStyleIdx="3" presStyleCnt="5"/>
      <dgm:spPr/>
    </dgm:pt>
    <dgm:pt modelId="{3C49E0E7-50CC-4953-B206-1162D8A16BE4}" type="pres">
      <dgm:prSet presAssocID="{02C83496-CB3E-4DAA-B450-6ADF6E6625C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0160786-7700-47FF-8E88-1A9C56147E86}" type="pres">
      <dgm:prSet presAssocID="{02C83496-CB3E-4DAA-B450-6ADF6E6625CA}" presName="spaceRect" presStyleCnt="0"/>
      <dgm:spPr/>
    </dgm:pt>
    <dgm:pt modelId="{E8AFBFE0-1BD2-4678-86F1-441A372A4614}" type="pres">
      <dgm:prSet presAssocID="{02C83496-CB3E-4DAA-B450-6ADF6E6625CA}" presName="parTx" presStyleLbl="revTx" presStyleIdx="3" presStyleCnt="5">
        <dgm:presLayoutVars>
          <dgm:chMax val="0"/>
          <dgm:chPref val="0"/>
        </dgm:presLayoutVars>
      </dgm:prSet>
      <dgm:spPr/>
    </dgm:pt>
    <dgm:pt modelId="{4CA63101-ABB4-4761-B5C3-69BDC7373932}" type="pres">
      <dgm:prSet presAssocID="{9AA08D43-A417-433C-86CF-6F625E03D743}" presName="sibTrans" presStyleCnt="0"/>
      <dgm:spPr/>
    </dgm:pt>
    <dgm:pt modelId="{8F290E8D-37EA-4B3E-8C1E-933AE3629786}" type="pres">
      <dgm:prSet presAssocID="{215E20F7-3E22-43B9-BE70-4B41A0B73AF6}" presName="compNode" presStyleCnt="0"/>
      <dgm:spPr/>
    </dgm:pt>
    <dgm:pt modelId="{055FB6DE-9033-4087-942D-D78DFD7D0B74}" type="pres">
      <dgm:prSet presAssocID="{215E20F7-3E22-43B9-BE70-4B41A0B73AF6}" presName="bgRect" presStyleLbl="bgShp" presStyleIdx="4" presStyleCnt="5"/>
      <dgm:spPr/>
    </dgm:pt>
    <dgm:pt modelId="{DDDC1EEB-E046-4843-9C4E-AD4EE66A87FC}" type="pres">
      <dgm:prSet presAssocID="{215E20F7-3E22-43B9-BE70-4B41A0B73A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7784C45-B777-4066-87A5-267768410E13}" type="pres">
      <dgm:prSet presAssocID="{215E20F7-3E22-43B9-BE70-4B41A0B73AF6}" presName="spaceRect" presStyleCnt="0"/>
      <dgm:spPr/>
    </dgm:pt>
    <dgm:pt modelId="{2DCF813D-2529-44B2-AD35-885D041B502B}" type="pres">
      <dgm:prSet presAssocID="{215E20F7-3E22-43B9-BE70-4B41A0B73AF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1EFB30E-7641-4819-8381-FCA790A1BF61}" type="presOf" srcId="{DF44DF9E-CAAB-4CF4-B1ED-2DE91FEF97BB}" destId="{840BC317-0F0E-4841-B61D-7BDC6ADC432E}" srcOrd="0" destOrd="0" presId="urn:microsoft.com/office/officeart/2018/2/layout/IconVerticalSolidList"/>
    <dgm:cxn modelId="{A5BB6E11-B714-4B35-9139-9E28628BD951}" type="presOf" srcId="{02C83496-CB3E-4DAA-B450-6ADF6E6625CA}" destId="{E8AFBFE0-1BD2-4678-86F1-441A372A4614}" srcOrd="0" destOrd="0" presId="urn:microsoft.com/office/officeart/2018/2/layout/IconVerticalSolidList"/>
    <dgm:cxn modelId="{C7EB8314-F6BE-4D04-A362-B939813F0412}" type="presOf" srcId="{215E20F7-3E22-43B9-BE70-4B41A0B73AF6}" destId="{2DCF813D-2529-44B2-AD35-885D041B502B}" srcOrd="0" destOrd="0" presId="urn:microsoft.com/office/officeart/2018/2/layout/IconVerticalSolidList"/>
    <dgm:cxn modelId="{5BDF9330-008B-4CE0-8141-FAE3A163307F}" type="presOf" srcId="{91F1FB5E-998B-4F39-B5B5-03ABF4C0D123}" destId="{C9F077C3-9B93-4746-8416-CEA2A5F0181E}" srcOrd="0" destOrd="0" presId="urn:microsoft.com/office/officeart/2018/2/layout/IconVerticalSolidList"/>
    <dgm:cxn modelId="{B0BADD3F-C5B1-40E4-8EEC-EE25CAD04E26}" srcId="{D339152E-D175-43C5-987C-CA58060C3BCA}" destId="{215E20F7-3E22-43B9-BE70-4B41A0B73AF6}" srcOrd="4" destOrd="0" parTransId="{EBD5FB9C-CE74-4796-85DA-9E39F9C3F816}" sibTransId="{87A4B741-2795-4BA1-A8C1-F435F27BD525}"/>
    <dgm:cxn modelId="{F1F34E60-7ABA-4254-B18D-83E4E0AF1FC9}" type="presOf" srcId="{7F501333-F787-491C-8D42-243F1C005BE3}" destId="{0DFE2CDF-FCC2-419D-9226-BDFA49F1106C}" srcOrd="0" destOrd="0" presId="urn:microsoft.com/office/officeart/2018/2/layout/IconVerticalSolidList"/>
    <dgm:cxn modelId="{8E1ABB4D-0BFC-4375-BD9B-40734683CFC2}" type="presOf" srcId="{D339152E-D175-43C5-987C-CA58060C3BCA}" destId="{F5CE7CE3-9E83-47BE-B0A1-602B88C86C99}" srcOrd="0" destOrd="0" presId="urn:microsoft.com/office/officeart/2018/2/layout/IconVerticalSolidList"/>
    <dgm:cxn modelId="{77C2E255-8130-4783-96B0-F0EFF3DEC351}" srcId="{D339152E-D175-43C5-987C-CA58060C3BCA}" destId="{7F501333-F787-491C-8D42-243F1C005BE3}" srcOrd="0" destOrd="0" parTransId="{868536D1-03D6-4520-8DC8-D8D398B790B6}" sibTransId="{EDA16DA5-1D95-4013-9EFA-77EE71D84DE0}"/>
    <dgm:cxn modelId="{94A62EA3-C56A-4C79-B2C6-14BDC0F612E3}" srcId="{D339152E-D175-43C5-987C-CA58060C3BCA}" destId="{DF44DF9E-CAAB-4CF4-B1ED-2DE91FEF97BB}" srcOrd="2" destOrd="0" parTransId="{13E2AC0C-9396-4194-BF39-E54FEDCC0EE6}" sibTransId="{CE6BA8E9-C89A-4B86-A704-FE6BB576276C}"/>
    <dgm:cxn modelId="{D91BFCDF-3F94-4A99-9432-E47E6BA4603A}" srcId="{D339152E-D175-43C5-987C-CA58060C3BCA}" destId="{91F1FB5E-998B-4F39-B5B5-03ABF4C0D123}" srcOrd="1" destOrd="0" parTransId="{35761506-B1C6-45FE-8BC6-1319C7062E95}" sibTransId="{6DE7ED7E-1D3F-440A-B0EC-B70CB73815A5}"/>
    <dgm:cxn modelId="{3989A6F7-FAC5-4435-83CB-EBC11B6E0E2B}" srcId="{D339152E-D175-43C5-987C-CA58060C3BCA}" destId="{02C83496-CB3E-4DAA-B450-6ADF6E6625CA}" srcOrd="3" destOrd="0" parTransId="{835B95C1-62C9-4030-BF5B-F80C79AF4BA1}" sibTransId="{9AA08D43-A417-433C-86CF-6F625E03D743}"/>
    <dgm:cxn modelId="{D23632B1-27FC-4A6C-8D9E-62A5C995D7CA}" type="presParOf" srcId="{F5CE7CE3-9E83-47BE-B0A1-602B88C86C99}" destId="{6E5BF978-2F30-40FA-B156-C47BD1F1715D}" srcOrd="0" destOrd="0" presId="urn:microsoft.com/office/officeart/2018/2/layout/IconVerticalSolidList"/>
    <dgm:cxn modelId="{8B10554F-8DF0-4B41-93B9-5013E6E33D62}" type="presParOf" srcId="{6E5BF978-2F30-40FA-B156-C47BD1F1715D}" destId="{F5D3804C-4E41-4ACF-9077-73EA6126C7EF}" srcOrd="0" destOrd="0" presId="urn:microsoft.com/office/officeart/2018/2/layout/IconVerticalSolidList"/>
    <dgm:cxn modelId="{8E4FD522-8C07-4B3D-8217-CCCD9E4986BD}" type="presParOf" srcId="{6E5BF978-2F30-40FA-B156-C47BD1F1715D}" destId="{16EA9FF8-FD15-4047-B239-9F06F7F03469}" srcOrd="1" destOrd="0" presId="urn:microsoft.com/office/officeart/2018/2/layout/IconVerticalSolidList"/>
    <dgm:cxn modelId="{C50D1B5D-B4B6-4BA9-BEBA-A29DF466A199}" type="presParOf" srcId="{6E5BF978-2F30-40FA-B156-C47BD1F1715D}" destId="{F240403A-DF75-4C7F-9F8C-A34B10F5394A}" srcOrd="2" destOrd="0" presId="urn:microsoft.com/office/officeart/2018/2/layout/IconVerticalSolidList"/>
    <dgm:cxn modelId="{169B14AB-181F-4D59-81D0-3D2A498A3DC3}" type="presParOf" srcId="{6E5BF978-2F30-40FA-B156-C47BD1F1715D}" destId="{0DFE2CDF-FCC2-419D-9226-BDFA49F1106C}" srcOrd="3" destOrd="0" presId="urn:microsoft.com/office/officeart/2018/2/layout/IconVerticalSolidList"/>
    <dgm:cxn modelId="{4360F6C1-2567-4750-8FCC-C76A79C13A60}" type="presParOf" srcId="{F5CE7CE3-9E83-47BE-B0A1-602B88C86C99}" destId="{162BCF04-6E0D-470B-94ED-CD8BE7F21A0D}" srcOrd="1" destOrd="0" presId="urn:microsoft.com/office/officeart/2018/2/layout/IconVerticalSolidList"/>
    <dgm:cxn modelId="{52D336D5-44F7-4646-99AA-AAD6AA828DAF}" type="presParOf" srcId="{F5CE7CE3-9E83-47BE-B0A1-602B88C86C99}" destId="{96E361BF-27F2-4043-81FD-B170905A87C7}" srcOrd="2" destOrd="0" presId="urn:microsoft.com/office/officeart/2018/2/layout/IconVerticalSolidList"/>
    <dgm:cxn modelId="{C1AF9A25-8403-4828-B439-140E0C7BFCB4}" type="presParOf" srcId="{96E361BF-27F2-4043-81FD-B170905A87C7}" destId="{5E735D3F-1742-4C66-A3D4-66150B3A270B}" srcOrd="0" destOrd="0" presId="urn:microsoft.com/office/officeart/2018/2/layout/IconVerticalSolidList"/>
    <dgm:cxn modelId="{0FBF30FB-1A0F-4AEE-898C-7D645FDADA54}" type="presParOf" srcId="{96E361BF-27F2-4043-81FD-B170905A87C7}" destId="{9EA58DA5-210C-4CFD-8460-715010652487}" srcOrd="1" destOrd="0" presId="urn:microsoft.com/office/officeart/2018/2/layout/IconVerticalSolidList"/>
    <dgm:cxn modelId="{565437CB-4D60-4DE3-A769-831B0FDB965E}" type="presParOf" srcId="{96E361BF-27F2-4043-81FD-B170905A87C7}" destId="{3A8E80BE-F622-480E-A5F7-84E19B2438C7}" srcOrd="2" destOrd="0" presId="urn:microsoft.com/office/officeart/2018/2/layout/IconVerticalSolidList"/>
    <dgm:cxn modelId="{37F4243A-A9BD-4C2B-9111-3AA1894A646F}" type="presParOf" srcId="{96E361BF-27F2-4043-81FD-B170905A87C7}" destId="{C9F077C3-9B93-4746-8416-CEA2A5F0181E}" srcOrd="3" destOrd="0" presId="urn:microsoft.com/office/officeart/2018/2/layout/IconVerticalSolidList"/>
    <dgm:cxn modelId="{BC9E22A1-2B98-4BD7-BE1B-9CD8AAF0211B}" type="presParOf" srcId="{F5CE7CE3-9E83-47BE-B0A1-602B88C86C99}" destId="{E0395EAE-53B0-4893-B271-2A15C5EE63D6}" srcOrd="3" destOrd="0" presId="urn:microsoft.com/office/officeart/2018/2/layout/IconVerticalSolidList"/>
    <dgm:cxn modelId="{5FA38D1B-790E-4A29-90B7-A1AD4B6B6556}" type="presParOf" srcId="{F5CE7CE3-9E83-47BE-B0A1-602B88C86C99}" destId="{C8A5BB1C-9486-428D-89A8-7528FA431A09}" srcOrd="4" destOrd="0" presId="urn:microsoft.com/office/officeart/2018/2/layout/IconVerticalSolidList"/>
    <dgm:cxn modelId="{2CD756E3-521D-4BF5-BAD2-B9421F58C6B6}" type="presParOf" srcId="{C8A5BB1C-9486-428D-89A8-7528FA431A09}" destId="{1F22D77F-7267-4A0C-AE85-617E5E768FB9}" srcOrd="0" destOrd="0" presId="urn:microsoft.com/office/officeart/2018/2/layout/IconVerticalSolidList"/>
    <dgm:cxn modelId="{FADA3192-1A0C-4E76-BF97-B88C50F40570}" type="presParOf" srcId="{C8A5BB1C-9486-428D-89A8-7528FA431A09}" destId="{0442E1B7-1DEA-4F94-824C-5B66839C74C2}" srcOrd="1" destOrd="0" presId="urn:microsoft.com/office/officeart/2018/2/layout/IconVerticalSolidList"/>
    <dgm:cxn modelId="{48E658FE-C516-4C28-AE5C-B0FF7704B52D}" type="presParOf" srcId="{C8A5BB1C-9486-428D-89A8-7528FA431A09}" destId="{67DAF062-E559-4E36-98B3-C78E3AD83466}" srcOrd="2" destOrd="0" presId="urn:microsoft.com/office/officeart/2018/2/layout/IconVerticalSolidList"/>
    <dgm:cxn modelId="{402F1002-C3B7-4EB0-9A46-F92DBC067EEA}" type="presParOf" srcId="{C8A5BB1C-9486-428D-89A8-7528FA431A09}" destId="{840BC317-0F0E-4841-B61D-7BDC6ADC432E}" srcOrd="3" destOrd="0" presId="urn:microsoft.com/office/officeart/2018/2/layout/IconVerticalSolidList"/>
    <dgm:cxn modelId="{F33A3B5F-5C03-420B-BDC6-0763BADA8D5D}" type="presParOf" srcId="{F5CE7CE3-9E83-47BE-B0A1-602B88C86C99}" destId="{2F3D0998-CFB1-446C-BBC7-60DC0D6126FF}" srcOrd="5" destOrd="0" presId="urn:microsoft.com/office/officeart/2018/2/layout/IconVerticalSolidList"/>
    <dgm:cxn modelId="{E0B72A31-BD50-422A-824D-B862FA13D6FC}" type="presParOf" srcId="{F5CE7CE3-9E83-47BE-B0A1-602B88C86C99}" destId="{9610A9B6-A8F5-4BF6-9462-B1362516C1EA}" srcOrd="6" destOrd="0" presId="urn:microsoft.com/office/officeart/2018/2/layout/IconVerticalSolidList"/>
    <dgm:cxn modelId="{94698D9C-5C25-49AE-A857-1C16BB58129B}" type="presParOf" srcId="{9610A9B6-A8F5-4BF6-9462-B1362516C1EA}" destId="{9BC67D4B-C995-4145-A960-A440B748FFA9}" srcOrd="0" destOrd="0" presId="urn:microsoft.com/office/officeart/2018/2/layout/IconVerticalSolidList"/>
    <dgm:cxn modelId="{B4557EB1-FC40-49C3-90B5-B2CFDAC56361}" type="presParOf" srcId="{9610A9B6-A8F5-4BF6-9462-B1362516C1EA}" destId="{3C49E0E7-50CC-4953-B206-1162D8A16BE4}" srcOrd="1" destOrd="0" presId="urn:microsoft.com/office/officeart/2018/2/layout/IconVerticalSolidList"/>
    <dgm:cxn modelId="{6F91A0A0-0A6E-43F9-8BED-39F06F0EFFEB}" type="presParOf" srcId="{9610A9B6-A8F5-4BF6-9462-B1362516C1EA}" destId="{00160786-7700-47FF-8E88-1A9C56147E86}" srcOrd="2" destOrd="0" presId="urn:microsoft.com/office/officeart/2018/2/layout/IconVerticalSolidList"/>
    <dgm:cxn modelId="{4D41F1F7-FA1E-4A6E-A219-34980CAAC3A9}" type="presParOf" srcId="{9610A9B6-A8F5-4BF6-9462-B1362516C1EA}" destId="{E8AFBFE0-1BD2-4678-86F1-441A372A4614}" srcOrd="3" destOrd="0" presId="urn:microsoft.com/office/officeart/2018/2/layout/IconVerticalSolidList"/>
    <dgm:cxn modelId="{EBED2A7B-B27F-44D9-9E19-5A435C49D211}" type="presParOf" srcId="{F5CE7CE3-9E83-47BE-B0A1-602B88C86C99}" destId="{4CA63101-ABB4-4761-B5C3-69BDC7373932}" srcOrd="7" destOrd="0" presId="urn:microsoft.com/office/officeart/2018/2/layout/IconVerticalSolidList"/>
    <dgm:cxn modelId="{FFB873A4-B493-48D7-A4F2-278B07F47F4A}" type="presParOf" srcId="{F5CE7CE3-9E83-47BE-B0A1-602B88C86C99}" destId="{8F290E8D-37EA-4B3E-8C1E-933AE3629786}" srcOrd="8" destOrd="0" presId="urn:microsoft.com/office/officeart/2018/2/layout/IconVerticalSolidList"/>
    <dgm:cxn modelId="{21FFCBAB-9500-4F13-8649-203A1F317E40}" type="presParOf" srcId="{8F290E8D-37EA-4B3E-8C1E-933AE3629786}" destId="{055FB6DE-9033-4087-942D-D78DFD7D0B74}" srcOrd="0" destOrd="0" presId="urn:microsoft.com/office/officeart/2018/2/layout/IconVerticalSolidList"/>
    <dgm:cxn modelId="{44C5DF06-2162-4966-A861-073A46994524}" type="presParOf" srcId="{8F290E8D-37EA-4B3E-8C1E-933AE3629786}" destId="{DDDC1EEB-E046-4843-9C4E-AD4EE66A87FC}" srcOrd="1" destOrd="0" presId="urn:microsoft.com/office/officeart/2018/2/layout/IconVerticalSolidList"/>
    <dgm:cxn modelId="{E6658DCB-42D3-4A32-A3F4-93E9A8DF8C38}" type="presParOf" srcId="{8F290E8D-37EA-4B3E-8C1E-933AE3629786}" destId="{07784C45-B777-4066-87A5-267768410E13}" srcOrd="2" destOrd="0" presId="urn:microsoft.com/office/officeart/2018/2/layout/IconVerticalSolidList"/>
    <dgm:cxn modelId="{D087412C-D38F-4436-B6B0-275F4D8BF213}" type="presParOf" srcId="{8F290E8D-37EA-4B3E-8C1E-933AE3629786}" destId="{2DCF813D-2529-44B2-AD35-885D041B50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CE8A22-E4F1-4740-9E3F-79EA2ABAD66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B10F06-F044-45EA-B4B9-E251E7CA2D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Food Waste Hierarchy: prevent → reduce → reuse → recycle → recover.</a:t>
          </a:r>
        </a:p>
      </dgm:t>
    </dgm:pt>
    <dgm:pt modelId="{F92D6DAE-6A12-4C45-9214-837D90C4D73C}" type="parTrans" cxnId="{1505DD07-034D-4083-A5BE-BA08E9CDD123}">
      <dgm:prSet/>
      <dgm:spPr/>
      <dgm:t>
        <a:bodyPr/>
        <a:lstStyle/>
        <a:p>
          <a:endParaRPr lang="en-US"/>
        </a:p>
      </dgm:t>
    </dgm:pt>
    <dgm:pt modelId="{D6AF1054-9646-47AE-97F8-BE9FA64EFD79}" type="sibTrans" cxnId="{1505DD07-034D-4083-A5BE-BA08E9CDD123}">
      <dgm:prSet/>
      <dgm:spPr/>
      <dgm:t>
        <a:bodyPr/>
        <a:lstStyle/>
        <a:p>
          <a:endParaRPr lang="en-US"/>
        </a:p>
      </dgm:t>
    </dgm:pt>
    <dgm:pt modelId="{0E3C2B76-8A94-4F54-833B-0FC4D3F6E9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Circular Economy in Hospitality: design out waste; keep materials in use.</a:t>
          </a:r>
        </a:p>
      </dgm:t>
    </dgm:pt>
    <dgm:pt modelId="{5487717E-8E96-4527-B975-0BFA5DE6F05A}" type="parTrans" cxnId="{BED97E54-FDC3-4FD6-A12B-B4C2BBCD9E8D}">
      <dgm:prSet/>
      <dgm:spPr/>
      <dgm:t>
        <a:bodyPr/>
        <a:lstStyle/>
        <a:p>
          <a:endParaRPr lang="en-US"/>
        </a:p>
      </dgm:t>
    </dgm:pt>
    <dgm:pt modelId="{471C0AD5-7DF1-4AE9-A2F8-93DD5F5E3865}" type="sibTrans" cxnId="{BED97E54-FDC3-4FD6-A12B-B4C2BBCD9E8D}">
      <dgm:prSet/>
      <dgm:spPr/>
      <dgm:t>
        <a:bodyPr/>
        <a:lstStyle/>
        <a:p>
          <a:endParaRPr lang="en-US"/>
        </a:p>
      </dgm:t>
    </dgm:pt>
    <dgm:pt modelId="{F578115B-83C6-42BC-A951-83D7B9D79C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Triple Bottom Line: profit, people, planet embedded in decisions.</a:t>
          </a:r>
        </a:p>
      </dgm:t>
    </dgm:pt>
    <dgm:pt modelId="{081ADD7F-3363-4298-9A8E-D0DDC19D930C}" type="parTrans" cxnId="{C27E6C79-5117-4A73-A61E-5D5FBA380210}">
      <dgm:prSet/>
      <dgm:spPr/>
      <dgm:t>
        <a:bodyPr/>
        <a:lstStyle/>
        <a:p>
          <a:endParaRPr lang="en-US"/>
        </a:p>
      </dgm:t>
    </dgm:pt>
    <dgm:pt modelId="{428E33C1-BD7B-4A4D-8726-385FD8A620CB}" type="sibTrans" cxnId="{C27E6C79-5117-4A73-A61E-5D5FBA380210}">
      <dgm:prSet/>
      <dgm:spPr/>
      <dgm:t>
        <a:bodyPr/>
        <a:lstStyle/>
        <a:p>
          <a:endParaRPr lang="en-US"/>
        </a:p>
      </dgm:t>
    </dgm:pt>
    <dgm:pt modelId="{6F2AA00C-48FE-4D44-BF63-C46D29CE1F8C}" type="pres">
      <dgm:prSet presAssocID="{99CE8A22-E4F1-4740-9E3F-79EA2ABAD665}" presName="root" presStyleCnt="0">
        <dgm:presLayoutVars>
          <dgm:dir/>
          <dgm:resizeHandles val="exact"/>
        </dgm:presLayoutVars>
      </dgm:prSet>
      <dgm:spPr/>
    </dgm:pt>
    <dgm:pt modelId="{58BA259C-726A-44A2-AB10-292FDB240CE5}" type="pres">
      <dgm:prSet presAssocID="{E1B10F06-F044-45EA-B4B9-E251E7CA2D41}" presName="compNode" presStyleCnt="0"/>
      <dgm:spPr/>
    </dgm:pt>
    <dgm:pt modelId="{D1FF10AA-FE4E-4117-8BD4-63C81D898767}" type="pres">
      <dgm:prSet presAssocID="{E1B10F06-F044-45EA-B4B9-E251E7CA2D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6C5EFAD8-E83D-44F3-9B26-2A4698566C6B}" type="pres">
      <dgm:prSet presAssocID="{E1B10F06-F044-45EA-B4B9-E251E7CA2D41}" presName="spaceRect" presStyleCnt="0"/>
      <dgm:spPr/>
    </dgm:pt>
    <dgm:pt modelId="{880E5AFD-906B-44CF-B070-93E091B992A1}" type="pres">
      <dgm:prSet presAssocID="{E1B10F06-F044-45EA-B4B9-E251E7CA2D41}" presName="textRect" presStyleLbl="revTx" presStyleIdx="0" presStyleCnt="3">
        <dgm:presLayoutVars>
          <dgm:chMax val="1"/>
          <dgm:chPref val="1"/>
        </dgm:presLayoutVars>
      </dgm:prSet>
      <dgm:spPr/>
    </dgm:pt>
    <dgm:pt modelId="{649AC8E5-20ED-4D1B-BD3A-8721D64D2A6A}" type="pres">
      <dgm:prSet presAssocID="{D6AF1054-9646-47AE-97F8-BE9FA64EFD79}" presName="sibTrans" presStyleCnt="0"/>
      <dgm:spPr/>
    </dgm:pt>
    <dgm:pt modelId="{39FB47D3-9C19-4C87-AB45-3A4716420B42}" type="pres">
      <dgm:prSet presAssocID="{0E3C2B76-8A94-4F54-833B-0FC4D3F6E94C}" presName="compNode" presStyleCnt="0"/>
      <dgm:spPr/>
    </dgm:pt>
    <dgm:pt modelId="{E01069F8-4A8F-4524-9984-A52914A4B52F}" type="pres">
      <dgm:prSet presAssocID="{0E3C2B76-8A94-4F54-833B-0FC4D3F6E9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rbage"/>
        </a:ext>
      </dgm:extLst>
    </dgm:pt>
    <dgm:pt modelId="{34929530-1C16-4D8F-82A5-42AC3C403498}" type="pres">
      <dgm:prSet presAssocID="{0E3C2B76-8A94-4F54-833B-0FC4D3F6E94C}" presName="spaceRect" presStyleCnt="0"/>
      <dgm:spPr/>
    </dgm:pt>
    <dgm:pt modelId="{810A67C2-16C9-4FBF-9342-199319A61FD7}" type="pres">
      <dgm:prSet presAssocID="{0E3C2B76-8A94-4F54-833B-0FC4D3F6E94C}" presName="textRect" presStyleLbl="revTx" presStyleIdx="1" presStyleCnt="3">
        <dgm:presLayoutVars>
          <dgm:chMax val="1"/>
          <dgm:chPref val="1"/>
        </dgm:presLayoutVars>
      </dgm:prSet>
      <dgm:spPr/>
    </dgm:pt>
    <dgm:pt modelId="{B6F3344F-5122-4DA3-B278-A66AD8F0C086}" type="pres">
      <dgm:prSet presAssocID="{471C0AD5-7DF1-4AE9-A2F8-93DD5F5E3865}" presName="sibTrans" presStyleCnt="0"/>
      <dgm:spPr/>
    </dgm:pt>
    <dgm:pt modelId="{65F830AC-754F-41D1-B4A8-070FCB45190C}" type="pres">
      <dgm:prSet presAssocID="{F578115B-83C6-42BC-A951-83D7B9D79C7D}" presName="compNode" presStyleCnt="0"/>
      <dgm:spPr/>
    </dgm:pt>
    <dgm:pt modelId="{A06D5C0A-DCF1-4CD9-A536-E0822867A36E}" type="pres">
      <dgm:prSet presAssocID="{F578115B-83C6-42BC-A951-83D7B9D79C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E490F914-70AF-462D-8D12-79C2AA601639}" type="pres">
      <dgm:prSet presAssocID="{F578115B-83C6-42BC-A951-83D7B9D79C7D}" presName="spaceRect" presStyleCnt="0"/>
      <dgm:spPr/>
    </dgm:pt>
    <dgm:pt modelId="{1EE1F49B-15DB-494D-B72B-9E7CE7BEDA36}" type="pres">
      <dgm:prSet presAssocID="{F578115B-83C6-42BC-A951-83D7B9D79C7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EDE4A07-2CD9-487C-B65A-937B79374A08}" type="presOf" srcId="{F578115B-83C6-42BC-A951-83D7B9D79C7D}" destId="{1EE1F49B-15DB-494D-B72B-9E7CE7BEDA36}" srcOrd="0" destOrd="0" presId="urn:microsoft.com/office/officeart/2018/2/layout/IconLabelList"/>
    <dgm:cxn modelId="{1505DD07-034D-4083-A5BE-BA08E9CDD123}" srcId="{99CE8A22-E4F1-4740-9E3F-79EA2ABAD665}" destId="{E1B10F06-F044-45EA-B4B9-E251E7CA2D41}" srcOrd="0" destOrd="0" parTransId="{F92D6DAE-6A12-4C45-9214-837D90C4D73C}" sibTransId="{D6AF1054-9646-47AE-97F8-BE9FA64EFD79}"/>
    <dgm:cxn modelId="{B3F5E538-DA02-4FEE-84CD-453BA04F2D0C}" type="presOf" srcId="{0E3C2B76-8A94-4F54-833B-0FC4D3F6E94C}" destId="{810A67C2-16C9-4FBF-9342-199319A61FD7}" srcOrd="0" destOrd="0" presId="urn:microsoft.com/office/officeart/2018/2/layout/IconLabelList"/>
    <dgm:cxn modelId="{BED97E54-FDC3-4FD6-A12B-B4C2BBCD9E8D}" srcId="{99CE8A22-E4F1-4740-9E3F-79EA2ABAD665}" destId="{0E3C2B76-8A94-4F54-833B-0FC4D3F6E94C}" srcOrd="1" destOrd="0" parTransId="{5487717E-8E96-4527-B975-0BFA5DE6F05A}" sibTransId="{471C0AD5-7DF1-4AE9-A2F8-93DD5F5E3865}"/>
    <dgm:cxn modelId="{C27E6C79-5117-4A73-A61E-5D5FBA380210}" srcId="{99CE8A22-E4F1-4740-9E3F-79EA2ABAD665}" destId="{F578115B-83C6-42BC-A951-83D7B9D79C7D}" srcOrd="2" destOrd="0" parTransId="{081ADD7F-3363-4298-9A8E-D0DDC19D930C}" sibTransId="{428E33C1-BD7B-4A4D-8726-385FD8A620CB}"/>
    <dgm:cxn modelId="{FEAF3EB6-0631-4FE2-AAAD-348634906439}" type="presOf" srcId="{E1B10F06-F044-45EA-B4B9-E251E7CA2D41}" destId="{880E5AFD-906B-44CF-B070-93E091B992A1}" srcOrd="0" destOrd="0" presId="urn:microsoft.com/office/officeart/2018/2/layout/IconLabelList"/>
    <dgm:cxn modelId="{30524BDA-4607-4163-AA88-77F560B633B9}" type="presOf" srcId="{99CE8A22-E4F1-4740-9E3F-79EA2ABAD665}" destId="{6F2AA00C-48FE-4D44-BF63-C46D29CE1F8C}" srcOrd="0" destOrd="0" presId="urn:microsoft.com/office/officeart/2018/2/layout/IconLabelList"/>
    <dgm:cxn modelId="{D19D94E7-D172-4B51-A742-9E14A5964166}" type="presParOf" srcId="{6F2AA00C-48FE-4D44-BF63-C46D29CE1F8C}" destId="{58BA259C-726A-44A2-AB10-292FDB240CE5}" srcOrd="0" destOrd="0" presId="urn:microsoft.com/office/officeart/2018/2/layout/IconLabelList"/>
    <dgm:cxn modelId="{515B0358-EAC3-4FEB-B076-90E11735BC73}" type="presParOf" srcId="{58BA259C-726A-44A2-AB10-292FDB240CE5}" destId="{D1FF10AA-FE4E-4117-8BD4-63C81D898767}" srcOrd="0" destOrd="0" presId="urn:microsoft.com/office/officeart/2018/2/layout/IconLabelList"/>
    <dgm:cxn modelId="{76E6ABD4-F177-46F1-8F55-0DF397FA33EB}" type="presParOf" srcId="{58BA259C-726A-44A2-AB10-292FDB240CE5}" destId="{6C5EFAD8-E83D-44F3-9B26-2A4698566C6B}" srcOrd="1" destOrd="0" presId="urn:microsoft.com/office/officeart/2018/2/layout/IconLabelList"/>
    <dgm:cxn modelId="{7B3B3CB9-C54E-4CB1-9F4D-690E5418BF4E}" type="presParOf" srcId="{58BA259C-726A-44A2-AB10-292FDB240CE5}" destId="{880E5AFD-906B-44CF-B070-93E091B992A1}" srcOrd="2" destOrd="0" presId="urn:microsoft.com/office/officeart/2018/2/layout/IconLabelList"/>
    <dgm:cxn modelId="{61E227E2-3D88-4922-95C0-B8CE0EEC9EBC}" type="presParOf" srcId="{6F2AA00C-48FE-4D44-BF63-C46D29CE1F8C}" destId="{649AC8E5-20ED-4D1B-BD3A-8721D64D2A6A}" srcOrd="1" destOrd="0" presId="urn:microsoft.com/office/officeart/2018/2/layout/IconLabelList"/>
    <dgm:cxn modelId="{4161738F-198B-4C3A-9A37-62691B9FF64B}" type="presParOf" srcId="{6F2AA00C-48FE-4D44-BF63-C46D29CE1F8C}" destId="{39FB47D3-9C19-4C87-AB45-3A4716420B42}" srcOrd="2" destOrd="0" presId="urn:microsoft.com/office/officeart/2018/2/layout/IconLabelList"/>
    <dgm:cxn modelId="{F183C848-AF10-45BF-857D-7DCCE7E34B51}" type="presParOf" srcId="{39FB47D3-9C19-4C87-AB45-3A4716420B42}" destId="{E01069F8-4A8F-4524-9984-A52914A4B52F}" srcOrd="0" destOrd="0" presId="urn:microsoft.com/office/officeart/2018/2/layout/IconLabelList"/>
    <dgm:cxn modelId="{2DC610BE-B3A1-4C5D-AE87-22CCDF49D766}" type="presParOf" srcId="{39FB47D3-9C19-4C87-AB45-3A4716420B42}" destId="{34929530-1C16-4D8F-82A5-42AC3C403498}" srcOrd="1" destOrd="0" presId="urn:microsoft.com/office/officeart/2018/2/layout/IconLabelList"/>
    <dgm:cxn modelId="{3F050DBD-2A03-4B8A-90FB-512592742017}" type="presParOf" srcId="{39FB47D3-9C19-4C87-AB45-3A4716420B42}" destId="{810A67C2-16C9-4FBF-9342-199319A61FD7}" srcOrd="2" destOrd="0" presId="urn:microsoft.com/office/officeart/2018/2/layout/IconLabelList"/>
    <dgm:cxn modelId="{1373B20C-755B-499A-87BF-8041AB6B2CE9}" type="presParOf" srcId="{6F2AA00C-48FE-4D44-BF63-C46D29CE1F8C}" destId="{B6F3344F-5122-4DA3-B278-A66AD8F0C086}" srcOrd="3" destOrd="0" presId="urn:microsoft.com/office/officeart/2018/2/layout/IconLabelList"/>
    <dgm:cxn modelId="{BFEB8525-9E59-4CD3-A2E0-4F468BA65E54}" type="presParOf" srcId="{6F2AA00C-48FE-4D44-BF63-C46D29CE1F8C}" destId="{65F830AC-754F-41D1-B4A8-070FCB45190C}" srcOrd="4" destOrd="0" presId="urn:microsoft.com/office/officeart/2018/2/layout/IconLabelList"/>
    <dgm:cxn modelId="{0981618F-FB53-4871-8508-E18B54F9B7EA}" type="presParOf" srcId="{65F830AC-754F-41D1-B4A8-070FCB45190C}" destId="{A06D5C0A-DCF1-4CD9-A536-E0822867A36E}" srcOrd="0" destOrd="0" presId="urn:microsoft.com/office/officeart/2018/2/layout/IconLabelList"/>
    <dgm:cxn modelId="{DB8C22B6-1986-4547-8ADE-03D028E7C3D6}" type="presParOf" srcId="{65F830AC-754F-41D1-B4A8-070FCB45190C}" destId="{E490F914-70AF-462D-8D12-79C2AA601639}" srcOrd="1" destOrd="0" presId="urn:microsoft.com/office/officeart/2018/2/layout/IconLabelList"/>
    <dgm:cxn modelId="{D393936C-005D-40D9-81A5-48AB6D8160A9}" type="presParOf" srcId="{65F830AC-754F-41D1-B4A8-070FCB45190C}" destId="{1EE1F49B-15DB-494D-B72B-9E7CE7BEDA3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2C1CDB-8649-4FDB-A82B-AC69E657F1D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560EAE-002E-4DE7-B73A-CEA4A5CC9D32}">
      <dgm:prSet/>
      <dgm:spPr/>
      <dgm:t>
        <a:bodyPr/>
        <a:lstStyle/>
        <a:p>
          <a:r>
            <a:rPr lang="en-US"/>
            <a:t>• Forecasting &amp; tech: AI‑assisted demand planning and smart scales reduce overproduction.</a:t>
          </a:r>
        </a:p>
      </dgm:t>
    </dgm:pt>
    <dgm:pt modelId="{200DBC7F-3B29-4984-9FB8-21F99AA7B1AC}" type="parTrans" cxnId="{AD8AACA7-804B-45CD-AD00-43F630441BB8}">
      <dgm:prSet/>
      <dgm:spPr/>
      <dgm:t>
        <a:bodyPr/>
        <a:lstStyle/>
        <a:p>
          <a:endParaRPr lang="en-US"/>
        </a:p>
      </dgm:t>
    </dgm:pt>
    <dgm:pt modelId="{646128D4-5483-4415-BDE3-4DEF50A263C6}" type="sibTrans" cxnId="{AD8AACA7-804B-45CD-AD00-43F630441BB8}">
      <dgm:prSet/>
      <dgm:spPr/>
      <dgm:t>
        <a:bodyPr/>
        <a:lstStyle/>
        <a:p>
          <a:endParaRPr lang="en-US"/>
        </a:p>
      </dgm:t>
    </dgm:pt>
    <dgm:pt modelId="{52E46A81-CD06-4AD2-8A64-D91E5734D894}">
      <dgm:prSet/>
      <dgm:spPr/>
      <dgm:t>
        <a:bodyPr/>
        <a:lstStyle/>
        <a:p>
          <a:r>
            <a:rPr lang="en-US"/>
            <a:t>• Menu engineering: smaller plates, modular portions, dynamic pricing lower leftovers.</a:t>
          </a:r>
        </a:p>
      </dgm:t>
    </dgm:pt>
    <dgm:pt modelId="{8B43EF7F-1024-4523-B28F-3B220D74C2F5}" type="parTrans" cxnId="{CF2498AF-BD62-4942-94DF-A4EB0ED7A806}">
      <dgm:prSet/>
      <dgm:spPr/>
      <dgm:t>
        <a:bodyPr/>
        <a:lstStyle/>
        <a:p>
          <a:endParaRPr lang="en-US"/>
        </a:p>
      </dgm:t>
    </dgm:pt>
    <dgm:pt modelId="{6637DD8D-A9C3-4B5F-9532-30B26781C133}" type="sibTrans" cxnId="{CF2498AF-BD62-4942-94DF-A4EB0ED7A806}">
      <dgm:prSet/>
      <dgm:spPr/>
      <dgm:t>
        <a:bodyPr/>
        <a:lstStyle/>
        <a:p>
          <a:endParaRPr lang="en-US"/>
        </a:p>
      </dgm:t>
    </dgm:pt>
    <dgm:pt modelId="{67371C9B-E214-4E68-AAFB-00DB77F8669B}">
      <dgm:prSet/>
      <dgm:spPr/>
      <dgm:t>
        <a:bodyPr/>
        <a:lstStyle/>
        <a:p>
          <a:r>
            <a:rPr lang="en-US"/>
            <a:t>• Behavioural nudges: signage, defaults, staff prompts cut guest plate waste.</a:t>
          </a:r>
        </a:p>
      </dgm:t>
    </dgm:pt>
    <dgm:pt modelId="{79C8CFC2-EC48-41E2-9709-AEAA06A66966}" type="parTrans" cxnId="{00A6F1C1-76F9-49A7-A29F-0D6955EFDCBA}">
      <dgm:prSet/>
      <dgm:spPr/>
      <dgm:t>
        <a:bodyPr/>
        <a:lstStyle/>
        <a:p>
          <a:endParaRPr lang="en-US"/>
        </a:p>
      </dgm:t>
    </dgm:pt>
    <dgm:pt modelId="{64C6F505-763C-44C4-981C-E1804F270BAA}" type="sibTrans" cxnId="{00A6F1C1-76F9-49A7-A29F-0D6955EFDCBA}">
      <dgm:prSet/>
      <dgm:spPr/>
      <dgm:t>
        <a:bodyPr/>
        <a:lstStyle/>
        <a:p>
          <a:endParaRPr lang="en-US"/>
        </a:p>
      </dgm:t>
    </dgm:pt>
    <dgm:pt modelId="{F6CA9D2F-DA84-4213-AE2D-BCBBF3DAA1A7}">
      <dgm:prSet/>
      <dgm:spPr/>
      <dgm:t>
        <a:bodyPr/>
        <a:lstStyle/>
        <a:p>
          <a:r>
            <a:rPr lang="en-US"/>
            <a:t>• Supplier collaboration: shorter lead times; acceptance of cosmetically imperfect produce.</a:t>
          </a:r>
        </a:p>
      </dgm:t>
    </dgm:pt>
    <dgm:pt modelId="{A4971D4D-DF91-474B-86CF-12DC9995B186}" type="parTrans" cxnId="{DF42A0F7-088D-4F39-8684-38EFE070811E}">
      <dgm:prSet/>
      <dgm:spPr/>
      <dgm:t>
        <a:bodyPr/>
        <a:lstStyle/>
        <a:p>
          <a:endParaRPr lang="en-US"/>
        </a:p>
      </dgm:t>
    </dgm:pt>
    <dgm:pt modelId="{0507A6C4-F751-4FBF-8818-29941DFD8733}" type="sibTrans" cxnId="{DF42A0F7-088D-4F39-8684-38EFE070811E}">
      <dgm:prSet/>
      <dgm:spPr/>
      <dgm:t>
        <a:bodyPr/>
        <a:lstStyle/>
        <a:p>
          <a:endParaRPr lang="en-US"/>
        </a:p>
      </dgm:t>
    </dgm:pt>
    <dgm:pt modelId="{1D8D15FF-8566-4D0D-A6B3-683FA045DE20}" type="pres">
      <dgm:prSet presAssocID="{FA2C1CDB-8649-4FDB-A82B-AC69E657F1D7}" presName="matrix" presStyleCnt="0">
        <dgm:presLayoutVars>
          <dgm:chMax val="1"/>
          <dgm:dir/>
          <dgm:resizeHandles val="exact"/>
        </dgm:presLayoutVars>
      </dgm:prSet>
      <dgm:spPr/>
    </dgm:pt>
    <dgm:pt modelId="{C89A7861-CC2E-4D61-A81B-C241CD2F2C88}" type="pres">
      <dgm:prSet presAssocID="{FA2C1CDB-8649-4FDB-A82B-AC69E657F1D7}" presName="diamond" presStyleLbl="bgShp" presStyleIdx="0" presStyleCnt="1"/>
      <dgm:spPr/>
    </dgm:pt>
    <dgm:pt modelId="{619525DC-814B-483D-9FB7-F348E6B094E1}" type="pres">
      <dgm:prSet presAssocID="{FA2C1CDB-8649-4FDB-A82B-AC69E657F1D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D6E348C-EC1E-4A12-8F09-913E31438B40}" type="pres">
      <dgm:prSet presAssocID="{FA2C1CDB-8649-4FDB-A82B-AC69E657F1D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6857911-7777-4378-94FB-DCFDADB8E83C}" type="pres">
      <dgm:prSet presAssocID="{FA2C1CDB-8649-4FDB-A82B-AC69E657F1D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5F312B7-1767-4E68-AF78-88DF04D255B7}" type="pres">
      <dgm:prSet presAssocID="{FA2C1CDB-8649-4FDB-A82B-AC69E657F1D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0A6A307-58A8-4FA2-BCAC-DD75BBF95EED}" type="presOf" srcId="{52E46A81-CD06-4AD2-8A64-D91E5734D894}" destId="{4D6E348C-EC1E-4A12-8F09-913E31438B40}" srcOrd="0" destOrd="0" presId="urn:microsoft.com/office/officeart/2005/8/layout/matrix3"/>
    <dgm:cxn modelId="{94037814-E1C4-449B-9642-8F11955A295C}" type="presOf" srcId="{F6CA9D2F-DA84-4213-AE2D-BCBBF3DAA1A7}" destId="{D5F312B7-1767-4E68-AF78-88DF04D255B7}" srcOrd="0" destOrd="0" presId="urn:microsoft.com/office/officeart/2005/8/layout/matrix3"/>
    <dgm:cxn modelId="{BCC03415-EF2A-4738-8DB4-E58356820AB1}" type="presOf" srcId="{67371C9B-E214-4E68-AAFB-00DB77F8669B}" destId="{26857911-7777-4378-94FB-DCFDADB8E83C}" srcOrd="0" destOrd="0" presId="urn:microsoft.com/office/officeart/2005/8/layout/matrix3"/>
    <dgm:cxn modelId="{EE932A1E-C885-4D94-97B8-B0F6F95EF3DE}" type="presOf" srcId="{FA2C1CDB-8649-4FDB-A82B-AC69E657F1D7}" destId="{1D8D15FF-8566-4D0D-A6B3-683FA045DE20}" srcOrd="0" destOrd="0" presId="urn:microsoft.com/office/officeart/2005/8/layout/matrix3"/>
    <dgm:cxn modelId="{AD8AACA7-804B-45CD-AD00-43F630441BB8}" srcId="{FA2C1CDB-8649-4FDB-A82B-AC69E657F1D7}" destId="{85560EAE-002E-4DE7-B73A-CEA4A5CC9D32}" srcOrd="0" destOrd="0" parTransId="{200DBC7F-3B29-4984-9FB8-21F99AA7B1AC}" sibTransId="{646128D4-5483-4415-BDE3-4DEF50A263C6}"/>
    <dgm:cxn modelId="{CF2498AF-BD62-4942-94DF-A4EB0ED7A806}" srcId="{FA2C1CDB-8649-4FDB-A82B-AC69E657F1D7}" destId="{52E46A81-CD06-4AD2-8A64-D91E5734D894}" srcOrd="1" destOrd="0" parTransId="{8B43EF7F-1024-4523-B28F-3B220D74C2F5}" sibTransId="{6637DD8D-A9C3-4B5F-9532-30B26781C133}"/>
    <dgm:cxn modelId="{F2123EB1-4202-417E-9FDC-C7BC0DA3623D}" type="presOf" srcId="{85560EAE-002E-4DE7-B73A-CEA4A5CC9D32}" destId="{619525DC-814B-483D-9FB7-F348E6B094E1}" srcOrd="0" destOrd="0" presId="urn:microsoft.com/office/officeart/2005/8/layout/matrix3"/>
    <dgm:cxn modelId="{00A6F1C1-76F9-49A7-A29F-0D6955EFDCBA}" srcId="{FA2C1CDB-8649-4FDB-A82B-AC69E657F1D7}" destId="{67371C9B-E214-4E68-AAFB-00DB77F8669B}" srcOrd="2" destOrd="0" parTransId="{79C8CFC2-EC48-41E2-9709-AEAA06A66966}" sibTransId="{64C6F505-763C-44C4-981C-E1804F270BAA}"/>
    <dgm:cxn modelId="{DF42A0F7-088D-4F39-8684-38EFE070811E}" srcId="{FA2C1CDB-8649-4FDB-A82B-AC69E657F1D7}" destId="{F6CA9D2F-DA84-4213-AE2D-BCBBF3DAA1A7}" srcOrd="3" destOrd="0" parTransId="{A4971D4D-DF91-474B-86CF-12DC9995B186}" sibTransId="{0507A6C4-F751-4FBF-8818-29941DFD8733}"/>
    <dgm:cxn modelId="{F36D267E-6AEF-48B0-AF72-A39FA8A2900A}" type="presParOf" srcId="{1D8D15FF-8566-4D0D-A6B3-683FA045DE20}" destId="{C89A7861-CC2E-4D61-A81B-C241CD2F2C88}" srcOrd="0" destOrd="0" presId="urn:microsoft.com/office/officeart/2005/8/layout/matrix3"/>
    <dgm:cxn modelId="{ABD1FAF8-1458-4673-A767-D6C9CB6CEE8D}" type="presParOf" srcId="{1D8D15FF-8566-4D0D-A6B3-683FA045DE20}" destId="{619525DC-814B-483D-9FB7-F348E6B094E1}" srcOrd="1" destOrd="0" presId="urn:microsoft.com/office/officeart/2005/8/layout/matrix3"/>
    <dgm:cxn modelId="{B4ACBD54-7A43-4BAD-A8DF-2556ABA36FDF}" type="presParOf" srcId="{1D8D15FF-8566-4D0D-A6B3-683FA045DE20}" destId="{4D6E348C-EC1E-4A12-8F09-913E31438B40}" srcOrd="2" destOrd="0" presId="urn:microsoft.com/office/officeart/2005/8/layout/matrix3"/>
    <dgm:cxn modelId="{5FFD0C4B-D110-47D7-B803-9B68E435C54C}" type="presParOf" srcId="{1D8D15FF-8566-4D0D-A6B3-683FA045DE20}" destId="{26857911-7777-4378-94FB-DCFDADB8E83C}" srcOrd="3" destOrd="0" presId="urn:microsoft.com/office/officeart/2005/8/layout/matrix3"/>
    <dgm:cxn modelId="{01617B12-B8F6-45B2-8CA5-1239F5BBABAE}" type="presParOf" srcId="{1D8D15FF-8566-4D0D-A6B3-683FA045DE20}" destId="{D5F312B7-1767-4E68-AF78-88DF04D255B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08478B-9A00-494C-B129-C6145018EE1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6E6DA59-FA6E-4930-A209-46DF2ECD8E52}">
      <dgm:prSet/>
      <dgm:spPr/>
      <dgm:t>
        <a:bodyPr/>
        <a:lstStyle/>
        <a:p>
          <a:r>
            <a:rPr lang="en-US"/>
            <a:t>• Political: UK/local waste policies, landfill taxes, incentives.</a:t>
          </a:r>
        </a:p>
      </dgm:t>
    </dgm:pt>
    <dgm:pt modelId="{AEF4B89A-29AA-4548-887C-A24476772009}" type="parTrans" cxnId="{53BBD754-E666-41ED-ADC4-0BE6BCD741CC}">
      <dgm:prSet/>
      <dgm:spPr/>
      <dgm:t>
        <a:bodyPr/>
        <a:lstStyle/>
        <a:p>
          <a:endParaRPr lang="en-US"/>
        </a:p>
      </dgm:t>
    </dgm:pt>
    <dgm:pt modelId="{5DE582CA-33C0-49B9-93E9-0770EFA0D43B}" type="sibTrans" cxnId="{53BBD754-E666-41ED-ADC4-0BE6BCD741CC}">
      <dgm:prSet/>
      <dgm:spPr/>
      <dgm:t>
        <a:bodyPr/>
        <a:lstStyle/>
        <a:p>
          <a:endParaRPr lang="en-US"/>
        </a:p>
      </dgm:t>
    </dgm:pt>
    <dgm:pt modelId="{FC9803F0-BFB0-42D2-B2AC-815477290808}">
      <dgm:prSet/>
      <dgm:spPr/>
      <dgm:t>
        <a:bodyPr/>
        <a:lstStyle/>
        <a:p>
          <a:r>
            <a:rPr lang="en-US"/>
            <a:t>• Economic: food inflation, disposal costs, ROI on tech.</a:t>
          </a:r>
        </a:p>
      </dgm:t>
    </dgm:pt>
    <dgm:pt modelId="{FD4ED353-2E7E-4396-A118-F395E14DA007}" type="parTrans" cxnId="{E48C4124-A199-4D98-85EA-86D8E25CB1E6}">
      <dgm:prSet/>
      <dgm:spPr/>
      <dgm:t>
        <a:bodyPr/>
        <a:lstStyle/>
        <a:p>
          <a:endParaRPr lang="en-US"/>
        </a:p>
      </dgm:t>
    </dgm:pt>
    <dgm:pt modelId="{2A135D5D-CE80-4080-9F20-D1BCB146E270}" type="sibTrans" cxnId="{E48C4124-A199-4D98-85EA-86D8E25CB1E6}">
      <dgm:prSet/>
      <dgm:spPr/>
      <dgm:t>
        <a:bodyPr/>
        <a:lstStyle/>
        <a:p>
          <a:endParaRPr lang="en-US"/>
        </a:p>
      </dgm:t>
    </dgm:pt>
    <dgm:pt modelId="{E6D966B4-0E36-4659-8298-CC036A5DC802}">
      <dgm:prSet/>
      <dgm:spPr/>
      <dgm:t>
        <a:bodyPr/>
        <a:lstStyle/>
        <a:p>
          <a:r>
            <a:rPr lang="en-US"/>
            <a:t>• Social: guest expectations, ethical dining, staff culture.</a:t>
          </a:r>
        </a:p>
      </dgm:t>
    </dgm:pt>
    <dgm:pt modelId="{05C67E3B-BDCC-4678-991D-1DF3EB5F86A2}" type="parTrans" cxnId="{5E0D44D4-27C9-476B-91F9-2F7CB8E82834}">
      <dgm:prSet/>
      <dgm:spPr/>
      <dgm:t>
        <a:bodyPr/>
        <a:lstStyle/>
        <a:p>
          <a:endParaRPr lang="en-US"/>
        </a:p>
      </dgm:t>
    </dgm:pt>
    <dgm:pt modelId="{8614A596-CC61-4D78-B808-CCE5237BDC29}" type="sibTrans" cxnId="{5E0D44D4-27C9-476B-91F9-2F7CB8E82834}">
      <dgm:prSet/>
      <dgm:spPr/>
      <dgm:t>
        <a:bodyPr/>
        <a:lstStyle/>
        <a:p>
          <a:endParaRPr lang="en-US"/>
        </a:p>
      </dgm:t>
    </dgm:pt>
    <dgm:pt modelId="{AAF7D913-4244-4E15-9C77-8A2717A4D3F7}">
      <dgm:prSet/>
      <dgm:spPr/>
      <dgm:t>
        <a:bodyPr/>
        <a:lstStyle/>
        <a:p>
          <a:r>
            <a:rPr lang="en-US"/>
            <a:t>• Technological: inventory tools, AI forecasting, smart meters.</a:t>
          </a:r>
        </a:p>
      </dgm:t>
    </dgm:pt>
    <dgm:pt modelId="{BC40C4CE-159B-4B8A-8638-CBD8B3C3FE51}" type="parTrans" cxnId="{3F20E8FC-F3C0-41D4-B473-7FDFED01B1B7}">
      <dgm:prSet/>
      <dgm:spPr/>
      <dgm:t>
        <a:bodyPr/>
        <a:lstStyle/>
        <a:p>
          <a:endParaRPr lang="en-US"/>
        </a:p>
      </dgm:t>
    </dgm:pt>
    <dgm:pt modelId="{C3E26210-92E1-41F9-8A75-2655BC8B53F2}" type="sibTrans" cxnId="{3F20E8FC-F3C0-41D4-B473-7FDFED01B1B7}">
      <dgm:prSet/>
      <dgm:spPr/>
      <dgm:t>
        <a:bodyPr/>
        <a:lstStyle/>
        <a:p>
          <a:endParaRPr lang="en-US"/>
        </a:p>
      </dgm:t>
    </dgm:pt>
    <dgm:pt modelId="{B2F202F3-40DA-457F-97B4-00F26ACEA268}">
      <dgm:prSet/>
      <dgm:spPr/>
      <dgm:t>
        <a:bodyPr/>
        <a:lstStyle/>
        <a:p>
          <a:r>
            <a:rPr lang="en-US"/>
            <a:t>• Environmental: carbon footprint, water use, biodiversity.</a:t>
          </a:r>
        </a:p>
      </dgm:t>
    </dgm:pt>
    <dgm:pt modelId="{919C9F42-590F-4DC5-BBBA-1BDD13D237A8}" type="parTrans" cxnId="{63A55E29-9886-4394-A56E-4E21C2CEE437}">
      <dgm:prSet/>
      <dgm:spPr/>
      <dgm:t>
        <a:bodyPr/>
        <a:lstStyle/>
        <a:p>
          <a:endParaRPr lang="en-US"/>
        </a:p>
      </dgm:t>
    </dgm:pt>
    <dgm:pt modelId="{2462F777-796B-4091-A110-DC444CAEDC71}" type="sibTrans" cxnId="{63A55E29-9886-4394-A56E-4E21C2CEE437}">
      <dgm:prSet/>
      <dgm:spPr/>
      <dgm:t>
        <a:bodyPr/>
        <a:lstStyle/>
        <a:p>
          <a:endParaRPr lang="en-US"/>
        </a:p>
      </dgm:t>
    </dgm:pt>
    <dgm:pt modelId="{15E53FAD-FBE9-4FCA-9858-DF084BBF3E63}">
      <dgm:prSet/>
      <dgm:spPr/>
      <dgm:t>
        <a:bodyPr/>
        <a:lstStyle/>
        <a:p>
          <a:r>
            <a:rPr lang="en-US"/>
            <a:t>• Legal: food safety, redistribution liability, reporting.</a:t>
          </a:r>
        </a:p>
      </dgm:t>
    </dgm:pt>
    <dgm:pt modelId="{694BE1B4-A820-4A5D-9D58-FA1FAE4121EA}" type="parTrans" cxnId="{6B3A5A1C-F2F1-4862-8C66-2ABBFE76F1F6}">
      <dgm:prSet/>
      <dgm:spPr/>
      <dgm:t>
        <a:bodyPr/>
        <a:lstStyle/>
        <a:p>
          <a:endParaRPr lang="en-US"/>
        </a:p>
      </dgm:t>
    </dgm:pt>
    <dgm:pt modelId="{BEC49E24-C98C-4FE4-B53F-F1C24580AA21}" type="sibTrans" cxnId="{6B3A5A1C-F2F1-4862-8C66-2ABBFE76F1F6}">
      <dgm:prSet/>
      <dgm:spPr/>
      <dgm:t>
        <a:bodyPr/>
        <a:lstStyle/>
        <a:p>
          <a:endParaRPr lang="en-US"/>
        </a:p>
      </dgm:t>
    </dgm:pt>
    <dgm:pt modelId="{04CE88D1-49ED-4894-84C5-DCC487692436}" type="pres">
      <dgm:prSet presAssocID="{BF08478B-9A00-494C-B129-C6145018EE1F}" presName="diagram" presStyleCnt="0">
        <dgm:presLayoutVars>
          <dgm:dir/>
          <dgm:resizeHandles val="exact"/>
        </dgm:presLayoutVars>
      </dgm:prSet>
      <dgm:spPr/>
    </dgm:pt>
    <dgm:pt modelId="{4C581F25-B0A2-4204-AD33-96F197469BA7}" type="pres">
      <dgm:prSet presAssocID="{26E6DA59-FA6E-4930-A209-46DF2ECD8E52}" presName="node" presStyleLbl="node1" presStyleIdx="0" presStyleCnt="6">
        <dgm:presLayoutVars>
          <dgm:bulletEnabled val="1"/>
        </dgm:presLayoutVars>
      </dgm:prSet>
      <dgm:spPr/>
    </dgm:pt>
    <dgm:pt modelId="{4065CD0A-E40D-490A-B2FA-055136BDFE7A}" type="pres">
      <dgm:prSet presAssocID="{5DE582CA-33C0-49B9-93E9-0770EFA0D43B}" presName="sibTrans" presStyleCnt="0"/>
      <dgm:spPr/>
    </dgm:pt>
    <dgm:pt modelId="{825F708E-E23D-4158-867D-4311F19209A4}" type="pres">
      <dgm:prSet presAssocID="{FC9803F0-BFB0-42D2-B2AC-815477290808}" presName="node" presStyleLbl="node1" presStyleIdx="1" presStyleCnt="6">
        <dgm:presLayoutVars>
          <dgm:bulletEnabled val="1"/>
        </dgm:presLayoutVars>
      </dgm:prSet>
      <dgm:spPr/>
    </dgm:pt>
    <dgm:pt modelId="{60742BDA-D6C2-40C7-AFFC-527645E08733}" type="pres">
      <dgm:prSet presAssocID="{2A135D5D-CE80-4080-9F20-D1BCB146E270}" presName="sibTrans" presStyleCnt="0"/>
      <dgm:spPr/>
    </dgm:pt>
    <dgm:pt modelId="{6BC5A64C-238E-4E8C-A4D8-A96F9821CC0C}" type="pres">
      <dgm:prSet presAssocID="{E6D966B4-0E36-4659-8298-CC036A5DC802}" presName="node" presStyleLbl="node1" presStyleIdx="2" presStyleCnt="6">
        <dgm:presLayoutVars>
          <dgm:bulletEnabled val="1"/>
        </dgm:presLayoutVars>
      </dgm:prSet>
      <dgm:spPr/>
    </dgm:pt>
    <dgm:pt modelId="{4A99D783-B055-44FE-B93A-7E2343A295A4}" type="pres">
      <dgm:prSet presAssocID="{8614A596-CC61-4D78-B808-CCE5237BDC29}" presName="sibTrans" presStyleCnt="0"/>
      <dgm:spPr/>
    </dgm:pt>
    <dgm:pt modelId="{7D86E75E-2883-4D78-9DFB-A6FC9FBA15EB}" type="pres">
      <dgm:prSet presAssocID="{AAF7D913-4244-4E15-9C77-8A2717A4D3F7}" presName="node" presStyleLbl="node1" presStyleIdx="3" presStyleCnt="6">
        <dgm:presLayoutVars>
          <dgm:bulletEnabled val="1"/>
        </dgm:presLayoutVars>
      </dgm:prSet>
      <dgm:spPr/>
    </dgm:pt>
    <dgm:pt modelId="{D993A1E3-92B0-4C09-9494-195882157C9E}" type="pres">
      <dgm:prSet presAssocID="{C3E26210-92E1-41F9-8A75-2655BC8B53F2}" presName="sibTrans" presStyleCnt="0"/>
      <dgm:spPr/>
    </dgm:pt>
    <dgm:pt modelId="{5C2BF846-CFCF-4FF2-B6FE-15A15C1F590E}" type="pres">
      <dgm:prSet presAssocID="{B2F202F3-40DA-457F-97B4-00F26ACEA268}" presName="node" presStyleLbl="node1" presStyleIdx="4" presStyleCnt="6">
        <dgm:presLayoutVars>
          <dgm:bulletEnabled val="1"/>
        </dgm:presLayoutVars>
      </dgm:prSet>
      <dgm:spPr/>
    </dgm:pt>
    <dgm:pt modelId="{FB12FB60-DB0B-4FF1-B29D-4614BB587715}" type="pres">
      <dgm:prSet presAssocID="{2462F777-796B-4091-A110-DC444CAEDC71}" presName="sibTrans" presStyleCnt="0"/>
      <dgm:spPr/>
    </dgm:pt>
    <dgm:pt modelId="{F94216FA-B612-4763-AA0A-D83ADB4F868F}" type="pres">
      <dgm:prSet presAssocID="{15E53FAD-FBE9-4FCA-9858-DF084BBF3E63}" presName="node" presStyleLbl="node1" presStyleIdx="5" presStyleCnt="6">
        <dgm:presLayoutVars>
          <dgm:bulletEnabled val="1"/>
        </dgm:presLayoutVars>
      </dgm:prSet>
      <dgm:spPr/>
    </dgm:pt>
  </dgm:ptLst>
  <dgm:cxnLst>
    <dgm:cxn modelId="{F1959803-8488-4DC2-AB33-1E445BBFEA48}" type="presOf" srcId="{BF08478B-9A00-494C-B129-C6145018EE1F}" destId="{04CE88D1-49ED-4894-84C5-DCC487692436}" srcOrd="0" destOrd="0" presId="urn:microsoft.com/office/officeart/2005/8/layout/default"/>
    <dgm:cxn modelId="{96A38B14-05A6-4481-AFD4-A5E4435F4DAE}" type="presOf" srcId="{E6D966B4-0E36-4659-8298-CC036A5DC802}" destId="{6BC5A64C-238E-4E8C-A4D8-A96F9821CC0C}" srcOrd="0" destOrd="0" presId="urn:microsoft.com/office/officeart/2005/8/layout/default"/>
    <dgm:cxn modelId="{6B3A5A1C-F2F1-4862-8C66-2ABBFE76F1F6}" srcId="{BF08478B-9A00-494C-B129-C6145018EE1F}" destId="{15E53FAD-FBE9-4FCA-9858-DF084BBF3E63}" srcOrd="5" destOrd="0" parTransId="{694BE1B4-A820-4A5D-9D58-FA1FAE4121EA}" sibTransId="{BEC49E24-C98C-4FE4-B53F-F1C24580AA21}"/>
    <dgm:cxn modelId="{BF81421E-9C50-4692-95EE-0CBD965B3121}" type="presOf" srcId="{FC9803F0-BFB0-42D2-B2AC-815477290808}" destId="{825F708E-E23D-4158-867D-4311F19209A4}" srcOrd="0" destOrd="0" presId="urn:microsoft.com/office/officeart/2005/8/layout/default"/>
    <dgm:cxn modelId="{E48C4124-A199-4D98-85EA-86D8E25CB1E6}" srcId="{BF08478B-9A00-494C-B129-C6145018EE1F}" destId="{FC9803F0-BFB0-42D2-B2AC-815477290808}" srcOrd="1" destOrd="0" parTransId="{FD4ED353-2E7E-4396-A118-F395E14DA007}" sibTransId="{2A135D5D-CE80-4080-9F20-D1BCB146E270}"/>
    <dgm:cxn modelId="{63A55E29-9886-4394-A56E-4E21C2CEE437}" srcId="{BF08478B-9A00-494C-B129-C6145018EE1F}" destId="{B2F202F3-40DA-457F-97B4-00F26ACEA268}" srcOrd="4" destOrd="0" parTransId="{919C9F42-590F-4DC5-BBBA-1BDD13D237A8}" sibTransId="{2462F777-796B-4091-A110-DC444CAEDC71}"/>
    <dgm:cxn modelId="{E305F837-6130-4540-98C1-5528367E33D5}" type="presOf" srcId="{AAF7D913-4244-4E15-9C77-8A2717A4D3F7}" destId="{7D86E75E-2883-4D78-9DFB-A6FC9FBA15EB}" srcOrd="0" destOrd="0" presId="urn:microsoft.com/office/officeart/2005/8/layout/default"/>
    <dgm:cxn modelId="{53BBD754-E666-41ED-ADC4-0BE6BCD741CC}" srcId="{BF08478B-9A00-494C-B129-C6145018EE1F}" destId="{26E6DA59-FA6E-4930-A209-46DF2ECD8E52}" srcOrd="0" destOrd="0" parTransId="{AEF4B89A-29AA-4548-887C-A24476772009}" sibTransId="{5DE582CA-33C0-49B9-93E9-0770EFA0D43B}"/>
    <dgm:cxn modelId="{6C0E2057-41FE-4888-9CB4-018994D72FCE}" type="presOf" srcId="{26E6DA59-FA6E-4930-A209-46DF2ECD8E52}" destId="{4C581F25-B0A2-4204-AD33-96F197469BA7}" srcOrd="0" destOrd="0" presId="urn:microsoft.com/office/officeart/2005/8/layout/default"/>
    <dgm:cxn modelId="{9EC2FF7A-F5C4-457B-AA46-E93F341D294B}" type="presOf" srcId="{15E53FAD-FBE9-4FCA-9858-DF084BBF3E63}" destId="{F94216FA-B612-4763-AA0A-D83ADB4F868F}" srcOrd="0" destOrd="0" presId="urn:microsoft.com/office/officeart/2005/8/layout/default"/>
    <dgm:cxn modelId="{5E0D44D4-27C9-476B-91F9-2F7CB8E82834}" srcId="{BF08478B-9A00-494C-B129-C6145018EE1F}" destId="{E6D966B4-0E36-4659-8298-CC036A5DC802}" srcOrd="2" destOrd="0" parTransId="{05C67E3B-BDCC-4678-991D-1DF3EB5F86A2}" sibTransId="{8614A596-CC61-4D78-B808-CCE5237BDC29}"/>
    <dgm:cxn modelId="{464054E5-912D-40D9-B224-6F4FC59AB315}" type="presOf" srcId="{B2F202F3-40DA-457F-97B4-00F26ACEA268}" destId="{5C2BF846-CFCF-4FF2-B6FE-15A15C1F590E}" srcOrd="0" destOrd="0" presId="urn:microsoft.com/office/officeart/2005/8/layout/default"/>
    <dgm:cxn modelId="{3F20E8FC-F3C0-41D4-B473-7FDFED01B1B7}" srcId="{BF08478B-9A00-494C-B129-C6145018EE1F}" destId="{AAF7D913-4244-4E15-9C77-8A2717A4D3F7}" srcOrd="3" destOrd="0" parTransId="{BC40C4CE-159B-4B8A-8638-CBD8B3C3FE51}" sibTransId="{C3E26210-92E1-41F9-8A75-2655BC8B53F2}"/>
    <dgm:cxn modelId="{93EB3A06-35F8-4477-8B7B-55FF3FB5304F}" type="presParOf" srcId="{04CE88D1-49ED-4894-84C5-DCC487692436}" destId="{4C581F25-B0A2-4204-AD33-96F197469BA7}" srcOrd="0" destOrd="0" presId="urn:microsoft.com/office/officeart/2005/8/layout/default"/>
    <dgm:cxn modelId="{631120BA-9636-408D-AEEB-20A0323377EB}" type="presParOf" srcId="{04CE88D1-49ED-4894-84C5-DCC487692436}" destId="{4065CD0A-E40D-490A-B2FA-055136BDFE7A}" srcOrd="1" destOrd="0" presId="urn:microsoft.com/office/officeart/2005/8/layout/default"/>
    <dgm:cxn modelId="{C49C4E36-3932-4FFA-A1B0-D3586FF1B736}" type="presParOf" srcId="{04CE88D1-49ED-4894-84C5-DCC487692436}" destId="{825F708E-E23D-4158-867D-4311F19209A4}" srcOrd="2" destOrd="0" presId="urn:microsoft.com/office/officeart/2005/8/layout/default"/>
    <dgm:cxn modelId="{EFAD7637-2AC6-4224-82B4-45A729B887C2}" type="presParOf" srcId="{04CE88D1-49ED-4894-84C5-DCC487692436}" destId="{60742BDA-D6C2-40C7-AFFC-527645E08733}" srcOrd="3" destOrd="0" presId="urn:microsoft.com/office/officeart/2005/8/layout/default"/>
    <dgm:cxn modelId="{64C9AE5A-8C3D-4501-A9CF-B66585538EA8}" type="presParOf" srcId="{04CE88D1-49ED-4894-84C5-DCC487692436}" destId="{6BC5A64C-238E-4E8C-A4D8-A96F9821CC0C}" srcOrd="4" destOrd="0" presId="urn:microsoft.com/office/officeart/2005/8/layout/default"/>
    <dgm:cxn modelId="{671AD7BF-8E1A-48C0-950D-0725F6088205}" type="presParOf" srcId="{04CE88D1-49ED-4894-84C5-DCC487692436}" destId="{4A99D783-B055-44FE-B93A-7E2343A295A4}" srcOrd="5" destOrd="0" presId="urn:microsoft.com/office/officeart/2005/8/layout/default"/>
    <dgm:cxn modelId="{D88C09B8-65FD-4F9D-86E3-FEB2677D099D}" type="presParOf" srcId="{04CE88D1-49ED-4894-84C5-DCC487692436}" destId="{7D86E75E-2883-4D78-9DFB-A6FC9FBA15EB}" srcOrd="6" destOrd="0" presId="urn:microsoft.com/office/officeart/2005/8/layout/default"/>
    <dgm:cxn modelId="{D40AF77D-0A40-4B16-8F94-C2817EDFA1D3}" type="presParOf" srcId="{04CE88D1-49ED-4894-84C5-DCC487692436}" destId="{D993A1E3-92B0-4C09-9494-195882157C9E}" srcOrd="7" destOrd="0" presId="urn:microsoft.com/office/officeart/2005/8/layout/default"/>
    <dgm:cxn modelId="{27B0AF36-FE6E-4688-9826-25B9016DBCA8}" type="presParOf" srcId="{04CE88D1-49ED-4894-84C5-DCC487692436}" destId="{5C2BF846-CFCF-4FF2-B6FE-15A15C1F590E}" srcOrd="8" destOrd="0" presId="urn:microsoft.com/office/officeart/2005/8/layout/default"/>
    <dgm:cxn modelId="{2AA3ABA6-7554-4611-B0AA-16404701B6A0}" type="presParOf" srcId="{04CE88D1-49ED-4894-84C5-DCC487692436}" destId="{FB12FB60-DB0B-4FF1-B29D-4614BB587715}" srcOrd="9" destOrd="0" presId="urn:microsoft.com/office/officeart/2005/8/layout/default"/>
    <dgm:cxn modelId="{DC57304A-CA51-4AC5-BB3C-82B5629367C6}" type="presParOf" srcId="{04CE88D1-49ED-4894-84C5-DCC487692436}" destId="{F94216FA-B612-4763-AA0A-D83ADB4F868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92B85B-EF00-41B7-823B-64AF0428BF9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1CBD3B1-C2B8-426D-82E6-1D309FD1D8D4}">
      <dgm:prSet/>
      <dgm:spPr/>
      <dgm:t>
        <a:bodyPr/>
        <a:lstStyle/>
        <a:p>
          <a:r>
            <a:rPr lang="en-US"/>
            <a:t>• Breakfast buffet rules (small‑batch cook; late‑service mini‑trays).</a:t>
          </a:r>
        </a:p>
      </dgm:t>
    </dgm:pt>
    <dgm:pt modelId="{011D62AD-C4FF-4FB9-8F89-CC9FDBCE6EDD}" type="parTrans" cxnId="{0CAC7D57-077E-48D2-8BD2-8BF99385C282}">
      <dgm:prSet/>
      <dgm:spPr/>
      <dgm:t>
        <a:bodyPr/>
        <a:lstStyle/>
        <a:p>
          <a:endParaRPr lang="en-US"/>
        </a:p>
      </dgm:t>
    </dgm:pt>
    <dgm:pt modelId="{AE91CDD9-38DC-450D-A4AF-EFD9934CC89A}" type="sibTrans" cxnId="{0CAC7D57-077E-48D2-8BD2-8BF99385C282}">
      <dgm:prSet/>
      <dgm:spPr/>
      <dgm:t>
        <a:bodyPr/>
        <a:lstStyle/>
        <a:p>
          <a:endParaRPr lang="en-US"/>
        </a:p>
      </dgm:t>
    </dgm:pt>
    <dgm:pt modelId="{95306D93-460F-488E-B91D-DC13CF1EA745}">
      <dgm:prSet/>
      <dgm:spPr/>
      <dgm:t>
        <a:bodyPr/>
        <a:lstStyle/>
        <a:p>
          <a:r>
            <a:rPr lang="en-US"/>
            <a:t>• Portion right‑sizing; remove low‑velocity SKUs; seasonal menus.</a:t>
          </a:r>
        </a:p>
      </dgm:t>
    </dgm:pt>
    <dgm:pt modelId="{CCAE12CC-838C-4829-B917-5AE43D7F195D}" type="parTrans" cxnId="{2C1FB589-42E4-4482-A8C4-052CF897A546}">
      <dgm:prSet/>
      <dgm:spPr/>
      <dgm:t>
        <a:bodyPr/>
        <a:lstStyle/>
        <a:p>
          <a:endParaRPr lang="en-US"/>
        </a:p>
      </dgm:t>
    </dgm:pt>
    <dgm:pt modelId="{E0B2FB8D-81D7-4274-B67E-527BB49528D5}" type="sibTrans" cxnId="{2C1FB589-42E4-4482-A8C4-052CF897A546}">
      <dgm:prSet/>
      <dgm:spPr/>
      <dgm:t>
        <a:bodyPr/>
        <a:lstStyle/>
        <a:p>
          <a:endParaRPr lang="en-US"/>
        </a:p>
      </dgm:t>
    </dgm:pt>
    <dgm:pt modelId="{673FA697-1F39-4781-982B-F6A8E9AD44DB}">
      <dgm:prSet/>
      <dgm:spPr/>
      <dgm:t>
        <a:bodyPr/>
        <a:lstStyle/>
        <a:p>
          <a:r>
            <a:rPr lang="en-US"/>
            <a:t>• FIFO and day‑dot labelling; stock rotation discipline.</a:t>
          </a:r>
        </a:p>
      </dgm:t>
    </dgm:pt>
    <dgm:pt modelId="{A8920156-C0F8-4550-BF34-4FD8A35672DB}" type="parTrans" cxnId="{46C16D15-F7D5-49FA-892D-61C0D8DB7A99}">
      <dgm:prSet/>
      <dgm:spPr/>
      <dgm:t>
        <a:bodyPr/>
        <a:lstStyle/>
        <a:p>
          <a:endParaRPr lang="en-US"/>
        </a:p>
      </dgm:t>
    </dgm:pt>
    <dgm:pt modelId="{DADF5749-9BB4-47AB-A8CE-6AED8E355B78}" type="sibTrans" cxnId="{46C16D15-F7D5-49FA-892D-61C0D8DB7A99}">
      <dgm:prSet/>
      <dgm:spPr/>
      <dgm:t>
        <a:bodyPr/>
        <a:lstStyle/>
        <a:p>
          <a:endParaRPr lang="en-US"/>
        </a:p>
      </dgm:t>
    </dgm:pt>
    <dgm:pt modelId="{404C864F-6F06-484D-A706-268B9209F081}">
      <dgm:prSet/>
      <dgm:spPr/>
      <dgm:t>
        <a:bodyPr/>
        <a:lstStyle/>
        <a:p>
          <a:r>
            <a:rPr lang="en-US"/>
            <a:t>• Staff engagement: briefings + simple dashboards.</a:t>
          </a:r>
        </a:p>
      </dgm:t>
    </dgm:pt>
    <dgm:pt modelId="{17E7101B-5B99-48D0-995B-03C6A63C7359}" type="parTrans" cxnId="{6C6DA51D-3660-4977-9E67-386124A1175F}">
      <dgm:prSet/>
      <dgm:spPr/>
      <dgm:t>
        <a:bodyPr/>
        <a:lstStyle/>
        <a:p>
          <a:endParaRPr lang="en-US"/>
        </a:p>
      </dgm:t>
    </dgm:pt>
    <dgm:pt modelId="{CC2D6BC9-75C3-4C69-A4BC-534ADBEE390A}" type="sibTrans" cxnId="{6C6DA51D-3660-4977-9E67-386124A1175F}">
      <dgm:prSet/>
      <dgm:spPr/>
      <dgm:t>
        <a:bodyPr/>
        <a:lstStyle/>
        <a:p>
          <a:endParaRPr lang="en-US"/>
        </a:p>
      </dgm:t>
    </dgm:pt>
    <dgm:pt modelId="{0729DFB1-42CE-4D04-BD32-0238A2264D4B}">
      <dgm:prSet/>
      <dgm:spPr/>
      <dgm:t>
        <a:bodyPr/>
        <a:lstStyle/>
        <a:p>
          <a:r>
            <a:rPr lang="en-US"/>
            <a:t>Cross‑industry:</a:t>
          </a:r>
        </a:p>
      </dgm:t>
    </dgm:pt>
    <dgm:pt modelId="{AD10BA14-22DD-47D1-993B-F3E26B08EF81}" type="parTrans" cxnId="{3011DE4C-4EBA-4C70-8942-0B8B19098714}">
      <dgm:prSet/>
      <dgm:spPr/>
      <dgm:t>
        <a:bodyPr/>
        <a:lstStyle/>
        <a:p>
          <a:endParaRPr lang="en-US"/>
        </a:p>
      </dgm:t>
    </dgm:pt>
    <dgm:pt modelId="{B60172E9-A080-49D1-814B-DAB63B106899}" type="sibTrans" cxnId="{3011DE4C-4EBA-4C70-8942-0B8B19098714}">
      <dgm:prSet/>
      <dgm:spPr/>
      <dgm:t>
        <a:bodyPr/>
        <a:lstStyle/>
        <a:p>
          <a:endParaRPr lang="en-US"/>
        </a:p>
      </dgm:t>
    </dgm:pt>
    <dgm:pt modelId="{FEA0A4FE-FE91-4413-90F9-0FCFE5E00318}">
      <dgm:prSet/>
      <dgm:spPr/>
      <dgm:t>
        <a:bodyPr/>
        <a:lstStyle/>
        <a:p>
          <a:r>
            <a:rPr lang="en-US"/>
            <a:t>• Camera/scale waste logging; analytics for prep planning.</a:t>
          </a:r>
        </a:p>
      </dgm:t>
    </dgm:pt>
    <dgm:pt modelId="{26DCCBCE-C6C0-4714-831B-301ACBC55581}" type="parTrans" cxnId="{C289418C-8FAD-4EB4-B0DE-EE0BEBC6C760}">
      <dgm:prSet/>
      <dgm:spPr/>
      <dgm:t>
        <a:bodyPr/>
        <a:lstStyle/>
        <a:p>
          <a:endParaRPr lang="en-US"/>
        </a:p>
      </dgm:t>
    </dgm:pt>
    <dgm:pt modelId="{B9006735-5CF5-4402-8C37-E4F07CD8CC9C}" type="sibTrans" cxnId="{C289418C-8FAD-4EB4-B0DE-EE0BEBC6C760}">
      <dgm:prSet/>
      <dgm:spPr/>
      <dgm:t>
        <a:bodyPr/>
        <a:lstStyle/>
        <a:p>
          <a:endParaRPr lang="en-US"/>
        </a:p>
      </dgm:t>
    </dgm:pt>
    <dgm:pt modelId="{6406A15C-6634-4721-A0E2-5B12266F7D93}">
      <dgm:prSet/>
      <dgm:spPr/>
      <dgm:t>
        <a:bodyPr/>
        <a:lstStyle/>
        <a:p>
          <a:r>
            <a:rPr lang="en-US"/>
            <a:t>• Donation/redistribution partnerships where viable.</a:t>
          </a:r>
        </a:p>
      </dgm:t>
    </dgm:pt>
    <dgm:pt modelId="{7BD19176-881B-41DF-9258-435D3CC8AF64}" type="parTrans" cxnId="{9C7B3082-4C2F-459F-9EF4-4DD152359A57}">
      <dgm:prSet/>
      <dgm:spPr/>
      <dgm:t>
        <a:bodyPr/>
        <a:lstStyle/>
        <a:p>
          <a:endParaRPr lang="en-US"/>
        </a:p>
      </dgm:t>
    </dgm:pt>
    <dgm:pt modelId="{565506ED-C749-4100-9638-C3F1C71170AA}" type="sibTrans" cxnId="{9C7B3082-4C2F-459F-9EF4-4DD152359A57}">
      <dgm:prSet/>
      <dgm:spPr/>
      <dgm:t>
        <a:bodyPr/>
        <a:lstStyle/>
        <a:p>
          <a:endParaRPr lang="en-US"/>
        </a:p>
      </dgm:t>
    </dgm:pt>
    <dgm:pt modelId="{758133E3-D10F-42B0-870B-449D1992E5EA}">
      <dgm:prSet/>
      <dgm:spPr/>
      <dgm:t>
        <a:bodyPr/>
        <a:lstStyle/>
        <a:p>
          <a:r>
            <a:rPr lang="en-US"/>
            <a:t>• Composting/anaerobic digestion for unavoidable scraps.</a:t>
          </a:r>
        </a:p>
      </dgm:t>
    </dgm:pt>
    <dgm:pt modelId="{6C5E32C8-455B-461E-A8A5-BBA57BAB7154}" type="parTrans" cxnId="{F1577734-5D71-4A89-80B5-8B95AF021105}">
      <dgm:prSet/>
      <dgm:spPr/>
      <dgm:t>
        <a:bodyPr/>
        <a:lstStyle/>
        <a:p>
          <a:endParaRPr lang="en-US"/>
        </a:p>
      </dgm:t>
    </dgm:pt>
    <dgm:pt modelId="{DBBBE197-3262-4A59-8538-AEEC403FD23E}" type="sibTrans" cxnId="{F1577734-5D71-4A89-80B5-8B95AF021105}">
      <dgm:prSet/>
      <dgm:spPr/>
      <dgm:t>
        <a:bodyPr/>
        <a:lstStyle/>
        <a:p>
          <a:endParaRPr lang="en-US"/>
        </a:p>
      </dgm:t>
    </dgm:pt>
    <dgm:pt modelId="{99AB0083-84BE-4C25-AAA2-BB6C41BC87CB}" type="pres">
      <dgm:prSet presAssocID="{4E92B85B-EF00-41B7-823B-64AF0428BF98}" presName="root" presStyleCnt="0">
        <dgm:presLayoutVars>
          <dgm:dir/>
          <dgm:resizeHandles val="exact"/>
        </dgm:presLayoutVars>
      </dgm:prSet>
      <dgm:spPr/>
    </dgm:pt>
    <dgm:pt modelId="{091C0333-9CD0-4F66-A9A1-5AE612BB4F94}" type="pres">
      <dgm:prSet presAssocID="{01CBD3B1-C2B8-426D-82E6-1D309FD1D8D4}" presName="compNode" presStyleCnt="0"/>
      <dgm:spPr/>
    </dgm:pt>
    <dgm:pt modelId="{5C55A867-27A8-4F40-874B-58B6078F52C8}" type="pres">
      <dgm:prSet presAssocID="{01CBD3B1-C2B8-426D-82E6-1D309FD1D8D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3ED2866-F0CB-4658-91F9-5771258BA23A}" type="pres">
      <dgm:prSet presAssocID="{01CBD3B1-C2B8-426D-82E6-1D309FD1D8D4}" presName="spaceRect" presStyleCnt="0"/>
      <dgm:spPr/>
    </dgm:pt>
    <dgm:pt modelId="{31D356E0-E2E4-467D-BC4B-C083BE6C8157}" type="pres">
      <dgm:prSet presAssocID="{01CBD3B1-C2B8-426D-82E6-1D309FD1D8D4}" presName="textRect" presStyleLbl="revTx" presStyleIdx="0" presStyleCnt="8">
        <dgm:presLayoutVars>
          <dgm:chMax val="1"/>
          <dgm:chPref val="1"/>
        </dgm:presLayoutVars>
      </dgm:prSet>
      <dgm:spPr/>
    </dgm:pt>
    <dgm:pt modelId="{A1D802D2-72DC-4584-B12B-0469321E17D0}" type="pres">
      <dgm:prSet presAssocID="{AE91CDD9-38DC-450D-A4AF-EFD9934CC89A}" presName="sibTrans" presStyleCnt="0"/>
      <dgm:spPr/>
    </dgm:pt>
    <dgm:pt modelId="{112EB967-3CE1-47FD-BF73-D4BD37D05FC2}" type="pres">
      <dgm:prSet presAssocID="{95306D93-460F-488E-B91D-DC13CF1EA745}" presName="compNode" presStyleCnt="0"/>
      <dgm:spPr/>
    </dgm:pt>
    <dgm:pt modelId="{F9E0675E-2C7F-4CB7-A196-8F7081E4FE87}" type="pres">
      <dgm:prSet presAssocID="{95306D93-460F-488E-B91D-DC13CF1EA745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32D3549C-2BD9-4462-99C6-4B13BD7AA817}" type="pres">
      <dgm:prSet presAssocID="{95306D93-460F-488E-B91D-DC13CF1EA745}" presName="spaceRect" presStyleCnt="0"/>
      <dgm:spPr/>
    </dgm:pt>
    <dgm:pt modelId="{68C77C8C-C161-49B7-9538-C2601D5DAAD2}" type="pres">
      <dgm:prSet presAssocID="{95306D93-460F-488E-B91D-DC13CF1EA745}" presName="textRect" presStyleLbl="revTx" presStyleIdx="1" presStyleCnt="8">
        <dgm:presLayoutVars>
          <dgm:chMax val="1"/>
          <dgm:chPref val="1"/>
        </dgm:presLayoutVars>
      </dgm:prSet>
      <dgm:spPr/>
    </dgm:pt>
    <dgm:pt modelId="{F6C4C575-B743-4257-859B-8F6E9B00930B}" type="pres">
      <dgm:prSet presAssocID="{E0B2FB8D-81D7-4274-B67E-527BB49528D5}" presName="sibTrans" presStyleCnt="0"/>
      <dgm:spPr/>
    </dgm:pt>
    <dgm:pt modelId="{68F257E4-CBAB-4AEC-A4FF-ADBE955F7CC4}" type="pres">
      <dgm:prSet presAssocID="{673FA697-1F39-4781-982B-F6A8E9AD44DB}" presName="compNode" presStyleCnt="0"/>
      <dgm:spPr/>
    </dgm:pt>
    <dgm:pt modelId="{AE9365AD-497F-42E2-871B-7F2A90A75078}" type="pres">
      <dgm:prSet presAssocID="{673FA697-1F39-4781-982B-F6A8E9AD44D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7F0D1526-7454-4103-B2C9-6800A5C96267}" type="pres">
      <dgm:prSet presAssocID="{673FA697-1F39-4781-982B-F6A8E9AD44DB}" presName="spaceRect" presStyleCnt="0"/>
      <dgm:spPr/>
    </dgm:pt>
    <dgm:pt modelId="{9C28E687-A83E-4D46-9D91-5A49DC0DBE16}" type="pres">
      <dgm:prSet presAssocID="{673FA697-1F39-4781-982B-F6A8E9AD44DB}" presName="textRect" presStyleLbl="revTx" presStyleIdx="2" presStyleCnt="8">
        <dgm:presLayoutVars>
          <dgm:chMax val="1"/>
          <dgm:chPref val="1"/>
        </dgm:presLayoutVars>
      </dgm:prSet>
      <dgm:spPr/>
    </dgm:pt>
    <dgm:pt modelId="{59C6737A-472C-454D-96D0-7D5F9CC1140F}" type="pres">
      <dgm:prSet presAssocID="{DADF5749-9BB4-47AB-A8CE-6AED8E355B78}" presName="sibTrans" presStyleCnt="0"/>
      <dgm:spPr/>
    </dgm:pt>
    <dgm:pt modelId="{D5F6A86C-3AAE-407B-9E0B-1A0F3FAD45C8}" type="pres">
      <dgm:prSet presAssocID="{404C864F-6F06-484D-A706-268B9209F081}" presName="compNode" presStyleCnt="0"/>
      <dgm:spPr/>
    </dgm:pt>
    <dgm:pt modelId="{BE599378-E37F-4A14-8122-8A8D6AD2D4DC}" type="pres">
      <dgm:prSet presAssocID="{404C864F-6F06-484D-A706-268B9209F08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986481F-212E-4657-9B11-A0590BEDA62D}" type="pres">
      <dgm:prSet presAssocID="{404C864F-6F06-484D-A706-268B9209F081}" presName="spaceRect" presStyleCnt="0"/>
      <dgm:spPr/>
    </dgm:pt>
    <dgm:pt modelId="{A5F1C9C3-0458-4622-916B-5CBD444B7036}" type="pres">
      <dgm:prSet presAssocID="{404C864F-6F06-484D-A706-268B9209F081}" presName="textRect" presStyleLbl="revTx" presStyleIdx="3" presStyleCnt="8">
        <dgm:presLayoutVars>
          <dgm:chMax val="1"/>
          <dgm:chPref val="1"/>
        </dgm:presLayoutVars>
      </dgm:prSet>
      <dgm:spPr/>
    </dgm:pt>
    <dgm:pt modelId="{21971CE4-33BB-4650-AB82-C48BBF5A8B36}" type="pres">
      <dgm:prSet presAssocID="{CC2D6BC9-75C3-4C69-A4BC-534ADBEE390A}" presName="sibTrans" presStyleCnt="0"/>
      <dgm:spPr/>
    </dgm:pt>
    <dgm:pt modelId="{D945E1ED-10B4-4173-BF3A-1776A435E97B}" type="pres">
      <dgm:prSet presAssocID="{0729DFB1-42CE-4D04-BD32-0238A2264D4B}" presName="compNode" presStyleCnt="0"/>
      <dgm:spPr/>
    </dgm:pt>
    <dgm:pt modelId="{5A3260E5-CF07-44EB-A4B2-E89E2A02E19D}" type="pres">
      <dgm:prSet presAssocID="{0729DFB1-42CE-4D04-BD32-0238A2264D4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0DD53077-F65B-4704-A09C-1718D8678771}" type="pres">
      <dgm:prSet presAssocID="{0729DFB1-42CE-4D04-BD32-0238A2264D4B}" presName="spaceRect" presStyleCnt="0"/>
      <dgm:spPr/>
    </dgm:pt>
    <dgm:pt modelId="{F0485176-502C-4431-A3A9-D9F634A8505D}" type="pres">
      <dgm:prSet presAssocID="{0729DFB1-42CE-4D04-BD32-0238A2264D4B}" presName="textRect" presStyleLbl="revTx" presStyleIdx="4" presStyleCnt="8">
        <dgm:presLayoutVars>
          <dgm:chMax val="1"/>
          <dgm:chPref val="1"/>
        </dgm:presLayoutVars>
      </dgm:prSet>
      <dgm:spPr/>
    </dgm:pt>
    <dgm:pt modelId="{79B618F5-ABE3-413A-9DFF-B12C2FD92C07}" type="pres">
      <dgm:prSet presAssocID="{B60172E9-A080-49D1-814B-DAB63B106899}" presName="sibTrans" presStyleCnt="0"/>
      <dgm:spPr/>
    </dgm:pt>
    <dgm:pt modelId="{BA4E0AFD-0A96-4CE2-B051-B228A1B12CB3}" type="pres">
      <dgm:prSet presAssocID="{FEA0A4FE-FE91-4413-90F9-0FCFE5E00318}" presName="compNode" presStyleCnt="0"/>
      <dgm:spPr/>
    </dgm:pt>
    <dgm:pt modelId="{168C63F3-13B7-4E90-976F-5302B59D07FB}" type="pres">
      <dgm:prSet presAssocID="{FEA0A4FE-FE91-4413-90F9-0FCFE5E0031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5682195B-2927-41F3-B0D2-ECB1CE0100E9}" type="pres">
      <dgm:prSet presAssocID="{FEA0A4FE-FE91-4413-90F9-0FCFE5E00318}" presName="spaceRect" presStyleCnt="0"/>
      <dgm:spPr/>
    </dgm:pt>
    <dgm:pt modelId="{B8A2F8F0-E7DE-4F04-B224-2F17FA942ED7}" type="pres">
      <dgm:prSet presAssocID="{FEA0A4FE-FE91-4413-90F9-0FCFE5E00318}" presName="textRect" presStyleLbl="revTx" presStyleIdx="5" presStyleCnt="8">
        <dgm:presLayoutVars>
          <dgm:chMax val="1"/>
          <dgm:chPref val="1"/>
        </dgm:presLayoutVars>
      </dgm:prSet>
      <dgm:spPr/>
    </dgm:pt>
    <dgm:pt modelId="{EEE458C0-F31D-4E98-9E26-7F081E2A054D}" type="pres">
      <dgm:prSet presAssocID="{B9006735-5CF5-4402-8C37-E4F07CD8CC9C}" presName="sibTrans" presStyleCnt="0"/>
      <dgm:spPr/>
    </dgm:pt>
    <dgm:pt modelId="{91B340E8-150D-4994-9DAB-3F545FC227A7}" type="pres">
      <dgm:prSet presAssocID="{6406A15C-6634-4721-A0E2-5B12266F7D93}" presName="compNode" presStyleCnt="0"/>
      <dgm:spPr/>
    </dgm:pt>
    <dgm:pt modelId="{E423ACB0-4916-4A3F-BD8F-16E6F4A6E8F1}" type="pres">
      <dgm:prSet presAssocID="{6406A15C-6634-4721-A0E2-5B12266F7D9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D94949C-EE77-41F6-B2D7-552A3CA419B9}" type="pres">
      <dgm:prSet presAssocID="{6406A15C-6634-4721-A0E2-5B12266F7D93}" presName="spaceRect" presStyleCnt="0"/>
      <dgm:spPr/>
    </dgm:pt>
    <dgm:pt modelId="{9CBB0D58-6783-414F-B786-569F083D91D7}" type="pres">
      <dgm:prSet presAssocID="{6406A15C-6634-4721-A0E2-5B12266F7D93}" presName="textRect" presStyleLbl="revTx" presStyleIdx="6" presStyleCnt="8">
        <dgm:presLayoutVars>
          <dgm:chMax val="1"/>
          <dgm:chPref val="1"/>
        </dgm:presLayoutVars>
      </dgm:prSet>
      <dgm:spPr/>
    </dgm:pt>
    <dgm:pt modelId="{11CAB307-8FF0-45DF-B849-70126D29ED65}" type="pres">
      <dgm:prSet presAssocID="{565506ED-C749-4100-9638-C3F1C71170AA}" presName="sibTrans" presStyleCnt="0"/>
      <dgm:spPr/>
    </dgm:pt>
    <dgm:pt modelId="{3C188798-BB8E-4914-9DC8-0E399A33A184}" type="pres">
      <dgm:prSet presAssocID="{758133E3-D10F-42B0-870B-449D1992E5EA}" presName="compNode" presStyleCnt="0"/>
      <dgm:spPr/>
    </dgm:pt>
    <dgm:pt modelId="{DAA49EDD-65FB-446C-9B7C-F8576A037E9F}" type="pres">
      <dgm:prSet presAssocID="{758133E3-D10F-42B0-870B-449D1992E5E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9C285E7D-521B-4463-BDF4-9345C1051BCE}" type="pres">
      <dgm:prSet presAssocID="{758133E3-D10F-42B0-870B-449D1992E5EA}" presName="spaceRect" presStyleCnt="0"/>
      <dgm:spPr/>
    </dgm:pt>
    <dgm:pt modelId="{5D8DA3DE-F318-486C-8441-CECD663F7CBD}" type="pres">
      <dgm:prSet presAssocID="{758133E3-D10F-42B0-870B-449D1992E5E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2251910-80E1-467F-8DAD-0B55F78F63DC}" type="presOf" srcId="{01CBD3B1-C2B8-426D-82E6-1D309FD1D8D4}" destId="{31D356E0-E2E4-467D-BC4B-C083BE6C8157}" srcOrd="0" destOrd="0" presId="urn:microsoft.com/office/officeart/2018/2/layout/IconLabelList"/>
    <dgm:cxn modelId="{46C16D15-F7D5-49FA-892D-61C0D8DB7A99}" srcId="{4E92B85B-EF00-41B7-823B-64AF0428BF98}" destId="{673FA697-1F39-4781-982B-F6A8E9AD44DB}" srcOrd="2" destOrd="0" parTransId="{A8920156-C0F8-4550-BF34-4FD8A35672DB}" sibTransId="{DADF5749-9BB4-47AB-A8CE-6AED8E355B78}"/>
    <dgm:cxn modelId="{6C6DA51D-3660-4977-9E67-386124A1175F}" srcId="{4E92B85B-EF00-41B7-823B-64AF0428BF98}" destId="{404C864F-6F06-484D-A706-268B9209F081}" srcOrd="3" destOrd="0" parTransId="{17E7101B-5B99-48D0-995B-03C6A63C7359}" sibTransId="{CC2D6BC9-75C3-4C69-A4BC-534ADBEE390A}"/>
    <dgm:cxn modelId="{F9799422-078A-4B1F-ACD9-63EDC1026624}" type="presOf" srcId="{4E92B85B-EF00-41B7-823B-64AF0428BF98}" destId="{99AB0083-84BE-4C25-AAA2-BB6C41BC87CB}" srcOrd="0" destOrd="0" presId="urn:microsoft.com/office/officeart/2018/2/layout/IconLabelList"/>
    <dgm:cxn modelId="{F1577734-5D71-4A89-80B5-8B95AF021105}" srcId="{4E92B85B-EF00-41B7-823B-64AF0428BF98}" destId="{758133E3-D10F-42B0-870B-449D1992E5EA}" srcOrd="7" destOrd="0" parTransId="{6C5E32C8-455B-461E-A8A5-BBA57BAB7154}" sibTransId="{DBBBE197-3262-4A59-8538-AEEC403FD23E}"/>
    <dgm:cxn modelId="{E55E2F4B-3F5E-424D-8F71-BD2F617DADD3}" type="presOf" srcId="{0729DFB1-42CE-4D04-BD32-0238A2264D4B}" destId="{F0485176-502C-4431-A3A9-D9F634A8505D}" srcOrd="0" destOrd="0" presId="urn:microsoft.com/office/officeart/2018/2/layout/IconLabelList"/>
    <dgm:cxn modelId="{AA475D4C-A161-4EA6-A01C-F68F603CC410}" type="presOf" srcId="{95306D93-460F-488E-B91D-DC13CF1EA745}" destId="{68C77C8C-C161-49B7-9538-C2601D5DAAD2}" srcOrd="0" destOrd="0" presId="urn:microsoft.com/office/officeart/2018/2/layout/IconLabelList"/>
    <dgm:cxn modelId="{3011DE4C-4EBA-4C70-8942-0B8B19098714}" srcId="{4E92B85B-EF00-41B7-823B-64AF0428BF98}" destId="{0729DFB1-42CE-4D04-BD32-0238A2264D4B}" srcOrd="4" destOrd="0" parTransId="{AD10BA14-22DD-47D1-993B-F3E26B08EF81}" sibTransId="{B60172E9-A080-49D1-814B-DAB63B106899}"/>
    <dgm:cxn modelId="{0CAC7D57-077E-48D2-8BD2-8BF99385C282}" srcId="{4E92B85B-EF00-41B7-823B-64AF0428BF98}" destId="{01CBD3B1-C2B8-426D-82E6-1D309FD1D8D4}" srcOrd="0" destOrd="0" parTransId="{011D62AD-C4FF-4FB9-8F89-CC9FDBCE6EDD}" sibTransId="{AE91CDD9-38DC-450D-A4AF-EFD9934CC89A}"/>
    <dgm:cxn modelId="{9C7B3082-4C2F-459F-9EF4-4DD152359A57}" srcId="{4E92B85B-EF00-41B7-823B-64AF0428BF98}" destId="{6406A15C-6634-4721-A0E2-5B12266F7D93}" srcOrd="6" destOrd="0" parTransId="{7BD19176-881B-41DF-9258-435D3CC8AF64}" sibTransId="{565506ED-C749-4100-9638-C3F1C71170AA}"/>
    <dgm:cxn modelId="{2C1FB589-42E4-4482-A8C4-052CF897A546}" srcId="{4E92B85B-EF00-41B7-823B-64AF0428BF98}" destId="{95306D93-460F-488E-B91D-DC13CF1EA745}" srcOrd="1" destOrd="0" parTransId="{CCAE12CC-838C-4829-B917-5AE43D7F195D}" sibTransId="{E0B2FB8D-81D7-4274-B67E-527BB49528D5}"/>
    <dgm:cxn modelId="{C289418C-8FAD-4EB4-B0DE-EE0BEBC6C760}" srcId="{4E92B85B-EF00-41B7-823B-64AF0428BF98}" destId="{FEA0A4FE-FE91-4413-90F9-0FCFE5E00318}" srcOrd="5" destOrd="0" parTransId="{26DCCBCE-C6C0-4714-831B-301ACBC55581}" sibTransId="{B9006735-5CF5-4402-8C37-E4F07CD8CC9C}"/>
    <dgm:cxn modelId="{EE7AC594-2005-4B2A-9274-3D8301911A17}" type="presOf" srcId="{FEA0A4FE-FE91-4413-90F9-0FCFE5E00318}" destId="{B8A2F8F0-E7DE-4F04-B224-2F17FA942ED7}" srcOrd="0" destOrd="0" presId="urn:microsoft.com/office/officeart/2018/2/layout/IconLabelList"/>
    <dgm:cxn modelId="{9E5BA996-9DC5-4D39-BB4F-2E588A81D5E8}" type="presOf" srcId="{404C864F-6F06-484D-A706-268B9209F081}" destId="{A5F1C9C3-0458-4622-916B-5CBD444B7036}" srcOrd="0" destOrd="0" presId="urn:microsoft.com/office/officeart/2018/2/layout/IconLabelList"/>
    <dgm:cxn modelId="{E768CFB1-686E-4A3E-991B-FFC46BD06E49}" type="presOf" srcId="{6406A15C-6634-4721-A0E2-5B12266F7D93}" destId="{9CBB0D58-6783-414F-B786-569F083D91D7}" srcOrd="0" destOrd="0" presId="urn:microsoft.com/office/officeart/2018/2/layout/IconLabelList"/>
    <dgm:cxn modelId="{26D1E4DD-CF27-46FD-B860-DA4AE339807C}" type="presOf" srcId="{758133E3-D10F-42B0-870B-449D1992E5EA}" destId="{5D8DA3DE-F318-486C-8441-CECD663F7CBD}" srcOrd="0" destOrd="0" presId="urn:microsoft.com/office/officeart/2018/2/layout/IconLabelList"/>
    <dgm:cxn modelId="{79A7B7E6-742C-4C2C-B91A-F5DD8B865F81}" type="presOf" srcId="{673FA697-1F39-4781-982B-F6A8E9AD44DB}" destId="{9C28E687-A83E-4D46-9D91-5A49DC0DBE16}" srcOrd="0" destOrd="0" presId="urn:microsoft.com/office/officeart/2018/2/layout/IconLabelList"/>
    <dgm:cxn modelId="{AEA47198-8791-4B73-8C92-1C49D9AF9B59}" type="presParOf" srcId="{99AB0083-84BE-4C25-AAA2-BB6C41BC87CB}" destId="{091C0333-9CD0-4F66-A9A1-5AE612BB4F94}" srcOrd="0" destOrd="0" presId="urn:microsoft.com/office/officeart/2018/2/layout/IconLabelList"/>
    <dgm:cxn modelId="{301748BF-4A76-41CC-8F14-8D69ABA40DE1}" type="presParOf" srcId="{091C0333-9CD0-4F66-A9A1-5AE612BB4F94}" destId="{5C55A867-27A8-4F40-874B-58B6078F52C8}" srcOrd="0" destOrd="0" presId="urn:microsoft.com/office/officeart/2018/2/layout/IconLabelList"/>
    <dgm:cxn modelId="{0DA88999-8A2E-41B1-824D-79104903D137}" type="presParOf" srcId="{091C0333-9CD0-4F66-A9A1-5AE612BB4F94}" destId="{13ED2866-F0CB-4658-91F9-5771258BA23A}" srcOrd="1" destOrd="0" presId="urn:microsoft.com/office/officeart/2018/2/layout/IconLabelList"/>
    <dgm:cxn modelId="{B7F8FDF6-2F91-402F-8E0F-59A2B3699CB8}" type="presParOf" srcId="{091C0333-9CD0-4F66-A9A1-5AE612BB4F94}" destId="{31D356E0-E2E4-467D-BC4B-C083BE6C8157}" srcOrd="2" destOrd="0" presId="urn:microsoft.com/office/officeart/2018/2/layout/IconLabelList"/>
    <dgm:cxn modelId="{B537BEC4-4123-4079-8C58-147AB2CF0359}" type="presParOf" srcId="{99AB0083-84BE-4C25-AAA2-BB6C41BC87CB}" destId="{A1D802D2-72DC-4584-B12B-0469321E17D0}" srcOrd="1" destOrd="0" presId="urn:microsoft.com/office/officeart/2018/2/layout/IconLabelList"/>
    <dgm:cxn modelId="{992A84D6-8C1B-44EF-B3B6-3A8BE75B1126}" type="presParOf" srcId="{99AB0083-84BE-4C25-AAA2-BB6C41BC87CB}" destId="{112EB967-3CE1-47FD-BF73-D4BD37D05FC2}" srcOrd="2" destOrd="0" presId="urn:microsoft.com/office/officeart/2018/2/layout/IconLabelList"/>
    <dgm:cxn modelId="{F0FCE1EE-3B18-426C-A3FD-3CF6EAE56755}" type="presParOf" srcId="{112EB967-3CE1-47FD-BF73-D4BD37D05FC2}" destId="{F9E0675E-2C7F-4CB7-A196-8F7081E4FE87}" srcOrd="0" destOrd="0" presId="urn:microsoft.com/office/officeart/2018/2/layout/IconLabelList"/>
    <dgm:cxn modelId="{0FD18736-A243-47E1-96B7-68F55B8709DC}" type="presParOf" srcId="{112EB967-3CE1-47FD-BF73-D4BD37D05FC2}" destId="{32D3549C-2BD9-4462-99C6-4B13BD7AA817}" srcOrd="1" destOrd="0" presId="urn:microsoft.com/office/officeart/2018/2/layout/IconLabelList"/>
    <dgm:cxn modelId="{493ECAF2-9BCE-4D87-A563-0DE80965A2C3}" type="presParOf" srcId="{112EB967-3CE1-47FD-BF73-D4BD37D05FC2}" destId="{68C77C8C-C161-49B7-9538-C2601D5DAAD2}" srcOrd="2" destOrd="0" presId="urn:microsoft.com/office/officeart/2018/2/layout/IconLabelList"/>
    <dgm:cxn modelId="{F06631AF-C46C-4009-A468-5B966131A592}" type="presParOf" srcId="{99AB0083-84BE-4C25-AAA2-BB6C41BC87CB}" destId="{F6C4C575-B743-4257-859B-8F6E9B00930B}" srcOrd="3" destOrd="0" presId="urn:microsoft.com/office/officeart/2018/2/layout/IconLabelList"/>
    <dgm:cxn modelId="{CA7CFCC4-E4FC-4BDB-A549-80DEB704E280}" type="presParOf" srcId="{99AB0083-84BE-4C25-AAA2-BB6C41BC87CB}" destId="{68F257E4-CBAB-4AEC-A4FF-ADBE955F7CC4}" srcOrd="4" destOrd="0" presId="urn:microsoft.com/office/officeart/2018/2/layout/IconLabelList"/>
    <dgm:cxn modelId="{76813801-126E-4436-A5F2-32A395ADBEB6}" type="presParOf" srcId="{68F257E4-CBAB-4AEC-A4FF-ADBE955F7CC4}" destId="{AE9365AD-497F-42E2-871B-7F2A90A75078}" srcOrd="0" destOrd="0" presId="urn:microsoft.com/office/officeart/2018/2/layout/IconLabelList"/>
    <dgm:cxn modelId="{2B53FB06-B754-48CB-8E27-BCA85ACE2137}" type="presParOf" srcId="{68F257E4-CBAB-4AEC-A4FF-ADBE955F7CC4}" destId="{7F0D1526-7454-4103-B2C9-6800A5C96267}" srcOrd="1" destOrd="0" presId="urn:microsoft.com/office/officeart/2018/2/layout/IconLabelList"/>
    <dgm:cxn modelId="{F58EA36A-F2A2-495E-9D06-300A32C5DD87}" type="presParOf" srcId="{68F257E4-CBAB-4AEC-A4FF-ADBE955F7CC4}" destId="{9C28E687-A83E-4D46-9D91-5A49DC0DBE16}" srcOrd="2" destOrd="0" presId="urn:microsoft.com/office/officeart/2018/2/layout/IconLabelList"/>
    <dgm:cxn modelId="{6FE9EA44-7A51-465C-982A-707B08AD412C}" type="presParOf" srcId="{99AB0083-84BE-4C25-AAA2-BB6C41BC87CB}" destId="{59C6737A-472C-454D-96D0-7D5F9CC1140F}" srcOrd="5" destOrd="0" presId="urn:microsoft.com/office/officeart/2018/2/layout/IconLabelList"/>
    <dgm:cxn modelId="{984EBB13-EE1E-433E-83E8-3BFC578180F6}" type="presParOf" srcId="{99AB0083-84BE-4C25-AAA2-BB6C41BC87CB}" destId="{D5F6A86C-3AAE-407B-9E0B-1A0F3FAD45C8}" srcOrd="6" destOrd="0" presId="urn:microsoft.com/office/officeart/2018/2/layout/IconLabelList"/>
    <dgm:cxn modelId="{3CE92FBA-C78A-4E11-BDBA-2D867E9E1A2F}" type="presParOf" srcId="{D5F6A86C-3AAE-407B-9E0B-1A0F3FAD45C8}" destId="{BE599378-E37F-4A14-8122-8A8D6AD2D4DC}" srcOrd="0" destOrd="0" presId="urn:microsoft.com/office/officeart/2018/2/layout/IconLabelList"/>
    <dgm:cxn modelId="{740C49B9-6F7E-4F01-B807-CB0B44EF9371}" type="presParOf" srcId="{D5F6A86C-3AAE-407B-9E0B-1A0F3FAD45C8}" destId="{6986481F-212E-4657-9B11-A0590BEDA62D}" srcOrd="1" destOrd="0" presId="urn:microsoft.com/office/officeart/2018/2/layout/IconLabelList"/>
    <dgm:cxn modelId="{800EC359-05DF-40B0-A59F-A2AE47F912F6}" type="presParOf" srcId="{D5F6A86C-3AAE-407B-9E0B-1A0F3FAD45C8}" destId="{A5F1C9C3-0458-4622-916B-5CBD444B7036}" srcOrd="2" destOrd="0" presId="urn:microsoft.com/office/officeart/2018/2/layout/IconLabelList"/>
    <dgm:cxn modelId="{827CCFB9-7E81-471E-96B5-E49438A54EF4}" type="presParOf" srcId="{99AB0083-84BE-4C25-AAA2-BB6C41BC87CB}" destId="{21971CE4-33BB-4650-AB82-C48BBF5A8B36}" srcOrd="7" destOrd="0" presId="urn:microsoft.com/office/officeart/2018/2/layout/IconLabelList"/>
    <dgm:cxn modelId="{9D53D25C-C785-4C6A-8171-E1BA6A1ABDFB}" type="presParOf" srcId="{99AB0083-84BE-4C25-AAA2-BB6C41BC87CB}" destId="{D945E1ED-10B4-4173-BF3A-1776A435E97B}" srcOrd="8" destOrd="0" presId="urn:microsoft.com/office/officeart/2018/2/layout/IconLabelList"/>
    <dgm:cxn modelId="{BF17A1CA-29D0-45AA-B2A4-9E40751962B5}" type="presParOf" srcId="{D945E1ED-10B4-4173-BF3A-1776A435E97B}" destId="{5A3260E5-CF07-44EB-A4B2-E89E2A02E19D}" srcOrd="0" destOrd="0" presId="urn:microsoft.com/office/officeart/2018/2/layout/IconLabelList"/>
    <dgm:cxn modelId="{80794D98-613A-42C3-83AC-B8A61EDE4418}" type="presParOf" srcId="{D945E1ED-10B4-4173-BF3A-1776A435E97B}" destId="{0DD53077-F65B-4704-A09C-1718D8678771}" srcOrd="1" destOrd="0" presId="urn:microsoft.com/office/officeart/2018/2/layout/IconLabelList"/>
    <dgm:cxn modelId="{D5B0F7E9-CCA8-4EFD-AD5B-FD72E5508BA6}" type="presParOf" srcId="{D945E1ED-10B4-4173-BF3A-1776A435E97B}" destId="{F0485176-502C-4431-A3A9-D9F634A8505D}" srcOrd="2" destOrd="0" presId="urn:microsoft.com/office/officeart/2018/2/layout/IconLabelList"/>
    <dgm:cxn modelId="{4AF40D92-A1C3-4FBB-801F-5FE645748B7D}" type="presParOf" srcId="{99AB0083-84BE-4C25-AAA2-BB6C41BC87CB}" destId="{79B618F5-ABE3-413A-9DFF-B12C2FD92C07}" srcOrd="9" destOrd="0" presId="urn:microsoft.com/office/officeart/2018/2/layout/IconLabelList"/>
    <dgm:cxn modelId="{33240D9C-6597-4486-B6D0-276E9D6B5326}" type="presParOf" srcId="{99AB0083-84BE-4C25-AAA2-BB6C41BC87CB}" destId="{BA4E0AFD-0A96-4CE2-B051-B228A1B12CB3}" srcOrd="10" destOrd="0" presId="urn:microsoft.com/office/officeart/2018/2/layout/IconLabelList"/>
    <dgm:cxn modelId="{CAA9660D-B349-4476-AB0A-0FDF8EAF2EB3}" type="presParOf" srcId="{BA4E0AFD-0A96-4CE2-B051-B228A1B12CB3}" destId="{168C63F3-13B7-4E90-976F-5302B59D07FB}" srcOrd="0" destOrd="0" presId="urn:microsoft.com/office/officeart/2018/2/layout/IconLabelList"/>
    <dgm:cxn modelId="{FC643C99-4509-4311-8E8C-3D11769A2861}" type="presParOf" srcId="{BA4E0AFD-0A96-4CE2-B051-B228A1B12CB3}" destId="{5682195B-2927-41F3-B0D2-ECB1CE0100E9}" srcOrd="1" destOrd="0" presId="urn:microsoft.com/office/officeart/2018/2/layout/IconLabelList"/>
    <dgm:cxn modelId="{A81DD995-E89E-48B0-BD81-062815F91FEE}" type="presParOf" srcId="{BA4E0AFD-0A96-4CE2-B051-B228A1B12CB3}" destId="{B8A2F8F0-E7DE-4F04-B224-2F17FA942ED7}" srcOrd="2" destOrd="0" presId="urn:microsoft.com/office/officeart/2018/2/layout/IconLabelList"/>
    <dgm:cxn modelId="{548F5266-26DE-4ADF-9877-6F0A769FE0B6}" type="presParOf" srcId="{99AB0083-84BE-4C25-AAA2-BB6C41BC87CB}" destId="{EEE458C0-F31D-4E98-9E26-7F081E2A054D}" srcOrd="11" destOrd="0" presId="urn:microsoft.com/office/officeart/2018/2/layout/IconLabelList"/>
    <dgm:cxn modelId="{3E9D0607-0C46-4191-A036-D19CA49159B2}" type="presParOf" srcId="{99AB0083-84BE-4C25-AAA2-BB6C41BC87CB}" destId="{91B340E8-150D-4994-9DAB-3F545FC227A7}" srcOrd="12" destOrd="0" presId="urn:microsoft.com/office/officeart/2018/2/layout/IconLabelList"/>
    <dgm:cxn modelId="{5CEB0510-54D9-495F-960A-0169151123E1}" type="presParOf" srcId="{91B340E8-150D-4994-9DAB-3F545FC227A7}" destId="{E423ACB0-4916-4A3F-BD8F-16E6F4A6E8F1}" srcOrd="0" destOrd="0" presId="urn:microsoft.com/office/officeart/2018/2/layout/IconLabelList"/>
    <dgm:cxn modelId="{52D2306B-E942-4536-B782-DCDE17D9D375}" type="presParOf" srcId="{91B340E8-150D-4994-9DAB-3F545FC227A7}" destId="{FD94949C-EE77-41F6-B2D7-552A3CA419B9}" srcOrd="1" destOrd="0" presId="urn:microsoft.com/office/officeart/2018/2/layout/IconLabelList"/>
    <dgm:cxn modelId="{361F0D86-1518-42C6-B610-369CC511B40C}" type="presParOf" srcId="{91B340E8-150D-4994-9DAB-3F545FC227A7}" destId="{9CBB0D58-6783-414F-B786-569F083D91D7}" srcOrd="2" destOrd="0" presId="urn:microsoft.com/office/officeart/2018/2/layout/IconLabelList"/>
    <dgm:cxn modelId="{D0C127A6-100E-4C20-A353-F80B605DCAEA}" type="presParOf" srcId="{99AB0083-84BE-4C25-AAA2-BB6C41BC87CB}" destId="{11CAB307-8FF0-45DF-B849-70126D29ED65}" srcOrd="13" destOrd="0" presId="urn:microsoft.com/office/officeart/2018/2/layout/IconLabelList"/>
    <dgm:cxn modelId="{D2709090-FEC4-4CBF-B4B6-9753D1047BEA}" type="presParOf" srcId="{99AB0083-84BE-4C25-AAA2-BB6C41BC87CB}" destId="{3C188798-BB8E-4914-9DC8-0E399A33A184}" srcOrd="14" destOrd="0" presId="urn:microsoft.com/office/officeart/2018/2/layout/IconLabelList"/>
    <dgm:cxn modelId="{40B9E6DA-A5FD-468F-AB7C-80BC6FEBE67E}" type="presParOf" srcId="{3C188798-BB8E-4914-9DC8-0E399A33A184}" destId="{DAA49EDD-65FB-446C-9B7C-F8576A037E9F}" srcOrd="0" destOrd="0" presId="urn:microsoft.com/office/officeart/2018/2/layout/IconLabelList"/>
    <dgm:cxn modelId="{617EDD70-EBB7-4F93-9279-55EE9D015B21}" type="presParOf" srcId="{3C188798-BB8E-4914-9DC8-0E399A33A184}" destId="{9C285E7D-521B-4463-BDF4-9345C1051BCE}" srcOrd="1" destOrd="0" presId="urn:microsoft.com/office/officeart/2018/2/layout/IconLabelList"/>
    <dgm:cxn modelId="{789442C8-AAAD-4DB2-A60C-22814F779464}" type="presParOf" srcId="{3C188798-BB8E-4914-9DC8-0E399A33A184}" destId="{5D8DA3DE-F318-486C-8441-CECD663F7C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7ACE6E-00E1-49E6-81EB-AB8A08B0FDE4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5572E3-530D-40A1-8EAE-A17C931A608D}">
      <dgm:prSet/>
      <dgm:spPr/>
      <dgm:t>
        <a:bodyPr/>
        <a:lstStyle/>
        <a:p>
          <a:r>
            <a:rPr lang="en-US"/>
            <a:t>• Strengths: measurable savings; visible to guests; stronger pro‑sustainability culture.</a:t>
          </a:r>
        </a:p>
      </dgm:t>
    </dgm:pt>
    <dgm:pt modelId="{7827E584-1AA2-4E97-A5ED-186CFC3F745F}" type="parTrans" cxnId="{A8E22C17-D9B4-4191-8A67-D89605DF02FD}">
      <dgm:prSet/>
      <dgm:spPr/>
      <dgm:t>
        <a:bodyPr/>
        <a:lstStyle/>
        <a:p>
          <a:endParaRPr lang="en-US"/>
        </a:p>
      </dgm:t>
    </dgm:pt>
    <dgm:pt modelId="{9977B287-9B4B-46C4-890C-B5BA7668A47C}" type="sibTrans" cxnId="{A8E22C17-D9B4-4191-8A67-D89605DF02FD}">
      <dgm:prSet/>
      <dgm:spPr/>
      <dgm:t>
        <a:bodyPr/>
        <a:lstStyle/>
        <a:p>
          <a:endParaRPr lang="en-US"/>
        </a:p>
      </dgm:t>
    </dgm:pt>
    <dgm:pt modelId="{6DA51801-DF49-466F-9C81-1DA50702B1ED}">
      <dgm:prSet/>
      <dgm:spPr/>
      <dgm:t>
        <a:bodyPr/>
        <a:lstStyle/>
        <a:p>
          <a:r>
            <a:rPr lang="en-US"/>
            <a:t>• Limitations: upfront costs; behaviour change fatigue; demand variability.</a:t>
          </a:r>
        </a:p>
      </dgm:t>
    </dgm:pt>
    <dgm:pt modelId="{BDA4DCFC-1223-4846-9C81-DBEB5E8AE445}" type="parTrans" cxnId="{D11DE5CD-F6C3-400B-9611-09D351B81F31}">
      <dgm:prSet/>
      <dgm:spPr/>
      <dgm:t>
        <a:bodyPr/>
        <a:lstStyle/>
        <a:p>
          <a:endParaRPr lang="en-US"/>
        </a:p>
      </dgm:t>
    </dgm:pt>
    <dgm:pt modelId="{8E3EBDE0-DC46-4639-AC5E-FEDC766672EB}" type="sibTrans" cxnId="{D11DE5CD-F6C3-400B-9611-09D351B81F31}">
      <dgm:prSet/>
      <dgm:spPr/>
      <dgm:t>
        <a:bodyPr/>
        <a:lstStyle/>
        <a:p>
          <a:endParaRPr lang="en-US"/>
        </a:p>
      </dgm:t>
    </dgm:pt>
    <dgm:pt modelId="{CC400DA1-9387-4269-8148-9D2653CC799F}">
      <dgm:prSet/>
      <dgm:spPr/>
      <dgm:t>
        <a:bodyPr/>
        <a:lstStyle/>
        <a:p>
          <a:r>
            <a:rPr lang="en-US"/>
            <a:t>• Mitigation: phased roll‑out; celebrate quick wins; seasonal re‑training; weekly KPIs.</a:t>
          </a:r>
        </a:p>
      </dgm:t>
    </dgm:pt>
    <dgm:pt modelId="{E6D4DF8A-20E1-47F0-8DB9-1174F143C623}" type="parTrans" cxnId="{F3FBB044-C31A-4F64-BE59-D63848C7104A}">
      <dgm:prSet/>
      <dgm:spPr/>
      <dgm:t>
        <a:bodyPr/>
        <a:lstStyle/>
        <a:p>
          <a:endParaRPr lang="en-US"/>
        </a:p>
      </dgm:t>
    </dgm:pt>
    <dgm:pt modelId="{3EFB75CA-91BD-4B91-BF04-63A7D01FCA6B}" type="sibTrans" cxnId="{F3FBB044-C31A-4F64-BE59-D63848C7104A}">
      <dgm:prSet/>
      <dgm:spPr/>
      <dgm:t>
        <a:bodyPr/>
        <a:lstStyle/>
        <a:p>
          <a:endParaRPr lang="en-US"/>
        </a:p>
      </dgm:t>
    </dgm:pt>
    <dgm:pt modelId="{D9FDA52F-6DF1-4BDD-9FB1-2D37C45027E5}" type="pres">
      <dgm:prSet presAssocID="{957ACE6E-00E1-49E6-81EB-AB8A08B0FDE4}" presName="diagram" presStyleCnt="0">
        <dgm:presLayoutVars>
          <dgm:dir/>
          <dgm:resizeHandles val="exact"/>
        </dgm:presLayoutVars>
      </dgm:prSet>
      <dgm:spPr/>
    </dgm:pt>
    <dgm:pt modelId="{930A56AD-47D4-42D0-9C78-9D098DDABDDF}" type="pres">
      <dgm:prSet presAssocID="{415572E3-530D-40A1-8EAE-A17C931A608D}" presName="node" presStyleLbl="node1" presStyleIdx="0" presStyleCnt="3">
        <dgm:presLayoutVars>
          <dgm:bulletEnabled val="1"/>
        </dgm:presLayoutVars>
      </dgm:prSet>
      <dgm:spPr/>
    </dgm:pt>
    <dgm:pt modelId="{7C1F4BFF-3BCF-484B-B24B-0E21D30A859B}" type="pres">
      <dgm:prSet presAssocID="{9977B287-9B4B-46C4-890C-B5BA7668A47C}" presName="sibTrans" presStyleLbl="sibTrans2D1" presStyleIdx="0" presStyleCnt="2"/>
      <dgm:spPr/>
    </dgm:pt>
    <dgm:pt modelId="{E83A54AA-9244-4A6A-B13B-45B3D8FFE98B}" type="pres">
      <dgm:prSet presAssocID="{9977B287-9B4B-46C4-890C-B5BA7668A47C}" presName="connectorText" presStyleLbl="sibTrans2D1" presStyleIdx="0" presStyleCnt="2"/>
      <dgm:spPr/>
    </dgm:pt>
    <dgm:pt modelId="{136A8D3A-BF25-4F0B-838C-043B14D68EFE}" type="pres">
      <dgm:prSet presAssocID="{6DA51801-DF49-466F-9C81-1DA50702B1ED}" presName="node" presStyleLbl="node1" presStyleIdx="1" presStyleCnt="3">
        <dgm:presLayoutVars>
          <dgm:bulletEnabled val="1"/>
        </dgm:presLayoutVars>
      </dgm:prSet>
      <dgm:spPr/>
    </dgm:pt>
    <dgm:pt modelId="{629AF4D6-9520-4C7C-B258-F26B4624A22D}" type="pres">
      <dgm:prSet presAssocID="{8E3EBDE0-DC46-4639-AC5E-FEDC766672EB}" presName="sibTrans" presStyleLbl="sibTrans2D1" presStyleIdx="1" presStyleCnt="2"/>
      <dgm:spPr/>
    </dgm:pt>
    <dgm:pt modelId="{B8CF8C74-814C-44A1-8923-44CBB70F0A4B}" type="pres">
      <dgm:prSet presAssocID="{8E3EBDE0-DC46-4639-AC5E-FEDC766672EB}" presName="connectorText" presStyleLbl="sibTrans2D1" presStyleIdx="1" presStyleCnt="2"/>
      <dgm:spPr/>
    </dgm:pt>
    <dgm:pt modelId="{D88B4E5D-8914-4066-B8C1-936AECA4247D}" type="pres">
      <dgm:prSet presAssocID="{CC400DA1-9387-4269-8148-9D2653CC799F}" presName="node" presStyleLbl="node1" presStyleIdx="2" presStyleCnt="3">
        <dgm:presLayoutVars>
          <dgm:bulletEnabled val="1"/>
        </dgm:presLayoutVars>
      </dgm:prSet>
      <dgm:spPr/>
    </dgm:pt>
  </dgm:ptLst>
  <dgm:cxnLst>
    <dgm:cxn modelId="{C0F3AF03-48F9-4307-8010-763B4BBBA7A3}" type="presOf" srcId="{6DA51801-DF49-466F-9C81-1DA50702B1ED}" destId="{136A8D3A-BF25-4F0B-838C-043B14D68EFE}" srcOrd="0" destOrd="0" presId="urn:microsoft.com/office/officeart/2005/8/layout/process5"/>
    <dgm:cxn modelId="{A8E22C17-D9B4-4191-8A67-D89605DF02FD}" srcId="{957ACE6E-00E1-49E6-81EB-AB8A08B0FDE4}" destId="{415572E3-530D-40A1-8EAE-A17C931A608D}" srcOrd="0" destOrd="0" parTransId="{7827E584-1AA2-4E97-A5ED-186CFC3F745F}" sibTransId="{9977B287-9B4B-46C4-890C-B5BA7668A47C}"/>
    <dgm:cxn modelId="{266F1530-6BCB-473F-B6CE-9265852DE540}" type="presOf" srcId="{8E3EBDE0-DC46-4639-AC5E-FEDC766672EB}" destId="{629AF4D6-9520-4C7C-B258-F26B4624A22D}" srcOrd="0" destOrd="0" presId="urn:microsoft.com/office/officeart/2005/8/layout/process5"/>
    <dgm:cxn modelId="{512D545B-C0F7-46CE-A40F-5B2F899BA15E}" type="presOf" srcId="{415572E3-530D-40A1-8EAE-A17C931A608D}" destId="{930A56AD-47D4-42D0-9C78-9D098DDABDDF}" srcOrd="0" destOrd="0" presId="urn:microsoft.com/office/officeart/2005/8/layout/process5"/>
    <dgm:cxn modelId="{F3FBB044-C31A-4F64-BE59-D63848C7104A}" srcId="{957ACE6E-00E1-49E6-81EB-AB8A08B0FDE4}" destId="{CC400DA1-9387-4269-8148-9D2653CC799F}" srcOrd="2" destOrd="0" parTransId="{E6D4DF8A-20E1-47F0-8DB9-1174F143C623}" sibTransId="{3EFB75CA-91BD-4B91-BF04-63A7D01FCA6B}"/>
    <dgm:cxn modelId="{A806D65A-3F36-4580-8AD8-A69A79C3CF43}" type="presOf" srcId="{957ACE6E-00E1-49E6-81EB-AB8A08B0FDE4}" destId="{D9FDA52F-6DF1-4BDD-9FB1-2D37C45027E5}" srcOrd="0" destOrd="0" presId="urn:microsoft.com/office/officeart/2005/8/layout/process5"/>
    <dgm:cxn modelId="{B2157187-689D-4A4E-8E0C-AE75D133CB4C}" type="presOf" srcId="{8E3EBDE0-DC46-4639-AC5E-FEDC766672EB}" destId="{B8CF8C74-814C-44A1-8923-44CBB70F0A4B}" srcOrd="1" destOrd="0" presId="urn:microsoft.com/office/officeart/2005/8/layout/process5"/>
    <dgm:cxn modelId="{450C97C1-85E0-43CA-8F8D-BFB135717566}" type="presOf" srcId="{9977B287-9B4B-46C4-890C-B5BA7668A47C}" destId="{7C1F4BFF-3BCF-484B-B24B-0E21D30A859B}" srcOrd="0" destOrd="0" presId="urn:microsoft.com/office/officeart/2005/8/layout/process5"/>
    <dgm:cxn modelId="{D11DE5CD-F6C3-400B-9611-09D351B81F31}" srcId="{957ACE6E-00E1-49E6-81EB-AB8A08B0FDE4}" destId="{6DA51801-DF49-466F-9C81-1DA50702B1ED}" srcOrd="1" destOrd="0" parTransId="{BDA4DCFC-1223-4846-9C81-DBEB5E8AE445}" sibTransId="{8E3EBDE0-DC46-4639-AC5E-FEDC766672EB}"/>
    <dgm:cxn modelId="{62211BEC-C520-48C8-A165-ED03E52FD6DD}" type="presOf" srcId="{9977B287-9B4B-46C4-890C-B5BA7668A47C}" destId="{E83A54AA-9244-4A6A-B13B-45B3D8FFE98B}" srcOrd="1" destOrd="0" presId="urn:microsoft.com/office/officeart/2005/8/layout/process5"/>
    <dgm:cxn modelId="{C0AA5DFE-CDC4-452B-B67C-379344FA913F}" type="presOf" srcId="{CC400DA1-9387-4269-8148-9D2653CC799F}" destId="{D88B4E5D-8914-4066-B8C1-936AECA4247D}" srcOrd="0" destOrd="0" presId="urn:microsoft.com/office/officeart/2005/8/layout/process5"/>
    <dgm:cxn modelId="{1D7316E7-1486-4C03-A5DB-77BC5071CAF2}" type="presParOf" srcId="{D9FDA52F-6DF1-4BDD-9FB1-2D37C45027E5}" destId="{930A56AD-47D4-42D0-9C78-9D098DDABDDF}" srcOrd="0" destOrd="0" presId="urn:microsoft.com/office/officeart/2005/8/layout/process5"/>
    <dgm:cxn modelId="{223C213C-0E12-4037-8886-14720FF350FE}" type="presParOf" srcId="{D9FDA52F-6DF1-4BDD-9FB1-2D37C45027E5}" destId="{7C1F4BFF-3BCF-484B-B24B-0E21D30A859B}" srcOrd="1" destOrd="0" presId="urn:microsoft.com/office/officeart/2005/8/layout/process5"/>
    <dgm:cxn modelId="{C68C4A2F-5EC5-48FC-8358-22544257B094}" type="presParOf" srcId="{7C1F4BFF-3BCF-484B-B24B-0E21D30A859B}" destId="{E83A54AA-9244-4A6A-B13B-45B3D8FFE98B}" srcOrd="0" destOrd="0" presId="urn:microsoft.com/office/officeart/2005/8/layout/process5"/>
    <dgm:cxn modelId="{D1CDD5B1-516B-4B81-9B87-0662AD3BCB70}" type="presParOf" srcId="{D9FDA52F-6DF1-4BDD-9FB1-2D37C45027E5}" destId="{136A8D3A-BF25-4F0B-838C-043B14D68EFE}" srcOrd="2" destOrd="0" presId="urn:microsoft.com/office/officeart/2005/8/layout/process5"/>
    <dgm:cxn modelId="{6376DF33-366D-491C-88F7-33F3CAA5A1E4}" type="presParOf" srcId="{D9FDA52F-6DF1-4BDD-9FB1-2D37C45027E5}" destId="{629AF4D6-9520-4C7C-B258-F26B4624A22D}" srcOrd="3" destOrd="0" presId="urn:microsoft.com/office/officeart/2005/8/layout/process5"/>
    <dgm:cxn modelId="{1DBE96BB-53B3-4D62-8AD0-3F6F1201E549}" type="presParOf" srcId="{629AF4D6-9520-4C7C-B258-F26B4624A22D}" destId="{B8CF8C74-814C-44A1-8923-44CBB70F0A4B}" srcOrd="0" destOrd="0" presId="urn:microsoft.com/office/officeart/2005/8/layout/process5"/>
    <dgm:cxn modelId="{579E3583-6F28-4754-855C-39C13E4CDF8F}" type="presParOf" srcId="{D9FDA52F-6DF1-4BDD-9FB1-2D37C45027E5}" destId="{D88B4E5D-8914-4066-B8C1-936AECA4247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16A0D9E-5A94-4741-977D-31CF056456F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175E700-A85B-476E-9C0F-F4F974CBEAF7}">
      <dgm:prSet/>
      <dgm:spPr/>
      <dgm:t>
        <a:bodyPr/>
        <a:lstStyle/>
        <a:p>
          <a:r>
            <a:rPr lang="en-US"/>
            <a:t>Adopt accessible tech – make digital tracking affordable for smaller hotels.</a:t>
          </a:r>
        </a:p>
      </dgm:t>
    </dgm:pt>
    <dgm:pt modelId="{EBD2A693-CBD2-489E-A02A-1BFE4DBC95A3}" type="parTrans" cxnId="{FDDBC2E1-2A10-41AA-A3D6-949A12F9027E}">
      <dgm:prSet/>
      <dgm:spPr/>
      <dgm:t>
        <a:bodyPr/>
        <a:lstStyle/>
        <a:p>
          <a:endParaRPr lang="en-US"/>
        </a:p>
      </dgm:t>
    </dgm:pt>
    <dgm:pt modelId="{3C518E44-C360-4912-9DBC-0705F94345D9}" type="sibTrans" cxnId="{FDDBC2E1-2A10-41AA-A3D6-949A12F9027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D69F2A6-7865-4C27-B8F3-1C657A4173E8}">
      <dgm:prSet/>
      <dgm:spPr/>
      <dgm:t>
        <a:bodyPr/>
        <a:lstStyle/>
        <a:p>
          <a:r>
            <a:rPr lang="en-US"/>
            <a:t>Train staff regularly – build a culture of responsibility.</a:t>
          </a:r>
        </a:p>
      </dgm:t>
    </dgm:pt>
    <dgm:pt modelId="{9D7D12E2-7279-405F-BEAE-3A0CA6B1A0FF}" type="parTrans" cxnId="{D3C0E2E4-4F78-4E7E-8BF2-6681D182D038}">
      <dgm:prSet/>
      <dgm:spPr/>
      <dgm:t>
        <a:bodyPr/>
        <a:lstStyle/>
        <a:p>
          <a:endParaRPr lang="en-US"/>
        </a:p>
      </dgm:t>
    </dgm:pt>
    <dgm:pt modelId="{294CE034-DDE8-4477-885E-B703CEA094DB}" type="sibTrans" cxnId="{D3C0E2E4-4F78-4E7E-8BF2-6681D182D03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D8D1CB4-79D2-464D-9F36-5569FAD83270}">
      <dgm:prSet/>
      <dgm:spPr/>
      <dgm:t>
        <a:bodyPr/>
        <a:lstStyle/>
        <a:p>
          <a:r>
            <a:rPr lang="en-US"/>
            <a:t>Engage guests – communicate benefits clearly and positively.</a:t>
          </a:r>
        </a:p>
      </dgm:t>
    </dgm:pt>
    <dgm:pt modelId="{7B4065B2-13A3-44E0-AC7F-C697E8FFA7DC}" type="parTrans" cxnId="{2461E0C2-C8B5-47FD-8F13-547AABE00E27}">
      <dgm:prSet/>
      <dgm:spPr/>
      <dgm:t>
        <a:bodyPr/>
        <a:lstStyle/>
        <a:p>
          <a:endParaRPr lang="en-US"/>
        </a:p>
      </dgm:t>
    </dgm:pt>
    <dgm:pt modelId="{C4807883-BBC4-483A-B338-A7F996AAAF73}" type="sibTrans" cxnId="{2461E0C2-C8B5-47FD-8F13-547AABE00E2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F2B75BC-1487-4F66-B21B-C63C61A8A0F0}">
      <dgm:prSet/>
      <dgm:spPr/>
      <dgm:t>
        <a:bodyPr/>
        <a:lstStyle/>
        <a:p>
          <a:r>
            <a:rPr lang="en-US"/>
            <a:t>Collaborate locally – share logistics, donate surplus food.</a:t>
          </a:r>
        </a:p>
      </dgm:t>
    </dgm:pt>
    <dgm:pt modelId="{1259DD57-4CBE-4DEE-9DC7-30242B6684AB}" type="parTrans" cxnId="{91C8600E-9101-4D2A-BDCF-F364B5C30181}">
      <dgm:prSet/>
      <dgm:spPr/>
      <dgm:t>
        <a:bodyPr/>
        <a:lstStyle/>
        <a:p>
          <a:endParaRPr lang="en-US"/>
        </a:p>
      </dgm:t>
    </dgm:pt>
    <dgm:pt modelId="{351641DA-1CC0-4092-BAF1-E482816068AB}" type="sibTrans" cxnId="{91C8600E-9101-4D2A-BDCF-F364B5C3018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E70FAFE7-99CE-426A-B501-71EADDEA9EEF}">
      <dgm:prSet/>
      <dgm:spPr/>
      <dgm:t>
        <a:bodyPr/>
        <a:lstStyle/>
        <a:p>
          <a:r>
            <a:rPr lang="en-US"/>
            <a:t>Support from policymakers – incentives and common sustainability standards</a:t>
          </a:r>
        </a:p>
      </dgm:t>
    </dgm:pt>
    <dgm:pt modelId="{85AE21A3-859C-4251-A46C-DCBED45E6123}" type="parTrans" cxnId="{2D266F3F-2F11-40B4-84E6-765C2EEE4290}">
      <dgm:prSet/>
      <dgm:spPr/>
      <dgm:t>
        <a:bodyPr/>
        <a:lstStyle/>
        <a:p>
          <a:endParaRPr lang="en-US"/>
        </a:p>
      </dgm:t>
    </dgm:pt>
    <dgm:pt modelId="{63A0E7B9-DB37-4B30-AF5E-30B12B244326}" type="sibTrans" cxnId="{2D266F3F-2F11-40B4-84E6-765C2EEE4290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25F07B54-2516-4234-B61F-1D21D62C9B4C}" type="pres">
      <dgm:prSet presAssocID="{E16A0D9E-5A94-4741-977D-31CF056456F6}" presName="Name0" presStyleCnt="0">
        <dgm:presLayoutVars>
          <dgm:animLvl val="lvl"/>
          <dgm:resizeHandles val="exact"/>
        </dgm:presLayoutVars>
      </dgm:prSet>
      <dgm:spPr/>
    </dgm:pt>
    <dgm:pt modelId="{5575CABF-D9C9-4D55-83A0-FB30A7578FDF}" type="pres">
      <dgm:prSet presAssocID="{D175E700-A85B-476E-9C0F-F4F974CBEAF7}" presName="compositeNode" presStyleCnt="0">
        <dgm:presLayoutVars>
          <dgm:bulletEnabled val="1"/>
        </dgm:presLayoutVars>
      </dgm:prSet>
      <dgm:spPr/>
    </dgm:pt>
    <dgm:pt modelId="{8161176F-552B-4575-A927-02A045CA0D0C}" type="pres">
      <dgm:prSet presAssocID="{D175E700-A85B-476E-9C0F-F4F974CBEAF7}" presName="bgRect" presStyleLbl="bgAccFollowNode1" presStyleIdx="0" presStyleCnt="5"/>
      <dgm:spPr/>
    </dgm:pt>
    <dgm:pt modelId="{D6327B2E-B8DA-40C2-9435-AF4BD4DF14CA}" type="pres">
      <dgm:prSet presAssocID="{3C518E44-C360-4912-9DBC-0705F94345D9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9CD4D4AB-97CA-4C39-AC82-E6B2843D0D43}" type="pres">
      <dgm:prSet presAssocID="{D175E700-A85B-476E-9C0F-F4F974CBEAF7}" presName="bottomLine" presStyleLbl="alignNode1" presStyleIdx="1" presStyleCnt="10">
        <dgm:presLayoutVars/>
      </dgm:prSet>
      <dgm:spPr/>
    </dgm:pt>
    <dgm:pt modelId="{9508E2A3-98D2-4BCD-92BF-E0D989AE2895}" type="pres">
      <dgm:prSet presAssocID="{D175E700-A85B-476E-9C0F-F4F974CBEAF7}" presName="nodeText" presStyleLbl="bgAccFollowNode1" presStyleIdx="0" presStyleCnt="5">
        <dgm:presLayoutVars>
          <dgm:bulletEnabled val="1"/>
        </dgm:presLayoutVars>
      </dgm:prSet>
      <dgm:spPr/>
    </dgm:pt>
    <dgm:pt modelId="{B6742F9F-94B0-4D33-B095-E82C47B4A4DB}" type="pres">
      <dgm:prSet presAssocID="{3C518E44-C360-4912-9DBC-0705F94345D9}" presName="sibTrans" presStyleCnt="0"/>
      <dgm:spPr/>
    </dgm:pt>
    <dgm:pt modelId="{D3240D90-1220-4C67-9403-4BCF8A92A5E8}" type="pres">
      <dgm:prSet presAssocID="{3D69F2A6-7865-4C27-B8F3-1C657A4173E8}" presName="compositeNode" presStyleCnt="0">
        <dgm:presLayoutVars>
          <dgm:bulletEnabled val="1"/>
        </dgm:presLayoutVars>
      </dgm:prSet>
      <dgm:spPr/>
    </dgm:pt>
    <dgm:pt modelId="{9F829449-4322-4643-A641-5C3C37718118}" type="pres">
      <dgm:prSet presAssocID="{3D69F2A6-7865-4C27-B8F3-1C657A4173E8}" presName="bgRect" presStyleLbl="bgAccFollowNode1" presStyleIdx="1" presStyleCnt="5"/>
      <dgm:spPr/>
    </dgm:pt>
    <dgm:pt modelId="{6C59EDFB-9694-4421-928B-54E1F931CCC0}" type="pres">
      <dgm:prSet presAssocID="{294CE034-DDE8-4477-885E-B703CEA094DB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62558A34-50BE-41C7-8ABE-AF9324BE1230}" type="pres">
      <dgm:prSet presAssocID="{3D69F2A6-7865-4C27-B8F3-1C657A4173E8}" presName="bottomLine" presStyleLbl="alignNode1" presStyleIdx="3" presStyleCnt="10">
        <dgm:presLayoutVars/>
      </dgm:prSet>
      <dgm:spPr/>
    </dgm:pt>
    <dgm:pt modelId="{3D2D468F-93A7-4C0F-800E-1742DFC02CB7}" type="pres">
      <dgm:prSet presAssocID="{3D69F2A6-7865-4C27-B8F3-1C657A4173E8}" presName="nodeText" presStyleLbl="bgAccFollowNode1" presStyleIdx="1" presStyleCnt="5">
        <dgm:presLayoutVars>
          <dgm:bulletEnabled val="1"/>
        </dgm:presLayoutVars>
      </dgm:prSet>
      <dgm:spPr/>
    </dgm:pt>
    <dgm:pt modelId="{66FF2F98-B96C-426F-9BBD-ECF9C5B0FFF1}" type="pres">
      <dgm:prSet presAssocID="{294CE034-DDE8-4477-885E-B703CEA094DB}" presName="sibTrans" presStyleCnt="0"/>
      <dgm:spPr/>
    </dgm:pt>
    <dgm:pt modelId="{958C7429-5808-4092-997F-82CC8DDC2D89}" type="pres">
      <dgm:prSet presAssocID="{7D8D1CB4-79D2-464D-9F36-5569FAD83270}" presName="compositeNode" presStyleCnt="0">
        <dgm:presLayoutVars>
          <dgm:bulletEnabled val="1"/>
        </dgm:presLayoutVars>
      </dgm:prSet>
      <dgm:spPr/>
    </dgm:pt>
    <dgm:pt modelId="{D94B3F6C-FF86-4521-8ABE-BDE4DBBCC841}" type="pres">
      <dgm:prSet presAssocID="{7D8D1CB4-79D2-464D-9F36-5569FAD83270}" presName="bgRect" presStyleLbl="bgAccFollowNode1" presStyleIdx="2" presStyleCnt="5"/>
      <dgm:spPr/>
    </dgm:pt>
    <dgm:pt modelId="{56AEC25B-9837-4735-A90E-3C8FDA6B9FAE}" type="pres">
      <dgm:prSet presAssocID="{C4807883-BBC4-483A-B338-A7F996AAAF73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C8825C85-4B69-428B-BAFE-4F636B1FB59C}" type="pres">
      <dgm:prSet presAssocID="{7D8D1CB4-79D2-464D-9F36-5569FAD83270}" presName="bottomLine" presStyleLbl="alignNode1" presStyleIdx="5" presStyleCnt="10">
        <dgm:presLayoutVars/>
      </dgm:prSet>
      <dgm:spPr/>
    </dgm:pt>
    <dgm:pt modelId="{E5FCFE6A-F6EA-4821-BE48-51B266858ADF}" type="pres">
      <dgm:prSet presAssocID="{7D8D1CB4-79D2-464D-9F36-5569FAD83270}" presName="nodeText" presStyleLbl="bgAccFollowNode1" presStyleIdx="2" presStyleCnt="5">
        <dgm:presLayoutVars>
          <dgm:bulletEnabled val="1"/>
        </dgm:presLayoutVars>
      </dgm:prSet>
      <dgm:spPr/>
    </dgm:pt>
    <dgm:pt modelId="{5F0BA7CD-6421-46BD-AFC7-1352978902E0}" type="pres">
      <dgm:prSet presAssocID="{C4807883-BBC4-483A-B338-A7F996AAAF73}" presName="sibTrans" presStyleCnt="0"/>
      <dgm:spPr/>
    </dgm:pt>
    <dgm:pt modelId="{14F64077-A147-4020-99AE-E12D73FFD8E6}" type="pres">
      <dgm:prSet presAssocID="{CF2B75BC-1487-4F66-B21B-C63C61A8A0F0}" presName="compositeNode" presStyleCnt="0">
        <dgm:presLayoutVars>
          <dgm:bulletEnabled val="1"/>
        </dgm:presLayoutVars>
      </dgm:prSet>
      <dgm:spPr/>
    </dgm:pt>
    <dgm:pt modelId="{4ACDF204-0A37-4CCD-92D7-081341427689}" type="pres">
      <dgm:prSet presAssocID="{CF2B75BC-1487-4F66-B21B-C63C61A8A0F0}" presName="bgRect" presStyleLbl="bgAccFollowNode1" presStyleIdx="3" presStyleCnt="5"/>
      <dgm:spPr/>
    </dgm:pt>
    <dgm:pt modelId="{16622408-7B3C-4CDF-BDC6-E400FD0AA1DD}" type="pres">
      <dgm:prSet presAssocID="{351641DA-1CC0-4092-BAF1-E482816068AB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84F53AEA-FDE4-4648-8FF1-E687741CFE65}" type="pres">
      <dgm:prSet presAssocID="{CF2B75BC-1487-4F66-B21B-C63C61A8A0F0}" presName="bottomLine" presStyleLbl="alignNode1" presStyleIdx="7" presStyleCnt="10">
        <dgm:presLayoutVars/>
      </dgm:prSet>
      <dgm:spPr/>
    </dgm:pt>
    <dgm:pt modelId="{C1883319-A9DD-4A20-815D-972CEF4EFBB6}" type="pres">
      <dgm:prSet presAssocID="{CF2B75BC-1487-4F66-B21B-C63C61A8A0F0}" presName="nodeText" presStyleLbl="bgAccFollowNode1" presStyleIdx="3" presStyleCnt="5">
        <dgm:presLayoutVars>
          <dgm:bulletEnabled val="1"/>
        </dgm:presLayoutVars>
      </dgm:prSet>
      <dgm:spPr/>
    </dgm:pt>
    <dgm:pt modelId="{8FCB54AF-823E-44E5-BB46-2A3504A24EBE}" type="pres">
      <dgm:prSet presAssocID="{351641DA-1CC0-4092-BAF1-E482816068AB}" presName="sibTrans" presStyleCnt="0"/>
      <dgm:spPr/>
    </dgm:pt>
    <dgm:pt modelId="{FA1A8EDA-BADF-47AA-835D-4E13A57B8A03}" type="pres">
      <dgm:prSet presAssocID="{E70FAFE7-99CE-426A-B501-71EADDEA9EEF}" presName="compositeNode" presStyleCnt="0">
        <dgm:presLayoutVars>
          <dgm:bulletEnabled val="1"/>
        </dgm:presLayoutVars>
      </dgm:prSet>
      <dgm:spPr/>
    </dgm:pt>
    <dgm:pt modelId="{DE5265C6-240B-433D-BDC3-9358757A38E0}" type="pres">
      <dgm:prSet presAssocID="{E70FAFE7-99CE-426A-B501-71EADDEA9EEF}" presName="bgRect" presStyleLbl="bgAccFollowNode1" presStyleIdx="4" presStyleCnt="5"/>
      <dgm:spPr/>
    </dgm:pt>
    <dgm:pt modelId="{0730C0F8-6E86-467A-9664-907488344131}" type="pres">
      <dgm:prSet presAssocID="{63A0E7B9-DB37-4B30-AF5E-30B12B244326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E5219351-6EA4-4D6E-82DF-1E3A471B3A80}" type="pres">
      <dgm:prSet presAssocID="{E70FAFE7-99CE-426A-B501-71EADDEA9EEF}" presName="bottomLine" presStyleLbl="alignNode1" presStyleIdx="9" presStyleCnt="10">
        <dgm:presLayoutVars/>
      </dgm:prSet>
      <dgm:spPr/>
    </dgm:pt>
    <dgm:pt modelId="{F28485B5-A3CF-452F-9B94-15FF568B0DAE}" type="pres">
      <dgm:prSet presAssocID="{E70FAFE7-99CE-426A-B501-71EADDEA9EEF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91C8600E-9101-4D2A-BDCF-F364B5C30181}" srcId="{E16A0D9E-5A94-4741-977D-31CF056456F6}" destId="{CF2B75BC-1487-4F66-B21B-C63C61A8A0F0}" srcOrd="3" destOrd="0" parTransId="{1259DD57-4CBE-4DEE-9DC7-30242B6684AB}" sibTransId="{351641DA-1CC0-4092-BAF1-E482816068AB}"/>
    <dgm:cxn modelId="{5BCFCC11-F97B-4CF4-BE09-7D966ABDEED4}" type="presOf" srcId="{D175E700-A85B-476E-9C0F-F4F974CBEAF7}" destId="{9508E2A3-98D2-4BCD-92BF-E0D989AE2895}" srcOrd="1" destOrd="0" presId="urn:microsoft.com/office/officeart/2016/7/layout/BasicLinearProcessNumbered"/>
    <dgm:cxn modelId="{C4B6BC15-4737-4320-ABBB-D02265CD976F}" type="presOf" srcId="{351641DA-1CC0-4092-BAF1-E482816068AB}" destId="{16622408-7B3C-4CDF-BDC6-E400FD0AA1DD}" srcOrd="0" destOrd="0" presId="urn:microsoft.com/office/officeart/2016/7/layout/BasicLinearProcessNumbered"/>
    <dgm:cxn modelId="{E3C1C715-EF13-4087-9001-A640F1207E5B}" type="presOf" srcId="{CF2B75BC-1487-4F66-B21B-C63C61A8A0F0}" destId="{C1883319-A9DD-4A20-815D-972CEF4EFBB6}" srcOrd="1" destOrd="0" presId="urn:microsoft.com/office/officeart/2016/7/layout/BasicLinearProcessNumbered"/>
    <dgm:cxn modelId="{687ED026-11A7-4E37-92E7-FF13B5F76A08}" type="presOf" srcId="{63A0E7B9-DB37-4B30-AF5E-30B12B244326}" destId="{0730C0F8-6E86-467A-9664-907488344131}" srcOrd="0" destOrd="0" presId="urn:microsoft.com/office/officeart/2016/7/layout/BasicLinearProcessNumbered"/>
    <dgm:cxn modelId="{33E4EA32-5FFA-4C3D-AF80-3EFBACB4D639}" type="presOf" srcId="{E70FAFE7-99CE-426A-B501-71EADDEA9EEF}" destId="{DE5265C6-240B-433D-BDC3-9358757A38E0}" srcOrd="0" destOrd="0" presId="urn:microsoft.com/office/officeart/2016/7/layout/BasicLinearProcessNumbered"/>
    <dgm:cxn modelId="{2D266F3F-2F11-40B4-84E6-765C2EEE4290}" srcId="{E16A0D9E-5A94-4741-977D-31CF056456F6}" destId="{E70FAFE7-99CE-426A-B501-71EADDEA9EEF}" srcOrd="4" destOrd="0" parTransId="{85AE21A3-859C-4251-A46C-DCBED45E6123}" sibTransId="{63A0E7B9-DB37-4B30-AF5E-30B12B244326}"/>
    <dgm:cxn modelId="{7E10AF69-E4AC-40C0-8443-30C0E3140CA0}" type="presOf" srcId="{3D69F2A6-7865-4C27-B8F3-1C657A4173E8}" destId="{3D2D468F-93A7-4C0F-800E-1742DFC02CB7}" srcOrd="1" destOrd="0" presId="urn:microsoft.com/office/officeart/2016/7/layout/BasicLinearProcessNumbered"/>
    <dgm:cxn modelId="{B5176C6C-E4B7-499C-9A1C-BF0F38FBDBED}" type="presOf" srcId="{7D8D1CB4-79D2-464D-9F36-5569FAD83270}" destId="{D94B3F6C-FF86-4521-8ABE-BDE4DBBCC841}" srcOrd="0" destOrd="0" presId="urn:microsoft.com/office/officeart/2016/7/layout/BasicLinearProcessNumbered"/>
    <dgm:cxn modelId="{217EFE71-0887-49FE-82A6-4D546799C968}" type="presOf" srcId="{3C518E44-C360-4912-9DBC-0705F94345D9}" destId="{D6327B2E-B8DA-40C2-9435-AF4BD4DF14CA}" srcOrd="0" destOrd="0" presId="urn:microsoft.com/office/officeart/2016/7/layout/BasicLinearProcessNumbered"/>
    <dgm:cxn modelId="{5198AE76-C443-4AD9-BCFB-840C881C362D}" type="presOf" srcId="{D175E700-A85B-476E-9C0F-F4F974CBEAF7}" destId="{8161176F-552B-4575-A927-02A045CA0D0C}" srcOrd="0" destOrd="0" presId="urn:microsoft.com/office/officeart/2016/7/layout/BasicLinearProcessNumbered"/>
    <dgm:cxn modelId="{D47FCFAB-F712-45F1-A15E-EDE0365B561C}" type="presOf" srcId="{E70FAFE7-99CE-426A-B501-71EADDEA9EEF}" destId="{F28485B5-A3CF-452F-9B94-15FF568B0DAE}" srcOrd="1" destOrd="0" presId="urn:microsoft.com/office/officeart/2016/7/layout/BasicLinearProcessNumbered"/>
    <dgm:cxn modelId="{7CBF24B2-A71F-43FE-A111-D50A78CF09B0}" type="presOf" srcId="{294CE034-DDE8-4477-885E-B703CEA094DB}" destId="{6C59EDFB-9694-4421-928B-54E1F931CCC0}" srcOrd="0" destOrd="0" presId="urn:microsoft.com/office/officeart/2016/7/layout/BasicLinearProcessNumbered"/>
    <dgm:cxn modelId="{2461E0C2-C8B5-47FD-8F13-547AABE00E27}" srcId="{E16A0D9E-5A94-4741-977D-31CF056456F6}" destId="{7D8D1CB4-79D2-464D-9F36-5569FAD83270}" srcOrd="2" destOrd="0" parTransId="{7B4065B2-13A3-44E0-AC7F-C697E8FFA7DC}" sibTransId="{C4807883-BBC4-483A-B338-A7F996AAAF73}"/>
    <dgm:cxn modelId="{C44498C6-006B-4CA0-BAA7-436C20F08066}" type="presOf" srcId="{E16A0D9E-5A94-4741-977D-31CF056456F6}" destId="{25F07B54-2516-4234-B61F-1D21D62C9B4C}" srcOrd="0" destOrd="0" presId="urn:microsoft.com/office/officeart/2016/7/layout/BasicLinearProcessNumbered"/>
    <dgm:cxn modelId="{934796D2-27EA-4E4E-BC43-B5AC3A053D90}" type="presOf" srcId="{3D69F2A6-7865-4C27-B8F3-1C657A4173E8}" destId="{9F829449-4322-4643-A641-5C3C37718118}" srcOrd="0" destOrd="0" presId="urn:microsoft.com/office/officeart/2016/7/layout/BasicLinearProcessNumbered"/>
    <dgm:cxn modelId="{806A6DD7-F022-4158-9245-DF06D7F70E8D}" type="presOf" srcId="{7D8D1CB4-79D2-464D-9F36-5569FAD83270}" destId="{E5FCFE6A-F6EA-4821-BE48-51B266858ADF}" srcOrd="1" destOrd="0" presId="urn:microsoft.com/office/officeart/2016/7/layout/BasicLinearProcessNumbered"/>
    <dgm:cxn modelId="{FDDBC2E1-2A10-41AA-A3D6-949A12F9027E}" srcId="{E16A0D9E-5A94-4741-977D-31CF056456F6}" destId="{D175E700-A85B-476E-9C0F-F4F974CBEAF7}" srcOrd="0" destOrd="0" parTransId="{EBD2A693-CBD2-489E-A02A-1BFE4DBC95A3}" sibTransId="{3C518E44-C360-4912-9DBC-0705F94345D9}"/>
    <dgm:cxn modelId="{A993E1E3-D853-4326-A62B-4FAE3E56982F}" type="presOf" srcId="{C4807883-BBC4-483A-B338-A7F996AAAF73}" destId="{56AEC25B-9837-4735-A90E-3C8FDA6B9FAE}" srcOrd="0" destOrd="0" presId="urn:microsoft.com/office/officeart/2016/7/layout/BasicLinearProcessNumbered"/>
    <dgm:cxn modelId="{D3C0E2E4-4F78-4E7E-8BF2-6681D182D038}" srcId="{E16A0D9E-5A94-4741-977D-31CF056456F6}" destId="{3D69F2A6-7865-4C27-B8F3-1C657A4173E8}" srcOrd="1" destOrd="0" parTransId="{9D7D12E2-7279-405F-BEAE-3A0CA6B1A0FF}" sibTransId="{294CE034-DDE8-4477-885E-B703CEA094DB}"/>
    <dgm:cxn modelId="{39BB18F5-1328-403B-92A2-C8CF497EE352}" type="presOf" srcId="{CF2B75BC-1487-4F66-B21B-C63C61A8A0F0}" destId="{4ACDF204-0A37-4CCD-92D7-081341427689}" srcOrd="0" destOrd="0" presId="urn:microsoft.com/office/officeart/2016/7/layout/BasicLinearProcessNumbered"/>
    <dgm:cxn modelId="{97329764-8703-457B-A622-27B180852922}" type="presParOf" srcId="{25F07B54-2516-4234-B61F-1D21D62C9B4C}" destId="{5575CABF-D9C9-4D55-83A0-FB30A7578FDF}" srcOrd="0" destOrd="0" presId="urn:microsoft.com/office/officeart/2016/7/layout/BasicLinearProcessNumbered"/>
    <dgm:cxn modelId="{9BBFEB7D-59B2-4120-9EC9-76D44F1CA272}" type="presParOf" srcId="{5575CABF-D9C9-4D55-83A0-FB30A7578FDF}" destId="{8161176F-552B-4575-A927-02A045CA0D0C}" srcOrd="0" destOrd="0" presId="urn:microsoft.com/office/officeart/2016/7/layout/BasicLinearProcessNumbered"/>
    <dgm:cxn modelId="{DBB5B5A8-D38F-4DD8-B565-4B218CD9171E}" type="presParOf" srcId="{5575CABF-D9C9-4D55-83A0-FB30A7578FDF}" destId="{D6327B2E-B8DA-40C2-9435-AF4BD4DF14CA}" srcOrd="1" destOrd="0" presId="urn:microsoft.com/office/officeart/2016/7/layout/BasicLinearProcessNumbered"/>
    <dgm:cxn modelId="{4F7A8776-9515-4D23-ADBC-18223D831958}" type="presParOf" srcId="{5575CABF-D9C9-4D55-83A0-FB30A7578FDF}" destId="{9CD4D4AB-97CA-4C39-AC82-E6B2843D0D43}" srcOrd="2" destOrd="0" presId="urn:microsoft.com/office/officeart/2016/7/layout/BasicLinearProcessNumbered"/>
    <dgm:cxn modelId="{EA82FAE7-D661-4A5A-9DF2-8FD0A49BAD39}" type="presParOf" srcId="{5575CABF-D9C9-4D55-83A0-FB30A7578FDF}" destId="{9508E2A3-98D2-4BCD-92BF-E0D989AE2895}" srcOrd="3" destOrd="0" presId="urn:microsoft.com/office/officeart/2016/7/layout/BasicLinearProcessNumbered"/>
    <dgm:cxn modelId="{9ACF65D0-974C-4767-8AF0-0016A75B6AAD}" type="presParOf" srcId="{25F07B54-2516-4234-B61F-1D21D62C9B4C}" destId="{B6742F9F-94B0-4D33-B095-E82C47B4A4DB}" srcOrd="1" destOrd="0" presId="urn:microsoft.com/office/officeart/2016/7/layout/BasicLinearProcessNumbered"/>
    <dgm:cxn modelId="{F655F2D2-0036-4883-9ED5-CBFFA51DA21A}" type="presParOf" srcId="{25F07B54-2516-4234-B61F-1D21D62C9B4C}" destId="{D3240D90-1220-4C67-9403-4BCF8A92A5E8}" srcOrd="2" destOrd="0" presId="urn:microsoft.com/office/officeart/2016/7/layout/BasicLinearProcessNumbered"/>
    <dgm:cxn modelId="{185FD7A0-D932-4B2B-B847-48B914BBF77E}" type="presParOf" srcId="{D3240D90-1220-4C67-9403-4BCF8A92A5E8}" destId="{9F829449-4322-4643-A641-5C3C37718118}" srcOrd="0" destOrd="0" presId="urn:microsoft.com/office/officeart/2016/7/layout/BasicLinearProcessNumbered"/>
    <dgm:cxn modelId="{99706A07-8584-4C76-A33E-58737CEAA44E}" type="presParOf" srcId="{D3240D90-1220-4C67-9403-4BCF8A92A5E8}" destId="{6C59EDFB-9694-4421-928B-54E1F931CCC0}" srcOrd="1" destOrd="0" presId="urn:microsoft.com/office/officeart/2016/7/layout/BasicLinearProcessNumbered"/>
    <dgm:cxn modelId="{9E4FDE8C-DC91-4BCF-B36C-E1942D4BA873}" type="presParOf" srcId="{D3240D90-1220-4C67-9403-4BCF8A92A5E8}" destId="{62558A34-50BE-41C7-8ABE-AF9324BE1230}" srcOrd="2" destOrd="0" presId="urn:microsoft.com/office/officeart/2016/7/layout/BasicLinearProcessNumbered"/>
    <dgm:cxn modelId="{E76AF2B3-68AF-4D0A-96DD-6F53FFC4D3BF}" type="presParOf" srcId="{D3240D90-1220-4C67-9403-4BCF8A92A5E8}" destId="{3D2D468F-93A7-4C0F-800E-1742DFC02CB7}" srcOrd="3" destOrd="0" presId="urn:microsoft.com/office/officeart/2016/7/layout/BasicLinearProcessNumbered"/>
    <dgm:cxn modelId="{A8907A4A-7E08-4C1B-A521-3C9620D5A5D2}" type="presParOf" srcId="{25F07B54-2516-4234-B61F-1D21D62C9B4C}" destId="{66FF2F98-B96C-426F-9BBD-ECF9C5B0FFF1}" srcOrd="3" destOrd="0" presId="urn:microsoft.com/office/officeart/2016/7/layout/BasicLinearProcessNumbered"/>
    <dgm:cxn modelId="{61CF5FD2-7146-493A-8C75-70A5F2A255A1}" type="presParOf" srcId="{25F07B54-2516-4234-B61F-1D21D62C9B4C}" destId="{958C7429-5808-4092-997F-82CC8DDC2D89}" srcOrd="4" destOrd="0" presId="urn:microsoft.com/office/officeart/2016/7/layout/BasicLinearProcessNumbered"/>
    <dgm:cxn modelId="{034AA5DC-AD93-4662-94B9-E4D39ABD129C}" type="presParOf" srcId="{958C7429-5808-4092-997F-82CC8DDC2D89}" destId="{D94B3F6C-FF86-4521-8ABE-BDE4DBBCC841}" srcOrd="0" destOrd="0" presId="urn:microsoft.com/office/officeart/2016/7/layout/BasicLinearProcessNumbered"/>
    <dgm:cxn modelId="{857E3E8D-E3BB-4037-A552-681DC8325017}" type="presParOf" srcId="{958C7429-5808-4092-997F-82CC8DDC2D89}" destId="{56AEC25B-9837-4735-A90E-3C8FDA6B9FAE}" srcOrd="1" destOrd="0" presId="urn:microsoft.com/office/officeart/2016/7/layout/BasicLinearProcessNumbered"/>
    <dgm:cxn modelId="{063E5871-D519-4548-8A9B-2FEE6FCDB47F}" type="presParOf" srcId="{958C7429-5808-4092-997F-82CC8DDC2D89}" destId="{C8825C85-4B69-428B-BAFE-4F636B1FB59C}" srcOrd="2" destOrd="0" presId="urn:microsoft.com/office/officeart/2016/7/layout/BasicLinearProcessNumbered"/>
    <dgm:cxn modelId="{81CFD8CF-2BF7-4049-8E3D-FB845FDA57F6}" type="presParOf" srcId="{958C7429-5808-4092-997F-82CC8DDC2D89}" destId="{E5FCFE6A-F6EA-4821-BE48-51B266858ADF}" srcOrd="3" destOrd="0" presId="urn:microsoft.com/office/officeart/2016/7/layout/BasicLinearProcessNumbered"/>
    <dgm:cxn modelId="{F1A96BC5-7E99-4C9C-B272-34FB6766C749}" type="presParOf" srcId="{25F07B54-2516-4234-B61F-1D21D62C9B4C}" destId="{5F0BA7CD-6421-46BD-AFC7-1352978902E0}" srcOrd="5" destOrd="0" presId="urn:microsoft.com/office/officeart/2016/7/layout/BasicLinearProcessNumbered"/>
    <dgm:cxn modelId="{8EA1D760-981C-4F9A-B955-87C9B636D1CB}" type="presParOf" srcId="{25F07B54-2516-4234-B61F-1D21D62C9B4C}" destId="{14F64077-A147-4020-99AE-E12D73FFD8E6}" srcOrd="6" destOrd="0" presId="urn:microsoft.com/office/officeart/2016/7/layout/BasicLinearProcessNumbered"/>
    <dgm:cxn modelId="{78D180B7-661A-45B9-A0CD-28C3F097BF8B}" type="presParOf" srcId="{14F64077-A147-4020-99AE-E12D73FFD8E6}" destId="{4ACDF204-0A37-4CCD-92D7-081341427689}" srcOrd="0" destOrd="0" presId="urn:microsoft.com/office/officeart/2016/7/layout/BasicLinearProcessNumbered"/>
    <dgm:cxn modelId="{5E2CB023-425B-4B64-9DC4-E21FEB200B14}" type="presParOf" srcId="{14F64077-A147-4020-99AE-E12D73FFD8E6}" destId="{16622408-7B3C-4CDF-BDC6-E400FD0AA1DD}" srcOrd="1" destOrd="0" presId="urn:microsoft.com/office/officeart/2016/7/layout/BasicLinearProcessNumbered"/>
    <dgm:cxn modelId="{986112E3-D951-41A1-81BD-5DC7F4944C67}" type="presParOf" srcId="{14F64077-A147-4020-99AE-E12D73FFD8E6}" destId="{84F53AEA-FDE4-4648-8FF1-E687741CFE65}" srcOrd="2" destOrd="0" presId="urn:microsoft.com/office/officeart/2016/7/layout/BasicLinearProcessNumbered"/>
    <dgm:cxn modelId="{0D9819D2-70E4-4BD2-A36D-18B12A633648}" type="presParOf" srcId="{14F64077-A147-4020-99AE-E12D73FFD8E6}" destId="{C1883319-A9DD-4A20-815D-972CEF4EFBB6}" srcOrd="3" destOrd="0" presId="urn:microsoft.com/office/officeart/2016/7/layout/BasicLinearProcessNumbered"/>
    <dgm:cxn modelId="{03CECD81-4013-4B7F-8AC2-CC505150162B}" type="presParOf" srcId="{25F07B54-2516-4234-B61F-1D21D62C9B4C}" destId="{8FCB54AF-823E-44E5-BB46-2A3504A24EBE}" srcOrd="7" destOrd="0" presId="urn:microsoft.com/office/officeart/2016/7/layout/BasicLinearProcessNumbered"/>
    <dgm:cxn modelId="{3F103DF6-11D1-4D7B-8413-22B3CBAF1FD0}" type="presParOf" srcId="{25F07B54-2516-4234-B61F-1D21D62C9B4C}" destId="{FA1A8EDA-BADF-47AA-835D-4E13A57B8A03}" srcOrd="8" destOrd="0" presId="urn:microsoft.com/office/officeart/2016/7/layout/BasicLinearProcessNumbered"/>
    <dgm:cxn modelId="{8C555CD6-C0D9-4D96-BB0A-4F8E2D5CEBFF}" type="presParOf" srcId="{FA1A8EDA-BADF-47AA-835D-4E13A57B8A03}" destId="{DE5265C6-240B-433D-BDC3-9358757A38E0}" srcOrd="0" destOrd="0" presId="urn:microsoft.com/office/officeart/2016/7/layout/BasicLinearProcessNumbered"/>
    <dgm:cxn modelId="{E8341010-ED43-49DF-81C1-E18C5AD2D0E0}" type="presParOf" srcId="{FA1A8EDA-BADF-47AA-835D-4E13A57B8A03}" destId="{0730C0F8-6E86-467A-9664-907488344131}" srcOrd="1" destOrd="0" presId="urn:microsoft.com/office/officeart/2016/7/layout/BasicLinearProcessNumbered"/>
    <dgm:cxn modelId="{05876AB3-88DF-4F35-A4D7-55FDF9B83531}" type="presParOf" srcId="{FA1A8EDA-BADF-47AA-835D-4E13A57B8A03}" destId="{E5219351-6EA4-4D6E-82DF-1E3A471B3A80}" srcOrd="2" destOrd="0" presId="urn:microsoft.com/office/officeart/2016/7/layout/BasicLinearProcessNumbered"/>
    <dgm:cxn modelId="{03E7AD56-E346-4B59-A84F-EE8C0012D028}" type="presParOf" srcId="{FA1A8EDA-BADF-47AA-835D-4E13A57B8A03}" destId="{F28485B5-A3CF-452F-9B94-15FF568B0DA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56909-0CEB-45D8-B59A-FE8E78B6C699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303AB-09E0-4AB8-B743-CB1C1F031804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4FD88-D7BD-48B0-B367-34D3D5EDA0A0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Contemporary theme: systemic reduction of food waste across hotel operations.</a:t>
          </a:r>
        </a:p>
      </dsp:txBody>
      <dsp:txXfrm>
        <a:off x="1508391" y="558"/>
        <a:ext cx="3363646" cy="1305966"/>
      </dsp:txXfrm>
    </dsp:sp>
    <dsp:sp modelId="{1CDD61DF-A4C1-42FB-9D70-AE3EF2A02D7D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E7890-98B7-4A91-880D-488ABB965E7E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4AC5F-1129-4018-B808-30BE87FB6543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Relevance: sustainability leadership, cost efficiency, guest perception, regulatory alignment.</a:t>
          </a:r>
        </a:p>
      </dsp:txBody>
      <dsp:txXfrm>
        <a:off x="1508391" y="1633016"/>
        <a:ext cx="3363646" cy="1305966"/>
      </dsp:txXfrm>
    </dsp:sp>
    <dsp:sp modelId="{4A28F988-E1CB-4845-9202-2744889784D8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3AB0F-2061-47B6-B731-E5609D1F473D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5297C-1A6B-438B-9ABB-6E17A7319404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Scope: restaurants, banqueting, breakfast buffets, room service, staff meals.</a:t>
          </a:r>
        </a:p>
      </dsp:txBody>
      <dsp:txXfrm>
        <a:off x="1508391" y="3265475"/>
        <a:ext cx="3363646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3804C-4E41-4ACF-9077-73EA6126C7EF}">
      <dsp:nvSpPr>
        <dsp:cNvPr id="0" name=""/>
        <dsp:cNvSpPr/>
      </dsp:nvSpPr>
      <dsp:spPr>
        <a:xfrm>
          <a:off x="0" y="3571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A9FF8-FD15-4047-B239-9F06F7F03469}">
      <dsp:nvSpPr>
        <dsp:cNvPr id="0" name=""/>
        <dsp:cNvSpPr/>
      </dsp:nvSpPr>
      <dsp:spPr>
        <a:xfrm>
          <a:off x="230144" y="174753"/>
          <a:ext cx="418445" cy="418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E2CDF-FCC2-419D-9226-BDFA49F1106C}">
      <dsp:nvSpPr>
        <dsp:cNvPr id="0" name=""/>
        <dsp:cNvSpPr/>
      </dsp:nvSpPr>
      <dsp:spPr>
        <a:xfrm>
          <a:off x="878734" y="3571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Financial: lower procurement &amp; disposal costs; reduced margin leakage.</a:t>
          </a:r>
        </a:p>
      </dsp:txBody>
      <dsp:txXfrm>
        <a:off x="878734" y="3571"/>
        <a:ext cx="3993303" cy="760809"/>
      </dsp:txXfrm>
    </dsp:sp>
    <dsp:sp modelId="{5E735D3F-1742-4C66-A3D4-66150B3A270B}">
      <dsp:nvSpPr>
        <dsp:cNvPr id="0" name=""/>
        <dsp:cNvSpPr/>
      </dsp:nvSpPr>
      <dsp:spPr>
        <a:xfrm>
          <a:off x="0" y="954583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58DA5-210C-4CFD-8460-715010652487}">
      <dsp:nvSpPr>
        <dsp:cNvPr id="0" name=""/>
        <dsp:cNvSpPr/>
      </dsp:nvSpPr>
      <dsp:spPr>
        <a:xfrm>
          <a:off x="230144" y="1125765"/>
          <a:ext cx="418445" cy="418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077C3-9B93-4746-8416-CEA2A5F0181E}">
      <dsp:nvSpPr>
        <dsp:cNvPr id="0" name=""/>
        <dsp:cNvSpPr/>
      </dsp:nvSpPr>
      <dsp:spPr>
        <a:xfrm>
          <a:off x="878734" y="954583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Operational: leaner prep, better forecasting, tighter inventory control.</a:t>
          </a:r>
        </a:p>
      </dsp:txBody>
      <dsp:txXfrm>
        <a:off x="878734" y="954583"/>
        <a:ext cx="3993303" cy="760809"/>
      </dsp:txXfrm>
    </dsp:sp>
    <dsp:sp modelId="{1F22D77F-7267-4A0C-AE85-617E5E768FB9}">
      <dsp:nvSpPr>
        <dsp:cNvPr id="0" name=""/>
        <dsp:cNvSpPr/>
      </dsp:nvSpPr>
      <dsp:spPr>
        <a:xfrm>
          <a:off x="0" y="1905595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2E1B7-1DEA-4F94-824C-5B66839C74C2}">
      <dsp:nvSpPr>
        <dsp:cNvPr id="0" name=""/>
        <dsp:cNvSpPr/>
      </dsp:nvSpPr>
      <dsp:spPr>
        <a:xfrm>
          <a:off x="230144" y="2076777"/>
          <a:ext cx="418445" cy="418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BC317-0F0E-4841-B61D-7BDC6ADC432E}">
      <dsp:nvSpPr>
        <dsp:cNvPr id="0" name=""/>
        <dsp:cNvSpPr/>
      </dsp:nvSpPr>
      <dsp:spPr>
        <a:xfrm>
          <a:off x="878734" y="1905595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Reputational: visible sustainability actions influence guest choice &amp; loyalty.</a:t>
          </a:r>
        </a:p>
      </dsp:txBody>
      <dsp:txXfrm>
        <a:off x="878734" y="1905595"/>
        <a:ext cx="3993303" cy="760809"/>
      </dsp:txXfrm>
    </dsp:sp>
    <dsp:sp modelId="{9BC67D4B-C995-4145-A960-A440B748FFA9}">
      <dsp:nvSpPr>
        <dsp:cNvPr id="0" name=""/>
        <dsp:cNvSpPr/>
      </dsp:nvSpPr>
      <dsp:spPr>
        <a:xfrm>
          <a:off x="0" y="2856607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9E0E7-50CC-4953-B206-1162D8A16BE4}">
      <dsp:nvSpPr>
        <dsp:cNvPr id="0" name=""/>
        <dsp:cNvSpPr/>
      </dsp:nvSpPr>
      <dsp:spPr>
        <a:xfrm>
          <a:off x="230144" y="3027789"/>
          <a:ext cx="418445" cy="418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FBFE0-1BD2-4678-86F1-441A372A4614}">
      <dsp:nvSpPr>
        <dsp:cNvPr id="0" name=""/>
        <dsp:cNvSpPr/>
      </dsp:nvSpPr>
      <dsp:spPr>
        <a:xfrm>
          <a:off x="878734" y="2856607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Regulatory: alignment with SDG 12.3 and tightening waste policies.</a:t>
          </a:r>
        </a:p>
      </dsp:txBody>
      <dsp:txXfrm>
        <a:off x="878734" y="2856607"/>
        <a:ext cx="3993303" cy="760809"/>
      </dsp:txXfrm>
    </dsp:sp>
    <dsp:sp modelId="{055FB6DE-9033-4087-942D-D78DFD7D0B74}">
      <dsp:nvSpPr>
        <dsp:cNvPr id="0" name=""/>
        <dsp:cNvSpPr/>
      </dsp:nvSpPr>
      <dsp:spPr>
        <a:xfrm>
          <a:off x="0" y="3807618"/>
          <a:ext cx="4872038" cy="7608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C1EEB-E046-4843-9C4E-AD4EE66A87FC}">
      <dsp:nvSpPr>
        <dsp:cNvPr id="0" name=""/>
        <dsp:cNvSpPr/>
      </dsp:nvSpPr>
      <dsp:spPr>
        <a:xfrm>
          <a:off x="230144" y="3978800"/>
          <a:ext cx="418445" cy="418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F813D-2529-44B2-AD35-885D041B502B}">
      <dsp:nvSpPr>
        <dsp:cNvPr id="0" name=""/>
        <dsp:cNvSpPr/>
      </dsp:nvSpPr>
      <dsp:spPr>
        <a:xfrm>
          <a:off x="878734" y="3807618"/>
          <a:ext cx="3993303" cy="760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19" tIns="80519" rIns="80519" bIns="8051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ESG &amp; Reporting: measurable KPIs that demonstrate real impact.</a:t>
          </a:r>
        </a:p>
      </dsp:txBody>
      <dsp:txXfrm>
        <a:off x="878734" y="3807618"/>
        <a:ext cx="3993303" cy="760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F10AA-FE4E-4117-8BD4-63C81D898767}">
      <dsp:nvSpPr>
        <dsp:cNvPr id="0" name=""/>
        <dsp:cNvSpPr/>
      </dsp:nvSpPr>
      <dsp:spPr>
        <a:xfrm>
          <a:off x="805895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E5AFD-906B-44CF-B070-93E091B992A1}">
      <dsp:nvSpPr>
        <dsp:cNvPr id="0" name=""/>
        <dsp:cNvSpPr/>
      </dsp:nvSpPr>
      <dsp:spPr>
        <a:xfrm>
          <a:off x="209816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Food Waste Hierarchy: prevent → reduce → reuse → recycle → recover.</a:t>
          </a:r>
        </a:p>
      </dsp:txBody>
      <dsp:txXfrm>
        <a:off x="209816" y="2334704"/>
        <a:ext cx="2167560" cy="720000"/>
      </dsp:txXfrm>
    </dsp:sp>
    <dsp:sp modelId="{E01069F8-4A8F-4524-9984-A52914A4B52F}">
      <dsp:nvSpPr>
        <dsp:cNvPr id="0" name=""/>
        <dsp:cNvSpPr/>
      </dsp:nvSpPr>
      <dsp:spPr>
        <a:xfrm>
          <a:off x="3352779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A67C2-16C9-4FBF-9342-199319A61FD7}">
      <dsp:nvSpPr>
        <dsp:cNvPr id="0" name=""/>
        <dsp:cNvSpPr/>
      </dsp:nvSpPr>
      <dsp:spPr>
        <a:xfrm>
          <a:off x="2756700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Circular Economy in Hospitality: design out waste; keep materials in use.</a:t>
          </a:r>
        </a:p>
      </dsp:txBody>
      <dsp:txXfrm>
        <a:off x="2756700" y="2334704"/>
        <a:ext cx="2167560" cy="720000"/>
      </dsp:txXfrm>
    </dsp:sp>
    <dsp:sp modelId="{A06D5C0A-DCF1-4CD9-A536-E0822867A36E}">
      <dsp:nvSpPr>
        <dsp:cNvPr id="0" name=""/>
        <dsp:cNvSpPr/>
      </dsp:nvSpPr>
      <dsp:spPr>
        <a:xfrm>
          <a:off x="5899662" y="1060095"/>
          <a:ext cx="975402" cy="975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1F49B-15DB-494D-B72B-9E7CE7BEDA36}">
      <dsp:nvSpPr>
        <dsp:cNvPr id="0" name=""/>
        <dsp:cNvSpPr/>
      </dsp:nvSpPr>
      <dsp:spPr>
        <a:xfrm>
          <a:off x="5303583" y="2334704"/>
          <a:ext cx="21675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Triple Bottom Line: profit, people, planet embedded in decisions.</a:t>
          </a:r>
        </a:p>
      </dsp:txBody>
      <dsp:txXfrm>
        <a:off x="5303583" y="2334704"/>
        <a:ext cx="216756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A7861-CC2E-4D61-A81B-C241CD2F2C88}">
      <dsp:nvSpPr>
        <dsp:cNvPr id="0" name=""/>
        <dsp:cNvSpPr/>
      </dsp:nvSpPr>
      <dsp:spPr>
        <a:xfrm>
          <a:off x="0" y="281186"/>
          <a:ext cx="4211240" cy="421124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525DC-814B-483D-9FB7-F348E6B094E1}">
      <dsp:nvSpPr>
        <dsp:cNvPr id="0" name=""/>
        <dsp:cNvSpPr/>
      </dsp:nvSpPr>
      <dsp:spPr>
        <a:xfrm>
          <a:off x="400067" y="681254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Forecasting &amp; tech: AI‑assisted demand planning and smart scales reduce overproduction.</a:t>
          </a:r>
        </a:p>
      </dsp:txBody>
      <dsp:txXfrm>
        <a:off x="480242" y="761429"/>
        <a:ext cx="1482033" cy="1482033"/>
      </dsp:txXfrm>
    </dsp:sp>
    <dsp:sp modelId="{4D6E348C-EC1E-4A12-8F09-913E31438B40}">
      <dsp:nvSpPr>
        <dsp:cNvPr id="0" name=""/>
        <dsp:cNvSpPr/>
      </dsp:nvSpPr>
      <dsp:spPr>
        <a:xfrm>
          <a:off x="2168788" y="681254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Menu engineering: smaller plates, modular portions, dynamic pricing lower leftovers.</a:t>
          </a:r>
        </a:p>
      </dsp:txBody>
      <dsp:txXfrm>
        <a:off x="2248963" y="761429"/>
        <a:ext cx="1482033" cy="1482033"/>
      </dsp:txXfrm>
    </dsp:sp>
    <dsp:sp modelId="{26857911-7777-4378-94FB-DCFDADB8E83C}">
      <dsp:nvSpPr>
        <dsp:cNvPr id="0" name=""/>
        <dsp:cNvSpPr/>
      </dsp:nvSpPr>
      <dsp:spPr>
        <a:xfrm>
          <a:off x="400067" y="2449975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Behavioural nudges: signage, defaults, staff prompts cut guest plate waste.</a:t>
          </a:r>
        </a:p>
      </dsp:txBody>
      <dsp:txXfrm>
        <a:off x="480242" y="2530150"/>
        <a:ext cx="1482033" cy="1482033"/>
      </dsp:txXfrm>
    </dsp:sp>
    <dsp:sp modelId="{D5F312B7-1767-4E68-AF78-88DF04D255B7}">
      <dsp:nvSpPr>
        <dsp:cNvPr id="0" name=""/>
        <dsp:cNvSpPr/>
      </dsp:nvSpPr>
      <dsp:spPr>
        <a:xfrm>
          <a:off x="2168788" y="2449975"/>
          <a:ext cx="1642383" cy="1642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Supplier collaboration: shorter lead times; acceptance of cosmetically imperfect produce.</a:t>
          </a:r>
        </a:p>
      </dsp:txBody>
      <dsp:txXfrm>
        <a:off x="2248963" y="2530150"/>
        <a:ext cx="1482033" cy="14820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81F25-B0A2-4204-AD33-96F197469BA7}">
      <dsp:nvSpPr>
        <dsp:cNvPr id="0" name=""/>
        <dsp:cNvSpPr/>
      </dsp:nvSpPr>
      <dsp:spPr>
        <a:xfrm>
          <a:off x="514" y="381943"/>
          <a:ext cx="2004862" cy="1202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Political: UK/local waste policies, landfill taxes, incentives.</a:t>
          </a:r>
        </a:p>
      </dsp:txBody>
      <dsp:txXfrm>
        <a:off x="514" y="381943"/>
        <a:ext cx="2004862" cy="1202917"/>
      </dsp:txXfrm>
    </dsp:sp>
    <dsp:sp modelId="{825F708E-E23D-4158-867D-4311F19209A4}">
      <dsp:nvSpPr>
        <dsp:cNvPr id="0" name=""/>
        <dsp:cNvSpPr/>
      </dsp:nvSpPr>
      <dsp:spPr>
        <a:xfrm>
          <a:off x="2205863" y="381943"/>
          <a:ext cx="2004862" cy="1202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Economic: food inflation, disposal costs, ROI on tech.</a:t>
          </a:r>
        </a:p>
      </dsp:txBody>
      <dsp:txXfrm>
        <a:off x="2205863" y="381943"/>
        <a:ext cx="2004862" cy="1202917"/>
      </dsp:txXfrm>
    </dsp:sp>
    <dsp:sp modelId="{6BC5A64C-238E-4E8C-A4D8-A96F9821CC0C}">
      <dsp:nvSpPr>
        <dsp:cNvPr id="0" name=""/>
        <dsp:cNvSpPr/>
      </dsp:nvSpPr>
      <dsp:spPr>
        <a:xfrm>
          <a:off x="514" y="1785347"/>
          <a:ext cx="2004862" cy="1202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Social: guest expectations, ethical dining, staff culture.</a:t>
          </a:r>
        </a:p>
      </dsp:txBody>
      <dsp:txXfrm>
        <a:off x="514" y="1785347"/>
        <a:ext cx="2004862" cy="1202917"/>
      </dsp:txXfrm>
    </dsp:sp>
    <dsp:sp modelId="{7D86E75E-2883-4D78-9DFB-A6FC9FBA15EB}">
      <dsp:nvSpPr>
        <dsp:cNvPr id="0" name=""/>
        <dsp:cNvSpPr/>
      </dsp:nvSpPr>
      <dsp:spPr>
        <a:xfrm>
          <a:off x="2205863" y="1785347"/>
          <a:ext cx="2004862" cy="12029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Technological: inventory tools, AI forecasting, smart meters.</a:t>
          </a:r>
        </a:p>
      </dsp:txBody>
      <dsp:txXfrm>
        <a:off x="2205863" y="1785347"/>
        <a:ext cx="2004862" cy="1202917"/>
      </dsp:txXfrm>
    </dsp:sp>
    <dsp:sp modelId="{5C2BF846-CFCF-4FF2-B6FE-15A15C1F590E}">
      <dsp:nvSpPr>
        <dsp:cNvPr id="0" name=""/>
        <dsp:cNvSpPr/>
      </dsp:nvSpPr>
      <dsp:spPr>
        <a:xfrm>
          <a:off x="514" y="3188751"/>
          <a:ext cx="2004862" cy="12029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Environmental: carbon footprint, water use, biodiversity.</a:t>
          </a:r>
        </a:p>
      </dsp:txBody>
      <dsp:txXfrm>
        <a:off x="514" y="3188751"/>
        <a:ext cx="2004862" cy="1202917"/>
      </dsp:txXfrm>
    </dsp:sp>
    <dsp:sp modelId="{F94216FA-B612-4763-AA0A-D83ADB4F868F}">
      <dsp:nvSpPr>
        <dsp:cNvPr id="0" name=""/>
        <dsp:cNvSpPr/>
      </dsp:nvSpPr>
      <dsp:spPr>
        <a:xfrm>
          <a:off x="2205863" y="3188751"/>
          <a:ext cx="2004862" cy="1202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Legal: food safety, redistribution liability, reporting.</a:t>
          </a:r>
        </a:p>
      </dsp:txBody>
      <dsp:txXfrm>
        <a:off x="2205863" y="3188751"/>
        <a:ext cx="2004862" cy="1202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5A867-27A8-4F40-874B-58B6078F52C8}">
      <dsp:nvSpPr>
        <dsp:cNvPr id="0" name=""/>
        <dsp:cNvSpPr/>
      </dsp:nvSpPr>
      <dsp:spPr>
        <a:xfrm>
          <a:off x="355893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356E0-E2E4-467D-BC4B-C083BE6C8157}">
      <dsp:nvSpPr>
        <dsp:cNvPr id="0" name=""/>
        <dsp:cNvSpPr/>
      </dsp:nvSpPr>
      <dsp:spPr>
        <a:xfrm>
          <a:off x="12197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Breakfast buffet rules (small‑batch cook; late‑service mini‑trays).</a:t>
          </a:r>
        </a:p>
      </dsp:txBody>
      <dsp:txXfrm>
        <a:off x="12197" y="939558"/>
        <a:ext cx="1249804" cy="499921"/>
      </dsp:txXfrm>
    </dsp:sp>
    <dsp:sp modelId="{F9E0675E-2C7F-4CB7-A196-8F7081E4FE87}">
      <dsp:nvSpPr>
        <dsp:cNvPr id="0" name=""/>
        <dsp:cNvSpPr/>
      </dsp:nvSpPr>
      <dsp:spPr>
        <a:xfrm>
          <a:off x="1824413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77C8C-C161-49B7-9538-C2601D5DAAD2}">
      <dsp:nvSpPr>
        <dsp:cNvPr id="0" name=""/>
        <dsp:cNvSpPr/>
      </dsp:nvSpPr>
      <dsp:spPr>
        <a:xfrm>
          <a:off x="1480717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Portion right‑sizing; remove low‑velocity SKUs; seasonal menus.</a:t>
          </a:r>
        </a:p>
      </dsp:txBody>
      <dsp:txXfrm>
        <a:off x="1480717" y="939558"/>
        <a:ext cx="1249804" cy="499921"/>
      </dsp:txXfrm>
    </dsp:sp>
    <dsp:sp modelId="{AE9365AD-497F-42E2-871B-7F2A90A75078}">
      <dsp:nvSpPr>
        <dsp:cNvPr id="0" name=""/>
        <dsp:cNvSpPr/>
      </dsp:nvSpPr>
      <dsp:spPr>
        <a:xfrm>
          <a:off x="3292934" y="169729"/>
          <a:ext cx="562412" cy="5624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8E687-A83E-4D46-9D91-5A49DC0DBE16}">
      <dsp:nvSpPr>
        <dsp:cNvPr id="0" name=""/>
        <dsp:cNvSpPr/>
      </dsp:nvSpPr>
      <dsp:spPr>
        <a:xfrm>
          <a:off x="2949238" y="939558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FIFO and day‑dot labelling; stock rotation discipline.</a:t>
          </a:r>
        </a:p>
      </dsp:txBody>
      <dsp:txXfrm>
        <a:off x="2949238" y="939558"/>
        <a:ext cx="1249804" cy="499921"/>
      </dsp:txXfrm>
    </dsp:sp>
    <dsp:sp modelId="{BE599378-E37F-4A14-8122-8A8D6AD2D4DC}">
      <dsp:nvSpPr>
        <dsp:cNvPr id="0" name=""/>
        <dsp:cNvSpPr/>
      </dsp:nvSpPr>
      <dsp:spPr>
        <a:xfrm>
          <a:off x="355893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1C9C3-0458-4622-916B-5CBD444B7036}">
      <dsp:nvSpPr>
        <dsp:cNvPr id="0" name=""/>
        <dsp:cNvSpPr/>
      </dsp:nvSpPr>
      <dsp:spPr>
        <a:xfrm>
          <a:off x="12197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Staff engagement: briefings + simple dashboards.</a:t>
          </a:r>
        </a:p>
      </dsp:txBody>
      <dsp:txXfrm>
        <a:off x="12197" y="2521759"/>
        <a:ext cx="1249804" cy="499921"/>
      </dsp:txXfrm>
    </dsp:sp>
    <dsp:sp modelId="{5A3260E5-CF07-44EB-A4B2-E89E2A02E19D}">
      <dsp:nvSpPr>
        <dsp:cNvPr id="0" name=""/>
        <dsp:cNvSpPr/>
      </dsp:nvSpPr>
      <dsp:spPr>
        <a:xfrm>
          <a:off x="1824413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85176-502C-4431-A3A9-D9F634A8505D}">
      <dsp:nvSpPr>
        <dsp:cNvPr id="0" name=""/>
        <dsp:cNvSpPr/>
      </dsp:nvSpPr>
      <dsp:spPr>
        <a:xfrm>
          <a:off x="1480717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Cross‑industry:</a:t>
          </a:r>
        </a:p>
      </dsp:txBody>
      <dsp:txXfrm>
        <a:off x="1480717" y="2521759"/>
        <a:ext cx="1249804" cy="499921"/>
      </dsp:txXfrm>
    </dsp:sp>
    <dsp:sp modelId="{168C63F3-13B7-4E90-976F-5302B59D07FB}">
      <dsp:nvSpPr>
        <dsp:cNvPr id="0" name=""/>
        <dsp:cNvSpPr/>
      </dsp:nvSpPr>
      <dsp:spPr>
        <a:xfrm>
          <a:off x="3292934" y="1751931"/>
          <a:ext cx="562412" cy="5624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2F8F0-E7DE-4F04-B224-2F17FA942ED7}">
      <dsp:nvSpPr>
        <dsp:cNvPr id="0" name=""/>
        <dsp:cNvSpPr/>
      </dsp:nvSpPr>
      <dsp:spPr>
        <a:xfrm>
          <a:off x="2949238" y="2521759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Camera/scale waste logging; analytics for prep planning.</a:t>
          </a:r>
        </a:p>
      </dsp:txBody>
      <dsp:txXfrm>
        <a:off x="2949238" y="2521759"/>
        <a:ext cx="1249804" cy="499921"/>
      </dsp:txXfrm>
    </dsp:sp>
    <dsp:sp modelId="{E423ACB0-4916-4A3F-BD8F-16E6F4A6E8F1}">
      <dsp:nvSpPr>
        <dsp:cNvPr id="0" name=""/>
        <dsp:cNvSpPr/>
      </dsp:nvSpPr>
      <dsp:spPr>
        <a:xfrm>
          <a:off x="1090153" y="3334133"/>
          <a:ext cx="562412" cy="56241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B0D58-6783-414F-B786-569F083D91D7}">
      <dsp:nvSpPr>
        <dsp:cNvPr id="0" name=""/>
        <dsp:cNvSpPr/>
      </dsp:nvSpPr>
      <dsp:spPr>
        <a:xfrm>
          <a:off x="746457" y="4103961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Donation/redistribution partnerships where viable.</a:t>
          </a:r>
        </a:p>
      </dsp:txBody>
      <dsp:txXfrm>
        <a:off x="746457" y="4103961"/>
        <a:ext cx="1249804" cy="499921"/>
      </dsp:txXfrm>
    </dsp:sp>
    <dsp:sp modelId="{DAA49EDD-65FB-446C-9B7C-F8576A037E9F}">
      <dsp:nvSpPr>
        <dsp:cNvPr id="0" name=""/>
        <dsp:cNvSpPr/>
      </dsp:nvSpPr>
      <dsp:spPr>
        <a:xfrm>
          <a:off x="2558674" y="3334133"/>
          <a:ext cx="562412" cy="56241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DA3DE-F318-486C-8441-CECD663F7CBD}">
      <dsp:nvSpPr>
        <dsp:cNvPr id="0" name=""/>
        <dsp:cNvSpPr/>
      </dsp:nvSpPr>
      <dsp:spPr>
        <a:xfrm>
          <a:off x="2214977" y="4103961"/>
          <a:ext cx="1249804" cy="49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Composting/anaerobic digestion for unavoidable scraps.</a:t>
          </a:r>
        </a:p>
      </dsp:txBody>
      <dsp:txXfrm>
        <a:off x="2214977" y="4103961"/>
        <a:ext cx="1249804" cy="4999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A56AD-47D4-42D0-9C78-9D098DDABDDF}">
      <dsp:nvSpPr>
        <dsp:cNvPr id="0" name=""/>
        <dsp:cNvSpPr/>
      </dsp:nvSpPr>
      <dsp:spPr>
        <a:xfrm>
          <a:off x="209684" y="895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Strengths: measurable savings; visible to guests; stronger pro‑sustainability culture.</a:t>
          </a:r>
        </a:p>
      </dsp:txBody>
      <dsp:txXfrm>
        <a:off x="255745" y="46956"/>
        <a:ext cx="2528934" cy="1480511"/>
      </dsp:txXfrm>
    </dsp:sp>
    <dsp:sp modelId="{7C1F4BFF-3BCF-484B-B24B-0E21D30A859B}">
      <dsp:nvSpPr>
        <dsp:cNvPr id="0" name=""/>
        <dsp:cNvSpPr/>
      </dsp:nvSpPr>
      <dsp:spPr>
        <a:xfrm>
          <a:off x="3061394" y="462201"/>
          <a:ext cx="555664" cy="65002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061394" y="592205"/>
        <a:ext cx="388965" cy="390014"/>
      </dsp:txXfrm>
    </dsp:sp>
    <dsp:sp modelId="{136A8D3A-BF25-4F0B-838C-043B14D68EFE}">
      <dsp:nvSpPr>
        <dsp:cNvPr id="0" name=""/>
        <dsp:cNvSpPr/>
      </dsp:nvSpPr>
      <dsp:spPr>
        <a:xfrm>
          <a:off x="3879163" y="895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3655316"/>
                <a:satOff val="397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3655316"/>
                <a:satOff val="397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Limitations: upfront costs; behaviour change fatigue; demand variability.</a:t>
          </a:r>
        </a:p>
      </dsp:txBody>
      <dsp:txXfrm>
        <a:off x="3925224" y="46956"/>
        <a:ext cx="2528934" cy="1480511"/>
      </dsp:txXfrm>
    </dsp:sp>
    <dsp:sp modelId="{629AF4D6-9520-4C7C-B258-F26B4624A22D}">
      <dsp:nvSpPr>
        <dsp:cNvPr id="0" name=""/>
        <dsp:cNvSpPr/>
      </dsp:nvSpPr>
      <dsp:spPr>
        <a:xfrm rot="5400000">
          <a:off x="4911860" y="1757003"/>
          <a:ext cx="555664" cy="65002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7310632"/>
                <a:satOff val="795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7310632"/>
                <a:satOff val="795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4994686" y="1804182"/>
        <a:ext cx="390014" cy="388965"/>
      </dsp:txXfrm>
    </dsp:sp>
    <dsp:sp modelId="{D88B4E5D-8914-4066-B8C1-936AECA4247D}">
      <dsp:nvSpPr>
        <dsp:cNvPr id="0" name=""/>
        <dsp:cNvSpPr/>
      </dsp:nvSpPr>
      <dsp:spPr>
        <a:xfrm>
          <a:off x="3879163" y="2621951"/>
          <a:ext cx="2621056" cy="15726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7310632"/>
                <a:satOff val="795"/>
                <a:lumOff val="-1"/>
                <a:alphaOff val="0"/>
                <a:tint val="98000"/>
                <a:lumMod val="114000"/>
              </a:schemeClr>
            </a:gs>
            <a:gs pos="100000">
              <a:schemeClr val="accent5">
                <a:hueOff val="7310632"/>
                <a:satOff val="795"/>
                <a:lumOff val="-1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Mitigation: phased roll‑out; celebrate quick wins; seasonal re‑training; weekly KPIs.</a:t>
          </a:r>
        </a:p>
      </dsp:txBody>
      <dsp:txXfrm>
        <a:off x="3925224" y="2668012"/>
        <a:ext cx="2528934" cy="148051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61176F-552B-4575-A927-02A045CA0D0C}">
      <dsp:nvSpPr>
        <dsp:cNvPr id="0" name=""/>
        <dsp:cNvSpPr/>
      </dsp:nvSpPr>
      <dsp:spPr>
        <a:xfrm>
          <a:off x="2793" y="643590"/>
          <a:ext cx="1512211" cy="211709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98" tIns="330200" rIns="1178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Adopt accessible tech – make digital tracking affordable for smaller hotels.</a:t>
          </a:r>
        </a:p>
      </dsp:txBody>
      <dsp:txXfrm>
        <a:off x="2793" y="1448086"/>
        <a:ext cx="1512211" cy="1270257"/>
      </dsp:txXfrm>
    </dsp:sp>
    <dsp:sp modelId="{D6327B2E-B8DA-40C2-9435-AF4BD4DF14CA}">
      <dsp:nvSpPr>
        <dsp:cNvPr id="0" name=""/>
        <dsp:cNvSpPr/>
      </dsp:nvSpPr>
      <dsp:spPr>
        <a:xfrm>
          <a:off x="441334" y="855300"/>
          <a:ext cx="635128" cy="6351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17" tIns="12700" rIns="49517" bIns="127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1</a:t>
          </a:r>
        </a:p>
      </dsp:txBody>
      <dsp:txXfrm>
        <a:off x="534346" y="948312"/>
        <a:ext cx="449104" cy="449104"/>
      </dsp:txXfrm>
    </dsp:sp>
    <dsp:sp modelId="{9CD4D4AB-97CA-4C39-AC82-E6B2843D0D43}">
      <dsp:nvSpPr>
        <dsp:cNvPr id="0" name=""/>
        <dsp:cNvSpPr/>
      </dsp:nvSpPr>
      <dsp:spPr>
        <a:xfrm>
          <a:off x="2793" y="2760614"/>
          <a:ext cx="1512211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29449-4322-4643-A641-5C3C37718118}">
      <dsp:nvSpPr>
        <dsp:cNvPr id="0" name=""/>
        <dsp:cNvSpPr/>
      </dsp:nvSpPr>
      <dsp:spPr>
        <a:xfrm>
          <a:off x="1666225" y="643590"/>
          <a:ext cx="1512211" cy="211709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98" tIns="330200" rIns="1178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Train staff regularly – build a culture of responsibility.</a:t>
          </a:r>
        </a:p>
      </dsp:txBody>
      <dsp:txXfrm>
        <a:off x="1666225" y="1448086"/>
        <a:ext cx="1512211" cy="1270257"/>
      </dsp:txXfrm>
    </dsp:sp>
    <dsp:sp modelId="{6C59EDFB-9694-4421-928B-54E1F931CCC0}">
      <dsp:nvSpPr>
        <dsp:cNvPr id="0" name=""/>
        <dsp:cNvSpPr/>
      </dsp:nvSpPr>
      <dsp:spPr>
        <a:xfrm>
          <a:off x="2104766" y="855300"/>
          <a:ext cx="635128" cy="6351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17" tIns="12700" rIns="49517" bIns="127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2</a:t>
          </a:r>
        </a:p>
      </dsp:txBody>
      <dsp:txXfrm>
        <a:off x="2197778" y="948312"/>
        <a:ext cx="449104" cy="449104"/>
      </dsp:txXfrm>
    </dsp:sp>
    <dsp:sp modelId="{62558A34-50BE-41C7-8ABE-AF9324BE1230}">
      <dsp:nvSpPr>
        <dsp:cNvPr id="0" name=""/>
        <dsp:cNvSpPr/>
      </dsp:nvSpPr>
      <dsp:spPr>
        <a:xfrm>
          <a:off x="1666225" y="2760614"/>
          <a:ext cx="1512211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B3F6C-FF86-4521-8ABE-BDE4DBBCC841}">
      <dsp:nvSpPr>
        <dsp:cNvPr id="0" name=""/>
        <dsp:cNvSpPr/>
      </dsp:nvSpPr>
      <dsp:spPr>
        <a:xfrm>
          <a:off x="3329658" y="643590"/>
          <a:ext cx="1512211" cy="211709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98" tIns="330200" rIns="1178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Engage guests – communicate benefits clearly and positively.</a:t>
          </a:r>
        </a:p>
      </dsp:txBody>
      <dsp:txXfrm>
        <a:off x="3329658" y="1448086"/>
        <a:ext cx="1512211" cy="1270257"/>
      </dsp:txXfrm>
    </dsp:sp>
    <dsp:sp modelId="{56AEC25B-9837-4735-A90E-3C8FDA6B9FAE}">
      <dsp:nvSpPr>
        <dsp:cNvPr id="0" name=""/>
        <dsp:cNvSpPr/>
      </dsp:nvSpPr>
      <dsp:spPr>
        <a:xfrm>
          <a:off x="3768199" y="855300"/>
          <a:ext cx="635128" cy="6351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17" tIns="12700" rIns="49517" bIns="127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3</a:t>
          </a:r>
        </a:p>
      </dsp:txBody>
      <dsp:txXfrm>
        <a:off x="3861211" y="948312"/>
        <a:ext cx="449104" cy="449104"/>
      </dsp:txXfrm>
    </dsp:sp>
    <dsp:sp modelId="{C8825C85-4B69-428B-BAFE-4F636B1FB59C}">
      <dsp:nvSpPr>
        <dsp:cNvPr id="0" name=""/>
        <dsp:cNvSpPr/>
      </dsp:nvSpPr>
      <dsp:spPr>
        <a:xfrm>
          <a:off x="3329658" y="2760614"/>
          <a:ext cx="1512211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DF204-0A37-4CCD-92D7-081341427689}">
      <dsp:nvSpPr>
        <dsp:cNvPr id="0" name=""/>
        <dsp:cNvSpPr/>
      </dsp:nvSpPr>
      <dsp:spPr>
        <a:xfrm>
          <a:off x="4993090" y="643590"/>
          <a:ext cx="1512211" cy="211709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98" tIns="330200" rIns="1178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Collaborate locally – share logistics, donate surplus food.</a:t>
          </a:r>
        </a:p>
      </dsp:txBody>
      <dsp:txXfrm>
        <a:off x="4993090" y="1448086"/>
        <a:ext cx="1512211" cy="1270257"/>
      </dsp:txXfrm>
    </dsp:sp>
    <dsp:sp modelId="{16622408-7B3C-4CDF-BDC6-E400FD0AA1DD}">
      <dsp:nvSpPr>
        <dsp:cNvPr id="0" name=""/>
        <dsp:cNvSpPr/>
      </dsp:nvSpPr>
      <dsp:spPr>
        <a:xfrm>
          <a:off x="5431632" y="855300"/>
          <a:ext cx="635128" cy="6351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17" tIns="12700" rIns="49517" bIns="127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4</a:t>
          </a:r>
        </a:p>
      </dsp:txBody>
      <dsp:txXfrm>
        <a:off x="5524644" y="948312"/>
        <a:ext cx="449104" cy="449104"/>
      </dsp:txXfrm>
    </dsp:sp>
    <dsp:sp modelId="{84F53AEA-FDE4-4648-8FF1-E687741CFE65}">
      <dsp:nvSpPr>
        <dsp:cNvPr id="0" name=""/>
        <dsp:cNvSpPr/>
      </dsp:nvSpPr>
      <dsp:spPr>
        <a:xfrm>
          <a:off x="4993090" y="2760614"/>
          <a:ext cx="1512211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65C6-240B-433D-BDC3-9358757A38E0}">
      <dsp:nvSpPr>
        <dsp:cNvPr id="0" name=""/>
        <dsp:cNvSpPr/>
      </dsp:nvSpPr>
      <dsp:spPr>
        <a:xfrm>
          <a:off x="6656523" y="643590"/>
          <a:ext cx="1512211" cy="2117096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898" tIns="330200" rIns="11789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 from policymakers – incentives and common sustainability standards</a:t>
          </a:r>
        </a:p>
      </dsp:txBody>
      <dsp:txXfrm>
        <a:off x="6656523" y="1448086"/>
        <a:ext cx="1512211" cy="1270257"/>
      </dsp:txXfrm>
    </dsp:sp>
    <dsp:sp modelId="{0730C0F8-6E86-467A-9664-907488344131}">
      <dsp:nvSpPr>
        <dsp:cNvPr id="0" name=""/>
        <dsp:cNvSpPr/>
      </dsp:nvSpPr>
      <dsp:spPr>
        <a:xfrm>
          <a:off x="7095064" y="855300"/>
          <a:ext cx="635128" cy="6351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17" tIns="12700" rIns="49517" bIns="127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5</a:t>
          </a:r>
        </a:p>
      </dsp:txBody>
      <dsp:txXfrm>
        <a:off x="7188076" y="948312"/>
        <a:ext cx="449104" cy="449104"/>
      </dsp:txXfrm>
    </dsp:sp>
    <dsp:sp modelId="{E5219351-6EA4-4D6E-82DF-1E3A471B3A80}">
      <dsp:nvSpPr>
        <dsp:cNvPr id="0" name=""/>
        <dsp:cNvSpPr/>
      </dsp:nvSpPr>
      <dsp:spPr>
        <a:xfrm>
          <a:off x="6656523" y="2760614"/>
          <a:ext cx="1512211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B6D34-B3D2-4A62-9481-9325488D4B41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4F6C53-688B-4D91-9E3D-6395CDE771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928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4F6C53-688B-4D91-9E3D-6395CDE7715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79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828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024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862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59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47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5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39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409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132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772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5645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751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757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08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9555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76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7370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6.png"/><Relationship Id="rId10" Type="http://schemas.microsoft.com/office/2007/relationships/diagramDrawing" Target="../diagrams/drawing1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6.png"/><Relationship Id="rId10" Type="http://schemas.microsoft.com/office/2007/relationships/diagramDrawing" Target="../diagrams/drawing2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4.xml"/><Relationship Id="rId5" Type="http://schemas.openxmlformats.org/officeDocument/2006/relationships/image" Target="../media/image6.png"/><Relationship Id="rId10" Type="http://schemas.microsoft.com/office/2007/relationships/diagramDrawing" Target="../diagrams/drawing4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5.xml"/><Relationship Id="rId5" Type="http://schemas.openxmlformats.org/officeDocument/2006/relationships/image" Target="../media/image6.png"/><Relationship Id="rId10" Type="http://schemas.microsoft.com/office/2007/relationships/diagramDrawing" Target="../diagrams/drawing5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6.xml"/><Relationship Id="rId5" Type="http://schemas.openxmlformats.org/officeDocument/2006/relationships/image" Target="../media/image6.png"/><Relationship Id="rId10" Type="http://schemas.microsoft.com/office/2007/relationships/diagramDrawing" Target="../diagrams/drawing6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image" Target="../media/image3.png"/><Relationship Id="rId7" Type="http://schemas.openxmlformats.org/officeDocument/2006/relationships/diagramData" Target="../diagrams/data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diagramDrawing" Target="../diagrams/drawing7.xml"/><Relationship Id="rId5" Type="http://schemas.openxmlformats.org/officeDocument/2006/relationships/image" Target="../media/image5.png"/><Relationship Id="rId10" Type="http://schemas.openxmlformats.org/officeDocument/2006/relationships/diagramColors" Target="../diagrams/colors7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4.png"/><Relationship Id="rId7" Type="http://schemas.openxmlformats.org/officeDocument/2006/relationships/diagramLayout" Target="../diagrams/layout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8.xml"/><Relationship Id="rId5" Type="http://schemas.openxmlformats.org/officeDocument/2006/relationships/image" Target="../media/image6.png"/><Relationship Id="rId10" Type="http://schemas.microsoft.com/office/2007/relationships/diagramDrawing" Target="../diagrams/drawing8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D656390C-8950-7FE6-74F1-50B9A134FFD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8438" r="256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408ED9-868D-D52A-2459-1E8D7BB8CB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216" y="1447800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From Waste to Worth : Food Waste Reduction as a Driver of Sustainable Hospitality</a:t>
            </a:r>
            <a:br>
              <a:rPr lang="en-US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72C78-6E94-B9D7-814E-ACDEEABFA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Conference Presentation – Contemporary Themes in the Hotel &amp; Hospitality Sector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Augusta Roxana Toth (2226559)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| BMIH6001 Level 6 |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Module Lead: Natalie Brailsford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33314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88001" y="629266"/>
            <a:ext cx="2497746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Table of Content: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696306-B855-349E-DA4E-D36C7429A75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9022" r="15170"/>
          <a:stretch>
            <a:fillRect/>
          </a:stretch>
        </p:blipFill>
        <p:spPr>
          <a:xfrm>
            <a:off x="3476010" y="10"/>
            <a:ext cx="5670097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15983" y="1972056"/>
            <a:ext cx="2497746" cy="38099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Introduction &amp; Context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Why it matters to Hospitality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 Literature Review – Concepts &amp; Findings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• Method &amp; PESTEL Analysis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Industry Responses – Strengths &amp; Limitations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Findings &amp; Visual Insights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Conclusion &amp; Recommendations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endParaRPr lang="en-US" sz="11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400">
                <a:solidFill>
                  <a:srgbClr val="EBFFEB"/>
                </a:solidFill>
              </a:defRPr>
            </a:pPr>
            <a:r>
              <a:rPr lang="en-US" sz="1100" dirty="0">
                <a:latin typeface="+mj-lt"/>
                <a:ea typeface="+mj-ea"/>
                <a:cs typeface="+mj-cs"/>
              </a:rPr>
              <a:t> 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392EBD-D4DD-0FB2-C80F-E6AC202AD107}"/>
              </a:ext>
            </a:extLst>
          </p:cNvPr>
          <p:cNvSpPr txBox="1"/>
          <p:nvPr/>
        </p:nvSpPr>
        <p:spPr>
          <a:xfrm>
            <a:off x="6876287" y="6382512"/>
            <a:ext cx="1695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(Renu, 2024).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2891" y="1447800"/>
            <a:ext cx="2331469" cy="457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779E8A9-8B8F-826B-3835-1D652006F5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93659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2891" y="1447800"/>
            <a:ext cx="2331469" cy="457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Why Food Waste Reduction Matters to Hotels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1B031C1-0780-4F98-1B5F-A9CBA4C15C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7647807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457200"/>
            <a:ext cx="786384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Literature Review – Key Concepts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217920"/>
            <a:ext cx="786384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F0DC"/>
                </a:solidFill>
              </a:defRPr>
            </a:pPr>
            <a:r>
              <a:t>Refs: UNEP (2024); WRAP (2023); Ellen MacArthur Foundation (2021).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FF689A13-6FCD-6737-3492-C6BB467A8E09}"/>
              </a:ext>
            </a:extLst>
          </p:cNvPr>
          <p:cNvGraphicFramePr/>
          <p:nvPr/>
        </p:nvGraphicFramePr>
        <p:xfrm>
          <a:off x="731520" y="1828800"/>
          <a:ext cx="768096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Literature Review – Recent Findings (2020–2025)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669935C-A77B-F86F-FD6B-BA8B9708CE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4928785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PESTEL – Drivers &amp; Risks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9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E7D92BA-2EE6-DC00-BC18-236F29769B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7445495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6" y="1063417"/>
            <a:ext cx="2629122" cy="46753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Industry Responses – Practice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C626166-4E4A-485E-AC8A-81729A7C7C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550514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84583" y="452718"/>
            <a:ext cx="7053542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Critical Reflection – Strengths &amp; Limitations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4F933EF-EF1A-A40D-D78F-CF5F5E6970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6636722"/>
              </p:ext>
            </p:extLst>
          </p:nvPr>
        </p:nvGraphicFramePr>
        <p:xfrm>
          <a:off x="827484" y="2052918"/>
          <a:ext cx="6709905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6697" y="629266"/>
            <a:ext cx="4641143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6697" y="1499616"/>
            <a:ext cx="4641142" cy="472420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Food waste reduction is a practical route to resilient, profitable, responsible hospitality.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Hospitality Industry shows repeatable quick wins when tech, training, and process are aligned.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From waste to worth: convert avoidable losses into economic value and guest trust.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Food waste reduction links sustainability with profitability.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 and </a:t>
            </a:r>
            <a:r>
              <a:rPr lang="en-US" sz="2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behavioural</a:t>
            </a: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change offer the strongest impact.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Collaboration, education, and data-driven decisions are key.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r>
              <a:rPr lang="en-US" sz="2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Sustainable hospitality is not a trend – it’s the future.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200">
                <a:solidFill>
                  <a:srgbClr val="0F2D0F"/>
                </a:solidFill>
              </a:defRPr>
            </a:pPr>
            <a:endParaRPr lang="en-US" sz="2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Variety of fresh salads">
            <a:extLst>
              <a:ext uri="{FF2B5EF4-FFF2-40B4-BE49-F238E27FC236}">
                <a16:creationId xmlns:a16="http://schemas.microsoft.com/office/drawing/2014/main" id="{DB0FB974-7CC1-B41B-AF2B-DAE1294D540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271" r="36497" b="-2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3522B-2EE0-B917-A02E-9AF0BF7C3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2600">
                <a:solidFill>
                  <a:srgbClr val="EBEBEB"/>
                </a:solidFill>
              </a:rPr>
              <a:t>Recommendations – Next 6–12 Months</a:t>
            </a:r>
            <a:br>
              <a:rPr lang="en-US" sz="2600">
                <a:solidFill>
                  <a:srgbClr val="EBEBEB"/>
                </a:solidFill>
              </a:rPr>
            </a:br>
            <a:endParaRPr lang="en-US" sz="2600">
              <a:solidFill>
                <a:srgbClr val="EBEBEB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594C998-1C12-A4F0-9153-3C7C58929D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7163849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550496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0352" y="0"/>
            <a:ext cx="1208985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400" b="1" dirty="0">
                <a:solidFill>
                  <a:srgbClr val="FFFFFF"/>
                </a:solidFill>
              </a:rPr>
              <a:t>References</a:t>
            </a:r>
            <a:r>
              <a:rPr lang="en-US" sz="1400" b="1" dirty="0">
                <a:solidFill>
                  <a:srgbClr val="FFFFFF"/>
                </a:solidFill>
              </a:rPr>
              <a:t>:</a:t>
            </a:r>
            <a:endParaRPr sz="1400" b="1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677508-A49F-1BAA-60DF-EF2DDD5EA9D0}"/>
              </a:ext>
            </a:extLst>
          </p:cNvPr>
          <p:cNvSpPr txBox="1"/>
          <p:nvPr/>
        </p:nvSpPr>
        <p:spPr>
          <a:xfrm>
            <a:off x="144018" y="307777"/>
            <a:ext cx="62865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/>
              <a:t>Renu (2024) “Sustainability in Hotels”, Geeta University Blog, 30 January. Available at: https://blog.geetauniversity.edu.in/wp-content/uploads/2024/01/Sustainability-in-hotels.jpg (Accessed: 20 October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D84EC3-87E5-5472-5749-5543AACE5C1C}"/>
              </a:ext>
            </a:extLst>
          </p:cNvPr>
          <p:cNvSpPr txBox="1"/>
          <p:nvPr/>
        </p:nvSpPr>
        <p:spPr>
          <a:xfrm>
            <a:off x="144018" y="783824"/>
            <a:ext cx="854964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Papargyropoulou, E., Lozano, R., Steinberger, J.K., Wright, N. &amp; Ujang, Z. (2014) ‘The food waste hierarchy as a framework for the management of food surplus and food waste’, Journal of Cleaner Production, 76, pp. 106–115. Available at: https://doi.org/10.1016/j.jclepro.2014.04.020 (Accessed: 20 October 2025).</a:t>
            </a:r>
          </a:p>
          <a:p>
            <a:endParaRPr lang="en-GB" sz="900" dirty="0"/>
          </a:p>
          <a:p>
            <a:r>
              <a:rPr lang="en-GB" sz="900" dirty="0" err="1"/>
              <a:t>Okumus</a:t>
            </a:r>
            <a:r>
              <a:rPr lang="en-GB" sz="900" dirty="0"/>
              <a:t>, B., Taheri, B., </a:t>
            </a:r>
            <a:r>
              <a:rPr lang="en-GB" sz="900" dirty="0" err="1"/>
              <a:t>Giritlioglu</a:t>
            </a:r>
            <a:r>
              <a:rPr lang="en-GB" sz="900" dirty="0"/>
              <a:t>, I. &amp; Gannon, M.J. (2020) ‘Tackling food waste in all-inclusive resort </a:t>
            </a:r>
            <a:r>
              <a:rPr lang="en-GB" sz="900" dirty="0" err="1"/>
              <a:t>hotels’,International</a:t>
            </a:r>
            <a:r>
              <a:rPr lang="en-GB" sz="900" dirty="0"/>
              <a:t> Journal of Hospitality Management, 88, 102543.</a:t>
            </a:r>
          </a:p>
          <a:p>
            <a:r>
              <a:rPr lang="en-GB" sz="900" dirty="0"/>
              <a:t>Available at: https://doi.org/10.1016/j.ijhm.2020.102543 (Accessed: 20 October 2025).</a:t>
            </a:r>
          </a:p>
          <a:p>
            <a:endParaRPr lang="en-GB" sz="900" dirty="0"/>
          </a:p>
          <a:p>
            <a:r>
              <a:rPr lang="en-GB" sz="900" dirty="0"/>
              <a:t>Pirani, S.I. &amp; Arafat, H.A. (2016) ‘Reduction of food waste generation in the hospitality industry’, Journal of Cleaner Production, 132, pp. 129–145.</a:t>
            </a:r>
          </a:p>
          <a:p>
            <a:r>
              <a:rPr lang="en-GB" sz="900" dirty="0"/>
              <a:t>Available at: https://doi.org/10.1016/j.jclepro.2015.07.146 (Accessed: 20 October 2025).</a:t>
            </a:r>
          </a:p>
          <a:p>
            <a:endParaRPr lang="en-GB" sz="900" dirty="0"/>
          </a:p>
          <a:p>
            <a:r>
              <a:rPr lang="en-GB" sz="900" dirty="0"/>
              <a:t>Filimonau, V. &amp; De Coteau, D.A. (2019) ‘Food waste management in hospitality operations: A critical review’, Tourism Management, 71, pp. 234–245.</a:t>
            </a:r>
          </a:p>
          <a:p>
            <a:r>
              <a:rPr lang="en-GB" sz="900" dirty="0"/>
              <a:t>Available at: https://doi.org/10.1016/j.tourman.2018.10.009 (Accessed: 20 October 2025).</a:t>
            </a:r>
          </a:p>
          <a:p>
            <a:r>
              <a:rPr lang="en-GB" sz="900" dirty="0"/>
              <a:t>                Wu, C.-M.E. &amp; Teng, C.-C. (2022) ‘Reducing food waste in buffet restaurants: A corporate management approach’, Foods, 12(1), 162. Available at: https://doi.org/10.3390/foods12010162 (Accessed: 20 October 2025).</a:t>
            </a:r>
          </a:p>
          <a:p>
            <a:r>
              <a:rPr lang="en-GB" sz="900" dirty="0"/>
              <a:t>Cárdenas, M., Schivinski, B. &amp; Brennan, L. (2024) ‘Circular practices in the hospitality sector regarding food waste’, Journal of Cleaner Production, 472, 143452. Available at: https://doi.org/10.1016/j.jclepro.2024.143452 (Accessed: 20 October 2025).</a:t>
            </a:r>
          </a:p>
          <a:p>
            <a:endParaRPr lang="en-GB" sz="900" dirty="0"/>
          </a:p>
          <a:p>
            <a:r>
              <a:rPr lang="en-GB" sz="900" dirty="0"/>
              <a:t>Vizzoto, F., Testa, F. &amp; Iraldo, F. (2021) ‘Strategies to reduce food waste in the foodservices sector: A systematic review’, International Journal of Hospitality Management, 95, 102933. Available at: https://doi.org/10.1016/j.ijhm.2021.102933 (Accessed: 20 October 2025).</a:t>
            </a:r>
          </a:p>
          <a:p>
            <a:endParaRPr lang="en-GB" sz="900" dirty="0"/>
          </a:p>
          <a:p>
            <a:r>
              <a:rPr lang="en-GB" sz="900" dirty="0"/>
              <a:t>Da Rosa, F.S., Lunkes, R.J., Schäfer, J.D. &amp; Codesso, M.M. (2024) ‘Digital innovation for food waste reduction in hotels: The complementary effect of digital capabilities and innovation ecosystem coopetition’, Journal of Sustainable Tourism, 1–15 (online first). Available at: https://doi.org/10.1080/09669582.2024.2438233 (Accessed: 20 October 2025).</a:t>
            </a:r>
          </a:p>
          <a:p>
            <a:endParaRPr lang="en-GB" sz="900" dirty="0"/>
          </a:p>
          <a:p>
            <a:r>
              <a:rPr lang="en-GB" sz="900" dirty="0"/>
              <a:t>Beretta, C. &amp; Hellweg, S. (2019) ‘Potential environmental benefits from food waste prevention in the food service sector’, Resources, Conservation and Recycling, 147, pp. 169–178. Available at: https://doi.org/10.1016/j.resconrec.2019.03.023 (Accessed: 20 October 2025).</a:t>
            </a:r>
          </a:p>
          <a:p>
            <a:r>
              <a:rPr lang="en-GB" sz="900" dirty="0"/>
              <a:t>Dhir, A., Talwar, S., Kaur, P. &amp; </a:t>
            </a:r>
            <a:r>
              <a:rPr lang="en-GB" sz="900" dirty="0" err="1"/>
              <a:t>Malibari</a:t>
            </a:r>
            <a:r>
              <a:rPr lang="en-GB" sz="900" dirty="0"/>
              <a:t>, A. (2020) ‘Food waste in hospitality and food services: A systematic literature review and framework development approach’, Journal of Cleaner Production, 270, 122861. Available at: https://doi.org/10.1016/j.jclepro.2020.122861 (Accessed: 20 October 2025).</a:t>
            </a:r>
          </a:p>
          <a:p>
            <a:endParaRPr lang="en-GB" sz="900" dirty="0"/>
          </a:p>
          <a:p>
            <a:r>
              <a:rPr lang="en-GB" sz="900" dirty="0"/>
              <a:t>Sigala, E.G. (2025) ‘Reducing food waste in the HORECA sector using AI-enabled monitoring and analytics’, Waste Management, in press. Available at: https://www.sciencedirect.com/science/article/pii/S0956053X25001072 (Accessed: 20 October 2025).</a:t>
            </a:r>
          </a:p>
          <a:p>
            <a:r>
              <a:rPr lang="en-GB" sz="900" dirty="0"/>
              <a:t>Juvan, E., Grün, B. &amp; Dolnicar, S. (2023) ‘Waste production patterns in hotels and restaurants: An intra-sectoral segmentation approach’, Annals of Tourism Research Empirical Insights, 4(1), 100090. Available at: https://doi.org/10.1016/j.annale.2023.100090 (Accessed: 20 October 2025).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209A29-B307-81AE-0F76-D9F39D25AA89}"/>
              </a:ext>
            </a:extLst>
          </p:cNvPr>
          <p:cNvSpPr txBox="1"/>
          <p:nvPr/>
        </p:nvSpPr>
        <p:spPr>
          <a:xfrm>
            <a:off x="301752" y="5723638"/>
            <a:ext cx="768096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 Use Statement</a:t>
            </a:r>
          </a:p>
          <a:p>
            <a:r>
              <a:rPr lang="en-US" sz="1100" dirty="0"/>
              <a:t>I confirm that on 20 October 2025, I used ChatGPT as a language and writing support tool to help clarify ideas and improve the structure and academic tone of my essay. I developed the content, arguments and analysis independently. Additionally, I used Grammarly to review the grammar, spelling, and word choice in certain sections of the text to ensure accuracy and fluency. I conducted all research, critical evaluation and referencing in accordance with academic integrity guidelines.</a:t>
            </a:r>
          </a:p>
          <a:p>
            <a:endParaRPr lang="en-US" sz="11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6" ma:contentTypeDescription="Create a new document." ma:contentTypeScope="" ma:versionID="2c1b53edec95ac80823844df15ba9235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7bd3f11e4c08b2659fee3feb90661e3f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47B4C35C-ACD1-474C-BBFE-12C698A5061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F046F1-2696-4403-AA7B-3928D49AF8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1C630B9-87BD-48F5-972B-DE7A4B906833}">
  <ds:schemaRefs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infopath/2007/PartnerControls"/>
    <ds:schemaRef ds:uri="04c7059f-bde8-4ce9-bb0f-e52888740953"/>
    <ds:schemaRef ds:uri="d8e79d84-78fb-44a9-92e9-d04bdd8f0359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213</TotalTime>
  <Words>1607</Words>
  <Application>Microsoft Office PowerPoint</Application>
  <PresentationFormat>On-screen Show (4:3)</PresentationFormat>
  <Paragraphs>109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Century Gothic</vt:lpstr>
      <vt:lpstr>Wingdings 3</vt:lpstr>
      <vt:lpstr>Ion</vt:lpstr>
      <vt:lpstr>From Waste to Worth : Food Waste Reduction as a Driver of Sustainable Hospitality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Recommendations – Next 6–12 Months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nandor toth</dc:creator>
  <cp:keywords/>
  <dc:description>generated using python-pptx</dc:description>
  <cp:lastModifiedBy>Augusta Roxana Toth (2226559)</cp:lastModifiedBy>
  <cp:revision>5</cp:revision>
  <dcterms:created xsi:type="dcterms:W3CDTF">2013-01-27T09:14:16Z</dcterms:created>
  <dcterms:modified xsi:type="dcterms:W3CDTF">2025-10-29T11:00:48Z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