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62" r:id="rId4"/>
    <p:sldId id="258" r:id="rId5"/>
    <p:sldId id="259" r:id="rId6"/>
    <p:sldId id="260" r:id="rId7"/>
    <p:sldId id="261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16" autoAdjust="0"/>
    <p:restoredTop sz="81468" autoAdjust="0"/>
  </p:normalViewPr>
  <p:slideViewPr>
    <p:cSldViewPr snapToGrid="0">
      <p:cViewPr varScale="1">
        <p:scale>
          <a:sx n="74" d="100"/>
          <a:sy n="74" d="100"/>
        </p:scale>
        <p:origin x="-936" y="-9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EFA03E-DAB5-43A7-AA94-134CC7B9563A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54B097-A7B2-472F-917E-054B9C0C87C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6264094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54B097-A7B2-472F-917E-054B9C0C87CD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035199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54B097-A7B2-472F-917E-054B9C0C87CD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1492304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54B097-A7B2-472F-917E-054B9C0C87CD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8115162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54B097-A7B2-472F-917E-054B9C0C87CD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6723575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3BA06-940F-48A6-A59C-36017063D4C5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4CE9B-935F-4DE4-A8B1-E11F297500D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3043867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3BA06-940F-48A6-A59C-36017063D4C5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4CE9B-935F-4DE4-A8B1-E11F297500D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366051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3BA06-940F-48A6-A59C-36017063D4C5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4CE9B-935F-4DE4-A8B1-E11F297500D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5260563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3BA06-940F-48A6-A59C-36017063D4C5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4CE9B-935F-4DE4-A8B1-E11F297500D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5414852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3BA06-940F-48A6-A59C-36017063D4C5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4CE9B-935F-4DE4-A8B1-E11F297500D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688742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3BA06-940F-48A6-A59C-36017063D4C5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4CE9B-935F-4DE4-A8B1-E11F297500D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5238934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3BA06-940F-48A6-A59C-36017063D4C5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4CE9B-935F-4DE4-A8B1-E11F297500D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0867501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3BA06-940F-48A6-A59C-36017063D4C5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4CE9B-935F-4DE4-A8B1-E11F297500D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5402523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3BA06-940F-48A6-A59C-36017063D4C5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4CE9B-935F-4DE4-A8B1-E11F297500D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2411321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3BA06-940F-48A6-A59C-36017063D4C5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4CE9B-935F-4DE4-A8B1-E11F297500D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2580854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3BA06-940F-48A6-A59C-36017063D4C5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4CE9B-935F-4DE4-A8B1-E11F297500D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1843787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53BA06-940F-48A6-A59C-36017063D4C5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D4CE9B-935F-4DE4-A8B1-E11F297500D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4019489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CSpyZor-Byk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Digital Identity &amp; Social Networks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8800" dirty="0" smtClean="0"/>
              <a:t>Introduction</a:t>
            </a:r>
            <a:endParaRPr lang="en-GB" sz="8800" dirty="0"/>
          </a:p>
        </p:txBody>
      </p:sp>
    </p:spTree>
    <p:extLst>
      <p:ext uri="{BB962C8B-B14F-4D97-AF65-F5344CB8AC3E}">
        <p14:creationId xmlns:p14="http://schemas.microsoft.com/office/powerpoint/2010/main" xmlns="" val="21055068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Digital identity on social networks</a:t>
            </a:r>
          </a:p>
          <a:p>
            <a:endParaRPr lang="en-GB" dirty="0" smtClean="0"/>
          </a:p>
          <a:p>
            <a:r>
              <a:rPr lang="en-GB" dirty="0" smtClean="0"/>
              <a:t>How can we take better care of our digital identity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484890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Video about Personal Identity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Personal Identity video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308708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Digital Identity &amp; Social Networks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Digital Footprint</a:t>
            </a:r>
          </a:p>
          <a:p>
            <a:endParaRPr lang="en-GB" dirty="0"/>
          </a:p>
          <a:p>
            <a:r>
              <a:rPr lang="en-GB" dirty="0" smtClean="0"/>
              <a:t>Permanent shadow online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9418" y="1471331"/>
            <a:ext cx="5738481" cy="4687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75505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to create your digital identity on social networks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Dynamic map of you online</a:t>
            </a:r>
          </a:p>
          <a:p>
            <a:endParaRPr lang="en-GB" dirty="0"/>
          </a:p>
          <a:p>
            <a:r>
              <a:rPr lang="en-GB" dirty="0" smtClean="0"/>
              <a:t>Identity online is what you say,</a:t>
            </a:r>
            <a:br>
              <a:rPr lang="en-GB" dirty="0" smtClean="0"/>
            </a:br>
            <a:r>
              <a:rPr lang="en-GB" dirty="0" smtClean="0"/>
              <a:t>do and interactions you have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67762" y="1763199"/>
            <a:ext cx="6190476" cy="4476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33831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to create your digital identity on social networks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 dirty="0" smtClean="0"/>
          </a:p>
          <a:p>
            <a:r>
              <a:rPr lang="en-GB" dirty="0" smtClean="0"/>
              <a:t>You are what you share</a:t>
            </a:r>
          </a:p>
          <a:p>
            <a:endParaRPr lang="en-GB" dirty="0"/>
          </a:p>
          <a:p>
            <a:r>
              <a:rPr lang="en-GB" dirty="0" smtClean="0"/>
              <a:t>You are the networks you are</a:t>
            </a:r>
            <a:br>
              <a:rPr lang="en-GB" dirty="0" smtClean="0"/>
            </a:br>
            <a:r>
              <a:rPr lang="en-GB" dirty="0" smtClean="0"/>
              <a:t>part of</a:t>
            </a:r>
          </a:p>
          <a:p>
            <a:endParaRPr lang="en-GB" dirty="0"/>
          </a:p>
          <a:p>
            <a:r>
              <a:rPr lang="en-GB" dirty="0" smtClean="0"/>
              <a:t>You are what other users say you are</a:t>
            </a:r>
          </a:p>
          <a:p>
            <a:endParaRPr lang="en-GB" dirty="0"/>
          </a:p>
          <a:p>
            <a:r>
              <a:rPr lang="en-GB" dirty="0" smtClean="0"/>
              <a:t>You are what Google says you are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404333" y="1348392"/>
            <a:ext cx="3733333" cy="4828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94207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can we take better care of our digital identity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Think before sharing</a:t>
            </a:r>
          </a:p>
          <a:p>
            <a:endParaRPr lang="en-GB" dirty="0"/>
          </a:p>
          <a:p>
            <a:r>
              <a:rPr lang="en-GB" dirty="0" smtClean="0"/>
              <a:t>Choose where and with whom you share</a:t>
            </a:r>
          </a:p>
          <a:p>
            <a:endParaRPr lang="en-GB" dirty="0" smtClean="0"/>
          </a:p>
          <a:p>
            <a:r>
              <a:rPr lang="en-GB" dirty="0" smtClean="0"/>
              <a:t>Add value to differentiate you and to be memorable</a:t>
            </a:r>
          </a:p>
          <a:p>
            <a:endParaRPr lang="en-GB" dirty="0"/>
          </a:p>
          <a:p>
            <a:r>
              <a:rPr lang="en-GB" dirty="0" smtClean="0"/>
              <a:t>Monitor your personal brand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9242035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Digital identity on social networks</a:t>
            </a:r>
          </a:p>
          <a:p>
            <a:endParaRPr lang="en-GB" dirty="0" smtClean="0"/>
          </a:p>
          <a:p>
            <a:r>
              <a:rPr lang="en-GB" dirty="0" smtClean="0"/>
              <a:t>How can we take better care of our digital identity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362871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133</Words>
  <Application>Microsoft Office PowerPoint</Application>
  <PresentationFormat>Custom</PresentationFormat>
  <Paragraphs>46</Paragraphs>
  <Slides>8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Digital Identity &amp; Social Networks</vt:lpstr>
      <vt:lpstr>Objectives</vt:lpstr>
      <vt:lpstr>Video about Personal Identity</vt:lpstr>
      <vt:lpstr>Digital Identity &amp; Social Networks</vt:lpstr>
      <vt:lpstr>How to create your digital identity on social networks</vt:lpstr>
      <vt:lpstr>How to create your digital identity on social networks</vt:lpstr>
      <vt:lpstr>How can we take better care of our digital identity</vt:lpstr>
      <vt:lpstr>Summary</vt:lpstr>
    </vt:vector>
  </TitlesOfParts>
  <Company>University of Wales Trinity Saint David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Identity &amp; Social Networks</dc:title>
  <dc:creator>Anthony Burns</dc:creator>
  <cp:lastModifiedBy>se046</cp:lastModifiedBy>
  <cp:revision>8</cp:revision>
  <dcterms:created xsi:type="dcterms:W3CDTF">2018-07-13T13:37:49Z</dcterms:created>
  <dcterms:modified xsi:type="dcterms:W3CDTF">2018-09-13T11:08:29Z</dcterms:modified>
</cp:coreProperties>
</file>