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24.xml"/>
  <Override ContentType="application/vnd.openxmlformats-officedocument.presentationml.slideLayout+xml" PartName="/ppt/slideLayouts/slideLayout1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25.xml"/>
  <Override ContentType="application/vnd.openxmlformats-officedocument.presentationml.slideLayout+xml" PartName="/ppt/slideLayouts/slideLayout17.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6.xml"/>
  <Override ContentType="application/vnd.openxmlformats-officedocument.presentationml.slideLayout+xml" PartName="/ppt/slideLayouts/slideLayout21.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26.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9.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8.xml"/>
  <Override ContentType="application/vnd.openxmlformats-officedocument.presentationml.slideLayout+xml" PartName="/ppt/slideLayouts/slideLayout27.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23.xml"/>
  <Override ContentType="application/vnd.openxmlformats-officedocument.presentationml.slideLayout+xml" PartName="/ppt/slideLayouts/slideLayout8.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0.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76" r:id="rId5"/>
    <p:sldMasterId id="2147483677" r:id="rId6"/>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Lst>
  <p:sldSz cy="6858000" cx="12192000"/>
  <p:notesSz cx="6858000" cy="9144000"/>
  <p:embeddedFontLst>
    <p:embeddedFont>
      <p:font typeface="Spinnaker"/>
      <p:regular r:id="rId28"/>
    </p:embeddedFont>
    <p:embeddedFont>
      <p:font typeface="Open Sans"/>
      <p:regular r:id="rId29"/>
      <p:bold r:id="rId30"/>
      <p:italic r:id="rId31"/>
      <p:boldItalic r:id="rId32"/>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tableStyles.xml><?xml version="1.0" encoding="utf-8"?>
<a:tblStyleLst xmlns:a="http://schemas.openxmlformats.org/drawingml/2006/main" xmlns:r="http://schemas.openxmlformats.org/officeDocument/2006/relationships" def="{D4DC71CF-B93E-4079-8C3B-3C5DF0B352F4}">
  <a:tblStyle styleId="{D4DC71CF-B93E-4079-8C3B-3C5DF0B352F4}" styleName="Table_0">
    <a:wholeTbl>
      <a:tcTxStyle b="off" i="off">
        <a:font>
          <a:latin typeface="Calibri"/>
          <a:ea typeface="Calibri"/>
          <a:cs typeface="Calibri"/>
        </a:font>
        <a:schemeClr val="dk1"/>
      </a:tcTxStyle>
      <a:tcStyle>
        <a:tcBdr>
          <a:left>
            <a:ln cap="flat" cmpd="sng" w="12700">
              <a:solidFill>
                <a:schemeClr val="lt1"/>
              </a:solidFill>
              <a:prstDash val="solid"/>
              <a:round/>
              <a:headEnd len="sm" w="sm" type="none"/>
              <a:tailEnd len="sm" w="sm" type="none"/>
            </a:ln>
          </a:left>
          <a:right>
            <a:ln cap="flat" cmpd="sng" w="12700">
              <a:solidFill>
                <a:schemeClr val="lt1"/>
              </a:solidFill>
              <a:prstDash val="solid"/>
              <a:round/>
              <a:headEnd len="sm" w="sm" type="none"/>
              <a:tailEnd len="sm" w="sm" type="none"/>
            </a:ln>
          </a:right>
          <a:top>
            <a:ln cap="flat" cmpd="sng" w="12700">
              <a:solidFill>
                <a:schemeClr val="lt1"/>
              </a:solidFill>
              <a:prstDash val="solid"/>
              <a:round/>
              <a:headEnd len="sm" w="sm" type="none"/>
              <a:tailEnd len="sm" w="sm" type="none"/>
            </a:ln>
          </a:top>
          <a:bottom>
            <a:ln cap="flat" cmpd="sng" w="12700">
              <a:solidFill>
                <a:schemeClr val="lt1"/>
              </a:solidFill>
              <a:prstDash val="solid"/>
              <a:round/>
              <a:headEnd len="sm" w="sm" type="none"/>
              <a:tailEnd len="sm" w="sm" type="none"/>
            </a:ln>
          </a:bottom>
          <a:insideH>
            <a:ln cap="flat" cmpd="sng" w="12700">
              <a:solidFill>
                <a:schemeClr val="lt1"/>
              </a:solidFill>
              <a:prstDash val="solid"/>
              <a:round/>
              <a:headEnd len="sm" w="sm" type="none"/>
              <a:tailEnd len="sm" w="sm" type="none"/>
            </a:ln>
          </a:insideH>
          <a:insideV>
            <a:ln cap="flat" cmpd="sng" w="12700">
              <a:solidFill>
                <a:schemeClr val="lt1"/>
              </a:solidFill>
              <a:prstDash val="solid"/>
              <a:round/>
              <a:headEnd len="sm" w="sm" type="none"/>
              <a:tailEnd len="sm" w="sm" type="none"/>
            </a:ln>
          </a:insideV>
        </a:tcBdr>
        <a:fill>
          <a:solidFill>
            <a:srgbClr val="FBE8EB"/>
          </a:solidFill>
        </a:fill>
      </a:tcStyle>
    </a:wholeTbl>
    <a:band1H>
      <a:tcTxStyle/>
      <a:tcStyle>
        <a:fill>
          <a:solidFill>
            <a:srgbClr val="F6CED5"/>
          </a:solidFill>
        </a:fill>
      </a:tcStyle>
    </a:band1H>
    <a:band2H>
      <a:tcTxStyle/>
    </a:band2H>
    <a:band1V>
      <a:tcTxStyle/>
      <a:tcStyle>
        <a:fill>
          <a:solidFill>
            <a:srgbClr val="F6CED5"/>
          </a:solidFill>
        </a:fill>
      </a:tcStyle>
    </a:band1V>
    <a:band2V>
      <a:tcTxStyle/>
    </a:band2V>
    <a:lastCol>
      <a:tcTxStyle b="on" i="off">
        <a:font>
          <a:latin typeface="Calibri"/>
          <a:ea typeface="Calibri"/>
          <a:cs typeface="Calibri"/>
        </a:font>
        <a:schemeClr val="lt1"/>
      </a:tcTxStyle>
      <a:tcStyle>
        <a:fill>
          <a:solidFill>
            <a:schemeClr val="accent1"/>
          </a:solidFill>
        </a:fill>
      </a:tcStyle>
    </a:lastCol>
    <a:firstCol>
      <a:tcTxStyle b="on" i="off">
        <a:font>
          <a:latin typeface="Calibri"/>
          <a:ea typeface="Calibri"/>
          <a:cs typeface="Calibri"/>
        </a:font>
        <a:schemeClr val="lt1"/>
      </a:tcTxStyle>
      <a:tcStyle>
        <a:fill>
          <a:solidFill>
            <a:schemeClr val="accent1"/>
          </a:solidFill>
        </a:fill>
      </a:tcStyle>
    </a:firstCol>
    <a:lastRow>
      <a:tcTxStyle b="on" i="off">
        <a:font>
          <a:latin typeface="Calibri"/>
          <a:ea typeface="Calibri"/>
          <a:cs typeface="Calibri"/>
        </a:font>
        <a:schemeClr val="lt1"/>
      </a:tcTxStyle>
      <a:tcStyle>
        <a:tcBdr>
          <a:top>
            <a:ln cap="flat" cmpd="sng" w="38100">
              <a:solidFill>
                <a:schemeClr val="lt1"/>
              </a:solidFill>
              <a:prstDash val="solid"/>
              <a:round/>
              <a:headEnd len="sm" w="sm" type="none"/>
              <a:tailEnd len="sm" w="sm" type="none"/>
            </a:ln>
          </a:top>
        </a:tcBdr>
        <a:fill>
          <a:solidFill>
            <a:schemeClr val="accent1"/>
          </a:solidFill>
        </a:fill>
      </a:tcStyle>
    </a:lastRow>
    <a:seCell>
      <a:tcTxStyle/>
    </a:seCell>
    <a:swCell>
      <a:tcTxStyle/>
    </a:swCell>
    <a:firstRow>
      <a:tcTxStyle b="on" i="off">
        <a:font>
          <a:latin typeface="Calibri"/>
          <a:ea typeface="Calibri"/>
          <a:cs typeface="Calibri"/>
        </a:font>
        <a:schemeClr val="lt1"/>
      </a:tcTxStyle>
      <a:tcStyle>
        <a:tcBdr>
          <a:bottom>
            <a:ln cap="flat" cmpd="sng" w="38100">
              <a:solidFill>
                <a:schemeClr val="lt1"/>
              </a:solidFill>
              <a:prstDash val="solid"/>
              <a:round/>
              <a:headEnd len="sm" w="sm" type="none"/>
              <a:tailEnd len="sm" w="sm" type="none"/>
            </a:ln>
          </a:bottom>
        </a:tcBdr>
        <a:fill>
          <a:solidFill>
            <a:schemeClr val="accent1"/>
          </a:solidFill>
        </a:fill>
      </a:tc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2160" orient="horz"/>
        <p:guide pos="384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3.xml"/><Relationship Id="rId22" Type="http://schemas.openxmlformats.org/officeDocument/2006/relationships/slide" Target="slides/slide15.xml"/><Relationship Id="rId21" Type="http://schemas.openxmlformats.org/officeDocument/2006/relationships/slide" Target="slides/slide14.xml"/><Relationship Id="rId24" Type="http://schemas.openxmlformats.org/officeDocument/2006/relationships/slide" Target="slides/slide17.xml"/><Relationship Id="rId23" Type="http://schemas.openxmlformats.org/officeDocument/2006/relationships/slide" Target="slides/slide16.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slide" Target="slides/slide2.xml"/><Relationship Id="rId26" Type="http://schemas.openxmlformats.org/officeDocument/2006/relationships/slide" Target="slides/slide19.xml"/><Relationship Id="rId25" Type="http://schemas.openxmlformats.org/officeDocument/2006/relationships/slide" Target="slides/slide18.xml"/><Relationship Id="rId28" Type="http://schemas.openxmlformats.org/officeDocument/2006/relationships/font" Target="fonts/Spinnaker-regular.fntdata"/><Relationship Id="rId27" Type="http://schemas.openxmlformats.org/officeDocument/2006/relationships/slide" Target="slides/slide20.xml"/><Relationship Id="rId5" Type="http://schemas.openxmlformats.org/officeDocument/2006/relationships/slideMaster" Target="slideMasters/slideMaster1.xml"/><Relationship Id="rId6" Type="http://schemas.openxmlformats.org/officeDocument/2006/relationships/slideMaster" Target="slideMasters/slideMaster2.xml"/><Relationship Id="rId29" Type="http://schemas.openxmlformats.org/officeDocument/2006/relationships/font" Target="fonts/OpenSans-regular.fntdata"/><Relationship Id="rId7" Type="http://schemas.openxmlformats.org/officeDocument/2006/relationships/notesMaster" Target="notesMasters/notesMaster1.xml"/><Relationship Id="rId8" Type="http://schemas.openxmlformats.org/officeDocument/2006/relationships/slide" Target="slides/slide1.xml"/><Relationship Id="rId31" Type="http://schemas.openxmlformats.org/officeDocument/2006/relationships/font" Target="fonts/OpenSans-italic.fntdata"/><Relationship Id="rId30" Type="http://schemas.openxmlformats.org/officeDocument/2006/relationships/font" Target="fonts/OpenSans-bold.fntdata"/><Relationship Id="rId11" Type="http://schemas.openxmlformats.org/officeDocument/2006/relationships/slide" Target="slides/slide4.xml"/><Relationship Id="rId10" Type="http://schemas.openxmlformats.org/officeDocument/2006/relationships/slide" Target="slides/slide3.xml"/><Relationship Id="rId32" Type="http://schemas.openxmlformats.org/officeDocument/2006/relationships/font" Target="fonts/OpenSans-boldItalic.fntdata"/><Relationship Id="rId13" Type="http://schemas.openxmlformats.org/officeDocument/2006/relationships/slide" Target="slides/slide6.xml"/><Relationship Id="rId12" Type="http://schemas.openxmlformats.org/officeDocument/2006/relationships/slide" Target="slides/slide5.xml"/><Relationship Id="rId15" Type="http://schemas.openxmlformats.org/officeDocument/2006/relationships/slide" Target="slides/slide8.xml"/><Relationship Id="rId14" Type="http://schemas.openxmlformats.org/officeDocument/2006/relationships/slide" Target="slides/slide7.xml"/><Relationship Id="rId17" Type="http://schemas.openxmlformats.org/officeDocument/2006/relationships/slide" Target="slides/slide10.xml"/><Relationship Id="rId16" Type="http://schemas.openxmlformats.org/officeDocument/2006/relationships/slide" Target="slides/slide9.xml"/><Relationship Id="rId19" Type="http://schemas.openxmlformats.org/officeDocument/2006/relationships/slide" Target="slides/slide12.xml"/><Relationship Id="rId18"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09" name="Shape 209"/>
        <p:cNvGrpSpPr/>
        <p:nvPr/>
      </p:nvGrpSpPr>
      <p:grpSpPr>
        <a:xfrm>
          <a:off x="0" y="0"/>
          <a:ext cx="0" cy="0"/>
          <a:chOff x="0" y="0"/>
          <a:chExt cx="0" cy="0"/>
        </a:xfrm>
      </p:grpSpPr>
      <p:sp>
        <p:nvSpPr>
          <p:cNvPr id="210" name="Google Shape;210;g7de93d5613_2_65:notes"/>
          <p:cNvSpPr txBox="1"/>
          <p:nvPr>
            <p:ph idx="1" type="body"/>
          </p:nvPr>
        </p:nvSpPr>
        <p:spPr>
          <a:xfrm>
            <a:off x="914938" y="4342856"/>
            <a:ext cx="5028124" cy="4115904"/>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360"/>
              </a:spcBef>
              <a:spcAft>
                <a:spcPts val="0"/>
              </a:spcAft>
              <a:buSzPts val="1400"/>
              <a:buNone/>
            </a:pPr>
            <a:r>
              <a:t/>
            </a:r>
            <a:endParaRPr/>
          </a:p>
        </p:txBody>
      </p:sp>
      <p:sp>
        <p:nvSpPr>
          <p:cNvPr id="211" name="Google Shape;211;g7de93d5613_2_65:notes"/>
          <p:cNvSpPr/>
          <p:nvPr>
            <p:ph idx="2" type="sldImg"/>
          </p:nvPr>
        </p:nvSpPr>
        <p:spPr>
          <a:xfrm>
            <a:off x="70194" y="685252"/>
            <a:ext cx="6719227" cy="3429187"/>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16" name="Shape 216"/>
        <p:cNvGrpSpPr/>
        <p:nvPr/>
      </p:nvGrpSpPr>
      <p:grpSpPr>
        <a:xfrm>
          <a:off x="0" y="0"/>
          <a:ext cx="0" cy="0"/>
          <a:chOff x="0" y="0"/>
          <a:chExt cx="0" cy="0"/>
        </a:xfrm>
      </p:grpSpPr>
      <p:sp>
        <p:nvSpPr>
          <p:cNvPr id="217" name="Google Shape;217;g7de93d5613_2_72:notes"/>
          <p:cNvSpPr/>
          <p:nvPr>
            <p:ph idx="2" type="sldImg"/>
          </p:nvPr>
        </p:nvSpPr>
        <p:spPr>
          <a:xfrm>
            <a:off x="70187" y="685252"/>
            <a:ext cx="6719277" cy="3429164"/>
          </a:xfrm>
          <a:custGeom>
            <a:rect b="b" l="l" r="r" t="t"/>
            <a:pathLst>
              <a:path extrusionOk="0" h="120000" w="120000">
                <a:moveTo>
                  <a:pt x="0" y="0"/>
                </a:moveTo>
                <a:lnTo>
                  <a:pt x="120000" y="0"/>
                </a:lnTo>
                <a:lnTo>
                  <a:pt x="120000" y="120000"/>
                </a:lnTo>
                <a:lnTo>
                  <a:pt x="0" y="120000"/>
                </a:lnTo>
                <a:close/>
              </a:path>
            </a:pathLst>
          </a:custGeom>
        </p:spPr>
      </p:sp>
      <p:sp>
        <p:nvSpPr>
          <p:cNvPr id="218" name="Google Shape;218;g7de93d5613_2_72:notes"/>
          <p:cNvSpPr txBox="1"/>
          <p:nvPr>
            <p:ph idx="1" type="body"/>
          </p:nvPr>
        </p:nvSpPr>
        <p:spPr>
          <a:xfrm>
            <a:off x="914938" y="4342856"/>
            <a:ext cx="5028175" cy="4115938"/>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rPr lang="en-US"/>
              <a:t>Leading on from last session. Let us now introduce Guest Speaker who will introduce Energy Medicine.</a:t>
            </a:r>
            <a:endParaRPr/>
          </a:p>
          <a:p>
            <a:pPr indent="0" lvl="0" marL="0" rtl="0" algn="l">
              <a:spcBef>
                <a:spcPts val="0"/>
              </a:spcBef>
              <a:spcAft>
                <a:spcPts val="0"/>
              </a:spcAft>
              <a:buNone/>
            </a:pPr>
            <a:r>
              <a:t/>
            </a:r>
            <a:endParaRPr/>
          </a:p>
          <a:p>
            <a:pPr indent="0" lvl="0" marL="0" rtl="0" algn="l">
              <a:spcBef>
                <a:spcPts val="0"/>
              </a:spcBef>
              <a:spcAft>
                <a:spcPts val="0"/>
              </a:spcAft>
              <a:buNone/>
            </a:pPr>
            <a:r>
              <a:rPr lang="en-US"/>
              <a:t>The powerpoint presentation is used to support your learning and is used with the kind permission of Ms Fairfax.</a:t>
            </a:r>
            <a:endParaRPr/>
          </a:p>
        </p:txBody>
      </p:sp>
      <p:sp>
        <p:nvSpPr>
          <p:cNvPr id="219" name="Google Shape;219;g7de93d5613_2_72:notes"/>
          <p:cNvSpPr txBox="1"/>
          <p:nvPr>
            <p:ph idx="12" type="sldNum"/>
          </p:nvPr>
        </p:nvSpPr>
        <p:spPr>
          <a:xfrm>
            <a:off x="3885662" y="8687178"/>
            <a:ext cx="2972262" cy="456835"/>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24" name="Shape 224"/>
        <p:cNvGrpSpPr/>
        <p:nvPr/>
      </p:nvGrpSpPr>
      <p:grpSpPr>
        <a:xfrm>
          <a:off x="0" y="0"/>
          <a:ext cx="0" cy="0"/>
          <a:chOff x="0" y="0"/>
          <a:chExt cx="0" cy="0"/>
        </a:xfrm>
      </p:grpSpPr>
      <p:sp>
        <p:nvSpPr>
          <p:cNvPr id="225" name="Google Shape;225;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26" name="Google Shape;226;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27" name="Google Shape;227;p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32" name="Shape 232"/>
        <p:cNvGrpSpPr/>
        <p:nvPr/>
      </p:nvGrpSpPr>
      <p:grpSpPr>
        <a:xfrm>
          <a:off x="0" y="0"/>
          <a:ext cx="0" cy="0"/>
          <a:chOff x="0" y="0"/>
          <a:chExt cx="0" cy="0"/>
        </a:xfrm>
      </p:grpSpPr>
      <p:sp>
        <p:nvSpPr>
          <p:cNvPr id="233" name="Google Shape;233;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34" name="Google Shape;234;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35" name="Google Shape;235;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15" name="Shape 415"/>
        <p:cNvGrpSpPr/>
        <p:nvPr/>
      </p:nvGrpSpPr>
      <p:grpSpPr>
        <a:xfrm>
          <a:off x="0" y="0"/>
          <a:ext cx="0" cy="0"/>
          <a:chOff x="0" y="0"/>
          <a:chExt cx="0" cy="0"/>
        </a:xfrm>
      </p:grpSpPr>
      <p:sp>
        <p:nvSpPr>
          <p:cNvPr id="416" name="Google Shape;416;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17" name="Google Shape;417;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18" name="Google Shape;418;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49" name="Shape 449"/>
        <p:cNvGrpSpPr/>
        <p:nvPr/>
      </p:nvGrpSpPr>
      <p:grpSpPr>
        <a:xfrm>
          <a:off x="0" y="0"/>
          <a:ext cx="0" cy="0"/>
          <a:chOff x="0" y="0"/>
          <a:chExt cx="0" cy="0"/>
        </a:xfrm>
      </p:grpSpPr>
      <p:sp>
        <p:nvSpPr>
          <p:cNvPr id="450" name="Google Shape;450;p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51" name="Google Shape;451;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55" name="Shape 455"/>
        <p:cNvGrpSpPr/>
        <p:nvPr/>
      </p:nvGrpSpPr>
      <p:grpSpPr>
        <a:xfrm>
          <a:off x="0" y="0"/>
          <a:ext cx="0" cy="0"/>
          <a:chOff x="0" y="0"/>
          <a:chExt cx="0" cy="0"/>
        </a:xfrm>
      </p:grpSpPr>
      <p:sp>
        <p:nvSpPr>
          <p:cNvPr id="456" name="Google Shape;456;p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57" name="Google Shape;457;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62" name="Shape 462"/>
        <p:cNvGrpSpPr/>
        <p:nvPr/>
      </p:nvGrpSpPr>
      <p:grpSpPr>
        <a:xfrm>
          <a:off x="0" y="0"/>
          <a:ext cx="0" cy="0"/>
          <a:chOff x="0" y="0"/>
          <a:chExt cx="0" cy="0"/>
        </a:xfrm>
      </p:grpSpPr>
      <p:sp>
        <p:nvSpPr>
          <p:cNvPr id="463" name="Google Shape;463;p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64" name="Google Shape;464;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67" name="Shape 467"/>
        <p:cNvGrpSpPr/>
        <p:nvPr/>
      </p:nvGrpSpPr>
      <p:grpSpPr>
        <a:xfrm>
          <a:off x="0" y="0"/>
          <a:ext cx="0" cy="0"/>
          <a:chOff x="0" y="0"/>
          <a:chExt cx="0" cy="0"/>
        </a:xfrm>
      </p:grpSpPr>
      <p:sp>
        <p:nvSpPr>
          <p:cNvPr id="468" name="Google Shape;468;p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69" name="Google Shape;469;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73" name="Shape 473"/>
        <p:cNvGrpSpPr/>
        <p:nvPr/>
      </p:nvGrpSpPr>
      <p:grpSpPr>
        <a:xfrm>
          <a:off x="0" y="0"/>
          <a:ext cx="0" cy="0"/>
          <a:chOff x="0" y="0"/>
          <a:chExt cx="0" cy="0"/>
        </a:xfrm>
      </p:grpSpPr>
      <p:sp>
        <p:nvSpPr>
          <p:cNvPr id="474" name="Google Shape;474;p8: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75" name="Google Shape;475;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79" name="Shape 479"/>
        <p:cNvGrpSpPr/>
        <p:nvPr/>
      </p:nvGrpSpPr>
      <p:grpSpPr>
        <a:xfrm>
          <a:off x="0" y="0"/>
          <a:ext cx="0" cy="0"/>
          <a:chOff x="0" y="0"/>
          <a:chExt cx="0" cy="0"/>
        </a:xfrm>
      </p:grpSpPr>
      <p:sp>
        <p:nvSpPr>
          <p:cNvPr id="480" name="Google Shape;480;p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81" name="Google Shape;481;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86" name="Shape 486"/>
        <p:cNvGrpSpPr/>
        <p:nvPr/>
      </p:nvGrpSpPr>
      <p:grpSpPr>
        <a:xfrm>
          <a:off x="0" y="0"/>
          <a:ext cx="0" cy="0"/>
          <a:chOff x="0" y="0"/>
          <a:chExt cx="0" cy="0"/>
        </a:xfrm>
      </p:grpSpPr>
      <p:sp>
        <p:nvSpPr>
          <p:cNvPr id="487" name="Google Shape;487;p1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88" name="Google Shape;488;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92" name="Shape 492"/>
        <p:cNvGrpSpPr/>
        <p:nvPr/>
      </p:nvGrpSpPr>
      <p:grpSpPr>
        <a:xfrm>
          <a:off x="0" y="0"/>
          <a:ext cx="0" cy="0"/>
          <a:chOff x="0" y="0"/>
          <a:chExt cx="0" cy="0"/>
        </a:xfrm>
      </p:grpSpPr>
      <p:sp>
        <p:nvSpPr>
          <p:cNvPr id="493" name="Google Shape;493;p1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94" name="Google Shape;494;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98" name="Shape 498"/>
        <p:cNvGrpSpPr/>
        <p:nvPr/>
      </p:nvGrpSpPr>
      <p:grpSpPr>
        <a:xfrm>
          <a:off x="0" y="0"/>
          <a:ext cx="0" cy="0"/>
          <a:chOff x="0" y="0"/>
          <a:chExt cx="0" cy="0"/>
        </a:xfrm>
      </p:grpSpPr>
      <p:sp>
        <p:nvSpPr>
          <p:cNvPr id="499" name="Google Shape;499;p1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00" name="Google Shape;500;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05" name="Shape 505"/>
        <p:cNvGrpSpPr/>
        <p:nvPr/>
      </p:nvGrpSpPr>
      <p:grpSpPr>
        <a:xfrm>
          <a:off x="0" y="0"/>
          <a:ext cx="0" cy="0"/>
          <a:chOff x="0" y="0"/>
          <a:chExt cx="0" cy="0"/>
        </a:xfrm>
      </p:grpSpPr>
      <p:sp>
        <p:nvSpPr>
          <p:cNvPr id="506" name="Google Shape;506;p1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07" name="Google Shape;507;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12" name="Shape 512"/>
        <p:cNvGrpSpPr/>
        <p:nvPr/>
      </p:nvGrpSpPr>
      <p:grpSpPr>
        <a:xfrm>
          <a:off x="0" y="0"/>
          <a:ext cx="0" cy="0"/>
          <a:chOff x="0" y="0"/>
          <a:chExt cx="0" cy="0"/>
        </a:xfrm>
      </p:grpSpPr>
      <p:sp>
        <p:nvSpPr>
          <p:cNvPr id="513" name="Google Shape;513;p1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14" name="Google Shape;514;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19" name="Shape 519"/>
        <p:cNvGrpSpPr/>
        <p:nvPr/>
      </p:nvGrpSpPr>
      <p:grpSpPr>
        <a:xfrm>
          <a:off x="0" y="0"/>
          <a:ext cx="0" cy="0"/>
          <a:chOff x="0" y="0"/>
          <a:chExt cx="0" cy="0"/>
        </a:xfrm>
      </p:grpSpPr>
      <p:sp>
        <p:nvSpPr>
          <p:cNvPr id="520" name="Google Shape;520;p1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21" name="Google Shape;521;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26" name="Shape 526"/>
        <p:cNvGrpSpPr/>
        <p:nvPr/>
      </p:nvGrpSpPr>
      <p:grpSpPr>
        <a:xfrm>
          <a:off x="0" y="0"/>
          <a:ext cx="0" cy="0"/>
          <a:chOff x="0" y="0"/>
          <a:chExt cx="0" cy="0"/>
        </a:xfrm>
      </p:grpSpPr>
      <p:sp>
        <p:nvSpPr>
          <p:cNvPr id="527" name="Google Shape;527;p1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28" name="Google Shape;528;p1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33" name="Shape 533"/>
        <p:cNvGrpSpPr/>
        <p:nvPr/>
      </p:nvGrpSpPr>
      <p:grpSpPr>
        <a:xfrm>
          <a:off x="0" y="0"/>
          <a:ext cx="0" cy="0"/>
          <a:chOff x="0" y="0"/>
          <a:chExt cx="0" cy="0"/>
        </a:xfrm>
      </p:grpSpPr>
      <p:sp>
        <p:nvSpPr>
          <p:cNvPr id="534" name="Google Shape;534;p1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35" name="Google Shape;535;p1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41" name="Shape 541"/>
        <p:cNvGrpSpPr/>
        <p:nvPr/>
      </p:nvGrpSpPr>
      <p:grpSpPr>
        <a:xfrm>
          <a:off x="0" y="0"/>
          <a:ext cx="0" cy="0"/>
          <a:chOff x="0" y="0"/>
          <a:chExt cx="0" cy="0"/>
        </a:xfrm>
      </p:grpSpPr>
      <p:sp>
        <p:nvSpPr>
          <p:cNvPr id="542" name="Google Shape;542;p1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43" name="Google Shape;543;p1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44" name="Google Shape;544;p1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 Id="rId3"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4.jp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bg>
      <p:bgPr>
        <a:blipFill>
          <a:blip r:embed="rId2">
            <a:alphaModFix/>
          </a:blip>
          <a:stretch>
            <a:fillRect/>
          </a:stretch>
        </a:blipFill>
      </p:bgPr>
    </p:bg>
    <p:spTree>
      <p:nvGrpSpPr>
        <p:cNvPr id="15" name="Shape 15"/>
        <p:cNvGrpSpPr/>
        <p:nvPr/>
      </p:nvGrpSpPr>
      <p:grpSpPr>
        <a:xfrm>
          <a:off x="0" y="0"/>
          <a:ext cx="0" cy="0"/>
          <a:chOff x="0" y="0"/>
          <a:chExt cx="0" cy="0"/>
        </a:xfrm>
      </p:grpSpPr>
      <p:pic>
        <p:nvPicPr>
          <p:cNvPr descr="Celestia-R1---OverlayTitleHD.png" id="16" name="Google Shape;16;p2"/>
          <p:cNvPicPr preferRelativeResize="0"/>
          <p:nvPr/>
        </p:nvPicPr>
        <p:blipFill rotWithShape="1">
          <a:blip r:embed="rId3">
            <a:alphaModFix/>
          </a:blip>
          <a:srcRect b="0" l="0" r="0" t="0"/>
          <a:stretch/>
        </p:blipFill>
        <p:spPr>
          <a:xfrm>
            <a:off x="0" y="0"/>
            <a:ext cx="12188825" cy="6856214"/>
          </a:xfrm>
          <a:prstGeom prst="rect">
            <a:avLst/>
          </a:prstGeom>
          <a:noFill/>
          <a:ln>
            <a:noFill/>
          </a:ln>
        </p:spPr>
      </p:pic>
      <p:sp>
        <p:nvSpPr>
          <p:cNvPr id="17" name="Google Shape;17;p2"/>
          <p:cNvSpPr txBox="1"/>
          <p:nvPr>
            <p:ph type="ctrTitle"/>
          </p:nvPr>
        </p:nvSpPr>
        <p:spPr>
          <a:xfrm>
            <a:off x="3962399" y="1964267"/>
            <a:ext cx="7197726" cy="2421464"/>
          </a:xfrm>
          <a:prstGeom prst="rect">
            <a:avLst/>
          </a:prstGeom>
          <a:noFill/>
          <a:ln>
            <a:noFill/>
          </a:ln>
        </p:spPr>
        <p:txBody>
          <a:bodyPr anchorCtr="0" anchor="b" bIns="45700" lIns="91425" spcFirstLastPara="1" rIns="91425" wrap="square" tIns="45700">
            <a:noAutofit/>
          </a:bodyPr>
          <a:lstStyle>
            <a:lvl1pPr lvl="0" algn="r">
              <a:spcBef>
                <a:spcPts val="0"/>
              </a:spcBef>
              <a:spcAft>
                <a:spcPts val="0"/>
              </a:spcAft>
              <a:buClr>
                <a:schemeClr val="lt1"/>
              </a:buClr>
              <a:buSzPts val="4800"/>
              <a:buFont typeface="Calibri"/>
              <a:buNone/>
              <a:defRPr sz="4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8" name="Google Shape;18;p2"/>
          <p:cNvSpPr txBox="1"/>
          <p:nvPr>
            <p:ph idx="1" type="subTitle"/>
          </p:nvPr>
        </p:nvSpPr>
        <p:spPr>
          <a:xfrm>
            <a:off x="3962399" y="4385732"/>
            <a:ext cx="7197726" cy="1405467"/>
          </a:xfrm>
          <a:prstGeom prst="rect">
            <a:avLst/>
          </a:prstGeom>
          <a:noFill/>
          <a:ln>
            <a:noFill/>
          </a:ln>
        </p:spPr>
        <p:txBody>
          <a:bodyPr anchorCtr="0" anchor="t" bIns="45700" lIns="91425" spcFirstLastPara="1" rIns="91425" wrap="square" tIns="45700">
            <a:noAutofit/>
          </a:bodyPr>
          <a:lstStyle>
            <a:lvl1pPr lvl="0" algn="r">
              <a:spcBef>
                <a:spcPts val="0"/>
              </a:spcBef>
              <a:spcAft>
                <a:spcPts val="0"/>
              </a:spcAft>
              <a:buSzPts val="1800"/>
              <a:buNone/>
              <a:defRPr sz="1800" cap="none">
                <a:solidFill>
                  <a:schemeClr val="lt1"/>
                </a:solidFill>
              </a:defRPr>
            </a:lvl1pPr>
            <a:lvl2pPr lvl="1" algn="ctr">
              <a:spcBef>
                <a:spcPts val="1000"/>
              </a:spcBef>
              <a:spcAft>
                <a:spcPts val="0"/>
              </a:spcAft>
              <a:buSzPts val="1600"/>
              <a:buNone/>
              <a:defRPr>
                <a:solidFill>
                  <a:schemeClr val="lt1"/>
                </a:solidFill>
              </a:defRPr>
            </a:lvl2pPr>
            <a:lvl3pPr lvl="2" algn="ctr">
              <a:spcBef>
                <a:spcPts val="1000"/>
              </a:spcBef>
              <a:spcAft>
                <a:spcPts val="0"/>
              </a:spcAft>
              <a:buSzPts val="1400"/>
              <a:buNone/>
              <a:defRPr>
                <a:solidFill>
                  <a:schemeClr val="lt1"/>
                </a:solidFill>
              </a:defRPr>
            </a:lvl3pPr>
            <a:lvl4pPr lvl="3" algn="ctr">
              <a:spcBef>
                <a:spcPts val="1000"/>
              </a:spcBef>
              <a:spcAft>
                <a:spcPts val="0"/>
              </a:spcAft>
              <a:buSzPts val="1200"/>
              <a:buNone/>
              <a:defRPr>
                <a:solidFill>
                  <a:schemeClr val="lt1"/>
                </a:solidFill>
              </a:defRPr>
            </a:lvl4pPr>
            <a:lvl5pPr lvl="4" algn="ctr">
              <a:spcBef>
                <a:spcPts val="1000"/>
              </a:spcBef>
              <a:spcAft>
                <a:spcPts val="0"/>
              </a:spcAft>
              <a:buSzPts val="1200"/>
              <a:buNone/>
              <a:defRPr>
                <a:solidFill>
                  <a:schemeClr val="lt1"/>
                </a:solidFill>
              </a:defRPr>
            </a:lvl5pPr>
            <a:lvl6pPr lvl="5" algn="ctr">
              <a:spcBef>
                <a:spcPts val="1000"/>
              </a:spcBef>
              <a:spcAft>
                <a:spcPts val="0"/>
              </a:spcAft>
              <a:buSzPts val="1200"/>
              <a:buNone/>
              <a:defRPr>
                <a:solidFill>
                  <a:schemeClr val="lt1"/>
                </a:solidFill>
              </a:defRPr>
            </a:lvl6pPr>
            <a:lvl7pPr lvl="6" algn="ctr">
              <a:spcBef>
                <a:spcPts val="1000"/>
              </a:spcBef>
              <a:spcAft>
                <a:spcPts val="0"/>
              </a:spcAft>
              <a:buSzPts val="1200"/>
              <a:buNone/>
              <a:defRPr>
                <a:solidFill>
                  <a:schemeClr val="lt1"/>
                </a:solidFill>
              </a:defRPr>
            </a:lvl7pPr>
            <a:lvl8pPr lvl="7" algn="ctr">
              <a:spcBef>
                <a:spcPts val="1000"/>
              </a:spcBef>
              <a:spcAft>
                <a:spcPts val="0"/>
              </a:spcAft>
              <a:buSzPts val="1200"/>
              <a:buNone/>
              <a:defRPr>
                <a:solidFill>
                  <a:schemeClr val="lt1"/>
                </a:solidFill>
              </a:defRPr>
            </a:lvl8pPr>
            <a:lvl9pPr lvl="8" algn="ctr">
              <a:spcBef>
                <a:spcPts val="1000"/>
              </a:spcBef>
              <a:spcAft>
                <a:spcPts val="1000"/>
              </a:spcAft>
              <a:buSzPts val="1200"/>
              <a:buNone/>
              <a:defRPr>
                <a:solidFill>
                  <a:schemeClr val="lt1"/>
                </a:solidFill>
              </a:defRPr>
            </a:lvl9pPr>
          </a:lstStyle>
          <a:p/>
        </p:txBody>
      </p:sp>
      <p:sp>
        <p:nvSpPr>
          <p:cNvPr id="19" name="Google Shape;19;p2"/>
          <p:cNvSpPr txBox="1"/>
          <p:nvPr>
            <p:ph idx="10" type="dt"/>
          </p:nvPr>
        </p:nvSpPr>
        <p:spPr>
          <a:xfrm>
            <a:off x="8932558" y="5870575"/>
            <a:ext cx="1600200"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2"/>
          <p:cNvSpPr txBox="1"/>
          <p:nvPr>
            <p:ph idx="11" type="ftr"/>
          </p:nvPr>
        </p:nvSpPr>
        <p:spPr>
          <a:xfrm>
            <a:off x="3962399" y="5870575"/>
            <a:ext cx="4893958"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1" name="Google Shape;21;p2"/>
          <p:cNvSpPr txBox="1"/>
          <p:nvPr>
            <p:ph idx="12" type="sldNum"/>
          </p:nvPr>
        </p:nvSpPr>
        <p:spPr>
          <a:xfrm>
            <a:off x="10608958" y="5870575"/>
            <a:ext cx="551167"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Content" type="obj">
  <p:cSld name="OBJECT">
    <p:spTree>
      <p:nvGrpSpPr>
        <p:cNvPr id="22" name="Shape 22"/>
        <p:cNvGrpSpPr/>
        <p:nvPr/>
      </p:nvGrpSpPr>
      <p:grpSpPr>
        <a:xfrm>
          <a:off x="0" y="0"/>
          <a:ext cx="0" cy="0"/>
          <a:chOff x="0" y="0"/>
          <a:chExt cx="0" cy="0"/>
        </a:xfrm>
      </p:grpSpPr>
      <p:pic>
        <p:nvPicPr>
          <p:cNvPr descr="Celestia-R1---OverlayContentHD.png" id="23" name="Google Shape;23;p3"/>
          <p:cNvPicPr preferRelativeResize="0"/>
          <p:nvPr/>
        </p:nvPicPr>
        <p:blipFill rotWithShape="1">
          <a:blip r:embed="rId2">
            <a:alphaModFix/>
          </a:blip>
          <a:srcRect b="0" l="0" r="0" t="0"/>
          <a:stretch/>
        </p:blipFill>
        <p:spPr>
          <a:xfrm>
            <a:off x="0" y="0"/>
            <a:ext cx="12188825" cy="6856214"/>
          </a:xfrm>
          <a:prstGeom prst="rect">
            <a:avLst/>
          </a:prstGeom>
          <a:noFill/>
          <a:ln>
            <a:noFill/>
          </a:ln>
        </p:spPr>
      </p:pic>
      <p:sp>
        <p:nvSpPr>
          <p:cNvPr id="24" name="Google Shape;24;p3"/>
          <p:cNvSpPr txBox="1"/>
          <p:nvPr>
            <p:ph type="title"/>
          </p:nvPr>
        </p:nvSpPr>
        <p:spPr>
          <a:xfrm>
            <a:off x="685801" y="609600"/>
            <a:ext cx="10131425" cy="1456267"/>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3"/>
          <p:cNvSpPr txBox="1"/>
          <p:nvPr>
            <p:ph idx="1" type="body"/>
          </p:nvPr>
        </p:nvSpPr>
        <p:spPr>
          <a:xfrm>
            <a:off x="685801" y="2142067"/>
            <a:ext cx="10131425" cy="3649133"/>
          </a:xfrm>
          <a:prstGeom prst="rect">
            <a:avLst/>
          </a:prstGeom>
          <a:noFill/>
          <a:ln>
            <a:noFill/>
          </a:ln>
        </p:spPr>
        <p:txBody>
          <a:bodyPr anchorCtr="0" anchor="ctr" bIns="45700" lIns="91425" spcFirstLastPara="1" rIns="91425" wrap="square" tIns="45700">
            <a:noAutofit/>
          </a:bodyPr>
          <a:lstStyle>
            <a:lvl1pPr indent="-342900" lvl="0" marL="457200" algn="l">
              <a:spcBef>
                <a:spcPts val="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1000"/>
              </a:spcAft>
              <a:buSzPts val="1800"/>
              <a:buChar char="•"/>
              <a:defRPr/>
            </a:lvl9pPr>
          </a:lstStyle>
          <a:p/>
        </p:txBody>
      </p:sp>
      <p:sp>
        <p:nvSpPr>
          <p:cNvPr id="26" name="Google Shape;26;p3"/>
          <p:cNvSpPr txBox="1"/>
          <p:nvPr>
            <p:ph idx="10" type="dt"/>
          </p:nvPr>
        </p:nvSpPr>
        <p:spPr>
          <a:xfrm>
            <a:off x="8589660" y="5870575"/>
            <a:ext cx="1600200"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7" name="Google Shape;27;p3"/>
          <p:cNvSpPr txBox="1"/>
          <p:nvPr>
            <p:ph idx="11" type="ftr"/>
          </p:nvPr>
        </p:nvSpPr>
        <p:spPr>
          <a:xfrm>
            <a:off x="685800" y="5870575"/>
            <a:ext cx="7827659"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8" name="Google Shape;28;p3"/>
          <p:cNvSpPr txBox="1"/>
          <p:nvPr>
            <p:ph idx="12" type="sldNum"/>
          </p:nvPr>
        </p:nvSpPr>
        <p:spPr>
          <a:xfrm>
            <a:off x="10266060" y="5870575"/>
            <a:ext cx="551167"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wo Content" type="twoObj">
  <p:cSld name="TWO_OBJECTS">
    <p:spTree>
      <p:nvGrpSpPr>
        <p:cNvPr id="29" name="Shape 29"/>
        <p:cNvGrpSpPr/>
        <p:nvPr/>
      </p:nvGrpSpPr>
      <p:grpSpPr>
        <a:xfrm>
          <a:off x="0" y="0"/>
          <a:ext cx="0" cy="0"/>
          <a:chOff x="0" y="0"/>
          <a:chExt cx="0" cy="0"/>
        </a:xfrm>
      </p:grpSpPr>
      <p:pic>
        <p:nvPicPr>
          <p:cNvPr descr="Celestia-R1---OverlayContentHD.png" id="30" name="Google Shape;30;p4"/>
          <p:cNvPicPr preferRelativeResize="0"/>
          <p:nvPr/>
        </p:nvPicPr>
        <p:blipFill rotWithShape="1">
          <a:blip r:embed="rId2">
            <a:alphaModFix/>
          </a:blip>
          <a:srcRect b="0" l="0" r="0" t="0"/>
          <a:stretch/>
        </p:blipFill>
        <p:spPr>
          <a:xfrm>
            <a:off x="0" y="0"/>
            <a:ext cx="12188825" cy="6856214"/>
          </a:xfrm>
          <a:prstGeom prst="rect">
            <a:avLst/>
          </a:prstGeom>
          <a:noFill/>
          <a:ln>
            <a:noFill/>
          </a:ln>
        </p:spPr>
      </p:pic>
      <p:sp>
        <p:nvSpPr>
          <p:cNvPr id="31" name="Google Shape;31;p4"/>
          <p:cNvSpPr txBox="1"/>
          <p:nvPr>
            <p:ph type="title"/>
          </p:nvPr>
        </p:nvSpPr>
        <p:spPr>
          <a:xfrm>
            <a:off x="685801" y="609600"/>
            <a:ext cx="10131425" cy="1456267"/>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4"/>
          <p:cNvSpPr txBox="1"/>
          <p:nvPr>
            <p:ph idx="1" type="body"/>
          </p:nvPr>
        </p:nvSpPr>
        <p:spPr>
          <a:xfrm>
            <a:off x="685802" y="2142067"/>
            <a:ext cx="4995334" cy="3649134"/>
          </a:xfrm>
          <a:prstGeom prst="rect">
            <a:avLst/>
          </a:prstGeom>
          <a:noFill/>
          <a:ln>
            <a:noFill/>
          </a:ln>
        </p:spPr>
        <p:txBody>
          <a:bodyPr anchorCtr="0" anchor="ctr" bIns="45700" lIns="91425" spcFirstLastPara="1" rIns="91425" wrap="square" tIns="45700">
            <a:noAutofit/>
          </a:bodyPr>
          <a:lstStyle>
            <a:lvl1pPr indent="-342900" lvl="0" marL="457200" algn="l">
              <a:spcBef>
                <a:spcPts val="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1000"/>
              </a:spcAft>
              <a:buSzPts val="1800"/>
              <a:buChar char="•"/>
              <a:defRPr/>
            </a:lvl9pPr>
          </a:lstStyle>
          <a:p/>
        </p:txBody>
      </p:sp>
      <p:sp>
        <p:nvSpPr>
          <p:cNvPr id="33" name="Google Shape;33;p4"/>
          <p:cNvSpPr txBox="1"/>
          <p:nvPr>
            <p:ph idx="2" type="body"/>
          </p:nvPr>
        </p:nvSpPr>
        <p:spPr>
          <a:xfrm>
            <a:off x="5821895" y="2142067"/>
            <a:ext cx="4995332" cy="3649133"/>
          </a:xfrm>
          <a:prstGeom prst="rect">
            <a:avLst/>
          </a:prstGeom>
          <a:noFill/>
          <a:ln>
            <a:noFill/>
          </a:ln>
        </p:spPr>
        <p:txBody>
          <a:bodyPr anchorCtr="0" anchor="ctr" bIns="45700" lIns="91425" spcFirstLastPara="1" rIns="91425" wrap="square" tIns="45700">
            <a:noAutofit/>
          </a:bodyPr>
          <a:lstStyle>
            <a:lvl1pPr indent="-342900" lvl="0" marL="457200" algn="l">
              <a:spcBef>
                <a:spcPts val="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1000"/>
              </a:spcAft>
              <a:buSzPts val="1800"/>
              <a:buChar char="•"/>
              <a:defRPr/>
            </a:lvl9pPr>
          </a:lstStyle>
          <a:p/>
        </p:txBody>
      </p:sp>
      <p:sp>
        <p:nvSpPr>
          <p:cNvPr id="34" name="Google Shape;34;p4"/>
          <p:cNvSpPr txBox="1"/>
          <p:nvPr>
            <p:ph idx="10" type="dt"/>
          </p:nvPr>
        </p:nvSpPr>
        <p:spPr>
          <a:xfrm>
            <a:off x="8589660" y="5870575"/>
            <a:ext cx="1600200"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4"/>
          <p:cNvSpPr txBox="1"/>
          <p:nvPr>
            <p:ph idx="11" type="ftr"/>
          </p:nvPr>
        </p:nvSpPr>
        <p:spPr>
          <a:xfrm>
            <a:off x="685800" y="5870575"/>
            <a:ext cx="7827659"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6" name="Google Shape;36;p4"/>
          <p:cNvSpPr txBox="1"/>
          <p:nvPr>
            <p:ph idx="12" type="sldNum"/>
          </p:nvPr>
        </p:nvSpPr>
        <p:spPr>
          <a:xfrm>
            <a:off x="10266060" y="5870575"/>
            <a:ext cx="551167"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ntent with Caption" type="objTx">
  <p:cSld name="OBJECT_WITH_CAPTION_TEXT">
    <p:spTree>
      <p:nvGrpSpPr>
        <p:cNvPr id="37" name="Shape 37"/>
        <p:cNvGrpSpPr/>
        <p:nvPr/>
      </p:nvGrpSpPr>
      <p:grpSpPr>
        <a:xfrm>
          <a:off x="0" y="0"/>
          <a:ext cx="0" cy="0"/>
          <a:chOff x="0" y="0"/>
          <a:chExt cx="0" cy="0"/>
        </a:xfrm>
      </p:grpSpPr>
      <p:pic>
        <p:nvPicPr>
          <p:cNvPr descr="Celestia-R1---OverlayContentHD.png" id="38" name="Google Shape;38;p5"/>
          <p:cNvPicPr preferRelativeResize="0"/>
          <p:nvPr/>
        </p:nvPicPr>
        <p:blipFill rotWithShape="1">
          <a:blip r:embed="rId2">
            <a:alphaModFix/>
          </a:blip>
          <a:srcRect b="0" l="0" r="0" t="0"/>
          <a:stretch/>
        </p:blipFill>
        <p:spPr>
          <a:xfrm>
            <a:off x="0" y="0"/>
            <a:ext cx="12188825" cy="6856214"/>
          </a:xfrm>
          <a:prstGeom prst="rect">
            <a:avLst/>
          </a:prstGeom>
          <a:noFill/>
          <a:ln>
            <a:noFill/>
          </a:ln>
        </p:spPr>
      </p:pic>
      <p:sp>
        <p:nvSpPr>
          <p:cNvPr id="39" name="Google Shape;39;p5"/>
          <p:cNvSpPr txBox="1"/>
          <p:nvPr>
            <p:ph type="title"/>
          </p:nvPr>
        </p:nvSpPr>
        <p:spPr>
          <a:xfrm>
            <a:off x="685800" y="2074333"/>
            <a:ext cx="3680885" cy="137160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Clr>
                <a:schemeClr val="lt1"/>
              </a:buClr>
              <a:buSzPts val="2400"/>
              <a:buFont typeface="Calibri"/>
              <a:buNone/>
              <a:defRPr b="0" sz="2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0" name="Google Shape;40;p5"/>
          <p:cNvSpPr txBox="1"/>
          <p:nvPr>
            <p:ph idx="1" type="body"/>
          </p:nvPr>
        </p:nvSpPr>
        <p:spPr>
          <a:xfrm>
            <a:off x="4648201" y="609601"/>
            <a:ext cx="6169026" cy="5181600"/>
          </a:xfrm>
          <a:prstGeom prst="rect">
            <a:avLst/>
          </a:prstGeom>
          <a:noFill/>
          <a:ln>
            <a:noFill/>
          </a:ln>
        </p:spPr>
        <p:txBody>
          <a:bodyPr anchorCtr="0" anchor="ctr" bIns="45700" lIns="91425" spcFirstLastPara="1" rIns="91425" wrap="square" tIns="45700">
            <a:noAutofit/>
          </a:bodyPr>
          <a:lstStyle>
            <a:lvl1pPr indent="-342900" lvl="0" marL="457200" algn="l">
              <a:spcBef>
                <a:spcPts val="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1000"/>
              </a:spcAft>
              <a:buSzPts val="1800"/>
              <a:buChar char="•"/>
              <a:defRPr/>
            </a:lvl9pPr>
          </a:lstStyle>
          <a:p/>
        </p:txBody>
      </p:sp>
      <p:sp>
        <p:nvSpPr>
          <p:cNvPr id="41" name="Google Shape;41;p5"/>
          <p:cNvSpPr txBox="1"/>
          <p:nvPr>
            <p:ph idx="2" type="body"/>
          </p:nvPr>
        </p:nvSpPr>
        <p:spPr>
          <a:xfrm>
            <a:off x="685800" y="3445933"/>
            <a:ext cx="3680885" cy="1828800"/>
          </a:xfrm>
          <a:prstGeom prst="rect">
            <a:avLst/>
          </a:prstGeom>
          <a:noFill/>
          <a:ln>
            <a:noFill/>
          </a:ln>
        </p:spPr>
        <p:txBody>
          <a:bodyPr anchorCtr="0" anchor="t" bIns="45700" lIns="91425" spcFirstLastPara="1" rIns="91425" wrap="square" tIns="45700">
            <a:noAutofit/>
          </a:bodyPr>
          <a:lstStyle>
            <a:lvl1pPr indent="-228600" lvl="0" marL="457200" algn="l">
              <a:spcBef>
                <a:spcPts val="0"/>
              </a:spcBef>
              <a:spcAft>
                <a:spcPts val="0"/>
              </a:spcAft>
              <a:buSzPts val="1600"/>
              <a:buNone/>
              <a:defRPr sz="1600"/>
            </a:lvl1pPr>
            <a:lvl2pPr indent="-228600" lvl="1" marL="914400" algn="l">
              <a:spcBef>
                <a:spcPts val="1000"/>
              </a:spcBef>
              <a:spcAft>
                <a:spcPts val="0"/>
              </a:spcAft>
              <a:buSzPts val="1200"/>
              <a:buNone/>
              <a:defRPr sz="1200"/>
            </a:lvl2pPr>
            <a:lvl3pPr indent="-228600" lvl="2" marL="1371600" algn="l">
              <a:spcBef>
                <a:spcPts val="1000"/>
              </a:spcBef>
              <a:spcAft>
                <a:spcPts val="0"/>
              </a:spcAft>
              <a:buSzPts val="1000"/>
              <a:buNone/>
              <a:defRPr sz="1000"/>
            </a:lvl3pPr>
            <a:lvl4pPr indent="-228600" lvl="3" marL="1828800" algn="l">
              <a:spcBef>
                <a:spcPts val="1000"/>
              </a:spcBef>
              <a:spcAft>
                <a:spcPts val="0"/>
              </a:spcAft>
              <a:buSzPts val="900"/>
              <a:buNone/>
              <a:defRPr sz="900"/>
            </a:lvl4pPr>
            <a:lvl5pPr indent="-228600" lvl="4" marL="2286000" algn="l">
              <a:spcBef>
                <a:spcPts val="1000"/>
              </a:spcBef>
              <a:spcAft>
                <a:spcPts val="0"/>
              </a:spcAft>
              <a:buSzPts val="900"/>
              <a:buNone/>
              <a:defRPr sz="900"/>
            </a:lvl5pPr>
            <a:lvl6pPr indent="-228600" lvl="5" marL="2743200" algn="l">
              <a:spcBef>
                <a:spcPts val="1000"/>
              </a:spcBef>
              <a:spcAft>
                <a:spcPts val="0"/>
              </a:spcAft>
              <a:buSzPts val="900"/>
              <a:buNone/>
              <a:defRPr sz="900"/>
            </a:lvl6pPr>
            <a:lvl7pPr indent="-228600" lvl="6" marL="3200400" algn="l">
              <a:spcBef>
                <a:spcPts val="1000"/>
              </a:spcBef>
              <a:spcAft>
                <a:spcPts val="0"/>
              </a:spcAft>
              <a:buSzPts val="900"/>
              <a:buNone/>
              <a:defRPr sz="900"/>
            </a:lvl7pPr>
            <a:lvl8pPr indent="-228600" lvl="7" marL="3657600" algn="l">
              <a:spcBef>
                <a:spcPts val="1000"/>
              </a:spcBef>
              <a:spcAft>
                <a:spcPts val="0"/>
              </a:spcAft>
              <a:buSzPts val="900"/>
              <a:buNone/>
              <a:defRPr sz="900"/>
            </a:lvl8pPr>
            <a:lvl9pPr indent="-228600" lvl="8" marL="4114800" algn="l">
              <a:spcBef>
                <a:spcPts val="1000"/>
              </a:spcBef>
              <a:spcAft>
                <a:spcPts val="1000"/>
              </a:spcAft>
              <a:buSzPts val="900"/>
              <a:buNone/>
              <a:defRPr sz="900"/>
            </a:lvl9pPr>
          </a:lstStyle>
          <a:p/>
        </p:txBody>
      </p:sp>
      <p:sp>
        <p:nvSpPr>
          <p:cNvPr id="42" name="Google Shape;42;p5"/>
          <p:cNvSpPr txBox="1"/>
          <p:nvPr>
            <p:ph idx="10" type="dt"/>
          </p:nvPr>
        </p:nvSpPr>
        <p:spPr>
          <a:xfrm>
            <a:off x="8589660" y="5870575"/>
            <a:ext cx="1600200"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5"/>
          <p:cNvSpPr txBox="1"/>
          <p:nvPr>
            <p:ph idx="11" type="ftr"/>
          </p:nvPr>
        </p:nvSpPr>
        <p:spPr>
          <a:xfrm>
            <a:off x="685800" y="5870575"/>
            <a:ext cx="7827659"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 name="Google Shape;44;p5"/>
          <p:cNvSpPr txBox="1"/>
          <p:nvPr>
            <p:ph idx="12" type="sldNum"/>
          </p:nvPr>
        </p:nvSpPr>
        <p:spPr>
          <a:xfrm>
            <a:off x="10266060" y="5870575"/>
            <a:ext cx="551167"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45" name="Shape 45"/>
        <p:cNvGrpSpPr/>
        <p:nvPr/>
      </p:nvGrpSpPr>
      <p:grpSpPr>
        <a:xfrm>
          <a:off x="0" y="0"/>
          <a:ext cx="0" cy="0"/>
          <a:chOff x="0" y="0"/>
          <a:chExt cx="0" cy="0"/>
        </a:xfrm>
      </p:grpSpPr>
      <p:pic>
        <p:nvPicPr>
          <p:cNvPr descr="Celestia-R1---OverlayContentHD.png" id="46" name="Google Shape;46;p6"/>
          <p:cNvPicPr preferRelativeResize="0"/>
          <p:nvPr/>
        </p:nvPicPr>
        <p:blipFill rotWithShape="1">
          <a:blip r:embed="rId2">
            <a:alphaModFix/>
          </a:blip>
          <a:srcRect b="0" l="0" r="0" t="0"/>
          <a:stretch/>
        </p:blipFill>
        <p:spPr>
          <a:xfrm>
            <a:off x="0" y="0"/>
            <a:ext cx="12188825" cy="6856214"/>
          </a:xfrm>
          <a:prstGeom prst="rect">
            <a:avLst/>
          </a:prstGeom>
          <a:noFill/>
          <a:ln>
            <a:noFill/>
          </a:ln>
        </p:spPr>
      </p:pic>
      <p:sp>
        <p:nvSpPr>
          <p:cNvPr id="47" name="Google Shape;47;p6"/>
          <p:cNvSpPr txBox="1"/>
          <p:nvPr>
            <p:ph idx="10" type="dt"/>
          </p:nvPr>
        </p:nvSpPr>
        <p:spPr>
          <a:xfrm>
            <a:off x="8589660" y="5870575"/>
            <a:ext cx="1600200"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6"/>
          <p:cNvSpPr txBox="1"/>
          <p:nvPr>
            <p:ph idx="11" type="ftr"/>
          </p:nvPr>
        </p:nvSpPr>
        <p:spPr>
          <a:xfrm>
            <a:off x="685800" y="5870575"/>
            <a:ext cx="7827659"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9" name="Google Shape;49;p6"/>
          <p:cNvSpPr txBox="1"/>
          <p:nvPr>
            <p:ph idx="12" type="sldNum"/>
          </p:nvPr>
        </p:nvSpPr>
        <p:spPr>
          <a:xfrm>
            <a:off x="10266060" y="5870575"/>
            <a:ext cx="551167"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spTree>
      <p:nvGrpSpPr>
        <p:cNvPr id="50" name="Shape 50"/>
        <p:cNvGrpSpPr/>
        <p:nvPr/>
      </p:nvGrpSpPr>
      <p:grpSpPr>
        <a:xfrm>
          <a:off x="0" y="0"/>
          <a:ext cx="0" cy="0"/>
          <a:chOff x="0" y="0"/>
          <a:chExt cx="0" cy="0"/>
        </a:xfrm>
      </p:grpSpPr>
      <p:pic>
        <p:nvPicPr>
          <p:cNvPr descr="Celestia-R1---OverlayContentHD.png" id="51" name="Google Shape;51;p7"/>
          <p:cNvPicPr preferRelativeResize="0"/>
          <p:nvPr/>
        </p:nvPicPr>
        <p:blipFill rotWithShape="1">
          <a:blip r:embed="rId2">
            <a:alphaModFix/>
          </a:blip>
          <a:srcRect b="0" l="0" r="0" t="0"/>
          <a:stretch/>
        </p:blipFill>
        <p:spPr>
          <a:xfrm>
            <a:off x="0" y="0"/>
            <a:ext cx="12188825" cy="6856214"/>
          </a:xfrm>
          <a:prstGeom prst="rect">
            <a:avLst/>
          </a:prstGeom>
          <a:noFill/>
          <a:ln>
            <a:noFill/>
          </a:ln>
        </p:spPr>
      </p:pic>
      <p:sp>
        <p:nvSpPr>
          <p:cNvPr id="52" name="Google Shape;52;p7"/>
          <p:cNvSpPr txBox="1"/>
          <p:nvPr>
            <p:ph type="title"/>
          </p:nvPr>
        </p:nvSpPr>
        <p:spPr>
          <a:xfrm>
            <a:off x="685800" y="3308581"/>
            <a:ext cx="10131427" cy="146880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Clr>
                <a:schemeClr val="lt1"/>
              </a:buClr>
              <a:buSzPts val="4000"/>
              <a:buFont typeface="Calibri"/>
              <a:buNone/>
              <a:defRPr b="0" sz="40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7"/>
          <p:cNvSpPr txBox="1"/>
          <p:nvPr>
            <p:ph idx="1" type="body"/>
          </p:nvPr>
        </p:nvSpPr>
        <p:spPr>
          <a:xfrm>
            <a:off x="685799" y="4777381"/>
            <a:ext cx="10131428" cy="860400"/>
          </a:xfrm>
          <a:prstGeom prst="rect">
            <a:avLst/>
          </a:prstGeom>
          <a:noFill/>
          <a:ln>
            <a:noFill/>
          </a:ln>
        </p:spPr>
        <p:txBody>
          <a:bodyPr anchorCtr="0" anchor="t" bIns="45700" lIns="91425" spcFirstLastPara="1" rIns="91425" wrap="square" tIns="45700">
            <a:noAutofit/>
          </a:bodyPr>
          <a:lstStyle>
            <a:lvl1pPr indent="-228600" lvl="0" marL="457200" algn="l">
              <a:spcBef>
                <a:spcPts val="0"/>
              </a:spcBef>
              <a:spcAft>
                <a:spcPts val="0"/>
              </a:spcAft>
              <a:buSzPts val="2000"/>
              <a:buNone/>
              <a:defRPr sz="2000" cap="none">
                <a:solidFill>
                  <a:schemeClr val="lt1"/>
                </a:solidFill>
              </a:defRPr>
            </a:lvl1pPr>
            <a:lvl2pPr indent="-228600" lvl="1" marL="914400" algn="l">
              <a:spcBef>
                <a:spcPts val="1000"/>
              </a:spcBef>
              <a:spcAft>
                <a:spcPts val="0"/>
              </a:spcAft>
              <a:buSzPts val="1800"/>
              <a:buNone/>
              <a:defRPr sz="1800">
                <a:solidFill>
                  <a:schemeClr val="lt1"/>
                </a:solidFill>
              </a:defRPr>
            </a:lvl2pPr>
            <a:lvl3pPr indent="-228600" lvl="2" marL="1371600" algn="l">
              <a:spcBef>
                <a:spcPts val="1000"/>
              </a:spcBef>
              <a:spcAft>
                <a:spcPts val="0"/>
              </a:spcAft>
              <a:buSzPts val="1600"/>
              <a:buNone/>
              <a:defRPr sz="1600">
                <a:solidFill>
                  <a:schemeClr val="lt1"/>
                </a:solidFill>
              </a:defRPr>
            </a:lvl3pPr>
            <a:lvl4pPr indent="-228600" lvl="3" marL="1828800" algn="l">
              <a:spcBef>
                <a:spcPts val="1000"/>
              </a:spcBef>
              <a:spcAft>
                <a:spcPts val="0"/>
              </a:spcAft>
              <a:buSzPts val="1400"/>
              <a:buNone/>
              <a:defRPr sz="1400">
                <a:solidFill>
                  <a:schemeClr val="lt1"/>
                </a:solidFill>
              </a:defRPr>
            </a:lvl4pPr>
            <a:lvl5pPr indent="-228600" lvl="4" marL="2286000" algn="l">
              <a:spcBef>
                <a:spcPts val="1000"/>
              </a:spcBef>
              <a:spcAft>
                <a:spcPts val="0"/>
              </a:spcAft>
              <a:buSzPts val="1400"/>
              <a:buNone/>
              <a:defRPr sz="1400">
                <a:solidFill>
                  <a:schemeClr val="lt1"/>
                </a:solidFill>
              </a:defRPr>
            </a:lvl5pPr>
            <a:lvl6pPr indent="-228600" lvl="5" marL="2743200" algn="l">
              <a:spcBef>
                <a:spcPts val="1000"/>
              </a:spcBef>
              <a:spcAft>
                <a:spcPts val="0"/>
              </a:spcAft>
              <a:buSzPts val="1400"/>
              <a:buNone/>
              <a:defRPr sz="1400">
                <a:solidFill>
                  <a:schemeClr val="lt1"/>
                </a:solidFill>
              </a:defRPr>
            </a:lvl6pPr>
            <a:lvl7pPr indent="-228600" lvl="6" marL="3200400" algn="l">
              <a:spcBef>
                <a:spcPts val="1000"/>
              </a:spcBef>
              <a:spcAft>
                <a:spcPts val="0"/>
              </a:spcAft>
              <a:buSzPts val="1400"/>
              <a:buNone/>
              <a:defRPr sz="1400">
                <a:solidFill>
                  <a:schemeClr val="lt1"/>
                </a:solidFill>
              </a:defRPr>
            </a:lvl7pPr>
            <a:lvl8pPr indent="-228600" lvl="7" marL="3657600" algn="l">
              <a:spcBef>
                <a:spcPts val="1000"/>
              </a:spcBef>
              <a:spcAft>
                <a:spcPts val="0"/>
              </a:spcAft>
              <a:buSzPts val="1400"/>
              <a:buNone/>
              <a:defRPr sz="1400">
                <a:solidFill>
                  <a:schemeClr val="lt1"/>
                </a:solidFill>
              </a:defRPr>
            </a:lvl8pPr>
            <a:lvl9pPr indent="-228600" lvl="8" marL="4114800" algn="l">
              <a:spcBef>
                <a:spcPts val="1000"/>
              </a:spcBef>
              <a:spcAft>
                <a:spcPts val="1000"/>
              </a:spcAft>
              <a:buSzPts val="1400"/>
              <a:buNone/>
              <a:defRPr sz="1400">
                <a:solidFill>
                  <a:schemeClr val="lt1"/>
                </a:solidFill>
              </a:defRPr>
            </a:lvl9pPr>
          </a:lstStyle>
          <a:p/>
        </p:txBody>
      </p:sp>
      <p:sp>
        <p:nvSpPr>
          <p:cNvPr id="54" name="Google Shape;54;p7"/>
          <p:cNvSpPr txBox="1"/>
          <p:nvPr>
            <p:ph idx="10" type="dt"/>
          </p:nvPr>
        </p:nvSpPr>
        <p:spPr>
          <a:xfrm>
            <a:off x="8589660" y="5870575"/>
            <a:ext cx="1600200"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5" name="Google Shape;55;p7"/>
          <p:cNvSpPr txBox="1"/>
          <p:nvPr>
            <p:ph idx="11" type="ftr"/>
          </p:nvPr>
        </p:nvSpPr>
        <p:spPr>
          <a:xfrm>
            <a:off x="685800" y="5870575"/>
            <a:ext cx="7827659"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 name="Google Shape;56;p7"/>
          <p:cNvSpPr txBox="1"/>
          <p:nvPr>
            <p:ph idx="12" type="sldNum"/>
          </p:nvPr>
        </p:nvSpPr>
        <p:spPr>
          <a:xfrm>
            <a:off x="10266060" y="5870575"/>
            <a:ext cx="551167"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mparison" type="twoTxTwoObj">
  <p:cSld name="TWO_OBJECTS_WITH_TEXT">
    <p:spTree>
      <p:nvGrpSpPr>
        <p:cNvPr id="57" name="Shape 57"/>
        <p:cNvGrpSpPr/>
        <p:nvPr/>
      </p:nvGrpSpPr>
      <p:grpSpPr>
        <a:xfrm>
          <a:off x="0" y="0"/>
          <a:ext cx="0" cy="0"/>
          <a:chOff x="0" y="0"/>
          <a:chExt cx="0" cy="0"/>
        </a:xfrm>
      </p:grpSpPr>
      <p:sp>
        <p:nvSpPr>
          <p:cNvPr id="58" name="Google Shape;58;p8"/>
          <p:cNvSpPr txBox="1"/>
          <p:nvPr>
            <p:ph type="title"/>
          </p:nvPr>
        </p:nvSpPr>
        <p:spPr>
          <a:xfrm>
            <a:off x="685801" y="609600"/>
            <a:ext cx="10131425" cy="1456267"/>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Clr>
                <a:schemeClr val="lt1"/>
              </a:buClr>
              <a:buSzPts val="3600"/>
              <a:buFont typeface="Calibri"/>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8"/>
          <p:cNvSpPr txBox="1"/>
          <p:nvPr>
            <p:ph idx="1" type="body"/>
          </p:nvPr>
        </p:nvSpPr>
        <p:spPr>
          <a:xfrm>
            <a:off x="973670" y="2218267"/>
            <a:ext cx="4709054" cy="576262"/>
          </a:xfrm>
          <a:prstGeom prst="rect">
            <a:avLst/>
          </a:prstGeom>
          <a:noFill/>
          <a:ln>
            <a:noFill/>
          </a:ln>
        </p:spPr>
        <p:txBody>
          <a:bodyPr anchorCtr="0" anchor="b" bIns="45700" lIns="91425" spcFirstLastPara="1" rIns="91425" wrap="square" tIns="45700">
            <a:noAutofit/>
          </a:bodyPr>
          <a:lstStyle>
            <a:lvl1pPr indent="-228600" lvl="0" marL="457200" algn="l">
              <a:spcBef>
                <a:spcPts val="0"/>
              </a:spcBef>
              <a:spcAft>
                <a:spcPts val="0"/>
              </a:spcAft>
              <a:buSzPts val="2800"/>
              <a:buNone/>
              <a:defRPr b="0" sz="2800"/>
            </a:lvl1pPr>
            <a:lvl2pPr indent="-228600" lvl="1" marL="914400" algn="l">
              <a:spcBef>
                <a:spcPts val="1000"/>
              </a:spcBef>
              <a:spcAft>
                <a:spcPts val="0"/>
              </a:spcAft>
              <a:buSzPts val="2000"/>
              <a:buNone/>
              <a:defRPr b="1" sz="2000"/>
            </a:lvl2pPr>
            <a:lvl3pPr indent="-228600" lvl="2" marL="1371600" algn="l">
              <a:spcBef>
                <a:spcPts val="1000"/>
              </a:spcBef>
              <a:spcAft>
                <a:spcPts val="0"/>
              </a:spcAft>
              <a:buSzPts val="1800"/>
              <a:buNone/>
              <a:defRPr b="1" sz="1800"/>
            </a:lvl3pPr>
            <a:lvl4pPr indent="-228600" lvl="3" marL="1828800" algn="l">
              <a:spcBef>
                <a:spcPts val="1000"/>
              </a:spcBef>
              <a:spcAft>
                <a:spcPts val="0"/>
              </a:spcAft>
              <a:buSzPts val="1600"/>
              <a:buNone/>
              <a:defRPr b="1" sz="1600"/>
            </a:lvl4pPr>
            <a:lvl5pPr indent="-228600" lvl="4" marL="2286000" algn="l">
              <a:spcBef>
                <a:spcPts val="1000"/>
              </a:spcBef>
              <a:spcAft>
                <a:spcPts val="0"/>
              </a:spcAft>
              <a:buSzPts val="1600"/>
              <a:buNone/>
              <a:defRPr b="1" sz="1600"/>
            </a:lvl5pPr>
            <a:lvl6pPr indent="-228600" lvl="5" marL="2743200" algn="l">
              <a:spcBef>
                <a:spcPts val="1000"/>
              </a:spcBef>
              <a:spcAft>
                <a:spcPts val="0"/>
              </a:spcAft>
              <a:buSzPts val="1600"/>
              <a:buNone/>
              <a:defRPr b="1" sz="1600"/>
            </a:lvl6pPr>
            <a:lvl7pPr indent="-228600" lvl="6" marL="3200400" algn="l">
              <a:spcBef>
                <a:spcPts val="1000"/>
              </a:spcBef>
              <a:spcAft>
                <a:spcPts val="0"/>
              </a:spcAft>
              <a:buSzPts val="1600"/>
              <a:buNone/>
              <a:defRPr b="1" sz="1600"/>
            </a:lvl7pPr>
            <a:lvl8pPr indent="-228600" lvl="7" marL="3657600" algn="l">
              <a:spcBef>
                <a:spcPts val="1000"/>
              </a:spcBef>
              <a:spcAft>
                <a:spcPts val="0"/>
              </a:spcAft>
              <a:buSzPts val="1600"/>
              <a:buNone/>
              <a:defRPr b="1" sz="1600"/>
            </a:lvl8pPr>
            <a:lvl9pPr indent="-228600" lvl="8" marL="4114800" algn="l">
              <a:spcBef>
                <a:spcPts val="1000"/>
              </a:spcBef>
              <a:spcAft>
                <a:spcPts val="1000"/>
              </a:spcAft>
              <a:buSzPts val="1600"/>
              <a:buNone/>
              <a:defRPr b="1" sz="1600"/>
            </a:lvl9pPr>
          </a:lstStyle>
          <a:p/>
        </p:txBody>
      </p:sp>
      <p:sp>
        <p:nvSpPr>
          <p:cNvPr id="60" name="Google Shape;60;p8"/>
          <p:cNvSpPr txBox="1"/>
          <p:nvPr>
            <p:ph idx="2" type="body"/>
          </p:nvPr>
        </p:nvSpPr>
        <p:spPr>
          <a:xfrm>
            <a:off x="685801" y="2870201"/>
            <a:ext cx="4996923" cy="2920998"/>
          </a:xfrm>
          <a:prstGeom prst="rect">
            <a:avLst/>
          </a:prstGeom>
          <a:noFill/>
          <a:ln>
            <a:noFill/>
          </a:ln>
        </p:spPr>
        <p:txBody>
          <a:bodyPr anchorCtr="0" anchor="t" bIns="45700" lIns="91425" spcFirstLastPara="1" rIns="91425" wrap="square" tIns="45700">
            <a:noAutofit/>
          </a:bodyPr>
          <a:lstStyle>
            <a:lvl1pPr indent="-342900" lvl="0" marL="457200" algn="l">
              <a:spcBef>
                <a:spcPts val="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1000"/>
              </a:spcAft>
              <a:buSzPts val="1800"/>
              <a:buChar char="•"/>
              <a:defRPr/>
            </a:lvl9pPr>
          </a:lstStyle>
          <a:p/>
        </p:txBody>
      </p:sp>
      <p:sp>
        <p:nvSpPr>
          <p:cNvPr id="61" name="Google Shape;61;p8"/>
          <p:cNvSpPr txBox="1"/>
          <p:nvPr>
            <p:ph idx="3" type="body"/>
          </p:nvPr>
        </p:nvSpPr>
        <p:spPr>
          <a:xfrm>
            <a:off x="6096003" y="2226734"/>
            <a:ext cx="4722813" cy="576262"/>
          </a:xfrm>
          <a:prstGeom prst="rect">
            <a:avLst/>
          </a:prstGeom>
          <a:noFill/>
          <a:ln>
            <a:noFill/>
          </a:ln>
        </p:spPr>
        <p:txBody>
          <a:bodyPr anchorCtr="0" anchor="b" bIns="45700" lIns="91425" spcFirstLastPara="1" rIns="91425" wrap="square" tIns="45700">
            <a:noAutofit/>
          </a:bodyPr>
          <a:lstStyle>
            <a:lvl1pPr indent="-228600" lvl="0" marL="457200" algn="l">
              <a:spcBef>
                <a:spcPts val="0"/>
              </a:spcBef>
              <a:spcAft>
                <a:spcPts val="0"/>
              </a:spcAft>
              <a:buSzPts val="2800"/>
              <a:buNone/>
              <a:defRPr b="0" sz="2800"/>
            </a:lvl1pPr>
            <a:lvl2pPr indent="-228600" lvl="1" marL="914400" algn="l">
              <a:spcBef>
                <a:spcPts val="1000"/>
              </a:spcBef>
              <a:spcAft>
                <a:spcPts val="0"/>
              </a:spcAft>
              <a:buSzPts val="2000"/>
              <a:buNone/>
              <a:defRPr b="1" sz="2000"/>
            </a:lvl2pPr>
            <a:lvl3pPr indent="-228600" lvl="2" marL="1371600" algn="l">
              <a:spcBef>
                <a:spcPts val="1000"/>
              </a:spcBef>
              <a:spcAft>
                <a:spcPts val="0"/>
              </a:spcAft>
              <a:buSzPts val="1800"/>
              <a:buNone/>
              <a:defRPr b="1" sz="1800"/>
            </a:lvl3pPr>
            <a:lvl4pPr indent="-228600" lvl="3" marL="1828800" algn="l">
              <a:spcBef>
                <a:spcPts val="1000"/>
              </a:spcBef>
              <a:spcAft>
                <a:spcPts val="0"/>
              </a:spcAft>
              <a:buSzPts val="1600"/>
              <a:buNone/>
              <a:defRPr b="1" sz="1600"/>
            </a:lvl4pPr>
            <a:lvl5pPr indent="-228600" lvl="4" marL="2286000" algn="l">
              <a:spcBef>
                <a:spcPts val="1000"/>
              </a:spcBef>
              <a:spcAft>
                <a:spcPts val="0"/>
              </a:spcAft>
              <a:buSzPts val="1600"/>
              <a:buNone/>
              <a:defRPr b="1" sz="1600"/>
            </a:lvl5pPr>
            <a:lvl6pPr indent="-228600" lvl="5" marL="2743200" algn="l">
              <a:spcBef>
                <a:spcPts val="1000"/>
              </a:spcBef>
              <a:spcAft>
                <a:spcPts val="0"/>
              </a:spcAft>
              <a:buSzPts val="1600"/>
              <a:buNone/>
              <a:defRPr b="1" sz="1600"/>
            </a:lvl6pPr>
            <a:lvl7pPr indent="-228600" lvl="6" marL="3200400" algn="l">
              <a:spcBef>
                <a:spcPts val="1000"/>
              </a:spcBef>
              <a:spcAft>
                <a:spcPts val="0"/>
              </a:spcAft>
              <a:buSzPts val="1600"/>
              <a:buNone/>
              <a:defRPr b="1" sz="1600"/>
            </a:lvl7pPr>
            <a:lvl8pPr indent="-228600" lvl="7" marL="3657600" algn="l">
              <a:spcBef>
                <a:spcPts val="1000"/>
              </a:spcBef>
              <a:spcAft>
                <a:spcPts val="0"/>
              </a:spcAft>
              <a:buSzPts val="1600"/>
              <a:buNone/>
              <a:defRPr b="1" sz="1600"/>
            </a:lvl8pPr>
            <a:lvl9pPr indent="-228600" lvl="8" marL="4114800" algn="l">
              <a:spcBef>
                <a:spcPts val="1000"/>
              </a:spcBef>
              <a:spcAft>
                <a:spcPts val="1000"/>
              </a:spcAft>
              <a:buSzPts val="1600"/>
              <a:buNone/>
              <a:defRPr b="1" sz="1600"/>
            </a:lvl9pPr>
          </a:lstStyle>
          <a:p/>
        </p:txBody>
      </p:sp>
      <p:sp>
        <p:nvSpPr>
          <p:cNvPr id="62" name="Google Shape;62;p8"/>
          <p:cNvSpPr txBox="1"/>
          <p:nvPr>
            <p:ph idx="4" type="body"/>
          </p:nvPr>
        </p:nvSpPr>
        <p:spPr>
          <a:xfrm>
            <a:off x="5823483" y="2870201"/>
            <a:ext cx="4995334" cy="2920998"/>
          </a:xfrm>
          <a:prstGeom prst="rect">
            <a:avLst/>
          </a:prstGeom>
          <a:noFill/>
          <a:ln>
            <a:noFill/>
          </a:ln>
        </p:spPr>
        <p:txBody>
          <a:bodyPr anchorCtr="0" anchor="t" bIns="45700" lIns="91425" spcFirstLastPara="1" rIns="91425" wrap="square" tIns="45700">
            <a:noAutofit/>
          </a:bodyPr>
          <a:lstStyle>
            <a:lvl1pPr indent="-342900" lvl="0" marL="457200" algn="l">
              <a:spcBef>
                <a:spcPts val="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1000"/>
              </a:spcAft>
              <a:buSzPts val="1800"/>
              <a:buChar char="•"/>
              <a:defRPr/>
            </a:lvl9pPr>
          </a:lstStyle>
          <a:p/>
        </p:txBody>
      </p:sp>
      <p:sp>
        <p:nvSpPr>
          <p:cNvPr id="63" name="Google Shape;63;p8"/>
          <p:cNvSpPr txBox="1"/>
          <p:nvPr>
            <p:ph idx="10" type="dt"/>
          </p:nvPr>
        </p:nvSpPr>
        <p:spPr>
          <a:xfrm>
            <a:off x="8589660" y="5870575"/>
            <a:ext cx="1600200"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8"/>
          <p:cNvSpPr txBox="1"/>
          <p:nvPr>
            <p:ph idx="11" type="ftr"/>
          </p:nvPr>
        </p:nvSpPr>
        <p:spPr>
          <a:xfrm>
            <a:off x="685800" y="5870575"/>
            <a:ext cx="7827659"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5" name="Google Shape;65;p8"/>
          <p:cNvSpPr txBox="1"/>
          <p:nvPr>
            <p:ph idx="12" type="sldNum"/>
          </p:nvPr>
        </p:nvSpPr>
        <p:spPr>
          <a:xfrm>
            <a:off x="10266060" y="5870575"/>
            <a:ext cx="551167"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66" name="Shape 66"/>
        <p:cNvGrpSpPr/>
        <p:nvPr/>
      </p:nvGrpSpPr>
      <p:grpSpPr>
        <a:xfrm>
          <a:off x="0" y="0"/>
          <a:ext cx="0" cy="0"/>
          <a:chOff x="0" y="0"/>
          <a:chExt cx="0" cy="0"/>
        </a:xfrm>
      </p:grpSpPr>
      <p:pic>
        <p:nvPicPr>
          <p:cNvPr descr="Celestia-R1---OverlayContentHD.png" id="67" name="Google Shape;67;p9"/>
          <p:cNvPicPr preferRelativeResize="0"/>
          <p:nvPr/>
        </p:nvPicPr>
        <p:blipFill rotWithShape="1">
          <a:blip r:embed="rId2">
            <a:alphaModFix/>
          </a:blip>
          <a:srcRect b="0" l="0" r="0" t="0"/>
          <a:stretch/>
        </p:blipFill>
        <p:spPr>
          <a:xfrm>
            <a:off x="0" y="0"/>
            <a:ext cx="12188825" cy="6856214"/>
          </a:xfrm>
          <a:prstGeom prst="rect">
            <a:avLst/>
          </a:prstGeom>
          <a:noFill/>
          <a:ln>
            <a:noFill/>
          </a:ln>
        </p:spPr>
      </p:pic>
      <p:sp>
        <p:nvSpPr>
          <p:cNvPr id="68" name="Google Shape;68;p9"/>
          <p:cNvSpPr txBox="1"/>
          <p:nvPr>
            <p:ph type="title"/>
          </p:nvPr>
        </p:nvSpPr>
        <p:spPr>
          <a:xfrm>
            <a:off x="685801" y="609600"/>
            <a:ext cx="10131425" cy="1456267"/>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9" name="Google Shape;69;p9"/>
          <p:cNvSpPr txBox="1"/>
          <p:nvPr>
            <p:ph idx="10" type="dt"/>
          </p:nvPr>
        </p:nvSpPr>
        <p:spPr>
          <a:xfrm>
            <a:off x="8589660" y="5870575"/>
            <a:ext cx="1600200"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9"/>
          <p:cNvSpPr txBox="1"/>
          <p:nvPr>
            <p:ph idx="11" type="ftr"/>
          </p:nvPr>
        </p:nvSpPr>
        <p:spPr>
          <a:xfrm>
            <a:off x="685800" y="5870575"/>
            <a:ext cx="7827659"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9"/>
          <p:cNvSpPr txBox="1"/>
          <p:nvPr>
            <p:ph idx="12" type="sldNum"/>
          </p:nvPr>
        </p:nvSpPr>
        <p:spPr>
          <a:xfrm>
            <a:off x="10266060" y="5870575"/>
            <a:ext cx="551167"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Picture with Caption" type="picTx">
  <p:cSld name="PICTURE_WITH_CAPTION_TEXT">
    <p:spTree>
      <p:nvGrpSpPr>
        <p:cNvPr id="72" name="Shape 72"/>
        <p:cNvGrpSpPr/>
        <p:nvPr/>
      </p:nvGrpSpPr>
      <p:grpSpPr>
        <a:xfrm>
          <a:off x="0" y="0"/>
          <a:ext cx="0" cy="0"/>
          <a:chOff x="0" y="0"/>
          <a:chExt cx="0" cy="0"/>
        </a:xfrm>
      </p:grpSpPr>
      <p:pic>
        <p:nvPicPr>
          <p:cNvPr descr="Celestia-R1---OverlayContentHD.png" id="73" name="Google Shape;73;p10"/>
          <p:cNvPicPr preferRelativeResize="0"/>
          <p:nvPr/>
        </p:nvPicPr>
        <p:blipFill rotWithShape="1">
          <a:blip r:embed="rId2">
            <a:alphaModFix/>
          </a:blip>
          <a:srcRect b="0" l="0" r="0" t="0"/>
          <a:stretch/>
        </p:blipFill>
        <p:spPr>
          <a:xfrm>
            <a:off x="0" y="0"/>
            <a:ext cx="12188825" cy="6856214"/>
          </a:xfrm>
          <a:prstGeom prst="rect">
            <a:avLst/>
          </a:prstGeom>
          <a:noFill/>
          <a:ln>
            <a:noFill/>
          </a:ln>
        </p:spPr>
      </p:pic>
      <p:sp>
        <p:nvSpPr>
          <p:cNvPr id="74" name="Google Shape;74;p10"/>
          <p:cNvSpPr txBox="1"/>
          <p:nvPr>
            <p:ph type="title"/>
          </p:nvPr>
        </p:nvSpPr>
        <p:spPr>
          <a:xfrm>
            <a:off x="685800" y="1600200"/>
            <a:ext cx="6164653" cy="137160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Clr>
                <a:schemeClr val="lt1"/>
              </a:buClr>
              <a:buSzPts val="2800"/>
              <a:buFont typeface="Calibri"/>
              <a:buNone/>
              <a:defRPr b="0" sz="2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5" name="Google Shape;75;p10"/>
          <p:cNvSpPr/>
          <p:nvPr>
            <p:ph idx="2" type="pic"/>
          </p:nvPr>
        </p:nvSpPr>
        <p:spPr>
          <a:xfrm>
            <a:off x="7536253" y="914400"/>
            <a:ext cx="3280974" cy="4572000"/>
          </a:xfrm>
          <a:prstGeom prst="roundRect">
            <a:avLst>
              <a:gd fmla="val 4280" name="adj"/>
            </a:avLst>
          </a:prstGeom>
          <a:noFill/>
          <a:ln cap="sq" cmpd="dbl" w="50800">
            <a:solidFill>
              <a:srgbClr val="FFFFFF"/>
            </a:solidFill>
            <a:prstDash val="solid"/>
            <a:miter lim="800000"/>
            <a:headEnd len="sm" w="sm" type="none"/>
            <a:tailEnd len="sm" w="sm" type="none"/>
          </a:ln>
          <a:effectLst>
            <a:outerShdw blurRad="254000" rotWithShape="0" algn="tl">
              <a:srgbClr val="000000">
                <a:alpha val="42745"/>
              </a:srgbClr>
            </a:outerShdw>
          </a:effectLst>
        </p:spPr>
        <p:txBody>
          <a:bodyPr anchorCtr="0" anchor="t" bIns="45700" lIns="91425" spcFirstLastPara="1" rIns="91425" wrap="square" tIns="45700">
            <a:noAutofit/>
          </a:bodyPr>
          <a:lstStyle>
            <a:lvl1pPr lvl="0" marR="0" rtl="0" algn="ctr">
              <a:spcBef>
                <a:spcPts val="0"/>
              </a:spcBef>
              <a:spcAft>
                <a:spcPts val="0"/>
              </a:spcAft>
              <a:buClr>
                <a:schemeClr val="lt1"/>
              </a:buClr>
              <a:buSzPts val="1600"/>
              <a:buFont typeface="Arial"/>
              <a:buNone/>
              <a:defRPr b="0" i="0" sz="1600" u="none" cap="none" strike="noStrike">
                <a:solidFill>
                  <a:schemeClr val="lt1"/>
                </a:solidFill>
                <a:latin typeface="Calibri"/>
                <a:ea typeface="Calibri"/>
                <a:cs typeface="Calibri"/>
                <a:sym typeface="Calibri"/>
              </a:defRPr>
            </a:lvl1pPr>
            <a:lvl2pPr lvl="1" marR="0" rtl="0" algn="l">
              <a:spcBef>
                <a:spcPts val="1000"/>
              </a:spcBef>
              <a:spcAft>
                <a:spcPts val="0"/>
              </a:spcAft>
              <a:buClr>
                <a:schemeClr val="lt1"/>
              </a:buClr>
              <a:buSzPts val="1600"/>
              <a:buFont typeface="Arial"/>
              <a:buNone/>
              <a:defRPr b="0" i="0" sz="1600" u="none" cap="none" strike="noStrike">
                <a:solidFill>
                  <a:schemeClr val="lt1"/>
                </a:solidFill>
                <a:latin typeface="Calibri"/>
                <a:ea typeface="Calibri"/>
                <a:cs typeface="Calibri"/>
                <a:sym typeface="Calibri"/>
              </a:defRPr>
            </a:lvl2pPr>
            <a:lvl3pPr lvl="2" marR="0" rtl="0" algn="l">
              <a:spcBef>
                <a:spcPts val="1000"/>
              </a:spcBef>
              <a:spcAft>
                <a:spcPts val="0"/>
              </a:spcAft>
              <a:buClr>
                <a:schemeClr val="lt1"/>
              </a:buClr>
              <a:buSzPts val="1600"/>
              <a:buFont typeface="Arial"/>
              <a:buNone/>
              <a:defRPr b="0" i="0" sz="1600" u="none" cap="none" strike="noStrike">
                <a:solidFill>
                  <a:schemeClr val="lt1"/>
                </a:solidFill>
                <a:latin typeface="Calibri"/>
                <a:ea typeface="Calibri"/>
                <a:cs typeface="Calibri"/>
                <a:sym typeface="Calibri"/>
              </a:defRPr>
            </a:lvl3pPr>
            <a:lvl4pPr lvl="3" marR="0" rtl="0" algn="l">
              <a:spcBef>
                <a:spcPts val="1000"/>
              </a:spcBef>
              <a:spcAft>
                <a:spcPts val="0"/>
              </a:spcAft>
              <a:buClr>
                <a:schemeClr val="lt1"/>
              </a:buClr>
              <a:buSzPts val="1600"/>
              <a:buFont typeface="Arial"/>
              <a:buNone/>
              <a:defRPr b="0" i="0" sz="1600" u="none" cap="none" strike="noStrike">
                <a:solidFill>
                  <a:schemeClr val="lt1"/>
                </a:solidFill>
                <a:latin typeface="Calibri"/>
                <a:ea typeface="Calibri"/>
                <a:cs typeface="Calibri"/>
                <a:sym typeface="Calibri"/>
              </a:defRPr>
            </a:lvl4pPr>
            <a:lvl5pPr lvl="4" marR="0" rtl="0" algn="l">
              <a:spcBef>
                <a:spcPts val="1000"/>
              </a:spcBef>
              <a:spcAft>
                <a:spcPts val="0"/>
              </a:spcAft>
              <a:buClr>
                <a:schemeClr val="lt1"/>
              </a:buClr>
              <a:buSzPts val="1600"/>
              <a:buFont typeface="Arial"/>
              <a:buNone/>
              <a:defRPr b="0" i="0" sz="1600" u="none" cap="none" strike="noStrike">
                <a:solidFill>
                  <a:schemeClr val="lt1"/>
                </a:solidFill>
                <a:latin typeface="Calibri"/>
                <a:ea typeface="Calibri"/>
                <a:cs typeface="Calibri"/>
                <a:sym typeface="Calibri"/>
              </a:defRPr>
            </a:lvl5pPr>
            <a:lvl6pPr lvl="5" marR="0" rtl="0" algn="l">
              <a:spcBef>
                <a:spcPts val="1000"/>
              </a:spcBef>
              <a:spcAft>
                <a:spcPts val="0"/>
              </a:spcAft>
              <a:buClr>
                <a:schemeClr val="lt1"/>
              </a:buClr>
              <a:buSzPts val="1600"/>
              <a:buFont typeface="Arial"/>
              <a:buNone/>
              <a:defRPr b="0" i="0" sz="1600" u="none" cap="none" strike="noStrike">
                <a:solidFill>
                  <a:schemeClr val="lt1"/>
                </a:solidFill>
                <a:latin typeface="Calibri"/>
                <a:ea typeface="Calibri"/>
                <a:cs typeface="Calibri"/>
                <a:sym typeface="Calibri"/>
              </a:defRPr>
            </a:lvl6pPr>
            <a:lvl7pPr lvl="6" marR="0" rtl="0" algn="l">
              <a:spcBef>
                <a:spcPts val="1000"/>
              </a:spcBef>
              <a:spcAft>
                <a:spcPts val="0"/>
              </a:spcAft>
              <a:buClr>
                <a:schemeClr val="lt1"/>
              </a:buClr>
              <a:buSzPts val="1600"/>
              <a:buFont typeface="Arial"/>
              <a:buNone/>
              <a:defRPr b="0" i="0" sz="1600" u="none" cap="none" strike="noStrike">
                <a:solidFill>
                  <a:schemeClr val="lt1"/>
                </a:solidFill>
                <a:latin typeface="Calibri"/>
                <a:ea typeface="Calibri"/>
                <a:cs typeface="Calibri"/>
                <a:sym typeface="Calibri"/>
              </a:defRPr>
            </a:lvl7pPr>
            <a:lvl8pPr lvl="7" marR="0" rtl="0" algn="l">
              <a:spcBef>
                <a:spcPts val="1000"/>
              </a:spcBef>
              <a:spcAft>
                <a:spcPts val="0"/>
              </a:spcAft>
              <a:buClr>
                <a:schemeClr val="lt1"/>
              </a:buClr>
              <a:buSzPts val="1600"/>
              <a:buFont typeface="Arial"/>
              <a:buNone/>
              <a:defRPr b="0" i="0" sz="1600" u="none" cap="none" strike="noStrike">
                <a:solidFill>
                  <a:schemeClr val="lt1"/>
                </a:solidFill>
                <a:latin typeface="Calibri"/>
                <a:ea typeface="Calibri"/>
                <a:cs typeface="Calibri"/>
                <a:sym typeface="Calibri"/>
              </a:defRPr>
            </a:lvl8pPr>
            <a:lvl9pPr lvl="8" marR="0" rtl="0" algn="l">
              <a:spcBef>
                <a:spcPts val="1000"/>
              </a:spcBef>
              <a:spcAft>
                <a:spcPts val="1000"/>
              </a:spcAft>
              <a:buClr>
                <a:schemeClr val="lt1"/>
              </a:buClr>
              <a:buSzPts val="1600"/>
              <a:buFont typeface="Arial"/>
              <a:buNone/>
              <a:defRPr b="0" i="0" sz="1600" u="none" cap="none" strike="noStrike">
                <a:solidFill>
                  <a:schemeClr val="lt1"/>
                </a:solidFill>
                <a:latin typeface="Calibri"/>
                <a:ea typeface="Calibri"/>
                <a:cs typeface="Calibri"/>
                <a:sym typeface="Calibri"/>
              </a:defRPr>
            </a:lvl9pPr>
          </a:lstStyle>
          <a:p/>
        </p:txBody>
      </p:sp>
      <p:sp>
        <p:nvSpPr>
          <p:cNvPr id="76" name="Google Shape;76;p10"/>
          <p:cNvSpPr txBox="1"/>
          <p:nvPr>
            <p:ph idx="1" type="body"/>
          </p:nvPr>
        </p:nvSpPr>
        <p:spPr>
          <a:xfrm>
            <a:off x="685800" y="2971800"/>
            <a:ext cx="6164653" cy="1828800"/>
          </a:xfrm>
          <a:prstGeom prst="rect">
            <a:avLst/>
          </a:prstGeom>
          <a:noFill/>
          <a:ln>
            <a:noFill/>
          </a:ln>
        </p:spPr>
        <p:txBody>
          <a:bodyPr anchorCtr="0" anchor="t" bIns="45700" lIns="91425" spcFirstLastPara="1" rIns="91425" wrap="square" tIns="45700">
            <a:noAutofit/>
          </a:bodyPr>
          <a:lstStyle>
            <a:lvl1pPr indent="-228600" lvl="0" marL="457200" algn="l">
              <a:spcBef>
                <a:spcPts val="0"/>
              </a:spcBef>
              <a:spcAft>
                <a:spcPts val="0"/>
              </a:spcAft>
              <a:buSzPts val="1800"/>
              <a:buNone/>
              <a:defRPr sz="1800"/>
            </a:lvl1pPr>
            <a:lvl2pPr indent="-228600" lvl="1" marL="914400" algn="l">
              <a:spcBef>
                <a:spcPts val="1000"/>
              </a:spcBef>
              <a:spcAft>
                <a:spcPts val="0"/>
              </a:spcAft>
              <a:buSzPts val="1200"/>
              <a:buNone/>
              <a:defRPr sz="1200"/>
            </a:lvl2pPr>
            <a:lvl3pPr indent="-228600" lvl="2" marL="1371600" algn="l">
              <a:spcBef>
                <a:spcPts val="1000"/>
              </a:spcBef>
              <a:spcAft>
                <a:spcPts val="0"/>
              </a:spcAft>
              <a:buSzPts val="1000"/>
              <a:buNone/>
              <a:defRPr sz="1000"/>
            </a:lvl3pPr>
            <a:lvl4pPr indent="-228600" lvl="3" marL="1828800" algn="l">
              <a:spcBef>
                <a:spcPts val="1000"/>
              </a:spcBef>
              <a:spcAft>
                <a:spcPts val="0"/>
              </a:spcAft>
              <a:buSzPts val="900"/>
              <a:buNone/>
              <a:defRPr sz="900"/>
            </a:lvl4pPr>
            <a:lvl5pPr indent="-228600" lvl="4" marL="2286000" algn="l">
              <a:spcBef>
                <a:spcPts val="1000"/>
              </a:spcBef>
              <a:spcAft>
                <a:spcPts val="0"/>
              </a:spcAft>
              <a:buSzPts val="900"/>
              <a:buNone/>
              <a:defRPr sz="900"/>
            </a:lvl5pPr>
            <a:lvl6pPr indent="-228600" lvl="5" marL="2743200" algn="l">
              <a:spcBef>
                <a:spcPts val="1000"/>
              </a:spcBef>
              <a:spcAft>
                <a:spcPts val="0"/>
              </a:spcAft>
              <a:buSzPts val="900"/>
              <a:buNone/>
              <a:defRPr sz="900"/>
            </a:lvl6pPr>
            <a:lvl7pPr indent="-228600" lvl="6" marL="3200400" algn="l">
              <a:spcBef>
                <a:spcPts val="1000"/>
              </a:spcBef>
              <a:spcAft>
                <a:spcPts val="0"/>
              </a:spcAft>
              <a:buSzPts val="900"/>
              <a:buNone/>
              <a:defRPr sz="900"/>
            </a:lvl7pPr>
            <a:lvl8pPr indent="-228600" lvl="7" marL="3657600" algn="l">
              <a:spcBef>
                <a:spcPts val="1000"/>
              </a:spcBef>
              <a:spcAft>
                <a:spcPts val="0"/>
              </a:spcAft>
              <a:buSzPts val="900"/>
              <a:buNone/>
              <a:defRPr sz="900"/>
            </a:lvl8pPr>
            <a:lvl9pPr indent="-228600" lvl="8" marL="4114800" algn="l">
              <a:spcBef>
                <a:spcPts val="1000"/>
              </a:spcBef>
              <a:spcAft>
                <a:spcPts val="1000"/>
              </a:spcAft>
              <a:buSzPts val="900"/>
              <a:buNone/>
              <a:defRPr sz="900"/>
            </a:lvl9pPr>
          </a:lstStyle>
          <a:p/>
        </p:txBody>
      </p:sp>
      <p:sp>
        <p:nvSpPr>
          <p:cNvPr id="77" name="Google Shape;77;p10"/>
          <p:cNvSpPr txBox="1"/>
          <p:nvPr>
            <p:ph idx="10" type="dt"/>
          </p:nvPr>
        </p:nvSpPr>
        <p:spPr>
          <a:xfrm>
            <a:off x="8589660" y="5870575"/>
            <a:ext cx="1600200"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10"/>
          <p:cNvSpPr txBox="1"/>
          <p:nvPr>
            <p:ph idx="11" type="ftr"/>
          </p:nvPr>
        </p:nvSpPr>
        <p:spPr>
          <a:xfrm>
            <a:off x="685800" y="5870575"/>
            <a:ext cx="7827659"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10"/>
          <p:cNvSpPr txBox="1"/>
          <p:nvPr>
            <p:ph idx="12" type="sldNum"/>
          </p:nvPr>
        </p:nvSpPr>
        <p:spPr>
          <a:xfrm>
            <a:off x="10266060" y="5870575"/>
            <a:ext cx="551167"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Panoramic Picture with Caption">
  <p:cSld name="Panoramic Picture with Caption">
    <p:spTree>
      <p:nvGrpSpPr>
        <p:cNvPr id="80" name="Shape 80"/>
        <p:cNvGrpSpPr/>
        <p:nvPr/>
      </p:nvGrpSpPr>
      <p:grpSpPr>
        <a:xfrm>
          <a:off x="0" y="0"/>
          <a:ext cx="0" cy="0"/>
          <a:chOff x="0" y="0"/>
          <a:chExt cx="0" cy="0"/>
        </a:xfrm>
      </p:grpSpPr>
      <p:pic>
        <p:nvPicPr>
          <p:cNvPr descr="Celestia-R1---OverlayContentHD.png" id="81" name="Google Shape;81;p11"/>
          <p:cNvPicPr preferRelativeResize="0"/>
          <p:nvPr/>
        </p:nvPicPr>
        <p:blipFill rotWithShape="1">
          <a:blip r:embed="rId2">
            <a:alphaModFix/>
          </a:blip>
          <a:srcRect b="0" l="0" r="0" t="0"/>
          <a:stretch/>
        </p:blipFill>
        <p:spPr>
          <a:xfrm>
            <a:off x="0" y="0"/>
            <a:ext cx="12188825" cy="6856214"/>
          </a:xfrm>
          <a:prstGeom prst="rect">
            <a:avLst/>
          </a:prstGeom>
          <a:noFill/>
          <a:ln>
            <a:noFill/>
          </a:ln>
        </p:spPr>
      </p:pic>
      <p:sp>
        <p:nvSpPr>
          <p:cNvPr id="82" name="Google Shape;82;p11"/>
          <p:cNvSpPr txBox="1"/>
          <p:nvPr>
            <p:ph type="title"/>
          </p:nvPr>
        </p:nvSpPr>
        <p:spPr>
          <a:xfrm>
            <a:off x="685800" y="4732865"/>
            <a:ext cx="10131427" cy="566738"/>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Clr>
                <a:schemeClr val="lt1"/>
              </a:buClr>
              <a:buSzPts val="2400"/>
              <a:buFont typeface="Calibri"/>
              <a:buNone/>
              <a:defRPr b="0" sz="2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11"/>
          <p:cNvSpPr/>
          <p:nvPr>
            <p:ph idx="2" type="pic"/>
          </p:nvPr>
        </p:nvSpPr>
        <p:spPr>
          <a:xfrm>
            <a:off x="1371600" y="932112"/>
            <a:ext cx="8759827" cy="3164976"/>
          </a:xfrm>
          <a:prstGeom prst="roundRect">
            <a:avLst>
              <a:gd fmla="val 4380" name="adj"/>
            </a:avLst>
          </a:prstGeom>
          <a:noFill/>
          <a:ln cap="sq" cmpd="dbl" w="50800">
            <a:solidFill>
              <a:srgbClr val="FFFFFF"/>
            </a:solidFill>
            <a:prstDash val="solid"/>
            <a:miter lim="800000"/>
            <a:headEnd len="sm" w="sm" type="none"/>
            <a:tailEnd len="sm" w="sm" type="none"/>
          </a:ln>
          <a:effectLst>
            <a:outerShdw blurRad="254000" rotWithShape="0" algn="tl">
              <a:srgbClr val="000000">
                <a:alpha val="42745"/>
              </a:srgbClr>
            </a:outerShdw>
          </a:effectLst>
        </p:spPr>
        <p:txBody>
          <a:bodyPr anchorCtr="0" anchor="t" bIns="45700" lIns="91425" spcFirstLastPara="1" rIns="91425" wrap="square" tIns="45700">
            <a:noAutofit/>
          </a:bodyPr>
          <a:lstStyle>
            <a:lvl1pPr lvl="0" marR="0" rtl="0" algn="ctr">
              <a:spcBef>
                <a:spcPts val="0"/>
              </a:spcBef>
              <a:spcAft>
                <a:spcPts val="0"/>
              </a:spcAft>
              <a:buClr>
                <a:schemeClr val="lt1"/>
              </a:buClr>
              <a:buSzPts val="1600"/>
              <a:buFont typeface="Arial"/>
              <a:buNone/>
              <a:defRPr b="0" i="0" sz="1600" u="none" cap="none" strike="noStrike">
                <a:solidFill>
                  <a:schemeClr val="lt1"/>
                </a:solidFill>
                <a:latin typeface="Calibri"/>
                <a:ea typeface="Calibri"/>
                <a:cs typeface="Calibri"/>
                <a:sym typeface="Calibri"/>
              </a:defRPr>
            </a:lvl1pPr>
            <a:lvl2pPr lvl="1" marR="0" rtl="0" algn="l">
              <a:spcBef>
                <a:spcPts val="1000"/>
              </a:spcBef>
              <a:spcAft>
                <a:spcPts val="0"/>
              </a:spcAft>
              <a:buClr>
                <a:schemeClr val="lt1"/>
              </a:buClr>
              <a:buSzPts val="1600"/>
              <a:buFont typeface="Arial"/>
              <a:buNone/>
              <a:defRPr b="0" i="0" sz="1600" u="none" cap="none" strike="noStrike">
                <a:solidFill>
                  <a:schemeClr val="lt1"/>
                </a:solidFill>
                <a:latin typeface="Calibri"/>
                <a:ea typeface="Calibri"/>
                <a:cs typeface="Calibri"/>
                <a:sym typeface="Calibri"/>
              </a:defRPr>
            </a:lvl2pPr>
            <a:lvl3pPr lvl="2" marR="0" rtl="0" algn="l">
              <a:spcBef>
                <a:spcPts val="1000"/>
              </a:spcBef>
              <a:spcAft>
                <a:spcPts val="0"/>
              </a:spcAft>
              <a:buClr>
                <a:schemeClr val="lt1"/>
              </a:buClr>
              <a:buSzPts val="1600"/>
              <a:buFont typeface="Arial"/>
              <a:buNone/>
              <a:defRPr b="0" i="0" sz="1600" u="none" cap="none" strike="noStrike">
                <a:solidFill>
                  <a:schemeClr val="lt1"/>
                </a:solidFill>
                <a:latin typeface="Calibri"/>
                <a:ea typeface="Calibri"/>
                <a:cs typeface="Calibri"/>
                <a:sym typeface="Calibri"/>
              </a:defRPr>
            </a:lvl3pPr>
            <a:lvl4pPr lvl="3" marR="0" rtl="0" algn="l">
              <a:spcBef>
                <a:spcPts val="1000"/>
              </a:spcBef>
              <a:spcAft>
                <a:spcPts val="0"/>
              </a:spcAft>
              <a:buClr>
                <a:schemeClr val="lt1"/>
              </a:buClr>
              <a:buSzPts val="1600"/>
              <a:buFont typeface="Arial"/>
              <a:buNone/>
              <a:defRPr b="0" i="0" sz="1600" u="none" cap="none" strike="noStrike">
                <a:solidFill>
                  <a:schemeClr val="lt1"/>
                </a:solidFill>
                <a:latin typeface="Calibri"/>
                <a:ea typeface="Calibri"/>
                <a:cs typeface="Calibri"/>
                <a:sym typeface="Calibri"/>
              </a:defRPr>
            </a:lvl4pPr>
            <a:lvl5pPr lvl="4" marR="0" rtl="0" algn="l">
              <a:spcBef>
                <a:spcPts val="1000"/>
              </a:spcBef>
              <a:spcAft>
                <a:spcPts val="0"/>
              </a:spcAft>
              <a:buClr>
                <a:schemeClr val="lt1"/>
              </a:buClr>
              <a:buSzPts val="1600"/>
              <a:buFont typeface="Arial"/>
              <a:buNone/>
              <a:defRPr b="0" i="0" sz="1600" u="none" cap="none" strike="noStrike">
                <a:solidFill>
                  <a:schemeClr val="lt1"/>
                </a:solidFill>
                <a:latin typeface="Calibri"/>
                <a:ea typeface="Calibri"/>
                <a:cs typeface="Calibri"/>
                <a:sym typeface="Calibri"/>
              </a:defRPr>
            </a:lvl5pPr>
            <a:lvl6pPr lvl="5" marR="0" rtl="0" algn="l">
              <a:spcBef>
                <a:spcPts val="1000"/>
              </a:spcBef>
              <a:spcAft>
                <a:spcPts val="0"/>
              </a:spcAft>
              <a:buClr>
                <a:schemeClr val="lt1"/>
              </a:buClr>
              <a:buSzPts val="1600"/>
              <a:buFont typeface="Arial"/>
              <a:buNone/>
              <a:defRPr b="0" i="0" sz="1600" u="none" cap="none" strike="noStrike">
                <a:solidFill>
                  <a:schemeClr val="lt1"/>
                </a:solidFill>
                <a:latin typeface="Calibri"/>
                <a:ea typeface="Calibri"/>
                <a:cs typeface="Calibri"/>
                <a:sym typeface="Calibri"/>
              </a:defRPr>
            </a:lvl6pPr>
            <a:lvl7pPr lvl="6" marR="0" rtl="0" algn="l">
              <a:spcBef>
                <a:spcPts val="1000"/>
              </a:spcBef>
              <a:spcAft>
                <a:spcPts val="0"/>
              </a:spcAft>
              <a:buClr>
                <a:schemeClr val="lt1"/>
              </a:buClr>
              <a:buSzPts val="1600"/>
              <a:buFont typeface="Arial"/>
              <a:buNone/>
              <a:defRPr b="0" i="0" sz="1600" u="none" cap="none" strike="noStrike">
                <a:solidFill>
                  <a:schemeClr val="lt1"/>
                </a:solidFill>
                <a:latin typeface="Calibri"/>
                <a:ea typeface="Calibri"/>
                <a:cs typeface="Calibri"/>
                <a:sym typeface="Calibri"/>
              </a:defRPr>
            </a:lvl7pPr>
            <a:lvl8pPr lvl="7" marR="0" rtl="0" algn="l">
              <a:spcBef>
                <a:spcPts val="1000"/>
              </a:spcBef>
              <a:spcAft>
                <a:spcPts val="0"/>
              </a:spcAft>
              <a:buClr>
                <a:schemeClr val="lt1"/>
              </a:buClr>
              <a:buSzPts val="1600"/>
              <a:buFont typeface="Arial"/>
              <a:buNone/>
              <a:defRPr b="0" i="0" sz="1600" u="none" cap="none" strike="noStrike">
                <a:solidFill>
                  <a:schemeClr val="lt1"/>
                </a:solidFill>
                <a:latin typeface="Calibri"/>
                <a:ea typeface="Calibri"/>
                <a:cs typeface="Calibri"/>
                <a:sym typeface="Calibri"/>
              </a:defRPr>
            </a:lvl8pPr>
            <a:lvl9pPr lvl="8" marR="0" rtl="0" algn="l">
              <a:spcBef>
                <a:spcPts val="1000"/>
              </a:spcBef>
              <a:spcAft>
                <a:spcPts val="1000"/>
              </a:spcAft>
              <a:buClr>
                <a:schemeClr val="lt1"/>
              </a:buClr>
              <a:buSzPts val="1600"/>
              <a:buFont typeface="Arial"/>
              <a:buNone/>
              <a:defRPr b="0" i="0" sz="1600" u="none" cap="none" strike="noStrike">
                <a:solidFill>
                  <a:schemeClr val="lt1"/>
                </a:solidFill>
                <a:latin typeface="Calibri"/>
                <a:ea typeface="Calibri"/>
                <a:cs typeface="Calibri"/>
                <a:sym typeface="Calibri"/>
              </a:defRPr>
            </a:lvl9pPr>
          </a:lstStyle>
          <a:p/>
        </p:txBody>
      </p:sp>
      <p:sp>
        <p:nvSpPr>
          <p:cNvPr id="84" name="Google Shape;84;p11"/>
          <p:cNvSpPr txBox="1"/>
          <p:nvPr>
            <p:ph idx="1" type="body"/>
          </p:nvPr>
        </p:nvSpPr>
        <p:spPr>
          <a:xfrm>
            <a:off x="685800" y="5299603"/>
            <a:ext cx="10131427" cy="493712"/>
          </a:xfrm>
          <a:prstGeom prst="rect">
            <a:avLst/>
          </a:prstGeom>
          <a:noFill/>
          <a:ln>
            <a:noFill/>
          </a:ln>
        </p:spPr>
        <p:txBody>
          <a:bodyPr anchorCtr="0" anchor="t" bIns="45700" lIns="91425" spcFirstLastPara="1" rIns="91425" wrap="square" tIns="45700">
            <a:noAutofit/>
          </a:bodyPr>
          <a:lstStyle>
            <a:lvl1pPr indent="-228600" lvl="0" marL="457200" algn="l">
              <a:spcBef>
                <a:spcPts val="0"/>
              </a:spcBef>
              <a:spcAft>
                <a:spcPts val="0"/>
              </a:spcAft>
              <a:buSzPts val="1400"/>
              <a:buNone/>
              <a:defRPr sz="1400"/>
            </a:lvl1pPr>
            <a:lvl2pPr indent="-228600" lvl="1" marL="914400" algn="l">
              <a:spcBef>
                <a:spcPts val="1000"/>
              </a:spcBef>
              <a:spcAft>
                <a:spcPts val="0"/>
              </a:spcAft>
              <a:buSzPts val="1200"/>
              <a:buNone/>
              <a:defRPr sz="1200"/>
            </a:lvl2pPr>
            <a:lvl3pPr indent="-228600" lvl="2" marL="1371600" algn="l">
              <a:spcBef>
                <a:spcPts val="1000"/>
              </a:spcBef>
              <a:spcAft>
                <a:spcPts val="0"/>
              </a:spcAft>
              <a:buSzPts val="1000"/>
              <a:buNone/>
              <a:defRPr sz="1000"/>
            </a:lvl3pPr>
            <a:lvl4pPr indent="-228600" lvl="3" marL="1828800" algn="l">
              <a:spcBef>
                <a:spcPts val="1000"/>
              </a:spcBef>
              <a:spcAft>
                <a:spcPts val="0"/>
              </a:spcAft>
              <a:buSzPts val="900"/>
              <a:buNone/>
              <a:defRPr sz="900"/>
            </a:lvl4pPr>
            <a:lvl5pPr indent="-228600" lvl="4" marL="2286000" algn="l">
              <a:spcBef>
                <a:spcPts val="1000"/>
              </a:spcBef>
              <a:spcAft>
                <a:spcPts val="0"/>
              </a:spcAft>
              <a:buSzPts val="900"/>
              <a:buNone/>
              <a:defRPr sz="900"/>
            </a:lvl5pPr>
            <a:lvl6pPr indent="-228600" lvl="5" marL="2743200" algn="l">
              <a:spcBef>
                <a:spcPts val="1000"/>
              </a:spcBef>
              <a:spcAft>
                <a:spcPts val="0"/>
              </a:spcAft>
              <a:buSzPts val="900"/>
              <a:buNone/>
              <a:defRPr sz="900"/>
            </a:lvl6pPr>
            <a:lvl7pPr indent="-228600" lvl="6" marL="3200400" algn="l">
              <a:spcBef>
                <a:spcPts val="1000"/>
              </a:spcBef>
              <a:spcAft>
                <a:spcPts val="0"/>
              </a:spcAft>
              <a:buSzPts val="900"/>
              <a:buNone/>
              <a:defRPr sz="900"/>
            </a:lvl7pPr>
            <a:lvl8pPr indent="-228600" lvl="7" marL="3657600" algn="l">
              <a:spcBef>
                <a:spcPts val="1000"/>
              </a:spcBef>
              <a:spcAft>
                <a:spcPts val="0"/>
              </a:spcAft>
              <a:buSzPts val="900"/>
              <a:buNone/>
              <a:defRPr sz="900"/>
            </a:lvl8pPr>
            <a:lvl9pPr indent="-228600" lvl="8" marL="4114800" algn="l">
              <a:spcBef>
                <a:spcPts val="1000"/>
              </a:spcBef>
              <a:spcAft>
                <a:spcPts val="1000"/>
              </a:spcAft>
              <a:buSzPts val="900"/>
              <a:buNone/>
              <a:defRPr sz="900"/>
            </a:lvl9pPr>
          </a:lstStyle>
          <a:p/>
        </p:txBody>
      </p:sp>
      <p:sp>
        <p:nvSpPr>
          <p:cNvPr id="85" name="Google Shape;85;p11"/>
          <p:cNvSpPr txBox="1"/>
          <p:nvPr>
            <p:ph idx="10" type="dt"/>
          </p:nvPr>
        </p:nvSpPr>
        <p:spPr>
          <a:xfrm>
            <a:off x="8589660" y="5870575"/>
            <a:ext cx="1600200"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6" name="Google Shape;86;p11"/>
          <p:cNvSpPr txBox="1"/>
          <p:nvPr>
            <p:ph idx="11" type="ftr"/>
          </p:nvPr>
        </p:nvSpPr>
        <p:spPr>
          <a:xfrm>
            <a:off x="685800" y="5870575"/>
            <a:ext cx="7827659"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7" name="Google Shape;87;p11"/>
          <p:cNvSpPr txBox="1"/>
          <p:nvPr>
            <p:ph idx="12" type="sldNum"/>
          </p:nvPr>
        </p:nvSpPr>
        <p:spPr>
          <a:xfrm>
            <a:off x="10266060" y="5870575"/>
            <a:ext cx="551167"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Caption">
  <p:cSld name="Title and Caption">
    <p:spTree>
      <p:nvGrpSpPr>
        <p:cNvPr id="88" name="Shape 88"/>
        <p:cNvGrpSpPr/>
        <p:nvPr/>
      </p:nvGrpSpPr>
      <p:grpSpPr>
        <a:xfrm>
          <a:off x="0" y="0"/>
          <a:ext cx="0" cy="0"/>
          <a:chOff x="0" y="0"/>
          <a:chExt cx="0" cy="0"/>
        </a:xfrm>
      </p:grpSpPr>
      <p:pic>
        <p:nvPicPr>
          <p:cNvPr descr="Celestia-R1---OverlayContentHD.png" id="89" name="Google Shape;89;p12"/>
          <p:cNvPicPr preferRelativeResize="0"/>
          <p:nvPr/>
        </p:nvPicPr>
        <p:blipFill rotWithShape="1">
          <a:blip r:embed="rId2">
            <a:alphaModFix/>
          </a:blip>
          <a:srcRect b="0" l="0" r="0" t="0"/>
          <a:stretch/>
        </p:blipFill>
        <p:spPr>
          <a:xfrm>
            <a:off x="0" y="0"/>
            <a:ext cx="12188825" cy="6856214"/>
          </a:xfrm>
          <a:prstGeom prst="rect">
            <a:avLst/>
          </a:prstGeom>
          <a:noFill/>
          <a:ln>
            <a:noFill/>
          </a:ln>
        </p:spPr>
      </p:pic>
      <p:sp>
        <p:nvSpPr>
          <p:cNvPr id="90" name="Google Shape;90;p12"/>
          <p:cNvSpPr txBox="1"/>
          <p:nvPr>
            <p:ph type="title"/>
          </p:nvPr>
        </p:nvSpPr>
        <p:spPr>
          <a:xfrm>
            <a:off x="685801" y="609601"/>
            <a:ext cx="10131427" cy="3124199"/>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Clr>
                <a:schemeClr val="lt1"/>
              </a:buClr>
              <a:buSzPts val="3200"/>
              <a:buFont typeface="Calibri"/>
              <a:buNone/>
              <a:defRPr b="0" sz="32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1" name="Google Shape;91;p12"/>
          <p:cNvSpPr txBox="1"/>
          <p:nvPr>
            <p:ph idx="1" type="body"/>
          </p:nvPr>
        </p:nvSpPr>
        <p:spPr>
          <a:xfrm>
            <a:off x="685800" y="4343400"/>
            <a:ext cx="10131428" cy="1447800"/>
          </a:xfrm>
          <a:prstGeom prst="rect">
            <a:avLst/>
          </a:prstGeom>
          <a:noFill/>
          <a:ln>
            <a:noFill/>
          </a:ln>
        </p:spPr>
        <p:txBody>
          <a:bodyPr anchorCtr="0" anchor="ctr" bIns="45700" lIns="91425" spcFirstLastPara="1" rIns="91425" wrap="square" tIns="45700">
            <a:noAutofit/>
          </a:bodyPr>
          <a:lstStyle>
            <a:lvl1pPr indent="-228600" lvl="0" marL="457200" algn="l">
              <a:spcBef>
                <a:spcPts val="0"/>
              </a:spcBef>
              <a:spcAft>
                <a:spcPts val="0"/>
              </a:spcAft>
              <a:buSzPts val="2000"/>
              <a:buNone/>
              <a:defRPr sz="2000">
                <a:solidFill>
                  <a:schemeClr val="lt1"/>
                </a:solidFill>
              </a:defRPr>
            </a:lvl1pPr>
            <a:lvl2pPr indent="-228600" lvl="1" marL="914400" algn="l">
              <a:spcBef>
                <a:spcPts val="1000"/>
              </a:spcBef>
              <a:spcAft>
                <a:spcPts val="0"/>
              </a:spcAft>
              <a:buSzPts val="1800"/>
              <a:buNone/>
              <a:defRPr sz="1800">
                <a:solidFill>
                  <a:schemeClr val="lt1"/>
                </a:solidFill>
              </a:defRPr>
            </a:lvl2pPr>
            <a:lvl3pPr indent="-228600" lvl="2" marL="1371600" algn="l">
              <a:spcBef>
                <a:spcPts val="1000"/>
              </a:spcBef>
              <a:spcAft>
                <a:spcPts val="0"/>
              </a:spcAft>
              <a:buSzPts val="1600"/>
              <a:buNone/>
              <a:defRPr sz="1600">
                <a:solidFill>
                  <a:schemeClr val="lt1"/>
                </a:solidFill>
              </a:defRPr>
            </a:lvl3pPr>
            <a:lvl4pPr indent="-228600" lvl="3" marL="1828800" algn="l">
              <a:spcBef>
                <a:spcPts val="1000"/>
              </a:spcBef>
              <a:spcAft>
                <a:spcPts val="0"/>
              </a:spcAft>
              <a:buSzPts val="1400"/>
              <a:buNone/>
              <a:defRPr sz="1400">
                <a:solidFill>
                  <a:schemeClr val="lt1"/>
                </a:solidFill>
              </a:defRPr>
            </a:lvl4pPr>
            <a:lvl5pPr indent="-228600" lvl="4" marL="2286000" algn="l">
              <a:spcBef>
                <a:spcPts val="1000"/>
              </a:spcBef>
              <a:spcAft>
                <a:spcPts val="0"/>
              </a:spcAft>
              <a:buSzPts val="1400"/>
              <a:buNone/>
              <a:defRPr sz="1400">
                <a:solidFill>
                  <a:schemeClr val="lt1"/>
                </a:solidFill>
              </a:defRPr>
            </a:lvl5pPr>
            <a:lvl6pPr indent="-228600" lvl="5" marL="2743200" algn="l">
              <a:spcBef>
                <a:spcPts val="1000"/>
              </a:spcBef>
              <a:spcAft>
                <a:spcPts val="0"/>
              </a:spcAft>
              <a:buSzPts val="1400"/>
              <a:buNone/>
              <a:defRPr sz="1400">
                <a:solidFill>
                  <a:schemeClr val="lt1"/>
                </a:solidFill>
              </a:defRPr>
            </a:lvl6pPr>
            <a:lvl7pPr indent="-228600" lvl="6" marL="3200400" algn="l">
              <a:spcBef>
                <a:spcPts val="1000"/>
              </a:spcBef>
              <a:spcAft>
                <a:spcPts val="0"/>
              </a:spcAft>
              <a:buSzPts val="1400"/>
              <a:buNone/>
              <a:defRPr sz="1400">
                <a:solidFill>
                  <a:schemeClr val="lt1"/>
                </a:solidFill>
              </a:defRPr>
            </a:lvl7pPr>
            <a:lvl8pPr indent="-228600" lvl="7" marL="3657600" algn="l">
              <a:spcBef>
                <a:spcPts val="1000"/>
              </a:spcBef>
              <a:spcAft>
                <a:spcPts val="0"/>
              </a:spcAft>
              <a:buSzPts val="1400"/>
              <a:buNone/>
              <a:defRPr sz="1400">
                <a:solidFill>
                  <a:schemeClr val="lt1"/>
                </a:solidFill>
              </a:defRPr>
            </a:lvl8pPr>
            <a:lvl9pPr indent="-228600" lvl="8" marL="4114800" algn="l">
              <a:spcBef>
                <a:spcPts val="1000"/>
              </a:spcBef>
              <a:spcAft>
                <a:spcPts val="1000"/>
              </a:spcAft>
              <a:buSzPts val="1400"/>
              <a:buNone/>
              <a:defRPr sz="1400">
                <a:solidFill>
                  <a:schemeClr val="lt1"/>
                </a:solidFill>
              </a:defRPr>
            </a:lvl9pPr>
          </a:lstStyle>
          <a:p/>
        </p:txBody>
      </p:sp>
      <p:sp>
        <p:nvSpPr>
          <p:cNvPr id="92" name="Google Shape;92;p12"/>
          <p:cNvSpPr txBox="1"/>
          <p:nvPr>
            <p:ph idx="10" type="dt"/>
          </p:nvPr>
        </p:nvSpPr>
        <p:spPr>
          <a:xfrm>
            <a:off x="8589660" y="5870575"/>
            <a:ext cx="1600200"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3" name="Google Shape;93;p12"/>
          <p:cNvSpPr txBox="1"/>
          <p:nvPr>
            <p:ph idx="11" type="ftr"/>
          </p:nvPr>
        </p:nvSpPr>
        <p:spPr>
          <a:xfrm>
            <a:off x="685800" y="5870575"/>
            <a:ext cx="7827659"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4" name="Google Shape;94;p12"/>
          <p:cNvSpPr txBox="1"/>
          <p:nvPr>
            <p:ph idx="12" type="sldNum"/>
          </p:nvPr>
        </p:nvSpPr>
        <p:spPr>
          <a:xfrm>
            <a:off x="10266060" y="5870575"/>
            <a:ext cx="551167"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Quote with Caption">
  <p:cSld name="Quote with Caption">
    <p:spTree>
      <p:nvGrpSpPr>
        <p:cNvPr id="95" name="Shape 95"/>
        <p:cNvGrpSpPr/>
        <p:nvPr/>
      </p:nvGrpSpPr>
      <p:grpSpPr>
        <a:xfrm>
          <a:off x="0" y="0"/>
          <a:ext cx="0" cy="0"/>
          <a:chOff x="0" y="0"/>
          <a:chExt cx="0" cy="0"/>
        </a:xfrm>
      </p:grpSpPr>
      <p:pic>
        <p:nvPicPr>
          <p:cNvPr descr="Celestia-R1---OverlayContentHD.png" id="96" name="Google Shape;96;p13"/>
          <p:cNvPicPr preferRelativeResize="0"/>
          <p:nvPr/>
        </p:nvPicPr>
        <p:blipFill rotWithShape="1">
          <a:blip r:embed="rId2">
            <a:alphaModFix/>
          </a:blip>
          <a:srcRect b="0" l="0" r="0" t="0"/>
          <a:stretch/>
        </p:blipFill>
        <p:spPr>
          <a:xfrm>
            <a:off x="0" y="0"/>
            <a:ext cx="12188825" cy="6856214"/>
          </a:xfrm>
          <a:prstGeom prst="rect">
            <a:avLst/>
          </a:prstGeom>
          <a:noFill/>
          <a:ln>
            <a:noFill/>
          </a:ln>
        </p:spPr>
      </p:pic>
      <p:sp>
        <p:nvSpPr>
          <p:cNvPr id="97" name="Google Shape;97;p13"/>
          <p:cNvSpPr txBox="1"/>
          <p:nvPr/>
        </p:nvSpPr>
        <p:spPr>
          <a:xfrm>
            <a:off x="10237867" y="2743200"/>
            <a:ext cx="609600" cy="584776"/>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chemeClr val="lt1"/>
              </a:buClr>
              <a:buSzPts val="8000"/>
              <a:buFont typeface="Calibri"/>
              <a:buNone/>
            </a:pPr>
            <a:r>
              <a:rPr b="0" lang="en-US" sz="8000" cap="none">
                <a:solidFill>
                  <a:schemeClr val="lt1"/>
                </a:solidFill>
                <a:latin typeface="Calibri"/>
                <a:ea typeface="Calibri"/>
                <a:cs typeface="Calibri"/>
                <a:sym typeface="Calibri"/>
              </a:rPr>
              <a:t>”</a:t>
            </a:r>
            <a:endParaRPr/>
          </a:p>
        </p:txBody>
      </p:sp>
      <p:sp>
        <p:nvSpPr>
          <p:cNvPr id="98" name="Google Shape;98;p13"/>
          <p:cNvSpPr txBox="1"/>
          <p:nvPr/>
        </p:nvSpPr>
        <p:spPr>
          <a:xfrm>
            <a:off x="488275" y="823337"/>
            <a:ext cx="609600" cy="584776"/>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chemeClr val="lt1"/>
              </a:buClr>
              <a:buSzPts val="8000"/>
              <a:buFont typeface="Calibri"/>
              <a:buNone/>
            </a:pPr>
            <a:r>
              <a:rPr b="0" lang="en-US" sz="8000" cap="none">
                <a:solidFill>
                  <a:schemeClr val="lt1"/>
                </a:solidFill>
                <a:latin typeface="Calibri"/>
                <a:ea typeface="Calibri"/>
                <a:cs typeface="Calibri"/>
                <a:sym typeface="Calibri"/>
              </a:rPr>
              <a:t>“</a:t>
            </a:r>
            <a:endParaRPr/>
          </a:p>
        </p:txBody>
      </p:sp>
      <p:sp>
        <p:nvSpPr>
          <p:cNvPr id="99" name="Google Shape;99;p13"/>
          <p:cNvSpPr txBox="1"/>
          <p:nvPr>
            <p:ph type="title"/>
          </p:nvPr>
        </p:nvSpPr>
        <p:spPr>
          <a:xfrm>
            <a:off x="992267" y="609601"/>
            <a:ext cx="9550399" cy="2743199"/>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Clr>
                <a:schemeClr val="lt1"/>
              </a:buClr>
              <a:buSzPts val="3200"/>
              <a:buFont typeface="Calibri"/>
              <a:buNone/>
              <a:defRPr b="0" sz="3200" cap="none">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0" name="Google Shape;100;p13"/>
          <p:cNvSpPr txBox="1"/>
          <p:nvPr>
            <p:ph idx="1" type="body"/>
          </p:nvPr>
        </p:nvSpPr>
        <p:spPr>
          <a:xfrm>
            <a:off x="1097875" y="3352800"/>
            <a:ext cx="9339184" cy="381000"/>
          </a:xfrm>
          <a:prstGeom prst="rect">
            <a:avLst/>
          </a:prstGeom>
          <a:noFill/>
          <a:ln>
            <a:noFill/>
          </a:ln>
        </p:spPr>
        <p:txBody>
          <a:bodyPr anchorCtr="0" anchor="ctr" bIns="45700" lIns="91425" spcFirstLastPara="1" rIns="91425" wrap="square" tIns="45700">
            <a:noAutofit/>
          </a:bodyPr>
          <a:lstStyle>
            <a:lvl1pPr indent="-228600" lvl="0" marL="457200" algn="l">
              <a:spcBef>
                <a:spcPts val="0"/>
              </a:spcBef>
              <a:spcAft>
                <a:spcPts val="0"/>
              </a:spcAft>
              <a:buSzPts val="1800"/>
              <a:buFont typeface="Calibri"/>
              <a:buNone/>
              <a:defRPr/>
            </a:lvl1pPr>
            <a:lvl2pPr indent="-228600" lvl="1" marL="914400" algn="l">
              <a:spcBef>
                <a:spcPts val="1000"/>
              </a:spcBef>
              <a:spcAft>
                <a:spcPts val="0"/>
              </a:spcAft>
              <a:buSzPts val="1600"/>
              <a:buFont typeface="Calibri"/>
              <a:buNone/>
              <a:defRPr/>
            </a:lvl2pPr>
            <a:lvl3pPr indent="-228600" lvl="2" marL="1371600" algn="l">
              <a:spcBef>
                <a:spcPts val="1000"/>
              </a:spcBef>
              <a:spcAft>
                <a:spcPts val="0"/>
              </a:spcAft>
              <a:buSzPts val="1400"/>
              <a:buFont typeface="Calibri"/>
              <a:buNone/>
              <a:defRPr/>
            </a:lvl3pPr>
            <a:lvl4pPr indent="-228600" lvl="3" marL="1828800" algn="l">
              <a:spcBef>
                <a:spcPts val="1000"/>
              </a:spcBef>
              <a:spcAft>
                <a:spcPts val="0"/>
              </a:spcAft>
              <a:buSzPts val="1200"/>
              <a:buFont typeface="Calibri"/>
              <a:buNone/>
              <a:defRPr/>
            </a:lvl4pPr>
            <a:lvl5pPr indent="-228600" lvl="4" marL="2286000" algn="l">
              <a:spcBef>
                <a:spcPts val="1000"/>
              </a:spcBef>
              <a:spcAft>
                <a:spcPts val="0"/>
              </a:spcAft>
              <a:buSzPts val="1200"/>
              <a:buFont typeface="Calibri"/>
              <a:buNone/>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1000"/>
              </a:spcAft>
              <a:buSzPts val="1800"/>
              <a:buChar char="•"/>
              <a:defRPr/>
            </a:lvl9pPr>
          </a:lstStyle>
          <a:p/>
        </p:txBody>
      </p:sp>
      <p:sp>
        <p:nvSpPr>
          <p:cNvPr id="101" name="Google Shape;101;p13"/>
          <p:cNvSpPr txBox="1"/>
          <p:nvPr>
            <p:ph idx="2" type="body"/>
          </p:nvPr>
        </p:nvSpPr>
        <p:spPr>
          <a:xfrm>
            <a:off x="687465" y="4343400"/>
            <a:ext cx="10152367" cy="1447800"/>
          </a:xfrm>
          <a:prstGeom prst="rect">
            <a:avLst/>
          </a:prstGeom>
          <a:noFill/>
          <a:ln>
            <a:noFill/>
          </a:ln>
        </p:spPr>
        <p:txBody>
          <a:bodyPr anchorCtr="0" anchor="ctr" bIns="45700" lIns="91425" spcFirstLastPara="1" rIns="91425" wrap="square" tIns="45700">
            <a:noAutofit/>
          </a:bodyPr>
          <a:lstStyle>
            <a:lvl1pPr indent="-228600" lvl="0" marL="457200" algn="l">
              <a:spcBef>
                <a:spcPts val="0"/>
              </a:spcBef>
              <a:spcAft>
                <a:spcPts val="0"/>
              </a:spcAft>
              <a:buSzPts val="2000"/>
              <a:buNone/>
              <a:defRPr sz="2000">
                <a:solidFill>
                  <a:schemeClr val="lt1"/>
                </a:solidFill>
              </a:defRPr>
            </a:lvl1pPr>
            <a:lvl2pPr indent="-228600" lvl="1" marL="914400" algn="l">
              <a:spcBef>
                <a:spcPts val="1000"/>
              </a:spcBef>
              <a:spcAft>
                <a:spcPts val="0"/>
              </a:spcAft>
              <a:buSzPts val="1800"/>
              <a:buNone/>
              <a:defRPr sz="1800">
                <a:solidFill>
                  <a:schemeClr val="lt1"/>
                </a:solidFill>
              </a:defRPr>
            </a:lvl2pPr>
            <a:lvl3pPr indent="-228600" lvl="2" marL="1371600" algn="l">
              <a:spcBef>
                <a:spcPts val="1000"/>
              </a:spcBef>
              <a:spcAft>
                <a:spcPts val="0"/>
              </a:spcAft>
              <a:buSzPts val="1600"/>
              <a:buNone/>
              <a:defRPr sz="1600">
                <a:solidFill>
                  <a:schemeClr val="lt1"/>
                </a:solidFill>
              </a:defRPr>
            </a:lvl3pPr>
            <a:lvl4pPr indent="-228600" lvl="3" marL="1828800" algn="l">
              <a:spcBef>
                <a:spcPts val="1000"/>
              </a:spcBef>
              <a:spcAft>
                <a:spcPts val="0"/>
              </a:spcAft>
              <a:buSzPts val="1400"/>
              <a:buNone/>
              <a:defRPr sz="1400">
                <a:solidFill>
                  <a:schemeClr val="lt1"/>
                </a:solidFill>
              </a:defRPr>
            </a:lvl4pPr>
            <a:lvl5pPr indent="-228600" lvl="4" marL="2286000" algn="l">
              <a:spcBef>
                <a:spcPts val="1000"/>
              </a:spcBef>
              <a:spcAft>
                <a:spcPts val="0"/>
              </a:spcAft>
              <a:buSzPts val="1400"/>
              <a:buNone/>
              <a:defRPr sz="1400">
                <a:solidFill>
                  <a:schemeClr val="lt1"/>
                </a:solidFill>
              </a:defRPr>
            </a:lvl5pPr>
            <a:lvl6pPr indent="-228600" lvl="5" marL="2743200" algn="l">
              <a:spcBef>
                <a:spcPts val="1000"/>
              </a:spcBef>
              <a:spcAft>
                <a:spcPts val="0"/>
              </a:spcAft>
              <a:buSzPts val="1400"/>
              <a:buNone/>
              <a:defRPr sz="1400">
                <a:solidFill>
                  <a:schemeClr val="lt1"/>
                </a:solidFill>
              </a:defRPr>
            </a:lvl6pPr>
            <a:lvl7pPr indent="-228600" lvl="6" marL="3200400" algn="l">
              <a:spcBef>
                <a:spcPts val="1000"/>
              </a:spcBef>
              <a:spcAft>
                <a:spcPts val="0"/>
              </a:spcAft>
              <a:buSzPts val="1400"/>
              <a:buNone/>
              <a:defRPr sz="1400">
                <a:solidFill>
                  <a:schemeClr val="lt1"/>
                </a:solidFill>
              </a:defRPr>
            </a:lvl7pPr>
            <a:lvl8pPr indent="-228600" lvl="7" marL="3657600" algn="l">
              <a:spcBef>
                <a:spcPts val="1000"/>
              </a:spcBef>
              <a:spcAft>
                <a:spcPts val="0"/>
              </a:spcAft>
              <a:buSzPts val="1400"/>
              <a:buNone/>
              <a:defRPr sz="1400">
                <a:solidFill>
                  <a:schemeClr val="lt1"/>
                </a:solidFill>
              </a:defRPr>
            </a:lvl8pPr>
            <a:lvl9pPr indent="-228600" lvl="8" marL="4114800" algn="l">
              <a:spcBef>
                <a:spcPts val="1000"/>
              </a:spcBef>
              <a:spcAft>
                <a:spcPts val="1000"/>
              </a:spcAft>
              <a:buSzPts val="1400"/>
              <a:buNone/>
              <a:defRPr sz="1400">
                <a:solidFill>
                  <a:schemeClr val="lt1"/>
                </a:solidFill>
              </a:defRPr>
            </a:lvl9pPr>
          </a:lstStyle>
          <a:p/>
        </p:txBody>
      </p:sp>
      <p:sp>
        <p:nvSpPr>
          <p:cNvPr id="102" name="Google Shape;102;p13"/>
          <p:cNvSpPr txBox="1"/>
          <p:nvPr>
            <p:ph idx="10" type="dt"/>
          </p:nvPr>
        </p:nvSpPr>
        <p:spPr>
          <a:xfrm>
            <a:off x="8589660" y="5870575"/>
            <a:ext cx="1600200"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3" name="Google Shape;103;p13"/>
          <p:cNvSpPr txBox="1"/>
          <p:nvPr>
            <p:ph idx="11" type="ftr"/>
          </p:nvPr>
        </p:nvSpPr>
        <p:spPr>
          <a:xfrm>
            <a:off x="685800" y="5870575"/>
            <a:ext cx="7827659"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4" name="Google Shape;104;p13"/>
          <p:cNvSpPr txBox="1"/>
          <p:nvPr>
            <p:ph idx="12" type="sldNum"/>
          </p:nvPr>
        </p:nvSpPr>
        <p:spPr>
          <a:xfrm>
            <a:off x="10266060" y="5870575"/>
            <a:ext cx="551167"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Name Card">
  <p:cSld name="Name Card">
    <p:spTree>
      <p:nvGrpSpPr>
        <p:cNvPr id="105" name="Shape 105"/>
        <p:cNvGrpSpPr/>
        <p:nvPr/>
      </p:nvGrpSpPr>
      <p:grpSpPr>
        <a:xfrm>
          <a:off x="0" y="0"/>
          <a:ext cx="0" cy="0"/>
          <a:chOff x="0" y="0"/>
          <a:chExt cx="0" cy="0"/>
        </a:xfrm>
      </p:grpSpPr>
      <p:pic>
        <p:nvPicPr>
          <p:cNvPr descr="Celestia-R1---OverlayContentHD.png" id="106" name="Google Shape;106;p14"/>
          <p:cNvPicPr preferRelativeResize="0"/>
          <p:nvPr/>
        </p:nvPicPr>
        <p:blipFill rotWithShape="1">
          <a:blip r:embed="rId2">
            <a:alphaModFix/>
          </a:blip>
          <a:srcRect b="0" l="0" r="0" t="0"/>
          <a:stretch/>
        </p:blipFill>
        <p:spPr>
          <a:xfrm>
            <a:off x="0" y="0"/>
            <a:ext cx="12188825" cy="6856214"/>
          </a:xfrm>
          <a:prstGeom prst="rect">
            <a:avLst/>
          </a:prstGeom>
          <a:noFill/>
          <a:ln>
            <a:noFill/>
          </a:ln>
        </p:spPr>
      </p:pic>
      <p:sp>
        <p:nvSpPr>
          <p:cNvPr id="107" name="Google Shape;107;p14"/>
          <p:cNvSpPr txBox="1"/>
          <p:nvPr>
            <p:ph type="title"/>
          </p:nvPr>
        </p:nvSpPr>
        <p:spPr>
          <a:xfrm>
            <a:off x="685802" y="3308581"/>
            <a:ext cx="10131425" cy="146880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Clr>
                <a:schemeClr val="lt1"/>
              </a:buClr>
              <a:buSzPts val="3200"/>
              <a:buFont typeface="Calibri"/>
              <a:buNone/>
              <a:defRPr b="0" sz="32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8" name="Google Shape;108;p14"/>
          <p:cNvSpPr txBox="1"/>
          <p:nvPr>
            <p:ph idx="1" type="body"/>
          </p:nvPr>
        </p:nvSpPr>
        <p:spPr>
          <a:xfrm>
            <a:off x="685801" y="4777381"/>
            <a:ext cx="10131426" cy="860400"/>
          </a:xfrm>
          <a:prstGeom prst="rect">
            <a:avLst/>
          </a:prstGeom>
          <a:noFill/>
          <a:ln>
            <a:noFill/>
          </a:ln>
        </p:spPr>
        <p:txBody>
          <a:bodyPr anchorCtr="0" anchor="t" bIns="45700" lIns="91425" spcFirstLastPara="1" rIns="91425" wrap="square" tIns="45700">
            <a:noAutofit/>
          </a:bodyPr>
          <a:lstStyle>
            <a:lvl1pPr indent="-228600" lvl="0" marL="457200" algn="l">
              <a:spcBef>
                <a:spcPts val="0"/>
              </a:spcBef>
              <a:spcAft>
                <a:spcPts val="0"/>
              </a:spcAft>
              <a:buSzPts val="2000"/>
              <a:buNone/>
              <a:defRPr sz="2000">
                <a:solidFill>
                  <a:schemeClr val="lt1"/>
                </a:solidFill>
              </a:defRPr>
            </a:lvl1pPr>
            <a:lvl2pPr indent="-228600" lvl="1" marL="914400" algn="l">
              <a:spcBef>
                <a:spcPts val="1000"/>
              </a:spcBef>
              <a:spcAft>
                <a:spcPts val="0"/>
              </a:spcAft>
              <a:buSzPts val="1800"/>
              <a:buNone/>
              <a:defRPr sz="1800">
                <a:solidFill>
                  <a:schemeClr val="lt1"/>
                </a:solidFill>
              </a:defRPr>
            </a:lvl2pPr>
            <a:lvl3pPr indent="-228600" lvl="2" marL="1371600" algn="l">
              <a:spcBef>
                <a:spcPts val="1000"/>
              </a:spcBef>
              <a:spcAft>
                <a:spcPts val="0"/>
              </a:spcAft>
              <a:buSzPts val="1600"/>
              <a:buNone/>
              <a:defRPr sz="1600">
                <a:solidFill>
                  <a:schemeClr val="lt1"/>
                </a:solidFill>
              </a:defRPr>
            </a:lvl3pPr>
            <a:lvl4pPr indent="-228600" lvl="3" marL="1828800" algn="l">
              <a:spcBef>
                <a:spcPts val="1000"/>
              </a:spcBef>
              <a:spcAft>
                <a:spcPts val="0"/>
              </a:spcAft>
              <a:buSzPts val="1400"/>
              <a:buNone/>
              <a:defRPr sz="1400">
                <a:solidFill>
                  <a:schemeClr val="lt1"/>
                </a:solidFill>
              </a:defRPr>
            </a:lvl4pPr>
            <a:lvl5pPr indent="-228600" lvl="4" marL="2286000" algn="l">
              <a:spcBef>
                <a:spcPts val="1000"/>
              </a:spcBef>
              <a:spcAft>
                <a:spcPts val="0"/>
              </a:spcAft>
              <a:buSzPts val="1400"/>
              <a:buNone/>
              <a:defRPr sz="1400">
                <a:solidFill>
                  <a:schemeClr val="lt1"/>
                </a:solidFill>
              </a:defRPr>
            </a:lvl5pPr>
            <a:lvl6pPr indent="-228600" lvl="5" marL="2743200" algn="l">
              <a:spcBef>
                <a:spcPts val="1000"/>
              </a:spcBef>
              <a:spcAft>
                <a:spcPts val="0"/>
              </a:spcAft>
              <a:buSzPts val="1400"/>
              <a:buNone/>
              <a:defRPr sz="1400">
                <a:solidFill>
                  <a:schemeClr val="lt1"/>
                </a:solidFill>
              </a:defRPr>
            </a:lvl6pPr>
            <a:lvl7pPr indent="-228600" lvl="6" marL="3200400" algn="l">
              <a:spcBef>
                <a:spcPts val="1000"/>
              </a:spcBef>
              <a:spcAft>
                <a:spcPts val="0"/>
              </a:spcAft>
              <a:buSzPts val="1400"/>
              <a:buNone/>
              <a:defRPr sz="1400">
                <a:solidFill>
                  <a:schemeClr val="lt1"/>
                </a:solidFill>
              </a:defRPr>
            </a:lvl7pPr>
            <a:lvl8pPr indent="-228600" lvl="7" marL="3657600" algn="l">
              <a:spcBef>
                <a:spcPts val="1000"/>
              </a:spcBef>
              <a:spcAft>
                <a:spcPts val="0"/>
              </a:spcAft>
              <a:buSzPts val="1400"/>
              <a:buNone/>
              <a:defRPr sz="1400">
                <a:solidFill>
                  <a:schemeClr val="lt1"/>
                </a:solidFill>
              </a:defRPr>
            </a:lvl8pPr>
            <a:lvl9pPr indent="-228600" lvl="8" marL="4114800" algn="l">
              <a:spcBef>
                <a:spcPts val="1000"/>
              </a:spcBef>
              <a:spcAft>
                <a:spcPts val="1000"/>
              </a:spcAft>
              <a:buSzPts val="1400"/>
              <a:buNone/>
              <a:defRPr sz="1400">
                <a:solidFill>
                  <a:schemeClr val="lt1"/>
                </a:solidFill>
              </a:defRPr>
            </a:lvl9pPr>
          </a:lstStyle>
          <a:p/>
        </p:txBody>
      </p:sp>
      <p:sp>
        <p:nvSpPr>
          <p:cNvPr id="109" name="Google Shape;109;p14"/>
          <p:cNvSpPr txBox="1"/>
          <p:nvPr>
            <p:ph idx="10" type="dt"/>
          </p:nvPr>
        </p:nvSpPr>
        <p:spPr>
          <a:xfrm>
            <a:off x="8589660" y="5870575"/>
            <a:ext cx="1600200"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0" name="Google Shape;110;p14"/>
          <p:cNvSpPr txBox="1"/>
          <p:nvPr>
            <p:ph idx="11" type="ftr"/>
          </p:nvPr>
        </p:nvSpPr>
        <p:spPr>
          <a:xfrm>
            <a:off x="685800" y="5870575"/>
            <a:ext cx="7827659"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1" name="Google Shape;111;p14"/>
          <p:cNvSpPr txBox="1"/>
          <p:nvPr>
            <p:ph idx="12" type="sldNum"/>
          </p:nvPr>
        </p:nvSpPr>
        <p:spPr>
          <a:xfrm>
            <a:off x="10266060" y="5870575"/>
            <a:ext cx="551167"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Quote Name Card">
  <p:cSld name="Quote Name Card">
    <p:spTree>
      <p:nvGrpSpPr>
        <p:cNvPr id="112" name="Shape 112"/>
        <p:cNvGrpSpPr/>
        <p:nvPr/>
      </p:nvGrpSpPr>
      <p:grpSpPr>
        <a:xfrm>
          <a:off x="0" y="0"/>
          <a:ext cx="0" cy="0"/>
          <a:chOff x="0" y="0"/>
          <a:chExt cx="0" cy="0"/>
        </a:xfrm>
      </p:grpSpPr>
      <p:pic>
        <p:nvPicPr>
          <p:cNvPr descr="Celestia-R1---OverlayContentHD.png" id="113" name="Google Shape;113;p15"/>
          <p:cNvPicPr preferRelativeResize="0"/>
          <p:nvPr/>
        </p:nvPicPr>
        <p:blipFill rotWithShape="1">
          <a:blip r:embed="rId2">
            <a:alphaModFix/>
          </a:blip>
          <a:srcRect b="0" l="0" r="0" t="0"/>
          <a:stretch/>
        </p:blipFill>
        <p:spPr>
          <a:xfrm>
            <a:off x="0" y="0"/>
            <a:ext cx="12188825" cy="6856214"/>
          </a:xfrm>
          <a:prstGeom prst="rect">
            <a:avLst/>
          </a:prstGeom>
          <a:noFill/>
          <a:ln>
            <a:noFill/>
          </a:ln>
        </p:spPr>
      </p:pic>
      <p:sp>
        <p:nvSpPr>
          <p:cNvPr id="114" name="Google Shape;114;p15"/>
          <p:cNvSpPr txBox="1"/>
          <p:nvPr/>
        </p:nvSpPr>
        <p:spPr>
          <a:xfrm>
            <a:off x="10237867" y="2743200"/>
            <a:ext cx="609600" cy="584776"/>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chemeClr val="lt1"/>
              </a:buClr>
              <a:buSzPts val="8000"/>
              <a:buFont typeface="Calibri"/>
              <a:buNone/>
            </a:pPr>
            <a:r>
              <a:rPr b="0" lang="en-US" sz="8000" cap="none">
                <a:solidFill>
                  <a:schemeClr val="lt1"/>
                </a:solidFill>
                <a:latin typeface="Calibri"/>
                <a:ea typeface="Calibri"/>
                <a:cs typeface="Calibri"/>
                <a:sym typeface="Calibri"/>
              </a:rPr>
              <a:t>”</a:t>
            </a:r>
            <a:endParaRPr/>
          </a:p>
        </p:txBody>
      </p:sp>
      <p:sp>
        <p:nvSpPr>
          <p:cNvPr id="115" name="Google Shape;115;p15"/>
          <p:cNvSpPr txBox="1"/>
          <p:nvPr/>
        </p:nvSpPr>
        <p:spPr>
          <a:xfrm>
            <a:off x="488275" y="823337"/>
            <a:ext cx="609600" cy="584776"/>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chemeClr val="lt1"/>
              </a:buClr>
              <a:buSzPts val="8000"/>
              <a:buFont typeface="Calibri"/>
              <a:buNone/>
            </a:pPr>
            <a:r>
              <a:rPr b="0" lang="en-US" sz="8000" cap="none">
                <a:solidFill>
                  <a:schemeClr val="lt1"/>
                </a:solidFill>
                <a:latin typeface="Calibri"/>
                <a:ea typeface="Calibri"/>
                <a:cs typeface="Calibri"/>
                <a:sym typeface="Calibri"/>
              </a:rPr>
              <a:t>“</a:t>
            </a:r>
            <a:endParaRPr/>
          </a:p>
        </p:txBody>
      </p:sp>
      <p:sp>
        <p:nvSpPr>
          <p:cNvPr id="116" name="Google Shape;116;p15"/>
          <p:cNvSpPr txBox="1"/>
          <p:nvPr>
            <p:ph type="title"/>
          </p:nvPr>
        </p:nvSpPr>
        <p:spPr>
          <a:xfrm>
            <a:off x="992267" y="609601"/>
            <a:ext cx="9550399" cy="2743199"/>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Clr>
                <a:schemeClr val="lt1"/>
              </a:buClr>
              <a:buSzPts val="3200"/>
              <a:buFont typeface="Calibri"/>
              <a:buNone/>
              <a:defRPr b="0" sz="3200" cap="none">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7" name="Google Shape;117;p15"/>
          <p:cNvSpPr txBox="1"/>
          <p:nvPr>
            <p:ph idx="1" type="body"/>
          </p:nvPr>
        </p:nvSpPr>
        <p:spPr>
          <a:xfrm>
            <a:off x="685800" y="3886200"/>
            <a:ext cx="10135436" cy="889000"/>
          </a:xfrm>
          <a:prstGeom prst="rect">
            <a:avLst/>
          </a:prstGeom>
          <a:noFill/>
          <a:ln>
            <a:noFill/>
          </a:ln>
        </p:spPr>
        <p:txBody>
          <a:bodyPr anchorCtr="0" anchor="b" bIns="45700" lIns="91425" spcFirstLastPara="1" rIns="91425" wrap="square" tIns="45700">
            <a:noAutofit/>
          </a:bodyPr>
          <a:lstStyle>
            <a:lvl1pPr indent="-228600" lvl="0" marL="457200" algn="l">
              <a:spcBef>
                <a:spcPts val="0"/>
              </a:spcBef>
              <a:spcAft>
                <a:spcPts val="0"/>
              </a:spcAft>
              <a:buSzPts val="2400"/>
              <a:buNone/>
              <a:defRPr b="0" sz="2400" cap="none">
                <a:solidFill>
                  <a:schemeClr val="lt1"/>
                </a:solidFill>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1000"/>
              </a:spcAft>
              <a:buSzPts val="1800"/>
              <a:buChar char="•"/>
              <a:defRPr/>
            </a:lvl9pPr>
          </a:lstStyle>
          <a:p/>
        </p:txBody>
      </p:sp>
      <p:sp>
        <p:nvSpPr>
          <p:cNvPr id="118" name="Google Shape;118;p15"/>
          <p:cNvSpPr txBox="1"/>
          <p:nvPr>
            <p:ph idx="2" type="body"/>
          </p:nvPr>
        </p:nvSpPr>
        <p:spPr>
          <a:xfrm>
            <a:off x="685799" y="4775200"/>
            <a:ext cx="10135436" cy="1016000"/>
          </a:xfrm>
          <a:prstGeom prst="rect">
            <a:avLst/>
          </a:prstGeom>
          <a:noFill/>
          <a:ln>
            <a:noFill/>
          </a:ln>
        </p:spPr>
        <p:txBody>
          <a:bodyPr anchorCtr="0" anchor="t" bIns="45700" lIns="91425" spcFirstLastPara="1" rIns="91425" wrap="square" tIns="45700">
            <a:noAutofit/>
          </a:bodyPr>
          <a:lstStyle>
            <a:lvl1pPr indent="-228600" lvl="0" marL="457200" algn="l">
              <a:spcBef>
                <a:spcPts val="0"/>
              </a:spcBef>
              <a:spcAft>
                <a:spcPts val="0"/>
              </a:spcAft>
              <a:buSzPts val="1800"/>
              <a:buNone/>
              <a:defRPr sz="1800">
                <a:solidFill>
                  <a:schemeClr val="lt1"/>
                </a:solidFill>
              </a:defRPr>
            </a:lvl1pPr>
            <a:lvl2pPr indent="-228600" lvl="1" marL="914400" algn="l">
              <a:spcBef>
                <a:spcPts val="1000"/>
              </a:spcBef>
              <a:spcAft>
                <a:spcPts val="0"/>
              </a:spcAft>
              <a:buSzPts val="1800"/>
              <a:buNone/>
              <a:defRPr sz="1800">
                <a:solidFill>
                  <a:schemeClr val="lt1"/>
                </a:solidFill>
              </a:defRPr>
            </a:lvl2pPr>
            <a:lvl3pPr indent="-228600" lvl="2" marL="1371600" algn="l">
              <a:spcBef>
                <a:spcPts val="1000"/>
              </a:spcBef>
              <a:spcAft>
                <a:spcPts val="0"/>
              </a:spcAft>
              <a:buSzPts val="1600"/>
              <a:buNone/>
              <a:defRPr sz="1600">
                <a:solidFill>
                  <a:schemeClr val="lt1"/>
                </a:solidFill>
              </a:defRPr>
            </a:lvl3pPr>
            <a:lvl4pPr indent="-228600" lvl="3" marL="1828800" algn="l">
              <a:spcBef>
                <a:spcPts val="1000"/>
              </a:spcBef>
              <a:spcAft>
                <a:spcPts val="0"/>
              </a:spcAft>
              <a:buSzPts val="1400"/>
              <a:buNone/>
              <a:defRPr sz="1400">
                <a:solidFill>
                  <a:schemeClr val="lt1"/>
                </a:solidFill>
              </a:defRPr>
            </a:lvl4pPr>
            <a:lvl5pPr indent="-228600" lvl="4" marL="2286000" algn="l">
              <a:spcBef>
                <a:spcPts val="1000"/>
              </a:spcBef>
              <a:spcAft>
                <a:spcPts val="0"/>
              </a:spcAft>
              <a:buSzPts val="1400"/>
              <a:buNone/>
              <a:defRPr sz="1400">
                <a:solidFill>
                  <a:schemeClr val="lt1"/>
                </a:solidFill>
              </a:defRPr>
            </a:lvl5pPr>
            <a:lvl6pPr indent="-228600" lvl="5" marL="2743200" algn="l">
              <a:spcBef>
                <a:spcPts val="1000"/>
              </a:spcBef>
              <a:spcAft>
                <a:spcPts val="0"/>
              </a:spcAft>
              <a:buSzPts val="1400"/>
              <a:buNone/>
              <a:defRPr sz="1400">
                <a:solidFill>
                  <a:schemeClr val="lt1"/>
                </a:solidFill>
              </a:defRPr>
            </a:lvl6pPr>
            <a:lvl7pPr indent="-228600" lvl="6" marL="3200400" algn="l">
              <a:spcBef>
                <a:spcPts val="1000"/>
              </a:spcBef>
              <a:spcAft>
                <a:spcPts val="0"/>
              </a:spcAft>
              <a:buSzPts val="1400"/>
              <a:buNone/>
              <a:defRPr sz="1400">
                <a:solidFill>
                  <a:schemeClr val="lt1"/>
                </a:solidFill>
              </a:defRPr>
            </a:lvl7pPr>
            <a:lvl8pPr indent="-228600" lvl="7" marL="3657600" algn="l">
              <a:spcBef>
                <a:spcPts val="1000"/>
              </a:spcBef>
              <a:spcAft>
                <a:spcPts val="0"/>
              </a:spcAft>
              <a:buSzPts val="1400"/>
              <a:buNone/>
              <a:defRPr sz="1400">
                <a:solidFill>
                  <a:schemeClr val="lt1"/>
                </a:solidFill>
              </a:defRPr>
            </a:lvl8pPr>
            <a:lvl9pPr indent="-228600" lvl="8" marL="4114800" algn="l">
              <a:spcBef>
                <a:spcPts val="1000"/>
              </a:spcBef>
              <a:spcAft>
                <a:spcPts val="1000"/>
              </a:spcAft>
              <a:buSzPts val="1400"/>
              <a:buNone/>
              <a:defRPr sz="1400">
                <a:solidFill>
                  <a:schemeClr val="lt1"/>
                </a:solidFill>
              </a:defRPr>
            </a:lvl9pPr>
          </a:lstStyle>
          <a:p/>
        </p:txBody>
      </p:sp>
      <p:sp>
        <p:nvSpPr>
          <p:cNvPr id="119" name="Google Shape;119;p15"/>
          <p:cNvSpPr txBox="1"/>
          <p:nvPr>
            <p:ph idx="10" type="dt"/>
          </p:nvPr>
        </p:nvSpPr>
        <p:spPr>
          <a:xfrm>
            <a:off x="8589660" y="5870575"/>
            <a:ext cx="1600200"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0" name="Google Shape;120;p15"/>
          <p:cNvSpPr txBox="1"/>
          <p:nvPr>
            <p:ph idx="11" type="ftr"/>
          </p:nvPr>
        </p:nvSpPr>
        <p:spPr>
          <a:xfrm>
            <a:off x="685800" y="5870575"/>
            <a:ext cx="7827659"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1" name="Google Shape;121;p15"/>
          <p:cNvSpPr txBox="1"/>
          <p:nvPr>
            <p:ph idx="12" type="sldNum"/>
          </p:nvPr>
        </p:nvSpPr>
        <p:spPr>
          <a:xfrm>
            <a:off x="10266060" y="5870575"/>
            <a:ext cx="551167"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rue or False">
  <p:cSld name="True or False">
    <p:spTree>
      <p:nvGrpSpPr>
        <p:cNvPr id="122" name="Shape 122"/>
        <p:cNvGrpSpPr/>
        <p:nvPr/>
      </p:nvGrpSpPr>
      <p:grpSpPr>
        <a:xfrm>
          <a:off x="0" y="0"/>
          <a:ext cx="0" cy="0"/>
          <a:chOff x="0" y="0"/>
          <a:chExt cx="0" cy="0"/>
        </a:xfrm>
      </p:grpSpPr>
      <p:pic>
        <p:nvPicPr>
          <p:cNvPr descr="Celestia-R1---OverlayContentHD.png" id="123" name="Google Shape;123;p16"/>
          <p:cNvPicPr preferRelativeResize="0"/>
          <p:nvPr/>
        </p:nvPicPr>
        <p:blipFill rotWithShape="1">
          <a:blip r:embed="rId2">
            <a:alphaModFix/>
          </a:blip>
          <a:srcRect b="0" l="0" r="0" t="0"/>
          <a:stretch/>
        </p:blipFill>
        <p:spPr>
          <a:xfrm>
            <a:off x="0" y="0"/>
            <a:ext cx="12188825" cy="6856214"/>
          </a:xfrm>
          <a:prstGeom prst="rect">
            <a:avLst/>
          </a:prstGeom>
          <a:noFill/>
          <a:ln>
            <a:noFill/>
          </a:ln>
        </p:spPr>
      </p:pic>
      <p:sp>
        <p:nvSpPr>
          <p:cNvPr id="124" name="Google Shape;124;p16"/>
          <p:cNvSpPr txBox="1"/>
          <p:nvPr>
            <p:ph type="title"/>
          </p:nvPr>
        </p:nvSpPr>
        <p:spPr>
          <a:xfrm>
            <a:off x="685801" y="609601"/>
            <a:ext cx="10131427" cy="2743199"/>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Clr>
                <a:schemeClr val="lt1"/>
              </a:buClr>
              <a:buSzPts val="3600"/>
              <a:buFont typeface="Calibri"/>
              <a:buNone/>
              <a:defRPr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5" name="Google Shape;125;p16"/>
          <p:cNvSpPr txBox="1"/>
          <p:nvPr>
            <p:ph idx="1" type="body"/>
          </p:nvPr>
        </p:nvSpPr>
        <p:spPr>
          <a:xfrm>
            <a:off x="685801" y="3505200"/>
            <a:ext cx="10131428" cy="838200"/>
          </a:xfrm>
          <a:prstGeom prst="rect">
            <a:avLst/>
          </a:prstGeom>
          <a:noFill/>
          <a:ln>
            <a:noFill/>
          </a:ln>
        </p:spPr>
        <p:txBody>
          <a:bodyPr anchorCtr="0" anchor="b" bIns="45700" lIns="91425" spcFirstLastPara="1" rIns="91425" wrap="square" tIns="45700">
            <a:noAutofit/>
          </a:bodyPr>
          <a:lstStyle>
            <a:lvl1pPr indent="-228600" lvl="0" marL="457200" algn="l">
              <a:spcBef>
                <a:spcPts val="0"/>
              </a:spcBef>
              <a:spcAft>
                <a:spcPts val="0"/>
              </a:spcAft>
              <a:buSzPts val="2800"/>
              <a:buNone/>
              <a:defRPr b="0" sz="2800" cap="none">
                <a:solidFill>
                  <a:schemeClr val="lt1"/>
                </a:solidFill>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1000"/>
              </a:spcAft>
              <a:buSzPts val="1800"/>
              <a:buChar char="•"/>
              <a:defRPr/>
            </a:lvl9pPr>
          </a:lstStyle>
          <a:p/>
        </p:txBody>
      </p:sp>
      <p:sp>
        <p:nvSpPr>
          <p:cNvPr id="126" name="Google Shape;126;p16"/>
          <p:cNvSpPr txBox="1"/>
          <p:nvPr>
            <p:ph idx="2" type="body"/>
          </p:nvPr>
        </p:nvSpPr>
        <p:spPr>
          <a:xfrm>
            <a:off x="685800" y="4343400"/>
            <a:ext cx="10131428" cy="1447800"/>
          </a:xfrm>
          <a:prstGeom prst="rect">
            <a:avLst/>
          </a:prstGeom>
          <a:noFill/>
          <a:ln>
            <a:noFill/>
          </a:ln>
        </p:spPr>
        <p:txBody>
          <a:bodyPr anchorCtr="0" anchor="t" bIns="45700" lIns="91425" spcFirstLastPara="1" rIns="91425" wrap="square" tIns="45700">
            <a:noAutofit/>
          </a:bodyPr>
          <a:lstStyle>
            <a:lvl1pPr indent="-228600" lvl="0" marL="457200" algn="l">
              <a:spcBef>
                <a:spcPts val="0"/>
              </a:spcBef>
              <a:spcAft>
                <a:spcPts val="0"/>
              </a:spcAft>
              <a:buSzPts val="1800"/>
              <a:buNone/>
              <a:defRPr sz="1800">
                <a:solidFill>
                  <a:schemeClr val="lt1"/>
                </a:solidFill>
              </a:defRPr>
            </a:lvl1pPr>
            <a:lvl2pPr indent="-228600" lvl="1" marL="914400" algn="l">
              <a:spcBef>
                <a:spcPts val="1000"/>
              </a:spcBef>
              <a:spcAft>
                <a:spcPts val="0"/>
              </a:spcAft>
              <a:buSzPts val="1800"/>
              <a:buNone/>
              <a:defRPr sz="1800">
                <a:solidFill>
                  <a:schemeClr val="lt1"/>
                </a:solidFill>
              </a:defRPr>
            </a:lvl2pPr>
            <a:lvl3pPr indent="-228600" lvl="2" marL="1371600" algn="l">
              <a:spcBef>
                <a:spcPts val="1000"/>
              </a:spcBef>
              <a:spcAft>
                <a:spcPts val="0"/>
              </a:spcAft>
              <a:buSzPts val="1600"/>
              <a:buNone/>
              <a:defRPr sz="1600">
                <a:solidFill>
                  <a:schemeClr val="lt1"/>
                </a:solidFill>
              </a:defRPr>
            </a:lvl3pPr>
            <a:lvl4pPr indent="-228600" lvl="3" marL="1828800" algn="l">
              <a:spcBef>
                <a:spcPts val="1000"/>
              </a:spcBef>
              <a:spcAft>
                <a:spcPts val="0"/>
              </a:spcAft>
              <a:buSzPts val="1400"/>
              <a:buNone/>
              <a:defRPr sz="1400">
                <a:solidFill>
                  <a:schemeClr val="lt1"/>
                </a:solidFill>
              </a:defRPr>
            </a:lvl4pPr>
            <a:lvl5pPr indent="-228600" lvl="4" marL="2286000" algn="l">
              <a:spcBef>
                <a:spcPts val="1000"/>
              </a:spcBef>
              <a:spcAft>
                <a:spcPts val="0"/>
              </a:spcAft>
              <a:buSzPts val="1400"/>
              <a:buNone/>
              <a:defRPr sz="1400">
                <a:solidFill>
                  <a:schemeClr val="lt1"/>
                </a:solidFill>
              </a:defRPr>
            </a:lvl5pPr>
            <a:lvl6pPr indent="-228600" lvl="5" marL="2743200" algn="l">
              <a:spcBef>
                <a:spcPts val="1000"/>
              </a:spcBef>
              <a:spcAft>
                <a:spcPts val="0"/>
              </a:spcAft>
              <a:buSzPts val="1400"/>
              <a:buNone/>
              <a:defRPr sz="1400">
                <a:solidFill>
                  <a:schemeClr val="lt1"/>
                </a:solidFill>
              </a:defRPr>
            </a:lvl6pPr>
            <a:lvl7pPr indent="-228600" lvl="6" marL="3200400" algn="l">
              <a:spcBef>
                <a:spcPts val="1000"/>
              </a:spcBef>
              <a:spcAft>
                <a:spcPts val="0"/>
              </a:spcAft>
              <a:buSzPts val="1400"/>
              <a:buNone/>
              <a:defRPr sz="1400">
                <a:solidFill>
                  <a:schemeClr val="lt1"/>
                </a:solidFill>
              </a:defRPr>
            </a:lvl7pPr>
            <a:lvl8pPr indent="-228600" lvl="7" marL="3657600" algn="l">
              <a:spcBef>
                <a:spcPts val="1000"/>
              </a:spcBef>
              <a:spcAft>
                <a:spcPts val="0"/>
              </a:spcAft>
              <a:buSzPts val="1400"/>
              <a:buNone/>
              <a:defRPr sz="1400">
                <a:solidFill>
                  <a:schemeClr val="lt1"/>
                </a:solidFill>
              </a:defRPr>
            </a:lvl8pPr>
            <a:lvl9pPr indent="-228600" lvl="8" marL="4114800" algn="l">
              <a:spcBef>
                <a:spcPts val="1000"/>
              </a:spcBef>
              <a:spcAft>
                <a:spcPts val="1000"/>
              </a:spcAft>
              <a:buSzPts val="1400"/>
              <a:buNone/>
              <a:defRPr sz="1400">
                <a:solidFill>
                  <a:schemeClr val="lt1"/>
                </a:solidFill>
              </a:defRPr>
            </a:lvl9pPr>
          </a:lstStyle>
          <a:p/>
        </p:txBody>
      </p:sp>
      <p:sp>
        <p:nvSpPr>
          <p:cNvPr id="127" name="Google Shape;127;p16"/>
          <p:cNvSpPr txBox="1"/>
          <p:nvPr>
            <p:ph idx="10" type="dt"/>
          </p:nvPr>
        </p:nvSpPr>
        <p:spPr>
          <a:xfrm>
            <a:off x="8589660" y="5870575"/>
            <a:ext cx="1600200"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8" name="Google Shape;128;p16"/>
          <p:cNvSpPr txBox="1"/>
          <p:nvPr>
            <p:ph idx="11" type="ftr"/>
          </p:nvPr>
        </p:nvSpPr>
        <p:spPr>
          <a:xfrm>
            <a:off x="685800" y="5870575"/>
            <a:ext cx="7827659"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9" name="Google Shape;129;p16"/>
          <p:cNvSpPr txBox="1"/>
          <p:nvPr>
            <p:ph idx="12" type="sldNum"/>
          </p:nvPr>
        </p:nvSpPr>
        <p:spPr>
          <a:xfrm>
            <a:off x="10266060" y="5870575"/>
            <a:ext cx="551167"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Vertical Text" type="vertTx">
  <p:cSld name="VERTICAL_TEXT">
    <p:spTree>
      <p:nvGrpSpPr>
        <p:cNvPr id="130" name="Shape 130"/>
        <p:cNvGrpSpPr/>
        <p:nvPr/>
      </p:nvGrpSpPr>
      <p:grpSpPr>
        <a:xfrm>
          <a:off x="0" y="0"/>
          <a:ext cx="0" cy="0"/>
          <a:chOff x="0" y="0"/>
          <a:chExt cx="0" cy="0"/>
        </a:xfrm>
      </p:grpSpPr>
      <p:pic>
        <p:nvPicPr>
          <p:cNvPr descr="Celestia-R1---OverlayContentHD.png" id="131" name="Google Shape;131;p17"/>
          <p:cNvPicPr preferRelativeResize="0"/>
          <p:nvPr/>
        </p:nvPicPr>
        <p:blipFill rotWithShape="1">
          <a:blip r:embed="rId2">
            <a:alphaModFix/>
          </a:blip>
          <a:srcRect b="0" l="0" r="0" t="0"/>
          <a:stretch/>
        </p:blipFill>
        <p:spPr>
          <a:xfrm>
            <a:off x="0" y="0"/>
            <a:ext cx="12188825" cy="6856214"/>
          </a:xfrm>
          <a:prstGeom prst="rect">
            <a:avLst/>
          </a:prstGeom>
          <a:noFill/>
          <a:ln>
            <a:noFill/>
          </a:ln>
        </p:spPr>
      </p:pic>
      <p:sp>
        <p:nvSpPr>
          <p:cNvPr id="132" name="Google Shape;132;p17"/>
          <p:cNvSpPr txBox="1"/>
          <p:nvPr>
            <p:ph type="title"/>
          </p:nvPr>
        </p:nvSpPr>
        <p:spPr>
          <a:xfrm>
            <a:off x="685801" y="609600"/>
            <a:ext cx="10131425" cy="1456267"/>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3" name="Google Shape;133;p17"/>
          <p:cNvSpPr txBox="1"/>
          <p:nvPr>
            <p:ph idx="1" type="body"/>
          </p:nvPr>
        </p:nvSpPr>
        <p:spPr>
          <a:xfrm rot="5400000">
            <a:off x="3926947" y="-1099079"/>
            <a:ext cx="3649133" cy="10131425"/>
          </a:xfrm>
          <a:prstGeom prst="rect">
            <a:avLst/>
          </a:prstGeom>
          <a:noFill/>
          <a:ln>
            <a:noFill/>
          </a:ln>
        </p:spPr>
        <p:txBody>
          <a:bodyPr anchorCtr="0" anchor="t" bIns="45700" lIns="91425" spcFirstLastPara="1" rIns="91425" wrap="square" tIns="45700">
            <a:noAutofit/>
          </a:bodyPr>
          <a:lstStyle>
            <a:lvl1pPr indent="-342900" lvl="0" marL="457200" algn="l">
              <a:spcBef>
                <a:spcPts val="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1000"/>
              </a:spcAft>
              <a:buSzPts val="1800"/>
              <a:buChar char="•"/>
              <a:defRPr/>
            </a:lvl9pPr>
          </a:lstStyle>
          <a:p/>
        </p:txBody>
      </p:sp>
      <p:sp>
        <p:nvSpPr>
          <p:cNvPr id="134" name="Google Shape;134;p17"/>
          <p:cNvSpPr txBox="1"/>
          <p:nvPr>
            <p:ph idx="10" type="dt"/>
          </p:nvPr>
        </p:nvSpPr>
        <p:spPr>
          <a:xfrm>
            <a:off x="8589660" y="5870575"/>
            <a:ext cx="1600200"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5" name="Google Shape;135;p17"/>
          <p:cNvSpPr txBox="1"/>
          <p:nvPr>
            <p:ph idx="11" type="ftr"/>
          </p:nvPr>
        </p:nvSpPr>
        <p:spPr>
          <a:xfrm>
            <a:off x="685800" y="5870575"/>
            <a:ext cx="7827659"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6" name="Google Shape;136;p17"/>
          <p:cNvSpPr txBox="1"/>
          <p:nvPr>
            <p:ph idx="12" type="sldNum"/>
          </p:nvPr>
        </p:nvSpPr>
        <p:spPr>
          <a:xfrm>
            <a:off x="10266060" y="5870575"/>
            <a:ext cx="551167"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Vertical Title and Text" type="vertTitleAndTx">
  <p:cSld name="VERTICAL_TITLE_AND_VERTICAL_TEXT">
    <p:spTree>
      <p:nvGrpSpPr>
        <p:cNvPr id="137" name="Shape 137"/>
        <p:cNvGrpSpPr/>
        <p:nvPr/>
      </p:nvGrpSpPr>
      <p:grpSpPr>
        <a:xfrm>
          <a:off x="0" y="0"/>
          <a:ext cx="0" cy="0"/>
          <a:chOff x="0" y="0"/>
          <a:chExt cx="0" cy="0"/>
        </a:xfrm>
      </p:grpSpPr>
      <p:pic>
        <p:nvPicPr>
          <p:cNvPr descr="Celestia-R1---OverlayContentHD.png" id="138" name="Google Shape;138;p18"/>
          <p:cNvPicPr preferRelativeResize="0"/>
          <p:nvPr/>
        </p:nvPicPr>
        <p:blipFill rotWithShape="1">
          <a:blip r:embed="rId2">
            <a:alphaModFix/>
          </a:blip>
          <a:srcRect b="0" l="0" r="0" t="0"/>
          <a:stretch/>
        </p:blipFill>
        <p:spPr>
          <a:xfrm>
            <a:off x="0" y="0"/>
            <a:ext cx="12188825" cy="6856214"/>
          </a:xfrm>
          <a:prstGeom prst="rect">
            <a:avLst/>
          </a:prstGeom>
          <a:noFill/>
          <a:ln>
            <a:noFill/>
          </a:ln>
        </p:spPr>
      </p:pic>
      <p:sp>
        <p:nvSpPr>
          <p:cNvPr id="139" name="Google Shape;139;p18"/>
          <p:cNvSpPr txBox="1"/>
          <p:nvPr>
            <p:ph type="title"/>
          </p:nvPr>
        </p:nvSpPr>
        <p:spPr>
          <a:xfrm rot="5400000">
            <a:off x="7147151" y="2121124"/>
            <a:ext cx="5181601" cy="2158552"/>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0" name="Google Shape;140;p18"/>
          <p:cNvSpPr txBox="1"/>
          <p:nvPr>
            <p:ph idx="1" type="body"/>
          </p:nvPr>
        </p:nvSpPr>
        <p:spPr>
          <a:xfrm rot="5400000">
            <a:off x="2011058" y="-715658"/>
            <a:ext cx="5181600" cy="7832116"/>
          </a:xfrm>
          <a:prstGeom prst="rect">
            <a:avLst/>
          </a:prstGeom>
          <a:noFill/>
          <a:ln>
            <a:noFill/>
          </a:ln>
        </p:spPr>
        <p:txBody>
          <a:bodyPr anchorCtr="0" anchor="t" bIns="45700" lIns="91425" spcFirstLastPara="1" rIns="91425" wrap="square" tIns="45700">
            <a:noAutofit/>
          </a:bodyPr>
          <a:lstStyle>
            <a:lvl1pPr indent="-342900" lvl="0" marL="457200" algn="l">
              <a:spcBef>
                <a:spcPts val="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1000"/>
              </a:spcAft>
              <a:buSzPts val="1800"/>
              <a:buChar char="•"/>
              <a:defRPr/>
            </a:lvl9pPr>
          </a:lstStyle>
          <a:p/>
        </p:txBody>
      </p:sp>
      <p:sp>
        <p:nvSpPr>
          <p:cNvPr id="141" name="Google Shape;141;p18"/>
          <p:cNvSpPr txBox="1"/>
          <p:nvPr>
            <p:ph idx="10" type="dt"/>
          </p:nvPr>
        </p:nvSpPr>
        <p:spPr>
          <a:xfrm>
            <a:off x="8589660" y="5870575"/>
            <a:ext cx="1600200"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2" name="Google Shape;142;p18"/>
          <p:cNvSpPr txBox="1"/>
          <p:nvPr>
            <p:ph idx="11" type="ftr"/>
          </p:nvPr>
        </p:nvSpPr>
        <p:spPr>
          <a:xfrm>
            <a:off x="685800" y="5870575"/>
            <a:ext cx="7827659"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3" name="Google Shape;143;p18"/>
          <p:cNvSpPr txBox="1"/>
          <p:nvPr>
            <p:ph idx="12" type="sldNum"/>
          </p:nvPr>
        </p:nvSpPr>
        <p:spPr>
          <a:xfrm>
            <a:off x="10266060" y="5870575"/>
            <a:ext cx="551167"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bg>
      <p:bgPr>
        <a:blipFill>
          <a:blip r:embed="rId2">
            <a:alphaModFix/>
          </a:blip>
          <a:stretch>
            <a:fillRect/>
          </a:stretch>
        </a:blipFill>
      </p:bgPr>
    </p:bg>
    <p:spTree>
      <p:nvGrpSpPr>
        <p:cNvPr id="149" name="Shape 149"/>
        <p:cNvGrpSpPr/>
        <p:nvPr/>
      </p:nvGrpSpPr>
      <p:grpSpPr>
        <a:xfrm>
          <a:off x="0" y="0"/>
          <a:ext cx="0" cy="0"/>
          <a:chOff x="0" y="0"/>
          <a:chExt cx="0" cy="0"/>
        </a:xfrm>
      </p:grpSpPr>
      <p:sp>
        <p:nvSpPr>
          <p:cNvPr id="150" name="Google Shape;150;p20"/>
          <p:cNvSpPr txBox="1"/>
          <p:nvPr>
            <p:ph type="ctrTitle"/>
          </p:nvPr>
        </p:nvSpPr>
        <p:spPr>
          <a:xfrm>
            <a:off x="911424" y="1988840"/>
            <a:ext cx="10363200" cy="14700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151" name="Google Shape;151;p20"/>
          <p:cNvSpPr txBox="1"/>
          <p:nvPr>
            <p:ph idx="1" type="subTitle"/>
          </p:nvPr>
        </p:nvSpPr>
        <p:spPr>
          <a:xfrm>
            <a:off x="1825824" y="3744615"/>
            <a:ext cx="8534400" cy="1752600"/>
          </a:xfrm>
          <a:prstGeom prst="rect">
            <a:avLst/>
          </a:prstGeom>
          <a:noFill/>
          <a:ln>
            <a:noFill/>
          </a:ln>
        </p:spPr>
        <p:txBody>
          <a:bodyPr anchorCtr="0" anchor="t" bIns="45700" lIns="91425" spcFirstLastPara="1" rIns="91425" wrap="square" tIns="45700">
            <a:noAutofit/>
          </a:bodyPr>
          <a:lstStyle>
            <a:lvl1pPr lvl="0" algn="ctr">
              <a:lnSpc>
                <a:spcPct val="100000"/>
              </a:lnSpc>
              <a:spcBef>
                <a:spcPts val="640"/>
              </a:spcBef>
              <a:spcAft>
                <a:spcPts val="0"/>
              </a:spcAft>
              <a:buClr>
                <a:srgbClr val="888888"/>
              </a:buClr>
              <a:buSzPts val="3200"/>
              <a:buNone/>
              <a:defRPr>
                <a:solidFill>
                  <a:srgbClr val="888888"/>
                </a:solidFill>
              </a:defRPr>
            </a:lvl1pPr>
            <a:lvl2pPr lvl="1" algn="ctr">
              <a:lnSpc>
                <a:spcPct val="100000"/>
              </a:lnSpc>
              <a:spcBef>
                <a:spcPts val="560"/>
              </a:spcBef>
              <a:spcAft>
                <a:spcPts val="0"/>
              </a:spcAft>
              <a:buClr>
                <a:srgbClr val="888888"/>
              </a:buClr>
              <a:buSzPts val="2800"/>
              <a:buNone/>
              <a:defRPr>
                <a:solidFill>
                  <a:srgbClr val="888888"/>
                </a:solidFill>
              </a:defRPr>
            </a:lvl2pPr>
            <a:lvl3pPr lvl="2" algn="ctr">
              <a:lnSpc>
                <a:spcPct val="100000"/>
              </a:lnSpc>
              <a:spcBef>
                <a:spcPts val="480"/>
              </a:spcBef>
              <a:spcAft>
                <a:spcPts val="0"/>
              </a:spcAft>
              <a:buClr>
                <a:srgbClr val="888888"/>
              </a:buClr>
              <a:buSzPts val="2400"/>
              <a:buNone/>
              <a:defRPr>
                <a:solidFill>
                  <a:srgbClr val="888888"/>
                </a:solidFill>
              </a:defRPr>
            </a:lvl3pPr>
            <a:lvl4pPr lvl="3" algn="ctr">
              <a:lnSpc>
                <a:spcPct val="100000"/>
              </a:lnSpc>
              <a:spcBef>
                <a:spcPts val="400"/>
              </a:spcBef>
              <a:spcAft>
                <a:spcPts val="0"/>
              </a:spcAft>
              <a:buClr>
                <a:srgbClr val="888888"/>
              </a:buClr>
              <a:buSzPts val="2000"/>
              <a:buNone/>
              <a:defRPr>
                <a:solidFill>
                  <a:srgbClr val="888888"/>
                </a:solidFill>
              </a:defRPr>
            </a:lvl4pPr>
            <a:lvl5pPr lvl="4" algn="ctr">
              <a:lnSpc>
                <a:spcPct val="100000"/>
              </a:lnSpc>
              <a:spcBef>
                <a:spcPts val="400"/>
              </a:spcBef>
              <a:spcAft>
                <a:spcPts val="0"/>
              </a:spcAft>
              <a:buClr>
                <a:srgbClr val="888888"/>
              </a:buClr>
              <a:buSzPts val="2000"/>
              <a:buNone/>
              <a:defRPr>
                <a:solidFill>
                  <a:srgbClr val="888888"/>
                </a:solidFill>
              </a:defRPr>
            </a:lvl5pPr>
            <a:lvl6pPr lvl="5" algn="ctr">
              <a:lnSpc>
                <a:spcPct val="100000"/>
              </a:lnSpc>
              <a:spcBef>
                <a:spcPts val="400"/>
              </a:spcBef>
              <a:spcAft>
                <a:spcPts val="0"/>
              </a:spcAft>
              <a:buClr>
                <a:srgbClr val="888888"/>
              </a:buClr>
              <a:buSzPts val="2000"/>
              <a:buNone/>
              <a:defRPr>
                <a:solidFill>
                  <a:srgbClr val="888888"/>
                </a:solidFill>
              </a:defRPr>
            </a:lvl6pPr>
            <a:lvl7pPr lvl="6" algn="ctr">
              <a:lnSpc>
                <a:spcPct val="100000"/>
              </a:lnSpc>
              <a:spcBef>
                <a:spcPts val="400"/>
              </a:spcBef>
              <a:spcAft>
                <a:spcPts val="0"/>
              </a:spcAft>
              <a:buClr>
                <a:srgbClr val="888888"/>
              </a:buClr>
              <a:buSzPts val="2000"/>
              <a:buNone/>
              <a:defRPr>
                <a:solidFill>
                  <a:srgbClr val="888888"/>
                </a:solidFill>
              </a:defRPr>
            </a:lvl7pPr>
            <a:lvl8pPr lvl="7" algn="ctr">
              <a:lnSpc>
                <a:spcPct val="100000"/>
              </a:lnSpc>
              <a:spcBef>
                <a:spcPts val="400"/>
              </a:spcBef>
              <a:spcAft>
                <a:spcPts val="0"/>
              </a:spcAft>
              <a:buClr>
                <a:srgbClr val="888888"/>
              </a:buClr>
              <a:buSzPts val="2000"/>
              <a:buNone/>
              <a:defRPr>
                <a:solidFill>
                  <a:srgbClr val="888888"/>
                </a:solidFill>
              </a:defRPr>
            </a:lvl8pPr>
            <a:lvl9pPr lvl="8" algn="ctr">
              <a:lnSpc>
                <a:spcPct val="100000"/>
              </a:lnSpc>
              <a:spcBef>
                <a:spcPts val="400"/>
              </a:spcBef>
              <a:spcAft>
                <a:spcPts val="0"/>
              </a:spcAft>
              <a:buClr>
                <a:srgbClr val="888888"/>
              </a:buClr>
              <a:buSzPts val="2000"/>
              <a:buNone/>
              <a:defRPr>
                <a:solidFill>
                  <a:srgbClr val="888888"/>
                </a:solidFill>
              </a:defRPr>
            </a:lvl9pPr>
          </a:lstStyle>
          <a:p/>
        </p:txBody>
      </p:sp>
      <p:sp>
        <p:nvSpPr>
          <p:cNvPr id="152" name="Google Shape;152;p20"/>
          <p:cNvSpPr txBox="1"/>
          <p:nvPr>
            <p:ph idx="10" type="dt"/>
          </p:nvPr>
        </p:nvSpPr>
        <p:spPr>
          <a:xfrm>
            <a:off x="527051" y="6524625"/>
            <a:ext cx="129540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53" name="Google Shape;153;p20"/>
          <p:cNvSpPr txBox="1"/>
          <p:nvPr>
            <p:ph idx="11" type="ftr"/>
          </p:nvPr>
        </p:nvSpPr>
        <p:spPr>
          <a:xfrm>
            <a:off x="5520267" y="6381750"/>
            <a:ext cx="3860800" cy="365125"/>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154" name="Google Shape;154;p20"/>
          <p:cNvSpPr txBox="1"/>
          <p:nvPr>
            <p:ph idx="12" type="sldNum"/>
          </p:nvPr>
        </p:nvSpPr>
        <p:spPr>
          <a:xfrm>
            <a:off x="10608733" y="6381750"/>
            <a:ext cx="973667"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Content" type="obj">
  <p:cSld name="OBJECT">
    <p:spTree>
      <p:nvGrpSpPr>
        <p:cNvPr id="155" name="Shape 155"/>
        <p:cNvGrpSpPr/>
        <p:nvPr/>
      </p:nvGrpSpPr>
      <p:grpSpPr>
        <a:xfrm>
          <a:off x="0" y="0"/>
          <a:ext cx="0" cy="0"/>
          <a:chOff x="0" y="0"/>
          <a:chExt cx="0" cy="0"/>
        </a:xfrm>
      </p:grpSpPr>
      <p:sp>
        <p:nvSpPr>
          <p:cNvPr id="156" name="Google Shape;156;p21"/>
          <p:cNvSpPr txBox="1"/>
          <p:nvPr>
            <p:ph type="title"/>
          </p:nvPr>
        </p:nvSpPr>
        <p:spPr>
          <a:xfrm>
            <a:off x="609600" y="274638"/>
            <a:ext cx="10972800" cy="1143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157" name="Google Shape;157;p21"/>
          <p:cNvSpPr txBox="1"/>
          <p:nvPr>
            <p:ph idx="1" type="body"/>
          </p:nvPr>
        </p:nvSpPr>
        <p:spPr>
          <a:xfrm>
            <a:off x="609600" y="1600201"/>
            <a:ext cx="10972800" cy="3917032"/>
          </a:xfrm>
          <a:prstGeom prst="rect">
            <a:avLst/>
          </a:prstGeom>
          <a:noFill/>
          <a:ln>
            <a:noFill/>
          </a:ln>
        </p:spPr>
        <p:txBody>
          <a:bodyPr anchorCtr="0" anchor="t" bIns="45700" lIns="91425" spcFirstLastPara="1" rIns="91425" wrap="square" tIns="45700">
            <a:noAutofit/>
          </a:bodyPr>
          <a:lstStyle>
            <a:lvl1pPr indent="-342900" lvl="0" marL="457200" algn="l">
              <a:lnSpc>
                <a:spcPct val="100000"/>
              </a:lnSpc>
              <a:spcBef>
                <a:spcPts val="360"/>
              </a:spcBef>
              <a:spcAft>
                <a:spcPts val="0"/>
              </a:spcAft>
              <a:buClr>
                <a:schemeClr val="dk1"/>
              </a:buClr>
              <a:buSzPts val="1800"/>
              <a:buChar char="•"/>
              <a:defRPr/>
            </a:lvl1pPr>
            <a:lvl2pPr indent="-342900" lvl="1" marL="914400" algn="l">
              <a:lnSpc>
                <a:spcPct val="100000"/>
              </a:lnSpc>
              <a:spcBef>
                <a:spcPts val="360"/>
              </a:spcBef>
              <a:spcAft>
                <a:spcPts val="0"/>
              </a:spcAft>
              <a:buClr>
                <a:schemeClr val="dk1"/>
              </a:buClr>
              <a:buSzPts val="1800"/>
              <a:buChar char="–"/>
              <a:defRPr/>
            </a:lvl2pPr>
            <a:lvl3pPr indent="-342900" lvl="2" marL="1371600" algn="l">
              <a:lnSpc>
                <a:spcPct val="100000"/>
              </a:lnSpc>
              <a:spcBef>
                <a:spcPts val="360"/>
              </a:spcBef>
              <a:spcAft>
                <a:spcPts val="0"/>
              </a:spcAft>
              <a:buClr>
                <a:schemeClr val="dk1"/>
              </a:buClr>
              <a:buSzPts val="1800"/>
              <a:buChar char="•"/>
              <a:defRPr/>
            </a:lvl3pPr>
            <a:lvl4pPr indent="-342900" lvl="3" marL="1828800" algn="l">
              <a:lnSpc>
                <a:spcPct val="100000"/>
              </a:lnSpc>
              <a:spcBef>
                <a:spcPts val="360"/>
              </a:spcBef>
              <a:spcAft>
                <a:spcPts val="0"/>
              </a:spcAft>
              <a:buClr>
                <a:schemeClr val="dk1"/>
              </a:buClr>
              <a:buSzPts val="1800"/>
              <a:buChar char="–"/>
              <a:defRPr/>
            </a:lvl4pPr>
            <a:lvl5pPr indent="-342900" lvl="4" marL="2286000" algn="l">
              <a:lnSpc>
                <a:spcPct val="100000"/>
              </a:lnSpc>
              <a:spcBef>
                <a:spcPts val="360"/>
              </a:spcBef>
              <a:spcAft>
                <a:spcPts val="0"/>
              </a:spcAft>
              <a:buClr>
                <a:schemeClr val="dk1"/>
              </a:buClr>
              <a:buSzPts val="1800"/>
              <a:buChar char="»"/>
              <a:defRPr/>
            </a:lvl5pPr>
            <a:lvl6pPr indent="-342900" lvl="5" marL="2743200" algn="l">
              <a:lnSpc>
                <a:spcPct val="100000"/>
              </a:lnSpc>
              <a:spcBef>
                <a:spcPts val="360"/>
              </a:spcBef>
              <a:spcAft>
                <a:spcPts val="0"/>
              </a:spcAft>
              <a:buClr>
                <a:schemeClr val="dk1"/>
              </a:buClr>
              <a:buSzPts val="1800"/>
              <a:buChar char="•"/>
              <a:defRPr/>
            </a:lvl6pPr>
            <a:lvl7pPr indent="-342900" lvl="6" marL="3200400" algn="l">
              <a:lnSpc>
                <a:spcPct val="100000"/>
              </a:lnSpc>
              <a:spcBef>
                <a:spcPts val="360"/>
              </a:spcBef>
              <a:spcAft>
                <a:spcPts val="0"/>
              </a:spcAft>
              <a:buClr>
                <a:schemeClr val="dk1"/>
              </a:buClr>
              <a:buSzPts val="1800"/>
              <a:buChar char="•"/>
              <a:defRPr/>
            </a:lvl7pPr>
            <a:lvl8pPr indent="-342900" lvl="7" marL="3657600" algn="l">
              <a:lnSpc>
                <a:spcPct val="100000"/>
              </a:lnSpc>
              <a:spcBef>
                <a:spcPts val="360"/>
              </a:spcBef>
              <a:spcAft>
                <a:spcPts val="0"/>
              </a:spcAft>
              <a:buClr>
                <a:schemeClr val="dk1"/>
              </a:buClr>
              <a:buSzPts val="1800"/>
              <a:buChar char="•"/>
              <a:defRPr/>
            </a:lvl8pPr>
            <a:lvl9pPr indent="-342900" lvl="8" marL="4114800" algn="l">
              <a:lnSpc>
                <a:spcPct val="100000"/>
              </a:lnSpc>
              <a:spcBef>
                <a:spcPts val="360"/>
              </a:spcBef>
              <a:spcAft>
                <a:spcPts val="0"/>
              </a:spcAft>
              <a:buClr>
                <a:schemeClr val="dk1"/>
              </a:buClr>
              <a:buSzPts val="1800"/>
              <a:buChar char="•"/>
              <a:defRPr/>
            </a:lvl9pPr>
          </a:lstStyle>
          <a:p/>
        </p:txBody>
      </p:sp>
      <p:sp>
        <p:nvSpPr>
          <p:cNvPr id="158" name="Google Shape;158;p21"/>
          <p:cNvSpPr txBox="1"/>
          <p:nvPr>
            <p:ph idx="10" type="dt"/>
          </p:nvPr>
        </p:nvSpPr>
        <p:spPr>
          <a:xfrm>
            <a:off x="334433" y="6524625"/>
            <a:ext cx="129540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59" name="Google Shape;159;p21"/>
          <p:cNvSpPr txBox="1"/>
          <p:nvPr>
            <p:ph idx="11" type="ftr"/>
          </p:nvPr>
        </p:nvSpPr>
        <p:spPr>
          <a:xfrm>
            <a:off x="4176184" y="6461125"/>
            <a:ext cx="3860800" cy="365125"/>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160" name="Google Shape;160;p21"/>
          <p:cNvSpPr txBox="1"/>
          <p:nvPr>
            <p:ph idx="12" type="sldNum"/>
          </p:nvPr>
        </p:nvSpPr>
        <p:spPr>
          <a:xfrm>
            <a:off x="10608733" y="6381750"/>
            <a:ext cx="973667"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161" name="Shape 161"/>
        <p:cNvGrpSpPr/>
        <p:nvPr/>
      </p:nvGrpSpPr>
      <p:grpSpPr>
        <a:xfrm>
          <a:off x="0" y="0"/>
          <a:ext cx="0" cy="0"/>
          <a:chOff x="0" y="0"/>
          <a:chExt cx="0" cy="0"/>
        </a:xfrm>
      </p:grpSpPr>
      <p:sp>
        <p:nvSpPr>
          <p:cNvPr id="162" name="Google Shape;162;p22"/>
          <p:cNvSpPr txBox="1"/>
          <p:nvPr>
            <p:ph idx="10" type="dt"/>
          </p:nvPr>
        </p:nvSpPr>
        <p:spPr>
          <a:xfrm>
            <a:off x="334433" y="6524625"/>
            <a:ext cx="129540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63" name="Google Shape;163;p22"/>
          <p:cNvSpPr txBox="1"/>
          <p:nvPr>
            <p:ph idx="12" type="sldNum"/>
          </p:nvPr>
        </p:nvSpPr>
        <p:spPr>
          <a:xfrm>
            <a:off x="10608733" y="6381750"/>
            <a:ext cx="973667"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spTree>
      <p:nvGrpSpPr>
        <p:cNvPr id="164" name="Shape 164"/>
        <p:cNvGrpSpPr/>
        <p:nvPr/>
      </p:nvGrpSpPr>
      <p:grpSpPr>
        <a:xfrm>
          <a:off x="0" y="0"/>
          <a:ext cx="0" cy="0"/>
          <a:chOff x="0" y="0"/>
          <a:chExt cx="0" cy="0"/>
        </a:xfrm>
      </p:grpSpPr>
      <p:sp>
        <p:nvSpPr>
          <p:cNvPr id="165" name="Google Shape;165;p23"/>
          <p:cNvSpPr txBox="1"/>
          <p:nvPr>
            <p:ph type="title"/>
          </p:nvPr>
        </p:nvSpPr>
        <p:spPr>
          <a:xfrm>
            <a:off x="911424" y="3993083"/>
            <a:ext cx="10363200" cy="1362075"/>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b="1" sz="4000" cap="none"/>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166" name="Google Shape;166;p23"/>
          <p:cNvSpPr txBox="1"/>
          <p:nvPr>
            <p:ph idx="1" type="body"/>
          </p:nvPr>
        </p:nvSpPr>
        <p:spPr>
          <a:xfrm>
            <a:off x="911424" y="2492896"/>
            <a:ext cx="10363200" cy="1500187"/>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400"/>
              </a:spcBef>
              <a:spcAft>
                <a:spcPts val="0"/>
              </a:spcAft>
              <a:buClr>
                <a:srgbClr val="888888"/>
              </a:buClr>
              <a:buSzPts val="2000"/>
              <a:buNone/>
              <a:defRPr sz="2000">
                <a:solidFill>
                  <a:srgbClr val="888888"/>
                </a:solidFill>
              </a:defRPr>
            </a:lvl1pPr>
            <a:lvl2pPr indent="-228600" lvl="1" marL="914400" algn="l">
              <a:lnSpc>
                <a:spcPct val="100000"/>
              </a:lnSpc>
              <a:spcBef>
                <a:spcPts val="360"/>
              </a:spcBef>
              <a:spcAft>
                <a:spcPts val="0"/>
              </a:spcAft>
              <a:buClr>
                <a:srgbClr val="888888"/>
              </a:buClr>
              <a:buSzPts val="1800"/>
              <a:buNone/>
              <a:defRPr sz="1800">
                <a:solidFill>
                  <a:srgbClr val="888888"/>
                </a:solidFill>
              </a:defRPr>
            </a:lvl2pPr>
            <a:lvl3pPr indent="-228600" lvl="2" marL="1371600" algn="l">
              <a:lnSpc>
                <a:spcPct val="100000"/>
              </a:lnSpc>
              <a:spcBef>
                <a:spcPts val="320"/>
              </a:spcBef>
              <a:spcAft>
                <a:spcPts val="0"/>
              </a:spcAft>
              <a:buClr>
                <a:srgbClr val="888888"/>
              </a:buClr>
              <a:buSzPts val="1600"/>
              <a:buNone/>
              <a:defRPr sz="1600">
                <a:solidFill>
                  <a:srgbClr val="888888"/>
                </a:solidFill>
              </a:defRPr>
            </a:lvl3pPr>
            <a:lvl4pPr indent="-228600" lvl="3" marL="1828800" algn="l">
              <a:lnSpc>
                <a:spcPct val="100000"/>
              </a:lnSpc>
              <a:spcBef>
                <a:spcPts val="280"/>
              </a:spcBef>
              <a:spcAft>
                <a:spcPts val="0"/>
              </a:spcAft>
              <a:buClr>
                <a:srgbClr val="888888"/>
              </a:buClr>
              <a:buSzPts val="1400"/>
              <a:buNone/>
              <a:defRPr sz="1400">
                <a:solidFill>
                  <a:srgbClr val="888888"/>
                </a:solidFill>
              </a:defRPr>
            </a:lvl4pPr>
            <a:lvl5pPr indent="-228600" lvl="4" marL="2286000" algn="l">
              <a:lnSpc>
                <a:spcPct val="100000"/>
              </a:lnSpc>
              <a:spcBef>
                <a:spcPts val="280"/>
              </a:spcBef>
              <a:spcAft>
                <a:spcPts val="0"/>
              </a:spcAft>
              <a:buClr>
                <a:srgbClr val="888888"/>
              </a:buClr>
              <a:buSzPts val="1400"/>
              <a:buNone/>
              <a:defRPr sz="1400">
                <a:solidFill>
                  <a:srgbClr val="888888"/>
                </a:solidFill>
              </a:defRPr>
            </a:lvl5pPr>
            <a:lvl6pPr indent="-228600" lvl="5" marL="2743200" algn="l">
              <a:lnSpc>
                <a:spcPct val="100000"/>
              </a:lnSpc>
              <a:spcBef>
                <a:spcPts val="280"/>
              </a:spcBef>
              <a:spcAft>
                <a:spcPts val="0"/>
              </a:spcAft>
              <a:buClr>
                <a:srgbClr val="888888"/>
              </a:buClr>
              <a:buSzPts val="1400"/>
              <a:buNone/>
              <a:defRPr sz="1400">
                <a:solidFill>
                  <a:srgbClr val="888888"/>
                </a:solidFill>
              </a:defRPr>
            </a:lvl6pPr>
            <a:lvl7pPr indent="-228600" lvl="6" marL="3200400" algn="l">
              <a:lnSpc>
                <a:spcPct val="100000"/>
              </a:lnSpc>
              <a:spcBef>
                <a:spcPts val="280"/>
              </a:spcBef>
              <a:spcAft>
                <a:spcPts val="0"/>
              </a:spcAft>
              <a:buClr>
                <a:srgbClr val="888888"/>
              </a:buClr>
              <a:buSzPts val="1400"/>
              <a:buNone/>
              <a:defRPr sz="1400">
                <a:solidFill>
                  <a:srgbClr val="888888"/>
                </a:solidFill>
              </a:defRPr>
            </a:lvl7pPr>
            <a:lvl8pPr indent="-228600" lvl="7" marL="3657600" algn="l">
              <a:lnSpc>
                <a:spcPct val="100000"/>
              </a:lnSpc>
              <a:spcBef>
                <a:spcPts val="280"/>
              </a:spcBef>
              <a:spcAft>
                <a:spcPts val="0"/>
              </a:spcAft>
              <a:buClr>
                <a:srgbClr val="888888"/>
              </a:buClr>
              <a:buSzPts val="1400"/>
              <a:buNone/>
              <a:defRPr sz="1400">
                <a:solidFill>
                  <a:srgbClr val="888888"/>
                </a:solidFill>
              </a:defRPr>
            </a:lvl8pPr>
            <a:lvl9pPr indent="-228600" lvl="8" marL="4114800" algn="l">
              <a:lnSpc>
                <a:spcPct val="100000"/>
              </a:lnSpc>
              <a:spcBef>
                <a:spcPts val="280"/>
              </a:spcBef>
              <a:spcAft>
                <a:spcPts val="0"/>
              </a:spcAft>
              <a:buClr>
                <a:srgbClr val="888888"/>
              </a:buClr>
              <a:buSzPts val="1400"/>
              <a:buNone/>
              <a:defRPr sz="1400">
                <a:solidFill>
                  <a:srgbClr val="888888"/>
                </a:solidFill>
              </a:defRPr>
            </a:lvl9pPr>
          </a:lstStyle>
          <a:p/>
        </p:txBody>
      </p:sp>
      <p:sp>
        <p:nvSpPr>
          <p:cNvPr id="167" name="Google Shape;167;p23"/>
          <p:cNvSpPr txBox="1"/>
          <p:nvPr>
            <p:ph idx="10" type="dt"/>
          </p:nvPr>
        </p:nvSpPr>
        <p:spPr>
          <a:xfrm>
            <a:off x="334433" y="6524625"/>
            <a:ext cx="129540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68" name="Google Shape;168;p23"/>
          <p:cNvSpPr txBox="1"/>
          <p:nvPr>
            <p:ph idx="12" type="sldNum"/>
          </p:nvPr>
        </p:nvSpPr>
        <p:spPr>
          <a:xfrm>
            <a:off x="10608733" y="6381750"/>
            <a:ext cx="973667"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wo Content" type="twoObj">
  <p:cSld name="TWO_OBJECTS">
    <p:spTree>
      <p:nvGrpSpPr>
        <p:cNvPr id="169" name="Shape 169"/>
        <p:cNvGrpSpPr/>
        <p:nvPr/>
      </p:nvGrpSpPr>
      <p:grpSpPr>
        <a:xfrm>
          <a:off x="0" y="0"/>
          <a:ext cx="0" cy="0"/>
          <a:chOff x="0" y="0"/>
          <a:chExt cx="0" cy="0"/>
        </a:xfrm>
      </p:grpSpPr>
      <p:sp>
        <p:nvSpPr>
          <p:cNvPr id="170" name="Google Shape;170;p24"/>
          <p:cNvSpPr txBox="1"/>
          <p:nvPr>
            <p:ph type="title"/>
          </p:nvPr>
        </p:nvSpPr>
        <p:spPr>
          <a:xfrm>
            <a:off x="609600" y="274638"/>
            <a:ext cx="10972800" cy="1143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171" name="Google Shape;171;p24"/>
          <p:cNvSpPr txBox="1"/>
          <p:nvPr>
            <p:ph idx="1" type="body"/>
          </p:nvPr>
        </p:nvSpPr>
        <p:spPr>
          <a:xfrm>
            <a:off x="609600" y="1600201"/>
            <a:ext cx="5384800" cy="3989040"/>
          </a:xfrm>
          <a:prstGeom prst="rect">
            <a:avLst/>
          </a:prstGeom>
          <a:noFill/>
          <a:ln>
            <a:noFill/>
          </a:ln>
        </p:spPr>
        <p:txBody>
          <a:bodyPr anchorCtr="0" anchor="t" bIns="45700" lIns="91425" spcFirstLastPara="1" rIns="91425" wrap="square" tIns="45700">
            <a:noAutofit/>
          </a:bodyPr>
          <a:lstStyle>
            <a:lvl1pPr indent="-406400" lvl="0" marL="457200" algn="l">
              <a:lnSpc>
                <a:spcPct val="100000"/>
              </a:lnSpc>
              <a:spcBef>
                <a:spcPts val="560"/>
              </a:spcBef>
              <a:spcAft>
                <a:spcPts val="0"/>
              </a:spcAft>
              <a:buClr>
                <a:schemeClr val="dk1"/>
              </a:buClr>
              <a:buSzPts val="2800"/>
              <a:buChar char="•"/>
              <a:defRPr sz="2800"/>
            </a:lvl1pPr>
            <a:lvl2pPr indent="-381000" lvl="1" marL="914400" algn="l">
              <a:lnSpc>
                <a:spcPct val="100000"/>
              </a:lnSpc>
              <a:spcBef>
                <a:spcPts val="480"/>
              </a:spcBef>
              <a:spcAft>
                <a:spcPts val="0"/>
              </a:spcAft>
              <a:buClr>
                <a:schemeClr val="dk1"/>
              </a:buClr>
              <a:buSzPts val="2400"/>
              <a:buChar char="–"/>
              <a:defRPr sz="2400"/>
            </a:lvl2pPr>
            <a:lvl3pPr indent="-355600" lvl="2" marL="1371600" algn="l">
              <a:lnSpc>
                <a:spcPct val="100000"/>
              </a:lnSpc>
              <a:spcBef>
                <a:spcPts val="400"/>
              </a:spcBef>
              <a:spcAft>
                <a:spcPts val="0"/>
              </a:spcAft>
              <a:buClr>
                <a:schemeClr val="dk1"/>
              </a:buClr>
              <a:buSzPts val="2000"/>
              <a:buChar char="•"/>
              <a:defRPr sz="2000"/>
            </a:lvl3pPr>
            <a:lvl4pPr indent="-342900" lvl="3" marL="1828800" algn="l">
              <a:lnSpc>
                <a:spcPct val="100000"/>
              </a:lnSpc>
              <a:spcBef>
                <a:spcPts val="360"/>
              </a:spcBef>
              <a:spcAft>
                <a:spcPts val="0"/>
              </a:spcAft>
              <a:buClr>
                <a:schemeClr val="dk1"/>
              </a:buClr>
              <a:buSzPts val="1800"/>
              <a:buChar char="–"/>
              <a:defRPr sz="1800"/>
            </a:lvl4pPr>
            <a:lvl5pPr indent="-342900" lvl="4" marL="2286000" algn="l">
              <a:lnSpc>
                <a:spcPct val="100000"/>
              </a:lnSpc>
              <a:spcBef>
                <a:spcPts val="360"/>
              </a:spcBef>
              <a:spcAft>
                <a:spcPts val="0"/>
              </a:spcAft>
              <a:buClr>
                <a:schemeClr val="dk1"/>
              </a:buClr>
              <a:buSzPts val="1800"/>
              <a:buChar char="»"/>
              <a:defRPr sz="1800"/>
            </a:lvl5pPr>
            <a:lvl6pPr indent="-342900" lvl="5" marL="2743200" algn="l">
              <a:lnSpc>
                <a:spcPct val="100000"/>
              </a:lnSpc>
              <a:spcBef>
                <a:spcPts val="360"/>
              </a:spcBef>
              <a:spcAft>
                <a:spcPts val="0"/>
              </a:spcAft>
              <a:buClr>
                <a:schemeClr val="dk1"/>
              </a:buClr>
              <a:buSzPts val="1800"/>
              <a:buChar char="•"/>
              <a:defRPr sz="1800"/>
            </a:lvl6pPr>
            <a:lvl7pPr indent="-342900" lvl="6" marL="3200400" algn="l">
              <a:lnSpc>
                <a:spcPct val="100000"/>
              </a:lnSpc>
              <a:spcBef>
                <a:spcPts val="360"/>
              </a:spcBef>
              <a:spcAft>
                <a:spcPts val="0"/>
              </a:spcAft>
              <a:buClr>
                <a:schemeClr val="dk1"/>
              </a:buClr>
              <a:buSzPts val="1800"/>
              <a:buChar char="•"/>
              <a:defRPr sz="1800"/>
            </a:lvl7pPr>
            <a:lvl8pPr indent="-342900" lvl="7" marL="3657600" algn="l">
              <a:lnSpc>
                <a:spcPct val="100000"/>
              </a:lnSpc>
              <a:spcBef>
                <a:spcPts val="360"/>
              </a:spcBef>
              <a:spcAft>
                <a:spcPts val="0"/>
              </a:spcAft>
              <a:buClr>
                <a:schemeClr val="dk1"/>
              </a:buClr>
              <a:buSzPts val="1800"/>
              <a:buChar char="•"/>
              <a:defRPr sz="1800"/>
            </a:lvl8pPr>
            <a:lvl9pPr indent="-342900" lvl="8" marL="4114800" algn="l">
              <a:lnSpc>
                <a:spcPct val="100000"/>
              </a:lnSpc>
              <a:spcBef>
                <a:spcPts val="360"/>
              </a:spcBef>
              <a:spcAft>
                <a:spcPts val="0"/>
              </a:spcAft>
              <a:buClr>
                <a:schemeClr val="dk1"/>
              </a:buClr>
              <a:buSzPts val="1800"/>
              <a:buChar char="•"/>
              <a:defRPr sz="1800"/>
            </a:lvl9pPr>
          </a:lstStyle>
          <a:p/>
        </p:txBody>
      </p:sp>
      <p:sp>
        <p:nvSpPr>
          <p:cNvPr id="172" name="Google Shape;172;p24"/>
          <p:cNvSpPr txBox="1"/>
          <p:nvPr>
            <p:ph idx="2" type="body"/>
          </p:nvPr>
        </p:nvSpPr>
        <p:spPr>
          <a:xfrm>
            <a:off x="6197600" y="1600201"/>
            <a:ext cx="5384800" cy="3989040"/>
          </a:xfrm>
          <a:prstGeom prst="rect">
            <a:avLst/>
          </a:prstGeom>
          <a:noFill/>
          <a:ln>
            <a:noFill/>
          </a:ln>
        </p:spPr>
        <p:txBody>
          <a:bodyPr anchorCtr="0" anchor="t" bIns="45700" lIns="91425" spcFirstLastPara="1" rIns="91425" wrap="square" tIns="45700">
            <a:noAutofit/>
          </a:bodyPr>
          <a:lstStyle>
            <a:lvl1pPr indent="-406400" lvl="0" marL="457200" algn="l">
              <a:lnSpc>
                <a:spcPct val="100000"/>
              </a:lnSpc>
              <a:spcBef>
                <a:spcPts val="560"/>
              </a:spcBef>
              <a:spcAft>
                <a:spcPts val="0"/>
              </a:spcAft>
              <a:buClr>
                <a:schemeClr val="dk1"/>
              </a:buClr>
              <a:buSzPts val="2800"/>
              <a:buChar char="•"/>
              <a:defRPr sz="2800"/>
            </a:lvl1pPr>
            <a:lvl2pPr indent="-381000" lvl="1" marL="914400" algn="l">
              <a:lnSpc>
                <a:spcPct val="100000"/>
              </a:lnSpc>
              <a:spcBef>
                <a:spcPts val="480"/>
              </a:spcBef>
              <a:spcAft>
                <a:spcPts val="0"/>
              </a:spcAft>
              <a:buClr>
                <a:schemeClr val="dk1"/>
              </a:buClr>
              <a:buSzPts val="2400"/>
              <a:buChar char="–"/>
              <a:defRPr sz="2400"/>
            </a:lvl2pPr>
            <a:lvl3pPr indent="-355600" lvl="2" marL="1371600" algn="l">
              <a:lnSpc>
                <a:spcPct val="100000"/>
              </a:lnSpc>
              <a:spcBef>
                <a:spcPts val="400"/>
              </a:spcBef>
              <a:spcAft>
                <a:spcPts val="0"/>
              </a:spcAft>
              <a:buClr>
                <a:schemeClr val="dk1"/>
              </a:buClr>
              <a:buSzPts val="2000"/>
              <a:buChar char="•"/>
              <a:defRPr sz="2000"/>
            </a:lvl3pPr>
            <a:lvl4pPr indent="-342900" lvl="3" marL="1828800" algn="l">
              <a:lnSpc>
                <a:spcPct val="100000"/>
              </a:lnSpc>
              <a:spcBef>
                <a:spcPts val="360"/>
              </a:spcBef>
              <a:spcAft>
                <a:spcPts val="0"/>
              </a:spcAft>
              <a:buClr>
                <a:schemeClr val="dk1"/>
              </a:buClr>
              <a:buSzPts val="1800"/>
              <a:buChar char="–"/>
              <a:defRPr sz="1800"/>
            </a:lvl4pPr>
            <a:lvl5pPr indent="-342900" lvl="4" marL="2286000" algn="l">
              <a:lnSpc>
                <a:spcPct val="100000"/>
              </a:lnSpc>
              <a:spcBef>
                <a:spcPts val="360"/>
              </a:spcBef>
              <a:spcAft>
                <a:spcPts val="0"/>
              </a:spcAft>
              <a:buClr>
                <a:schemeClr val="dk1"/>
              </a:buClr>
              <a:buSzPts val="1800"/>
              <a:buChar char="»"/>
              <a:defRPr sz="1800"/>
            </a:lvl5pPr>
            <a:lvl6pPr indent="-342900" lvl="5" marL="2743200" algn="l">
              <a:lnSpc>
                <a:spcPct val="100000"/>
              </a:lnSpc>
              <a:spcBef>
                <a:spcPts val="360"/>
              </a:spcBef>
              <a:spcAft>
                <a:spcPts val="0"/>
              </a:spcAft>
              <a:buClr>
                <a:schemeClr val="dk1"/>
              </a:buClr>
              <a:buSzPts val="1800"/>
              <a:buChar char="•"/>
              <a:defRPr sz="1800"/>
            </a:lvl6pPr>
            <a:lvl7pPr indent="-342900" lvl="6" marL="3200400" algn="l">
              <a:lnSpc>
                <a:spcPct val="100000"/>
              </a:lnSpc>
              <a:spcBef>
                <a:spcPts val="360"/>
              </a:spcBef>
              <a:spcAft>
                <a:spcPts val="0"/>
              </a:spcAft>
              <a:buClr>
                <a:schemeClr val="dk1"/>
              </a:buClr>
              <a:buSzPts val="1800"/>
              <a:buChar char="•"/>
              <a:defRPr sz="1800"/>
            </a:lvl7pPr>
            <a:lvl8pPr indent="-342900" lvl="7" marL="3657600" algn="l">
              <a:lnSpc>
                <a:spcPct val="100000"/>
              </a:lnSpc>
              <a:spcBef>
                <a:spcPts val="360"/>
              </a:spcBef>
              <a:spcAft>
                <a:spcPts val="0"/>
              </a:spcAft>
              <a:buClr>
                <a:schemeClr val="dk1"/>
              </a:buClr>
              <a:buSzPts val="1800"/>
              <a:buChar char="•"/>
              <a:defRPr sz="1800"/>
            </a:lvl8pPr>
            <a:lvl9pPr indent="-342900" lvl="8" marL="4114800" algn="l">
              <a:lnSpc>
                <a:spcPct val="100000"/>
              </a:lnSpc>
              <a:spcBef>
                <a:spcPts val="360"/>
              </a:spcBef>
              <a:spcAft>
                <a:spcPts val="0"/>
              </a:spcAft>
              <a:buClr>
                <a:schemeClr val="dk1"/>
              </a:buClr>
              <a:buSzPts val="1800"/>
              <a:buChar char="•"/>
              <a:defRPr sz="1800"/>
            </a:lvl9pPr>
          </a:lstStyle>
          <a:p/>
        </p:txBody>
      </p:sp>
      <p:sp>
        <p:nvSpPr>
          <p:cNvPr id="173" name="Google Shape;173;p24"/>
          <p:cNvSpPr txBox="1"/>
          <p:nvPr>
            <p:ph idx="10" type="dt"/>
          </p:nvPr>
        </p:nvSpPr>
        <p:spPr>
          <a:xfrm>
            <a:off x="334433" y="6524625"/>
            <a:ext cx="129540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74" name="Google Shape;174;p24"/>
          <p:cNvSpPr txBox="1"/>
          <p:nvPr>
            <p:ph idx="12" type="sldNum"/>
          </p:nvPr>
        </p:nvSpPr>
        <p:spPr>
          <a:xfrm>
            <a:off x="10608733" y="6381750"/>
            <a:ext cx="973667"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mparison" type="twoTxTwoObj">
  <p:cSld name="TWO_OBJECTS_WITH_TEXT">
    <p:spTree>
      <p:nvGrpSpPr>
        <p:cNvPr id="175" name="Shape 175"/>
        <p:cNvGrpSpPr/>
        <p:nvPr/>
      </p:nvGrpSpPr>
      <p:grpSpPr>
        <a:xfrm>
          <a:off x="0" y="0"/>
          <a:ext cx="0" cy="0"/>
          <a:chOff x="0" y="0"/>
          <a:chExt cx="0" cy="0"/>
        </a:xfrm>
      </p:grpSpPr>
      <p:sp>
        <p:nvSpPr>
          <p:cNvPr id="176" name="Google Shape;176;p25"/>
          <p:cNvSpPr txBox="1"/>
          <p:nvPr>
            <p:ph type="title"/>
          </p:nvPr>
        </p:nvSpPr>
        <p:spPr>
          <a:xfrm>
            <a:off x="609600" y="274638"/>
            <a:ext cx="10972800" cy="1143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177" name="Google Shape;177;p25"/>
          <p:cNvSpPr txBox="1"/>
          <p:nvPr>
            <p:ph idx="1" type="body"/>
          </p:nvPr>
        </p:nvSpPr>
        <p:spPr>
          <a:xfrm>
            <a:off x="609600" y="1535113"/>
            <a:ext cx="5386917" cy="639762"/>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480"/>
              </a:spcBef>
              <a:spcAft>
                <a:spcPts val="0"/>
              </a:spcAft>
              <a:buClr>
                <a:schemeClr val="dk1"/>
              </a:buClr>
              <a:buSzPts val="2400"/>
              <a:buNone/>
              <a:defRPr b="1" sz="2400"/>
            </a:lvl1pPr>
            <a:lvl2pPr indent="-228600" lvl="1" marL="914400" algn="l">
              <a:lnSpc>
                <a:spcPct val="100000"/>
              </a:lnSpc>
              <a:spcBef>
                <a:spcPts val="400"/>
              </a:spcBef>
              <a:spcAft>
                <a:spcPts val="0"/>
              </a:spcAft>
              <a:buClr>
                <a:schemeClr val="dk1"/>
              </a:buClr>
              <a:buSzPts val="2000"/>
              <a:buNone/>
              <a:defRPr b="1" sz="2000"/>
            </a:lvl2pPr>
            <a:lvl3pPr indent="-228600" lvl="2" marL="1371600" algn="l">
              <a:lnSpc>
                <a:spcPct val="100000"/>
              </a:lnSpc>
              <a:spcBef>
                <a:spcPts val="360"/>
              </a:spcBef>
              <a:spcAft>
                <a:spcPts val="0"/>
              </a:spcAft>
              <a:buClr>
                <a:schemeClr val="dk1"/>
              </a:buClr>
              <a:buSzPts val="1800"/>
              <a:buNone/>
              <a:defRPr b="1" sz="1800"/>
            </a:lvl3pPr>
            <a:lvl4pPr indent="-228600" lvl="3" marL="1828800" algn="l">
              <a:lnSpc>
                <a:spcPct val="100000"/>
              </a:lnSpc>
              <a:spcBef>
                <a:spcPts val="320"/>
              </a:spcBef>
              <a:spcAft>
                <a:spcPts val="0"/>
              </a:spcAft>
              <a:buClr>
                <a:schemeClr val="dk1"/>
              </a:buClr>
              <a:buSzPts val="1600"/>
              <a:buNone/>
              <a:defRPr b="1" sz="1600"/>
            </a:lvl4pPr>
            <a:lvl5pPr indent="-228600" lvl="4" marL="2286000" algn="l">
              <a:lnSpc>
                <a:spcPct val="100000"/>
              </a:lnSpc>
              <a:spcBef>
                <a:spcPts val="320"/>
              </a:spcBef>
              <a:spcAft>
                <a:spcPts val="0"/>
              </a:spcAft>
              <a:buClr>
                <a:schemeClr val="dk1"/>
              </a:buClr>
              <a:buSzPts val="1600"/>
              <a:buNone/>
              <a:defRPr b="1" sz="1600"/>
            </a:lvl5pPr>
            <a:lvl6pPr indent="-228600" lvl="5" marL="2743200" algn="l">
              <a:lnSpc>
                <a:spcPct val="100000"/>
              </a:lnSpc>
              <a:spcBef>
                <a:spcPts val="320"/>
              </a:spcBef>
              <a:spcAft>
                <a:spcPts val="0"/>
              </a:spcAft>
              <a:buClr>
                <a:schemeClr val="dk1"/>
              </a:buClr>
              <a:buSzPts val="1600"/>
              <a:buNone/>
              <a:defRPr b="1" sz="1600"/>
            </a:lvl6pPr>
            <a:lvl7pPr indent="-228600" lvl="6" marL="3200400" algn="l">
              <a:lnSpc>
                <a:spcPct val="100000"/>
              </a:lnSpc>
              <a:spcBef>
                <a:spcPts val="320"/>
              </a:spcBef>
              <a:spcAft>
                <a:spcPts val="0"/>
              </a:spcAft>
              <a:buClr>
                <a:schemeClr val="dk1"/>
              </a:buClr>
              <a:buSzPts val="1600"/>
              <a:buNone/>
              <a:defRPr b="1" sz="1600"/>
            </a:lvl7pPr>
            <a:lvl8pPr indent="-228600" lvl="7" marL="3657600" algn="l">
              <a:lnSpc>
                <a:spcPct val="100000"/>
              </a:lnSpc>
              <a:spcBef>
                <a:spcPts val="320"/>
              </a:spcBef>
              <a:spcAft>
                <a:spcPts val="0"/>
              </a:spcAft>
              <a:buClr>
                <a:schemeClr val="dk1"/>
              </a:buClr>
              <a:buSzPts val="1600"/>
              <a:buNone/>
              <a:defRPr b="1" sz="1600"/>
            </a:lvl8pPr>
            <a:lvl9pPr indent="-228600" lvl="8" marL="4114800" algn="l">
              <a:lnSpc>
                <a:spcPct val="100000"/>
              </a:lnSpc>
              <a:spcBef>
                <a:spcPts val="320"/>
              </a:spcBef>
              <a:spcAft>
                <a:spcPts val="0"/>
              </a:spcAft>
              <a:buClr>
                <a:schemeClr val="dk1"/>
              </a:buClr>
              <a:buSzPts val="1600"/>
              <a:buNone/>
              <a:defRPr b="1" sz="1600"/>
            </a:lvl9pPr>
          </a:lstStyle>
          <a:p/>
        </p:txBody>
      </p:sp>
      <p:sp>
        <p:nvSpPr>
          <p:cNvPr id="178" name="Google Shape;178;p25"/>
          <p:cNvSpPr txBox="1"/>
          <p:nvPr>
            <p:ph idx="2" type="body"/>
          </p:nvPr>
        </p:nvSpPr>
        <p:spPr>
          <a:xfrm>
            <a:off x="609600" y="2174875"/>
            <a:ext cx="5386917" cy="3414365"/>
          </a:xfrm>
          <a:prstGeom prst="rect">
            <a:avLst/>
          </a:prstGeom>
          <a:noFill/>
          <a:ln>
            <a:noFill/>
          </a:ln>
        </p:spPr>
        <p:txBody>
          <a:bodyPr anchorCtr="0" anchor="t" bIns="45700" lIns="91425" spcFirstLastPara="1" rIns="91425" wrap="square" tIns="45700">
            <a:noAutofit/>
          </a:bodyPr>
          <a:lstStyle>
            <a:lvl1pPr indent="-381000" lvl="0" marL="457200" algn="l">
              <a:lnSpc>
                <a:spcPct val="100000"/>
              </a:lnSpc>
              <a:spcBef>
                <a:spcPts val="480"/>
              </a:spcBef>
              <a:spcAft>
                <a:spcPts val="0"/>
              </a:spcAft>
              <a:buClr>
                <a:schemeClr val="dk1"/>
              </a:buClr>
              <a:buSzPts val="2400"/>
              <a:buChar char="•"/>
              <a:defRPr sz="2400"/>
            </a:lvl1pPr>
            <a:lvl2pPr indent="-355600" lvl="1" marL="914400" algn="l">
              <a:lnSpc>
                <a:spcPct val="100000"/>
              </a:lnSpc>
              <a:spcBef>
                <a:spcPts val="400"/>
              </a:spcBef>
              <a:spcAft>
                <a:spcPts val="0"/>
              </a:spcAft>
              <a:buClr>
                <a:schemeClr val="dk1"/>
              </a:buClr>
              <a:buSzPts val="2000"/>
              <a:buChar char="–"/>
              <a:defRPr sz="2000"/>
            </a:lvl2pPr>
            <a:lvl3pPr indent="-342900" lvl="2" marL="1371600" algn="l">
              <a:lnSpc>
                <a:spcPct val="100000"/>
              </a:lnSpc>
              <a:spcBef>
                <a:spcPts val="360"/>
              </a:spcBef>
              <a:spcAft>
                <a:spcPts val="0"/>
              </a:spcAft>
              <a:buClr>
                <a:schemeClr val="dk1"/>
              </a:buClr>
              <a:buSzPts val="1800"/>
              <a:buChar char="•"/>
              <a:defRPr sz="1800"/>
            </a:lvl3pPr>
            <a:lvl4pPr indent="-330200" lvl="3" marL="1828800" algn="l">
              <a:lnSpc>
                <a:spcPct val="100000"/>
              </a:lnSpc>
              <a:spcBef>
                <a:spcPts val="320"/>
              </a:spcBef>
              <a:spcAft>
                <a:spcPts val="0"/>
              </a:spcAft>
              <a:buClr>
                <a:schemeClr val="dk1"/>
              </a:buClr>
              <a:buSzPts val="1600"/>
              <a:buChar char="–"/>
              <a:defRPr sz="1600"/>
            </a:lvl4pPr>
            <a:lvl5pPr indent="-330200" lvl="4" marL="2286000" algn="l">
              <a:lnSpc>
                <a:spcPct val="100000"/>
              </a:lnSpc>
              <a:spcBef>
                <a:spcPts val="320"/>
              </a:spcBef>
              <a:spcAft>
                <a:spcPts val="0"/>
              </a:spcAft>
              <a:buClr>
                <a:schemeClr val="dk1"/>
              </a:buClr>
              <a:buSzPts val="1600"/>
              <a:buChar char="»"/>
              <a:defRPr sz="1600"/>
            </a:lvl5pPr>
            <a:lvl6pPr indent="-330200" lvl="5" marL="2743200" algn="l">
              <a:lnSpc>
                <a:spcPct val="100000"/>
              </a:lnSpc>
              <a:spcBef>
                <a:spcPts val="320"/>
              </a:spcBef>
              <a:spcAft>
                <a:spcPts val="0"/>
              </a:spcAft>
              <a:buClr>
                <a:schemeClr val="dk1"/>
              </a:buClr>
              <a:buSzPts val="1600"/>
              <a:buChar char="•"/>
              <a:defRPr sz="1600"/>
            </a:lvl6pPr>
            <a:lvl7pPr indent="-330200" lvl="6" marL="3200400" algn="l">
              <a:lnSpc>
                <a:spcPct val="100000"/>
              </a:lnSpc>
              <a:spcBef>
                <a:spcPts val="320"/>
              </a:spcBef>
              <a:spcAft>
                <a:spcPts val="0"/>
              </a:spcAft>
              <a:buClr>
                <a:schemeClr val="dk1"/>
              </a:buClr>
              <a:buSzPts val="1600"/>
              <a:buChar char="•"/>
              <a:defRPr sz="1600"/>
            </a:lvl7pPr>
            <a:lvl8pPr indent="-330200" lvl="7" marL="3657600" algn="l">
              <a:lnSpc>
                <a:spcPct val="100000"/>
              </a:lnSpc>
              <a:spcBef>
                <a:spcPts val="320"/>
              </a:spcBef>
              <a:spcAft>
                <a:spcPts val="0"/>
              </a:spcAft>
              <a:buClr>
                <a:schemeClr val="dk1"/>
              </a:buClr>
              <a:buSzPts val="1600"/>
              <a:buChar char="•"/>
              <a:defRPr sz="1600"/>
            </a:lvl8pPr>
            <a:lvl9pPr indent="-330200" lvl="8" marL="4114800" algn="l">
              <a:lnSpc>
                <a:spcPct val="100000"/>
              </a:lnSpc>
              <a:spcBef>
                <a:spcPts val="320"/>
              </a:spcBef>
              <a:spcAft>
                <a:spcPts val="0"/>
              </a:spcAft>
              <a:buClr>
                <a:schemeClr val="dk1"/>
              </a:buClr>
              <a:buSzPts val="1600"/>
              <a:buChar char="•"/>
              <a:defRPr sz="1600"/>
            </a:lvl9pPr>
          </a:lstStyle>
          <a:p/>
        </p:txBody>
      </p:sp>
      <p:sp>
        <p:nvSpPr>
          <p:cNvPr id="179" name="Google Shape;179;p25"/>
          <p:cNvSpPr txBox="1"/>
          <p:nvPr>
            <p:ph idx="3" type="body"/>
          </p:nvPr>
        </p:nvSpPr>
        <p:spPr>
          <a:xfrm>
            <a:off x="6193367" y="1535113"/>
            <a:ext cx="5389033" cy="639762"/>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480"/>
              </a:spcBef>
              <a:spcAft>
                <a:spcPts val="0"/>
              </a:spcAft>
              <a:buClr>
                <a:schemeClr val="dk1"/>
              </a:buClr>
              <a:buSzPts val="2400"/>
              <a:buNone/>
              <a:defRPr b="1" sz="2400"/>
            </a:lvl1pPr>
            <a:lvl2pPr indent="-228600" lvl="1" marL="914400" algn="l">
              <a:lnSpc>
                <a:spcPct val="100000"/>
              </a:lnSpc>
              <a:spcBef>
                <a:spcPts val="400"/>
              </a:spcBef>
              <a:spcAft>
                <a:spcPts val="0"/>
              </a:spcAft>
              <a:buClr>
                <a:schemeClr val="dk1"/>
              </a:buClr>
              <a:buSzPts val="2000"/>
              <a:buNone/>
              <a:defRPr b="1" sz="2000"/>
            </a:lvl2pPr>
            <a:lvl3pPr indent="-228600" lvl="2" marL="1371600" algn="l">
              <a:lnSpc>
                <a:spcPct val="100000"/>
              </a:lnSpc>
              <a:spcBef>
                <a:spcPts val="360"/>
              </a:spcBef>
              <a:spcAft>
                <a:spcPts val="0"/>
              </a:spcAft>
              <a:buClr>
                <a:schemeClr val="dk1"/>
              </a:buClr>
              <a:buSzPts val="1800"/>
              <a:buNone/>
              <a:defRPr b="1" sz="1800"/>
            </a:lvl3pPr>
            <a:lvl4pPr indent="-228600" lvl="3" marL="1828800" algn="l">
              <a:lnSpc>
                <a:spcPct val="100000"/>
              </a:lnSpc>
              <a:spcBef>
                <a:spcPts val="320"/>
              </a:spcBef>
              <a:spcAft>
                <a:spcPts val="0"/>
              </a:spcAft>
              <a:buClr>
                <a:schemeClr val="dk1"/>
              </a:buClr>
              <a:buSzPts val="1600"/>
              <a:buNone/>
              <a:defRPr b="1" sz="1600"/>
            </a:lvl4pPr>
            <a:lvl5pPr indent="-228600" lvl="4" marL="2286000" algn="l">
              <a:lnSpc>
                <a:spcPct val="100000"/>
              </a:lnSpc>
              <a:spcBef>
                <a:spcPts val="320"/>
              </a:spcBef>
              <a:spcAft>
                <a:spcPts val="0"/>
              </a:spcAft>
              <a:buClr>
                <a:schemeClr val="dk1"/>
              </a:buClr>
              <a:buSzPts val="1600"/>
              <a:buNone/>
              <a:defRPr b="1" sz="1600"/>
            </a:lvl5pPr>
            <a:lvl6pPr indent="-228600" lvl="5" marL="2743200" algn="l">
              <a:lnSpc>
                <a:spcPct val="100000"/>
              </a:lnSpc>
              <a:spcBef>
                <a:spcPts val="320"/>
              </a:spcBef>
              <a:spcAft>
                <a:spcPts val="0"/>
              </a:spcAft>
              <a:buClr>
                <a:schemeClr val="dk1"/>
              </a:buClr>
              <a:buSzPts val="1600"/>
              <a:buNone/>
              <a:defRPr b="1" sz="1600"/>
            </a:lvl6pPr>
            <a:lvl7pPr indent="-228600" lvl="6" marL="3200400" algn="l">
              <a:lnSpc>
                <a:spcPct val="100000"/>
              </a:lnSpc>
              <a:spcBef>
                <a:spcPts val="320"/>
              </a:spcBef>
              <a:spcAft>
                <a:spcPts val="0"/>
              </a:spcAft>
              <a:buClr>
                <a:schemeClr val="dk1"/>
              </a:buClr>
              <a:buSzPts val="1600"/>
              <a:buNone/>
              <a:defRPr b="1" sz="1600"/>
            </a:lvl7pPr>
            <a:lvl8pPr indent="-228600" lvl="7" marL="3657600" algn="l">
              <a:lnSpc>
                <a:spcPct val="100000"/>
              </a:lnSpc>
              <a:spcBef>
                <a:spcPts val="320"/>
              </a:spcBef>
              <a:spcAft>
                <a:spcPts val="0"/>
              </a:spcAft>
              <a:buClr>
                <a:schemeClr val="dk1"/>
              </a:buClr>
              <a:buSzPts val="1600"/>
              <a:buNone/>
              <a:defRPr b="1" sz="1600"/>
            </a:lvl8pPr>
            <a:lvl9pPr indent="-228600" lvl="8" marL="4114800" algn="l">
              <a:lnSpc>
                <a:spcPct val="100000"/>
              </a:lnSpc>
              <a:spcBef>
                <a:spcPts val="320"/>
              </a:spcBef>
              <a:spcAft>
                <a:spcPts val="0"/>
              </a:spcAft>
              <a:buClr>
                <a:schemeClr val="dk1"/>
              </a:buClr>
              <a:buSzPts val="1600"/>
              <a:buNone/>
              <a:defRPr b="1" sz="1600"/>
            </a:lvl9pPr>
          </a:lstStyle>
          <a:p/>
        </p:txBody>
      </p:sp>
      <p:sp>
        <p:nvSpPr>
          <p:cNvPr id="180" name="Google Shape;180;p25"/>
          <p:cNvSpPr txBox="1"/>
          <p:nvPr>
            <p:ph idx="4" type="body"/>
          </p:nvPr>
        </p:nvSpPr>
        <p:spPr>
          <a:xfrm>
            <a:off x="6193367" y="2174875"/>
            <a:ext cx="5389033" cy="3414365"/>
          </a:xfrm>
          <a:prstGeom prst="rect">
            <a:avLst/>
          </a:prstGeom>
          <a:noFill/>
          <a:ln>
            <a:noFill/>
          </a:ln>
        </p:spPr>
        <p:txBody>
          <a:bodyPr anchorCtr="0" anchor="t" bIns="45700" lIns="91425" spcFirstLastPara="1" rIns="91425" wrap="square" tIns="45700">
            <a:noAutofit/>
          </a:bodyPr>
          <a:lstStyle>
            <a:lvl1pPr indent="-381000" lvl="0" marL="457200" algn="l">
              <a:lnSpc>
                <a:spcPct val="100000"/>
              </a:lnSpc>
              <a:spcBef>
                <a:spcPts val="480"/>
              </a:spcBef>
              <a:spcAft>
                <a:spcPts val="0"/>
              </a:spcAft>
              <a:buClr>
                <a:schemeClr val="dk1"/>
              </a:buClr>
              <a:buSzPts val="2400"/>
              <a:buChar char="•"/>
              <a:defRPr sz="2400"/>
            </a:lvl1pPr>
            <a:lvl2pPr indent="-355600" lvl="1" marL="914400" algn="l">
              <a:lnSpc>
                <a:spcPct val="100000"/>
              </a:lnSpc>
              <a:spcBef>
                <a:spcPts val="400"/>
              </a:spcBef>
              <a:spcAft>
                <a:spcPts val="0"/>
              </a:spcAft>
              <a:buClr>
                <a:schemeClr val="dk1"/>
              </a:buClr>
              <a:buSzPts val="2000"/>
              <a:buChar char="–"/>
              <a:defRPr sz="2000"/>
            </a:lvl2pPr>
            <a:lvl3pPr indent="-342900" lvl="2" marL="1371600" algn="l">
              <a:lnSpc>
                <a:spcPct val="100000"/>
              </a:lnSpc>
              <a:spcBef>
                <a:spcPts val="360"/>
              </a:spcBef>
              <a:spcAft>
                <a:spcPts val="0"/>
              </a:spcAft>
              <a:buClr>
                <a:schemeClr val="dk1"/>
              </a:buClr>
              <a:buSzPts val="1800"/>
              <a:buChar char="•"/>
              <a:defRPr sz="1800"/>
            </a:lvl3pPr>
            <a:lvl4pPr indent="-330200" lvl="3" marL="1828800" algn="l">
              <a:lnSpc>
                <a:spcPct val="100000"/>
              </a:lnSpc>
              <a:spcBef>
                <a:spcPts val="320"/>
              </a:spcBef>
              <a:spcAft>
                <a:spcPts val="0"/>
              </a:spcAft>
              <a:buClr>
                <a:schemeClr val="dk1"/>
              </a:buClr>
              <a:buSzPts val="1600"/>
              <a:buChar char="–"/>
              <a:defRPr sz="1600"/>
            </a:lvl4pPr>
            <a:lvl5pPr indent="-330200" lvl="4" marL="2286000" algn="l">
              <a:lnSpc>
                <a:spcPct val="100000"/>
              </a:lnSpc>
              <a:spcBef>
                <a:spcPts val="320"/>
              </a:spcBef>
              <a:spcAft>
                <a:spcPts val="0"/>
              </a:spcAft>
              <a:buClr>
                <a:schemeClr val="dk1"/>
              </a:buClr>
              <a:buSzPts val="1600"/>
              <a:buChar char="»"/>
              <a:defRPr sz="1600"/>
            </a:lvl5pPr>
            <a:lvl6pPr indent="-330200" lvl="5" marL="2743200" algn="l">
              <a:lnSpc>
                <a:spcPct val="100000"/>
              </a:lnSpc>
              <a:spcBef>
                <a:spcPts val="320"/>
              </a:spcBef>
              <a:spcAft>
                <a:spcPts val="0"/>
              </a:spcAft>
              <a:buClr>
                <a:schemeClr val="dk1"/>
              </a:buClr>
              <a:buSzPts val="1600"/>
              <a:buChar char="•"/>
              <a:defRPr sz="1600"/>
            </a:lvl6pPr>
            <a:lvl7pPr indent="-330200" lvl="6" marL="3200400" algn="l">
              <a:lnSpc>
                <a:spcPct val="100000"/>
              </a:lnSpc>
              <a:spcBef>
                <a:spcPts val="320"/>
              </a:spcBef>
              <a:spcAft>
                <a:spcPts val="0"/>
              </a:spcAft>
              <a:buClr>
                <a:schemeClr val="dk1"/>
              </a:buClr>
              <a:buSzPts val="1600"/>
              <a:buChar char="•"/>
              <a:defRPr sz="1600"/>
            </a:lvl7pPr>
            <a:lvl8pPr indent="-330200" lvl="7" marL="3657600" algn="l">
              <a:lnSpc>
                <a:spcPct val="100000"/>
              </a:lnSpc>
              <a:spcBef>
                <a:spcPts val="320"/>
              </a:spcBef>
              <a:spcAft>
                <a:spcPts val="0"/>
              </a:spcAft>
              <a:buClr>
                <a:schemeClr val="dk1"/>
              </a:buClr>
              <a:buSzPts val="1600"/>
              <a:buChar char="•"/>
              <a:defRPr sz="1600"/>
            </a:lvl8pPr>
            <a:lvl9pPr indent="-330200" lvl="8" marL="4114800" algn="l">
              <a:lnSpc>
                <a:spcPct val="100000"/>
              </a:lnSpc>
              <a:spcBef>
                <a:spcPts val="320"/>
              </a:spcBef>
              <a:spcAft>
                <a:spcPts val="0"/>
              </a:spcAft>
              <a:buClr>
                <a:schemeClr val="dk1"/>
              </a:buClr>
              <a:buSzPts val="1600"/>
              <a:buChar char="•"/>
              <a:defRPr sz="1600"/>
            </a:lvl9pPr>
          </a:lstStyle>
          <a:p/>
        </p:txBody>
      </p:sp>
      <p:sp>
        <p:nvSpPr>
          <p:cNvPr id="181" name="Google Shape;181;p25"/>
          <p:cNvSpPr txBox="1"/>
          <p:nvPr>
            <p:ph idx="10" type="dt"/>
          </p:nvPr>
        </p:nvSpPr>
        <p:spPr>
          <a:xfrm>
            <a:off x="334433" y="6524625"/>
            <a:ext cx="129540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82" name="Google Shape;182;p25"/>
          <p:cNvSpPr txBox="1"/>
          <p:nvPr>
            <p:ph idx="12" type="sldNum"/>
          </p:nvPr>
        </p:nvSpPr>
        <p:spPr>
          <a:xfrm>
            <a:off x="10608733" y="6381750"/>
            <a:ext cx="973667"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183" name="Shape 183"/>
        <p:cNvGrpSpPr/>
        <p:nvPr/>
      </p:nvGrpSpPr>
      <p:grpSpPr>
        <a:xfrm>
          <a:off x="0" y="0"/>
          <a:ext cx="0" cy="0"/>
          <a:chOff x="0" y="0"/>
          <a:chExt cx="0" cy="0"/>
        </a:xfrm>
      </p:grpSpPr>
      <p:sp>
        <p:nvSpPr>
          <p:cNvPr id="184" name="Google Shape;184;p26"/>
          <p:cNvSpPr txBox="1"/>
          <p:nvPr>
            <p:ph type="title"/>
          </p:nvPr>
        </p:nvSpPr>
        <p:spPr>
          <a:xfrm>
            <a:off x="609600" y="274638"/>
            <a:ext cx="10972800" cy="1143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185" name="Google Shape;185;p26"/>
          <p:cNvSpPr txBox="1"/>
          <p:nvPr>
            <p:ph idx="10" type="dt"/>
          </p:nvPr>
        </p:nvSpPr>
        <p:spPr>
          <a:xfrm>
            <a:off x="334433" y="6524625"/>
            <a:ext cx="129540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86" name="Google Shape;186;p26"/>
          <p:cNvSpPr txBox="1"/>
          <p:nvPr>
            <p:ph idx="12" type="sldNum"/>
          </p:nvPr>
        </p:nvSpPr>
        <p:spPr>
          <a:xfrm>
            <a:off x="10608733" y="6381750"/>
            <a:ext cx="973667"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ntent with Caption" type="objTx">
  <p:cSld name="OBJECT_WITH_CAPTION_TEXT">
    <p:spTree>
      <p:nvGrpSpPr>
        <p:cNvPr id="187" name="Shape 187"/>
        <p:cNvGrpSpPr/>
        <p:nvPr/>
      </p:nvGrpSpPr>
      <p:grpSpPr>
        <a:xfrm>
          <a:off x="0" y="0"/>
          <a:ext cx="0" cy="0"/>
          <a:chOff x="0" y="0"/>
          <a:chExt cx="0" cy="0"/>
        </a:xfrm>
      </p:grpSpPr>
      <p:sp>
        <p:nvSpPr>
          <p:cNvPr id="188" name="Google Shape;188;p27"/>
          <p:cNvSpPr txBox="1"/>
          <p:nvPr>
            <p:ph type="title"/>
          </p:nvPr>
        </p:nvSpPr>
        <p:spPr>
          <a:xfrm>
            <a:off x="609600" y="273050"/>
            <a:ext cx="4011084" cy="1162050"/>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SzPts val="1400"/>
              <a:buNone/>
              <a:defRPr b="1" sz="20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189" name="Google Shape;189;p27"/>
          <p:cNvSpPr txBox="1"/>
          <p:nvPr>
            <p:ph idx="1" type="body"/>
          </p:nvPr>
        </p:nvSpPr>
        <p:spPr>
          <a:xfrm>
            <a:off x="4766733" y="273050"/>
            <a:ext cx="6815667" cy="5172173"/>
          </a:xfrm>
          <a:prstGeom prst="rect">
            <a:avLst/>
          </a:prstGeom>
          <a:noFill/>
          <a:ln>
            <a:noFill/>
          </a:ln>
        </p:spPr>
        <p:txBody>
          <a:bodyPr anchorCtr="0" anchor="t" bIns="45700" lIns="91425" spcFirstLastPara="1" rIns="91425" wrap="square" tIns="45700">
            <a:noAutofit/>
          </a:bodyPr>
          <a:lstStyle>
            <a:lvl1pPr indent="-431800" lvl="0" marL="457200" algn="l">
              <a:lnSpc>
                <a:spcPct val="100000"/>
              </a:lnSpc>
              <a:spcBef>
                <a:spcPts val="640"/>
              </a:spcBef>
              <a:spcAft>
                <a:spcPts val="0"/>
              </a:spcAft>
              <a:buClr>
                <a:schemeClr val="dk1"/>
              </a:buClr>
              <a:buSzPts val="3200"/>
              <a:buChar char="•"/>
              <a:defRPr sz="3200"/>
            </a:lvl1pPr>
            <a:lvl2pPr indent="-406400" lvl="1" marL="914400" algn="l">
              <a:lnSpc>
                <a:spcPct val="100000"/>
              </a:lnSpc>
              <a:spcBef>
                <a:spcPts val="560"/>
              </a:spcBef>
              <a:spcAft>
                <a:spcPts val="0"/>
              </a:spcAft>
              <a:buClr>
                <a:schemeClr val="dk1"/>
              </a:buClr>
              <a:buSzPts val="2800"/>
              <a:buChar char="–"/>
              <a:defRPr sz="2800"/>
            </a:lvl2pPr>
            <a:lvl3pPr indent="-381000" lvl="2" marL="1371600" algn="l">
              <a:lnSpc>
                <a:spcPct val="100000"/>
              </a:lnSpc>
              <a:spcBef>
                <a:spcPts val="480"/>
              </a:spcBef>
              <a:spcAft>
                <a:spcPts val="0"/>
              </a:spcAft>
              <a:buClr>
                <a:schemeClr val="dk1"/>
              </a:buClr>
              <a:buSzPts val="2400"/>
              <a:buChar char="•"/>
              <a:defRPr sz="2400"/>
            </a:lvl3pPr>
            <a:lvl4pPr indent="-355600" lvl="3" marL="1828800" algn="l">
              <a:lnSpc>
                <a:spcPct val="100000"/>
              </a:lnSpc>
              <a:spcBef>
                <a:spcPts val="400"/>
              </a:spcBef>
              <a:spcAft>
                <a:spcPts val="0"/>
              </a:spcAft>
              <a:buClr>
                <a:schemeClr val="dk1"/>
              </a:buClr>
              <a:buSzPts val="2000"/>
              <a:buChar char="–"/>
              <a:defRPr sz="2000"/>
            </a:lvl4pPr>
            <a:lvl5pPr indent="-355600" lvl="4" marL="2286000" algn="l">
              <a:lnSpc>
                <a:spcPct val="100000"/>
              </a:lnSpc>
              <a:spcBef>
                <a:spcPts val="400"/>
              </a:spcBef>
              <a:spcAft>
                <a:spcPts val="0"/>
              </a:spcAft>
              <a:buClr>
                <a:schemeClr val="dk1"/>
              </a:buClr>
              <a:buSzPts val="2000"/>
              <a:buChar char="»"/>
              <a:defRPr sz="2000"/>
            </a:lvl5pPr>
            <a:lvl6pPr indent="-355600" lvl="5" marL="2743200" algn="l">
              <a:lnSpc>
                <a:spcPct val="100000"/>
              </a:lnSpc>
              <a:spcBef>
                <a:spcPts val="400"/>
              </a:spcBef>
              <a:spcAft>
                <a:spcPts val="0"/>
              </a:spcAft>
              <a:buClr>
                <a:schemeClr val="dk1"/>
              </a:buClr>
              <a:buSzPts val="2000"/>
              <a:buChar char="•"/>
              <a:defRPr sz="2000"/>
            </a:lvl6pPr>
            <a:lvl7pPr indent="-355600" lvl="6" marL="3200400" algn="l">
              <a:lnSpc>
                <a:spcPct val="100000"/>
              </a:lnSpc>
              <a:spcBef>
                <a:spcPts val="400"/>
              </a:spcBef>
              <a:spcAft>
                <a:spcPts val="0"/>
              </a:spcAft>
              <a:buClr>
                <a:schemeClr val="dk1"/>
              </a:buClr>
              <a:buSzPts val="2000"/>
              <a:buChar char="•"/>
              <a:defRPr sz="2000"/>
            </a:lvl7pPr>
            <a:lvl8pPr indent="-355600" lvl="7" marL="3657600" algn="l">
              <a:lnSpc>
                <a:spcPct val="100000"/>
              </a:lnSpc>
              <a:spcBef>
                <a:spcPts val="400"/>
              </a:spcBef>
              <a:spcAft>
                <a:spcPts val="0"/>
              </a:spcAft>
              <a:buClr>
                <a:schemeClr val="dk1"/>
              </a:buClr>
              <a:buSzPts val="2000"/>
              <a:buChar char="•"/>
              <a:defRPr sz="2000"/>
            </a:lvl8pPr>
            <a:lvl9pPr indent="-355600" lvl="8" marL="4114800" algn="l">
              <a:lnSpc>
                <a:spcPct val="100000"/>
              </a:lnSpc>
              <a:spcBef>
                <a:spcPts val="400"/>
              </a:spcBef>
              <a:spcAft>
                <a:spcPts val="0"/>
              </a:spcAft>
              <a:buClr>
                <a:schemeClr val="dk1"/>
              </a:buClr>
              <a:buSzPts val="2000"/>
              <a:buChar char="•"/>
              <a:defRPr sz="2000"/>
            </a:lvl9pPr>
          </a:lstStyle>
          <a:p/>
        </p:txBody>
      </p:sp>
      <p:sp>
        <p:nvSpPr>
          <p:cNvPr id="190" name="Google Shape;190;p27"/>
          <p:cNvSpPr txBox="1"/>
          <p:nvPr>
            <p:ph idx="2" type="body"/>
          </p:nvPr>
        </p:nvSpPr>
        <p:spPr>
          <a:xfrm>
            <a:off x="609600" y="1435100"/>
            <a:ext cx="4011084" cy="4029891"/>
          </a:xfrm>
          <a:prstGeom prst="rect">
            <a:avLst/>
          </a:prstGeom>
          <a:noFill/>
          <a:ln>
            <a:noFill/>
          </a:ln>
        </p:spPr>
        <p:txBody>
          <a:bodyPr anchorCtr="0" anchor="t" bIns="45700" lIns="91425" spcFirstLastPara="1" rIns="91425" wrap="square" tIns="45700">
            <a:noAutofit/>
          </a:bodyPr>
          <a:lstStyle>
            <a:lvl1pPr indent="-228600" lvl="0" marL="457200" algn="l">
              <a:lnSpc>
                <a:spcPct val="100000"/>
              </a:lnSpc>
              <a:spcBef>
                <a:spcPts val="280"/>
              </a:spcBef>
              <a:spcAft>
                <a:spcPts val="0"/>
              </a:spcAft>
              <a:buClr>
                <a:schemeClr val="dk1"/>
              </a:buClr>
              <a:buSzPts val="1400"/>
              <a:buNone/>
              <a:defRPr sz="1400"/>
            </a:lvl1pPr>
            <a:lvl2pPr indent="-228600" lvl="1" marL="914400" algn="l">
              <a:lnSpc>
                <a:spcPct val="100000"/>
              </a:lnSpc>
              <a:spcBef>
                <a:spcPts val="240"/>
              </a:spcBef>
              <a:spcAft>
                <a:spcPts val="0"/>
              </a:spcAft>
              <a:buClr>
                <a:schemeClr val="dk1"/>
              </a:buClr>
              <a:buSzPts val="1200"/>
              <a:buNone/>
              <a:defRPr sz="1200"/>
            </a:lvl2pPr>
            <a:lvl3pPr indent="-228600" lvl="2" marL="1371600" algn="l">
              <a:lnSpc>
                <a:spcPct val="100000"/>
              </a:lnSpc>
              <a:spcBef>
                <a:spcPts val="200"/>
              </a:spcBef>
              <a:spcAft>
                <a:spcPts val="0"/>
              </a:spcAft>
              <a:buClr>
                <a:schemeClr val="dk1"/>
              </a:buClr>
              <a:buSzPts val="1000"/>
              <a:buNone/>
              <a:defRPr sz="1000"/>
            </a:lvl3pPr>
            <a:lvl4pPr indent="-228600" lvl="3" marL="1828800" algn="l">
              <a:lnSpc>
                <a:spcPct val="100000"/>
              </a:lnSpc>
              <a:spcBef>
                <a:spcPts val="180"/>
              </a:spcBef>
              <a:spcAft>
                <a:spcPts val="0"/>
              </a:spcAft>
              <a:buClr>
                <a:schemeClr val="dk1"/>
              </a:buClr>
              <a:buSzPts val="900"/>
              <a:buNone/>
              <a:defRPr sz="900"/>
            </a:lvl4pPr>
            <a:lvl5pPr indent="-228600" lvl="4" marL="2286000" algn="l">
              <a:lnSpc>
                <a:spcPct val="100000"/>
              </a:lnSpc>
              <a:spcBef>
                <a:spcPts val="180"/>
              </a:spcBef>
              <a:spcAft>
                <a:spcPts val="0"/>
              </a:spcAft>
              <a:buClr>
                <a:schemeClr val="dk1"/>
              </a:buClr>
              <a:buSzPts val="900"/>
              <a:buNone/>
              <a:defRPr sz="900"/>
            </a:lvl5pPr>
            <a:lvl6pPr indent="-228600" lvl="5" marL="2743200" algn="l">
              <a:lnSpc>
                <a:spcPct val="100000"/>
              </a:lnSpc>
              <a:spcBef>
                <a:spcPts val="180"/>
              </a:spcBef>
              <a:spcAft>
                <a:spcPts val="0"/>
              </a:spcAft>
              <a:buClr>
                <a:schemeClr val="dk1"/>
              </a:buClr>
              <a:buSzPts val="900"/>
              <a:buNone/>
              <a:defRPr sz="900"/>
            </a:lvl6pPr>
            <a:lvl7pPr indent="-228600" lvl="6" marL="3200400" algn="l">
              <a:lnSpc>
                <a:spcPct val="100000"/>
              </a:lnSpc>
              <a:spcBef>
                <a:spcPts val="180"/>
              </a:spcBef>
              <a:spcAft>
                <a:spcPts val="0"/>
              </a:spcAft>
              <a:buClr>
                <a:schemeClr val="dk1"/>
              </a:buClr>
              <a:buSzPts val="900"/>
              <a:buNone/>
              <a:defRPr sz="900"/>
            </a:lvl7pPr>
            <a:lvl8pPr indent="-228600" lvl="7" marL="3657600" algn="l">
              <a:lnSpc>
                <a:spcPct val="100000"/>
              </a:lnSpc>
              <a:spcBef>
                <a:spcPts val="180"/>
              </a:spcBef>
              <a:spcAft>
                <a:spcPts val="0"/>
              </a:spcAft>
              <a:buClr>
                <a:schemeClr val="dk1"/>
              </a:buClr>
              <a:buSzPts val="900"/>
              <a:buNone/>
              <a:defRPr sz="900"/>
            </a:lvl8pPr>
            <a:lvl9pPr indent="-228600" lvl="8" marL="4114800" algn="l">
              <a:lnSpc>
                <a:spcPct val="100000"/>
              </a:lnSpc>
              <a:spcBef>
                <a:spcPts val="180"/>
              </a:spcBef>
              <a:spcAft>
                <a:spcPts val="0"/>
              </a:spcAft>
              <a:buClr>
                <a:schemeClr val="dk1"/>
              </a:buClr>
              <a:buSzPts val="900"/>
              <a:buNone/>
              <a:defRPr sz="900"/>
            </a:lvl9pPr>
          </a:lstStyle>
          <a:p/>
        </p:txBody>
      </p:sp>
      <p:sp>
        <p:nvSpPr>
          <p:cNvPr id="191" name="Google Shape;191;p27"/>
          <p:cNvSpPr txBox="1"/>
          <p:nvPr>
            <p:ph idx="10" type="dt"/>
          </p:nvPr>
        </p:nvSpPr>
        <p:spPr>
          <a:xfrm>
            <a:off x="334433" y="6524625"/>
            <a:ext cx="129540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92" name="Google Shape;192;p27"/>
          <p:cNvSpPr txBox="1"/>
          <p:nvPr>
            <p:ph idx="12" type="sldNum"/>
          </p:nvPr>
        </p:nvSpPr>
        <p:spPr>
          <a:xfrm>
            <a:off x="10608733" y="6381750"/>
            <a:ext cx="973667"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Picture with Caption" type="picTx">
  <p:cSld name="PICTURE_WITH_CAPTION_TEXT">
    <p:spTree>
      <p:nvGrpSpPr>
        <p:cNvPr id="193" name="Shape 193"/>
        <p:cNvGrpSpPr/>
        <p:nvPr/>
      </p:nvGrpSpPr>
      <p:grpSpPr>
        <a:xfrm>
          <a:off x="0" y="0"/>
          <a:ext cx="0" cy="0"/>
          <a:chOff x="0" y="0"/>
          <a:chExt cx="0" cy="0"/>
        </a:xfrm>
      </p:grpSpPr>
      <p:sp>
        <p:nvSpPr>
          <p:cNvPr id="194" name="Google Shape;194;p28"/>
          <p:cNvSpPr txBox="1"/>
          <p:nvPr>
            <p:ph type="title"/>
          </p:nvPr>
        </p:nvSpPr>
        <p:spPr>
          <a:xfrm>
            <a:off x="2389717" y="4509120"/>
            <a:ext cx="7315200" cy="566738"/>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SzPts val="1400"/>
              <a:buNone/>
              <a:defRPr b="1" sz="20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195" name="Google Shape;195;p28"/>
          <p:cNvSpPr/>
          <p:nvPr>
            <p:ph idx="2" type="pic"/>
          </p:nvPr>
        </p:nvSpPr>
        <p:spPr>
          <a:xfrm>
            <a:off x="2389717" y="612775"/>
            <a:ext cx="7315200" cy="3824337"/>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640"/>
              </a:spcBef>
              <a:spcAft>
                <a:spcPts val="0"/>
              </a:spcAft>
              <a:buClr>
                <a:schemeClr val="dk1"/>
              </a:buClr>
              <a:buSzPts val="3200"/>
              <a:buFont typeface="Arial"/>
              <a:buNone/>
              <a:defRPr b="0" i="0" sz="3200" u="none" cap="none" strike="noStrike">
                <a:solidFill>
                  <a:schemeClr val="dk1"/>
                </a:solidFill>
                <a:latin typeface="Open Sans"/>
                <a:ea typeface="Open Sans"/>
                <a:cs typeface="Open Sans"/>
                <a:sym typeface="Open Sans"/>
              </a:defRPr>
            </a:lvl1pPr>
            <a:lvl2pPr lvl="1" marR="0" rtl="0" algn="l">
              <a:lnSpc>
                <a:spcPct val="100000"/>
              </a:lnSpc>
              <a:spcBef>
                <a:spcPts val="560"/>
              </a:spcBef>
              <a:spcAft>
                <a:spcPts val="0"/>
              </a:spcAft>
              <a:buClr>
                <a:schemeClr val="dk1"/>
              </a:buClr>
              <a:buSzPts val="2800"/>
              <a:buFont typeface="Arial"/>
              <a:buNone/>
              <a:defRPr b="0" i="0" sz="2800" u="none" cap="none" strike="noStrike">
                <a:solidFill>
                  <a:schemeClr val="dk1"/>
                </a:solidFill>
                <a:latin typeface="Open Sans"/>
                <a:ea typeface="Open Sans"/>
                <a:cs typeface="Open Sans"/>
                <a:sym typeface="Open Sans"/>
              </a:defRPr>
            </a:lvl2pPr>
            <a:lvl3pPr lvl="2" marR="0" rtl="0" algn="l">
              <a:lnSpc>
                <a:spcPct val="100000"/>
              </a:lnSpc>
              <a:spcBef>
                <a:spcPts val="480"/>
              </a:spcBef>
              <a:spcAft>
                <a:spcPts val="0"/>
              </a:spcAft>
              <a:buClr>
                <a:schemeClr val="dk1"/>
              </a:buClr>
              <a:buSzPts val="2400"/>
              <a:buFont typeface="Arial"/>
              <a:buNone/>
              <a:defRPr b="0" i="0" sz="2400" u="none" cap="none" strike="noStrike">
                <a:solidFill>
                  <a:schemeClr val="dk1"/>
                </a:solidFill>
                <a:latin typeface="Open Sans"/>
                <a:ea typeface="Open Sans"/>
                <a:cs typeface="Open Sans"/>
                <a:sym typeface="Open Sans"/>
              </a:defRPr>
            </a:lvl3pPr>
            <a:lvl4pPr lvl="3" marR="0" rtl="0" algn="l">
              <a:lnSpc>
                <a:spcPct val="100000"/>
              </a:lnSpc>
              <a:spcBef>
                <a:spcPts val="400"/>
              </a:spcBef>
              <a:spcAft>
                <a:spcPts val="0"/>
              </a:spcAft>
              <a:buClr>
                <a:schemeClr val="dk1"/>
              </a:buClr>
              <a:buSzPts val="2000"/>
              <a:buFont typeface="Arial"/>
              <a:buNone/>
              <a:defRPr b="0" i="0" sz="2000" u="none" cap="none" strike="noStrike">
                <a:solidFill>
                  <a:schemeClr val="dk1"/>
                </a:solidFill>
                <a:latin typeface="Open Sans"/>
                <a:ea typeface="Open Sans"/>
                <a:cs typeface="Open Sans"/>
                <a:sym typeface="Open Sans"/>
              </a:defRPr>
            </a:lvl4pPr>
            <a:lvl5pPr lvl="4" marR="0" rtl="0" algn="l">
              <a:lnSpc>
                <a:spcPct val="100000"/>
              </a:lnSpc>
              <a:spcBef>
                <a:spcPts val="400"/>
              </a:spcBef>
              <a:spcAft>
                <a:spcPts val="0"/>
              </a:spcAft>
              <a:buClr>
                <a:schemeClr val="dk1"/>
              </a:buClr>
              <a:buSzPts val="2000"/>
              <a:buFont typeface="Arial"/>
              <a:buNone/>
              <a:defRPr b="0" i="0" sz="2000" u="none" cap="none" strike="noStrike">
                <a:solidFill>
                  <a:schemeClr val="dk1"/>
                </a:solidFill>
                <a:latin typeface="Open Sans"/>
                <a:ea typeface="Open Sans"/>
                <a:cs typeface="Open Sans"/>
                <a:sym typeface="Open Sans"/>
              </a:defRPr>
            </a:lvl5pPr>
            <a:lvl6pPr lvl="5" marR="0" rtl="0" algn="l">
              <a:lnSpc>
                <a:spcPct val="100000"/>
              </a:lnSpc>
              <a:spcBef>
                <a:spcPts val="400"/>
              </a:spcBef>
              <a:spcAft>
                <a:spcPts val="0"/>
              </a:spcAft>
              <a:buClr>
                <a:schemeClr val="dk1"/>
              </a:buClr>
              <a:buSzPts val="2000"/>
              <a:buFont typeface="Arial"/>
              <a:buNone/>
              <a:defRPr b="0" i="0" sz="2000" u="none" cap="none" strike="noStrike">
                <a:solidFill>
                  <a:schemeClr val="dk1"/>
                </a:solidFill>
                <a:latin typeface="Open Sans"/>
                <a:ea typeface="Open Sans"/>
                <a:cs typeface="Open Sans"/>
                <a:sym typeface="Open Sans"/>
              </a:defRPr>
            </a:lvl6pPr>
            <a:lvl7pPr lvl="6" marR="0" rtl="0" algn="l">
              <a:lnSpc>
                <a:spcPct val="100000"/>
              </a:lnSpc>
              <a:spcBef>
                <a:spcPts val="400"/>
              </a:spcBef>
              <a:spcAft>
                <a:spcPts val="0"/>
              </a:spcAft>
              <a:buClr>
                <a:schemeClr val="dk1"/>
              </a:buClr>
              <a:buSzPts val="2000"/>
              <a:buFont typeface="Arial"/>
              <a:buNone/>
              <a:defRPr b="0" i="0" sz="2000" u="none" cap="none" strike="noStrike">
                <a:solidFill>
                  <a:schemeClr val="dk1"/>
                </a:solidFill>
                <a:latin typeface="Open Sans"/>
                <a:ea typeface="Open Sans"/>
                <a:cs typeface="Open Sans"/>
                <a:sym typeface="Open Sans"/>
              </a:defRPr>
            </a:lvl7pPr>
            <a:lvl8pPr lvl="7" marR="0" rtl="0" algn="l">
              <a:lnSpc>
                <a:spcPct val="100000"/>
              </a:lnSpc>
              <a:spcBef>
                <a:spcPts val="400"/>
              </a:spcBef>
              <a:spcAft>
                <a:spcPts val="0"/>
              </a:spcAft>
              <a:buClr>
                <a:schemeClr val="dk1"/>
              </a:buClr>
              <a:buSzPts val="2000"/>
              <a:buFont typeface="Arial"/>
              <a:buNone/>
              <a:defRPr b="0" i="0" sz="2000" u="none" cap="none" strike="noStrike">
                <a:solidFill>
                  <a:schemeClr val="dk1"/>
                </a:solidFill>
                <a:latin typeface="Open Sans"/>
                <a:ea typeface="Open Sans"/>
                <a:cs typeface="Open Sans"/>
                <a:sym typeface="Open Sans"/>
              </a:defRPr>
            </a:lvl8pPr>
            <a:lvl9pPr lvl="8" marR="0" rtl="0" algn="l">
              <a:lnSpc>
                <a:spcPct val="100000"/>
              </a:lnSpc>
              <a:spcBef>
                <a:spcPts val="400"/>
              </a:spcBef>
              <a:spcAft>
                <a:spcPts val="0"/>
              </a:spcAft>
              <a:buClr>
                <a:schemeClr val="dk1"/>
              </a:buClr>
              <a:buSzPts val="2000"/>
              <a:buFont typeface="Arial"/>
              <a:buNone/>
              <a:defRPr b="0" i="0" sz="2000" u="none" cap="none" strike="noStrike">
                <a:solidFill>
                  <a:schemeClr val="dk1"/>
                </a:solidFill>
                <a:latin typeface="Open Sans"/>
                <a:ea typeface="Open Sans"/>
                <a:cs typeface="Open Sans"/>
                <a:sym typeface="Open Sans"/>
              </a:defRPr>
            </a:lvl9pPr>
          </a:lstStyle>
          <a:p/>
        </p:txBody>
      </p:sp>
      <p:sp>
        <p:nvSpPr>
          <p:cNvPr id="196" name="Google Shape;196;p28"/>
          <p:cNvSpPr txBox="1"/>
          <p:nvPr>
            <p:ph idx="1" type="body"/>
          </p:nvPr>
        </p:nvSpPr>
        <p:spPr>
          <a:xfrm>
            <a:off x="2389717" y="5157192"/>
            <a:ext cx="7315200" cy="432048"/>
          </a:xfrm>
          <a:prstGeom prst="rect">
            <a:avLst/>
          </a:prstGeom>
          <a:noFill/>
          <a:ln>
            <a:noFill/>
          </a:ln>
        </p:spPr>
        <p:txBody>
          <a:bodyPr anchorCtr="0" anchor="t" bIns="45700" lIns="91425" spcFirstLastPara="1" rIns="91425" wrap="square" tIns="45700">
            <a:noAutofit/>
          </a:bodyPr>
          <a:lstStyle>
            <a:lvl1pPr indent="-228600" lvl="0" marL="457200" algn="l">
              <a:lnSpc>
                <a:spcPct val="100000"/>
              </a:lnSpc>
              <a:spcBef>
                <a:spcPts val="280"/>
              </a:spcBef>
              <a:spcAft>
                <a:spcPts val="0"/>
              </a:spcAft>
              <a:buClr>
                <a:schemeClr val="dk1"/>
              </a:buClr>
              <a:buSzPts val="1400"/>
              <a:buNone/>
              <a:defRPr sz="1400"/>
            </a:lvl1pPr>
            <a:lvl2pPr indent="-228600" lvl="1" marL="914400" algn="l">
              <a:lnSpc>
                <a:spcPct val="100000"/>
              </a:lnSpc>
              <a:spcBef>
                <a:spcPts val="240"/>
              </a:spcBef>
              <a:spcAft>
                <a:spcPts val="0"/>
              </a:spcAft>
              <a:buClr>
                <a:schemeClr val="dk1"/>
              </a:buClr>
              <a:buSzPts val="1200"/>
              <a:buNone/>
              <a:defRPr sz="1200"/>
            </a:lvl2pPr>
            <a:lvl3pPr indent="-228600" lvl="2" marL="1371600" algn="l">
              <a:lnSpc>
                <a:spcPct val="100000"/>
              </a:lnSpc>
              <a:spcBef>
                <a:spcPts val="200"/>
              </a:spcBef>
              <a:spcAft>
                <a:spcPts val="0"/>
              </a:spcAft>
              <a:buClr>
                <a:schemeClr val="dk1"/>
              </a:buClr>
              <a:buSzPts val="1000"/>
              <a:buNone/>
              <a:defRPr sz="1000"/>
            </a:lvl3pPr>
            <a:lvl4pPr indent="-228600" lvl="3" marL="1828800" algn="l">
              <a:lnSpc>
                <a:spcPct val="100000"/>
              </a:lnSpc>
              <a:spcBef>
                <a:spcPts val="180"/>
              </a:spcBef>
              <a:spcAft>
                <a:spcPts val="0"/>
              </a:spcAft>
              <a:buClr>
                <a:schemeClr val="dk1"/>
              </a:buClr>
              <a:buSzPts val="900"/>
              <a:buNone/>
              <a:defRPr sz="900"/>
            </a:lvl4pPr>
            <a:lvl5pPr indent="-228600" lvl="4" marL="2286000" algn="l">
              <a:lnSpc>
                <a:spcPct val="100000"/>
              </a:lnSpc>
              <a:spcBef>
                <a:spcPts val="180"/>
              </a:spcBef>
              <a:spcAft>
                <a:spcPts val="0"/>
              </a:spcAft>
              <a:buClr>
                <a:schemeClr val="dk1"/>
              </a:buClr>
              <a:buSzPts val="900"/>
              <a:buNone/>
              <a:defRPr sz="900"/>
            </a:lvl5pPr>
            <a:lvl6pPr indent="-228600" lvl="5" marL="2743200" algn="l">
              <a:lnSpc>
                <a:spcPct val="100000"/>
              </a:lnSpc>
              <a:spcBef>
                <a:spcPts val="180"/>
              </a:spcBef>
              <a:spcAft>
                <a:spcPts val="0"/>
              </a:spcAft>
              <a:buClr>
                <a:schemeClr val="dk1"/>
              </a:buClr>
              <a:buSzPts val="900"/>
              <a:buNone/>
              <a:defRPr sz="900"/>
            </a:lvl6pPr>
            <a:lvl7pPr indent="-228600" lvl="6" marL="3200400" algn="l">
              <a:lnSpc>
                <a:spcPct val="100000"/>
              </a:lnSpc>
              <a:spcBef>
                <a:spcPts val="180"/>
              </a:spcBef>
              <a:spcAft>
                <a:spcPts val="0"/>
              </a:spcAft>
              <a:buClr>
                <a:schemeClr val="dk1"/>
              </a:buClr>
              <a:buSzPts val="900"/>
              <a:buNone/>
              <a:defRPr sz="900"/>
            </a:lvl7pPr>
            <a:lvl8pPr indent="-228600" lvl="7" marL="3657600" algn="l">
              <a:lnSpc>
                <a:spcPct val="100000"/>
              </a:lnSpc>
              <a:spcBef>
                <a:spcPts val="180"/>
              </a:spcBef>
              <a:spcAft>
                <a:spcPts val="0"/>
              </a:spcAft>
              <a:buClr>
                <a:schemeClr val="dk1"/>
              </a:buClr>
              <a:buSzPts val="900"/>
              <a:buNone/>
              <a:defRPr sz="900"/>
            </a:lvl8pPr>
            <a:lvl9pPr indent="-228600" lvl="8" marL="4114800" algn="l">
              <a:lnSpc>
                <a:spcPct val="100000"/>
              </a:lnSpc>
              <a:spcBef>
                <a:spcPts val="180"/>
              </a:spcBef>
              <a:spcAft>
                <a:spcPts val="0"/>
              </a:spcAft>
              <a:buClr>
                <a:schemeClr val="dk1"/>
              </a:buClr>
              <a:buSzPts val="900"/>
              <a:buNone/>
              <a:defRPr sz="900"/>
            </a:lvl9pPr>
          </a:lstStyle>
          <a:p/>
        </p:txBody>
      </p:sp>
      <p:sp>
        <p:nvSpPr>
          <p:cNvPr id="197" name="Google Shape;197;p28"/>
          <p:cNvSpPr txBox="1"/>
          <p:nvPr>
            <p:ph idx="10" type="dt"/>
          </p:nvPr>
        </p:nvSpPr>
        <p:spPr>
          <a:xfrm>
            <a:off x="334433" y="6524625"/>
            <a:ext cx="129540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98" name="Google Shape;198;p28"/>
          <p:cNvSpPr txBox="1"/>
          <p:nvPr>
            <p:ph idx="12" type="sldNum"/>
          </p:nvPr>
        </p:nvSpPr>
        <p:spPr>
          <a:xfrm>
            <a:off x="10608733" y="6381750"/>
            <a:ext cx="973667"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Vertical Text" type="vertTx">
  <p:cSld name="VERTICAL_TEXT">
    <p:spTree>
      <p:nvGrpSpPr>
        <p:cNvPr id="199" name="Shape 199"/>
        <p:cNvGrpSpPr/>
        <p:nvPr/>
      </p:nvGrpSpPr>
      <p:grpSpPr>
        <a:xfrm>
          <a:off x="0" y="0"/>
          <a:ext cx="0" cy="0"/>
          <a:chOff x="0" y="0"/>
          <a:chExt cx="0" cy="0"/>
        </a:xfrm>
      </p:grpSpPr>
      <p:sp>
        <p:nvSpPr>
          <p:cNvPr id="200" name="Google Shape;200;p29"/>
          <p:cNvSpPr txBox="1"/>
          <p:nvPr>
            <p:ph type="title"/>
          </p:nvPr>
        </p:nvSpPr>
        <p:spPr>
          <a:xfrm>
            <a:off x="609600" y="274638"/>
            <a:ext cx="10972800" cy="1143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201" name="Google Shape;201;p29"/>
          <p:cNvSpPr txBox="1"/>
          <p:nvPr>
            <p:ph idx="1" type="body"/>
          </p:nvPr>
        </p:nvSpPr>
        <p:spPr>
          <a:xfrm rot="5400000">
            <a:off x="4137817" y="-1928019"/>
            <a:ext cx="3916363" cy="10972800"/>
          </a:xfrm>
          <a:prstGeom prst="rect">
            <a:avLst/>
          </a:prstGeom>
          <a:noFill/>
          <a:ln>
            <a:noFill/>
          </a:ln>
        </p:spPr>
        <p:txBody>
          <a:bodyPr anchorCtr="0" anchor="t" bIns="45700" lIns="91425" spcFirstLastPara="1" rIns="91425" wrap="square" tIns="45700">
            <a:noAutofit/>
          </a:bodyPr>
          <a:lstStyle>
            <a:lvl1pPr indent="-342900" lvl="0" marL="457200" algn="l">
              <a:lnSpc>
                <a:spcPct val="100000"/>
              </a:lnSpc>
              <a:spcBef>
                <a:spcPts val="360"/>
              </a:spcBef>
              <a:spcAft>
                <a:spcPts val="0"/>
              </a:spcAft>
              <a:buClr>
                <a:schemeClr val="dk1"/>
              </a:buClr>
              <a:buSzPts val="1800"/>
              <a:buChar char="•"/>
              <a:defRPr/>
            </a:lvl1pPr>
            <a:lvl2pPr indent="-342900" lvl="1" marL="914400" algn="l">
              <a:lnSpc>
                <a:spcPct val="100000"/>
              </a:lnSpc>
              <a:spcBef>
                <a:spcPts val="360"/>
              </a:spcBef>
              <a:spcAft>
                <a:spcPts val="0"/>
              </a:spcAft>
              <a:buClr>
                <a:schemeClr val="dk1"/>
              </a:buClr>
              <a:buSzPts val="1800"/>
              <a:buChar char="–"/>
              <a:defRPr/>
            </a:lvl2pPr>
            <a:lvl3pPr indent="-342900" lvl="2" marL="1371600" algn="l">
              <a:lnSpc>
                <a:spcPct val="100000"/>
              </a:lnSpc>
              <a:spcBef>
                <a:spcPts val="360"/>
              </a:spcBef>
              <a:spcAft>
                <a:spcPts val="0"/>
              </a:spcAft>
              <a:buClr>
                <a:schemeClr val="dk1"/>
              </a:buClr>
              <a:buSzPts val="1800"/>
              <a:buChar char="•"/>
              <a:defRPr/>
            </a:lvl3pPr>
            <a:lvl4pPr indent="-342900" lvl="3" marL="1828800" algn="l">
              <a:lnSpc>
                <a:spcPct val="100000"/>
              </a:lnSpc>
              <a:spcBef>
                <a:spcPts val="360"/>
              </a:spcBef>
              <a:spcAft>
                <a:spcPts val="0"/>
              </a:spcAft>
              <a:buClr>
                <a:schemeClr val="dk1"/>
              </a:buClr>
              <a:buSzPts val="1800"/>
              <a:buChar char="–"/>
              <a:defRPr/>
            </a:lvl4pPr>
            <a:lvl5pPr indent="-342900" lvl="4" marL="2286000" algn="l">
              <a:lnSpc>
                <a:spcPct val="100000"/>
              </a:lnSpc>
              <a:spcBef>
                <a:spcPts val="360"/>
              </a:spcBef>
              <a:spcAft>
                <a:spcPts val="0"/>
              </a:spcAft>
              <a:buClr>
                <a:schemeClr val="dk1"/>
              </a:buClr>
              <a:buSzPts val="1800"/>
              <a:buChar char="»"/>
              <a:defRPr/>
            </a:lvl5pPr>
            <a:lvl6pPr indent="-342900" lvl="5" marL="2743200" algn="l">
              <a:lnSpc>
                <a:spcPct val="100000"/>
              </a:lnSpc>
              <a:spcBef>
                <a:spcPts val="360"/>
              </a:spcBef>
              <a:spcAft>
                <a:spcPts val="0"/>
              </a:spcAft>
              <a:buClr>
                <a:schemeClr val="dk1"/>
              </a:buClr>
              <a:buSzPts val="1800"/>
              <a:buChar char="•"/>
              <a:defRPr/>
            </a:lvl6pPr>
            <a:lvl7pPr indent="-342900" lvl="6" marL="3200400" algn="l">
              <a:lnSpc>
                <a:spcPct val="100000"/>
              </a:lnSpc>
              <a:spcBef>
                <a:spcPts val="360"/>
              </a:spcBef>
              <a:spcAft>
                <a:spcPts val="0"/>
              </a:spcAft>
              <a:buClr>
                <a:schemeClr val="dk1"/>
              </a:buClr>
              <a:buSzPts val="1800"/>
              <a:buChar char="•"/>
              <a:defRPr/>
            </a:lvl7pPr>
            <a:lvl8pPr indent="-342900" lvl="7" marL="3657600" algn="l">
              <a:lnSpc>
                <a:spcPct val="100000"/>
              </a:lnSpc>
              <a:spcBef>
                <a:spcPts val="360"/>
              </a:spcBef>
              <a:spcAft>
                <a:spcPts val="0"/>
              </a:spcAft>
              <a:buClr>
                <a:schemeClr val="dk1"/>
              </a:buClr>
              <a:buSzPts val="1800"/>
              <a:buChar char="•"/>
              <a:defRPr/>
            </a:lvl8pPr>
            <a:lvl9pPr indent="-342900" lvl="8" marL="4114800" algn="l">
              <a:lnSpc>
                <a:spcPct val="100000"/>
              </a:lnSpc>
              <a:spcBef>
                <a:spcPts val="360"/>
              </a:spcBef>
              <a:spcAft>
                <a:spcPts val="0"/>
              </a:spcAft>
              <a:buClr>
                <a:schemeClr val="dk1"/>
              </a:buClr>
              <a:buSzPts val="1800"/>
              <a:buChar char="•"/>
              <a:defRPr/>
            </a:lvl9pPr>
          </a:lstStyle>
          <a:p/>
        </p:txBody>
      </p:sp>
      <p:sp>
        <p:nvSpPr>
          <p:cNvPr id="202" name="Google Shape;202;p29"/>
          <p:cNvSpPr txBox="1"/>
          <p:nvPr>
            <p:ph idx="10" type="dt"/>
          </p:nvPr>
        </p:nvSpPr>
        <p:spPr>
          <a:xfrm>
            <a:off x="334433" y="6524625"/>
            <a:ext cx="129540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03" name="Google Shape;203;p29"/>
          <p:cNvSpPr txBox="1"/>
          <p:nvPr>
            <p:ph idx="12" type="sldNum"/>
          </p:nvPr>
        </p:nvSpPr>
        <p:spPr>
          <a:xfrm>
            <a:off x="10608733" y="6381750"/>
            <a:ext cx="973667"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Vertical Title and Text" type="vertTitleAndTx">
  <p:cSld name="VERTICAL_TITLE_AND_VERTICAL_TEXT">
    <p:spTree>
      <p:nvGrpSpPr>
        <p:cNvPr id="204" name="Shape 204"/>
        <p:cNvGrpSpPr/>
        <p:nvPr/>
      </p:nvGrpSpPr>
      <p:grpSpPr>
        <a:xfrm>
          <a:off x="0" y="0"/>
          <a:ext cx="0" cy="0"/>
          <a:chOff x="0" y="0"/>
          <a:chExt cx="0" cy="0"/>
        </a:xfrm>
      </p:grpSpPr>
      <p:sp>
        <p:nvSpPr>
          <p:cNvPr id="205" name="Google Shape;205;p30"/>
          <p:cNvSpPr txBox="1"/>
          <p:nvPr>
            <p:ph type="title"/>
          </p:nvPr>
        </p:nvSpPr>
        <p:spPr>
          <a:xfrm rot="5400000">
            <a:off x="7589503" y="1524336"/>
            <a:ext cx="5242594" cy="27432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206" name="Google Shape;206;p30"/>
          <p:cNvSpPr txBox="1"/>
          <p:nvPr>
            <p:ph idx="1" type="body"/>
          </p:nvPr>
        </p:nvSpPr>
        <p:spPr>
          <a:xfrm rot="5400000">
            <a:off x="2001503" y="-1117264"/>
            <a:ext cx="5242594" cy="8026400"/>
          </a:xfrm>
          <a:prstGeom prst="rect">
            <a:avLst/>
          </a:prstGeom>
          <a:noFill/>
          <a:ln>
            <a:noFill/>
          </a:ln>
        </p:spPr>
        <p:txBody>
          <a:bodyPr anchorCtr="0" anchor="t" bIns="45700" lIns="91425" spcFirstLastPara="1" rIns="91425" wrap="square" tIns="45700">
            <a:noAutofit/>
          </a:bodyPr>
          <a:lstStyle>
            <a:lvl1pPr indent="-342900" lvl="0" marL="457200" algn="l">
              <a:lnSpc>
                <a:spcPct val="100000"/>
              </a:lnSpc>
              <a:spcBef>
                <a:spcPts val="360"/>
              </a:spcBef>
              <a:spcAft>
                <a:spcPts val="0"/>
              </a:spcAft>
              <a:buClr>
                <a:schemeClr val="dk1"/>
              </a:buClr>
              <a:buSzPts val="1800"/>
              <a:buChar char="•"/>
              <a:defRPr/>
            </a:lvl1pPr>
            <a:lvl2pPr indent="-342900" lvl="1" marL="914400" algn="l">
              <a:lnSpc>
                <a:spcPct val="100000"/>
              </a:lnSpc>
              <a:spcBef>
                <a:spcPts val="360"/>
              </a:spcBef>
              <a:spcAft>
                <a:spcPts val="0"/>
              </a:spcAft>
              <a:buClr>
                <a:schemeClr val="dk1"/>
              </a:buClr>
              <a:buSzPts val="1800"/>
              <a:buChar char="–"/>
              <a:defRPr/>
            </a:lvl2pPr>
            <a:lvl3pPr indent="-342900" lvl="2" marL="1371600" algn="l">
              <a:lnSpc>
                <a:spcPct val="100000"/>
              </a:lnSpc>
              <a:spcBef>
                <a:spcPts val="360"/>
              </a:spcBef>
              <a:spcAft>
                <a:spcPts val="0"/>
              </a:spcAft>
              <a:buClr>
                <a:schemeClr val="dk1"/>
              </a:buClr>
              <a:buSzPts val="1800"/>
              <a:buChar char="•"/>
              <a:defRPr/>
            </a:lvl3pPr>
            <a:lvl4pPr indent="-342900" lvl="3" marL="1828800" algn="l">
              <a:lnSpc>
                <a:spcPct val="100000"/>
              </a:lnSpc>
              <a:spcBef>
                <a:spcPts val="360"/>
              </a:spcBef>
              <a:spcAft>
                <a:spcPts val="0"/>
              </a:spcAft>
              <a:buClr>
                <a:schemeClr val="dk1"/>
              </a:buClr>
              <a:buSzPts val="1800"/>
              <a:buChar char="–"/>
              <a:defRPr/>
            </a:lvl4pPr>
            <a:lvl5pPr indent="-342900" lvl="4" marL="2286000" algn="l">
              <a:lnSpc>
                <a:spcPct val="100000"/>
              </a:lnSpc>
              <a:spcBef>
                <a:spcPts val="360"/>
              </a:spcBef>
              <a:spcAft>
                <a:spcPts val="0"/>
              </a:spcAft>
              <a:buClr>
                <a:schemeClr val="dk1"/>
              </a:buClr>
              <a:buSzPts val="1800"/>
              <a:buChar char="»"/>
              <a:defRPr/>
            </a:lvl5pPr>
            <a:lvl6pPr indent="-342900" lvl="5" marL="2743200" algn="l">
              <a:lnSpc>
                <a:spcPct val="100000"/>
              </a:lnSpc>
              <a:spcBef>
                <a:spcPts val="360"/>
              </a:spcBef>
              <a:spcAft>
                <a:spcPts val="0"/>
              </a:spcAft>
              <a:buClr>
                <a:schemeClr val="dk1"/>
              </a:buClr>
              <a:buSzPts val="1800"/>
              <a:buChar char="•"/>
              <a:defRPr/>
            </a:lvl6pPr>
            <a:lvl7pPr indent="-342900" lvl="6" marL="3200400" algn="l">
              <a:lnSpc>
                <a:spcPct val="100000"/>
              </a:lnSpc>
              <a:spcBef>
                <a:spcPts val="360"/>
              </a:spcBef>
              <a:spcAft>
                <a:spcPts val="0"/>
              </a:spcAft>
              <a:buClr>
                <a:schemeClr val="dk1"/>
              </a:buClr>
              <a:buSzPts val="1800"/>
              <a:buChar char="•"/>
              <a:defRPr/>
            </a:lvl7pPr>
            <a:lvl8pPr indent="-342900" lvl="7" marL="3657600" algn="l">
              <a:lnSpc>
                <a:spcPct val="100000"/>
              </a:lnSpc>
              <a:spcBef>
                <a:spcPts val="360"/>
              </a:spcBef>
              <a:spcAft>
                <a:spcPts val="0"/>
              </a:spcAft>
              <a:buClr>
                <a:schemeClr val="dk1"/>
              </a:buClr>
              <a:buSzPts val="1800"/>
              <a:buChar char="•"/>
              <a:defRPr/>
            </a:lvl8pPr>
            <a:lvl9pPr indent="-342900" lvl="8" marL="4114800" algn="l">
              <a:lnSpc>
                <a:spcPct val="100000"/>
              </a:lnSpc>
              <a:spcBef>
                <a:spcPts val="360"/>
              </a:spcBef>
              <a:spcAft>
                <a:spcPts val="0"/>
              </a:spcAft>
              <a:buClr>
                <a:schemeClr val="dk1"/>
              </a:buClr>
              <a:buSzPts val="1800"/>
              <a:buChar char="•"/>
              <a:defRPr/>
            </a:lvl9pPr>
          </a:lstStyle>
          <a:p/>
        </p:txBody>
      </p:sp>
      <p:sp>
        <p:nvSpPr>
          <p:cNvPr id="207" name="Google Shape;207;p30"/>
          <p:cNvSpPr txBox="1"/>
          <p:nvPr>
            <p:ph idx="10" type="dt"/>
          </p:nvPr>
        </p:nvSpPr>
        <p:spPr>
          <a:xfrm>
            <a:off x="334433" y="6524625"/>
            <a:ext cx="129540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08" name="Google Shape;208;p30"/>
          <p:cNvSpPr txBox="1"/>
          <p:nvPr>
            <p:ph idx="12" type="sldNum"/>
          </p:nvPr>
        </p:nvSpPr>
        <p:spPr>
          <a:xfrm>
            <a:off x="10608733" y="6381750"/>
            <a:ext cx="973667"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0.xml"/><Relationship Id="rId10" Type="http://schemas.openxmlformats.org/officeDocument/2006/relationships/slideLayout" Target="../slideLayouts/slideLayout9.xml"/><Relationship Id="rId13" Type="http://schemas.openxmlformats.org/officeDocument/2006/relationships/slideLayout" Target="../slideLayouts/slideLayout12.xml"/><Relationship Id="rId12" Type="http://schemas.openxmlformats.org/officeDocument/2006/relationships/slideLayout" Target="../slideLayouts/slideLayout11.xml"/><Relationship Id="rId1" Type="http://schemas.openxmlformats.org/officeDocument/2006/relationships/image" Target="../media/image2.jp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9" Type="http://schemas.openxmlformats.org/officeDocument/2006/relationships/slideLayout" Target="../slideLayouts/slideLayout8.xml"/><Relationship Id="rId15" Type="http://schemas.openxmlformats.org/officeDocument/2006/relationships/slideLayout" Target="../slideLayouts/slideLayout14.xml"/><Relationship Id="rId14" Type="http://schemas.openxmlformats.org/officeDocument/2006/relationships/slideLayout" Target="../slideLayouts/slideLayout13.xml"/><Relationship Id="rId17" Type="http://schemas.openxmlformats.org/officeDocument/2006/relationships/slideLayout" Target="../slideLayouts/slideLayout16.xml"/><Relationship Id="rId16" Type="http://schemas.openxmlformats.org/officeDocument/2006/relationships/slideLayout" Target="../slideLayouts/slideLayout15.xml"/><Relationship Id="rId5" Type="http://schemas.openxmlformats.org/officeDocument/2006/relationships/slideLayout" Target="../slideLayouts/slideLayout4.xml"/><Relationship Id="rId19" Type="http://schemas.openxmlformats.org/officeDocument/2006/relationships/theme" Target="../theme/theme2.xml"/><Relationship Id="rId6" Type="http://schemas.openxmlformats.org/officeDocument/2006/relationships/slideLayout" Target="../slideLayouts/slideLayout5.xml"/><Relationship Id="rId18" Type="http://schemas.openxmlformats.org/officeDocument/2006/relationships/slideLayout" Target="../slideLayouts/slideLayout17.xml"/><Relationship Id="rId7" Type="http://schemas.openxmlformats.org/officeDocument/2006/relationships/slideLayout" Target="../slideLayouts/slideLayout6.xml"/><Relationship Id="rId8" Type="http://schemas.openxmlformats.org/officeDocument/2006/relationships/slideLayout" Target="../slideLayouts/slideLayout7.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27.xml"/><Relationship Id="rId10" Type="http://schemas.openxmlformats.org/officeDocument/2006/relationships/slideLayout" Target="../slideLayouts/slideLayout26.xml"/><Relationship Id="rId13" Type="http://schemas.openxmlformats.org/officeDocument/2006/relationships/theme" Target="../theme/theme3.xml"/><Relationship Id="rId12" Type="http://schemas.openxmlformats.org/officeDocument/2006/relationships/slideLayout" Target="../slideLayouts/slideLayout28.xml"/><Relationship Id="rId1" Type="http://schemas.openxmlformats.org/officeDocument/2006/relationships/image" Target="../media/image3.jpg"/><Relationship Id="rId2" Type="http://schemas.openxmlformats.org/officeDocument/2006/relationships/slideLayout" Target="../slideLayouts/slideLayout18.xml"/><Relationship Id="rId3" Type="http://schemas.openxmlformats.org/officeDocument/2006/relationships/slideLayout" Target="../slideLayouts/slideLayout19.xml"/><Relationship Id="rId4" Type="http://schemas.openxmlformats.org/officeDocument/2006/relationships/slideLayout" Target="../slideLayouts/slideLayout20.xml"/><Relationship Id="rId9" Type="http://schemas.openxmlformats.org/officeDocument/2006/relationships/slideLayout" Target="../slideLayouts/slideLayout25.xml"/><Relationship Id="rId5" Type="http://schemas.openxmlformats.org/officeDocument/2006/relationships/slideLayout" Target="../slideLayouts/slideLayout21.xml"/><Relationship Id="rId6" Type="http://schemas.openxmlformats.org/officeDocument/2006/relationships/slideLayout" Target="../slideLayouts/slideLayout22.xml"/><Relationship Id="rId7" Type="http://schemas.openxmlformats.org/officeDocument/2006/relationships/slideLayout" Target="../slideLayouts/slideLayout23.xml"/><Relationship Id="rId8" Type="http://schemas.openxmlformats.org/officeDocument/2006/relationships/slideLayout" Target="../slideLayouts/slideLayout24.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1">
            <a:alphaModFix/>
          </a:blip>
          <a:stretch>
            <a:fillRect/>
          </a:stretch>
        </a:blipFill>
      </p:bgPr>
    </p:bg>
    <p:spTree>
      <p:nvGrpSpPr>
        <p:cNvPr id="9" name="Shape 9"/>
        <p:cNvGrpSpPr/>
        <p:nvPr/>
      </p:nvGrpSpPr>
      <p:grpSpPr>
        <a:xfrm>
          <a:off x="0" y="0"/>
          <a:ext cx="0" cy="0"/>
          <a:chOff x="0" y="0"/>
          <a:chExt cx="0" cy="0"/>
        </a:xfrm>
      </p:grpSpPr>
      <p:sp>
        <p:nvSpPr>
          <p:cNvPr id="10" name="Google Shape;10;p1"/>
          <p:cNvSpPr txBox="1"/>
          <p:nvPr>
            <p:ph type="title"/>
          </p:nvPr>
        </p:nvSpPr>
        <p:spPr>
          <a:xfrm>
            <a:off x="685801" y="609600"/>
            <a:ext cx="10131425" cy="1456267"/>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Clr>
                <a:schemeClr val="lt1"/>
              </a:buClr>
              <a:buSzPts val="3600"/>
              <a:buFont typeface="Calibri"/>
              <a:buNone/>
              <a:defRPr b="0" i="0" sz="3600" u="none" cap="none" strike="noStrike">
                <a:solidFill>
                  <a:schemeClr val="lt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lt2"/>
                </a:solidFill>
              </a:defRPr>
            </a:lvl2pPr>
            <a:lvl3pPr lvl="2" marR="0" rtl="0" algn="l">
              <a:spcBef>
                <a:spcPts val="0"/>
              </a:spcBef>
              <a:spcAft>
                <a:spcPts val="0"/>
              </a:spcAft>
              <a:buSzPts val="1400"/>
              <a:buNone/>
              <a:defRPr b="0" i="0" sz="1800" u="none" cap="none" strike="noStrike">
                <a:solidFill>
                  <a:schemeClr val="lt2"/>
                </a:solidFill>
              </a:defRPr>
            </a:lvl3pPr>
            <a:lvl4pPr lvl="3" marR="0" rtl="0" algn="l">
              <a:spcBef>
                <a:spcPts val="0"/>
              </a:spcBef>
              <a:spcAft>
                <a:spcPts val="0"/>
              </a:spcAft>
              <a:buSzPts val="1400"/>
              <a:buNone/>
              <a:defRPr b="0" i="0" sz="1800" u="none" cap="none" strike="noStrike">
                <a:solidFill>
                  <a:schemeClr val="lt2"/>
                </a:solidFill>
              </a:defRPr>
            </a:lvl4pPr>
            <a:lvl5pPr lvl="4" marR="0" rtl="0" algn="l">
              <a:spcBef>
                <a:spcPts val="0"/>
              </a:spcBef>
              <a:spcAft>
                <a:spcPts val="0"/>
              </a:spcAft>
              <a:buSzPts val="1400"/>
              <a:buNone/>
              <a:defRPr b="0" i="0" sz="1800" u="none" cap="none" strike="noStrike">
                <a:solidFill>
                  <a:schemeClr val="lt2"/>
                </a:solidFill>
              </a:defRPr>
            </a:lvl5pPr>
            <a:lvl6pPr lvl="5" marR="0" rtl="0" algn="l">
              <a:spcBef>
                <a:spcPts val="0"/>
              </a:spcBef>
              <a:spcAft>
                <a:spcPts val="0"/>
              </a:spcAft>
              <a:buSzPts val="1400"/>
              <a:buNone/>
              <a:defRPr b="0" i="0" sz="1800" u="none" cap="none" strike="noStrike">
                <a:solidFill>
                  <a:schemeClr val="lt2"/>
                </a:solidFill>
              </a:defRPr>
            </a:lvl6pPr>
            <a:lvl7pPr lvl="6" marR="0" rtl="0" algn="l">
              <a:spcBef>
                <a:spcPts val="0"/>
              </a:spcBef>
              <a:spcAft>
                <a:spcPts val="0"/>
              </a:spcAft>
              <a:buSzPts val="1400"/>
              <a:buNone/>
              <a:defRPr b="0" i="0" sz="1800" u="none" cap="none" strike="noStrike">
                <a:solidFill>
                  <a:schemeClr val="lt2"/>
                </a:solidFill>
              </a:defRPr>
            </a:lvl7pPr>
            <a:lvl8pPr lvl="7" marR="0" rtl="0" algn="l">
              <a:spcBef>
                <a:spcPts val="0"/>
              </a:spcBef>
              <a:spcAft>
                <a:spcPts val="0"/>
              </a:spcAft>
              <a:buSzPts val="1400"/>
              <a:buNone/>
              <a:defRPr b="0" i="0" sz="1800" u="none" cap="none" strike="noStrike">
                <a:solidFill>
                  <a:schemeClr val="lt2"/>
                </a:solidFill>
              </a:defRPr>
            </a:lvl8pPr>
            <a:lvl9pPr lvl="8" marR="0" rtl="0" algn="l">
              <a:spcBef>
                <a:spcPts val="0"/>
              </a:spcBef>
              <a:spcAft>
                <a:spcPts val="0"/>
              </a:spcAft>
              <a:buSzPts val="1400"/>
              <a:buNone/>
              <a:defRPr b="0" i="0" sz="1800" u="none" cap="none" strike="noStrike">
                <a:solidFill>
                  <a:schemeClr val="lt2"/>
                </a:solidFill>
              </a:defRPr>
            </a:lvl9pPr>
          </a:lstStyle>
          <a:p/>
        </p:txBody>
      </p:sp>
      <p:sp>
        <p:nvSpPr>
          <p:cNvPr id="11" name="Google Shape;11;p1"/>
          <p:cNvSpPr txBox="1"/>
          <p:nvPr>
            <p:ph idx="1" type="body"/>
          </p:nvPr>
        </p:nvSpPr>
        <p:spPr>
          <a:xfrm>
            <a:off x="685801" y="2142067"/>
            <a:ext cx="10131425" cy="3649133"/>
          </a:xfrm>
          <a:prstGeom prst="rect">
            <a:avLst/>
          </a:prstGeom>
          <a:noFill/>
          <a:ln>
            <a:noFill/>
          </a:ln>
        </p:spPr>
        <p:txBody>
          <a:bodyPr anchorCtr="0" anchor="ctr" bIns="45700" lIns="91425" spcFirstLastPara="1" rIns="91425" wrap="square" tIns="45700">
            <a:noAutofit/>
          </a:bodyPr>
          <a:lstStyle>
            <a:lvl1pPr indent="-342900" lvl="0" marL="457200" marR="0" rtl="0" algn="l">
              <a:spcBef>
                <a:spcPts val="0"/>
              </a:spcBef>
              <a:spcAft>
                <a:spcPts val="0"/>
              </a:spcAft>
              <a:buClr>
                <a:schemeClr val="lt1"/>
              </a:buClr>
              <a:buSzPts val="1800"/>
              <a:buFont typeface="Arial"/>
              <a:buChar char="•"/>
              <a:defRPr b="0" i="0" sz="1800" u="none" cap="none" strike="noStrike">
                <a:solidFill>
                  <a:schemeClr val="lt1"/>
                </a:solidFill>
                <a:latin typeface="Calibri"/>
                <a:ea typeface="Calibri"/>
                <a:cs typeface="Calibri"/>
                <a:sym typeface="Calibri"/>
              </a:defRPr>
            </a:lvl1pPr>
            <a:lvl2pPr indent="-330200" lvl="1" marL="914400" marR="0" rtl="0" algn="l">
              <a:spcBef>
                <a:spcPts val="1000"/>
              </a:spcBef>
              <a:spcAft>
                <a:spcPts val="0"/>
              </a:spcAft>
              <a:buClr>
                <a:schemeClr val="lt1"/>
              </a:buClr>
              <a:buSzPts val="1600"/>
              <a:buFont typeface="Arial"/>
              <a:buChar char="•"/>
              <a:defRPr b="0" i="0" sz="1600" u="none" cap="none" strike="noStrike">
                <a:solidFill>
                  <a:schemeClr val="lt1"/>
                </a:solidFill>
                <a:latin typeface="Calibri"/>
                <a:ea typeface="Calibri"/>
                <a:cs typeface="Calibri"/>
                <a:sym typeface="Calibri"/>
              </a:defRPr>
            </a:lvl2pPr>
            <a:lvl3pPr indent="-317500" lvl="2" marL="1371600" marR="0" rtl="0" algn="l">
              <a:spcBef>
                <a:spcPts val="1000"/>
              </a:spcBef>
              <a:spcAft>
                <a:spcPts val="0"/>
              </a:spcAft>
              <a:buClr>
                <a:schemeClr val="lt1"/>
              </a:buClr>
              <a:buSzPts val="1400"/>
              <a:buFont typeface="Arial"/>
              <a:buChar char="•"/>
              <a:defRPr b="0" i="0" sz="1400" u="none" cap="none" strike="noStrike">
                <a:solidFill>
                  <a:schemeClr val="lt1"/>
                </a:solidFill>
                <a:latin typeface="Calibri"/>
                <a:ea typeface="Calibri"/>
                <a:cs typeface="Calibri"/>
                <a:sym typeface="Calibri"/>
              </a:defRPr>
            </a:lvl3pPr>
            <a:lvl4pPr indent="-304800" lvl="3" marL="1828800" marR="0" rtl="0" algn="l">
              <a:spcBef>
                <a:spcPts val="1000"/>
              </a:spcBef>
              <a:spcAft>
                <a:spcPts val="0"/>
              </a:spcAft>
              <a:buClr>
                <a:schemeClr val="lt1"/>
              </a:buClr>
              <a:buSzPts val="1200"/>
              <a:buFont typeface="Arial"/>
              <a:buChar char="•"/>
              <a:defRPr b="0" i="0" sz="1200" u="none" cap="none" strike="noStrike">
                <a:solidFill>
                  <a:schemeClr val="lt1"/>
                </a:solidFill>
                <a:latin typeface="Calibri"/>
                <a:ea typeface="Calibri"/>
                <a:cs typeface="Calibri"/>
                <a:sym typeface="Calibri"/>
              </a:defRPr>
            </a:lvl4pPr>
            <a:lvl5pPr indent="-304800" lvl="4" marL="2286000" marR="0" rtl="0" algn="l">
              <a:spcBef>
                <a:spcPts val="1000"/>
              </a:spcBef>
              <a:spcAft>
                <a:spcPts val="0"/>
              </a:spcAft>
              <a:buClr>
                <a:schemeClr val="lt1"/>
              </a:buClr>
              <a:buSzPts val="1200"/>
              <a:buFont typeface="Arial"/>
              <a:buChar char="•"/>
              <a:defRPr b="0" i="0" sz="1200" u="none" cap="none" strike="noStrike">
                <a:solidFill>
                  <a:schemeClr val="lt1"/>
                </a:solidFill>
                <a:latin typeface="Calibri"/>
                <a:ea typeface="Calibri"/>
                <a:cs typeface="Calibri"/>
                <a:sym typeface="Calibri"/>
              </a:defRPr>
            </a:lvl5pPr>
            <a:lvl6pPr indent="-304800" lvl="5" marL="2743200" marR="0" rtl="0" algn="l">
              <a:spcBef>
                <a:spcPts val="1000"/>
              </a:spcBef>
              <a:spcAft>
                <a:spcPts val="0"/>
              </a:spcAft>
              <a:buClr>
                <a:schemeClr val="lt1"/>
              </a:buClr>
              <a:buSzPts val="1200"/>
              <a:buFont typeface="Arial"/>
              <a:buChar char="•"/>
              <a:defRPr b="0" i="0" sz="1200" u="none" cap="none" strike="noStrike">
                <a:solidFill>
                  <a:schemeClr val="lt1"/>
                </a:solidFill>
                <a:latin typeface="Calibri"/>
                <a:ea typeface="Calibri"/>
                <a:cs typeface="Calibri"/>
                <a:sym typeface="Calibri"/>
              </a:defRPr>
            </a:lvl6pPr>
            <a:lvl7pPr indent="-304800" lvl="6" marL="3200400" marR="0" rtl="0" algn="l">
              <a:spcBef>
                <a:spcPts val="1000"/>
              </a:spcBef>
              <a:spcAft>
                <a:spcPts val="0"/>
              </a:spcAft>
              <a:buClr>
                <a:schemeClr val="lt1"/>
              </a:buClr>
              <a:buSzPts val="1200"/>
              <a:buFont typeface="Arial"/>
              <a:buChar char="•"/>
              <a:defRPr b="0" i="0" sz="1200" u="none" cap="none" strike="noStrike">
                <a:solidFill>
                  <a:schemeClr val="lt1"/>
                </a:solidFill>
                <a:latin typeface="Calibri"/>
                <a:ea typeface="Calibri"/>
                <a:cs typeface="Calibri"/>
                <a:sym typeface="Calibri"/>
              </a:defRPr>
            </a:lvl7pPr>
            <a:lvl8pPr indent="-304800" lvl="7" marL="3657600" marR="0" rtl="0" algn="l">
              <a:spcBef>
                <a:spcPts val="1000"/>
              </a:spcBef>
              <a:spcAft>
                <a:spcPts val="0"/>
              </a:spcAft>
              <a:buClr>
                <a:schemeClr val="lt1"/>
              </a:buClr>
              <a:buSzPts val="1200"/>
              <a:buFont typeface="Arial"/>
              <a:buChar char="•"/>
              <a:defRPr b="0" i="0" sz="1200" u="none" cap="none" strike="noStrike">
                <a:solidFill>
                  <a:schemeClr val="lt1"/>
                </a:solidFill>
                <a:latin typeface="Calibri"/>
                <a:ea typeface="Calibri"/>
                <a:cs typeface="Calibri"/>
                <a:sym typeface="Calibri"/>
              </a:defRPr>
            </a:lvl8pPr>
            <a:lvl9pPr indent="-304800" lvl="8" marL="4114800" marR="0" rtl="0" algn="l">
              <a:spcBef>
                <a:spcPts val="1000"/>
              </a:spcBef>
              <a:spcAft>
                <a:spcPts val="1000"/>
              </a:spcAft>
              <a:buClr>
                <a:schemeClr val="lt1"/>
              </a:buClr>
              <a:buSzPts val="1200"/>
              <a:buFont typeface="Arial"/>
              <a:buChar char="•"/>
              <a:defRPr b="0" i="0" sz="1200" u="none" cap="none" strike="noStrike">
                <a:solidFill>
                  <a:schemeClr val="lt1"/>
                </a:solidFill>
                <a:latin typeface="Calibri"/>
                <a:ea typeface="Calibri"/>
                <a:cs typeface="Calibri"/>
                <a:sym typeface="Calibri"/>
              </a:defRPr>
            </a:lvl9pPr>
          </a:lstStyle>
          <a:p/>
        </p:txBody>
      </p:sp>
      <p:sp>
        <p:nvSpPr>
          <p:cNvPr id="12" name="Google Shape;12;p1"/>
          <p:cNvSpPr txBox="1"/>
          <p:nvPr>
            <p:ph idx="10" type="dt"/>
          </p:nvPr>
        </p:nvSpPr>
        <p:spPr>
          <a:xfrm>
            <a:off x="8589660" y="5870575"/>
            <a:ext cx="1600200" cy="377825"/>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0" i="0" sz="1000" u="none" cap="none" strike="noStrike">
                <a:solidFill>
                  <a:schemeClr val="lt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9pPr>
          </a:lstStyle>
          <a:p/>
        </p:txBody>
      </p:sp>
      <p:sp>
        <p:nvSpPr>
          <p:cNvPr id="13" name="Google Shape;13;p1"/>
          <p:cNvSpPr txBox="1"/>
          <p:nvPr>
            <p:ph idx="11" type="ftr"/>
          </p:nvPr>
        </p:nvSpPr>
        <p:spPr>
          <a:xfrm>
            <a:off x="685800" y="5870575"/>
            <a:ext cx="7827659" cy="3778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000" u="none" cap="none" strike="noStrike">
                <a:solidFill>
                  <a:schemeClr val="lt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9pPr>
          </a:lstStyle>
          <a:p/>
        </p:txBody>
      </p:sp>
      <p:sp>
        <p:nvSpPr>
          <p:cNvPr id="14" name="Google Shape;14;p1"/>
          <p:cNvSpPr txBox="1"/>
          <p:nvPr>
            <p:ph idx="12" type="sldNum"/>
          </p:nvPr>
        </p:nvSpPr>
        <p:spPr>
          <a:xfrm>
            <a:off x="10266060" y="5870575"/>
            <a:ext cx="551167" cy="3778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000" u="none" cap="none" strike="noStrike">
                <a:solidFill>
                  <a:schemeClr val="lt1"/>
                </a:solidFill>
                <a:latin typeface="Calibri"/>
                <a:ea typeface="Calibri"/>
                <a:cs typeface="Calibri"/>
                <a:sym typeface="Calibri"/>
              </a:defRPr>
            </a:lvl1pPr>
            <a:lvl2pPr indent="0" lvl="1" marL="0" marR="0" rtl="0" algn="r">
              <a:spcBef>
                <a:spcPts val="0"/>
              </a:spcBef>
              <a:buNone/>
              <a:defRPr b="0" i="0" sz="1000" u="none" cap="none" strike="noStrike">
                <a:solidFill>
                  <a:schemeClr val="lt1"/>
                </a:solidFill>
                <a:latin typeface="Calibri"/>
                <a:ea typeface="Calibri"/>
                <a:cs typeface="Calibri"/>
                <a:sym typeface="Calibri"/>
              </a:defRPr>
            </a:lvl2pPr>
            <a:lvl3pPr indent="0" lvl="2" marL="0" marR="0" rtl="0" algn="r">
              <a:spcBef>
                <a:spcPts val="0"/>
              </a:spcBef>
              <a:buNone/>
              <a:defRPr b="0" i="0" sz="1000" u="none" cap="none" strike="noStrike">
                <a:solidFill>
                  <a:schemeClr val="lt1"/>
                </a:solidFill>
                <a:latin typeface="Calibri"/>
                <a:ea typeface="Calibri"/>
                <a:cs typeface="Calibri"/>
                <a:sym typeface="Calibri"/>
              </a:defRPr>
            </a:lvl3pPr>
            <a:lvl4pPr indent="0" lvl="3" marL="0" marR="0" rtl="0" algn="r">
              <a:spcBef>
                <a:spcPts val="0"/>
              </a:spcBef>
              <a:buNone/>
              <a:defRPr b="0" i="0" sz="1000" u="none" cap="none" strike="noStrike">
                <a:solidFill>
                  <a:schemeClr val="lt1"/>
                </a:solidFill>
                <a:latin typeface="Calibri"/>
                <a:ea typeface="Calibri"/>
                <a:cs typeface="Calibri"/>
                <a:sym typeface="Calibri"/>
              </a:defRPr>
            </a:lvl4pPr>
            <a:lvl5pPr indent="0" lvl="4" marL="0" marR="0" rtl="0" algn="r">
              <a:spcBef>
                <a:spcPts val="0"/>
              </a:spcBef>
              <a:buNone/>
              <a:defRPr b="0" i="0" sz="1000" u="none" cap="none" strike="noStrike">
                <a:solidFill>
                  <a:schemeClr val="lt1"/>
                </a:solidFill>
                <a:latin typeface="Calibri"/>
                <a:ea typeface="Calibri"/>
                <a:cs typeface="Calibri"/>
                <a:sym typeface="Calibri"/>
              </a:defRPr>
            </a:lvl5pPr>
            <a:lvl6pPr indent="0" lvl="5" marL="0" marR="0" rtl="0" algn="r">
              <a:spcBef>
                <a:spcPts val="0"/>
              </a:spcBef>
              <a:buNone/>
              <a:defRPr b="0" i="0" sz="1000" u="none" cap="none" strike="noStrike">
                <a:solidFill>
                  <a:schemeClr val="lt1"/>
                </a:solidFill>
                <a:latin typeface="Calibri"/>
                <a:ea typeface="Calibri"/>
                <a:cs typeface="Calibri"/>
                <a:sym typeface="Calibri"/>
              </a:defRPr>
            </a:lvl6pPr>
            <a:lvl7pPr indent="0" lvl="6" marL="0" marR="0" rtl="0" algn="r">
              <a:spcBef>
                <a:spcPts val="0"/>
              </a:spcBef>
              <a:buNone/>
              <a:defRPr b="0" i="0" sz="1000" u="none" cap="none" strike="noStrike">
                <a:solidFill>
                  <a:schemeClr val="lt1"/>
                </a:solidFill>
                <a:latin typeface="Calibri"/>
                <a:ea typeface="Calibri"/>
                <a:cs typeface="Calibri"/>
                <a:sym typeface="Calibri"/>
              </a:defRPr>
            </a:lvl7pPr>
            <a:lvl8pPr indent="0" lvl="7" marL="0" marR="0" rtl="0" algn="r">
              <a:spcBef>
                <a:spcPts val="0"/>
              </a:spcBef>
              <a:buNone/>
              <a:defRPr b="0" i="0" sz="1000" u="none" cap="none" strike="noStrike">
                <a:solidFill>
                  <a:schemeClr val="lt1"/>
                </a:solidFill>
                <a:latin typeface="Calibri"/>
                <a:ea typeface="Calibri"/>
                <a:cs typeface="Calibri"/>
                <a:sym typeface="Calibri"/>
              </a:defRPr>
            </a:lvl8pPr>
            <a:lvl9pPr indent="0" lvl="8" marL="0" marR="0" rtl="0" algn="r">
              <a:spcBef>
                <a:spcPts val="0"/>
              </a:spcBef>
              <a:buNone/>
              <a:defRPr b="0" i="0" sz="1000" u="none" cap="none" strike="noStrike">
                <a:solidFill>
                  <a:schemeClr val="lt1"/>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 id="2147483661" r:id="rId15"/>
    <p:sldLayoutId id="2147483662" r:id="rId16"/>
    <p:sldLayoutId id="2147483663" r:id="rId17"/>
    <p:sldLayoutId id="2147483664" r:id="rId18"/>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1">
            <a:alphaModFix/>
          </a:blip>
          <a:stretch>
            <a:fillRect/>
          </a:stretch>
        </a:blipFill>
      </p:bgPr>
    </p:bg>
    <p:spTree>
      <p:nvGrpSpPr>
        <p:cNvPr id="144" name="Shape 144"/>
        <p:cNvGrpSpPr/>
        <p:nvPr/>
      </p:nvGrpSpPr>
      <p:grpSpPr>
        <a:xfrm>
          <a:off x="0" y="0"/>
          <a:ext cx="0" cy="0"/>
          <a:chOff x="0" y="0"/>
          <a:chExt cx="0" cy="0"/>
        </a:xfrm>
      </p:grpSpPr>
      <p:sp>
        <p:nvSpPr>
          <p:cNvPr id="145" name="Google Shape;145;p19"/>
          <p:cNvSpPr txBox="1"/>
          <p:nvPr>
            <p:ph type="title"/>
          </p:nvPr>
        </p:nvSpPr>
        <p:spPr>
          <a:xfrm>
            <a:off x="609600" y="274638"/>
            <a:ext cx="10972800" cy="1143000"/>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1pPr>
            <a:lvl2pPr lvl="1"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2pPr>
            <a:lvl3pPr lvl="2"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3pPr>
            <a:lvl4pPr lvl="3"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4pPr>
            <a:lvl5pPr lvl="4"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5pPr>
            <a:lvl6pPr lvl="5"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6pPr>
            <a:lvl7pPr lvl="6"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7pPr>
            <a:lvl8pPr lvl="7"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8pPr>
            <a:lvl9pPr lvl="8"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9pPr>
          </a:lstStyle>
          <a:p/>
        </p:txBody>
      </p:sp>
      <p:sp>
        <p:nvSpPr>
          <p:cNvPr id="146" name="Google Shape;146;p19"/>
          <p:cNvSpPr txBox="1"/>
          <p:nvPr>
            <p:ph idx="1" type="body"/>
          </p:nvPr>
        </p:nvSpPr>
        <p:spPr>
          <a:xfrm>
            <a:off x="609600" y="1600200"/>
            <a:ext cx="10972800" cy="3916363"/>
          </a:xfrm>
          <a:prstGeom prst="rect">
            <a:avLst/>
          </a:prstGeom>
          <a:noFill/>
          <a:ln>
            <a:noFill/>
          </a:ln>
        </p:spPr>
        <p:txBody>
          <a:bodyPr anchorCtr="0" anchor="t" bIns="45700" lIns="91425" spcFirstLastPara="1" rIns="91425" wrap="square" tIns="45700">
            <a:noAutofit/>
          </a:bodyPr>
          <a:lstStyle>
            <a:lvl1pPr indent="-431800" lvl="0" marL="457200" marR="0" rtl="0" algn="l">
              <a:lnSpc>
                <a:spcPct val="100000"/>
              </a:lnSpc>
              <a:spcBef>
                <a:spcPts val="640"/>
              </a:spcBef>
              <a:spcAft>
                <a:spcPts val="0"/>
              </a:spcAft>
              <a:buClr>
                <a:schemeClr val="dk1"/>
              </a:buClr>
              <a:buSzPts val="3200"/>
              <a:buFont typeface="Arial"/>
              <a:buChar char="•"/>
              <a:defRPr b="0" i="0" sz="3200" u="none" cap="none" strike="noStrike">
                <a:solidFill>
                  <a:schemeClr val="dk1"/>
                </a:solidFill>
                <a:latin typeface="Open Sans"/>
                <a:ea typeface="Open Sans"/>
                <a:cs typeface="Open Sans"/>
                <a:sym typeface="Open Sans"/>
              </a:defRPr>
            </a:lvl1pPr>
            <a:lvl2pPr indent="-406400" lvl="1" marL="914400" marR="0" rtl="0" algn="l">
              <a:lnSpc>
                <a:spcPct val="100000"/>
              </a:lnSpc>
              <a:spcBef>
                <a:spcPts val="560"/>
              </a:spcBef>
              <a:spcAft>
                <a:spcPts val="0"/>
              </a:spcAft>
              <a:buClr>
                <a:schemeClr val="dk1"/>
              </a:buClr>
              <a:buSzPts val="2800"/>
              <a:buFont typeface="Arial"/>
              <a:buChar char="–"/>
              <a:defRPr b="0" i="0" sz="2800" u="none" cap="none" strike="noStrike">
                <a:solidFill>
                  <a:schemeClr val="dk1"/>
                </a:solidFill>
                <a:latin typeface="Open Sans"/>
                <a:ea typeface="Open Sans"/>
                <a:cs typeface="Open Sans"/>
                <a:sym typeface="Open Sans"/>
              </a:defRPr>
            </a:lvl2pPr>
            <a:lvl3pPr indent="-381000" lvl="2" marL="1371600" marR="0" rtl="0" algn="l">
              <a:lnSpc>
                <a:spcPct val="100000"/>
              </a:lnSpc>
              <a:spcBef>
                <a:spcPts val="480"/>
              </a:spcBef>
              <a:spcAft>
                <a:spcPts val="0"/>
              </a:spcAft>
              <a:buClr>
                <a:schemeClr val="dk1"/>
              </a:buClr>
              <a:buSzPts val="2400"/>
              <a:buFont typeface="Arial"/>
              <a:buChar char="•"/>
              <a:defRPr b="0" i="0" sz="2400" u="none" cap="none" strike="noStrike">
                <a:solidFill>
                  <a:schemeClr val="dk1"/>
                </a:solidFill>
                <a:latin typeface="Open Sans"/>
                <a:ea typeface="Open Sans"/>
                <a:cs typeface="Open Sans"/>
                <a:sym typeface="Open Sans"/>
              </a:defRPr>
            </a:lvl3pPr>
            <a:lvl4pPr indent="-355600" lvl="3" marL="1828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4pPr>
            <a:lvl5pPr indent="-355600" lvl="4" marL="22860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5pPr>
            <a:lvl6pPr indent="-355600" lvl="5" marL="27432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6pPr>
            <a:lvl7pPr indent="-355600" lvl="6" marL="32004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7pPr>
            <a:lvl8pPr indent="-355600" lvl="7" marL="36576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8pPr>
            <a:lvl9pPr indent="-355600" lvl="8" marL="4114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9pPr>
          </a:lstStyle>
          <a:p/>
        </p:txBody>
      </p:sp>
      <p:sp>
        <p:nvSpPr>
          <p:cNvPr id="147" name="Google Shape;147;p19"/>
          <p:cNvSpPr txBox="1"/>
          <p:nvPr>
            <p:ph idx="10" type="dt"/>
          </p:nvPr>
        </p:nvSpPr>
        <p:spPr>
          <a:xfrm>
            <a:off x="334433" y="6524625"/>
            <a:ext cx="1295400" cy="219075"/>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1050" u="none" cap="none" strike="noStrike">
                <a:solidFill>
                  <a:srgbClr val="888888"/>
                </a:solidFill>
                <a:latin typeface="Open Sans"/>
                <a:ea typeface="Open Sans"/>
                <a:cs typeface="Open Sans"/>
                <a:sym typeface="Open Sans"/>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148" name="Google Shape;148;p19"/>
          <p:cNvSpPr txBox="1"/>
          <p:nvPr>
            <p:ph idx="12" type="sldNum"/>
          </p:nvPr>
        </p:nvSpPr>
        <p:spPr>
          <a:xfrm>
            <a:off x="10608733" y="6381750"/>
            <a:ext cx="973667" cy="339725"/>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 id="2147483675" r:id="rId12"/>
  </p:sldLayoutIdLst>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46">
                                            <p:txEl>
                                              <p:pRg end="0" st="0"/>
                                            </p:txEl>
                                          </p:spTgt>
                                        </p:tgtEl>
                                        <p:attrNameLst>
                                          <p:attrName>style.visibility</p:attrName>
                                        </p:attrNameLst>
                                      </p:cBhvr>
                                      <p:to>
                                        <p:strVal val="visible"/>
                                      </p:to>
                                    </p:set>
                                    <p:anim calcmode="lin" valueType="num">
                                      <p:cBhvr additive="base">
                                        <p:cTn dur="500"/>
                                        <p:tgtEl>
                                          <p:spTgt spid="146">
                                            <p:txEl>
                                              <p:pRg end="0" st="0"/>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46">
                                            <p:txEl>
                                              <p:pRg end="1" st="1"/>
                                            </p:txEl>
                                          </p:spTgt>
                                        </p:tgtEl>
                                        <p:attrNameLst>
                                          <p:attrName>style.visibility</p:attrName>
                                        </p:attrNameLst>
                                      </p:cBhvr>
                                      <p:to>
                                        <p:strVal val="visible"/>
                                      </p:to>
                                    </p:set>
                                    <p:anim calcmode="lin" valueType="num">
                                      <p:cBhvr additive="base">
                                        <p:cTn dur="500"/>
                                        <p:tgtEl>
                                          <p:spTgt spid="146">
                                            <p:txEl>
                                              <p:pRg end="1" st="1"/>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46">
                                            <p:txEl>
                                              <p:pRg end="2" st="2"/>
                                            </p:txEl>
                                          </p:spTgt>
                                        </p:tgtEl>
                                        <p:attrNameLst>
                                          <p:attrName>style.visibility</p:attrName>
                                        </p:attrNameLst>
                                      </p:cBhvr>
                                      <p:to>
                                        <p:strVal val="visible"/>
                                      </p:to>
                                    </p:set>
                                    <p:anim calcmode="lin" valueType="num">
                                      <p:cBhvr additive="base">
                                        <p:cTn dur="500"/>
                                        <p:tgtEl>
                                          <p:spTgt spid="146">
                                            <p:txEl>
                                              <p:pRg end="2" st="2"/>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46">
                                            <p:txEl>
                                              <p:pRg end="3" st="3"/>
                                            </p:txEl>
                                          </p:spTgt>
                                        </p:tgtEl>
                                        <p:attrNameLst>
                                          <p:attrName>style.visibility</p:attrName>
                                        </p:attrNameLst>
                                      </p:cBhvr>
                                      <p:to>
                                        <p:strVal val="visible"/>
                                      </p:to>
                                    </p:set>
                                    <p:anim calcmode="lin" valueType="num">
                                      <p:cBhvr additive="base">
                                        <p:cTn dur="500"/>
                                        <p:tgtEl>
                                          <p:spTgt spid="146">
                                            <p:txEl>
                                              <p:pRg end="3" st="3"/>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46">
                                            <p:txEl>
                                              <p:pRg end="4" st="4"/>
                                            </p:txEl>
                                          </p:spTgt>
                                        </p:tgtEl>
                                        <p:attrNameLst>
                                          <p:attrName>style.visibility</p:attrName>
                                        </p:attrNameLst>
                                      </p:cBhvr>
                                      <p:to>
                                        <p:strVal val="visible"/>
                                      </p:to>
                                    </p:set>
                                    <p:anim calcmode="lin" valueType="num">
                                      <p:cBhvr additive="base">
                                        <p:cTn dur="500"/>
                                        <p:tgtEl>
                                          <p:spTgt spid="146">
                                            <p:txEl>
                                              <p:pRg end="4" st="4"/>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46">
                                            <p:txEl>
                                              <p:pRg end="5" st="5"/>
                                            </p:txEl>
                                          </p:spTgt>
                                        </p:tgtEl>
                                        <p:attrNameLst>
                                          <p:attrName>style.visibility</p:attrName>
                                        </p:attrNameLst>
                                      </p:cBhvr>
                                      <p:to>
                                        <p:strVal val="visible"/>
                                      </p:to>
                                    </p:set>
                                    <p:anim calcmode="lin" valueType="num">
                                      <p:cBhvr additive="base">
                                        <p:cTn dur="500"/>
                                        <p:tgtEl>
                                          <p:spTgt spid="146">
                                            <p:txEl>
                                              <p:pRg end="5" st="5"/>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46">
                                            <p:txEl>
                                              <p:pRg end="6" st="6"/>
                                            </p:txEl>
                                          </p:spTgt>
                                        </p:tgtEl>
                                        <p:attrNameLst>
                                          <p:attrName>style.visibility</p:attrName>
                                        </p:attrNameLst>
                                      </p:cBhvr>
                                      <p:to>
                                        <p:strVal val="visible"/>
                                      </p:to>
                                    </p:set>
                                    <p:anim calcmode="lin" valueType="num">
                                      <p:cBhvr additive="base">
                                        <p:cTn dur="500"/>
                                        <p:tgtEl>
                                          <p:spTgt spid="146">
                                            <p:txEl>
                                              <p:pRg end="6" st="6"/>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46">
                                            <p:txEl>
                                              <p:pRg end="7" st="7"/>
                                            </p:txEl>
                                          </p:spTgt>
                                        </p:tgtEl>
                                        <p:attrNameLst>
                                          <p:attrName>style.visibility</p:attrName>
                                        </p:attrNameLst>
                                      </p:cBhvr>
                                      <p:to>
                                        <p:strVal val="visible"/>
                                      </p:to>
                                    </p:set>
                                    <p:anim calcmode="lin" valueType="num">
                                      <p:cBhvr additive="base">
                                        <p:cTn dur="500"/>
                                        <p:tgtEl>
                                          <p:spTgt spid="146">
                                            <p:txEl>
                                              <p:pRg end="7" st="7"/>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46">
                                            <p:txEl>
                                              <p:pRg end="8" st="8"/>
                                            </p:txEl>
                                          </p:spTgt>
                                        </p:tgtEl>
                                        <p:attrNameLst>
                                          <p:attrName>style.visibility</p:attrName>
                                        </p:attrNameLst>
                                      </p:cBhvr>
                                      <p:to>
                                        <p:strVal val="visible"/>
                                      </p:to>
                                    </p:set>
                                    <p:anim calcmode="lin" valueType="num">
                                      <p:cBhvr additive="base">
                                        <p:cTn dur="500"/>
                                        <p:tgtEl>
                                          <p:spTgt spid="146">
                                            <p:txEl>
                                              <p:pRg end="8" st="8"/>
                                            </p:txEl>
                                          </p:spTgt>
                                        </p:tgtEl>
                                        <p:attrNameLst>
                                          <p:attrName>ppt_x</p:attrName>
                                        </p:attrNameLst>
                                      </p:cBhvr>
                                      <p:tavLst>
                                        <p:tav fmla="" tm="0">
                                          <p:val>
                                            <p:strVal val="#ppt_x-1"/>
                                          </p:val>
                                        </p:tav>
                                        <p:tav fmla="" tm="100000">
                                          <p:val>
                                            <p:strVal val="#ppt_x"/>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6.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2.jpg"/><Relationship Id="rId4" Type="http://schemas.openxmlformats.org/officeDocument/2006/relationships/image" Target="../media/image13.jpg"/><Relationship Id="rId5" Type="http://schemas.openxmlformats.org/officeDocument/2006/relationships/image" Target="../media/image7.jpg"/><Relationship Id="rId6" Type="http://schemas.openxmlformats.org/officeDocument/2006/relationships/image" Target="../media/image11.png"/><Relationship Id="rId7" Type="http://schemas.openxmlformats.org/officeDocument/2006/relationships/image" Target="../media/image12.png"/><Relationship Id="rId8" Type="http://schemas.openxmlformats.org/officeDocument/2006/relationships/image" Target="../media/image9.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13.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hyperlink" Target="https://en.wikipedia.org/wiki/Perineum" TargetMode="External"/><Relationship Id="rId4" Type="http://schemas.openxmlformats.org/officeDocument/2006/relationships/hyperlink" Target="https://en.wikipedia.org/wiki/Sacrum" TargetMode="External"/><Relationship Id="rId5" Type="http://schemas.openxmlformats.org/officeDocument/2006/relationships/hyperlink" Target="https://en.wikipedia.org/wiki/Sacrum"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8.xml"/><Relationship Id="rId3" Type="http://schemas.openxmlformats.org/officeDocument/2006/relationships/image" Target="../media/image14.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hyperlink" Target="https://www.learnreligions.com/the-eight-extraordinary-meridians-3183196" TargetMode="External"/><Relationship Id="rId4" Type="http://schemas.openxmlformats.org/officeDocument/2006/relationships/hyperlink" Target="https://www.risingmoontaichi.net/yin-and-yang" TargetMode="External"/><Relationship Id="rId5" Type="http://schemas.openxmlformats.org/officeDocument/2006/relationships/hyperlink" Target="https://www.risingmoontaichi.net/the-five-element-theory"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15.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8.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0.xml"/><Relationship Id="rId3" Type="http://schemas.openxmlformats.org/officeDocument/2006/relationships/image" Target="../media/image10.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12" name="Shape 212"/>
        <p:cNvGrpSpPr/>
        <p:nvPr/>
      </p:nvGrpSpPr>
      <p:grpSpPr>
        <a:xfrm>
          <a:off x="0" y="0"/>
          <a:ext cx="0" cy="0"/>
          <a:chOff x="0" y="0"/>
          <a:chExt cx="0" cy="0"/>
        </a:xfrm>
      </p:grpSpPr>
      <p:sp>
        <p:nvSpPr>
          <p:cNvPr id="213" name="Google Shape;213;p31"/>
          <p:cNvSpPr txBox="1"/>
          <p:nvPr>
            <p:ph type="ctrTitle"/>
          </p:nvPr>
        </p:nvSpPr>
        <p:spPr>
          <a:xfrm>
            <a:off x="1219200" y="2205038"/>
            <a:ext cx="10363200" cy="1512887"/>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SzPts val="1400"/>
              <a:buNone/>
            </a:pPr>
            <a:r>
              <a:rPr lang="en-US"/>
              <a:t>BMHP 5001</a:t>
            </a:r>
            <a:endParaRPr/>
          </a:p>
          <a:p>
            <a:pPr indent="0" lvl="0" marL="0" rtl="0" algn="ctr">
              <a:lnSpc>
                <a:spcPct val="100000"/>
              </a:lnSpc>
              <a:spcBef>
                <a:spcPts val="0"/>
              </a:spcBef>
              <a:spcAft>
                <a:spcPts val="0"/>
              </a:spcAft>
              <a:buSzPts val="1400"/>
              <a:buNone/>
            </a:pPr>
            <a:r>
              <a:rPr lang="en-US"/>
              <a:t> Complementary Therapies</a:t>
            </a:r>
            <a:endParaRPr/>
          </a:p>
        </p:txBody>
      </p:sp>
      <p:sp>
        <p:nvSpPr>
          <p:cNvPr id="214" name="Google Shape;214;p31"/>
          <p:cNvSpPr txBox="1"/>
          <p:nvPr>
            <p:ph idx="10" type="dt"/>
          </p:nvPr>
        </p:nvSpPr>
        <p:spPr>
          <a:xfrm>
            <a:off x="527051" y="6524625"/>
            <a:ext cx="1295400" cy="219075"/>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SzPts val="1400"/>
              <a:buNone/>
            </a:pPr>
            <a:r>
              <a:rPr lang="en-US"/>
              <a:t>16/01/2020</a:t>
            </a:r>
            <a:endParaRPr/>
          </a:p>
        </p:txBody>
      </p:sp>
      <p:sp>
        <p:nvSpPr>
          <p:cNvPr id="215" name="Google Shape;215;p31"/>
          <p:cNvSpPr txBox="1"/>
          <p:nvPr>
            <p:ph idx="12" type="sldNum"/>
          </p:nvPr>
        </p:nvSpPr>
        <p:spPr>
          <a:xfrm>
            <a:off x="10608733" y="6381750"/>
            <a:ext cx="973667" cy="339725"/>
          </a:xfrm>
          <a:prstGeom prst="rect">
            <a:avLst/>
          </a:prstGeom>
          <a:noFill/>
          <a:ln>
            <a:noFill/>
          </a:ln>
        </p:spPr>
        <p:txBody>
          <a:bodyPr anchorCtr="0" anchor="ctr" bIns="45700" lIns="91425" spcFirstLastPara="1" rIns="91425" wrap="square" tIns="45700">
            <a:noAutofit/>
          </a:bodyPr>
          <a:lstStyle/>
          <a:p>
            <a:pPr indent="0" lvl="0" marL="0" marR="0" rtl="0" algn="r">
              <a:lnSpc>
                <a:spcPct val="100000"/>
              </a:lnSpc>
              <a:spcBef>
                <a:spcPts val="0"/>
              </a:spcBef>
              <a:spcAft>
                <a:spcPts val="0"/>
              </a:spcAft>
              <a:buClr>
                <a:srgbClr val="898989"/>
              </a:buClr>
              <a:buSzPts val="1200"/>
              <a:buFont typeface="Arial"/>
              <a:buNone/>
            </a:pPr>
            <a:fld id="{00000000-1234-1234-1234-123412341234}" type="slidenum">
              <a:rPr b="0" i="0" lang="en-US" sz="1200" u="none" cap="none" strike="noStrike">
                <a:solidFill>
                  <a:srgbClr val="898989"/>
                </a:solidFill>
                <a:latin typeface="Open Sans"/>
                <a:ea typeface="Open Sans"/>
                <a:cs typeface="Open Sans"/>
                <a:sym typeface="Open Sans"/>
              </a:rPr>
              <a:t>‹#›</a:t>
            </a:fld>
            <a:endParaRPr b="0" i="0" sz="1200" u="none" cap="none" strike="noStrike">
              <a:solidFill>
                <a:srgbClr val="898989"/>
              </a:solidFill>
              <a:latin typeface="Open Sans"/>
              <a:ea typeface="Open Sans"/>
              <a:cs typeface="Open Sans"/>
              <a:sym typeface="Open Sans"/>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20" name="Shape 220"/>
        <p:cNvGrpSpPr/>
        <p:nvPr/>
      </p:nvGrpSpPr>
      <p:grpSpPr>
        <a:xfrm>
          <a:off x="0" y="0"/>
          <a:ext cx="0" cy="0"/>
          <a:chOff x="0" y="0"/>
          <a:chExt cx="0" cy="0"/>
        </a:xfrm>
      </p:grpSpPr>
      <p:sp>
        <p:nvSpPr>
          <p:cNvPr id="221" name="Google Shape;221;p32"/>
          <p:cNvSpPr txBox="1"/>
          <p:nvPr>
            <p:ph type="title"/>
          </p:nvPr>
        </p:nvSpPr>
        <p:spPr>
          <a:xfrm>
            <a:off x="609600" y="274638"/>
            <a:ext cx="10972800" cy="1143000"/>
          </a:xfrm>
          <a:prstGeom prst="rect">
            <a:avLst/>
          </a:prstGeom>
        </p:spPr>
        <p:txBody>
          <a:bodyPr anchorCtr="0" anchor="ctr" bIns="45700" lIns="91425" spcFirstLastPara="1" rIns="91425" wrap="square" tIns="45700">
            <a:noAutofit/>
          </a:bodyPr>
          <a:lstStyle/>
          <a:p>
            <a:pPr indent="0" lvl="0" marL="0" rtl="0" algn="ctr">
              <a:spcBef>
                <a:spcPts val="0"/>
              </a:spcBef>
              <a:spcAft>
                <a:spcPts val="0"/>
              </a:spcAft>
              <a:buNone/>
            </a:pPr>
            <a:r>
              <a:rPr lang="en-US"/>
              <a:t>Aims and Objectives</a:t>
            </a:r>
            <a:endParaRPr/>
          </a:p>
        </p:txBody>
      </p:sp>
      <p:sp>
        <p:nvSpPr>
          <p:cNvPr id="222" name="Google Shape;222;p32"/>
          <p:cNvSpPr txBox="1"/>
          <p:nvPr>
            <p:ph idx="1" type="body"/>
          </p:nvPr>
        </p:nvSpPr>
        <p:spPr>
          <a:xfrm>
            <a:off x="609600" y="1600201"/>
            <a:ext cx="10972800" cy="39171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rPr lang="en-US"/>
              <a:t>          Recap previous session</a:t>
            </a:r>
            <a:endParaRPr/>
          </a:p>
          <a:p>
            <a:pPr indent="0" lvl="0" marL="0" rtl="0" algn="l">
              <a:spcBef>
                <a:spcPts val="360"/>
              </a:spcBef>
              <a:spcAft>
                <a:spcPts val="0"/>
              </a:spcAft>
              <a:buNone/>
            </a:pPr>
            <a:r>
              <a:t/>
            </a:r>
            <a:endParaRPr/>
          </a:p>
          <a:p>
            <a:pPr indent="0" lvl="0" marL="0" rtl="0" algn="l">
              <a:spcBef>
                <a:spcPts val="360"/>
              </a:spcBef>
              <a:spcAft>
                <a:spcPts val="0"/>
              </a:spcAft>
              <a:buNone/>
            </a:pPr>
            <a:r>
              <a:rPr lang="en-US"/>
              <a:t>Introduction: Energy Medicine</a:t>
            </a:r>
            <a:endParaRPr/>
          </a:p>
        </p:txBody>
      </p:sp>
      <p:sp>
        <p:nvSpPr>
          <p:cNvPr id="223" name="Google Shape;223;p32"/>
          <p:cNvSpPr txBox="1"/>
          <p:nvPr>
            <p:ph idx="12" type="sldNum"/>
          </p:nvPr>
        </p:nvSpPr>
        <p:spPr>
          <a:xfrm>
            <a:off x="10608733" y="6381750"/>
            <a:ext cx="973600" cy="339600"/>
          </a:xfrm>
          <a:prstGeom prst="rect">
            <a:avLst/>
          </a:prstGeom>
        </p:spPr>
        <p:txBody>
          <a:bodyPr anchorCtr="0" anchor="ctr"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US"/>
              <a:t>‹#›</a:t>
            </a:fld>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28" name="Shape 228"/>
        <p:cNvGrpSpPr/>
        <p:nvPr/>
      </p:nvGrpSpPr>
      <p:grpSpPr>
        <a:xfrm>
          <a:off x="0" y="0"/>
          <a:ext cx="0" cy="0"/>
          <a:chOff x="0" y="0"/>
          <a:chExt cx="0" cy="0"/>
        </a:xfrm>
      </p:grpSpPr>
      <p:pic>
        <p:nvPicPr>
          <p:cNvPr descr="night sky with mountains far away on the horizon" id="229" name="Google Shape;229;p33"/>
          <p:cNvPicPr preferRelativeResize="0"/>
          <p:nvPr/>
        </p:nvPicPr>
        <p:blipFill rotWithShape="1">
          <a:blip r:embed="rId3">
            <a:alphaModFix amt="20000"/>
          </a:blip>
          <a:srcRect b="0" l="0" r="0" t="0"/>
          <a:stretch/>
        </p:blipFill>
        <p:spPr>
          <a:xfrm>
            <a:off x="20" y="10"/>
            <a:ext cx="12191980" cy="6857990"/>
          </a:xfrm>
          <a:prstGeom prst="rect">
            <a:avLst/>
          </a:prstGeom>
          <a:noFill/>
          <a:ln>
            <a:noFill/>
          </a:ln>
        </p:spPr>
      </p:pic>
      <p:sp>
        <p:nvSpPr>
          <p:cNvPr id="230" name="Google Shape;230;p33"/>
          <p:cNvSpPr txBox="1"/>
          <p:nvPr>
            <p:ph type="ctrTitle"/>
          </p:nvPr>
        </p:nvSpPr>
        <p:spPr>
          <a:xfrm>
            <a:off x="3962399" y="2554817"/>
            <a:ext cx="7197600" cy="24216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Clr>
                <a:schemeClr val="lt1"/>
              </a:buClr>
              <a:buSzPts val="4800"/>
              <a:buFont typeface="Calibri"/>
              <a:buNone/>
            </a:pPr>
            <a:r>
              <a:rPr b="1" lang="en-US"/>
              <a:t>JULIA FAIRFAX</a:t>
            </a:r>
            <a:br>
              <a:rPr b="1" lang="en-US"/>
            </a:br>
            <a:r>
              <a:rPr b="1" lang="en-US"/>
              <a:t>B</a:t>
            </a:r>
            <a:r>
              <a:rPr b="1" lang="en-US"/>
              <a:t>IO ENERGETIC MEDICINE</a:t>
            </a:r>
            <a:endParaRPr b="1"/>
          </a:p>
          <a:p>
            <a:pPr indent="0" lvl="0" marL="0" rtl="0" algn="r">
              <a:spcBef>
                <a:spcPts val="0"/>
              </a:spcBef>
              <a:spcAft>
                <a:spcPts val="0"/>
              </a:spcAft>
              <a:buClr>
                <a:schemeClr val="lt1"/>
              </a:buClr>
              <a:buSzPts val="4800"/>
              <a:buFont typeface="Calibri"/>
              <a:buNone/>
            </a:pPr>
            <a:r>
              <a:rPr b="1" lang="en-US" sz="2400"/>
              <a:t>(Bespoke Radical Transformation: juliafairfax.co.uk)</a:t>
            </a:r>
            <a:endParaRPr b="1" sz="2400"/>
          </a:p>
          <a:p>
            <a:pPr indent="0" lvl="0" marL="0" rtl="0" algn="r">
              <a:spcBef>
                <a:spcPts val="0"/>
              </a:spcBef>
              <a:spcAft>
                <a:spcPts val="0"/>
              </a:spcAft>
              <a:buClr>
                <a:schemeClr val="lt1"/>
              </a:buClr>
              <a:buSzPts val="4800"/>
              <a:buFont typeface="Calibri"/>
              <a:buNone/>
            </a:pPr>
            <a:r>
              <a:t/>
            </a:r>
            <a:endParaRPr b="1" sz="2400"/>
          </a:p>
          <a:p>
            <a:pPr indent="0" lvl="0" marL="0" rtl="0" algn="ctr">
              <a:spcBef>
                <a:spcPts val="0"/>
              </a:spcBef>
              <a:spcAft>
                <a:spcPts val="0"/>
              </a:spcAft>
              <a:buClr>
                <a:schemeClr val="lt1"/>
              </a:buClr>
              <a:buSzPts val="4800"/>
              <a:buFont typeface="Calibri"/>
              <a:buNone/>
            </a:pPr>
            <a:r>
              <a:rPr b="1" lang="en-US" sz="2400"/>
              <a:t>copyright 2020</a:t>
            </a:r>
            <a:endParaRPr b="1" sz="2400"/>
          </a:p>
          <a:p>
            <a:pPr indent="0" lvl="0" marL="0" rtl="0" algn="r">
              <a:spcBef>
                <a:spcPts val="0"/>
              </a:spcBef>
              <a:spcAft>
                <a:spcPts val="0"/>
              </a:spcAft>
              <a:buClr>
                <a:schemeClr val="lt1"/>
              </a:buClr>
              <a:buSzPts val="4800"/>
              <a:buFont typeface="Calibri"/>
              <a:buNone/>
            </a:pPr>
            <a:r>
              <a:t/>
            </a:r>
            <a:endParaRPr b="1" sz="2400"/>
          </a:p>
        </p:txBody>
      </p:sp>
      <p:sp>
        <p:nvSpPr>
          <p:cNvPr id="231" name="Google Shape;231;p33"/>
          <p:cNvSpPr txBox="1"/>
          <p:nvPr>
            <p:ph idx="1" type="subTitle"/>
          </p:nvPr>
        </p:nvSpPr>
        <p:spPr>
          <a:xfrm>
            <a:off x="3962399" y="4976282"/>
            <a:ext cx="7197726" cy="1405467"/>
          </a:xfrm>
          <a:prstGeom prst="rect">
            <a:avLst/>
          </a:prstGeom>
          <a:noFill/>
          <a:ln>
            <a:noFill/>
          </a:ln>
        </p:spPr>
        <p:txBody>
          <a:bodyPr anchorCtr="0" anchor="t" bIns="45700" lIns="91425" spcFirstLastPara="1" rIns="91425" wrap="square" tIns="45700">
            <a:noAutofit/>
          </a:bodyPr>
          <a:lstStyle/>
          <a:p>
            <a:pPr indent="0" lvl="0" marL="0" rtl="0" algn="r">
              <a:spcBef>
                <a:spcPts val="0"/>
              </a:spcBef>
              <a:spcAft>
                <a:spcPts val="0"/>
              </a:spcAft>
              <a:buSzPts val="1800"/>
              <a:buNone/>
            </a:pPr>
            <a:r>
              <a:rPr lang="en-US">
                <a:solidFill>
                  <a:srgbClr val="F5B4C7"/>
                </a:solidFill>
              </a:rPr>
              <a:t>WHAT IS BIO ENERGETIC MEDICINE?</a:t>
            </a:r>
            <a:endParaRPr/>
          </a:p>
          <a:p>
            <a:pPr indent="0" lvl="0" marL="0" rtl="0" algn="r">
              <a:spcBef>
                <a:spcPts val="1000"/>
              </a:spcBef>
              <a:spcAft>
                <a:spcPts val="0"/>
              </a:spcAft>
              <a:buSzPts val="1800"/>
              <a:buNone/>
            </a:pPr>
            <a:r>
              <a:rPr lang="en-US">
                <a:solidFill>
                  <a:srgbClr val="F5B4C7"/>
                </a:solidFill>
              </a:rPr>
              <a:t>ENERGY ANATOMY – WHAT IT IS AND HOW IT WORKS</a:t>
            </a:r>
            <a:endParaRPr>
              <a:solidFill>
                <a:srgbClr val="F5B4C7"/>
              </a:solidFill>
            </a:endParaRPr>
          </a:p>
          <a:p>
            <a:pPr indent="0" lvl="0" marL="0" rtl="0" algn="r">
              <a:spcBef>
                <a:spcPts val="1000"/>
              </a:spcBef>
              <a:spcAft>
                <a:spcPts val="0"/>
              </a:spcAft>
              <a:buSzPts val="1800"/>
              <a:buNone/>
            </a:pPr>
            <a:r>
              <a:rPr lang="en-US">
                <a:solidFill>
                  <a:srgbClr val="F5B4C7"/>
                </a:solidFill>
              </a:rPr>
              <a:t>HOW WE HEAL AND WHY WE DON'T</a:t>
            </a:r>
            <a:endParaRPr/>
          </a:p>
          <a:p>
            <a:pPr indent="0" lvl="0" marL="0" rtl="0" algn="r">
              <a:spcBef>
                <a:spcPts val="1000"/>
              </a:spcBef>
              <a:spcAft>
                <a:spcPts val="0"/>
              </a:spcAft>
              <a:buSzPts val="1800"/>
              <a:buNone/>
            </a:pPr>
            <a:r>
              <a:t/>
            </a:r>
            <a:endParaRPr>
              <a:solidFill>
                <a:srgbClr val="F5B4C7"/>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236" name="Shape 236"/>
        <p:cNvGrpSpPr/>
        <p:nvPr/>
      </p:nvGrpSpPr>
      <p:grpSpPr>
        <a:xfrm>
          <a:off x="0" y="0"/>
          <a:ext cx="0" cy="0"/>
          <a:chOff x="0" y="0"/>
          <a:chExt cx="0" cy="0"/>
        </a:xfrm>
      </p:grpSpPr>
      <p:sp>
        <p:nvSpPr>
          <p:cNvPr id="237" name="Google Shape;237;p34"/>
          <p:cNvSpPr txBox="1"/>
          <p:nvPr>
            <p:ph type="title"/>
          </p:nvPr>
        </p:nvSpPr>
        <p:spPr>
          <a:xfrm>
            <a:off x="685801" y="609600"/>
            <a:ext cx="6143423" cy="1456267"/>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Clr>
                <a:schemeClr val="lt1"/>
              </a:buClr>
              <a:buSzPts val="3600"/>
              <a:buFont typeface="Calibri"/>
              <a:buNone/>
            </a:pPr>
            <a:r>
              <a:rPr lang="en-US"/>
              <a:t>BIO ENERGETIC MEDICINE</a:t>
            </a:r>
            <a:br>
              <a:rPr lang="en-US"/>
            </a:br>
            <a:r>
              <a:rPr lang="en-US"/>
              <a:t>ENERGY ANATOMY</a:t>
            </a:r>
            <a:endParaRPr/>
          </a:p>
        </p:txBody>
      </p:sp>
      <p:pic>
        <p:nvPicPr>
          <p:cNvPr descr="satellite against the night sky" id="238" name="Google Shape;238;p34"/>
          <p:cNvPicPr preferRelativeResize="0"/>
          <p:nvPr/>
        </p:nvPicPr>
        <p:blipFill rotWithShape="1">
          <a:blip r:embed="rId4">
            <a:alphaModFix/>
          </a:blip>
          <a:srcRect b="1" l="8611" r="16026" t="0"/>
          <a:stretch/>
        </p:blipFill>
        <p:spPr>
          <a:xfrm>
            <a:off x="8888133" y="4144246"/>
            <a:ext cx="3302966" cy="2717299"/>
          </a:xfrm>
          <a:custGeom>
            <a:rect b="b" l="l" r="r" t="t"/>
            <a:pathLst>
              <a:path extrusionOk="0" h="2500842" w="3039855">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a:noFill/>
          <a:ln>
            <a:noFill/>
          </a:ln>
        </p:spPr>
      </p:pic>
      <p:grpSp>
        <p:nvGrpSpPr>
          <p:cNvPr id="239" name="Google Shape;239;p34"/>
          <p:cNvGrpSpPr/>
          <p:nvPr/>
        </p:nvGrpSpPr>
        <p:grpSpPr>
          <a:xfrm rot="-332396">
            <a:off x="8565602" y="3905595"/>
            <a:ext cx="3639934" cy="3163289"/>
            <a:chOff x="5281603" y="104899"/>
            <a:chExt cx="6910397" cy="6005491"/>
          </a:xfrm>
        </p:grpSpPr>
        <p:sp>
          <p:nvSpPr>
            <p:cNvPr id="240" name="Google Shape;240;p34"/>
            <p:cNvSpPr/>
            <p:nvPr/>
          </p:nvSpPr>
          <p:spPr>
            <a:xfrm>
              <a:off x="5281603" y="104899"/>
              <a:ext cx="6896713" cy="6005491"/>
            </a:xfrm>
            <a:custGeom>
              <a:rect b="b" l="l" r="r" t="t"/>
              <a:pathLst>
                <a:path extrusionOk="0" h="6005491" w="6896713">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4901"/>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grpSp>
          <p:nvGrpSpPr>
            <p:cNvPr id="241" name="Google Shape;241;p34"/>
            <p:cNvGrpSpPr/>
            <p:nvPr/>
          </p:nvGrpSpPr>
          <p:grpSpPr>
            <a:xfrm>
              <a:off x="5516218" y="331504"/>
              <a:ext cx="6675782" cy="5276654"/>
              <a:chOff x="5516218" y="331504"/>
              <a:chExt cx="6675782" cy="5276654"/>
            </a:xfrm>
          </p:grpSpPr>
          <p:cxnSp>
            <p:nvCxnSpPr>
              <p:cNvPr id="242" name="Google Shape;242;p34"/>
              <p:cNvCxnSpPr/>
              <p:nvPr/>
            </p:nvCxnSpPr>
            <p:spPr>
              <a:xfrm flipH="1">
                <a:off x="9266830" y="331504"/>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43" name="Google Shape;243;p34"/>
              <p:cNvCxnSpPr/>
              <p:nvPr/>
            </p:nvCxnSpPr>
            <p:spPr>
              <a:xfrm flipH="1" rot="120000">
                <a:off x="9408861" y="338328"/>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44" name="Google Shape;244;p34"/>
              <p:cNvCxnSpPr/>
              <p:nvPr/>
            </p:nvCxnSpPr>
            <p:spPr>
              <a:xfrm flipH="1" rot="240000">
                <a:off x="9551700" y="347636"/>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45" name="Google Shape;245;p34"/>
              <p:cNvCxnSpPr/>
              <p:nvPr/>
            </p:nvCxnSpPr>
            <p:spPr>
              <a:xfrm flipH="1" rot="360000">
                <a:off x="9688748" y="368088"/>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46" name="Google Shape;246;p34"/>
              <p:cNvCxnSpPr/>
              <p:nvPr/>
            </p:nvCxnSpPr>
            <p:spPr>
              <a:xfrm flipH="1" rot="540000">
                <a:off x="9824866" y="389224"/>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47" name="Google Shape;247;p34"/>
              <p:cNvCxnSpPr/>
              <p:nvPr/>
            </p:nvCxnSpPr>
            <p:spPr>
              <a:xfrm flipH="1" rot="660000">
                <a:off x="9966867" y="417549"/>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48" name="Google Shape;248;p34"/>
              <p:cNvCxnSpPr/>
              <p:nvPr/>
            </p:nvCxnSpPr>
            <p:spPr>
              <a:xfrm flipH="1" rot="780000">
                <a:off x="10104425" y="445874"/>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49" name="Google Shape;249;p34"/>
              <p:cNvCxnSpPr/>
              <p:nvPr/>
            </p:nvCxnSpPr>
            <p:spPr>
              <a:xfrm flipH="1" rot="900000">
                <a:off x="10240513" y="479483"/>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50" name="Google Shape;250;p34"/>
              <p:cNvCxnSpPr/>
              <p:nvPr/>
            </p:nvCxnSpPr>
            <p:spPr>
              <a:xfrm flipH="1" rot="1080000">
                <a:off x="10373882" y="524355"/>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51" name="Google Shape;251;p34"/>
              <p:cNvCxnSpPr/>
              <p:nvPr/>
            </p:nvCxnSpPr>
            <p:spPr>
              <a:xfrm flipH="1" rot="1200000">
                <a:off x="10505632" y="570628"/>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52" name="Google Shape;252;p34"/>
              <p:cNvCxnSpPr/>
              <p:nvPr/>
            </p:nvCxnSpPr>
            <p:spPr>
              <a:xfrm flipH="1" rot="1320000">
                <a:off x="10637382" y="621344"/>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53" name="Google Shape;253;p34"/>
              <p:cNvCxnSpPr/>
              <p:nvPr/>
            </p:nvCxnSpPr>
            <p:spPr>
              <a:xfrm flipH="1" rot="1440000">
                <a:off x="10760965" y="690439"/>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54" name="Google Shape;254;p34"/>
              <p:cNvCxnSpPr/>
              <p:nvPr/>
            </p:nvCxnSpPr>
            <p:spPr>
              <a:xfrm flipH="1" rot="1620000">
                <a:off x="10888991" y="755091"/>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55" name="Google Shape;255;p34"/>
              <p:cNvCxnSpPr/>
              <p:nvPr/>
            </p:nvCxnSpPr>
            <p:spPr>
              <a:xfrm flipH="1" rot="1740000">
                <a:off x="11010193" y="819743"/>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56" name="Google Shape;256;p34"/>
              <p:cNvCxnSpPr/>
              <p:nvPr/>
            </p:nvCxnSpPr>
            <p:spPr>
              <a:xfrm flipH="1" rot="1860000">
                <a:off x="11129014" y="895662"/>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57" name="Google Shape;257;p34"/>
              <p:cNvCxnSpPr/>
              <p:nvPr/>
            </p:nvCxnSpPr>
            <p:spPr>
              <a:xfrm flipH="1" rot="1980000">
                <a:off x="11249872" y="968091"/>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58" name="Google Shape;258;p34"/>
              <p:cNvCxnSpPr/>
              <p:nvPr/>
            </p:nvCxnSpPr>
            <p:spPr>
              <a:xfrm flipH="1" rot="2160000">
                <a:off x="11366875" y="1048084"/>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59" name="Google Shape;259;p34"/>
              <p:cNvCxnSpPr/>
              <p:nvPr/>
            </p:nvCxnSpPr>
            <p:spPr>
              <a:xfrm flipH="1" rot="2280000">
                <a:off x="11474058" y="1131525"/>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60" name="Google Shape;260;p34"/>
              <p:cNvCxnSpPr/>
              <p:nvPr/>
            </p:nvCxnSpPr>
            <p:spPr>
              <a:xfrm flipH="1" rot="2400000">
                <a:off x="11583303" y="1221790"/>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61" name="Google Shape;261;p34"/>
              <p:cNvCxnSpPr/>
              <p:nvPr/>
            </p:nvCxnSpPr>
            <p:spPr>
              <a:xfrm flipH="1" rot="2520000">
                <a:off x="11685344" y="1321772"/>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62" name="Google Shape;262;p34"/>
              <p:cNvCxnSpPr/>
              <p:nvPr/>
            </p:nvCxnSpPr>
            <p:spPr>
              <a:xfrm flipH="1" rot="2700000">
                <a:off x="11787704" y="1417630"/>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63" name="Google Shape;263;p34"/>
              <p:cNvCxnSpPr/>
              <p:nvPr/>
            </p:nvCxnSpPr>
            <p:spPr>
              <a:xfrm flipH="1" rot="2820000">
                <a:off x="11880859" y="1517931"/>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64" name="Google Shape;264;p34"/>
              <p:cNvCxnSpPr/>
              <p:nvPr/>
            </p:nvCxnSpPr>
            <p:spPr>
              <a:xfrm flipH="1" rot="2940000">
                <a:off x="11969252" y="1627437"/>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65" name="Google Shape;265;p34"/>
              <p:cNvCxnSpPr/>
              <p:nvPr/>
            </p:nvCxnSpPr>
            <p:spPr>
              <a:xfrm flipH="1" rot="3060000">
                <a:off x="12062016" y="1736011"/>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66" name="Google Shape;266;p34"/>
              <p:cNvCxnSpPr/>
              <p:nvPr/>
            </p:nvCxnSpPr>
            <p:spPr>
              <a:xfrm flipH="1">
                <a:off x="12074680" y="1910249"/>
                <a:ext cx="117320" cy="82912"/>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67" name="Google Shape;267;p34"/>
              <p:cNvCxnSpPr/>
              <p:nvPr/>
            </p:nvCxnSpPr>
            <p:spPr>
              <a:xfrm flipH="1">
                <a:off x="12149943" y="2083594"/>
                <a:ext cx="39676" cy="21436"/>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68" name="Google Shape;268;p34"/>
              <p:cNvCxnSpPr/>
              <p:nvPr/>
            </p:nvCxnSpPr>
            <p:spPr>
              <a:xfrm flipH="1" rot="-180000">
                <a:off x="9127990" y="334251"/>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69" name="Google Shape;269;p34"/>
              <p:cNvCxnSpPr/>
              <p:nvPr/>
            </p:nvCxnSpPr>
            <p:spPr>
              <a:xfrm flipH="1" rot="-300000">
                <a:off x="8987576" y="336633"/>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70" name="Google Shape;270;p34"/>
              <p:cNvCxnSpPr/>
              <p:nvPr/>
            </p:nvCxnSpPr>
            <p:spPr>
              <a:xfrm flipH="1" rot="-420000">
                <a:off x="8844859" y="351176"/>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71" name="Google Shape;271;p34"/>
              <p:cNvCxnSpPr/>
              <p:nvPr/>
            </p:nvCxnSpPr>
            <p:spPr>
              <a:xfrm flipH="1" rot="-540000">
                <a:off x="8706904" y="365719"/>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72" name="Google Shape;272;p34"/>
              <p:cNvCxnSpPr/>
              <p:nvPr/>
            </p:nvCxnSpPr>
            <p:spPr>
              <a:xfrm flipH="1" rot="-720000">
                <a:off x="8568008" y="387891"/>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73" name="Google Shape;273;p34"/>
              <p:cNvCxnSpPr/>
              <p:nvPr/>
            </p:nvCxnSpPr>
            <p:spPr>
              <a:xfrm flipH="1" rot="-840000">
                <a:off x="8429112" y="410063"/>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74" name="Google Shape;274;p34"/>
              <p:cNvCxnSpPr/>
              <p:nvPr/>
            </p:nvCxnSpPr>
            <p:spPr>
              <a:xfrm flipH="1" rot="-960000">
                <a:off x="8294968" y="446219"/>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75" name="Google Shape;275;p34"/>
              <p:cNvCxnSpPr/>
              <p:nvPr/>
            </p:nvCxnSpPr>
            <p:spPr>
              <a:xfrm flipH="1" rot="-1080000">
                <a:off x="8160824" y="482375"/>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76" name="Google Shape;276;p34"/>
              <p:cNvCxnSpPr/>
              <p:nvPr/>
            </p:nvCxnSpPr>
            <p:spPr>
              <a:xfrm flipH="1" rot="-1260000">
                <a:off x="8027689" y="531848"/>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77" name="Google Shape;277;p34"/>
              <p:cNvCxnSpPr/>
              <p:nvPr/>
            </p:nvCxnSpPr>
            <p:spPr>
              <a:xfrm flipH="1" rot="-1380000">
                <a:off x="7894554" y="581321"/>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78" name="Google Shape;278;p34"/>
              <p:cNvCxnSpPr/>
              <p:nvPr/>
            </p:nvCxnSpPr>
            <p:spPr>
              <a:xfrm flipH="1" rot="-1500000">
                <a:off x="7761419" y="630794"/>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79" name="Google Shape;279;p34"/>
              <p:cNvCxnSpPr/>
              <p:nvPr/>
            </p:nvCxnSpPr>
            <p:spPr>
              <a:xfrm flipH="1" rot="-1620000">
                <a:off x="7636645" y="689804"/>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80" name="Google Shape;280;p34"/>
              <p:cNvCxnSpPr/>
              <p:nvPr/>
            </p:nvCxnSpPr>
            <p:spPr>
              <a:xfrm flipH="1" rot="-1800000">
                <a:off x="7511871" y="751195"/>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81" name="Google Shape;281;p34"/>
              <p:cNvCxnSpPr/>
              <p:nvPr/>
            </p:nvCxnSpPr>
            <p:spPr>
              <a:xfrm flipH="1" rot="-1920000">
                <a:off x="7387899" y="819771"/>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82" name="Google Shape;282;p34"/>
              <p:cNvCxnSpPr/>
              <p:nvPr/>
            </p:nvCxnSpPr>
            <p:spPr>
              <a:xfrm flipH="1" rot="-2040000">
                <a:off x="7268530" y="893163"/>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83" name="Google Shape;283;p34"/>
              <p:cNvCxnSpPr/>
              <p:nvPr/>
            </p:nvCxnSpPr>
            <p:spPr>
              <a:xfrm flipH="1" rot="-2160000">
                <a:off x="7152030" y="976584"/>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84" name="Google Shape;284;p34"/>
              <p:cNvCxnSpPr/>
              <p:nvPr/>
            </p:nvCxnSpPr>
            <p:spPr>
              <a:xfrm flipH="1" rot="-2340000">
                <a:off x="7041695" y="1060025"/>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85" name="Google Shape;285;p34"/>
              <p:cNvCxnSpPr/>
              <p:nvPr/>
            </p:nvCxnSpPr>
            <p:spPr>
              <a:xfrm flipH="1" rot="-2460000">
                <a:off x="6931360" y="1143466"/>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86" name="Google Shape;286;p34"/>
              <p:cNvCxnSpPr/>
              <p:nvPr/>
            </p:nvCxnSpPr>
            <p:spPr>
              <a:xfrm flipH="1" rot="-2580000">
                <a:off x="6819070" y="1235864"/>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87" name="Google Shape;287;p34"/>
              <p:cNvCxnSpPr/>
              <p:nvPr/>
            </p:nvCxnSpPr>
            <p:spPr>
              <a:xfrm flipH="1" rot="-2700000">
                <a:off x="6721359" y="1332746"/>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88" name="Google Shape;288;p34"/>
              <p:cNvCxnSpPr/>
              <p:nvPr/>
            </p:nvCxnSpPr>
            <p:spPr>
              <a:xfrm flipH="1" rot="-2880000">
                <a:off x="6617467" y="1429423"/>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89" name="Google Shape;289;p34"/>
              <p:cNvCxnSpPr/>
              <p:nvPr/>
            </p:nvCxnSpPr>
            <p:spPr>
              <a:xfrm flipH="1" rot="-3000000">
                <a:off x="6520032" y="1527285"/>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90" name="Google Shape;290;p34"/>
              <p:cNvCxnSpPr/>
              <p:nvPr/>
            </p:nvCxnSpPr>
            <p:spPr>
              <a:xfrm flipH="1" rot="-3120000">
                <a:off x="6429579" y="1641610"/>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91" name="Google Shape;291;p34"/>
              <p:cNvCxnSpPr/>
              <p:nvPr/>
            </p:nvCxnSpPr>
            <p:spPr>
              <a:xfrm flipH="1" rot="-3240000">
                <a:off x="6340532" y="1750423"/>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92" name="Google Shape;292;p34"/>
              <p:cNvCxnSpPr/>
              <p:nvPr/>
            </p:nvCxnSpPr>
            <p:spPr>
              <a:xfrm flipH="1" rot="-3420000">
                <a:off x="6261757" y="1860178"/>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93" name="Google Shape;293;p34"/>
              <p:cNvCxnSpPr/>
              <p:nvPr/>
            </p:nvCxnSpPr>
            <p:spPr>
              <a:xfrm flipH="1" rot="-3540000">
                <a:off x="6184144" y="1979619"/>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94" name="Google Shape;294;p34"/>
              <p:cNvCxnSpPr/>
              <p:nvPr/>
            </p:nvCxnSpPr>
            <p:spPr>
              <a:xfrm flipH="1" rot="-3660000">
                <a:off x="6106531" y="2099060"/>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95" name="Google Shape;295;p34"/>
              <p:cNvCxnSpPr/>
              <p:nvPr/>
            </p:nvCxnSpPr>
            <p:spPr>
              <a:xfrm flipH="1" rot="-3780000">
                <a:off x="6043206" y="2222556"/>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96" name="Google Shape;296;p34"/>
              <p:cNvCxnSpPr/>
              <p:nvPr/>
            </p:nvCxnSpPr>
            <p:spPr>
              <a:xfrm flipH="1" rot="-3960000">
                <a:off x="5978913" y="2344301"/>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97" name="Google Shape;297;p34"/>
              <p:cNvCxnSpPr/>
              <p:nvPr/>
            </p:nvCxnSpPr>
            <p:spPr>
              <a:xfrm flipH="1" rot="-4080000">
                <a:off x="5912438" y="2470678"/>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98" name="Google Shape;298;p34"/>
              <p:cNvCxnSpPr/>
              <p:nvPr/>
            </p:nvCxnSpPr>
            <p:spPr>
              <a:xfrm flipH="1" rot="-4200000">
                <a:off x="5858875" y="2600922"/>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299" name="Google Shape;299;p34"/>
              <p:cNvCxnSpPr/>
              <p:nvPr/>
            </p:nvCxnSpPr>
            <p:spPr>
              <a:xfrm flipH="1" rot="-4320000">
                <a:off x="5808182" y="2734040"/>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00" name="Google Shape;300;p34"/>
              <p:cNvCxnSpPr/>
              <p:nvPr/>
            </p:nvCxnSpPr>
            <p:spPr>
              <a:xfrm flipH="1" rot="-4500000">
                <a:off x="5773263" y="2866860"/>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01" name="Google Shape;301;p34"/>
              <p:cNvCxnSpPr/>
              <p:nvPr/>
            </p:nvCxnSpPr>
            <p:spPr>
              <a:xfrm flipH="1" rot="-4620000">
                <a:off x="5735963" y="3002061"/>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02" name="Google Shape;302;p34"/>
              <p:cNvCxnSpPr/>
              <p:nvPr/>
            </p:nvCxnSpPr>
            <p:spPr>
              <a:xfrm flipH="1" rot="-4740000">
                <a:off x="5700105" y="3138910"/>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03" name="Google Shape;303;p34"/>
              <p:cNvCxnSpPr/>
              <p:nvPr/>
            </p:nvCxnSpPr>
            <p:spPr>
              <a:xfrm flipH="1" rot="-4860000">
                <a:off x="5665939" y="3275489"/>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04" name="Google Shape;304;p34"/>
              <p:cNvCxnSpPr/>
              <p:nvPr/>
            </p:nvCxnSpPr>
            <p:spPr>
              <a:xfrm flipH="1" rot="-5040000">
                <a:off x="5644476" y="3414251"/>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05" name="Google Shape;305;p34"/>
              <p:cNvCxnSpPr/>
              <p:nvPr/>
            </p:nvCxnSpPr>
            <p:spPr>
              <a:xfrm flipH="1" rot="-5160000">
                <a:off x="5626530" y="3554628"/>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06" name="Google Shape;306;p34"/>
              <p:cNvCxnSpPr/>
              <p:nvPr/>
            </p:nvCxnSpPr>
            <p:spPr>
              <a:xfrm flipH="1" rot="-5280000">
                <a:off x="5616429" y="3691831"/>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07" name="Google Shape;307;p34"/>
              <p:cNvCxnSpPr/>
              <p:nvPr/>
            </p:nvCxnSpPr>
            <p:spPr>
              <a:xfrm flipH="1" rot="-5400000">
                <a:off x="5611319" y="3835374"/>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08" name="Google Shape;308;p34"/>
              <p:cNvCxnSpPr/>
              <p:nvPr/>
            </p:nvCxnSpPr>
            <p:spPr>
              <a:xfrm flipH="1" rot="-5580000">
                <a:off x="5608540" y="3975726"/>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09" name="Google Shape;309;p34"/>
              <p:cNvCxnSpPr/>
              <p:nvPr/>
            </p:nvCxnSpPr>
            <p:spPr>
              <a:xfrm flipH="1" rot="-5700000">
                <a:off x="5605761" y="4116078"/>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10" name="Google Shape;310;p34"/>
              <p:cNvCxnSpPr/>
              <p:nvPr/>
            </p:nvCxnSpPr>
            <p:spPr>
              <a:xfrm flipH="1" rot="-5820000">
                <a:off x="5624195" y="4254218"/>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11" name="Google Shape;311;p34"/>
              <p:cNvCxnSpPr/>
              <p:nvPr/>
            </p:nvCxnSpPr>
            <p:spPr>
              <a:xfrm flipH="1" rot="-5940000">
                <a:off x="5642629" y="4392358"/>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12" name="Google Shape;312;p34"/>
              <p:cNvCxnSpPr/>
              <p:nvPr/>
            </p:nvCxnSpPr>
            <p:spPr>
              <a:xfrm flipH="1" rot="-6120000">
                <a:off x="5654818" y="4536385"/>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13" name="Google Shape;313;p34"/>
              <p:cNvCxnSpPr/>
              <p:nvPr/>
            </p:nvCxnSpPr>
            <p:spPr>
              <a:xfrm flipH="1" rot="-6240000">
                <a:off x="5684446" y="4671367"/>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14" name="Google Shape;314;p34"/>
              <p:cNvCxnSpPr/>
              <p:nvPr/>
            </p:nvCxnSpPr>
            <p:spPr>
              <a:xfrm flipH="1" rot="-6360000">
                <a:off x="5714074" y="4808730"/>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15" name="Google Shape;315;p34"/>
              <p:cNvCxnSpPr/>
              <p:nvPr/>
            </p:nvCxnSpPr>
            <p:spPr>
              <a:xfrm flipH="1" rot="-6480000">
                <a:off x="5748464" y="4948474"/>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16" name="Google Shape;316;p34"/>
              <p:cNvCxnSpPr/>
              <p:nvPr/>
            </p:nvCxnSpPr>
            <p:spPr>
              <a:xfrm flipH="1" rot="-6660000">
                <a:off x="5792091" y="5077607"/>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17" name="Google Shape;317;p34"/>
              <p:cNvCxnSpPr/>
              <p:nvPr/>
            </p:nvCxnSpPr>
            <p:spPr>
              <a:xfrm flipH="1" rot="-6780000">
                <a:off x="5847441" y="5211223"/>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18" name="Google Shape;318;p34"/>
              <p:cNvCxnSpPr/>
              <p:nvPr/>
            </p:nvCxnSpPr>
            <p:spPr>
              <a:xfrm flipH="1" rot="-6900000">
                <a:off x="5900410" y="5342458"/>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19" name="Google Shape;319;p34"/>
              <p:cNvCxnSpPr/>
              <p:nvPr/>
            </p:nvCxnSpPr>
            <p:spPr>
              <a:xfrm flipH="1" rot="-7020000">
                <a:off x="5955760" y="5473693"/>
                <a:ext cx="3394" cy="182880"/>
              </a:xfrm>
              <a:prstGeom prst="straightConnector1">
                <a:avLst/>
              </a:prstGeom>
              <a:noFill/>
              <a:ln cap="rnd" cmpd="sng" w="9525">
                <a:solidFill>
                  <a:srgbClr val="FFFFFF">
                    <a:alpha val="29803"/>
                  </a:srgbClr>
                </a:solidFill>
                <a:prstDash val="solid"/>
                <a:round/>
                <a:headEnd len="sm" w="sm" type="none"/>
                <a:tailEnd len="sm" w="sm" type="none"/>
              </a:ln>
            </p:spPr>
          </p:cxnSp>
        </p:grpSp>
      </p:grpSp>
      <p:grpSp>
        <p:nvGrpSpPr>
          <p:cNvPr id="320" name="Google Shape;320;p34"/>
          <p:cNvGrpSpPr/>
          <p:nvPr/>
        </p:nvGrpSpPr>
        <p:grpSpPr>
          <a:xfrm rot="-6207392">
            <a:off x="7397406" y="-618856"/>
            <a:ext cx="4915057" cy="4271437"/>
            <a:chOff x="5281603" y="104899"/>
            <a:chExt cx="6910397" cy="6005491"/>
          </a:xfrm>
        </p:grpSpPr>
        <p:sp>
          <p:nvSpPr>
            <p:cNvPr id="321" name="Google Shape;321;p34"/>
            <p:cNvSpPr/>
            <p:nvPr/>
          </p:nvSpPr>
          <p:spPr>
            <a:xfrm>
              <a:off x="5281603" y="104899"/>
              <a:ext cx="6896713" cy="6005491"/>
            </a:xfrm>
            <a:custGeom>
              <a:rect b="b" l="l" r="r" t="t"/>
              <a:pathLst>
                <a:path extrusionOk="0" h="6005491" w="6896713">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4705"/>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grpSp>
          <p:nvGrpSpPr>
            <p:cNvPr id="322" name="Google Shape;322;p34"/>
            <p:cNvGrpSpPr/>
            <p:nvPr/>
          </p:nvGrpSpPr>
          <p:grpSpPr>
            <a:xfrm>
              <a:off x="5516218" y="331504"/>
              <a:ext cx="6675782" cy="5276654"/>
              <a:chOff x="5516218" y="331504"/>
              <a:chExt cx="6675782" cy="5276654"/>
            </a:xfrm>
          </p:grpSpPr>
          <p:cxnSp>
            <p:nvCxnSpPr>
              <p:cNvPr id="323" name="Google Shape;323;p34"/>
              <p:cNvCxnSpPr/>
              <p:nvPr/>
            </p:nvCxnSpPr>
            <p:spPr>
              <a:xfrm flipH="1">
                <a:off x="9266830" y="331504"/>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24" name="Google Shape;324;p34"/>
              <p:cNvCxnSpPr/>
              <p:nvPr/>
            </p:nvCxnSpPr>
            <p:spPr>
              <a:xfrm flipH="1" rot="120000">
                <a:off x="9408861" y="338328"/>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25" name="Google Shape;325;p34"/>
              <p:cNvCxnSpPr/>
              <p:nvPr/>
            </p:nvCxnSpPr>
            <p:spPr>
              <a:xfrm flipH="1" rot="240000">
                <a:off x="9551700" y="347636"/>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26" name="Google Shape;326;p34"/>
              <p:cNvCxnSpPr/>
              <p:nvPr/>
            </p:nvCxnSpPr>
            <p:spPr>
              <a:xfrm flipH="1" rot="360000">
                <a:off x="9688748" y="368088"/>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27" name="Google Shape;327;p34"/>
              <p:cNvCxnSpPr/>
              <p:nvPr/>
            </p:nvCxnSpPr>
            <p:spPr>
              <a:xfrm flipH="1" rot="540000">
                <a:off x="9824866" y="389224"/>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28" name="Google Shape;328;p34"/>
              <p:cNvCxnSpPr/>
              <p:nvPr/>
            </p:nvCxnSpPr>
            <p:spPr>
              <a:xfrm flipH="1" rot="660000">
                <a:off x="9966867" y="417549"/>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29" name="Google Shape;329;p34"/>
              <p:cNvCxnSpPr/>
              <p:nvPr/>
            </p:nvCxnSpPr>
            <p:spPr>
              <a:xfrm flipH="1" rot="780000">
                <a:off x="10104425" y="445874"/>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30" name="Google Shape;330;p34"/>
              <p:cNvCxnSpPr/>
              <p:nvPr/>
            </p:nvCxnSpPr>
            <p:spPr>
              <a:xfrm flipH="1" rot="900000">
                <a:off x="10240513" y="479483"/>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31" name="Google Shape;331;p34"/>
              <p:cNvCxnSpPr/>
              <p:nvPr/>
            </p:nvCxnSpPr>
            <p:spPr>
              <a:xfrm flipH="1" rot="1080000">
                <a:off x="10373882" y="524355"/>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32" name="Google Shape;332;p34"/>
              <p:cNvCxnSpPr/>
              <p:nvPr/>
            </p:nvCxnSpPr>
            <p:spPr>
              <a:xfrm flipH="1" rot="1200000">
                <a:off x="10505632" y="570628"/>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33" name="Google Shape;333;p34"/>
              <p:cNvCxnSpPr/>
              <p:nvPr/>
            </p:nvCxnSpPr>
            <p:spPr>
              <a:xfrm flipH="1" rot="1320000">
                <a:off x="10637382" y="621344"/>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34" name="Google Shape;334;p34"/>
              <p:cNvCxnSpPr/>
              <p:nvPr/>
            </p:nvCxnSpPr>
            <p:spPr>
              <a:xfrm flipH="1" rot="1440000">
                <a:off x="10760965" y="690439"/>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35" name="Google Shape;335;p34"/>
              <p:cNvCxnSpPr/>
              <p:nvPr/>
            </p:nvCxnSpPr>
            <p:spPr>
              <a:xfrm flipH="1" rot="1620000">
                <a:off x="10888991" y="755091"/>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36" name="Google Shape;336;p34"/>
              <p:cNvCxnSpPr/>
              <p:nvPr/>
            </p:nvCxnSpPr>
            <p:spPr>
              <a:xfrm flipH="1" rot="1740000">
                <a:off x="11010193" y="819743"/>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37" name="Google Shape;337;p34"/>
              <p:cNvCxnSpPr/>
              <p:nvPr/>
            </p:nvCxnSpPr>
            <p:spPr>
              <a:xfrm flipH="1" rot="1860000">
                <a:off x="11129014" y="895662"/>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38" name="Google Shape;338;p34"/>
              <p:cNvCxnSpPr/>
              <p:nvPr/>
            </p:nvCxnSpPr>
            <p:spPr>
              <a:xfrm flipH="1" rot="1980000">
                <a:off x="11249872" y="968091"/>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39" name="Google Shape;339;p34"/>
              <p:cNvCxnSpPr/>
              <p:nvPr/>
            </p:nvCxnSpPr>
            <p:spPr>
              <a:xfrm flipH="1" rot="2160000">
                <a:off x="11366875" y="1048084"/>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40" name="Google Shape;340;p34"/>
              <p:cNvCxnSpPr/>
              <p:nvPr/>
            </p:nvCxnSpPr>
            <p:spPr>
              <a:xfrm flipH="1" rot="2280000">
                <a:off x="11474058" y="1131525"/>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41" name="Google Shape;341;p34"/>
              <p:cNvCxnSpPr/>
              <p:nvPr/>
            </p:nvCxnSpPr>
            <p:spPr>
              <a:xfrm flipH="1" rot="2400000">
                <a:off x="11583303" y="1221790"/>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42" name="Google Shape;342;p34"/>
              <p:cNvCxnSpPr/>
              <p:nvPr/>
            </p:nvCxnSpPr>
            <p:spPr>
              <a:xfrm flipH="1" rot="2520000">
                <a:off x="11685344" y="1321772"/>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43" name="Google Shape;343;p34"/>
              <p:cNvCxnSpPr/>
              <p:nvPr/>
            </p:nvCxnSpPr>
            <p:spPr>
              <a:xfrm flipH="1" rot="2700000">
                <a:off x="11787704" y="1417630"/>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44" name="Google Shape;344;p34"/>
              <p:cNvCxnSpPr/>
              <p:nvPr/>
            </p:nvCxnSpPr>
            <p:spPr>
              <a:xfrm flipH="1" rot="2820000">
                <a:off x="11880859" y="1517931"/>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45" name="Google Shape;345;p34"/>
              <p:cNvCxnSpPr/>
              <p:nvPr/>
            </p:nvCxnSpPr>
            <p:spPr>
              <a:xfrm flipH="1" rot="2940000">
                <a:off x="11969252" y="1627437"/>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46" name="Google Shape;346;p34"/>
              <p:cNvCxnSpPr/>
              <p:nvPr/>
            </p:nvCxnSpPr>
            <p:spPr>
              <a:xfrm flipH="1" rot="3060000">
                <a:off x="12062016" y="1736011"/>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47" name="Google Shape;347;p34"/>
              <p:cNvCxnSpPr/>
              <p:nvPr/>
            </p:nvCxnSpPr>
            <p:spPr>
              <a:xfrm flipH="1">
                <a:off x="12074680" y="1910249"/>
                <a:ext cx="117320" cy="82912"/>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48" name="Google Shape;348;p34"/>
              <p:cNvCxnSpPr/>
              <p:nvPr/>
            </p:nvCxnSpPr>
            <p:spPr>
              <a:xfrm flipH="1">
                <a:off x="12149943" y="2083594"/>
                <a:ext cx="39676" cy="21436"/>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49" name="Google Shape;349;p34"/>
              <p:cNvCxnSpPr/>
              <p:nvPr/>
            </p:nvCxnSpPr>
            <p:spPr>
              <a:xfrm flipH="1" rot="-180000">
                <a:off x="9127990" y="334251"/>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50" name="Google Shape;350;p34"/>
              <p:cNvCxnSpPr/>
              <p:nvPr/>
            </p:nvCxnSpPr>
            <p:spPr>
              <a:xfrm flipH="1" rot="-300000">
                <a:off x="8987576" y="336633"/>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51" name="Google Shape;351;p34"/>
              <p:cNvCxnSpPr/>
              <p:nvPr/>
            </p:nvCxnSpPr>
            <p:spPr>
              <a:xfrm flipH="1" rot="-420000">
                <a:off x="8844859" y="351176"/>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52" name="Google Shape;352;p34"/>
              <p:cNvCxnSpPr/>
              <p:nvPr/>
            </p:nvCxnSpPr>
            <p:spPr>
              <a:xfrm flipH="1" rot="-540000">
                <a:off x="8706904" y="365719"/>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53" name="Google Shape;353;p34"/>
              <p:cNvCxnSpPr/>
              <p:nvPr/>
            </p:nvCxnSpPr>
            <p:spPr>
              <a:xfrm flipH="1" rot="-720000">
                <a:off x="8568008" y="387891"/>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54" name="Google Shape;354;p34"/>
              <p:cNvCxnSpPr/>
              <p:nvPr/>
            </p:nvCxnSpPr>
            <p:spPr>
              <a:xfrm flipH="1" rot="-840000">
                <a:off x="8429112" y="410063"/>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55" name="Google Shape;355;p34"/>
              <p:cNvCxnSpPr/>
              <p:nvPr/>
            </p:nvCxnSpPr>
            <p:spPr>
              <a:xfrm flipH="1" rot="-960000">
                <a:off x="8294968" y="446219"/>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56" name="Google Shape;356;p34"/>
              <p:cNvCxnSpPr/>
              <p:nvPr/>
            </p:nvCxnSpPr>
            <p:spPr>
              <a:xfrm flipH="1" rot="-1080000">
                <a:off x="8160824" y="482375"/>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57" name="Google Shape;357;p34"/>
              <p:cNvCxnSpPr/>
              <p:nvPr/>
            </p:nvCxnSpPr>
            <p:spPr>
              <a:xfrm flipH="1" rot="-1260000">
                <a:off x="8027689" y="531848"/>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58" name="Google Shape;358;p34"/>
              <p:cNvCxnSpPr/>
              <p:nvPr/>
            </p:nvCxnSpPr>
            <p:spPr>
              <a:xfrm flipH="1" rot="-1380000">
                <a:off x="7894554" y="581321"/>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59" name="Google Shape;359;p34"/>
              <p:cNvCxnSpPr/>
              <p:nvPr/>
            </p:nvCxnSpPr>
            <p:spPr>
              <a:xfrm flipH="1" rot="-1500000">
                <a:off x="7761419" y="630794"/>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60" name="Google Shape;360;p34"/>
              <p:cNvCxnSpPr/>
              <p:nvPr/>
            </p:nvCxnSpPr>
            <p:spPr>
              <a:xfrm flipH="1" rot="-1620000">
                <a:off x="7636645" y="689804"/>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61" name="Google Shape;361;p34"/>
              <p:cNvCxnSpPr/>
              <p:nvPr/>
            </p:nvCxnSpPr>
            <p:spPr>
              <a:xfrm flipH="1" rot="-1800000">
                <a:off x="7511871" y="751195"/>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62" name="Google Shape;362;p34"/>
              <p:cNvCxnSpPr/>
              <p:nvPr/>
            </p:nvCxnSpPr>
            <p:spPr>
              <a:xfrm flipH="1" rot="-1920000">
                <a:off x="7387899" y="819771"/>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63" name="Google Shape;363;p34"/>
              <p:cNvCxnSpPr/>
              <p:nvPr/>
            </p:nvCxnSpPr>
            <p:spPr>
              <a:xfrm flipH="1" rot="-2040000">
                <a:off x="7268530" y="893163"/>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64" name="Google Shape;364;p34"/>
              <p:cNvCxnSpPr/>
              <p:nvPr/>
            </p:nvCxnSpPr>
            <p:spPr>
              <a:xfrm flipH="1" rot="-2160000">
                <a:off x="7152030" y="976584"/>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65" name="Google Shape;365;p34"/>
              <p:cNvCxnSpPr/>
              <p:nvPr/>
            </p:nvCxnSpPr>
            <p:spPr>
              <a:xfrm flipH="1" rot="-2340000">
                <a:off x="7041695" y="1060025"/>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66" name="Google Shape;366;p34"/>
              <p:cNvCxnSpPr/>
              <p:nvPr/>
            </p:nvCxnSpPr>
            <p:spPr>
              <a:xfrm flipH="1" rot="-2460000">
                <a:off x="6931360" y="1143466"/>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67" name="Google Shape;367;p34"/>
              <p:cNvCxnSpPr/>
              <p:nvPr/>
            </p:nvCxnSpPr>
            <p:spPr>
              <a:xfrm flipH="1" rot="-2580000">
                <a:off x="6819070" y="1235864"/>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68" name="Google Shape;368;p34"/>
              <p:cNvCxnSpPr/>
              <p:nvPr/>
            </p:nvCxnSpPr>
            <p:spPr>
              <a:xfrm flipH="1" rot="-2700000">
                <a:off x="6721359" y="1332746"/>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69" name="Google Shape;369;p34"/>
              <p:cNvCxnSpPr/>
              <p:nvPr/>
            </p:nvCxnSpPr>
            <p:spPr>
              <a:xfrm flipH="1" rot="-2880000">
                <a:off x="6617467" y="1429423"/>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70" name="Google Shape;370;p34"/>
              <p:cNvCxnSpPr/>
              <p:nvPr/>
            </p:nvCxnSpPr>
            <p:spPr>
              <a:xfrm flipH="1" rot="-3000000">
                <a:off x="6520032" y="1527285"/>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71" name="Google Shape;371;p34"/>
              <p:cNvCxnSpPr/>
              <p:nvPr/>
            </p:nvCxnSpPr>
            <p:spPr>
              <a:xfrm flipH="1" rot="-3120000">
                <a:off x="6429579" y="1641610"/>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72" name="Google Shape;372;p34"/>
              <p:cNvCxnSpPr/>
              <p:nvPr/>
            </p:nvCxnSpPr>
            <p:spPr>
              <a:xfrm flipH="1" rot="-3240000">
                <a:off x="6340532" y="1750423"/>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73" name="Google Shape;373;p34"/>
              <p:cNvCxnSpPr/>
              <p:nvPr/>
            </p:nvCxnSpPr>
            <p:spPr>
              <a:xfrm flipH="1" rot="-3420000">
                <a:off x="6261757" y="1860178"/>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74" name="Google Shape;374;p34"/>
              <p:cNvCxnSpPr/>
              <p:nvPr/>
            </p:nvCxnSpPr>
            <p:spPr>
              <a:xfrm flipH="1" rot="-3540000">
                <a:off x="6184144" y="1979619"/>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75" name="Google Shape;375;p34"/>
              <p:cNvCxnSpPr/>
              <p:nvPr/>
            </p:nvCxnSpPr>
            <p:spPr>
              <a:xfrm flipH="1" rot="-3660000">
                <a:off x="6106531" y="2099060"/>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76" name="Google Shape;376;p34"/>
              <p:cNvCxnSpPr/>
              <p:nvPr/>
            </p:nvCxnSpPr>
            <p:spPr>
              <a:xfrm flipH="1" rot="-3780000">
                <a:off x="6043206" y="2222556"/>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77" name="Google Shape;377;p34"/>
              <p:cNvCxnSpPr/>
              <p:nvPr/>
            </p:nvCxnSpPr>
            <p:spPr>
              <a:xfrm flipH="1" rot="-3960000">
                <a:off x="5978913" y="2344301"/>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78" name="Google Shape;378;p34"/>
              <p:cNvCxnSpPr/>
              <p:nvPr/>
            </p:nvCxnSpPr>
            <p:spPr>
              <a:xfrm flipH="1" rot="-4080000">
                <a:off x="5912438" y="2470678"/>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79" name="Google Shape;379;p34"/>
              <p:cNvCxnSpPr/>
              <p:nvPr/>
            </p:nvCxnSpPr>
            <p:spPr>
              <a:xfrm flipH="1" rot="-4200000">
                <a:off x="5858875" y="2600922"/>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80" name="Google Shape;380;p34"/>
              <p:cNvCxnSpPr/>
              <p:nvPr/>
            </p:nvCxnSpPr>
            <p:spPr>
              <a:xfrm flipH="1" rot="-4320000">
                <a:off x="5808182" y="2734040"/>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81" name="Google Shape;381;p34"/>
              <p:cNvCxnSpPr/>
              <p:nvPr/>
            </p:nvCxnSpPr>
            <p:spPr>
              <a:xfrm flipH="1" rot="-4500000">
                <a:off x="5773263" y="2866860"/>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82" name="Google Shape;382;p34"/>
              <p:cNvCxnSpPr/>
              <p:nvPr/>
            </p:nvCxnSpPr>
            <p:spPr>
              <a:xfrm flipH="1" rot="-4620000">
                <a:off x="5735963" y="3002061"/>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83" name="Google Shape;383;p34"/>
              <p:cNvCxnSpPr/>
              <p:nvPr/>
            </p:nvCxnSpPr>
            <p:spPr>
              <a:xfrm flipH="1" rot="-4740000">
                <a:off x="5700105" y="3138910"/>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84" name="Google Shape;384;p34"/>
              <p:cNvCxnSpPr/>
              <p:nvPr/>
            </p:nvCxnSpPr>
            <p:spPr>
              <a:xfrm flipH="1" rot="-4860000">
                <a:off x="5665939" y="3275489"/>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85" name="Google Shape;385;p34"/>
              <p:cNvCxnSpPr/>
              <p:nvPr/>
            </p:nvCxnSpPr>
            <p:spPr>
              <a:xfrm flipH="1" rot="-5040000">
                <a:off x="5644476" y="3414251"/>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86" name="Google Shape;386;p34"/>
              <p:cNvCxnSpPr/>
              <p:nvPr/>
            </p:nvCxnSpPr>
            <p:spPr>
              <a:xfrm flipH="1" rot="-5160000">
                <a:off x="5626530" y="3554628"/>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87" name="Google Shape;387;p34"/>
              <p:cNvCxnSpPr/>
              <p:nvPr/>
            </p:nvCxnSpPr>
            <p:spPr>
              <a:xfrm flipH="1" rot="-5280000">
                <a:off x="5616429" y="3691831"/>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88" name="Google Shape;388;p34"/>
              <p:cNvCxnSpPr/>
              <p:nvPr/>
            </p:nvCxnSpPr>
            <p:spPr>
              <a:xfrm flipH="1" rot="-5400000">
                <a:off x="5611319" y="3835374"/>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89" name="Google Shape;389;p34"/>
              <p:cNvCxnSpPr/>
              <p:nvPr/>
            </p:nvCxnSpPr>
            <p:spPr>
              <a:xfrm flipH="1" rot="-5580000">
                <a:off x="5608540" y="3975726"/>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90" name="Google Shape;390;p34"/>
              <p:cNvCxnSpPr/>
              <p:nvPr/>
            </p:nvCxnSpPr>
            <p:spPr>
              <a:xfrm flipH="1" rot="-5700000">
                <a:off x="5605761" y="4116078"/>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91" name="Google Shape;391;p34"/>
              <p:cNvCxnSpPr/>
              <p:nvPr/>
            </p:nvCxnSpPr>
            <p:spPr>
              <a:xfrm flipH="1" rot="-5820000">
                <a:off x="5624195" y="4254218"/>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92" name="Google Shape;392;p34"/>
              <p:cNvCxnSpPr/>
              <p:nvPr/>
            </p:nvCxnSpPr>
            <p:spPr>
              <a:xfrm flipH="1" rot="-5940000">
                <a:off x="5642629" y="4392358"/>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93" name="Google Shape;393;p34"/>
              <p:cNvCxnSpPr/>
              <p:nvPr/>
            </p:nvCxnSpPr>
            <p:spPr>
              <a:xfrm flipH="1" rot="-6120000">
                <a:off x="5654818" y="4536385"/>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94" name="Google Shape;394;p34"/>
              <p:cNvCxnSpPr/>
              <p:nvPr/>
            </p:nvCxnSpPr>
            <p:spPr>
              <a:xfrm flipH="1" rot="-6240000">
                <a:off x="5684446" y="4671367"/>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95" name="Google Shape;395;p34"/>
              <p:cNvCxnSpPr/>
              <p:nvPr/>
            </p:nvCxnSpPr>
            <p:spPr>
              <a:xfrm flipH="1" rot="-6360000">
                <a:off x="5714074" y="4808730"/>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96" name="Google Shape;396;p34"/>
              <p:cNvCxnSpPr/>
              <p:nvPr/>
            </p:nvCxnSpPr>
            <p:spPr>
              <a:xfrm flipH="1" rot="-6480000">
                <a:off x="5748464" y="4948474"/>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97" name="Google Shape;397;p34"/>
              <p:cNvCxnSpPr/>
              <p:nvPr/>
            </p:nvCxnSpPr>
            <p:spPr>
              <a:xfrm flipH="1" rot="-6660000">
                <a:off x="5792091" y="5077607"/>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98" name="Google Shape;398;p34"/>
              <p:cNvCxnSpPr/>
              <p:nvPr/>
            </p:nvCxnSpPr>
            <p:spPr>
              <a:xfrm flipH="1" rot="-6780000">
                <a:off x="5847441" y="5211223"/>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399" name="Google Shape;399;p34"/>
              <p:cNvCxnSpPr/>
              <p:nvPr/>
            </p:nvCxnSpPr>
            <p:spPr>
              <a:xfrm flipH="1" rot="-6900000">
                <a:off x="5900410" y="5342458"/>
                <a:ext cx="3394" cy="182880"/>
              </a:xfrm>
              <a:prstGeom prst="straightConnector1">
                <a:avLst/>
              </a:prstGeom>
              <a:noFill/>
              <a:ln cap="rnd" cmpd="sng" w="9525">
                <a:solidFill>
                  <a:srgbClr val="FFFFFF">
                    <a:alpha val="29803"/>
                  </a:srgbClr>
                </a:solidFill>
                <a:prstDash val="solid"/>
                <a:round/>
                <a:headEnd len="sm" w="sm" type="none"/>
                <a:tailEnd len="sm" w="sm" type="none"/>
              </a:ln>
            </p:spPr>
          </p:cxnSp>
          <p:cxnSp>
            <p:nvCxnSpPr>
              <p:cNvPr id="400" name="Google Shape;400;p34"/>
              <p:cNvCxnSpPr/>
              <p:nvPr/>
            </p:nvCxnSpPr>
            <p:spPr>
              <a:xfrm flipH="1" rot="-7020000">
                <a:off x="5955760" y="5473693"/>
                <a:ext cx="3394" cy="182880"/>
              </a:xfrm>
              <a:prstGeom prst="straightConnector1">
                <a:avLst/>
              </a:prstGeom>
              <a:noFill/>
              <a:ln cap="rnd" cmpd="sng" w="9525">
                <a:solidFill>
                  <a:srgbClr val="FFFFFF">
                    <a:alpha val="29803"/>
                  </a:srgbClr>
                </a:solidFill>
                <a:prstDash val="solid"/>
                <a:round/>
                <a:headEnd len="sm" w="sm" type="none"/>
                <a:tailEnd len="sm" w="sm" type="none"/>
              </a:ln>
            </p:spPr>
          </p:cxnSp>
        </p:grpSp>
      </p:grpSp>
      <p:pic>
        <p:nvPicPr>
          <p:cNvPr descr="abstract image of light dots" id="401" name="Google Shape;401;p34"/>
          <p:cNvPicPr preferRelativeResize="0"/>
          <p:nvPr/>
        </p:nvPicPr>
        <p:blipFill rotWithShape="1">
          <a:blip r:embed="rId5">
            <a:alphaModFix/>
          </a:blip>
          <a:srcRect b="-1" l="23268" r="4772" t="0"/>
          <a:stretch/>
        </p:blipFill>
        <p:spPr>
          <a:xfrm>
            <a:off x="8055588" y="-3863"/>
            <a:ext cx="4132754" cy="3445946"/>
          </a:xfrm>
          <a:custGeom>
            <a:rect b="b" l="l" r="r" t="t"/>
            <a:pathLst>
              <a:path extrusionOk="0" h="3867534" w="4638368">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a:noFill/>
          <a:ln>
            <a:noFill/>
          </a:ln>
        </p:spPr>
      </p:pic>
      <p:grpSp>
        <p:nvGrpSpPr>
          <p:cNvPr id="402" name="Google Shape;402;p34"/>
          <p:cNvGrpSpPr/>
          <p:nvPr/>
        </p:nvGrpSpPr>
        <p:grpSpPr>
          <a:xfrm>
            <a:off x="1674595" y="3956630"/>
            <a:ext cx="4568399" cy="1457742"/>
            <a:chOff x="787511" y="1095695"/>
            <a:chExt cx="4568399" cy="1457742"/>
          </a:xfrm>
        </p:grpSpPr>
        <p:sp>
          <p:nvSpPr>
            <p:cNvPr id="403" name="Google Shape;403;p34"/>
            <p:cNvSpPr/>
            <p:nvPr/>
          </p:nvSpPr>
          <p:spPr>
            <a:xfrm>
              <a:off x="787511" y="1095695"/>
              <a:ext cx="604800" cy="604800"/>
            </a:xfrm>
            <a:prstGeom prst="ellipse">
              <a:avLst/>
            </a:prstGeom>
            <a:solidFill>
              <a:srgbClr val="94C26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4" name="Google Shape;404;p34"/>
            <p:cNvSpPr/>
            <p:nvPr/>
          </p:nvSpPr>
          <p:spPr>
            <a:xfrm>
              <a:off x="914519" y="1222703"/>
              <a:ext cx="350784" cy="350784"/>
            </a:xfrm>
            <a:prstGeom prst="rect">
              <a:avLst/>
            </a:prstGeom>
            <a:blipFill rotWithShape="1">
              <a:blip r:embed="rId6">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5" name="Google Shape;405;p34"/>
            <p:cNvSpPr/>
            <p:nvPr/>
          </p:nvSpPr>
          <p:spPr>
            <a:xfrm>
              <a:off x="1521911" y="1095695"/>
              <a:ext cx="1425599" cy="60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6" name="Google Shape;406;p34"/>
            <p:cNvSpPr txBox="1"/>
            <p:nvPr/>
          </p:nvSpPr>
          <p:spPr>
            <a:xfrm>
              <a:off x="1521911" y="1095695"/>
              <a:ext cx="1425599" cy="6048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10000"/>
                </a:buClr>
                <a:buSzPts val="2000"/>
                <a:buFont typeface="Calibri"/>
                <a:buNone/>
              </a:pPr>
              <a:r>
                <a:rPr b="0" i="0" lang="en-US" sz="2000" u="none" cap="none" strike="noStrike">
                  <a:solidFill>
                    <a:srgbClr val="010000"/>
                  </a:solidFill>
                  <a:latin typeface="Calibri"/>
                  <a:ea typeface="Calibri"/>
                  <a:cs typeface="Calibri"/>
                  <a:sym typeface="Calibri"/>
                </a:rPr>
                <a:t>Chakras</a:t>
              </a:r>
              <a:endParaRPr/>
            </a:p>
          </p:txBody>
        </p:sp>
        <p:sp>
          <p:nvSpPr>
            <p:cNvPr id="407" name="Google Shape;407;p34"/>
            <p:cNvSpPr/>
            <p:nvPr/>
          </p:nvSpPr>
          <p:spPr>
            <a:xfrm>
              <a:off x="3195911" y="1095695"/>
              <a:ext cx="604800" cy="604800"/>
            </a:xfrm>
            <a:prstGeom prst="ellipse">
              <a:avLst/>
            </a:prstGeom>
            <a:solidFill>
              <a:srgbClr val="94C26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8" name="Google Shape;408;p34"/>
            <p:cNvSpPr/>
            <p:nvPr/>
          </p:nvSpPr>
          <p:spPr>
            <a:xfrm>
              <a:off x="3322919" y="1222703"/>
              <a:ext cx="350784" cy="350784"/>
            </a:xfrm>
            <a:prstGeom prst="rect">
              <a:avLst/>
            </a:prstGeom>
            <a:blipFill rotWithShape="1">
              <a:blip r:embed="rId7">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9" name="Google Shape;409;p34"/>
            <p:cNvSpPr/>
            <p:nvPr/>
          </p:nvSpPr>
          <p:spPr>
            <a:xfrm>
              <a:off x="3930311" y="1095695"/>
              <a:ext cx="1425599" cy="60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0" name="Google Shape;410;p34"/>
            <p:cNvSpPr txBox="1"/>
            <p:nvPr/>
          </p:nvSpPr>
          <p:spPr>
            <a:xfrm>
              <a:off x="3930311" y="1095695"/>
              <a:ext cx="1425599" cy="6048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chemeClr val="lt1"/>
                </a:buClr>
                <a:buSzPts val="2000"/>
                <a:buFont typeface="Calibri"/>
                <a:buNone/>
              </a:pPr>
              <a:r>
                <a:rPr b="0" i="0" lang="en-US" sz="2000" u="none" cap="none" strike="noStrike">
                  <a:solidFill>
                    <a:schemeClr val="lt1"/>
                  </a:solidFill>
                  <a:latin typeface="Calibri"/>
                  <a:ea typeface="Calibri"/>
                  <a:cs typeface="Calibri"/>
                  <a:sym typeface="Calibri"/>
                </a:rPr>
                <a:t>Subtle Bodies</a:t>
              </a:r>
              <a:endParaRPr b="0" i="0" sz="2000" u="none" cap="none" strike="noStrike">
                <a:solidFill>
                  <a:schemeClr val="lt1"/>
                </a:solidFill>
                <a:latin typeface="Calibri"/>
                <a:ea typeface="Calibri"/>
                <a:cs typeface="Calibri"/>
                <a:sym typeface="Calibri"/>
              </a:endParaRPr>
            </a:p>
          </p:txBody>
        </p:sp>
        <p:sp>
          <p:nvSpPr>
            <p:cNvPr id="411" name="Google Shape;411;p34"/>
            <p:cNvSpPr/>
            <p:nvPr/>
          </p:nvSpPr>
          <p:spPr>
            <a:xfrm>
              <a:off x="787511" y="1948637"/>
              <a:ext cx="604800" cy="604800"/>
            </a:xfrm>
            <a:prstGeom prst="ellipse">
              <a:avLst/>
            </a:prstGeom>
            <a:solidFill>
              <a:srgbClr val="94C26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2" name="Google Shape;412;p34"/>
            <p:cNvSpPr/>
            <p:nvPr/>
          </p:nvSpPr>
          <p:spPr>
            <a:xfrm>
              <a:off x="914519" y="2075645"/>
              <a:ext cx="350784" cy="350784"/>
            </a:xfrm>
            <a:prstGeom prst="rect">
              <a:avLst/>
            </a:prstGeom>
            <a:blipFill rotWithShape="1">
              <a:blip r:embed="rId8">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3" name="Google Shape;413;p34"/>
            <p:cNvSpPr/>
            <p:nvPr/>
          </p:nvSpPr>
          <p:spPr>
            <a:xfrm>
              <a:off x="1521911" y="1948637"/>
              <a:ext cx="1425599" cy="60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4" name="Google Shape;414;p34"/>
            <p:cNvSpPr txBox="1"/>
            <p:nvPr/>
          </p:nvSpPr>
          <p:spPr>
            <a:xfrm>
              <a:off x="1521911" y="1948637"/>
              <a:ext cx="1425599" cy="6048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chemeClr val="lt1"/>
                </a:buClr>
                <a:buSzPts val="2000"/>
                <a:buFont typeface="Calibri"/>
                <a:buNone/>
              </a:pPr>
              <a:r>
                <a:rPr b="0" i="0" lang="en-US" sz="2000" u="none" cap="none" strike="noStrike">
                  <a:solidFill>
                    <a:schemeClr val="lt1"/>
                  </a:solidFill>
                  <a:latin typeface="Calibri"/>
                  <a:ea typeface="Calibri"/>
                  <a:cs typeface="Calibri"/>
                  <a:sym typeface="Calibri"/>
                </a:rPr>
                <a:t>Meridians</a:t>
              </a:r>
              <a:endParaRPr b="0" i="0" sz="2000" u="none" cap="none" strike="noStrike">
                <a:solidFill>
                  <a:schemeClr val="lt1"/>
                </a:solidFill>
                <a:latin typeface="Calibri"/>
                <a:ea typeface="Calibri"/>
                <a:cs typeface="Calibri"/>
                <a:sym typeface="Calibri"/>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419" name="Shape 419"/>
        <p:cNvGrpSpPr/>
        <p:nvPr/>
      </p:nvGrpSpPr>
      <p:grpSpPr>
        <a:xfrm>
          <a:off x="0" y="0"/>
          <a:ext cx="0" cy="0"/>
          <a:chOff x="0" y="0"/>
          <a:chExt cx="0" cy="0"/>
        </a:xfrm>
      </p:grpSpPr>
      <p:pic>
        <p:nvPicPr>
          <p:cNvPr descr="night sky with mountains on the horizon" id="420" name="Google Shape;420;p35"/>
          <p:cNvPicPr preferRelativeResize="0"/>
          <p:nvPr>
            <p:ph idx="1" type="body"/>
          </p:nvPr>
        </p:nvPicPr>
        <p:blipFill rotWithShape="1">
          <a:blip r:embed="rId3">
            <a:alphaModFix/>
          </a:blip>
          <a:srcRect b="4555" l="0" r="0" t="4555"/>
          <a:stretch/>
        </p:blipFill>
        <p:spPr>
          <a:xfrm>
            <a:off x="-600" y="-1226"/>
            <a:ext cx="12193201" cy="6860452"/>
          </a:xfrm>
          <a:prstGeom prst="rect">
            <a:avLst/>
          </a:prstGeom>
          <a:noFill/>
          <a:ln cap="flat" cmpd="dbl" w="60325">
            <a:solidFill>
              <a:schemeClr val="lt1">
                <a:alpha val="40000"/>
              </a:schemeClr>
            </a:solidFill>
            <a:prstDash val="solid"/>
            <a:round/>
            <a:headEnd len="sm" w="sm" type="none"/>
            <a:tailEnd len="sm" w="sm" type="none"/>
          </a:ln>
        </p:spPr>
      </p:pic>
      <p:grpSp>
        <p:nvGrpSpPr>
          <p:cNvPr id="421" name="Google Shape;421;p35"/>
          <p:cNvGrpSpPr/>
          <p:nvPr/>
        </p:nvGrpSpPr>
        <p:grpSpPr>
          <a:xfrm>
            <a:off x="3960702" y="2142067"/>
            <a:ext cx="4515470" cy="3725332"/>
            <a:chOff x="1391379" y="0"/>
            <a:chExt cx="4515470" cy="3725332"/>
          </a:xfrm>
        </p:grpSpPr>
        <p:sp>
          <p:nvSpPr>
            <p:cNvPr id="422" name="Google Shape;422;p35"/>
            <p:cNvSpPr/>
            <p:nvPr/>
          </p:nvSpPr>
          <p:spPr>
            <a:xfrm>
              <a:off x="2339515" y="710421"/>
              <a:ext cx="2084337" cy="2084696"/>
            </a:xfrm>
            <a:prstGeom prst="ellipse">
              <a:avLst/>
            </a:prstGeom>
            <a:gradFill>
              <a:gsLst>
                <a:gs pos="0">
                  <a:srgbClr val="E74D77"/>
                </a:gs>
                <a:gs pos="100000">
                  <a:srgbClr val="CD2857"/>
                </a:gs>
              </a:gsLst>
              <a:lin ang="5400000" scaled="0"/>
            </a:gradFill>
            <a:ln>
              <a:noFill/>
            </a:ln>
            <a:effectLst>
              <a:outerShdw blurRad="50800" rotWithShape="0" dir="5400000" dist="38100">
                <a:srgbClr val="000000">
                  <a:alpha val="34901"/>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3" name="Google Shape;423;p35"/>
            <p:cNvSpPr txBox="1"/>
            <p:nvPr/>
          </p:nvSpPr>
          <p:spPr>
            <a:xfrm>
              <a:off x="2644759" y="1015718"/>
              <a:ext cx="1473849" cy="1474102"/>
            </a:xfrm>
            <a:prstGeom prst="rect">
              <a:avLst/>
            </a:prstGeom>
            <a:noFill/>
            <a:ln>
              <a:noFill/>
            </a:ln>
          </p:spPr>
          <p:txBody>
            <a:bodyPr anchorCtr="0" anchor="ctr" bIns="68575" lIns="68575" spcFirstLastPara="1" rIns="68575" wrap="square" tIns="68575">
              <a:noAutofit/>
            </a:bodyPr>
            <a:lstStyle/>
            <a:p>
              <a:pPr indent="0" lvl="0" marL="0" marR="0" rtl="0" algn="ctr">
                <a:lnSpc>
                  <a:spcPct val="90000"/>
                </a:lnSpc>
                <a:spcBef>
                  <a:spcPts val="0"/>
                </a:spcBef>
                <a:spcAft>
                  <a:spcPts val="0"/>
                </a:spcAft>
                <a:buClr>
                  <a:srgbClr val="010000"/>
                </a:buClr>
                <a:buSzPts val="1800"/>
                <a:buFont typeface="Calibri"/>
                <a:buNone/>
              </a:pPr>
              <a:r>
                <a:rPr b="1" i="0" lang="en-US" sz="1800" u="none" cap="none" strike="noStrike">
                  <a:solidFill>
                    <a:srgbClr val="010000"/>
                  </a:solidFill>
                  <a:latin typeface="Calibri"/>
                  <a:ea typeface="Calibri"/>
                  <a:cs typeface="Calibri"/>
                  <a:sym typeface="Calibri"/>
                </a:rPr>
                <a:t>Earth Star</a:t>
              </a:r>
              <a:endParaRPr/>
            </a:p>
          </p:txBody>
        </p:sp>
        <p:sp>
          <p:nvSpPr>
            <p:cNvPr id="424" name="Google Shape;424;p35"/>
            <p:cNvSpPr/>
            <p:nvPr/>
          </p:nvSpPr>
          <p:spPr>
            <a:xfrm>
              <a:off x="2980423" y="2640143"/>
              <a:ext cx="168029" cy="168012"/>
            </a:xfrm>
            <a:prstGeom prst="ellipse">
              <a:avLst/>
            </a:prstGeom>
            <a:gradFill>
              <a:gsLst>
                <a:gs pos="0">
                  <a:srgbClr val="E74D77"/>
                </a:gs>
                <a:gs pos="100000">
                  <a:srgbClr val="CD2857"/>
                </a:gs>
              </a:gsLst>
              <a:lin ang="5400000" scaled="0"/>
            </a:gradFill>
            <a:ln>
              <a:noFill/>
            </a:ln>
            <a:effectLst>
              <a:outerShdw blurRad="50800" rotWithShape="0" dir="5400000" dist="38100">
                <a:srgbClr val="000000">
                  <a:alpha val="34901"/>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5" name="Google Shape;425;p35"/>
            <p:cNvSpPr/>
            <p:nvPr/>
          </p:nvSpPr>
          <p:spPr>
            <a:xfrm>
              <a:off x="4558106" y="1556444"/>
              <a:ext cx="168029" cy="168012"/>
            </a:xfrm>
            <a:prstGeom prst="ellipse">
              <a:avLst/>
            </a:prstGeom>
            <a:gradFill>
              <a:gsLst>
                <a:gs pos="0">
                  <a:srgbClr val="E74D77"/>
                </a:gs>
                <a:gs pos="100000">
                  <a:srgbClr val="CD2857"/>
                </a:gs>
              </a:gsLst>
              <a:lin ang="5400000" scaled="0"/>
            </a:gradFill>
            <a:ln>
              <a:noFill/>
            </a:ln>
            <a:effectLst>
              <a:outerShdw blurRad="50800" rotWithShape="0" dir="5400000" dist="38100">
                <a:srgbClr val="000000">
                  <a:alpha val="34901"/>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6" name="Google Shape;426;p35"/>
            <p:cNvSpPr/>
            <p:nvPr/>
          </p:nvSpPr>
          <p:spPr>
            <a:xfrm>
              <a:off x="3755155" y="2818959"/>
              <a:ext cx="231735" cy="232088"/>
            </a:xfrm>
            <a:prstGeom prst="ellipse">
              <a:avLst/>
            </a:prstGeom>
            <a:gradFill>
              <a:gsLst>
                <a:gs pos="0">
                  <a:srgbClr val="E74D77"/>
                </a:gs>
                <a:gs pos="100000">
                  <a:srgbClr val="CD2857"/>
                </a:gs>
              </a:gsLst>
              <a:lin ang="5400000" scaled="0"/>
            </a:gradFill>
            <a:ln>
              <a:noFill/>
            </a:ln>
            <a:effectLst>
              <a:outerShdw blurRad="50800" rotWithShape="0" dir="5400000" dist="38100">
                <a:srgbClr val="000000">
                  <a:alpha val="34901"/>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7" name="Google Shape;427;p35"/>
            <p:cNvSpPr/>
            <p:nvPr/>
          </p:nvSpPr>
          <p:spPr>
            <a:xfrm>
              <a:off x="3027454" y="944744"/>
              <a:ext cx="168029" cy="168012"/>
            </a:xfrm>
            <a:prstGeom prst="ellipse">
              <a:avLst/>
            </a:prstGeom>
            <a:gradFill>
              <a:gsLst>
                <a:gs pos="0">
                  <a:srgbClr val="E74D77"/>
                </a:gs>
                <a:gs pos="100000">
                  <a:srgbClr val="CD2857"/>
                </a:gs>
              </a:gsLst>
              <a:lin ang="5400000" scaled="0"/>
            </a:gradFill>
            <a:ln>
              <a:noFill/>
            </a:ln>
            <a:effectLst>
              <a:outerShdw blurRad="50800" rotWithShape="0" dir="5400000" dist="38100">
                <a:srgbClr val="000000">
                  <a:alpha val="34901"/>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8" name="Google Shape;428;p35"/>
            <p:cNvSpPr/>
            <p:nvPr/>
          </p:nvSpPr>
          <p:spPr>
            <a:xfrm>
              <a:off x="2498566" y="1906252"/>
              <a:ext cx="168029" cy="168012"/>
            </a:xfrm>
            <a:prstGeom prst="ellipse">
              <a:avLst/>
            </a:prstGeom>
            <a:gradFill>
              <a:gsLst>
                <a:gs pos="0">
                  <a:srgbClr val="E74D77"/>
                </a:gs>
                <a:gs pos="100000">
                  <a:srgbClr val="CD2857"/>
                </a:gs>
              </a:gsLst>
              <a:lin ang="5400000" scaled="0"/>
            </a:gradFill>
            <a:ln>
              <a:noFill/>
            </a:ln>
            <a:effectLst>
              <a:outerShdw blurRad="50800" rotWithShape="0" dir="5400000" dist="38100">
                <a:srgbClr val="000000">
                  <a:alpha val="34901"/>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9" name="Google Shape;429;p35"/>
            <p:cNvSpPr/>
            <p:nvPr/>
          </p:nvSpPr>
          <p:spPr>
            <a:xfrm>
              <a:off x="1391379" y="728211"/>
              <a:ext cx="1209814" cy="1209952"/>
            </a:xfrm>
            <a:prstGeom prst="ellipse">
              <a:avLst/>
            </a:prstGeom>
            <a:gradFill>
              <a:gsLst>
                <a:gs pos="0">
                  <a:srgbClr val="E74D77"/>
                </a:gs>
                <a:gs pos="100000">
                  <a:srgbClr val="CD2857"/>
                </a:gs>
              </a:gsLst>
              <a:lin ang="5400000" scaled="0"/>
            </a:gradFill>
            <a:ln>
              <a:noFill/>
            </a:ln>
            <a:effectLst>
              <a:outerShdw blurRad="50800" rotWithShape="0" dir="5400000" dist="38100">
                <a:srgbClr val="000000">
                  <a:alpha val="34901"/>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0" name="Google Shape;430;p35"/>
            <p:cNvSpPr txBox="1"/>
            <p:nvPr/>
          </p:nvSpPr>
          <p:spPr>
            <a:xfrm>
              <a:off x="1568552" y="905404"/>
              <a:ext cx="855468" cy="855566"/>
            </a:xfrm>
            <a:prstGeom prst="rect">
              <a:avLst/>
            </a:prstGeom>
            <a:noFill/>
            <a:ln>
              <a:noFill/>
            </a:ln>
          </p:spPr>
          <p:txBody>
            <a:bodyPr anchorCtr="0" anchor="ctr" bIns="45700" lIns="45700" spcFirstLastPara="1" rIns="45700" wrap="square" tIns="45700">
              <a:noAutofit/>
            </a:bodyPr>
            <a:lstStyle/>
            <a:p>
              <a:pPr indent="0" lvl="0" marL="0" marR="0" rtl="0" algn="ctr">
                <a:lnSpc>
                  <a:spcPct val="90000"/>
                </a:lnSpc>
                <a:spcBef>
                  <a:spcPts val="0"/>
                </a:spcBef>
                <a:spcAft>
                  <a:spcPts val="0"/>
                </a:spcAft>
                <a:buClr>
                  <a:schemeClr val="lt1"/>
                </a:buClr>
                <a:buSzPts val="1200"/>
                <a:buFont typeface="Calibri"/>
                <a:buNone/>
              </a:pPr>
              <a:r>
                <a:rPr b="1" i="0" lang="en-US" sz="1200" u="none" cap="none" strike="noStrike">
                  <a:solidFill>
                    <a:schemeClr val="lt1"/>
                  </a:solidFill>
                  <a:latin typeface="Calibri"/>
                  <a:ea typeface="Calibri"/>
                  <a:cs typeface="Calibri"/>
                  <a:sym typeface="Calibri"/>
                </a:rPr>
                <a:t>Base</a:t>
              </a:r>
              <a:endParaRPr b="1" i="0" sz="1200" u="none" cap="none" strike="noStrike">
                <a:solidFill>
                  <a:schemeClr val="lt1"/>
                </a:solidFill>
                <a:latin typeface="Calibri"/>
                <a:ea typeface="Calibri"/>
                <a:cs typeface="Calibri"/>
                <a:sym typeface="Calibri"/>
              </a:endParaRPr>
            </a:p>
          </p:txBody>
        </p:sp>
        <p:sp>
          <p:nvSpPr>
            <p:cNvPr id="431" name="Google Shape;431;p35"/>
            <p:cNvSpPr/>
            <p:nvPr/>
          </p:nvSpPr>
          <p:spPr>
            <a:xfrm>
              <a:off x="3294677" y="952195"/>
              <a:ext cx="231735" cy="232088"/>
            </a:xfrm>
            <a:prstGeom prst="ellipse">
              <a:avLst/>
            </a:prstGeom>
            <a:gradFill>
              <a:gsLst>
                <a:gs pos="0">
                  <a:srgbClr val="E74D77"/>
                </a:gs>
                <a:gs pos="100000">
                  <a:srgbClr val="CD2857"/>
                </a:gs>
              </a:gsLst>
              <a:lin ang="5400000" scaled="0"/>
            </a:gradFill>
            <a:ln>
              <a:noFill/>
            </a:ln>
            <a:effectLst>
              <a:outerShdw blurRad="50800" rotWithShape="0" dir="5400000" dist="38100">
                <a:srgbClr val="000000">
                  <a:alpha val="34901"/>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2" name="Google Shape;432;p35"/>
            <p:cNvSpPr/>
            <p:nvPr/>
          </p:nvSpPr>
          <p:spPr>
            <a:xfrm>
              <a:off x="1767872" y="2182300"/>
              <a:ext cx="419005" cy="419099"/>
            </a:xfrm>
            <a:prstGeom prst="ellipse">
              <a:avLst/>
            </a:prstGeom>
            <a:gradFill>
              <a:gsLst>
                <a:gs pos="0">
                  <a:srgbClr val="E74D77"/>
                </a:gs>
                <a:gs pos="100000">
                  <a:srgbClr val="CD2857"/>
                </a:gs>
              </a:gsLst>
              <a:lin ang="5400000" scaled="0"/>
            </a:gradFill>
            <a:ln>
              <a:noFill/>
            </a:ln>
            <a:effectLst>
              <a:outerShdw blurRad="50800" rotWithShape="0" dir="5400000" dist="38100">
                <a:srgbClr val="000000">
                  <a:alpha val="34901"/>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3" name="Google Shape;433;p35"/>
            <p:cNvSpPr/>
            <p:nvPr/>
          </p:nvSpPr>
          <p:spPr>
            <a:xfrm>
              <a:off x="4589769" y="410241"/>
              <a:ext cx="1317080" cy="1317230"/>
            </a:xfrm>
            <a:prstGeom prst="ellipse">
              <a:avLst/>
            </a:prstGeom>
            <a:gradFill>
              <a:gsLst>
                <a:gs pos="0">
                  <a:srgbClr val="E74D77"/>
                </a:gs>
                <a:gs pos="100000">
                  <a:srgbClr val="CD2857"/>
                </a:gs>
              </a:gsLst>
              <a:lin ang="5400000" scaled="0"/>
            </a:gradFill>
            <a:ln>
              <a:noFill/>
            </a:ln>
            <a:effectLst>
              <a:outerShdw blurRad="50800" rotWithShape="0" dir="5400000" dist="38100">
                <a:srgbClr val="000000">
                  <a:alpha val="34901"/>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4" name="Google Shape;434;p35"/>
            <p:cNvSpPr txBox="1"/>
            <p:nvPr/>
          </p:nvSpPr>
          <p:spPr>
            <a:xfrm>
              <a:off x="4782651" y="603145"/>
              <a:ext cx="931316" cy="931422"/>
            </a:xfrm>
            <a:prstGeom prst="rect">
              <a:avLst/>
            </a:prstGeom>
            <a:noFill/>
            <a:ln>
              <a:noFill/>
            </a:ln>
          </p:spPr>
          <p:txBody>
            <a:bodyPr anchorCtr="0" anchor="ctr" bIns="45700" lIns="45700" spcFirstLastPara="1" rIns="45700" wrap="square" tIns="45700">
              <a:noAutofit/>
            </a:bodyPr>
            <a:lstStyle/>
            <a:p>
              <a:pPr indent="0" lvl="0" marL="0" marR="0" rtl="0" algn="ctr">
                <a:lnSpc>
                  <a:spcPct val="90000"/>
                </a:lnSpc>
                <a:spcBef>
                  <a:spcPts val="0"/>
                </a:spcBef>
                <a:spcAft>
                  <a:spcPts val="0"/>
                </a:spcAft>
                <a:buClr>
                  <a:schemeClr val="lt1"/>
                </a:buClr>
                <a:buSzPts val="1200"/>
                <a:buFont typeface="Calibri"/>
                <a:buNone/>
              </a:pPr>
              <a:r>
                <a:rPr b="1" i="0" lang="en-US" sz="1200" u="none" cap="none" strike="noStrike">
                  <a:solidFill>
                    <a:schemeClr val="lt1"/>
                  </a:solidFill>
                  <a:latin typeface="Calibri"/>
                  <a:ea typeface="Calibri"/>
                  <a:cs typeface="Calibri"/>
                  <a:sym typeface="Calibri"/>
                </a:rPr>
                <a:t>Sacral</a:t>
              </a:r>
              <a:endParaRPr b="1" i="0" sz="1200" u="none" cap="none" strike="noStrike">
                <a:solidFill>
                  <a:schemeClr val="lt1"/>
                </a:solidFill>
                <a:latin typeface="Calibri"/>
                <a:ea typeface="Calibri"/>
                <a:cs typeface="Calibri"/>
                <a:sym typeface="Calibri"/>
              </a:endParaRPr>
            </a:p>
          </p:txBody>
        </p:sp>
        <p:sp>
          <p:nvSpPr>
            <p:cNvPr id="435" name="Google Shape;435;p35"/>
            <p:cNvSpPr/>
            <p:nvPr/>
          </p:nvSpPr>
          <p:spPr>
            <a:xfrm>
              <a:off x="4259672" y="1272946"/>
              <a:ext cx="231735" cy="232088"/>
            </a:xfrm>
            <a:prstGeom prst="ellipse">
              <a:avLst/>
            </a:prstGeom>
            <a:gradFill>
              <a:gsLst>
                <a:gs pos="0">
                  <a:srgbClr val="E74D77"/>
                </a:gs>
                <a:gs pos="100000">
                  <a:srgbClr val="CD2857"/>
                </a:gs>
              </a:gsLst>
              <a:lin ang="5400000" scaled="0"/>
            </a:gradFill>
            <a:ln>
              <a:noFill/>
            </a:ln>
            <a:effectLst>
              <a:outerShdw blurRad="50800" rotWithShape="0" dir="5400000" dist="38100">
                <a:srgbClr val="000000">
                  <a:alpha val="34901"/>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6" name="Google Shape;436;p35"/>
            <p:cNvSpPr/>
            <p:nvPr/>
          </p:nvSpPr>
          <p:spPr>
            <a:xfrm>
              <a:off x="1608394" y="2681122"/>
              <a:ext cx="168029" cy="168012"/>
            </a:xfrm>
            <a:prstGeom prst="ellipse">
              <a:avLst/>
            </a:prstGeom>
            <a:gradFill>
              <a:gsLst>
                <a:gs pos="0">
                  <a:srgbClr val="E74D77"/>
                </a:gs>
                <a:gs pos="100000">
                  <a:srgbClr val="CD2857"/>
                </a:gs>
              </a:gsLst>
              <a:lin ang="5400000" scaled="0"/>
            </a:gradFill>
            <a:ln>
              <a:noFill/>
            </a:ln>
            <a:effectLst>
              <a:outerShdw blurRad="50800" rotWithShape="0" dir="5400000" dist="38100">
                <a:srgbClr val="000000">
                  <a:alpha val="34901"/>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7" name="Google Shape;437;p35"/>
            <p:cNvSpPr/>
            <p:nvPr/>
          </p:nvSpPr>
          <p:spPr>
            <a:xfrm>
              <a:off x="3282705" y="2441955"/>
              <a:ext cx="168029" cy="168012"/>
            </a:xfrm>
            <a:prstGeom prst="ellipse">
              <a:avLst/>
            </a:prstGeom>
            <a:gradFill>
              <a:gsLst>
                <a:gs pos="0">
                  <a:srgbClr val="E74D77"/>
                </a:gs>
                <a:gs pos="100000">
                  <a:srgbClr val="CD2857"/>
                </a:gs>
              </a:gsLst>
              <a:lin ang="5400000" scaled="0"/>
            </a:gradFill>
            <a:ln>
              <a:noFill/>
            </a:ln>
            <a:effectLst>
              <a:outerShdw blurRad="50800" rotWithShape="0" dir="5400000" dist="38100">
                <a:srgbClr val="000000">
                  <a:alpha val="34901"/>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8" name="Google Shape;438;p35"/>
            <p:cNvSpPr/>
            <p:nvPr/>
          </p:nvSpPr>
          <p:spPr>
            <a:xfrm>
              <a:off x="5036542" y="2152497"/>
              <a:ext cx="847416" cy="847513"/>
            </a:xfrm>
            <a:prstGeom prst="ellipse">
              <a:avLst/>
            </a:prstGeom>
            <a:gradFill>
              <a:gsLst>
                <a:gs pos="0">
                  <a:srgbClr val="E74D77"/>
                </a:gs>
                <a:gs pos="100000">
                  <a:srgbClr val="CD2857"/>
                </a:gs>
              </a:gsLst>
              <a:lin ang="5400000" scaled="0"/>
            </a:gradFill>
            <a:ln>
              <a:noFill/>
            </a:ln>
            <a:effectLst>
              <a:outerShdw blurRad="50800" rotWithShape="0" dir="5400000" dist="38100">
                <a:srgbClr val="000000">
                  <a:alpha val="34901"/>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9" name="Google Shape;439;p35"/>
            <p:cNvSpPr txBox="1"/>
            <p:nvPr/>
          </p:nvSpPr>
          <p:spPr>
            <a:xfrm>
              <a:off x="5160643" y="2276612"/>
              <a:ext cx="599214" cy="599283"/>
            </a:xfrm>
            <a:prstGeom prst="rect">
              <a:avLst/>
            </a:prstGeom>
            <a:noFill/>
            <a:ln>
              <a:noFill/>
            </a:ln>
          </p:spPr>
          <p:txBody>
            <a:bodyPr anchorCtr="0" anchor="ctr" bIns="53325" lIns="53325" spcFirstLastPara="1" rIns="53325" wrap="square" tIns="53325">
              <a:noAutofit/>
            </a:bodyPr>
            <a:lstStyle/>
            <a:p>
              <a:pPr indent="0" lvl="0" marL="0" marR="0" rtl="0" algn="ctr">
                <a:lnSpc>
                  <a:spcPct val="90000"/>
                </a:lnSpc>
                <a:spcBef>
                  <a:spcPts val="0"/>
                </a:spcBef>
                <a:spcAft>
                  <a:spcPts val="0"/>
                </a:spcAft>
                <a:buClr>
                  <a:schemeClr val="lt1"/>
                </a:buClr>
                <a:buSzPts val="1400"/>
                <a:buFont typeface="Calibri"/>
                <a:buNone/>
              </a:pPr>
              <a:r>
                <a:rPr b="1" i="0" lang="en-US" sz="1400" u="none" cap="none" strike="noStrike">
                  <a:solidFill>
                    <a:schemeClr val="lt1"/>
                  </a:solidFill>
                  <a:latin typeface="Calibri"/>
                  <a:ea typeface="Calibri"/>
                  <a:cs typeface="Calibri"/>
                  <a:sym typeface="Calibri"/>
                </a:rPr>
                <a:t>Solar Plexus</a:t>
              </a:r>
              <a:endParaRPr/>
            </a:p>
          </p:txBody>
        </p:sp>
        <p:sp>
          <p:nvSpPr>
            <p:cNvPr id="440" name="Google Shape;440;p35"/>
            <p:cNvSpPr/>
            <p:nvPr/>
          </p:nvSpPr>
          <p:spPr>
            <a:xfrm>
              <a:off x="4797538" y="2123067"/>
              <a:ext cx="168029" cy="168012"/>
            </a:xfrm>
            <a:prstGeom prst="ellipse">
              <a:avLst/>
            </a:prstGeom>
            <a:gradFill>
              <a:gsLst>
                <a:gs pos="0">
                  <a:srgbClr val="E74D77"/>
                </a:gs>
                <a:gs pos="100000">
                  <a:srgbClr val="CD2857"/>
                </a:gs>
              </a:gsLst>
              <a:lin ang="5400000" scaled="0"/>
            </a:gradFill>
            <a:ln>
              <a:noFill/>
            </a:ln>
            <a:effectLst>
              <a:outerShdw blurRad="50800" rotWithShape="0" dir="5400000" dist="38100">
                <a:srgbClr val="000000">
                  <a:alpha val="34901"/>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1" name="Google Shape;441;p35"/>
            <p:cNvSpPr/>
            <p:nvPr/>
          </p:nvSpPr>
          <p:spPr>
            <a:xfrm>
              <a:off x="2604173" y="2877819"/>
              <a:ext cx="847416" cy="847513"/>
            </a:xfrm>
            <a:prstGeom prst="ellipse">
              <a:avLst/>
            </a:prstGeom>
            <a:gradFill>
              <a:gsLst>
                <a:gs pos="0">
                  <a:srgbClr val="E74D77"/>
                </a:gs>
                <a:gs pos="100000">
                  <a:srgbClr val="CD2857"/>
                </a:gs>
              </a:gsLst>
              <a:lin ang="5400000" scaled="0"/>
            </a:gradFill>
            <a:ln>
              <a:noFill/>
            </a:ln>
            <a:effectLst>
              <a:outerShdw blurRad="50800" rotWithShape="0" dir="5400000" dist="38100">
                <a:srgbClr val="000000">
                  <a:alpha val="34901"/>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2" name="Google Shape;442;p35"/>
            <p:cNvSpPr txBox="1"/>
            <p:nvPr/>
          </p:nvSpPr>
          <p:spPr>
            <a:xfrm>
              <a:off x="2728274" y="3001934"/>
              <a:ext cx="599214" cy="599283"/>
            </a:xfrm>
            <a:prstGeom prst="rect">
              <a:avLst/>
            </a:prstGeom>
            <a:noFill/>
            <a:ln>
              <a:noFill/>
            </a:ln>
          </p:spPr>
          <p:txBody>
            <a:bodyPr anchorCtr="0" anchor="ctr" bIns="53325" lIns="53325" spcFirstLastPara="1" rIns="53325" wrap="square" tIns="53325">
              <a:noAutofit/>
            </a:bodyPr>
            <a:lstStyle/>
            <a:p>
              <a:pPr indent="0" lvl="0" marL="0" marR="0" rtl="0" algn="ctr">
                <a:lnSpc>
                  <a:spcPct val="90000"/>
                </a:lnSpc>
                <a:spcBef>
                  <a:spcPts val="0"/>
                </a:spcBef>
                <a:spcAft>
                  <a:spcPts val="0"/>
                </a:spcAft>
                <a:buClr>
                  <a:schemeClr val="lt1"/>
                </a:buClr>
                <a:buSzPts val="1400"/>
                <a:buFont typeface="Calibri"/>
                <a:buNone/>
              </a:pPr>
              <a:r>
                <a:rPr b="1" i="0" lang="en-US" sz="1400" u="none" cap="none" strike="noStrike">
                  <a:solidFill>
                    <a:schemeClr val="lt1"/>
                  </a:solidFill>
                  <a:latin typeface="Calibri"/>
                  <a:ea typeface="Calibri"/>
                  <a:cs typeface="Calibri"/>
                  <a:sym typeface="Calibri"/>
                </a:rPr>
                <a:t>Heart</a:t>
              </a:r>
              <a:endParaRPr b="1" i="0" sz="1400" u="none" cap="none" strike="noStrike">
                <a:solidFill>
                  <a:schemeClr val="lt1"/>
                </a:solidFill>
                <a:latin typeface="Calibri"/>
                <a:ea typeface="Calibri"/>
                <a:cs typeface="Calibri"/>
                <a:sym typeface="Calibri"/>
              </a:endParaRPr>
            </a:p>
          </p:txBody>
        </p:sp>
        <p:sp>
          <p:nvSpPr>
            <p:cNvPr id="443" name="Google Shape;443;p35"/>
            <p:cNvSpPr/>
            <p:nvPr/>
          </p:nvSpPr>
          <p:spPr>
            <a:xfrm>
              <a:off x="3360948" y="2849134"/>
              <a:ext cx="168029" cy="168012"/>
            </a:xfrm>
            <a:prstGeom prst="ellipse">
              <a:avLst/>
            </a:prstGeom>
            <a:gradFill>
              <a:gsLst>
                <a:gs pos="0">
                  <a:srgbClr val="E74D77"/>
                </a:gs>
                <a:gs pos="100000">
                  <a:srgbClr val="CD2857"/>
                </a:gs>
              </a:gsLst>
              <a:lin ang="5400000" scaled="0"/>
            </a:gradFill>
            <a:ln>
              <a:noFill/>
            </a:ln>
            <a:effectLst>
              <a:outerShdw blurRad="50800" rotWithShape="0" dir="5400000" dist="38100">
                <a:srgbClr val="000000">
                  <a:alpha val="34901"/>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4" name="Google Shape;444;p35"/>
            <p:cNvSpPr/>
            <p:nvPr/>
          </p:nvSpPr>
          <p:spPr>
            <a:xfrm>
              <a:off x="3412255" y="0"/>
              <a:ext cx="847416" cy="847513"/>
            </a:xfrm>
            <a:prstGeom prst="ellipse">
              <a:avLst/>
            </a:prstGeom>
            <a:gradFill>
              <a:gsLst>
                <a:gs pos="0">
                  <a:srgbClr val="E74D77"/>
                </a:gs>
                <a:gs pos="100000">
                  <a:srgbClr val="CD2857"/>
                </a:gs>
              </a:gsLst>
              <a:lin ang="5400000" scaled="0"/>
            </a:gradFill>
            <a:ln>
              <a:noFill/>
            </a:ln>
            <a:effectLst>
              <a:outerShdw blurRad="50800" rotWithShape="0" dir="5400000" dist="38100">
                <a:srgbClr val="000000">
                  <a:alpha val="34901"/>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5" name="Google Shape;445;p35"/>
            <p:cNvSpPr txBox="1"/>
            <p:nvPr/>
          </p:nvSpPr>
          <p:spPr>
            <a:xfrm>
              <a:off x="3536356" y="124115"/>
              <a:ext cx="599214" cy="599283"/>
            </a:xfrm>
            <a:prstGeom prst="rect">
              <a:avLst/>
            </a:prstGeom>
            <a:noFill/>
            <a:ln>
              <a:noFill/>
            </a:ln>
          </p:spPr>
          <p:txBody>
            <a:bodyPr anchorCtr="0" anchor="ctr" bIns="53325" lIns="53325" spcFirstLastPara="1" rIns="53325" wrap="square" tIns="53325">
              <a:noAutofit/>
            </a:bodyPr>
            <a:lstStyle/>
            <a:p>
              <a:pPr indent="0" lvl="0" marL="0" marR="0" rtl="0" algn="ctr">
                <a:lnSpc>
                  <a:spcPct val="90000"/>
                </a:lnSpc>
                <a:spcBef>
                  <a:spcPts val="0"/>
                </a:spcBef>
                <a:spcAft>
                  <a:spcPts val="0"/>
                </a:spcAft>
                <a:buClr>
                  <a:schemeClr val="lt1"/>
                </a:buClr>
                <a:buSzPts val="1400"/>
                <a:buFont typeface="Calibri"/>
                <a:buNone/>
              </a:pPr>
              <a:r>
                <a:rPr b="1" i="0" lang="en-US" sz="1400" u="none" cap="none" strike="noStrike">
                  <a:solidFill>
                    <a:schemeClr val="lt1"/>
                  </a:solidFill>
                  <a:latin typeface="Calibri"/>
                  <a:ea typeface="Calibri"/>
                  <a:cs typeface="Calibri"/>
                  <a:sym typeface="Calibri"/>
                </a:rPr>
                <a:t>Throat</a:t>
              </a:r>
              <a:endParaRPr/>
            </a:p>
          </p:txBody>
        </p:sp>
        <p:sp>
          <p:nvSpPr>
            <p:cNvPr id="446" name="Google Shape;446;p35"/>
            <p:cNvSpPr/>
            <p:nvPr/>
          </p:nvSpPr>
          <p:spPr>
            <a:xfrm>
              <a:off x="2367307" y="918667"/>
              <a:ext cx="168029" cy="168012"/>
            </a:xfrm>
            <a:prstGeom prst="ellipse">
              <a:avLst/>
            </a:prstGeom>
            <a:gradFill>
              <a:gsLst>
                <a:gs pos="0">
                  <a:srgbClr val="E74D77"/>
                </a:gs>
                <a:gs pos="100000">
                  <a:srgbClr val="CD2857"/>
                </a:gs>
              </a:gsLst>
              <a:lin ang="5400000" scaled="0"/>
            </a:gradFill>
            <a:ln>
              <a:noFill/>
            </a:ln>
            <a:effectLst>
              <a:outerShdw blurRad="50800" rotWithShape="0" dir="5400000" dist="38100">
                <a:srgbClr val="000000">
                  <a:alpha val="34901"/>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7" name="Google Shape;447;p35"/>
            <p:cNvSpPr/>
            <p:nvPr/>
          </p:nvSpPr>
          <p:spPr>
            <a:xfrm>
              <a:off x="4323805" y="208618"/>
              <a:ext cx="168029" cy="168012"/>
            </a:xfrm>
            <a:prstGeom prst="ellipse">
              <a:avLst/>
            </a:prstGeom>
            <a:gradFill>
              <a:gsLst>
                <a:gs pos="0">
                  <a:srgbClr val="E74D77"/>
                </a:gs>
                <a:gs pos="100000">
                  <a:srgbClr val="CD2857"/>
                </a:gs>
              </a:gsLst>
              <a:lin ang="5400000" scaled="0"/>
            </a:gradFill>
            <a:ln>
              <a:noFill/>
            </a:ln>
            <a:effectLst>
              <a:outerShdw blurRad="50800" rotWithShape="0" dir="5400000" dist="38100">
                <a:srgbClr val="000000">
                  <a:alpha val="34901"/>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48" name="Google Shape;448;p35"/>
          <p:cNvSpPr txBox="1"/>
          <p:nvPr>
            <p:ph type="title"/>
          </p:nvPr>
        </p:nvSpPr>
        <p:spPr>
          <a:xfrm>
            <a:off x="2408903" y="787400"/>
            <a:ext cx="7390680" cy="1278467"/>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Clr>
                <a:schemeClr val="lt1"/>
              </a:buClr>
              <a:buSzPts val="3600"/>
              <a:buFont typeface="Calibri"/>
              <a:buNone/>
            </a:pPr>
            <a:r>
              <a:rPr lang="en-US"/>
              <a:t>CHAKRAS</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452" name="Shape 452"/>
        <p:cNvGrpSpPr/>
        <p:nvPr/>
      </p:nvGrpSpPr>
      <p:grpSpPr>
        <a:xfrm>
          <a:off x="0" y="0"/>
          <a:ext cx="0" cy="0"/>
          <a:chOff x="0" y="0"/>
          <a:chExt cx="0" cy="0"/>
        </a:xfrm>
      </p:grpSpPr>
      <p:sp>
        <p:nvSpPr>
          <p:cNvPr id="453" name="Google Shape;453;p36"/>
          <p:cNvSpPr txBox="1"/>
          <p:nvPr>
            <p:ph type="title"/>
          </p:nvPr>
        </p:nvSpPr>
        <p:spPr>
          <a:xfrm>
            <a:off x="685801" y="609600"/>
            <a:ext cx="10131425" cy="1456267"/>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Clr>
                <a:schemeClr val="lt1"/>
              </a:buClr>
              <a:buSzPts val="3600"/>
              <a:buFont typeface="Calibri"/>
              <a:buNone/>
            </a:pPr>
            <a:r>
              <a:rPr lang="en-US"/>
              <a:t>CHAKRAS</a:t>
            </a:r>
            <a:endParaRPr/>
          </a:p>
        </p:txBody>
      </p:sp>
      <p:sp>
        <p:nvSpPr>
          <p:cNvPr id="454" name="Google Shape;454;p36"/>
          <p:cNvSpPr txBox="1"/>
          <p:nvPr>
            <p:ph idx="1" type="body"/>
          </p:nvPr>
        </p:nvSpPr>
        <p:spPr>
          <a:xfrm>
            <a:off x="685801" y="2142067"/>
            <a:ext cx="10131425" cy="3649133"/>
          </a:xfrm>
          <a:prstGeom prst="rect">
            <a:avLst/>
          </a:prstGeom>
          <a:noFill/>
          <a:ln>
            <a:noFill/>
          </a:ln>
        </p:spPr>
        <p:txBody>
          <a:bodyPr anchorCtr="0" anchor="ctr" bIns="45700" lIns="91425" spcFirstLastPara="1" rIns="91425" wrap="square" tIns="45700">
            <a:noAutofit/>
          </a:bodyPr>
          <a:lstStyle/>
          <a:p>
            <a:pPr indent="-285750" lvl="0" marL="285750" rtl="0" algn="l">
              <a:lnSpc>
                <a:spcPct val="80000"/>
              </a:lnSpc>
              <a:spcBef>
                <a:spcPts val="0"/>
              </a:spcBef>
              <a:spcAft>
                <a:spcPts val="0"/>
              </a:spcAft>
              <a:buSzPts val="720"/>
              <a:buChar char="•"/>
            </a:pPr>
            <a:r>
              <a:rPr lang="en-US" sz="720"/>
              <a:t>EACH CHAKRA SERVES A SPECIFIC FUNCTION AND CONTAINS SPECIFIC INFORMATION AS WELL AS RELATING TO AN ENDOCRINE  GLAND – INTERRELATING THE ENERGY ANATOMY WITH THE PHYSICAL PHYSIOLOGY</a:t>
            </a:r>
            <a:endParaRPr/>
          </a:p>
          <a:p>
            <a:pPr indent="-285750" lvl="0" marL="285750" rtl="0" algn="l">
              <a:lnSpc>
                <a:spcPct val="80000"/>
              </a:lnSpc>
              <a:spcBef>
                <a:spcPts val="1000"/>
              </a:spcBef>
              <a:spcAft>
                <a:spcPts val="0"/>
              </a:spcAft>
              <a:buSzPts val="720"/>
              <a:buChar char="•"/>
            </a:pPr>
            <a:r>
              <a:rPr b="1" lang="en-US" sz="720"/>
              <a:t>#1 Root Chakra </a:t>
            </a:r>
            <a:r>
              <a:rPr b="1" i="1" lang="en-US" sz="720"/>
              <a:t>(Muladhara)</a:t>
            </a:r>
            <a:endParaRPr sz="720"/>
          </a:p>
          <a:p>
            <a:pPr indent="-285750" lvl="0" marL="285750" rtl="0" algn="l">
              <a:lnSpc>
                <a:spcPct val="80000"/>
              </a:lnSpc>
              <a:spcBef>
                <a:spcPts val="1000"/>
              </a:spcBef>
              <a:spcAft>
                <a:spcPts val="0"/>
              </a:spcAft>
              <a:buSzPts val="720"/>
              <a:buChar char="•"/>
            </a:pPr>
            <a:r>
              <a:rPr lang="en-US" sz="720"/>
              <a:t>Located at the base or root, </a:t>
            </a:r>
            <a:r>
              <a:rPr i="1" lang="en-US" sz="720" u="sng">
                <a:solidFill>
                  <a:schemeClr val="hlink"/>
                </a:solidFill>
                <a:hlinkClick r:id="rId3"/>
              </a:rPr>
              <a:t>the perineum</a:t>
            </a:r>
            <a:r>
              <a:rPr lang="en-US" sz="720"/>
              <a:t>, </a:t>
            </a:r>
            <a:r>
              <a:rPr b="1" lang="en-US" sz="720"/>
              <a:t>this chakra represents grounding, and survival needs</a:t>
            </a:r>
            <a:r>
              <a:rPr lang="en-US" sz="720"/>
              <a:t> like shelter and security, often a good one to focus on if you travel a lot and don’t always have a fixed home or sense of security. Associated with the color red and the spinal column, the kidneys, legs and colon.</a:t>
            </a:r>
            <a:endParaRPr sz="720"/>
          </a:p>
          <a:p>
            <a:pPr indent="-285750" lvl="0" marL="285750" rtl="0" algn="l">
              <a:lnSpc>
                <a:spcPct val="80000"/>
              </a:lnSpc>
              <a:spcBef>
                <a:spcPts val="1000"/>
              </a:spcBef>
              <a:spcAft>
                <a:spcPts val="0"/>
              </a:spcAft>
              <a:buSzPts val="720"/>
              <a:buChar char="•"/>
            </a:pPr>
            <a:r>
              <a:rPr b="1" lang="en-US" sz="720"/>
              <a:t>#2 Sacral Chakra </a:t>
            </a:r>
            <a:r>
              <a:rPr b="1" i="1" lang="en-US" sz="720"/>
              <a:t>(Svadisthana)</a:t>
            </a:r>
            <a:endParaRPr sz="720"/>
          </a:p>
          <a:p>
            <a:pPr indent="-285750" lvl="0" marL="285750" rtl="0" algn="l">
              <a:lnSpc>
                <a:spcPct val="80000"/>
              </a:lnSpc>
              <a:spcBef>
                <a:spcPts val="1000"/>
              </a:spcBef>
              <a:spcAft>
                <a:spcPts val="0"/>
              </a:spcAft>
              <a:buSzPts val="720"/>
              <a:buChar char="•"/>
            </a:pPr>
            <a:r>
              <a:rPr lang="en-US" sz="720"/>
              <a:t>Located by </a:t>
            </a:r>
            <a:r>
              <a:rPr lang="en-US" sz="720" u="sng">
                <a:solidFill>
                  <a:schemeClr val="hlink"/>
                </a:solidFill>
                <a:hlinkClick r:id="rId4"/>
              </a:rPr>
              <a:t>the </a:t>
            </a:r>
            <a:r>
              <a:rPr i="1" lang="en-US" sz="720" u="sng">
                <a:solidFill>
                  <a:schemeClr val="hlink"/>
                </a:solidFill>
                <a:hlinkClick r:id="rId5"/>
              </a:rPr>
              <a:t>Sacrum</a:t>
            </a:r>
            <a:r>
              <a:rPr lang="en-US" sz="720"/>
              <a:t>, a large piece of bone at the base of the spine, but above the coccyx. This </a:t>
            </a:r>
            <a:r>
              <a:rPr b="1" lang="en-US" sz="720"/>
              <a:t>chakra represents pleasure, emotional balance and sexuality</a:t>
            </a:r>
            <a:r>
              <a:rPr lang="en-US" sz="720"/>
              <a:t>. Associated with the color orange and the reproductive organs, prostate and bladder.</a:t>
            </a:r>
            <a:endParaRPr sz="720"/>
          </a:p>
          <a:p>
            <a:pPr indent="-285750" lvl="0" marL="285750" rtl="0" algn="l">
              <a:lnSpc>
                <a:spcPct val="80000"/>
              </a:lnSpc>
              <a:spcBef>
                <a:spcPts val="1000"/>
              </a:spcBef>
              <a:spcAft>
                <a:spcPts val="0"/>
              </a:spcAft>
              <a:buSzPts val="720"/>
              <a:buChar char="•"/>
            </a:pPr>
            <a:r>
              <a:rPr b="1" lang="en-US" sz="720"/>
              <a:t>#3 Navel Chakra </a:t>
            </a:r>
            <a:r>
              <a:rPr b="1" i="1" lang="en-US" sz="720"/>
              <a:t>(Manipura)</a:t>
            </a:r>
            <a:endParaRPr sz="720"/>
          </a:p>
          <a:p>
            <a:pPr indent="-285750" lvl="0" marL="285750" rtl="0" algn="l">
              <a:lnSpc>
                <a:spcPct val="80000"/>
              </a:lnSpc>
              <a:spcBef>
                <a:spcPts val="1000"/>
              </a:spcBef>
              <a:spcAft>
                <a:spcPts val="0"/>
              </a:spcAft>
              <a:buSzPts val="720"/>
              <a:buChar char="•"/>
            </a:pPr>
            <a:r>
              <a:rPr lang="en-US" sz="720"/>
              <a:t>Located by the belly button, </a:t>
            </a:r>
            <a:r>
              <a:rPr b="1" lang="en-US" sz="720"/>
              <a:t>this chakra represents our willpower and assertion</a:t>
            </a:r>
            <a:r>
              <a:rPr lang="en-US" sz="720"/>
              <a:t>, it is yellow in colour and associated with the pancreas, liver and stomach.</a:t>
            </a:r>
            <a:endParaRPr sz="720"/>
          </a:p>
          <a:p>
            <a:pPr indent="-285750" lvl="0" marL="285750" rtl="0" algn="l">
              <a:lnSpc>
                <a:spcPct val="80000"/>
              </a:lnSpc>
              <a:spcBef>
                <a:spcPts val="1000"/>
              </a:spcBef>
              <a:spcAft>
                <a:spcPts val="0"/>
              </a:spcAft>
              <a:buSzPts val="720"/>
              <a:buChar char="•"/>
            </a:pPr>
            <a:r>
              <a:rPr b="1" lang="en-US" sz="720"/>
              <a:t>#4 Heart Chakra </a:t>
            </a:r>
            <a:r>
              <a:rPr b="1" i="1" lang="en-US" sz="720"/>
              <a:t>(Anahata)</a:t>
            </a:r>
            <a:endParaRPr sz="720"/>
          </a:p>
          <a:p>
            <a:pPr indent="-285750" lvl="0" marL="285750" rtl="0" algn="l">
              <a:lnSpc>
                <a:spcPct val="80000"/>
              </a:lnSpc>
              <a:spcBef>
                <a:spcPts val="1000"/>
              </a:spcBef>
              <a:spcAft>
                <a:spcPts val="0"/>
              </a:spcAft>
              <a:buSzPts val="720"/>
              <a:buChar char="•"/>
            </a:pPr>
            <a:r>
              <a:rPr lang="en-US" sz="720"/>
              <a:t>Located centrally near the heart, this </a:t>
            </a:r>
            <a:r>
              <a:rPr b="1" lang="en-US" sz="720"/>
              <a:t>chakra represents of course, love, unconditional love, acceptance, compassion and intuitiveness.</a:t>
            </a:r>
            <a:r>
              <a:rPr lang="en-US" sz="720"/>
              <a:t> The color is green and the associated organs are the heart, the circulatory system, the arms and hands.</a:t>
            </a:r>
            <a:endParaRPr sz="720"/>
          </a:p>
          <a:p>
            <a:pPr indent="-285750" lvl="0" marL="285750" rtl="0" algn="l">
              <a:lnSpc>
                <a:spcPct val="80000"/>
              </a:lnSpc>
              <a:spcBef>
                <a:spcPts val="1000"/>
              </a:spcBef>
              <a:spcAft>
                <a:spcPts val="0"/>
              </a:spcAft>
              <a:buSzPts val="720"/>
              <a:buChar char="•"/>
            </a:pPr>
            <a:r>
              <a:rPr b="1" lang="en-US" sz="720"/>
              <a:t>#5 Throat Chakra </a:t>
            </a:r>
            <a:r>
              <a:rPr b="1" i="1" lang="en-US" sz="720"/>
              <a:t>(Vishudha)</a:t>
            </a:r>
            <a:endParaRPr sz="720"/>
          </a:p>
          <a:p>
            <a:pPr indent="-285750" lvl="0" marL="285750" rtl="0" algn="l">
              <a:lnSpc>
                <a:spcPct val="80000"/>
              </a:lnSpc>
              <a:spcBef>
                <a:spcPts val="1000"/>
              </a:spcBef>
              <a:spcAft>
                <a:spcPts val="0"/>
              </a:spcAft>
              <a:buSzPts val="720"/>
              <a:buChar char="•"/>
            </a:pPr>
            <a:r>
              <a:rPr lang="en-US" sz="720"/>
              <a:t>Located at the throat (quelle surprise!), this </a:t>
            </a:r>
            <a:r>
              <a:rPr b="1" lang="en-US" sz="720"/>
              <a:t>chakra is all about communication, creativity, truth and reliability</a:t>
            </a:r>
            <a:r>
              <a:rPr lang="en-US" sz="720"/>
              <a:t>. The color is blue and the organs associated are the thyroid, hypothalamus, throat and mouth.</a:t>
            </a:r>
            <a:endParaRPr sz="720"/>
          </a:p>
          <a:p>
            <a:pPr indent="-285750" lvl="0" marL="285750" rtl="0" algn="l">
              <a:lnSpc>
                <a:spcPct val="80000"/>
              </a:lnSpc>
              <a:spcBef>
                <a:spcPts val="1000"/>
              </a:spcBef>
              <a:spcAft>
                <a:spcPts val="0"/>
              </a:spcAft>
              <a:buSzPts val="720"/>
              <a:buChar char="•"/>
            </a:pPr>
            <a:r>
              <a:rPr b="1" lang="en-US" sz="720"/>
              <a:t>#6 Third Eye Chakra </a:t>
            </a:r>
            <a:r>
              <a:rPr b="1" i="1" lang="en-US" sz="720"/>
              <a:t>(Ajna)</a:t>
            </a:r>
            <a:endParaRPr sz="720"/>
          </a:p>
          <a:p>
            <a:pPr indent="-285750" lvl="0" marL="285750" rtl="0" algn="l">
              <a:lnSpc>
                <a:spcPct val="80000"/>
              </a:lnSpc>
              <a:spcBef>
                <a:spcPts val="1000"/>
              </a:spcBef>
              <a:spcAft>
                <a:spcPts val="0"/>
              </a:spcAft>
              <a:buSzPts val="720"/>
              <a:buChar char="•"/>
            </a:pPr>
            <a:r>
              <a:rPr lang="en-US" sz="720"/>
              <a:t>Located in the center of the brain, at a cross section found between the eyes and just above the ears. This </a:t>
            </a:r>
            <a:r>
              <a:rPr b="1" lang="en-US" sz="720"/>
              <a:t>chakra represents wisdom, imagination, intuition and an ability to analyse and perceive truth in the world.</a:t>
            </a:r>
            <a:r>
              <a:rPr lang="en-US" sz="720"/>
              <a:t> The color is a deep purple and the associated organs are the pituitary gland, the nose, the ears and the pineal gland.</a:t>
            </a:r>
            <a:endParaRPr sz="720"/>
          </a:p>
          <a:p>
            <a:pPr indent="-285750" lvl="0" marL="285750" rtl="0" algn="l">
              <a:lnSpc>
                <a:spcPct val="80000"/>
              </a:lnSpc>
              <a:spcBef>
                <a:spcPts val="1000"/>
              </a:spcBef>
              <a:spcAft>
                <a:spcPts val="0"/>
              </a:spcAft>
              <a:buSzPts val="720"/>
              <a:buChar char="•"/>
            </a:pPr>
            <a:r>
              <a:rPr b="1" lang="en-US" sz="720"/>
              <a:t>#7 Crown Chakra </a:t>
            </a:r>
            <a:r>
              <a:rPr b="1" i="1" lang="en-US" sz="720"/>
              <a:t>(Sahasrara)</a:t>
            </a:r>
            <a:endParaRPr sz="720"/>
          </a:p>
          <a:p>
            <a:pPr indent="-285750" lvl="0" marL="285750" rtl="0" algn="l">
              <a:lnSpc>
                <a:spcPct val="80000"/>
              </a:lnSpc>
              <a:spcBef>
                <a:spcPts val="1000"/>
              </a:spcBef>
              <a:spcAft>
                <a:spcPts val="0"/>
              </a:spcAft>
              <a:buSzPts val="720"/>
              <a:buChar char="•"/>
            </a:pPr>
            <a:r>
              <a:rPr lang="en-US" sz="720"/>
              <a:t>The only chakra to be found outside of the physical body, this is located just above the crown of the head in what is considered our </a:t>
            </a:r>
            <a:r>
              <a:rPr b="1" i="1" lang="en-US" sz="720"/>
              <a:t>“spiritual body”</a:t>
            </a:r>
            <a:r>
              <a:rPr lang="en-US" sz="720"/>
              <a:t>. There are less words about this chakra as it is the chakra associated with </a:t>
            </a:r>
            <a:r>
              <a:rPr b="1" lang="en-US" sz="720"/>
              <a:t>higher consciousness, pure unconditional live and a state of pure being</a:t>
            </a:r>
            <a:r>
              <a:rPr lang="en-US" sz="720"/>
              <a:t> (beyond words!). There are no physical organs associated, but it is associated with vitalizing the upper brain, and the color is a light purple or indigo, or white.</a:t>
            </a:r>
            <a:endParaRPr sz="720"/>
          </a:p>
          <a:p>
            <a:pPr indent="-240030" lvl="0" marL="285750" rtl="0" algn="l">
              <a:lnSpc>
                <a:spcPct val="80000"/>
              </a:lnSpc>
              <a:spcBef>
                <a:spcPts val="1000"/>
              </a:spcBef>
              <a:spcAft>
                <a:spcPts val="0"/>
              </a:spcAft>
              <a:buSzPts val="720"/>
              <a:buNone/>
            </a:pPr>
            <a:r>
              <a:t/>
            </a:r>
            <a:endParaRPr sz="720"/>
          </a:p>
          <a:p>
            <a:pPr indent="-240030" lvl="0" marL="285750" rtl="0" algn="l">
              <a:lnSpc>
                <a:spcPct val="80000"/>
              </a:lnSpc>
              <a:spcBef>
                <a:spcPts val="1000"/>
              </a:spcBef>
              <a:spcAft>
                <a:spcPts val="0"/>
              </a:spcAft>
              <a:buSzPts val="720"/>
              <a:buNone/>
            </a:pPr>
            <a:r>
              <a:t/>
            </a:r>
            <a:endParaRPr sz="72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458" name="Shape 458"/>
        <p:cNvGrpSpPr/>
        <p:nvPr/>
      </p:nvGrpSpPr>
      <p:grpSpPr>
        <a:xfrm>
          <a:off x="0" y="0"/>
          <a:ext cx="0" cy="0"/>
          <a:chOff x="0" y="0"/>
          <a:chExt cx="0" cy="0"/>
        </a:xfrm>
      </p:grpSpPr>
      <p:sp>
        <p:nvSpPr>
          <p:cNvPr id="459" name="Google Shape;459;p37"/>
          <p:cNvSpPr txBox="1"/>
          <p:nvPr>
            <p:ph type="title"/>
          </p:nvPr>
        </p:nvSpPr>
        <p:spPr>
          <a:xfrm>
            <a:off x="685800" y="2074333"/>
            <a:ext cx="3680885" cy="1371600"/>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Clr>
                <a:schemeClr val="lt1"/>
              </a:buClr>
              <a:buSzPts val="2400"/>
              <a:buFont typeface="Calibri"/>
              <a:buNone/>
            </a:pPr>
            <a:r>
              <a:rPr lang="en-US"/>
              <a:t>SUBTLE BODIES</a:t>
            </a:r>
            <a:endParaRPr/>
          </a:p>
        </p:txBody>
      </p:sp>
      <p:sp>
        <p:nvSpPr>
          <p:cNvPr id="460" name="Google Shape;460;p37"/>
          <p:cNvSpPr txBox="1"/>
          <p:nvPr>
            <p:ph idx="1" type="body"/>
          </p:nvPr>
        </p:nvSpPr>
        <p:spPr>
          <a:xfrm>
            <a:off x="4648201" y="609601"/>
            <a:ext cx="6169026" cy="5181600"/>
          </a:xfrm>
          <a:prstGeom prst="rect">
            <a:avLst/>
          </a:prstGeom>
          <a:noFill/>
          <a:ln>
            <a:noFill/>
          </a:ln>
        </p:spPr>
        <p:txBody>
          <a:bodyPr anchorCtr="0" anchor="ctr" bIns="45700" lIns="91425" spcFirstLastPara="1" rIns="91425" wrap="square" tIns="45700">
            <a:noAutofit/>
          </a:bodyPr>
          <a:lstStyle/>
          <a:p>
            <a:pPr indent="-285750" lvl="0" marL="285750" rtl="0" algn="l">
              <a:spcBef>
                <a:spcPts val="0"/>
              </a:spcBef>
              <a:spcAft>
                <a:spcPts val="0"/>
              </a:spcAft>
              <a:buSzPts val="2000"/>
              <a:buFont typeface="Noto Sans Symbols"/>
              <a:buChar char="❑"/>
            </a:pPr>
            <a:r>
              <a:rPr lang="en-US" sz="2000"/>
              <a:t>ETHERIC BODY</a:t>
            </a:r>
            <a:endParaRPr/>
          </a:p>
          <a:p>
            <a:pPr indent="-285750" lvl="0" marL="285750" rtl="0" algn="l">
              <a:spcBef>
                <a:spcPts val="1000"/>
              </a:spcBef>
              <a:spcAft>
                <a:spcPts val="0"/>
              </a:spcAft>
              <a:buSzPts val="2000"/>
              <a:buFont typeface="Noto Sans Symbols"/>
              <a:buChar char="❑"/>
            </a:pPr>
            <a:r>
              <a:rPr lang="en-US" sz="2000"/>
              <a:t>EMOTIONAL BODY</a:t>
            </a:r>
            <a:endParaRPr/>
          </a:p>
          <a:p>
            <a:pPr indent="-285750" lvl="0" marL="285750" rtl="0" algn="l">
              <a:spcBef>
                <a:spcPts val="1000"/>
              </a:spcBef>
              <a:spcAft>
                <a:spcPts val="0"/>
              </a:spcAft>
              <a:buSzPts val="2000"/>
              <a:buFont typeface="Noto Sans Symbols"/>
              <a:buChar char="❑"/>
            </a:pPr>
            <a:r>
              <a:rPr lang="en-US" sz="2000"/>
              <a:t>MENTAL BODY</a:t>
            </a:r>
            <a:endParaRPr sz="2000"/>
          </a:p>
          <a:p>
            <a:pPr indent="-285750" lvl="0" marL="285750" rtl="0" algn="l">
              <a:spcBef>
                <a:spcPts val="1000"/>
              </a:spcBef>
              <a:spcAft>
                <a:spcPts val="0"/>
              </a:spcAft>
              <a:buSzPts val="2000"/>
              <a:buFont typeface="Noto Sans Symbols"/>
              <a:buChar char="❑"/>
            </a:pPr>
            <a:r>
              <a:rPr lang="en-US" sz="2000"/>
              <a:t>HIGHER MENTAL BODY</a:t>
            </a:r>
            <a:endParaRPr/>
          </a:p>
          <a:p>
            <a:pPr indent="-285750" lvl="0" marL="285750" rtl="0" algn="l">
              <a:spcBef>
                <a:spcPts val="1000"/>
              </a:spcBef>
              <a:spcAft>
                <a:spcPts val="0"/>
              </a:spcAft>
              <a:buSzPts val="2000"/>
              <a:buFont typeface="Noto Sans Symbols"/>
              <a:buChar char="❑"/>
            </a:pPr>
            <a:r>
              <a:rPr lang="en-US" sz="2000"/>
              <a:t>CAUSAL BODY</a:t>
            </a:r>
            <a:endParaRPr sz="2000"/>
          </a:p>
          <a:p>
            <a:pPr indent="-285750" lvl="0" marL="285750" rtl="0" algn="l">
              <a:spcBef>
                <a:spcPts val="1000"/>
              </a:spcBef>
              <a:spcAft>
                <a:spcPts val="0"/>
              </a:spcAft>
              <a:buSzPts val="2000"/>
              <a:buFont typeface="Noto Sans Symbols"/>
              <a:buChar char="❑"/>
            </a:pPr>
            <a:r>
              <a:rPr lang="en-US" sz="2000"/>
              <a:t>SOUL BODY</a:t>
            </a:r>
            <a:endParaRPr sz="2000"/>
          </a:p>
          <a:p>
            <a:pPr indent="-285750" lvl="0" marL="285750" rtl="0" algn="l">
              <a:spcBef>
                <a:spcPts val="1000"/>
              </a:spcBef>
              <a:spcAft>
                <a:spcPts val="0"/>
              </a:spcAft>
              <a:buSzPts val="2000"/>
              <a:buFont typeface="Noto Sans Symbols"/>
              <a:buChar char="❑"/>
            </a:pPr>
            <a:r>
              <a:rPr lang="en-US" sz="2000"/>
              <a:t>INTEGRATED BODY</a:t>
            </a:r>
            <a:endParaRPr/>
          </a:p>
          <a:p>
            <a:pPr indent="-285750" lvl="0" marL="285750" rtl="0" algn="l">
              <a:spcBef>
                <a:spcPts val="1000"/>
              </a:spcBef>
              <a:spcAft>
                <a:spcPts val="0"/>
              </a:spcAft>
              <a:buSzPts val="2000"/>
              <a:buFont typeface="Noto Sans Symbols"/>
              <a:buChar char="❑"/>
            </a:pPr>
            <a:r>
              <a:rPr lang="en-US" sz="2000"/>
              <a:t>SPIRITUAL BODY</a:t>
            </a:r>
            <a:endParaRPr sz="2000"/>
          </a:p>
        </p:txBody>
      </p:sp>
      <p:sp>
        <p:nvSpPr>
          <p:cNvPr id="461" name="Google Shape;461;p37"/>
          <p:cNvSpPr txBox="1"/>
          <p:nvPr>
            <p:ph idx="2" type="body"/>
          </p:nvPr>
        </p:nvSpPr>
        <p:spPr>
          <a:xfrm>
            <a:off x="685800" y="3445933"/>
            <a:ext cx="3680885" cy="1828800"/>
          </a:xfrm>
          <a:prstGeom prst="rect">
            <a:avLst/>
          </a:prstGeom>
          <a:noFill/>
          <a:ln>
            <a:noFill/>
          </a:ln>
        </p:spPr>
        <p:txBody>
          <a:bodyPr anchorCtr="0" anchor="t" bIns="45700" lIns="91425" spcFirstLastPara="1" rIns="91425" wrap="square" tIns="45700">
            <a:noAutofit/>
          </a:bodyPr>
          <a:lstStyle/>
          <a:p>
            <a:pPr indent="0" lvl="0" marL="0" rtl="0" algn="l">
              <a:lnSpc>
                <a:spcPct val="80000"/>
              </a:lnSpc>
              <a:spcBef>
                <a:spcPts val="0"/>
              </a:spcBef>
              <a:spcAft>
                <a:spcPts val="0"/>
              </a:spcAft>
              <a:buSzPts val="1480"/>
              <a:buNone/>
            </a:pPr>
            <a:r>
              <a:rPr lang="en-US" sz="1480"/>
              <a:t>EACH SUBTLE BODY LINKS TO AND RELATES TO A SPECIFIC CHAKRA AS WELL AS WORKING THROUGH ALL OF THE CHAKRAS AND SUBTLE BODIES.</a:t>
            </a:r>
            <a:endParaRPr/>
          </a:p>
          <a:p>
            <a:pPr indent="0" lvl="0" marL="0" rtl="0" algn="l">
              <a:lnSpc>
                <a:spcPct val="80000"/>
              </a:lnSpc>
              <a:spcBef>
                <a:spcPts val="1000"/>
              </a:spcBef>
              <a:spcAft>
                <a:spcPts val="0"/>
              </a:spcAft>
              <a:buSzPts val="1480"/>
              <a:buNone/>
            </a:pPr>
            <a:r>
              <a:rPr lang="en-US" sz="1480"/>
              <a:t>EACH SUBTLE BODY HOLDS SPECIFIC INFORMATION WHICH CAN BE READ AS WELL AS HOLDING TRAUMA, MEMORIES ETC.</a:t>
            </a:r>
            <a:endParaRPr/>
          </a:p>
          <a:p>
            <a:pPr indent="0" lvl="0" marL="0" rtl="0" algn="l">
              <a:lnSpc>
                <a:spcPct val="80000"/>
              </a:lnSpc>
              <a:spcBef>
                <a:spcPts val="1000"/>
              </a:spcBef>
              <a:spcAft>
                <a:spcPts val="0"/>
              </a:spcAft>
              <a:buSzPts val="1480"/>
              <a:buNone/>
            </a:pPr>
            <a:r>
              <a:t/>
            </a:r>
            <a:endParaRPr sz="148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465" name="Shape 465"/>
        <p:cNvGrpSpPr/>
        <p:nvPr/>
      </p:nvGrpSpPr>
      <p:grpSpPr>
        <a:xfrm>
          <a:off x="0" y="0"/>
          <a:ext cx="0" cy="0"/>
          <a:chOff x="0" y="0"/>
          <a:chExt cx="0" cy="0"/>
        </a:xfrm>
      </p:grpSpPr>
      <p:pic>
        <p:nvPicPr>
          <p:cNvPr id="466" name="Google Shape;466;p38"/>
          <p:cNvPicPr preferRelativeResize="0"/>
          <p:nvPr/>
        </p:nvPicPr>
        <p:blipFill rotWithShape="1">
          <a:blip r:embed="rId3">
            <a:alphaModFix/>
          </a:blip>
          <a:srcRect b="0" l="0" r="0" t="0"/>
          <a:stretch/>
        </p:blipFill>
        <p:spPr>
          <a:xfrm>
            <a:off x="1332961" y="135687"/>
            <a:ext cx="9971775" cy="6313456"/>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470" name="Shape 470"/>
        <p:cNvGrpSpPr/>
        <p:nvPr/>
      </p:nvGrpSpPr>
      <p:grpSpPr>
        <a:xfrm>
          <a:off x="0" y="0"/>
          <a:ext cx="0" cy="0"/>
          <a:chOff x="0" y="0"/>
          <a:chExt cx="0" cy="0"/>
        </a:xfrm>
      </p:grpSpPr>
      <p:sp>
        <p:nvSpPr>
          <p:cNvPr id="471" name="Google Shape;471;p39"/>
          <p:cNvSpPr txBox="1"/>
          <p:nvPr>
            <p:ph type="title"/>
          </p:nvPr>
        </p:nvSpPr>
        <p:spPr>
          <a:xfrm>
            <a:off x="685801" y="609600"/>
            <a:ext cx="10131425" cy="1456267"/>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Clr>
                <a:schemeClr val="lt1"/>
              </a:buClr>
              <a:buSzPts val="3600"/>
              <a:buFont typeface="Calibri"/>
              <a:buNone/>
            </a:pPr>
            <a:r>
              <a:rPr lang="en-US"/>
              <a:t>MERIDIANS</a:t>
            </a:r>
            <a:endParaRPr/>
          </a:p>
        </p:txBody>
      </p:sp>
      <p:sp>
        <p:nvSpPr>
          <p:cNvPr id="472" name="Google Shape;472;p39"/>
          <p:cNvSpPr txBox="1"/>
          <p:nvPr>
            <p:ph idx="1" type="body"/>
          </p:nvPr>
        </p:nvSpPr>
        <p:spPr>
          <a:xfrm>
            <a:off x="685801" y="2142067"/>
            <a:ext cx="10131425" cy="3649133"/>
          </a:xfrm>
          <a:prstGeom prst="rect">
            <a:avLst/>
          </a:prstGeom>
          <a:noFill/>
          <a:ln>
            <a:noFill/>
          </a:ln>
        </p:spPr>
        <p:txBody>
          <a:bodyPr anchorCtr="0" anchor="ctr" bIns="45700" lIns="91425" spcFirstLastPara="1" rIns="91425" wrap="square" tIns="45700">
            <a:noAutofit/>
          </a:bodyPr>
          <a:lstStyle/>
          <a:p>
            <a:pPr indent="-285750" lvl="0" marL="285750" rtl="0" algn="l">
              <a:spcBef>
                <a:spcPts val="0"/>
              </a:spcBef>
              <a:spcAft>
                <a:spcPts val="0"/>
              </a:spcAft>
              <a:buSzPts val="1800"/>
              <a:buChar char="•"/>
            </a:pPr>
            <a:r>
              <a:rPr lang="en-US"/>
              <a:t>Meridians are subtle energy channels which provide chi (life force) to each internal organ and interface with the chakras and subtle bodies.  Each  internal organ is identified with specific emotions.  There are 12 key meridians.  If any of the meridians are blocked, this can result in imbalances leading to physical issues in the related organ.</a:t>
            </a:r>
            <a:endParaRPr/>
          </a:p>
          <a:p>
            <a:pPr indent="-285750" lvl="0" marL="285750" rtl="0" algn="l">
              <a:spcBef>
                <a:spcPts val="1000"/>
              </a:spcBef>
              <a:spcAft>
                <a:spcPts val="0"/>
              </a:spcAft>
              <a:buSzPts val="1800"/>
              <a:buChar char="•"/>
            </a:pPr>
            <a:r>
              <a:rPr lang="en-US"/>
              <a:t>Each meridian runs for 2 hours each day, where the chi  or life force focuses on that specific meridian.  </a:t>
            </a:r>
            <a:endParaRPr/>
          </a:p>
          <a:p>
            <a:pPr indent="-285750" lvl="0" marL="285750" rtl="0" algn="l">
              <a:spcBef>
                <a:spcPts val="1000"/>
              </a:spcBef>
              <a:spcAft>
                <a:spcPts val="0"/>
              </a:spcAft>
              <a:buSzPts val="1800"/>
              <a:buChar char="•"/>
            </a:pPr>
            <a:r>
              <a:rPr lang="en-US"/>
              <a:t>Every physical symptom can be traced back to an imbalance in the energy field.</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476" name="Shape 476"/>
        <p:cNvGrpSpPr/>
        <p:nvPr/>
      </p:nvGrpSpPr>
      <p:grpSpPr>
        <a:xfrm>
          <a:off x="0" y="0"/>
          <a:ext cx="0" cy="0"/>
          <a:chOff x="0" y="0"/>
          <a:chExt cx="0" cy="0"/>
        </a:xfrm>
      </p:grpSpPr>
      <p:sp>
        <p:nvSpPr>
          <p:cNvPr id="477" name="Google Shape;477;p40"/>
          <p:cNvSpPr txBox="1"/>
          <p:nvPr>
            <p:ph type="title"/>
          </p:nvPr>
        </p:nvSpPr>
        <p:spPr>
          <a:xfrm>
            <a:off x="685801" y="609600"/>
            <a:ext cx="10131425" cy="1456267"/>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Clr>
                <a:schemeClr val="lt1"/>
              </a:buClr>
              <a:buSzPts val="3600"/>
              <a:buFont typeface="Calibri"/>
              <a:buNone/>
            </a:pPr>
            <a:r>
              <a:rPr lang="en-US"/>
              <a:t>MERIDIANS EXPLANATION AND FUNCTION</a:t>
            </a:r>
            <a:endParaRPr/>
          </a:p>
        </p:txBody>
      </p:sp>
      <p:sp>
        <p:nvSpPr>
          <p:cNvPr id="478" name="Google Shape;478;p40"/>
          <p:cNvSpPr txBox="1"/>
          <p:nvPr>
            <p:ph idx="1" type="body"/>
          </p:nvPr>
        </p:nvSpPr>
        <p:spPr>
          <a:xfrm>
            <a:off x="685801" y="2142067"/>
            <a:ext cx="10131425" cy="3649133"/>
          </a:xfrm>
          <a:prstGeom prst="rect">
            <a:avLst/>
          </a:prstGeom>
          <a:noFill/>
          <a:ln>
            <a:noFill/>
          </a:ln>
        </p:spPr>
        <p:txBody>
          <a:bodyPr anchorCtr="0" anchor="ctr" bIns="45700" lIns="91425" spcFirstLastPara="1" rIns="91425" wrap="square" tIns="45700">
            <a:noAutofit/>
          </a:bodyPr>
          <a:lstStyle/>
          <a:p>
            <a:pPr indent="-285750" lvl="0" marL="285750" rtl="0" algn="l">
              <a:lnSpc>
                <a:spcPct val="80000"/>
              </a:lnSpc>
              <a:spcBef>
                <a:spcPts val="0"/>
              </a:spcBef>
              <a:spcAft>
                <a:spcPts val="0"/>
              </a:spcAft>
              <a:buSzPts val="1665"/>
              <a:buChar char="•"/>
            </a:pPr>
            <a:r>
              <a:rPr lang="en-US" sz="1665"/>
              <a:t>The meridians function as a network, much like a highway system, that can be mapped out throughout the entire body. Meridians, unlike systems of Western medicine (circulatory and nervous systems, for example) are not physical entities. </a:t>
            </a:r>
            <a:endParaRPr sz="1665"/>
          </a:p>
          <a:p>
            <a:pPr indent="-285750" lvl="0" marL="285750" rtl="0" algn="l">
              <a:lnSpc>
                <a:spcPct val="80000"/>
              </a:lnSpc>
              <a:spcBef>
                <a:spcPts val="1000"/>
              </a:spcBef>
              <a:spcAft>
                <a:spcPts val="0"/>
              </a:spcAft>
              <a:buSzPts val="1665"/>
              <a:buChar char="•"/>
            </a:pPr>
            <a:r>
              <a:rPr lang="en-US" sz="1665"/>
              <a:t>The Twelve Standard, or Primary, Meridians, also called Principal Meridians, are divided into Yin and Yang groups. The Yin Meridians of the arm are lung, heart, and pericardium. The Yang Meridians of the arm are large intestine, small intestine, and triple burner. The Yin Meridians of the leg are spleen, kidney, and liver. The Yang Meridians of the leg are stomach, bladder, and gall bladder.</a:t>
            </a:r>
            <a:endParaRPr sz="1665"/>
          </a:p>
          <a:p>
            <a:pPr indent="-285750" lvl="0" marL="285750" rtl="0" algn="l">
              <a:lnSpc>
                <a:spcPct val="80000"/>
              </a:lnSpc>
              <a:spcBef>
                <a:spcPts val="1000"/>
              </a:spcBef>
              <a:spcAft>
                <a:spcPts val="0"/>
              </a:spcAft>
              <a:buSzPts val="1665"/>
              <a:buChar char="•"/>
            </a:pPr>
            <a:r>
              <a:rPr lang="en-US" sz="1665"/>
              <a:t>As well as the Twelve Standard Meridians, there are also </a:t>
            </a:r>
            <a:r>
              <a:rPr lang="en-US" sz="1665" u="sng">
                <a:solidFill>
                  <a:schemeClr val="hlink"/>
                </a:solidFill>
                <a:hlinkClick r:id="rId3"/>
              </a:rPr>
              <a:t>Eight Extraordinary Vessels</a:t>
            </a:r>
            <a:r>
              <a:rPr lang="en-US" sz="1665"/>
              <a:t> that connect the Twelve Standard Meridians and Twelve Divergent or Distinct Meridians, which are are responsible for connecting the wei (defensive) and yuan (parental) qi.</a:t>
            </a:r>
            <a:endParaRPr sz="1665"/>
          </a:p>
          <a:p>
            <a:pPr indent="-285750" lvl="0" marL="285750" rtl="0" algn="l">
              <a:lnSpc>
                <a:spcPct val="80000"/>
              </a:lnSpc>
              <a:spcBef>
                <a:spcPts val="1000"/>
              </a:spcBef>
              <a:spcAft>
                <a:spcPts val="0"/>
              </a:spcAft>
              <a:buSzPts val="1665"/>
              <a:buChar char="•"/>
            </a:pPr>
            <a:r>
              <a:rPr lang="en-US" sz="1665"/>
              <a:t>Below is a chart depicting the meridians with acupressure points. The codes at the bottom of the chart explain how, in Chinese medicine, </a:t>
            </a:r>
            <a:r>
              <a:rPr lang="en-US" sz="1665" u="sng">
                <a:solidFill>
                  <a:schemeClr val="hlink"/>
                </a:solidFill>
                <a:hlinkClick r:id="rId4"/>
              </a:rPr>
              <a:t>yin and yang</a:t>
            </a:r>
            <a:r>
              <a:rPr lang="en-US" sz="1665" u="sng"/>
              <a:t> </a:t>
            </a:r>
            <a:r>
              <a:rPr lang="en-US" sz="1665"/>
              <a:t>are relevant, and the </a:t>
            </a:r>
            <a:r>
              <a:rPr lang="en-US" sz="1665" u="sng">
                <a:solidFill>
                  <a:schemeClr val="hlink"/>
                </a:solidFill>
                <a:hlinkClick r:id="rId5"/>
              </a:rPr>
              <a:t>Five Elements</a:t>
            </a:r>
            <a:r>
              <a:rPr lang="en-US" sz="1665"/>
              <a:t> are also referred to when looking at the human body as one with the universe.  Chinese medicine finds where there is in-balance within in the human body.  These in-balances are then treated naturally to restore harmony and health.</a:t>
            </a:r>
            <a:endParaRPr sz="1665"/>
          </a:p>
          <a:p>
            <a:pPr indent="-180022" lvl="0" marL="285750" rtl="0" algn="l">
              <a:lnSpc>
                <a:spcPct val="80000"/>
              </a:lnSpc>
              <a:spcBef>
                <a:spcPts val="1000"/>
              </a:spcBef>
              <a:spcAft>
                <a:spcPts val="0"/>
              </a:spcAft>
              <a:buSzPts val="1665"/>
              <a:buNone/>
            </a:pPr>
            <a:r>
              <a:t/>
            </a:r>
            <a:endParaRPr sz="1665"/>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482" name="Shape 482"/>
        <p:cNvGrpSpPr/>
        <p:nvPr/>
      </p:nvGrpSpPr>
      <p:grpSpPr>
        <a:xfrm>
          <a:off x="0" y="0"/>
          <a:ext cx="0" cy="0"/>
          <a:chOff x="0" y="0"/>
          <a:chExt cx="0" cy="0"/>
        </a:xfrm>
      </p:grpSpPr>
      <p:sp>
        <p:nvSpPr>
          <p:cNvPr id="483" name="Google Shape;483;p41"/>
          <p:cNvSpPr txBox="1"/>
          <p:nvPr>
            <p:ph type="title"/>
          </p:nvPr>
        </p:nvSpPr>
        <p:spPr>
          <a:xfrm>
            <a:off x="685801" y="609600"/>
            <a:ext cx="10131425" cy="1456267"/>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Clr>
                <a:schemeClr val="lt1"/>
              </a:buClr>
              <a:buSzPts val="3600"/>
              <a:buFont typeface="Calibri"/>
              <a:buNone/>
            </a:pPr>
            <a:r>
              <a:rPr lang="en-US"/>
              <a:t>DIAGRAM OF THE MERIDIAN CLOCK</a:t>
            </a:r>
            <a:endParaRPr/>
          </a:p>
        </p:txBody>
      </p:sp>
      <p:sp>
        <p:nvSpPr>
          <p:cNvPr id="484" name="Google Shape;484;p41"/>
          <p:cNvSpPr txBox="1"/>
          <p:nvPr>
            <p:ph idx="1" type="body"/>
          </p:nvPr>
        </p:nvSpPr>
        <p:spPr>
          <a:xfrm>
            <a:off x="685801" y="2142067"/>
            <a:ext cx="10131425" cy="3649133"/>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SzPts val="1800"/>
              <a:buNone/>
            </a:pPr>
            <a:r>
              <a:t/>
            </a:r>
            <a:endParaRPr/>
          </a:p>
          <a:p>
            <a:pPr indent="0" lvl="0" marL="0" rtl="0" algn="l">
              <a:spcBef>
                <a:spcPts val="1000"/>
              </a:spcBef>
              <a:spcAft>
                <a:spcPts val="0"/>
              </a:spcAft>
              <a:buSzPts val="1800"/>
              <a:buNone/>
            </a:pPr>
            <a:r>
              <a:t/>
            </a:r>
            <a:endParaRPr/>
          </a:p>
          <a:p>
            <a:pPr indent="-171450" lvl="0" marL="285750" rtl="0" algn="l">
              <a:spcBef>
                <a:spcPts val="1000"/>
              </a:spcBef>
              <a:spcAft>
                <a:spcPts val="0"/>
              </a:spcAft>
              <a:buSzPts val="1800"/>
              <a:buNone/>
            </a:pPr>
            <a:r>
              <a:t/>
            </a:r>
            <a:endParaRPr b="1"/>
          </a:p>
          <a:p>
            <a:pPr indent="-171450" lvl="0" marL="285750" rtl="0" algn="l">
              <a:spcBef>
                <a:spcPts val="1000"/>
              </a:spcBef>
              <a:spcAft>
                <a:spcPts val="0"/>
              </a:spcAft>
              <a:buSzPts val="1800"/>
              <a:buNone/>
            </a:pPr>
            <a:r>
              <a:t/>
            </a:r>
            <a:endParaRPr/>
          </a:p>
        </p:txBody>
      </p:sp>
      <p:pic>
        <p:nvPicPr>
          <p:cNvPr descr="A picture containing clock, drawing&#10;&#10;Description generated with very high confidence" id="485" name="Google Shape;485;p41"/>
          <p:cNvPicPr preferRelativeResize="0"/>
          <p:nvPr/>
        </p:nvPicPr>
        <p:blipFill rotWithShape="1">
          <a:blip r:embed="rId3">
            <a:alphaModFix/>
          </a:blip>
          <a:srcRect b="0" l="0" r="0" t="0"/>
          <a:stretch/>
        </p:blipFill>
        <p:spPr>
          <a:xfrm>
            <a:off x="2380892" y="1712343"/>
            <a:ext cx="5460519" cy="5144218"/>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489" name="Shape 489"/>
        <p:cNvGrpSpPr/>
        <p:nvPr/>
      </p:nvGrpSpPr>
      <p:grpSpPr>
        <a:xfrm>
          <a:off x="0" y="0"/>
          <a:ext cx="0" cy="0"/>
          <a:chOff x="0" y="0"/>
          <a:chExt cx="0" cy="0"/>
        </a:xfrm>
      </p:grpSpPr>
      <p:sp>
        <p:nvSpPr>
          <p:cNvPr id="490" name="Google Shape;490;p42"/>
          <p:cNvSpPr txBox="1"/>
          <p:nvPr>
            <p:ph type="title"/>
          </p:nvPr>
        </p:nvSpPr>
        <p:spPr>
          <a:xfrm>
            <a:off x="685801" y="609600"/>
            <a:ext cx="10131425" cy="1456267"/>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Clr>
                <a:schemeClr val="lt1"/>
              </a:buClr>
              <a:buSzPts val="3600"/>
              <a:buFont typeface="Calibri"/>
              <a:buNone/>
            </a:pPr>
            <a:r>
              <a:rPr lang="en-US"/>
              <a:t>DIAGRAM OF THE MERIDIANS</a:t>
            </a:r>
            <a:endParaRPr/>
          </a:p>
        </p:txBody>
      </p:sp>
      <p:pic>
        <p:nvPicPr>
          <p:cNvPr descr="A picture containing text, map&#10;&#10;Description generated with very high confidence" id="491" name="Google Shape;491;p42"/>
          <p:cNvPicPr preferRelativeResize="0"/>
          <p:nvPr>
            <p:ph idx="1" type="body"/>
          </p:nvPr>
        </p:nvPicPr>
        <p:blipFill rotWithShape="1">
          <a:blip r:embed="rId3">
            <a:alphaModFix/>
          </a:blip>
          <a:srcRect b="0" l="0" r="0" t="0"/>
          <a:stretch/>
        </p:blipFill>
        <p:spPr>
          <a:xfrm>
            <a:off x="3614576" y="1581350"/>
            <a:ext cx="4187610" cy="5273774"/>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495" name="Shape 495"/>
        <p:cNvGrpSpPr/>
        <p:nvPr/>
      </p:nvGrpSpPr>
      <p:grpSpPr>
        <a:xfrm>
          <a:off x="0" y="0"/>
          <a:ext cx="0" cy="0"/>
          <a:chOff x="0" y="0"/>
          <a:chExt cx="0" cy="0"/>
        </a:xfrm>
      </p:grpSpPr>
      <p:sp>
        <p:nvSpPr>
          <p:cNvPr id="496" name="Google Shape;496;p43"/>
          <p:cNvSpPr txBox="1"/>
          <p:nvPr>
            <p:ph type="title"/>
          </p:nvPr>
        </p:nvSpPr>
        <p:spPr>
          <a:xfrm>
            <a:off x="685801" y="609600"/>
            <a:ext cx="10131425" cy="1456267"/>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Clr>
                <a:schemeClr val="lt1"/>
              </a:buClr>
              <a:buSzPts val="3600"/>
              <a:buFont typeface="Calibri"/>
              <a:buNone/>
            </a:pPr>
            <a:r>
              <a:rPr lang="en-US"/>
              <a:t>MERIDIANS AND EMOTIONS</a:t>
            </a:r>
            <a:endParaRPr/>
          </a:p>
        </p:txBody>
      </p:sp>
      <p:sp>
        <p:nvSpPr>
          <p:cNvPr id="497" name="Google Shape;497;p43"/>
          <p:cNvSpPr txBox="1"/>
          <p:nvPr>
            <p:ph idx="1" type="body"/>
          </p:nvPr>
        </p:nvSpPr>
        <p:spPr>
          <a:xfrm>
            <a:off x="685801" y="2142067"/>
            <a:ext cx="10131425" cy="3649133"/>
          </a:xfrm>
          <a:prstGeom prst="rect">
            <a:avLst/>
          </a:prstGeom>
          <a:noFill/>
          <a:ln>
            <a:noFill/>
          </a:ln>
        </p:spPr>
        <p:txBody>
          <a:bodyPr anchorCtr="0" anchor="ctr" bIns="45700" lIns="91425" spcFirstLastPara="1" rIns="91425" wrap="square" tIns="45700">
            <a:noAutofit/>
          </a:bodyPr>
          <a:lstStyle/>
          <a:p>
            <a:pPr indent="-285750" lvl="0" marL="285750" rtl="0" algn="l">
              <a:lnSpc>
                <a:spcPct val="80000"/>
              </a:lnSpc>
              <a:spcBef>
                <a:spcPts val="0"/>
              </a:spcBef>
              <a:spcAft>
                <a:spcPts val="0"/>
              </a:spcAft>
              <a:buSzPts val="450"/>
              <a:buChar char="•"/>
            </a:pPr>
            <a:r>
              <a:rPr lang="en-US" sz="450"/>
              <a:t>Lung: </a:t>
            </a:r>
            <a:r>
              <a:rPr b="1" lang="en-US" sz="450"/>
              <a:t>Element:</a:t>
            </a:r>
            <a:r>
              <a:rPr lang="en-US" sz="450"/>
              <a:t> Metal</a:t>
            </a:r>
            <a:endParaRPr sz="450"/>
          </a:p>
          <a:p>
            <a:pPr indent="-257175" lvl="0" marL="285750" rtl="0" algn="l">
              <a:lnSpc>
                <a:spcPct val="80000"/>
              </a:lnSpc>
              <a:spcBef>
                <a:spcPts val="1000"/>
              </a:spcBef>
              <a:spcAft>
                <a:spcPts val="0"/>
              </a:spcAft>
              <a:buSzPts val="450"/>
              <a:buNone/>
            </a:pPr>
            <a:r>
              <a:t/>
            </a:r>
            <a:endParaRPr sz="450"/>
          </a:p>
          <a:p>
            <a:pPr indent="-285750" lvl="0" marL="285750" rtl="0" algn="l">
              <a:lnSpc>
                <a:spcPct val="80000"/>
              </a:lnSpc>
              <a:spcBef>
                <a:spcPts val="1000"/>
              </a:spcBef>
              <a:spcAft>
                <a:spcPts val="0"/>
              </a:spcAft>
              <a:buSzPts val="450"/>
              <a:buChar char="•"/>
            </a:pPr>
            <a:r>
              <a:rPr b="1" lang="en-US" sz="450"/>
              <a:t>Functions:</a:t>
            </a:r>
            <a:r>
              <a:rPr lang="en-US" sz="450"/>
              <a:t> Accepts pure fluids from spleen, which are then mixed with air, and circulated through the meridians, circulates Wei Qi.</a:t>
            </a:r>
            <a:endParaRPr sz="450"/>
          </a:p>
          <a:p>
            <a:pPr indent="-285750" lvl="0" marL="285750" rtl="0" algn="l">
              <a:lnSpc>
                <a:spcPct val="80000"/>
              </a:lnSpc>
              <a:spcBef>
                <a:spcPts val="1000"/>
              </a:spcBef>
              <a:spcAft>
                <a:spcPts val="0"/>
              </a:spcAft>
              <a:buSzPts val="450"/>
              <a:buChar char="•"/>
            </a:pPr>
            <a:br>
              <a:rPr lang="en-US" sz="450"/>
            </a:br>
            <a:r>
              <a:rPr b="1" lang="en-US" sz="450"/>
              <a:t>Physical Branches:</a:t>
            </a:r>
            <a:r>
              <a:rPr lang="en-US" sz="450"/>
              <a:t> Nose, skin, body hair, mucus.</a:t>
            </a:r>
            <a:endParaRPr sz="450"/>
          </a:p>
          <a:p>
            <a:pPr indent="-285750" lvl="0" marL="285750" rtl="0" algn="l">
              <a:lnSpc>
                <a:spcPct val="80000"/>
              </a:lnSpc>
              <a:spcBef>
                <a:spcPts val="1000"/>
              </a:spcBef>
              <a:spcAft>
                <a:spcPts val="0"/>
              </a:spcAft>
              <a:buSzPts val="450"/>
              <a:buChar char="•"/>
            </a:pPr>
            <a:br>
              <a:rPr lang="en-US" sz="450"/>
            </a:br>
            <a:r>
              <a:rPr b="1" lang="en-US" sz="450"/>
              <a:t>Emotional Imbalances:</a:t>
            </a:r>
            <a:endParaRPr sz="450"/>
          </a:p>
          <a:p>
            <a:pPr indent="-285750" lvl="0" marL="285750" rtl="0" algn="l">
              <a:lnSpc>
                <a:spcPct val="80000"/>
              </a:lnSpc>
              <a:spcBef>
                <a:spcPts val="1000"/>
              </a:spcBef>
              <a:spcAft>
                <a:spcPts val="0"/>
              </a:spcAft>
              <a:buSzPts val="450"/>
              <a:buChar char="•"/>
            </a:pPr>
            <a:r>
              <a:rPr lang="en-US" sz="450"/>
              <a:t>Disappointment, sadness, grief, despair, anxiety, shame and sorrow.</a:t>
            </a:r>
            <a:endParaRPr sz="450"/>
          </a:p>
          <a:p>
            <a:pPr indent="-285750" lvl="0" marL="285750" rtl="0" algn="l">
              <a:lnSpc>
                <a:spcPct val="80000"/>
              </a:lnSpc>
              <a:spcBef>
                <a:spcPts val="1000"/>
              </a:spcBef>
              <a:spcAft>
                <a:spcPts val="0"/>
              </a:spcAft>
              <a:buSzPts val="450"/>
              <a:buChar char="•"/>
            </a:pPr>
            <a:r>
              <a:rPr lang="en-US" sz="450">
                <a:latin typeface="Arial"/>
                <a:ea typeface="Arial"/>
                <a:cs typeface="Arial"/>
                <a:sym typeface="Arial"/>
              </a:rPr>
              <a:t>﻿</a:t>
            </a:r>
            <a:endParaRPr sz="450"/>
          </a:p>
          <a:p>
            <a:pPr indent="-285750" lvl="0" marL="285750" rtl="0" algn="l">
              <a:lnSpc>
                <a:spcPct val="80000"/>
              </a:lnSpc>
              <a:spcBef>
                <a:spcPts val="1000"/>
              </a:spcBef>
              <a:spcAft>
                <a:spcPts val="0"/>
              </a:spcAft>
              <a:buSzPts val="450"/>
              <a:buChar char="•"/>
            </a:pPr>
            <a:r>
              <a:rPr b="1" lang="en-US" sz="450"/>
              <a:t>When Balanced:</a:t>
            </a:r>
            <a:endParaRPr sz="450"/>
          </a:p>
          <a:p>
            <a:pPr indent="-285750" lvl="0" marL="285750" rtl="0" algn="l">
              <a:lnSpc>
                <a:spcPct val="80000"/>
              </a:lnSpc>
              <a:spcBef>
                <a:spcPts val="1000"/>
              </a:spcBef>
              <a:spcAft>
                <a:spcPts val="0"/>
              </a:spcAft>
              <a:buSzPts val="450"/>
              <a:buChar char="•"/>
            </a:pPr>
            <a:r>
              <a:rPr lang="en-US" sz="450"/>
              <a:t>Righteousness, dignity, integrity and high</a:t>
            </a:r>
            <a:endParaRPr sz="450"/>
          </a:p>
          <a:p>
            <a:pPr indent="-285750" lvl="0" marL="285750" rtl="0" algn="l">
              <a:lnSpc>
                <a:spcPct val="80000"/>
              </a:lnSpc>
              <a:spcBef>
                <a:spcPts val="1000"/>
              </a:spcBef>
              <a:spcAft>
                <a:spcPts val="0"/>
              </a:spcAft>
              <a:buSzPts val="450"/>
              <a:buChar char="•"/>
            </a:pPr>
            <a:r>
              <a:rPr lang="en-US" sz="450"/>
              <a:t>self-esteem﻿.</a:t>
            </a:r>
            <a:endParaRPr sz="450"/>
          </a:p>
          <a:p>
            <a:pPr indent="-257175" lvl="0" marL="285750" rtl="0" algn="l">
              <a:lnSpc>
                <a:spcPct val="80000"/>
              </a:lnSpc>
              <a:spcBef>
                <a:spcPts val="1000"/>
              </a:spcBef>
              <a:spcAft>
                <a:spcPts val="0"/>
              </a:spcAft>
              <a:buSzPts val="450"/>
              <a:buNone/>
            </a:pPr>
            <a:r>
              <a:t/>
            </a:r>
            <a:endParaRPr sz="450"/>
          </a:p>
          <a:p>
            <a:pPr indent="-285750" lvl="0" marL="285750" rtl="0" algn="l">
              <a:lnSpc>
                <a:spcPct val="80000"/>
              </a:lnSpc>
              <a:spcBef>
                <a:spcPts val="1000"/>
              </a:spcBef>
              <a:spcAft>
                <a:spcPts val="0"/>
              </a:spcAft>
              <a:buSzPts val="450"/>
              <a:buChar char="•"/>
            </a:pPr>
            <a:r>
              <a:rPr b="1" lang="en-US" sz="450"/>
              <a:t>Peak Hours:</a:t>
            </a:r>
            <a:r>
              <a:rPr lang="en-US" sz="450"/>
              <a:t> 3am-5am</a:t>
            </a:r>
            <a:endParaRPr sz="450"/>
          </a:p>
          <a:p>
            <a:pPr indent="-285750" lvl="0" marL="285750" rtl="0" algn="l">
              <a:lnSpc>
                <a:spcPct val="80000"/>
              </a:lnSpc>
              <a:spcBef>
                <a:spcPts val="1000"/>
              </a:spcBef>
              <a:spcAft>
                <a:spcPts val="0"/>
              </a:spcAft>
              <a:buSzPts val="450"/>
              <a:buChar char="•"/>
            </a:pPr>
            <a:r>
              <a:rPr lang="en-US" sz="450"/>
              <a:t>Large Intesttine: </a:t>
            </a:r>
            <a:r>
              <a:rPr b="1" lang="en-US" sz="450"/>
              <a:t>Element:</a:t>
            </a:r>
            <a:r>
              <a:rPr lang="en-US" sz="450"/>
              <a:t> Metal</a:t>
            </a:r>
            <a:endParaRPr sz="450"/>
          </a:p>
          <a:p>
            <a:pPr indent="-257175" lvl="0" marL="285750" rtl="0" algn="l">
              <a:lnSpc>
                <a:spcPct val="80000"/>
              </a:lnSpc>
              <a:spcBef>
                <a:spcPts val="1000"/>
              </a:spcBef>
              <a:spcAft>
                <a:spcPts val="0"/>
              </a:spcAft>
              <a:buSzPts val="450"/>
              <a:buNone/>
            </a:pPr>
            <a:r>
              <a:t/>
            </a:r>
            <a:endParaRPr sz="450"/>
          </a:p>
          <a:p>
            <a:pPr indent="-285750" lvl="0" marL="285750" rtl="0" algn="l">
              <a:lnSpc>
                <a:spcPct val="80000"/>
              </a:lnSpc>
              <a:spcBef>
                <a:spcPts val="1000"/>
              </a:spcBef>
              <a:spcAft>
                <a:spcPts val="0"/>
              </a:spcAft>
              <a:buSzPts val="450"/>
              <a:buChar char="•"/>
            </a:pPr>
            <a:r>
              <a:rPr b="1" lang="en-US" sz="450"/>
              <a:t>Functions:</a:t>
            </a:r>
            <a:r>
              <a:rPr lang="en-US" sz="450"/>
              <a:t> Absorption of fluids, elimination of solid wastes.</a:t>
            </a:r>
            <a:endParaRPr sz="450"/>
          </a:p>
          <a:p>
            <a:pPr indent="-285750" lvl="0" marL="285750" rtl="0" algn="l">
              <a:lnSpc>
                <a:spcPct val="80000"/>
              </a:lnSpc>
              <a:spcBef>
                <a:spcPts val="1000"/>
              </a:spcBef>
              <a:spcAft>
                <a:spcPts val="0"/>
              </a:spcAft>
              <a:buSzPts val="450"/>
              <a:buChar char="•"/>
            </a:pPr>
            <a:br>
              <a:rPr lang="en-US" sz="450"/>
            </a:br>
            <a:r>
              <a:rPr b="1" lang="en-US" sz="450"/>
              <a:t>Physical Branches:</a:t>
            </a:r>
            <a:endParaRPr sz="450"/>
          </a:p>
          <a:p>
            <a:pPr indent="-285750" lvl="0" marL="285750" rtl="0" algn="l">
              <a:lnSpc>
                <a:spcPct val="80000"/>
              </a:lnSpc>
              <a:spcBef>
                <a:spcPts val="1000"/>
              </a:spcBef>
              <a:spcAft>
                <a:spcPts val="0"/>
              </a:spcAft>
              <a:buSzPts val="450"/>
              <a:buChar char="•"/>
            </a:pPr>
            <a:r>
              <a:rPr lang="en-US" sz="450"/>
              <a:t>Nose, skin, body hair, mucus.</a:t>
            </a:r>
            <a:endParaRPr sz="450"/>
          </a:p>
          <a:p>
            <a:pPr indent="-285750" lvl="0" marL="285750" rtl="0" algn="l">
              <a:lnSpc>
                <a:spcPct val="80000"/>
              </a:lnSpc>
              <a:spcBef>
                <a:spcPts val="1000"/>
              </a:spcBef>
              <a:spcAft>
                <a:spcPts val="0"/>
              </a:spcAft>
              <a:buSzPts val="450"/>
              <a:buChar char="•"/>
            </a:pPr>
            <a:br>
              <a:rPr lang="en-US" sz="450"/>
            </a:br>
            <a:r>
              <a:rPr b="1" lang="en-US" sz="450"/>
              <a:t>Emotional Imbalances:</a:t>
            </a:r>
            <a:endParaRPr sz="450"/>
          </a:p>
          <a:p>
            <a:pPr indent="-285750" lvl="0" marL="285750" rtl="0" algn="l">
              <a:lnSpc>
                <a:spcPct val="80000"/>
              </a:lnSpc>
              <a:spcBef>
                <a:spcPts val="1000"/>
              </a:spcBef>
              <a:spcAft>
                <a:spcPts val="0"/>
              </a:spcAft>
              <a:buSzPts val="450"/>
              <a:buChar char="•"/>
            </a:pPr>
            <a:r>
              <a:rPr lang="en-US" sz="450"/>
              <a:t>The Large Intestine is affected by the emotions of sadness, grief, and worry.</a:t>
            </a:r>
            <a:endParaRPr sz="450"/>
          </a:p>
          <a:p>
            <a:pPr indent="-257175" lvl="0" marL="285750" rtl="0" algn="l">
              <a:lnSpc>
                <a:spcPct val="80000"/>
              </a:lnSpc>
              <a:spcBef>
                <a:spcPts val="1000"/>
              </a:spcBef>
              <a:spcAft>
                <a:spcPts val="0"/>
              </a:spcAft>
              <a:buSzPts val="450"/>
              <a:buNone/>
            </a:pPr>
            <a:r>
              <a:t/>
            </a:r>
            <a:endParaRPr sz="450"/>
          </a:p>
          <a:p>
            <a:pPr indent="-285750" lvl="0" marL="285750" rtl="0" algn="l">
              <a:lnSpc>
                <a:spcPct val="80000"/>
              </a:lnSpc>
              <a:spcBef>
                <a:spcPts val="1000"/>
              </a:spcBef>
              <a:spcAft>
                <a:spcPts val="0"/>
              </a:spcAft>
              <a:buSzPts val="450"/>
              <a:buChar char="•"/>
            </a:pPr>
            <a:r>
              <a:rPr lang="en-US" sz="450"/>
              <a:t>Physical weakness and provoke emotional introversion, accompanied by feelings of depression, irritability, discouragement, distress and apathy and low self-esteem.</a:t>
            </a:r>
            <a:endParaRPr sz="450"/>
          </a:p>
          <a:p>
            <a:pPr indent="-257175" lvl="0" marL="285750" rtl="0" algn="l">
              <a:lnSpc>
                <a:spcPct val="80000"/>
              </a:lnSpc>
              <a:spcBef>
                <a:spcPts val="1000"/>
              </a:spcBef>
              <a:spcAft>
                <a:spcPts val="0"/>
              </a:spcAft>
              <a:buSzPts val="450"/>
              <a:buNone/>
            </a:pPr>
            <a:r>
              <a:t/>
            </a:r>
            <a:endParaRPr sz="450"/>
          </a:p>
          <a:p>
            <a:pPr indent="-285750" lvl="0" marL="285750" rtl="0" algn="l">
              <a:lnSpc>
                <a:spcPct val="80000"/>
              </a:lnSpc>
              <a:spcBef>
                <a:spcPts val="1000"/>
              </a:spcBef>
              <a:spcAft>
                <a:spcPts val="0"/>
              </a:spcAft>
              <a:buSzPts val="450"/>
              <a:buChar char="•"/>
            </a:pPr>
            <a:r>
              <a:rPr b="1" lang="en-US" sz="450"/>
              <a:t>Peak Hours:</a:t>
            </a:r>
            <a:r>
              <a:rPr lang="en-US" sz="450"/>
              <a:t> 5am-7am</a:t>
            </a:r>
            <a:endParaRPr sz="450"/>
          </a:p>
          <a:p>
            <a:pPr indent="-257175" lvl="0" marL="285750" rtl="0" algn="l">
              <a:lnSpc>
                <a:spcPct val="80000"/>
              </a:lnSpc>
              <a:spcBef>
                <a:spcPts val="1000"/>
              </a:spcBef>
              <a:spcAft>
                <a:spcPts val="0"/>
              </a:spcAft>
              <a:buSzPts val="450"/>
              <a:buNone/>
            </a:pPr>
            <a:r>
              <a:t/>
            </a:r>
            <a:endParaRPr sz="450"/>
          </a:p>
          <a:p>
            <a:pPr indent="-257175" lvl="0" marL="285750" rtl="0" algn="l">
              <a:lnSpc>
                <a:spcPct val="80000"/>
              </a:lnSpc>
              <a:spcBef>
                <a:spcPts val="1000"/>
              </a:spcBef>
              <a:spcAft>
                <a:spcPts val="0"/>
              </a:spcAft>
              <a:buSzPts val="450"/>
              <a:buNone/>
            </a:pPr>
            <a:r>
              <a:t/>
            </a:r>
            <a:endParaRPr sz="450"/>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501" name="Shape 501"/>
        <p:cNvGrpSpPr/>
        <p:nvPr/>
      </p:nvGrpSpPr>
      <p:grpSpPr>
        <a:xfrm>
          <a:off x="0" y="0"/>
          <a:ext cx="0" cy="0"/>
          <a:chOff x="0" y="0"/>
          <a:chExt cx="0" cy="0"/>
        </a:xfrm>
      </p:grpSpPr>
      <p:sp>
        <p:nvSpPr>
          <p:cNvPr id="502" name="Google Shape;502;p44"/>
          <p:cNvSpPr txBox="1"/>
          <p:nvPr>
            <p:ph type="title"/>
          </p:nvPr>
        </p:nvSpPr>
        <p:spPr>
          <a:xfrm>
            <a:off x="685801" y="609600"/>
            <a:ext cx="10131425" cy="1456267"/>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Clr>
                <a:schemeClr val="lt1"/>
              </a:buClr>
              <a:buSzPts val="3600"/>
              <a:buFont typeface="Calibri"/>
              <a:buNone/>
            </a:pPr>
            <a:r>
              <a:rPr lang="en-US"/>
              <a:t>MERIDIANS AND EMOTIONS</a:t>
            </a:r>
            <a:endParaRPr/>
          </a:p>
        </p:txBody>
      </p:sp>
      <p:sp>
        <p:nvSpPr>
          <p:cNvPr id="503" name="Google Shape;503;p44"/>
          <p:cNvSpPr txBox="1"/>
          <p:nvPr>
            <p:ph idx="1" type="body"/>
          </p:nvPr>
        </p:nvSpPr>
        <p:spPr>
          <a:xfrm>
            <a:off x="685802" y="2142067"/>
            <a:ext cx="4995334" cy="3649134"/>
          </a:xfrm>
          <a:prstGeom prst="rect">
            <a:avLst/>
          </a:prstGeom>
          <a:noFill/>
          <a:ln>
            <a:noFill/>
          </a:ln>
        </p:spPr>
        <p:txBody>
          <a:bodyPr anchorCtr="0" anchor="ctr" bIns="45700" lIns="91425" spcFirstLastPara="1" rIns="91425" wrap="square" tIns="45700">
            <a:noAutofit/>
          </a:bodyPr>
          <a:lstStyle/>
          <a:p>
            <a:pPr indent="-285750" lvl="0" marL="285750" rtl="0" algn="l">
              <a:lnSpc>
                <a:spcPct val="80000"/>
              </a:lnSpc>
              <a:spcBef>
                <a:spcPts val="0"/>
              </a:spcBef>
              <a:spcAft>
                <a:spcPts val="0"/>
              </a:spcAft>
              <a:buSzPts val="1125"/>
              <a:buChar char="•"/>
            </a:pPr>
            <a:r>
              <a:rPr lang="en-US" sz="1125"/>
              <a:t>Stomach meridian: </a:t>
            </a:r>
            <a:r>
              <a:rPr b="1" lang="en-US" sz="1125"/>
              <a:t>Element:</a:t>
            </a:r>
            <a:r>
              <a:rPr lang="en-US" sz="1125"/>
              <a:t> Earth element with strong nurturing qualities.</a:t>
            </a:r>
            <a:endParaRPr sz="1125"/>
          </a:p>
          <a:p>
            <a:pPr indent="-214312" lvl="0" marL="285750" rtl="0" algn="l">
              <a:lnSpc>
                <a:spcPct val="80000"/>
              </a:lnSpc>
              <a:spcBef>
                <a:spcPts val="1000"/>
              </a:spcBef>
              <a:spcAft>
                <a:spcPts val="0"/>
              </a:spcAft>
              <a:buSzPts val="1125"/>
              <a:buNone/>
            </a:pPr>
            <a:r>
              <a:t/>
            </a:r>
            <a:endParaRPr sz="1125"/>
          </a:p>
          <a:p>
            <a:pPr indent="-285750" lvl="0" marL="285750" rtl="0" algn="l">
              <a:lnSpc>
                <a:spcPct val="80000"/>
              </a:lnSpc>
              <a:spcBef>
                <a:spcPts val="1000"/>
              </a:spcBef>
              <a:spcAft>
                <a:spcPts val="0"/>
              </a:spcAft>
              <a:buSzPts val="1125"/>
              <a:buChar char="•"/>
            </a:pPr>
            <a:r>
              <a:rPr b="1" lang="en-US" sz="1125"/>
              <a:t>Functions:</a:t>
            </a:r>
            <a:r>
              <a:rPr lang="en-US" sz="1125"/>
              <a:t> Extracts pure postnatal energy from foods and fluids.</a:t>
            </a:r>
            <a:br>
              <a:rPr lang="en-US" sz="1125"/>
            </a:br>
            <a:br>
              <a:rPr lang="en-US" sz="1125"/>
            </a:br>
            <a:r>
              <a:rPr lang="en-US" sz="1125"/>
              <a:t>Physical Branches:</a:t>
            </a:r>
            <a:endParaRPr sz="1125"/>
          </a:p>
          <a:p>
            <a:pPr indent="-285750" lvl="0" marL="285750" rtl="0" algn="l">
              <a:lnSpc>
                <a:spcPct val="80000"/>
              </a:lnSpc>
              <a:spcBef>
                <a:spcPts val="1000"/>
              </a:spcBef>
              <a:spcAft>
                <a:spcPts val="0"/>
              </a:spcAft>
              <a:buSzPts val="1125"/>
              <a:buChar char="•"/>
            </a:pPr>
            <a:r>
              <a:rPr lang="en-US" sz="1125"/>
              <a:t>Muscles, lips, mouth, saliva </a:t>
            </a:r>
            <a:endParaRPr sz="1125"/>
          </a:p>
          <a:p>
            <a:pPr indent="-214312" lvl="0" marL="285750" rtl="0" algn="l">
              <a:lnSpc>
                <a:spcPct val="80000"/>
              </a:lnSpc>
              <a:spcBef>
                <a:spcPts val="1000"/>
              </a:spcBef>
              <a:spcAft>
                <a:spcPts val="0"/>
              </a:spcAft>
              <a:buSzPts val="1125"/>
              <a:buNone/>
            </a:pPr>
            <a:r>
              <a:t/>
            </a:r>
            <a:endParaRPr sz="1125"/>
          </a:p>
          <a:p>
            <a:pPr indent="-285750" lvl="0" marL="285750" rtl="0" algn="l">
              <a:lnSpc>
                <a:spcPct val="80000"/>
              </a:lnSpc>
              <a:spcBef>
                <a:spcPts val="1000"/>
              </a:spcBef>
              <a:spcAft>
                <a:spcPts val="0"/>
              </a:spcAft>
              <a:buSzPts val="1125"/>
              <a:buChar char="•"/>
            </a:pPr>
            <a:r>
              <a:rPr b="1" lang="en-US" sz="1125"/>
              <a:t>Emotional Imbalances:</a:t>
            </a:r>
            <a:r>
              <a:rPr lang="en-US" sz="1125"/>
              <a:t> </a:t>
            </a:r>
            <a:endParaRPr sz="1125"/>
          </a:p>
          <a:p>
            <a:pPr indent="-285750" lvl="0" marL="285750" rtl="0" algn="l">
              <a:lnSpc>
                <a:spcPct val="80000"/>
              </a:lnSpc>
              <a:spcBef>
                <a:spcPts val="1000"/>
              </a:spcBef>
              <a:spcAft>
                <a:spcPts val="0"/>
              </a:spcAft>
              <a:buSzPts val="1125"/>
              <a:buChar char="•"/>
            </a:pPr>
            <a:r>
              <a:rPr lang="en-US" sz="1125"/>
              <a:t>The Stomach influences the mental state; an Excess condition can agitate the mind and cause mental symptoms such as: mania or hypomania, confusion, severe anxiety, and hyperactivity.</a:t>
            </a:r>
            <a:endParaRPr sz="1125"/>
          </a:p>
          <a:p>
            <a:pPr indent="-214312" lvl="0" marL="285750" rtl="0" algn="l">
              <a:lnSpc>
                <a:spcPct val="80000"/>
              </a:lnSpc>
              <a:spcBef>
                <a:spcPts val="1000"/>
              </a:spcBef>
              <a:spcAft>
                <a:spcPts val="0"/>
              </a:spcAft>
              <a:buSzPts val="1125"/>
              <a:buNone/>
            </a:pPr>
            <a:r>
              <a:t/>
            </a:r>
            <a:endParaRPr sz="1125"/>
          </a:p>
          <a:p>
            <a:pPr indent="-285750" lvl="0" marL="285750" rtl="0" algn="l">
              <a:lnSpc>
                <a:spcPct val="80000"/>
              </a:lnSpc>
              <a:spcBef>
                <a:spcPts val="1000"/>
              </a:spcBef>
              <a:spcAft>
                <a:spcPts val="0"/>
              </a:spcAft>
              <a:buSzPts val="1125"/>
              <a:buChar char="•"/>
            </a:pPr>
            <a:r>
              <a:rPr b="1" lang="en-US" sz="1125"/>
              <a:t>Peak Hours: </a:t>
            </a:r>
            <a:r>
              <a:rPr lang="en-US" sz="1125"/>
              <a:t>7-9 am</a:t>
            </a:r>
            <a:endParaRPr sz="1125"/>
          </a:p>
          <a:p>
            <a:pPr indent="-214312" lvl="0" marL="285750" rtl="0" algn="l">
              <a:lnSpc>
                <a:spcPct val="80000"/>
              </a:lnSpc>
              <a:spcBef>
                <a:spcPts val="1000"/>
              </a:spcBef>
              <a:spcAft>
                <a:spcPts val="0"/>
              </a:spcAft>
              <a:buSzPts val="1125"/>
              <a:buNone/>
            </a:pPr>
            <a:r>
              <a:t/>
            </a:r>
            <a:endParaRPr sz="1125"/>
          </a:p>
        </p:txBody>
      </p:sp>
      <p:sp>
        <p:nvSpPr>
          <p:cNvPr id="504" name="Google Shape;504;p44"/>
          <p:cNvSpPr txBox="1"/>
          <p:nvPr>
            <p:ph idx="2" type="body"/>
          </p:nvPr>
        </p:nvSpPr>
        <p:spPr>
          <a:xfrm>
            <a:off x="5821895" y="2142067"/>
            <a:ext cx="4995332" cy="3649133"/>
          </a:xfrm>
          <a:prstGeom prst="rect">
            <a:avLst/>
          </a:prstGeom>
          <a:noFill/>
          <a:ln>
            <a:noFill/>
          </a:ln>
        </p:spPr>
        <p:txBody>
          <a:bodyPr anchorCtr="0" anchor="ctr" bIns="45700" lIns="91425" spcFirstLastPara="1" rIns="91425" wrap="square" tIns="45700">
            <a:noAutofit/>
          </a:bodyPr>
          <a:lstStyle/>
          <a:p>
            <a:pPr indent="-285750" lvl="0" marL="285750" rtl="0" algn="l">
              <a:lnSpc>
                <a:spcPct val="80000"/>
              </a:lnSpc>
              <a:spcBef>
                <a:spcPts val="0"/>
              </a:spcBef>
              <a:spcAft>
                <a:spcPts val="0"/>
              </a:spcAft>
              <a:buSzPts val="1125"/>
              <a:buChar char="•"/>
            </a:pPr>
            <a:r>
              <a:rPr lang="en-US" sz="1125"/>
              <a:t>Spleen Meridian: </a:t>
            </a:r>
            <a:r>
              <a:rPr b="1" lang="en-US" sz="1125"/>
              <a:t>Element:</a:t>
            </a:r>
            <a:r>
              <a:rPr lang="en-US" sz="1125"/>
              <a:t> Earth</a:t>
            </a:r>
            <a:endParaRPr sz="1125"/>
          </a:p>
          <a:p>
            <a:pPr indent="-214312" lvl="0" marL="285750" rtl="0" algn="l">
              <a:lnSpc>
                <a:spcPct val="80000"/>
              </a:lnSpc>
              <a:spcBef>
                <a:spcPts val="1000"/>
              </a:spcBef>
              <a:spcAft>
                <a:spcPts val="0"/>
              </a:spcAft>
              <a:buSzPts val="1125"/>
              <a:buNone/>
            </a:pPr>
            <a:r>
              <a:t/>
            </a:r>
            <a:endParaRPr sz="1125"/>
          </a:p>
          <a:p>
            <a:pPr indent="-285750" lvl="0" marL="285750" rtl="0" algn="l">
              <a:lnSpc>
                <a:spcPct val="80000"/>
              </a:lnSpc>
              <a:spcBef>
                <a:spcPts val="1000"/>
              </a:spcBef>
              <a:spcAft>
                <a:spcPts val="0"/>
              </a:spcAft>
              <a:buSzPts val="1125"/>
              <a:buChar char="•"/>
            </a:pPr>
            <a:r>
              <a:rPr b="1" lang="en-US" sz="1125"/>
              <a:t>Functions:</a:t>
            </a:r>
            <a:r>
              <a:rPr lang="en-US" sz="1125"/>
              <a:t> Cleanses and 'modifies' the blood.</a:t>
            </a:r>
            <a:br>
              <a:rPr lang="en-US" sz="1125"/>
            </a:br>
            <a:br>
              <a:rPr lang="en-US" sz="1125"/>
            </a:br>
            <a:r>
              <a:rPr lang="en-US" sz="1125"/>
              <a:t>Physical Branches: </a:t>
            </a:r>
            <a:endParaRPr sz="1125"/>
          </a:p>
          <a:p>
            <a:pPr indent="-285750" lvl="0" marL="285750" rtl="0" algn="l">
              <a:lnSpc>
                <a:spcPct val="80000"/>
              </a:lnSpc>
              <a:spcBef>
                <a:spcPts val="1000"/>
              </a:spcBef>
              <a:spcAft>
                <a:spcPts val="0"/>
              </a:spcAft>
              <a:buSzPts val="1125"/>
              <a:buChar char="•"/>
            </a:pPr>
            <a:r>
              <a:rPr lang="en-US" sz="1125"/>
              <a:t>Muscles, lips, mouth, saliva, lymphatic system.</a:t>
            </a:r>
            <a:endParaRPr sz="1125"/>
          </a:p>
          <a:p>
            <a:pPr indent="-214312" lvl="0" marL="285750" rtl="0" algn="l">
              <a:lnSpc>
                <a:spcPct val="80000"/>
              </a:lnSpc>
              <a:spcBef>
                <a:spcPts val="1000"/>
              </a:spcBef>
              <a:spcAft>
                <a:spcPts val="0"/>
              </a:spcAft>
              <a:buSzPts val="1125"/>
              <a:buNone/>
            </a:pPr>
            <a:r>
              <a:t/>
            </a:r>
            <a:endParaRPr sz="1125"/>
          </a:p>
          <a:p>
            <a:pPr indent="-285750" lvl="0" marL="285750" rtl="0" algn="l">
              <a:lnSpc>
                <a:spcPct val="80000"/>
              </a:lnSpc>
              <a:spcBef>
                <a:spcPts val="1000"/>
              </a:spcBef>
              <a:spcAft>
                <a:spcPts val="0"/>
              </a:spcAft>
              <a:buSzPts val="1125"/>
              <a:buChar char="•"/>
            </a:pPr>
            <a:r>
              <a:rPr b="1" lang="en-US" sz="1125"/>
              <a:t>Emotional Imbalances:</a:t>
            </a:r>
            <a:endParaRPr sz="1125"/>
          </a:p>
          <a:p>
            <a:pPr indent="-285750" lvl="0" marL="285750" rtl="0" algn="l">
              <a:lnSpc>
                <a:spcPct val="80000"/>
              </a:lnSpc>
              <a:spcBef>
                <a:spcPts val="1000"/>
              </a:spcBef>
              <a:spcAft>
                <a:spcPts val="0"/>
              </a:spcAft>
              <a:buSzPts val="1125"/>
              <a:buChar char="•"/>
            </a:pPr>
            <a:r>
              <a:rPr lang="en-US" sz="1125"/>
              <a:t>Worry, excessive thinking, pensiveness, obsessiveness, remorse, regret, obsessions, and self-doubt.</a:t>
            </a:r>
            <a:endParaRPr sz="1125"/>
          </a:p>
          <a:p>
            <a:pPr indent="-214312" lvl="0" marL="285750" rtl="0" algn="l">
              <a:lnSpc>
                <a:spcPct val="80000"/>
              </a:lnSpc>
              <a:spcBef>
                <a:spcPts val="1000"/>
              </a:spcBef>
              <a:spcAft>
                <a:spcPts val="0"/>
              </a:spcAft>
              <a:buSzPts val="1125"/>
              <a:buNone/>
            </a:pPr>
            <a:r>
              <a:t/>
            </a:r>
            <a:endParaRPr sz="1125"/>
          </a:p>
          <a:p>
            <a:pPr indent="-285750" lvl="0" marL="285750" rtl="0" algn="l">
              <a:lnSpc>
                <a:spcPct val="80000"/>
              </a:lnSpc>
              <a:spcBef>
                <a:spcPts val="1000"/>
              </a:spcBef>
              <a:spcAft>
                <a:spcPts val="0"/>
              </a:spcAft>
              <a:buSzPts val="1125"/>
              <a:buChar char="•"/>
            </a:pPr>
            <a:r>
              <a:rPr b="1" lang="en-US" sz="1125"/>
              <a:t>When Balanced:</a:t>
            </a:r>
            <a:r>
              <a:rPr lang="en-US" sz="1125"/>
              <a:t> Trust, honesty, openness, acceptance, equanimity, balance, and impartiality.</a:t>
            </a:r>
            <a:endParaRPr sz="1125"/>
          </a:p>
          <a:p>
            <a:pPr indent="-285750" lvl="0" marL="285750" rtl="0" algn="l">
              <a:lnSpc>
                <a:spcPct val="80000"/>
              </a:lnSpc>
              <a:spcBef>
                <a:spcPts val="1000"/>
              </a:spcBef>
              <a:spcAft>
                <a:spcPts val="0"/>
              </a:spcAft>
              <a:buSzPts val="1125"/>
              <a:buChar char="•"/>
            </a:pPr>
            <a:br>
              <a:rPr lang="en-US" sz="1125"/>
            </a:br>
            <a:r>
              <a:rPr b="1" lang="en-US" sz="1125"/>
              <a:t>Peak Hours: </a:t>
            </a:r>
            <a:r>
              <a:rPr lang="en-US" sz="1125"/>
              <a:t>9am-11am</a:t>
            </a:r>
            <a:endParaRPr sz="1125"/>
          </a:p>
          <a:p>
            <a:pPr indent="-214312" lvl="0" marL="285750" rtl="0" algn="l">
              <a:lnSpc>
                <a:spcPct val="80000"/>
              </a:lnSpc>
              <a:spcBef>
                <a:spcPts val="1000"/>
              </a:spcBef>
              <a:spcAft>
                <a:spcPts val="0"/>
              </a:spcAft>
              <a:buSzPts val="1125"/>
              <a:buNone/>
            </a:pPr>
            <a:r>
              <a:t/>
            </a:r>
            <a:endParaRPr sz="1125"/>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508" name="Shape 508"/>
        <p:cNvGrpSpPr/>
        <p:nvPr/>
      </p:nvGrpSpPr>
      <p:grpSpPr>
        <a:xfrm>
          <a:off x="0" y="0"/>
          <a:ext cx="0" cy="0"/>
          <a:chOff x="0" y="0"/>
          <a:chExt cx="0" cy="0"/>
        </a:xfrm>
      </p:grpSpPr>
      <p:sp>
        <p:nvSpPr>
          <p:cNvPr id="509" name="Google Shape;509;p45"/>
          <p:cNvSpPr txBox="1"/>
          <p:nvPr>
            <p:ph type="title"/>
          </p:nvPr>
        </p:nvSpPr>
        <p:spPr>
          <a:xfrm>
            <a:off x="685801" y="609600"/>
            <a:ext cx="10131425" cy="1456267"/>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Clr>
                <a:schemeClr val="lt1"/>
              </a:buClr>
              <a:buSzPts val="3600"/>
              <a:buFont typeface="Calibri"/>
              <a:buNone/>
            </a:pPr>
            <a:r>
              <a:rPr lang="en-US"/>
              <a:t>MERIDIANS AND EMOTIONS</a:t>
            </a:r>
            <a:endParaRPr/>
          </a:p>
        </p:txBody>
      </p:sp>
      <p:sp>
        <p:nvSpPr>
          <p:cNvPr id="510" name="Google Shape;510;p45"/>
          <p:cNvSpPr txBox="1"/>
          <p:nvPr>
            <p:ph idx="1" type="body"/>
          </p:nvPr>
        </p:nvSpPr>
        <p:spPr>
          <a:xfrm>
            <a:off x="685802" y="2142067"/>
            <a:ext cx="4995334" cy="3649134"/>
          </a:xfrm>
          <a:prstGeom prst="rect">
            <a:avLst/>
          </a:prstGeom>
          <a:noFill/>
          <a:ln>
            <a:noFill/>
          </a:ln>
        </p:spPr>
        <p:txBody>
          <a:bodyPr anchorCtr="0" anchor="ctr" bIns="45700" lIns="91425" spcFirstLastPara="1" rIns="91425" wrap="square" tIns="45700">
            <a:noAutofit/>
          </a:bodyPr>
          <a:lstStyle/>
          <a:p>
            <a:pPr indent="-285750" lvl="0" marL="285750" rtl="0" algn="l">
              <a:lnSpc>
                <a:spcPct val="80000"/>
              </a:lnSpc>
              <a:spcBef>
                <a:spcPts val="0"/>
              </a:spcBef>
              <a:spcAft>
                <a:spcPts val="0"/>
              </a:spcAft>
              <a:buSzPts val="1125"/>
              <a:buChar char="•"/>
            </a:pPr>
            <a:r>
              <a:rPr lang="en-US" sz="1125"/>
              <a:t>Heart Meridian: </a:t>
            </a:r>
            <a:r>
              <a:rPr b="1" lang="en-US" sz="1125"/>
              <a:t>Element:</a:t>
            </a:r>
            <a:r>
              <a:rPr lang="en-US" sz="1125"/>
              <a:t> Fire</a:t>
            </a:r>
            <a:endParaRPr sz="1125"/>
          </a:p>
          <a:p>
            <a:pPr indent="-214312" lvl="0" marL="285750" rtl="0" algn="l">
              <a:lnSpc>
                <a:spcPct val="80000"/>
              </a:lnSpc>
              <a:spcBef>
                <a:spcPts val="1000"/>
              </a:spcBef>
              <a:spcAft>
                <a:spcPts val="0"/>
              </a:spcAft>
              <a:buSzPts val="1125"/>
              <a:buNone/>
            </a:pPr>
            <a:r>
              <a:t/>
            </a:r>
            <a:endParaRPr sz="1125"/>
          </a:p>
          <a:p>
            <a:pPr indent="-285750" lvl="0" marL="285750" rtl="0" algn="l">
              <a:lnSpc>
                <a:spcPct val="80000"/>
              </a:lnSpc>
              <a:spcBef>
                <a:spcPts val="1000"/>
              </a:spcBef>
              <a:spcAft>
                <a:spcPts val="0"/>
              </a:spcAft>
              <a:buSzPts val="1125"/>
              <a:buChar char="•"/>
            </a:pPr>
            <a:r>
              <a:rPr b="1" lang="en-US" sz="1125"/>
              <a:t>Functions: </a:t>
            </a:r>
            <a:r>
              <a:rPr lang="en-US" sz="1125"/>
              <a:t>Pulse/circulation, house of the spirit.</a:t>
            </a:r>
            <a:br>
              <a:rPr lang="en-US" sz="1125"/>
            </a:br>
            <a:br>
              <a:rPr lang="en-US" sz="1125"/>
            </a:br>
            <a:r>
              <a:rPr lang="en-US" sz="1125"/>
              <a:t>Physical Branches: </a:t>
            </a:r>
            <a:endParaRPr sz="1125"/>
          </a:p>
          <a:p>
            <a:pPr indent="-285750" lvl="0" marL="285750" rtl="0" algn="l">
              <a:lnSpc>
                <a:spcPct val="80000"/>
              </a:lnSpc>
              <a:spcBef>
                <a:spcPts val="1000"/>
              </a:spcBef>
              <a:spcAft>
                <a:spcPts val="0"/>
              </a:spcAft>
              <a:buSzPts val="1125"/>
              <a:buChar char="•"/>
            </a:pPr>
            <a:r>
              <a:rPr lang="en-US" sz="1125"/>
              <a:t>Blood, tongue, throat, sweat, facial complexion, adrenals, thyroid, prostate, pituitary.</a:t>
            </a:r>
            <a:endParaRPr sz="1125"/>
          </a:p>
          <a:p>
            <a:pPr indent="-214312" lvl="0" marL="285750" rtl="0" algn="l">
              <a:lnSpc>
                <a:spcPct val="80000"/>
              </a:lnSpc>
              <a:spcBef>
                <a:spcPts val="1000"/>
              </a:spcBef>
              <a:spcAft>
                <a:spcPts val="0"/>
              </a:spcAft>
              <a:buSzPts val="1125"/>
              <a:buNone/>
            </a:pPr>
            <a:r>
              <a:t/>
            </a:r>
            <a:endParaRPr sz="1125"/>
          </a:p>
          <a:p>
            <a:pPr indent="-285750" lvl="0" marL="285750" rtl="0" algn="l">
              <a:lnSpc>
                <a:spcPct val="80000"/>
              </a:lnSpc>
              <a:spcBef>
                <a:spcPts val="1000"/>
              </a:spcBef>
              <a:spcAft>
                <a:spcPts val="0"/>
              </a:spcAft>
              <a:buSzPts val="1125"/>
              <a:buChar char="•"/>
            </a:pPr>
            <a:r>
              <a:rPr b="1" lang="en-US" sz="1125"/>
              <a:t>Emotional Imbalances:</a:t>
            </a:r>
            <a:endParaRPr sz="1125"/>
          </a:p>
          <a:p>
            <a:pPr indent="-285750" lvl="0" marL="285750" rtl="0" algn="l">
              <a:lnSpc>
                <a:spcPct val="80000"/>
              </a:lnSpc>
              <a:spcBef>
                <a:spcPts val="1000"/>
              </a:spcBef>
              <a:spcAft>
                <a:spcPts val="0"/>
              </a:spcAft>
              <a:buSzPts val="1125"/>
              <a:buChar char="•"/>
            </a:pPr>
            <a:r>
              <a:rPr lang="en-US" sz="1125"/>
              <a:t>Hate, guilt, shock, nervousness, longing and craving.</a:t>
            </a:r>
            <a:endParaRPr sz="1125"/>
          </a:p>
          <a:p>
            <a:pPr indent="-214312" lvl="0" marL="285750" rtl="0" algn="l">
              <a:lnSpc>
                <a:spcPct val="80000"/>
              </a:lnSpc>
              <a:spcBef>
                <a:spcPts val="1000"/>
              </a:spcBef>
              <a:spcAft>
                <a:spcPts val="0"/>
              </a:spcAft>
              <a:buSzPts val="1125"/>
              <a:buNone/>
            </a:pPr>
            <a:r>
              <a:t/>
            </a:r>
            <a:endParaRPr sz="1125"/>
          </a:p>
          <a:p>
            <a:pPr indent="-285750" lvl="0" marL="285750" rtl="0" algn="l">
              <a:lnSpc>
                <a:spcPct val="80000"/>
              </a:lnSpc>
              <a:spcBef>
                <a:spcPts val="1000"/>
              </a:spcBef>
              <a:spcAft>
                <a:spcPts val="0"/>
              </a:spcAft>
              <a:buSzPts val="1125"/>
              <a:buChar char="•"/>
            </a:pPr>
            <a:r>
              <a:rPr b="1" lang="en-US" sz="1125"/>
              <a:t>When Balanced:</a:t>
            </a:r>
            <a:r>
              <a:rPr lang="en-US" sz="1125"/>
              <a:t> Love, joy, peace, contentment, propriety, insight, wisdom, orderliness, forgiveness, and courtesy.</a:t>
            </a:r>
            <a:endParaRPr sz="1125"/>
          </a:p>
          <a:p>
            <a:pPr indent="-285750" lvl="0" marL="285750" rtl="0" algn="l">
              <a:lnSpc>
                <a:spcPct val="80000"/>
              </a:lnSpc>
              <a:spcBef>
                <a:spcPts val="1000"/>
              </a:spcBef>
              <a:spcAft>
                <a:spcPts val="0"/>
              </a:spcAft>
              <a:buSzPts val="1125"/>
              <a:buChar char="•"/>
            </a:pPr>
            <a:br>
              <a:rPr lang="en-US" sz="1125"/>
            </a:br>
            <a:r>
              <a:rPr b="1" lang="en-US" sz="1125"/>
              <a:t>Peak Hours: </a:t>
            </a:r>
            <a:r>
              <a:rPr lang="en-US" sz="1125"/>
              <a:t>11am-1pm</a:t>
            </a:r>
            <a:endParaRPr sz="1125"/>
          </a:p>
          <a:p>
            <a:pPr indent="-214312" lvl="0" marL="285750" rtl="0" algn="l">
              <a:lnSpc>
                <a:spcPct val="80000"/>
              </a:lnSpc>
              <a:spcBef>
                <a:spcPts val="1000"/>
              </a:spcBef>
              <a:spcAft>
                <a:spcPts val="0"/>
              </a:spcAft>
              <a:buSzPts val="1125"/>
              <a:buNone/>
            </a:pPr>
            <a:r>
              <a:t/>
            </a:r>
            <a:endParaRPr sz="1125"/>
          </a:p>
        </p:txBody>
      </p:sp>
      <p:sp>
        <p:nvSpPr>
          <p:cNvPr id="511" name="Google Shape;511;p45"/>
          <p:cNvSpPr txBox="1"/>
          <p:nvPr>
            <p:ph idx="2" type="body"/>
          </p:nvPr>
        </p:nvSpPr>
        <p:spPr>
          <a:xfrm>
            <a:off x="5821895" y="2142067"/>
            <a:ext cx="4995332" cy="3649133"/>
          </a:xfrm>
          <a:prstGeom prst="rect">
            <a:avLst/>
          </a:prstGeom>
          <a:noFill/>
          <a:ln>
            <a:noFill/>
          </a:ln>
        </p:spPr>
        <p:txBody>
          <a:bodyPr anchorCtr="0" anchor="ctr" bIns="45700" lIns="91425" spcFirstLastPara="1" rIns="91425" wrap="square" tIns="45700">
            <a:noAutofit/>
          </a:bodyPr>
          <a:lstStyle/>
          <a:p>
            <a:pPr indent="-285750" lvl="0" marL="285750" rtl="0" algn="l">
              <a:lnSpc>
                <a:spcPct val="80000"/>
              </a:lnSpc>
              <a:spcBef>
                <a:spcPts val="0"/>
              </a:spcBef>
              <a:spcAft>
                <a:spcPts val="0"/>
              </a:spcAft>
              <a:buSzPts val="1125"/>
              <a:buChar char="•"/>
            </a:pPr>
            <a:r>
              <a:rPr lang="en-US" sz="1125"/>
              <a:t>Small Intestine: </a:t>
            </a:r>
            <a:r>
              <a:rPr b="1" lang="en-US" sz="1125"/>
              <a:t>Element:</a:t>
            </a:r>
            <a:r>
              <a:rPr lang="en-US" sz="1125"/>
              <a:t> Fire</a:t>
            </a:r>
            <a:endParaRPr sz="1125"/>
          </a:p>
          <a:p>
            <a:pPr indent="-214312" lvl="0" marL="285750" rtl="0" algn="l">
              <a:lnSpc>
                <a:spcPct val="80000"/>
              </a:lnSpc>
              <a:spcBef>
                <a:spcPts val="1000"/>
              </a:spcBef>
              <a:spcAft>
                <a:spcPts val="0"/>
              </a:spcAft>
              <a:buSzPts val="1125"/>
              <a:buNone/>
            </a:pPr>
            <a:r>
              <a:t/>
            </a:r>
            <a:endParaRPr sz="1125"/>
          </a:p>
          <a:p>
            <a:pPr indent="-285750" lvl="0" marL="285750" rtl="0" algn="l">
              <a:lnSpc>
                <a:spcPct val="80000"/>
              </a:lnSpc>
              <a:spcBef>
                <a:spcPts val="1000"/>
              </a:spcBef>
              <a:spcAft>
                <a:spcPts val="0"/>
              </a:spcAft>
              <a:buSzPts val="1125"/>
              <a:buChar char="•"/>
            </a:pPr>
            <a:r>
              <a:rPr b="1" lang="en-US" sz="1125"/>
              <a:t>Functions:</a:t>
            </a:r>
            <a:r>
              <a:rPr lang="en-US" sz="1125"/>
              <a:t> Absorbs nutrients, digestion and elimination.</a:t>
            </a:r>
            <a:endParaRPr sz="1125"/>
          </a:p>
          <a:p>
            <a:pPr indent="-214312" lvl="0" marL="285750" rtl="0" algn="l">
              <a:lnSpc>
                <a:spcPct val="80000"/>
              </a:lnSpc>
              <a:spcBef>
                <a:spcPts val="1000"/>
              </a:spcBef>
              <a:spcAft>
                <a:spcPts val="0"/>
              </a:spcAft>
              <a:buSzPts val="1125"/>
              <a:buNone/>
            </a:pPr>
            <a:r>
              <a:t/>
            </a:r>
            <a:endParaRPr sz="1125"/>
          </a:p>
          <a:p>
            <a:pPr indent="-285750" lvl="0" marL="285750" rtl="0" algn="l">
              <a:lnSpc>
                <a:spcPct val="80000"/>
              </a:lnSpc>
              <a:spcBef>
                <a:spcPts val="1000"/>
              </a:spcBef>
              <a:spcAft>
                <a:spcPts val="0"/>
              </a:spcAft>
              <a:buSzPts val="1125"/>
              <a:buChar char="•"/>
            </a:pPr>
            <a:r>
              <a:rPr b="1" lang="en-US" sz="1125"/>
              <a:t>Physical Branches:</a:t>
            </a:r>
            <a:r>
              <a:rPr lang="en-US" sz="1125"/>
              <a:t> Blood, tongue, throat, sweat, facial complexion.</a:t>
            </a:r>
            <a:endParaRPr sz="1125"/>
          </a:p>
          <a:p>
            <a:pPr indent="-285750" lvl="0" marL="285750" rtl="0" algn="l">
              <a:lnSpc>
                <a:spcPct val="80000"/>
              </a:lnSpc>
              <a:spcBef>
                <a:spcPts val="1000"/>
              </a:spcBef>
              <a:spcAft>
                <a:spcPts val="0"/>
              </a:spcAft>
              <a:buSzPts val="1125"/>
              <a:buChar char="•"/>
            </a:pPr>
            <a:br>
              <a:rPr lang="en-US" sz="1125"/>
            </a:br>
            <a:r>
              <a:rPr b="1" lang="en-US" sz="1125"/>
              <a:t>Emotional Imbalances:</a:t>
            </a:r>
            <a:endParaRPr sz="1125"/>
          </a:p>
          <a:p>
            <a:pPr indent="-285750" lvl="0" marL="285750" rtl="0" algn="l">
              <a:lnSpc>
                <a:spcPct val="80000"/>
              </a:lnSpc>
              <a:spcBef>
                <a:spcPts val="1000"/>
              </a:spcBef>
              <a:spcAft>
                <a:spcPts val="0"/>
              </a:spcAft>
              <a:buSzPts val="1125"/>
              <a:buChar char="•"/>
            </a:pPr>
            <a:r>
              <a:rPr lang="en-US" sz="1125"/>
              <a:t>A feeling of mental deficiency due to inability to assimilate ideas, and insecurity. Forgetfulness, indecision, unclear thought process. Restlessness and difficulty in expressing emotions.</a:t>
            </a:r>
            <a:endParaRPr sz="1125"/>
          </a:p>
          <a:p>
            <a:pPr indent="-214312" lvl="0" marL="285750" rtl="0" algn="l">
              <a:lnSpc>
                <a:spcPct val="80000"/>
              </a:lnSpc>
              <a:spcBef>
                <a:spcPts val="1000"/>
              </a:spcBef>
              <a:spcAft>
                <a:spcPts val="0"/>
              </a:spcAft>
              <a:buSzPts val="1125"/>
              <a:buNone/>
            </a:pPr>
            <a:r>
              <a:t/>
            </a:r>
            <a:endParaRPr sz="1125"/>
          </a:p>
          <a:p>
            <a:pPr indent="-285750" lvl="0" marL="285750" rtl="0" algn="l">
              <a:lnSpc>
                <a:spcPct val="80000"/>
              </a:lnSpc>
              <a:spcBef>
                <a:spcPts val="1000"/>
              </a:spcBef>
              <a:spcAft>
                <a:spcPts val="0"/>
              </a:spcAft>
              <a:buSzPts val="1125"/>
              <a:buChar char="•"/>
            </a:pPr>
            <a:r>
              <a:rPr b="1" lang="en-US" sz="1125"/>
              <a:t>When Balanced:</a:t>
            </a:r>
            <a:r>
              <a:rPr lang="en-US" sz="1125"/>
              <a:t> Love, joy, warmth, vitality, excitement, memory, ability in making decisions, clarity of thought.</a:t>
            </a:r>
            <a:endParaRPr sz="1125"/>
          </a:p>
          <a:p>
            <a:pPr indent="-285750" lvl="0" marL="285750" rtl="0" algn="l">
              <a:lnSpc>
                <a:spcPct val="80000"/>
              </a:lnSpc>
              <a:spcBef>
                <a:spcPts val="1000"/>
              </a:spcBef>
              <a:spcAft>
                <a:spcPts val="0"/>
              </a:spcAft>
              <a:buSzPts val="1125"/>
              <a:buChar char="•"/>
            </a:pPr>
            <a:br>
              <a:rPr lang="en-US" sz="1125"/>
            </a:br>
            <a:r>
              <a:rPr b="1" lang="en-US" sz="1125"/>
              <a:t>Peak Hours: </a:t>
            </a:r>
            <a:r>
              <a:rPr lang="en-US" sz="1125"/>
              <a:t>1pm - 3pm</a:t>
            </a:r>
            <a:endParaRPr sz="1125"/>
          </a:p>
          <a:p>
            <a:pPr indent="-214312" lvl="0" marL="285750" rtl="0" algn="l">
              <a:lnSpc>
                <a:spcPct val="80000"/>
              </a:lnSpc>
              <a:spcBef>
                <a:spcPts val="1000"/>
              </a:spcBef>
              <a:spcAft>
                <a:spcPts val="0"/>
              </a:spcAft>
              <a:buSzPts val="1125"/>
              <a:buNone/>
            </a:pPr>
            <a:r>
              <a:t/>
            </a:r>
            <a:endParaRPr sz="1125"/>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515" name="Shape 515"/>
        <p:cNvGrpSpPr/>
        <p:nvPr/>
      </p:nvGrpSpPr>
      <p:grpSpPr>
        <a:xfrm>
          <a:off x="0" y="0"/>
          <a:ext cx="0" cy="0"/>
          <a:chOff x="0" y="0"/>
          <a:chExt cx="0" cy="0"/>
        </a:xfrm>
      </p:grpSpPr>
      <p:sp>
        <p:nvSpPr>
          <p:cNvPr id="516" name="Google Shape;516;p46"/>
          <p:cNvSpPr txBox="1"/>
          <p:nvPr>
            <p:ph type="title"/>
          </p:nvPr>
        </p:nvSpPr>
        <p:spPr>
          <a:xfrm>
            <a:off x="685801" y="609600"/>
            <a:ext cx="10131425" cy="1456267"/>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Clr>
                <a:schemeClr val="lt1"/>
              </a:buClr>
              <a:buSzPts val="3600"/>
              <a:buFont typeface="Calibri"/>
              <a:buNone/>
            </a:pPr>
            <a:r>
              <a:rPr lang="en-US"/>
              <a:t>MERIDIANS AND EMOTIONS</a:t>
            </a:r>
            <a:endParaRPr/>
          </a:p>
        </p:txBody>
      </p:sp>
      <p:sp>
        <p:nvSpPr>
          <p:cNvPr id="517" name="Google Shape;517;p46"/>
          <p:cNvSpPr txBox="1"/>
          <p:nvPr>
            <p:ph idx="1" type="body"/>
          </p:nvPr>
        </p:nvSpPr>
        <p:spPr>
          <a:xfrm>
            <a:off x="685802" y="2142067"/>
            <a:ext cx="4995334" cy="3649134"/>
          </a:xfrm>
          <a:prstGeom prst="rect">
            <a:avLst/>
          </a:prstGeom>
          <a:noFill/>
          <a:ln>
            <a:noFill/>
          </a:ln>
        </p:spPr>
        <p:txBody>
          <a:bodyPr anchorCtr="0" anchor="ctr" bIns="45700" lIns="91425" spcFirstLastPara="1" rIns="91425" wrap="square" tIns="45700">
            <a:noAutofit/>
          </a:bodyPr>
          <a:lstStyle/>
          <a:p>
            <a:pPr indent="-285750" lvl="0" marL="285750" rtl="0" algn="l">
              <a:lnSpc>
                <a:spcPct val="80000"/>
              </a:lnSpc>
              <a:spcBef>
                <a:spcPts val="0"/>
              </a:spcBef>
              <a:spcAft>
                <a:spcPts val="0"/>
              </a:spcAft>
              <a:buSzPts val="1125"/>
              <a:buChar char="•"/>
            </a:pPr>
            <a:r>
              <a:rPr lang="en-US" sz="1125"/>
              <a:t>Bladder: </a:t>
            </a:r>
            <a:r>
              <a:rPr b="1" lang="en-US" sz="1125"/>
              <a:t>Element:</a:t>
            </a:r>
            <a:r>
              <a:rPr lang="en-US" sz="1125"/>
              <a:t> Water</a:t>
            </a:r>
            <a:endParaRPr sz="1125"/>
          </a:p>
          <a:p>
            <a:pPr indent="-214312" lvl="0" marL="285750" rtl="0" algn="l">
              <a:lnSpc>
                <a:spcPct val="80000"/>
              </a:lnSpc>
              <a:spcBef>
                <a:spcPts val="1000"/>
              </a:spcBef>
              <a:spcAft>
                <a:spcPts val="0"/>
              </a:spcAft>
              <a:buSzPts val="1125"/>
              <a:buNone/>
            </a:pPr>
            <a:r>
              <a:t/>
            </a:r>
            <a:endParaRPr sz="1125"/>
          </a:p>
          <a:p>
            <a:pPr indent="-285750" lvl="0" marL="285750" rtl="0" algn="l">
              <a:lnSpc>
                <a:spcPct val="80000"/>
              </a:lnSpc>
              <a:spcBef>
                <a:spcPts val="1000"/>
              </a:spcBef>
              <a:spcAft>
                <a:spcPts val="0"/>
              </a:spcAft>
              <a:buSzPts val="1125"/>
              <a:buChar char="•"/>
            </a:pPr>
            <a:r>
              <a:rPr b="1" lang="en-US" sz="1125"/>
              <a:t>Functions:</a:t>
            </a:r>
            <a:r>
              <a:rPr lang="en-US" sz="1125"/>
              <a:t> Stores and eliminates urine.</a:t>
            </a:r>
            <a:endParaRPr sz="1125"/>
          </a:p>
          <a:p>
            <a:pPr indent="-214312" lvl="0" marL="285750" rtl="0" algn="l">
              <a:lnSpc>
                <a:spcPct val="80000"/>
              </a:lnSpc>
              <a:spcBef>
                <a:spcPts val="1000"/>
              </a:spcBef>
              <a:spcAft>
                <a:spcPts val="0"/>
              </a:spcAft>
              <a:buSzPts val="1125"/>
              <a:buNone/>
            </a:pPr>
            <a:r>
              <a:t/>
            </a:r>
            <a:endParaRPr sz="1125"/>
          </a:p>
          <a:p>
            <a:pPr indent="-285750" lvl="0" marL="285750" rtl="0" algn="l">
              <a:lnSpc>
                <a:spcPct val="80000"/>
              </a:lnSpc>
              <a:spcBef>
                <a:spcPts val="1000"/>
              </a:spcBef>
              <a:spcAft>
                <a:spcPts val="0"/>
              </a:spcAft>
              <a:buSzPts val="1125"/>
              <a:buChar char="•"/>
            </a:pPr>
            <a:r>
              <a:rPr b="1" lang="en-US" sz="1125"/>
              <a:t>Physical Branches:</a:t>
            </a:r>
            <a:r>
              <a:rPr lang="en-US" sz="1125"/>
              <a:t> Autonomous nervous system</a:t>
            </a:r>
            <a:endParaRPr sz="1125"/>
          </a:p>
          <a:p>
            <a:pPr indent="-285750" lvl="0" marL="285750" rtl="0" algn="l">
              <a:lnSpc>
                <a:spcPct val="80000"/>
              </a:lnSpc>
              <a:spcBef>
                <a:spcPts val="1000"/>
              </a:spcBef>
              <a:spcAft>
                <a:spcPts val="0"/>
              </a:spcAft>
              <a:buSzPts val="1125"/>
              <a:buChar char="•"/>
            </a:pPr>
            <a:br>
              <a:rPr lang="en-US" sz="1125"/>
            </a:br>
            <a:r>
              <a:rPr b="1" lang="en-US" sz="1125"/>
              <a:t>Emotional Imbalances:</a:t>
            </a:r>
            <a:endParaRPr sz="1125"/>
          </a:p>
          <a:p>
            <a:pPr indent="-285750" lvl="0" marL="285750" rtl="0" algn="l">
              <a:lnSpc>
                <a:spcPct val="80000"/>
              </a:lnSpc>
              <a:spcBef>
                <a:spcPts val="1000"/>
              </a:spcBef>
              <a:spcAft>
                <a:spcPts val="0"/>
              </a:spcAft>
              <a:buSzPts val="1125"/>
              <a:buChar char="•"/>
            </a:pPr>
            <a:r>
              <a:rPr lang="en-US" sz="1125"/>
              <a:t>Jealousy, suspicion, and holding on to long-standing grudges.</a:t>
            </a:r>
            <a:endParaRPr sz="1125"/>
          </a:p>
          <a:p>
            <a:pPr indent="-214312" lvl="0" marL="285750" rtl="0" algn="l">
              <a:lnSpc>
                <a:spcPct val="80000"/>
              </a:lnSpc>
              <a:spcBef>
                <a:spcPts val="1000"/>
              </a:spcBef>
              <a:spcAft>
                <a:spcPts val="0"/>
              </a:spcAft>
              <a:buSzPts val="1125"/>
              <a:buNone/>
            </a:pPr>
            <a:r>
              <a:t/>
            </a:r>
            <a:endParaRPr sz="1125"/>
          </a:p>
          <a:p>
            <a:pPr indent="-285750" lvl="0" marL="285750" rtl="0" algn="l">
              <a:lnSpc>
                <a:spcPct val="80000"/>
              </a:lnSpc>
              <a:spcBef>
                <a:spcPts val="1000"/>
              </a:spcBef>
              <a:spcAft>
                <a:spcPts val="0"/>
              </a:spcAft>
              <a:buSzPts val="1125"/>
              <a:buChar char="•"/>
            </a:pPr>
            <a:r>
              <a:rPr b="1" lang="en-US" sz="1125"/>
              <a:t>When Balanced:</a:t>
            </a:r>
            <a:r>
              <a:rPr lang="en-US" sz="1125"/>
              <a:t> </a:t>
            </a:r>
            <a:endParaRPr sz="1125"/>
          </a:p>
          <a:p>
            <a:pPr indent="-285750" lvl="0" marL="285750" rtl="0" algn="l">
              <a:lnSpc>
                <a:spcPct val="80000"/>
              </a:lnSpc>
              <a:spcBef>
                <a:spcPts val="1000"/>
              </a:spcBef>
              <a:spcAft>
                <a:spcPts val="0"/>
              </a:spcAft>
              <a:buSzPts val="1125"/>
              <a:buChar char="•"/>
            </a:pPr>
            <a:r>
              <a:rPr lang="en-US" sz="1125"/>
              <a:t>Hopeful, calm and peaceful</a:t>
            </a:r>
            <a:endParaRPr sz="1125"/>
          </a:p>
          <a:p>
            <a:pPr indent="-285750" lvl="0" marL="285750" rtl="0" algn="l">
              <a:lnSpc>
                <a:spcPct val="80000"/>
              </a:lnSpc>
              <a:spcBef>
                <a:spcPts val="1000"/>
              </a:spcBef>
              <a:spcAft>
                <a:spcPts val="0"/>
              </a:spcAft>
              <a:buSzPts val="1125"/>
              <a:buChar char="•"/>
            </a:pPr>
            <a:br>
              <a:rPr lang="en-US" sz="1125"/>
            </a:br>
            <a:r>
              <a:rPr b="1" lang="en-US" sz="1125"/>
              <a:t>Peak Hours: 3</a:t>
            </a:r>
            <a:r>
              <a:rPr lang="en-US" sz="1125"/>
              <a:t>pm - 5pm</a:t>
            </a:r>
            <a:endParaRPr sz="1125"/>
          </a:p>
          <a:p>
            <a:pPr indent="-214312" lvl="0" marL="285750" rtl="0" algn="l">
              <a:lnSpc>
                <a:spcPct val="80000"/>
              </a:lnSpc>
              <a:spcBef>
                <a:spcPts val="1000"/>
              </a:spcBef>
              <a:spcAft>
                <a:spcPts val="0"/>
              </a:spcAft>
              <a:buSzPts val="1125"/>
              <a:buNone/>
            </a:pPr>
            <a:r>
              <a:t/>
            </a:r>
            <a:endParaRPr sz="1125"/>
          </a:p>
        </p:txBody>
      </p:sp>
      <p:sp>
        <p:nvSpPr>
          <p:cNvPr id="518" name="Google Shape;518;p46"/>
          <p:cNvSpPr txBox="1"/>
          <p:nvPr>
            <p:ph idx="2" type="body"/>
          </p:nvPr>
        </p:nvSpPr>
        <p:spPr>
          <a:xfrm>
            <a:off x="5821895" y="2142067"/>
            <a:ext cx="4995332" cy="3649133"/>
          </a:xfrm>
          <a:prstGeom prst="rect">
            <a:avLst/>
          </a:prstGeom>
          <a:noFill/>
          <a:ln>
            <a:noFill/>
          </a:ln>
        </p:spPr>
        <p:txBody>
          <a:bodyPr anchorCtr="0" anchor="ctr" bIns="45700" lIns="91425" spcFirstLastPara="1" rIns="91425" wrap="square" tIns="45700">
            <a:noAutofit/>
          </a:bodyPr>
          <a:lstStyle/>
          <a:p>
            <a:pPr indent="-285750" lvl="0" marL="285750" rtl="0" algn="l">
              <a:lnSpc>
                <a:spcPct val="80000"/>
              </a:lnSpc>
              <a:spcBef>
                <a:spcPts val="0"/>
              </a:spcBef>
              <a:spcAft>
                <a:spcPts val="0"/>
              </a:spcAft>
              <a:buSzPts val="1125"/>
              <a:buChar char="•"/>
            </a:pPr>
            <a:r>
              <a:rPr lang="en-US" sz="1125"/>
              <a:t>Kidney: </a:t>
            </a:r>
            <a:r>
              <a:rPr b="1" lang="en-US" sz="1125"/>
              <a:t>Element:</a:t>
            </a:r>
            <a:r>
              <a:rPr lang="en-US" sz="1125"/>
              <a:t> Water</a:t>
            </a:r>
            <a:endParaRPr sz="1125"/>
          </a:p>
          <a:p>
            <a:pPr indent="-214312" lvl="0" marL="285750" rtl="0" algn="l">
              <a:lnSpc>
                <a:spcPct val="80000"/>
              </a:lnSpc>
              <a:spcBef>
                <a:spcPts val="1000"/>
              </a:spcBef>
              <a:spcAft>
                <a:spcPts val="0"/>
              </a:spcAft>
              <a:buSzPts val="1125"/>
              <a:buNone/>
            </a:pPr>
            <a:r>
              <a:t/>
            </a:r>
            <a:endParaRPr sz="1125"/>
          </a:p>
          <a:p>
            <a:pPr indent="-285750" lvl="0" marL="285750" rtl="0" algn="l">
              <a:lnSpc>
                <a:spcPct val="80000"/>
              </a:lnSpc>
              <a:spcBef>
                <a:spcPts val="1000"/>
              </a:spcBef>
              <a:spcAft>
                <a:spcPts val="0"/>
              </a:spcAft>
              <a:buSzPts val="1125"/>
              <a:buChar char="•"/>
            </a:pPr>
            <a:r>
              <a:rPr b="1" lang="en-US" sz="1125"/>
              <a:t>Functions:</a:t>
            </a:r>
            <a:r>
              <a:rPr lang="en-US" sz="1125"/>
              <a:t> Stores prenatal essence, filters the blood.</a:t>
            </a:r>
            <a:endParaRPr sz="1125"/>
          </a:p>
          <a:p>
            <a:pPr indent="-214312" lvl="0" marL="285750" rtl="0" algn="l">
              <a:lnSpc>
                <a:spcPct val="80000"/>
              </a:lnSpc>
              <a:spcBef>
                <a:spcPts val="1000"/>
              </a:spcBef>
              <a:spcAft>
                <a:spcPts val="0"/>
              </a:spcAft>
              <a:buSzPts val="1125"/>
              <a:buNone/>
            </a:pPr>
            <a:r>
              <a:t/>
            </a:r>
            <a:endParaRPr sz="1125"/>
          </a:p>
          <a:p>
            <a:pPr indent="-285750" lvl="0" marL="285750" rtl="0" algn="l">
              <a:lnSpc>
                <a:spcPct val="80000"/>
              </a:lnSpc>
              <a:spcBef>
                <a:spcPts val="1000"/>
              </a:spcBef>
              <a:spcAft>
                <a:spcPts val="0"/>
              </a:spcAft>
              <a:buSzPts val="1125"/>
              <a:buChar char="•"/>
            </a:pPr>
            <a:r>
              <a:rPr b="1" lang="en-US" sz="1125"/>
              <a:t>Physical Branches:</a:t>
            </a:r>
            <a:r>
              <a:rPr lang="en-US" sz="1125"/>
              <a:t> Ears, bones, urine, head and pubic hair, brain, marrow.</a:t>
            </a:r>
            <a:endParaRPr sz="1125"/>
          </a:p>
          <a:p>
            <a:pPr indent="-285750" lvl="0" marL="285750" rtl="0" algn="l">
              <a:lnSpc>
                <a:spcPct val="80000"/>
              </a:lnSpc>
              <a:spcBef>
                <a:spcPts val="1000"/>
              </a:spcBef>
              <a:spcAft>
                <a:spcPts val="0"/>
              </a:spcAft>
              <a:buSzPts val="1125"/>
              <a:buChar char="•"/>
            </a:pPr>
            <a:br>
              <a:rPr lang="en-US" sz="1125"/>
            </a:br>
            <a:r>
              <a:rPr b="1" lang="en-US" sz="1125"/>
              <a:t>Emotional Imbalances:</a:t>
            </a:r>
            <a:endParaRPr sz="1125"/>
          </a:p>
          <a:p>
            <a:pPr indent="-285750" lvl="0" marL="285750" rtl="0" algn="l">
              <a:lnSpc>
                <a:spcPct val="80000"/>
              </a:lnSpc>
              <a:spcBef>
                <a:spcPts val="1000"/>
              </a:spcBef>
              <a:spcAft>
                <a:spcPts val="0"/>
              </a:spcAft>
              <a:buSzPts val="1125"/>
              <a:buChar char="•"/>
            </a:pPr>
            <a:r>
              <a:rPr lang="en-US" sz="1125"/>
              <a:t>Fear, loneliness, insecurity, and shock (which attacks the Heart first then descends into the Kidneys to become fear).</a:t>
            </a:r>
            <a:endParaRPr sz="1125"/>
          </a:p>
          <a:p>
            <a:pPr indent="-214312" lvl="0" marL="285750" rtl="0" algn="l">
              <a:lnSpc>
                <a:spcPct val="80000"/>
              </a:lnSpc>
              <a:spcBef>
                <a:spcPts val="1000"/>
              </a:spcBef>
              <a:spcAft>
                <a:spcPts val="0"/>
              </a:spcAft>
              <a:buSzPts val="1125"/>
              <a:buNone/>
            </a:pPr>
            <a:r>
              <a:t/>
            </a:r>
            <a:endParaRPr sz="1125"/>
          </a:p>
          <a:p>
            <a:pPr indent="-285750" lvl="0" marL="285750" rtl="0" algn="l">
              <a:lnSpc>
                <a:spcPct val="80000"/>
              </a:lnSpc>
              <a:spcBef>
                <a:spcPts val="1000"/>
              </a:spcBef>
              <a:spcAft>
                <a:spcPts val="0"/>
              </a:spcAft>
              <a:buSzPts val="1125"/>
              <a:buChar char="•"/>
            </a:pPr>
            <a:r>
              <a:rPr b="1" lang="en-US" sz="1125"/>
              <a:t>When Balanced:</a:t>
            </a:r>
            <a:r>
              <a:rPr lang="en-US" sz="1125"/>
              <a:t> </a:t>
            </a:r>
            <a:endParaRPr sz="1125"/>
          </a:p>
          <a:p>
            <a:pPr indent="-285750" lvl="0" marL="285750" rtl="0" algn="l">
              <a:lnSpc>
                <a:spcPct val="80000"/>
              </a:lnSpc>
              <a:spcBef>
                <a:spcPts val="1000"/>
              </a:spcBef>
              <a:spcAft>
                <a:spcPts val="0"/>
              </a:spcAft>
              <a:buSzPts val="1125"/>
              <a:buChar char="•"/>
            </a:pPr>
            <a:r>
              <a:rPr lang="en-US" sz="1125"/>
              <a:t>Wisdom, rationality, clear perception, gentleness, and self-understanding.</a:t>
            </a:r>
            <a:endParaRPr sz="1125"/>
          </a:p>
          <a:p>
            <a:pPr indent="-285750" lvl="0" marL="285750" rtl="0" algn="l">
              <a:lnSpc>
                <a:spcPct val="80000"/>
              </a:lnSpc>
              <a:spcBef>
                <a:spcPts val="1000"/>
              </a:spcBef>
              <a:spcAft>
                <a:spcPts val="0"/>
              </a:spcAft>
              <a:buSzPts val="1125"/>
              <a:buChar char="•"/>
            </a:pPr>
            <a:br>
              <a:rPr lang="en-US" sz="1125"/>
            </a:br>
            <a:r>
              <a:rPr b="1" lang="en-US" sz="1125"/>
              <a:t>Peak Hours: 5</a:t>
            </a:r>
            <a:r>
              <a:rPr lang="en-US" sz="1125"/>
              <a:t>pm - 7pm</a:t>
            </a:r>
            <a:endParaRPr sz="1125"/>
          </a:p>
          <a:p>
            <a:pPr indent="-214312" lvl="0" marL="285750" rtl="0" algn="l">
              <a:lnSpc>
                <a:spcPct val="80000"/>
              </a:lnSpc>
              <a:spcBef>
                <a:spcPts val="1000"/>
              </a:spcBef>
              <a:spcAft>
                <a:spcPts val="0"/>
              </a:spcAft>
              <a:buSzPts val="1125"/>
              <a:buNone/>
            </a:pPr>
            <a:r>
              <a:t/>
            </a:r>
            <a:endParaRPr sz="1125"/>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522" name="Shape 522"/>
        <p:cNvGrpSpPr/>
        <p:nvPr/>
      </p:nvGrpSpPr>
      <p:grpSpPr>
        <a:xfrm>
          <a:off x="0" y="0"/>
          <a:ext cx="0" cy="0"/>
          <a:chOff x="0" y="0"/>
          <a:chExt cx="0" cy="0"/>
        </a:xfrm>
      </p:grpSpPr>
      <p:sp>
        <p:nvSpPr>
          <p:cNvPr id="523" name="Google Shape;523;p47"/>
          <p:cNvSpPr txBox="1"/>
          <p:nvPr>
            <p:ph type="title"/>
          </p:nvPr>
        </p:nvSpPr>
        <p:spPr>
          <a:xfrm>
            <a:off x="685801" y="609600"/>
            <a:ext cx="10131425" cy="1456267"/>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Clr>
                <a:schemeClr val="lt1"/>
              </a:buClr>
              <a:buSzPts val="3600"/>
              <a:buFont typeface="Calibri"/>
              <a:buNone/>
            </a:pPr>
            <a:r>
              <a:rPr lang="en-US"/>
              <a:t>MERIDIANS AND EMOTIONS</a:t>
            </a:r>
            <a:endParaRPr/>
          </a:p>
        </p:txBody>
      </p:sp>
      <p:sp>
        <p:nvSpPr>
          <p:cNvPr id="524" name="Google Shape;524;p47"/>
          <p:cNvSpPr txBox="1"/>
          <p:nvPr>
            <p:ph idx="1" type="body"/>
          </p:nvPr>
        </p:nvSpPr>
        <p:spPr>
          <a:xfrm>
            <a:off x="685802" y="2142067"/>
            <a:ext cx="4995334" cy="3649134"/>
          </a:xfrm>
          <a:prstGeom prst="rect">
            <a:avLst/>
          </a:prstGeom>
          <a:noFill/>
          <a:ln>
            <a:noFill/>
          </a:ln>
        </p:spPr>
        <p:txBody>
          <a:bodyPr anchorCtr="0" anchor="ctr" bIns="45700" lIns="91425" spcFirstLastPara="1" rIns="91425" wrap="square" tIns="45700">
            <a:noAutofit/>
          </a:bodyPr>
          <a:lstStyle/>
          <a:p>
            <a:pPr indent="-285750" lvl="0" marL="285750" rtl="0" algn="l">
              <a:lnSpc>
                <a:spcPct val="80000"/>
              </a:lnSpc>
              <a:spcBef>
                <a:spcPts val="0"/>
              </a:spcBef>
              <a:spcAft>
                <a:spcPts val="0"/>
              </a:spcAft>
              <a:buSzPts val="1125"/>
              <a:buChar char="•"/>
            </a:pPr>
            <a:r>
              <a:rPr lang="en-US" sz="1125"/>
              <a:t>Pericardium: </a:t>
            </a:r>
            <a:r>
              <a:rPr b="1" lang="en-US" sz="1125"/>
              <a:t>Element:</a:t>
            </a:r>
            <a:r>
              <a:rPr lang="en-US" sz="1125"/>
              <a:t> Fire</a:t>
            </a:r>
            <a:endParaRPr sz="1125"/>
          </a:p>
          <a:p>
            <a:pPr indent="-214312" lvl="0" marL="285750" rtl="0" algn="l">
              <a:lnSpc>
                <a:spcPct val="80000"/>
              </a:lnSpc>
              <a:spcBef>
                <a:spcPts val="1000"/>
              </a:spcBef>
              <a:spcAft>
                <a:spcPts val="0"/>
              </a:spcAft>
              <a:buSzPts val="1125"/>
              <a:buNone/>
            </a:pPr>
            <a:r>
              <a:t/>
            </a:r>
            <a:endParaRPr sz="1125"/>
          </a:p>
          <a:p>
            <a:pPr indent="-285750" lvl="0" marL="285750" rtl="0" algn="l">
              <a:lnSpc>
                <a:spcPct val="80000"/>
              </a:lnSpc>
              <a:spcBef>
                <a:spcPts val="1000"/>
              </a:spcBef>
              <a:spcAft>
                <a:spcPts val="0"/>
              </a:spcAft>
              <a:buSzPts val="1125"/>
              <a:buChar char="•"/>
            </a:pPr>
            <a:r>
              <a:rPr b="1" lang="en-US" sz="1125"/>
              <a:t>Functions:</a:t>
            </a:r>
            <a:r>
              <a:rPr lang="en-US" sz="1125"/>
              <a:t> Protects the heart.</a:t>
            </a:r>
            <a:endParaRPr sz="1125"/>
          </a:p>
          <a:p>
            <a:pPr indent="-214312" lvl="0" marL="285750" rtl="0" algn="l">
              <a:lnSpc>
                <a:spcPct val="80000"/>
              </a:lnSpc>
              <a:spcBef>
                <a:spcPts val="1000"/>
              </a:spcBef>
              <a:spcAft>
                <a:spcPts val="0"/>
              </a:spcAft>
              <a:buSzPts val="1125"/>
              <a:buNone/>
            </a:pPr>
            <a:r>
              <a:t/>
            </a:r>
            <a:endParaRPr sz="1125"/>
          </a:p>
          <a:p>
            <a:pPr indent="-285750" lvl="0" marL="285750" rtl="0" algn="l">
              <a:lnSpc>
                <a:spcPct val="80000"/>
              </a:lnSpc>
              <a:spcBef>
                <a:spcPts val="1000"/>
              </a:spcBef>
              <a:spcAft>
                <a:spcPts val="0"/>
              </a:spcAft>
              <a:buSzPts val="1125"/>
              <a:buChar char="•"/>
            </a:pPr>
            <a:r>
              <a:rPr b="1" lang="en-US" sz="1125"/>
              <a:t>Physical Branches:</a:t>
            </a:r>
            <a:r>
              <a:rPr lang="en-US" sz="1125"/>
              <a:t> Blood, tongue, throat, sweat, facial complexion.</a:t>
            </a:r>
            <a:endParaRPr sz="1125"/>
          </a:p>
          <a:p>
            <a:pPr indent="-285750" lvl="0" marL="285750" rtl="0" algn="l">
              <a:lnSpc>
                <a:spcPct val="80000"/>
              </a:lnSpc>
              <a:spcBef>
                <a:spcPts val="1000"/>
              </a:spcBef>
              <a:spcAft>
                <a:spcPts val="0"/>
              </a:spcAft>
              <a:buSzPts val="1125"/>
              <a:buChar char="•"/>
            </a:pPr>
            <a:br>
              <a:rPr lang="en-US" sz="1125"/>
            </a:br>
            <a:r>
              <a:rPr b="1" lang="en-US" sz="1125"/>
              <a:t>Emotional Imbalances:</a:t>
            </a:r>
            <a:endParaRPr sz="1125"/>
          </a:p>
          <a:p>
            <a:pPr indent="-285750" lvl="0" marL="285750" rtl="0" algn="l">
              <a:lnSpc>
                <a:spcPct val="80000"/>
              </a:lnSpc>
              <a:spcBef>
                <a:spcPts val="1000"/>
              </a:spcBef>
              <a:spcAft>
                <a:spcPts val="0"/>
              </a:spcAft>
              <a:buSzPts val="1125"/>
              <a:buChar char="•"/>
            </a:pPr>
            <a:r>
              <a:rPr lang="en-US" sz="1125"/>
              <a:t>Difficulty feeling and expressing emotions, depression, aversions, and phobias.</a:t>
            </a:r>
            <a:endParaRPr sz="1125"/>
          </a:p>
          <a:p>
            <a:pPr indent="-214312" lvl="0" marL="285750" rtl="0" algn="l">
              <a:lnSpc>
                <a:spcPct val="80000"/>
              </a:lnSpc>
              <a:spcBef>
                <a:spcPts val="1000"/>
              </a:spcBef>
              <a:spcAft>
                <a:spcPts val="0"/>
              </a:spcAft>
              <a:buSzPts val="1125"/>
              <a:buNone/>
            </a:pPr>
            <a:r>
              <a:t/>
            </a:r>
            <a:endParaRPr sz="1125"/>
          </a:p>
          <a:p>
            <a:pPr indent="-285750" lvl="0" marL="285750" rtl="0" algn="l">
              <a:lnSpc>
                <a:spcPct val="80000"/>
              </a:lnSpc>
              <a:spcBef>
                <a:spcPts val="1000"/>
              </a:spcBef>
              <a:spcAft>
                <a:spcPts val="0"/>
              </a:spcAft>
              <a:buSzPts val="1125"/>
              <a:buChar char="•"/>
            </a:pPr>
            <a:r>
              <a:rPr b="1" lang="en-US" sz="1125"/>
              <a:t>When Balanced:</a:t>
            </a:r>
            <a:r>
              <a:rPr lang="en-US" sz="1125"/>
              <a:t> Joy, happiness and healthy relationships.</a:t>
            </a:r>
            <a:endParaRPr sz="1125"/>
          </a:p>
          <a:p>
            <a:pPr indent="-285750" lvl="0" marL="285750" rtl="0" algn="l">
              <a:lnSpc>
                <a:spcPct val="80000"/>
              </a:lnSpc>
              <a:spcBef>
                <a:spcPts val="1000"/>
              </a:spcBef>
              <a:spcAft>
                <a:spcPts val="0"/>
              </a:spcAft>
              <a:buSzPts val="1125"/>
              <a:buChar char="•"/>
            </a:pPr>
            <a:br>
              <a:rPr lang="en-US" sz="1125"/>
            </a:br>
            <a:r>
              <a:rPr b="1" lang="en-US" sz="1125"/>
              <a:t>Peak Hours: 7</a:t>
            </a:r>
            <a:r>
              <a:rPr lang="en-US" sz="1125"/>
              <a:t>pm - 9pm</a:t>
            </a:r>
            <a:endParaRPr sz="1125"/>
          </a:p>
          <a:p>
            <a:pPr indent="-214312" lvl="0" marL="285750" rtl="0" algn="l">
              <a:lnSpc>
                <a:spcPct val="80000"/>
              </a:lnSpc>
              <a:spcBef>
                <a:spcPts val="1000"/>
              </a:spcBef>
              <a:spcAft>
                <a:spcPts val="0"/>
              </a:spcAft>
              <a:buSzPts val="1125"/>
              <a:buNone/>
            </a:pPr>
            <a:r>
              <a:t/>
            </a:r>
            <a:endParaRPr sz="1125"/>
          </a:p>
        </p:txBody>
      </p:sp>
      <p:sp>
        <p:nvSpPr>
          <p:cNvPr id="525" name="Google Shape;525;p47"/>
          <p:cNvSpPr txBox="1"/>
          <p:nvPr>
            <p:ph idx="2" type="body"/>
          </p:nvPr>
        </p:nvSpPr>
        <p:spPr>
          <a:xfrm>
            <a:off x="5821895" y="2142067"/>
            <a:ext cx="4995332" cy="3649133"/>
          </a:xfrm>
          <a:prstGeom prst="rect">
            <a:avLst/>
          </a:prstGeom>
          <a:noFill/>
          <a:ln>
            <a:noFill/>
          </a:ln>
        </p:spPr>
        <p:txBody>
          <a:bodyPr anchorCtr="0" anchor="ctr" bIns="45700" lIns="91425" spcFirstLastPara="1" rIns="91425" wrap="square" tIns="45700">
            <a:noAutofit/>
          </a:bodyPr>
          <a:lstStyle/>
          <a:p>
            <a:pPr indent="-285750" lvl="0" marL="285750" rtl="0" algn="l">
              <a:lnSpc>
                <a:spcPct val="80000"/>
              </a:lnSpc>
              <a:spcBef>
                <a:spcPts val="0"/>
              </a:spcBef>
              <a:spcAft>
                <a:spcPts val="0"/>
              </a:spcAft>
              <a:buSzPts val="1125"/>
              <a:buChar char="•"/>
            </a:pPr>
            <a:r>
              <a:rPr lang="en-US" sz="1125"/>
              <a:t>Triple Warmer: </a:t>
            </a:r>
            <a:r>
              <a:rPr b="1" lang="en-US" sz="1125"/>
              <a:t>Element:</a:t>
            </a:r>
            <a:r>
              <a:rPr lang="en-US" sz="1125"/>
              <a:t> Fire</a:t>
            </a:r>
            <a:endParaRPr sz="1125"/>
          </a:p>
          <a:p>
            <a:pPr indent="-214312" lvl="0" marL="285750" rtl="0" algn="l">
              <a:lnSpc>
                <a:spcPct val="80000"/>
              </a:lnSpc>
              <a:spcBef>
                <a:spcPts val="1000"/>
              </a:spcBef>
              <a:spcAft>
                <a:spcPts val="0"/>
              </a:spcAft>
              <a:buSzPts val="1125"/>
              <a:buNone/>
            </a:pPr>
            <a:r>
              <a:t/>
            </a:r>
            <a:endParaRPr sz="1125"/>
          </a:p>
          <a:p>
            <a:pPr indent="-285750" lvl="0" marL="285750" rtl="0" algn="l">
              <a:lnSpc>
                <a:spcPct val="80000"/>
              </a:lnSpc>
              <a:spcBef>
                <a:spcPts val="1000"/>
              </a:spcBef>
              <a:spcAft>
                <a:spcPts val="0"/>
              </a:spcAft>
              <a:buSzPts val="1125"/>
              <a:buChar char="•"/>
            </a:pPr>
            <a:r>
              <a:rPr b="1" lang="en-US" sz="1125"/>
              <a:t>Functions:</a:t>
            </a:r>
            <a:r>
              <a:rPr lang="en-US" sz="1125"/>
              <a:t> Regulates transformation and transportation of bodily fluids</a:t>
            </a:r>
            <a:endParaRPr sz="1125"/>
          </a:p>
          <a:p>
            <a:pPr indent="-214312" lvl="0" marL="285750" rtl="0" algn="l">
              <a:lnSpc>
                <a:spcPct val="80000"/>
              </a:lnSpc>
              <a:spcBef>
                <a:spcPts val="1000"/>
              </a:spcBef>
              <a:spcAft>
                <a:spcPts val="0"/>
              </a:spcAft>
              <a:buSzPts val="1125"/>
              <a:buNone/>
            </a:pPr>
            <a:r>
              <a:t/>
            </a:r>
            <a:endParaRPr sz="1125"/>
          </a:p>
          <a:p>
            <a:pPr indent="-285750" lvl="0" marL="285750" rtl="0" algn="l">
              <a:lnSpc>
                <a:spcPct val="80000"/>
              </a:lnSpc>
              <a:spcBef>
                <a:spcPts val="1000"/>
              </a:spcBef>
              <a:spcAft>
                <a:spcPts val="0"/>
              </a:spcAft>
              <a:buSzPts val="1125"/>
              <a:buChar char="•"/>
            </a:pPr>
            <a:r>
              <a:rPr b="1" lang="en-US" sz="1125"/>
              <a:t>Physical Branches:</a:t>
            </a:r>
            <a:r>
              <a:rPr lang="en-US" sz="1125"/>
              <a:t> Blood, tongue, throat, sweat, facial complexion.</a:t>
            </a:r>
            <a:endParaRPr sz="1125"/>
          </a:p>
          <a:p>
            <a:pPr indent="-285750" lvl="0" marL="285750" rtl="0" algn="l">
              <a:lnSpc>
                <a:spcPct val="80000"/>
              </a:lnSpc>
              <a:spcBef>
                <a:spcPts val="1000"/>
              </a:spcBef>
              <a:spcAft>
                <a:spcPts val="0"/>
              </a:spcAft>
              <a:buSzPts val="1125"/>
              <a:buChar char="•"/>
            </a:pPr>
            <a:br>
              <a:rPr lang="en-US" sz="1125"/>
            </a:br>
            <a:r>
              <a:rPr b="1" lang="en-US" sz="1125"/>
              <a:t>Emotional Imbalances:</a:t>
            </a:r>
            <a:endParaRPr sz="1125"/>
          </a:p>
          <a:p>
            <a:pPr indent="-285750" lvl="0" marL="285750" rtl="0" algn="l">
              <a:lnSpc>
                <a:spcPct val="80000"/>
              </a:lnSpc>
              <a:spcBef>
                <a:spcPts val="1000"/>
              </a:spcBef>
              <a:spcAft>
                <a:spcPts val="0"/>
              </a:spcAft>
              <a:buSzPts val="1125"/>
              <a:buChar char="•"/>
            </a:pPr>
            <a:r>
              <a:rPr lang="en-US" sz="1125"/>
              <a:t>If the "fire of desire" is allowed to Heat and combine with the energy of the Triple Burners, the energy of the individual's sexual essence will overflow, mixing itself with the energy of the Mingmen and will leave the body via the reproductive organs and tissues. This leads to Jing and Qi depletion.</a:t>
            </a:r>
            <a:endParaRPr sz="1125"/>
          </a:p>
          <a:p>
            <a:pPr indent="-214312" lvl="0" marL="285750" rtl="0" algn="l">
              <a:lnSpc>
                <a:spcPct val="80000"/>
              </a:lnSpc>
              <a:spcBef>
                <a:spcPts val="1000"/>
              </a:spcBef>
              <a:spcAft>
                <a:spcPts val="0"/>
              </a:spcAft>
              <a:buSzPts val="1125"/>
              <a:buNone/>
            </a:pPr>
            <a:r>
              <a:t/>
            </a:r>
            <a:endParaRPr sz="1125"/>
          </a:p>
          <a:p>
            <a:pPr indent="-285750" lvl="0" marL="285750" rtl="0" algn="l">
              <a:lnSpc>
                <a:spcPct val="80000"/>
              </a:lnSpc>
              <a:spcBef>
                <a:spcPts val="1000"/>
              </a:spcBef>
              <a:spcAft>
                <a:spcPts val="0"/>
              </a:spcAft>
              <a:buSzPts val="1125"/>
              <a:buChar char="•"/>
            </a:pPr>
            <a:r>
              <a:rPr b="1" lang="en-US" sz="1125"/>
              <a:t>When Balanced:</a:t>
            </a:r>
            <a:r>
              <a:rPr lang="en-US" sz="1125"/>
              <a:t> Kindhearted, stable mind and emotion of joy </a:t>
            </a:r>
            <a:endParaRPr sz="1125"/>
          </a:p>
          <a:p>
            <a:pPr indent="-285750" lvl="0" marL="285750" rtl="0" algn="l">
              <a:lnSpc>
                <a:spcPct val="80000"/>
              </a:lnSpc>
              <a:spcBef>
                <a:spcPts val="1000"/>
              </a:spcBef>
              <a:spcAft>
                <a:spcPts val="0"/>
              </a:spcAft>
              <a:buSzPts val="1125"/>
              <a:buChar char="•"/>
            </a:pPr>
            <a:br>
              <a:rPr lang="en-US" sz="1125"/>
            </a:br>
            <a:r>
              <a:rPr b="1" lang="en-US" sz="1125"/>
              <a:t>Peak Hours: 9</a:t>
            </a:r>
            <a:r>
              <a:rPr lang="en-US" sz="1125"/>
              <a:t>pm - 11pm</a:t>
            </a:r>
            <a:endParaRPr sz="1125"/>
          </a:p>
          <a:p>
            <a:pPr indent="-214312" lvl="0" marL="285750" rtl="0" algn="l">
              <a:lnSpc>
                <a:spcPct val="80000"/>
              </a:lnSpc>
              <a:spcBef>
                <a:spcPts val="1000"/>
              </a:spcBef>
              <a:spcAft>
                <a:spcPts val="0"/>
              </a:spcAft>
              <a:buSzPts val="1125"/>
              <a:buNone/>
            </a:pPr>
            <a:r>
              <a:t/>
            </a:r>
            <a:endParaRPr sz="1125"/>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529" name="Shape 529"/>
        <p:cNvGrpSpPr/>
        <p:nvPr/>
      </p:nvGrpSpPr>
      <p:grpSpPr>
        <a:xfrm>
          <a:off x="0" y="0"/>
          <a:ext cx="0" cy="0"/>
          <a:chOff x="0" y="0"/>
          <a:chExt cx="0" cy="0"/>
        </a:xfrm>
      </p:grpSpPr>
      <p:sp>
        <p:nvSpPr>
          <p:cNvPr id="530" name="Google Shape;530;p48"/>
          <p:cNvSpPr txBox="1"/>
          <p:nvPr>
            <p:ph type="title"/>
          </p:nvPr>
        </p:nvSpPr>
        <p:spPr>
          <a:xfrm>
            <a:off x="685801" y="609600"/>
            <a:ext cx="10131425" cy="1456267"/>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Clr>
                <a:schemeClr val="lt1"/>
              </a:buClr>
              <a:buSzPts val="3600"/>
              <a:buFont typeface="Calibri"/>
              <a:buNone/>
            </a:pPr>
            <a:r>
              <a:rPr lang="en-US"/>
              <a:t>MERIDIANS AND EMOTIONS</a:t>
            </a:r>
            <a:endParaRPr/>
          </a:p>
        </p:txBody>
      </p:sp>
      <p:sp>
        <p:nvSpPr>
          <p:cNvPr id="531" name="Google Shape;531;p48"/>
          <p:cNvSpPr txBox="1"/>
          <p:nvPr>
            <p:ph idx="1" type="body"/>
          </p:nvPr>
        </p:nvSpPr>
        <p:spPr>
          <a:xfrm>
            <a:off x="685802" y="2142067"/>
            <a:ext cx="4995334" cy="3649134"/>
          </a:xfrm>
          <a:prstGeom prst="rect">
            <a:avLst/>
          </a:prstGeom>
          <a:noFill/>
          <a:ln>
            <a:noFill/>
          </a:ln>
        </p:spPr>
        <p:txBody>
          <a:bodyPr anchorCtr="0" anchor="ctr" bIns="45700" lIns="91425" spcFirstLastPara="1" rIns="91425" wrap="square" tIns="45700">
            <a:noAutofit/>
          </a:bodyPr>
          <a:lstStyle/>
          <a:p>
            <a:pPr indent="-285750" lvl="0" marL="285750" rtl="0" algn="l">
              <a:lnSpc>
                <a:spcPct val="80000"/>
              </a:lnSpc>
              <a:spcBef>
                <a:spcPts val="0"/>
              </a:spcBef>
              <a:spcAft>
                <a:spcPts val="0"/>
              </a:spcAft>
              <a:buSzPts val="1125"/>
              <a:buChar char="•"/>
            </a:pPr>
            <a:r>
              <a:rPr lang="en-US" sz="1125"/>
              <a:t>Gall Bladder: </a:t>
            </a:r>
            <a:r>
              <a:rPr b="1" lang="en-US" sz="1125"/>
              <a:t>Element:</a:t>
            </a:r>
            <a:r>
              <a:rPr lang="en-US" sz="1125"/>
              <a:t> Wood</a:t>
            </a:r>
            <a:endParaRPr sz="1125"/>
          </a:p>
          <a:p>
            <a:pPr indent="-214312" lvl="0" marL="285750" rtl="0" algn="l">
              <a:lnSpc>
                <a:spcPct val="80000"/>
              </a:lnSpc>
              <a:spcBef>
                <a:spcPts val="1000"/>
              </a:spcBef>
              <a:spcAft>
                <a:spcPts val="0"/>
              </a:spcAft>
              <a:buSzPts val="1125"/>
              <a:buNone/>
            </a:pPr>
            <a:r>
              <a:t/>
            </a:r>
            <a:endParaRPr sz="1125"/>
          </a:p>
          <a:p>
            <a:pPr indent="-285750" lvl="0" marL="285750" rtl="0" algn="l">
              <a:lnSpc>
                <a:spcPct val="80000"/>
              </a:lnSpc>
              <a:spcBef>
                <a:spcPts val="1000"/>
              </a:spcBef>
              <a:spcAft>
                <a:spcPts val="0"/>
              </a:spcAft>
              <a:buSzPts val="1125"/>
              <a:buChar char="•"/>
            </a:pPr>
            <a:r>
              <a:rPr b="1" lang="en-US" sz="1125"/>
              <a:t>Functions:</a:t>
            </a:r>
            <a:r>
              <a:rPr lang="en-US" sz="1125"/>
              <a:t> Stores and excretes bile, one of the Six Extraordinary Organs</a:t>
            </a:r>
            <a:endParaRPr sz="1125"/>
          </a:p>
          <a:p>
            <a:pPr indent="-214312" lvl="0" marL="285750" rtl="0" algn="l">
              <a:lnSpc>
                <a:spcPct val="80000"/>
              </a:lnSpc>
              <a:spcBef>
                <a:spcPts val="1000"/>
              </a:spcBef>
              <a:spcAft>
                <a:spcPts val="0"/>
              </a:spcAft>
              <a:buSzPts val="1125"/>
              <a:buNone/>
            </a:pPr>
            <a:r>
              <a:t/>
            </a:r>
            <a:endParaRPr sz="1125"/>
          </a:p>
          <a:p>
            <a:pPr indent="-285750" lvl="0" marL="285750" rtl="0" algn="l">
              <a:lnSpc>
                <a:spcPct val="80000"/>
              </a:lnSpc>
              <a:spcBef>
                <a:spcPts val="1000"/>
              </a:spcBef>
              <a:spcAft>
                <a:spcPts val="0"/>
              </a:spcAft>
              <a:buSzPts val="1125"/>
              <a:buChar char="•"/>
            </a:pPr>
            <a:r>
              <a:rPr b="1" lang="en-US" sz="1125"/>
              <a:t>Physical Branches:</a:t>
            </a:r>
            <a:r>
              <a:rPr lang="en-US" sz="1125"/>
              <a:t> </a:t>
            </a:r>
            <a:endParaRPr sz="1125"/>
          </a:p>
          <a:p>
            <a:pPr indent="-285750" lvl="0" marL="285750" rtl="0" algn="l">
              <a:lnSpc>
                <a:spcPct val="80000"/>
              </a:lnSpc>
              <a:spcBef>
                <a:spcPts val="1000"/>
              </a:spcBef>
              <a:spcAft>
                <a:spcPts val="0"/>
              </a:spcAft>
              <a:buSzPts val="1125"/>
              <a:buChar char="•"/>
            </a:pPr>
            <a:r>
              <a:rPr lang="en-US" sz="1125"/>
              <a:t>Eyes, tendons, tears, nails</a:t>
            </a:r>
            <a:endParaRPr sz="1125"/>
          </a:p>
          <a:p>
            <a:pPr indent="-285750" lvl="0" marL="285750" rtl="0" algn="l">
              <a:lnSpc>
                <a:spcPct val="80000"/>
              </a:lnSpc>
              <a:spcBef>
                <a:spcPts val="1000"/>
              </a:spcBef>
              <a:spcAft>
                <a:spcPts val="0"/>
              </a:spcAft>
              <a:buSzPts val="1125"/>
              <a:buChar char="•"/>
            </a:pPr>
            <a:br>
              <a:rPr lang="en-US" sz="1125"/>
            </a:br>
            <a:r>
              <a:rPr b="1" lang="en-US" sz="1125"/>
              <a:t>Emotional Imbalances:</a:t>
            </a:r>
            <a:endParaRPr sz="1125"/>
          </a:p>
          <a:p>
            <a:pPr indent="-285750" lvl="0" marL="285750" rtl="0" algn="l">
              <a:lnSpc>
                <a:spcPct val="80000"/>
              </a:lnSpc>
              <a:spcBef>
                <a:spcPts val="1000"/>
              </a:spcBef>
              <a:spcAft>
                <a:spcPts val="0"/>
              </a:spcAft>
              <a:buSzPts val="1125"/>
              <a:buChar char="•"/>
            </a:pPr>
            <a:r>
              <a:rPr lang="en-US" sz="1125"/>
              <a:t>Timidity, indecision, easily discouraged and resentment.</a:t>
            </a:r>
            <a:endParaRPr sz="1125"/>
          </a:p>
          <a:p>
            <a:pPr indent="-214312" lvl="0" marL="285750" rtl="0" algn="l">
              <a:lnSpc>
                <a:spcPct val="80000"/>
              </a:lnSpc>
              <a:spcBef>
                <a:spcPts val="1000"/>
              </a:spcBef>
              <a:spcAft>
                <a:spcPts val="0"/>
              </a:spcAft>
              <a:buSzPts val="1125"/>
              <a:buNone/>
            </a:pPr>
            <a:r>
              <a:t/>
            </a:r>
            <a:endParaRPr sz="1125"/>
          </a:p>
          <a:p>
            <a:pPr indent="-285750" lvl="0" marL="285750" rtl="0" algn="l">
              <a:lnSpc>
                <a:spcPct val="80000"/>
              </a:lnSpc>
              <a:spcBef>
                <a:spcPts val="1000"/>
              </a:spcBef>
              <a:spcAft>
                <a:spcPts val="0"/>
              </a:spcAft>
              <a:buSzPts val="1125"/>
              <a:buChar char="•"/>
            </a:pPr>
            <a:r>
              <a:rPr b="1" lang="en-US" sz="1125"/>
              <a:t>When Balanced:</a:t>
            </a:r>
            <a:r>
              <a:rPr lang="en-US" sz="1125"/>
              <a:t> Courage and initiative, decision making and good judgment, sound sleep, healthy expression and processes of creativity, planning, brainstorming, analysis, and decision-making</a:t>
            </a:r>
            <a:endParaRPr sz="1125"/>
          </a:p>
          <a:p>
            <a:pPr indent="-285750" lvl="0" marL="285750" rtl="0" algn="l">
              <a:lnSpc>
                <a:spcPct val="80000"/>
              </a:lnSpc>
              <a:spcBef>
                <a:spcPts val="1000"/>
              </a:spcBef>
              <a:spcAft>
                <a:spcPts val="0"/>
              </a:spcAft>
              <a:buSzPts val="1125"/>
              <a:buChar char="•"/>
            </a:pPr>
            <a:br>
              <a:rPr lang="en-US" sz="1125"/>
            </a:br>
            <a:r>
              <a:rPr b="1" lang="en-US" sz="1125"/>
              <a:t>Peak Hours: 11</a:t>
            </a:r>
            <a:r>
              <a:rPr lang="en-US" sz="1125"/>
              <a:t>pm - 1am</a:t>
            </a:r>
            <a:endParaRPr sz="1125"/>
          </a:p>
          <a:p>
            <a:pPr indent="-214312" lvl="0" marL="285750" rtl="0" algn="l">
              <a:lnSpc>
                <a:spcPct val="80000"/>
              </a:lnSpc>
              <a:spcBef>
                <a:spcPts val="1000"/>
              </a:spcBef>
              <a:spcAft>
                <a:spcPts val="0"/>
              </a:spcAft>
              <a:buSzPts val="1125"/>
              <a:buNone/>
            </a:pPr>
            <a:r>
              <a:t/>
            </a:r>
            <a:endParaRPr sz="1125"/>
          </a:p>
        </p:txBody>
      </p:sp>
      <p:sp>
        <p:nvSpPr>
          <p:cNvPr id="532" name="Google Shape;532;p48"/>
          <p:cNvSpPr txBox="1"/>
          <p:nvPr>
            <p:ph idx="2" type="body"/>
          </p:nvPr>
        </p:nvSpPr>
        <p:spPr>
          <a:xfrm>
            <a:off x="5821895" y="2142067"/>
            <a:ext cx="4995332" cy="3649133"/>
          </a:xfrm>
          <a:prstGeom prst="rect">
            <a:avLst/>
          </a:prstGeom>
          <a:noFill/>
          <a:ln>
            <a:noFill/>
          </a:ln>
        </p:spPr>
        <p:txBody>
          <a:bodyPr anchorCtr="0" anchor="ctr" bIns="45700" lIns="91425" spcFirstLastPara="1" rIns="91425" wrap="square" tIns="45700">
            <a:noAutofit/>
          </a:bodyPr>
          <a:lstStyle/>
          <a:p>
            <a:pPr indent="-285750" lvl="0" marL="285750" rtl="0" algn="l">
              <a:lnSpc>
                <a:spcPct val="80000"/>
              </a:lnSpc>
              <a:spcBef>
                <a:spcPts val="0"/>
              </a:spcBef>
              <a:spcAft>
                <a:spcPts val="0"/>
              </a:spcAft>
              <a:buSzPts val="1125"/>
              <a:buChar char="•"/>
            </a:pPr>
            <a:r>
              <a:rPr lang="en-US" sz="1125"/>
              <a:t>Liver: </a:t>
            </a:r>
            <a:r>
              <a:rPr b="1" lang="en-US" sz="1125"/>
              <a:t>Element:</a:t>
            </a:r>
            <a:r>
              <a:rPr lang="en-US" sz="1125"/>
              <a:t> Wood</a:t>
            </a:r>
            <a:endParaRPr sz="1125"/>
          </a:p>
          <a:p>
            <a:pPr indent="-214312" lvl="0" marL="285750" rtl="0" algn="l">
              <a:lnSpc>
                <a:spcPct val="80000"/>
              </a:lnSpc>
              <a:spcBef>
                <a:spcPts val="1000"/>
              </a:spcBef>
              <a:spcAft>
                <a:spcPts val="0"/>
              </a:spcAft>
              <a:buSzPts val="1125"/>
              <a:buNone/>
            </a:pPr>
            <a:r>
              <a:t/>
            </a:r>
            <a:endParaRPr sz="1125"/>
          </a:p>
          <a:p>
            <a:pPr indent="-285750" lvl="0" marL="285750" rtl="0" algn="l">
              <a:lnSpc>
                <a:spcPct val="80000"/>
              </a:lnSpc>
              <a:spcBef>
                <a:spcPts val="1000"/>
              </a:spcBef>
              <a:spcAft>
                <a:spcPts val="0"/>
              </a:spcAft>
              <a:buSzPts val="1125"/>
              <a:buChar char="•"/>
            </a:pPr>
            <a:r>
              <a:rPr b="1" lang="en-US" sz="1125"/>
              <a:t>Functions:</a:t>
            </a:r>
            <a:r>
              <a:rPr lang="en-US" sz="1125"/>
              <a:t> Stores the blood, governs the free flow of qi.</a:t>
            </a:r>
            <a:endParaRPr sz="1125"/>
          </a:p>
          <a:p>
            <a:pPr indent="-214312" lvl="0" marL="285750" rtl="0" algn="l">
              <a:lnSpc>
                <a:spcPct val="80000"/>
              </a:lnSpc>
              <a:spcBef>
                <a:spcPts val="1000"/>
              </a:spcBef>
              <a:spcAft>
                <a:spcPts val="0"/>
              </a:spcAft>
              <a:buSzPts val="1125"/>
              <a:buNone/>
            </a:pPr>
            <a:r>
              <a:t/>
            </a:r>
            <a:endParaRPr sz="1125"/>
          </a:p>
          <a:p>
            <a:pPr indent="-285750" lvl="0" marL="285750" rtl="0" algn="l">
              <a:lnSpc>
                <a:spcPct val="80000"/>
              </a:lnSpc>
              <a:spcBef>
                <a:spcPts val="1000"/>
              </a:spcBef>
              <a:spcAft>
                <a:spcPts val="0"/>
              </a:spcAft>
              <a:buSzPts val="1125"/>
              <a:buChar char="•"/>
            </a:pPr>
            <a:r>
              <a:rPr b="1" lang="en-US" sz="1125"/>
              <a:t>Physical Branches:</a:t>
            </a:r>
            <a:r>
              <a:rPr lang="en-US" sz="1125"/>
              <a:t> </a:t>
            </a:r>
            <a:endParaRPr sz="1125"/>
          </a:p>
          <a:p>
            <a:pPr indent="-285750" lvl="0" marL="285750" rtl="0" algn="l">
              <a:lnSpc>
                <a:spcPct val="80000"/>
              </a:lnSpc>
              <a:spcBef>
                <a:spcPts val="1000"/>
              </a:spcBef>
              <a:spcAft>
                <a:spcPts val="0"/>
              </a:spcAft>
              <a:buSzPts val="1125"/>
              <a:buChar char="•"/>
            </a:pPr>
            <a:r>
              <a:rPr lang="en-US" sz="1125"/>
              <a:t>Eyes, tendons, tears, nails.</a:t>
            </a:r>
            <a:endParaRPr sz="1125"/>
          </a:p>
          <a:p>
            <a:pPr indent="-285750" lvl="0" marL="285750" rtl="0" algn="l">
              <a:lnSpc>
                <a:spcPct val="80000"/>
              </a:lnSpc>
              <a:spcBef>
                <a:spcPts val="1000"/>
              </a:spcBef>
              <a:spcAft>
                <a:spcPts val="0"/>
              </a:spcAft>
              <a:buSzPts val="1125"/>
              <a:buChar char="•"/>
            </a:pPr>
            <a:br>
              <a:rPr lang="en-US" sz="1125"/>
            </a:br>
            <a:r>
              <a:rPr b="1" lang="en-US" sz="1125"/>
              <a:t>Emotional Imbalances:</a:t>
            </a:r>
            <a:endParaRPr sz="1125"/>
          </a:p>
          <a:p>
            <a:pPr indent="-285750" lvl="0" marL="285750" rtl="0" algn="l">
              <a:lnSpc>
                <a:spcPct val="80000"/>
              </a:lnSpc>
              <a:spcBef>
                <a:spcPts val="1000"/>
              </a:spcBef>
              <a:spcAft>
                <a:spcPts val="0"/>
              </a:spcAft>
              <a:buSzPts val="1125"/>
              <a:buChar char="•"/>
            </a:pPr>
            <a:r>
              <a:rPr lang="en-US" sz="1125"/>
              <a:t>Anger, irritability, frustration, resentment, jealousy, rage, and depression.</a:t>
            </a:r>
            <a:endParaRPr sz="1125"/>
          </a:p>
          <a:p>
            <a:pPr indent="-214312" lvl="0" marL="285750" rtl="0" algn="l">
              <a:lnSpc>
                <a:spcPct val="80000"/>
              </a:lnSpc>
              <a:spcBef>
                <a:spcPts val="1000"/>
              </a:spcBef>
              <a:spcAft>
                <a:spcPts val="0"/>
              </a:spcAft>
              <a:buSzPts val="1125"/>
              <a:buNone/>
            </a:pPr>
            <a:r>
              <a:t/>
            </a:r>
            <a:endParaRPr sz="1125"/>
          </a:p>
          <a:p>
            <a:pPr indent="-285750" lvl="0" marL="285750" rtl="0" algn="l">
              <a:lnSpc>
                <a:spcPct val="80000"/>
              </a:lnSpc>
              <a:spcBef>
                <a:spcPts val="1000"/>
              </a:spcBef>
              <a:spcAft>
                <a:spcPts val="0"/>
              </a:spcAft>
              <a:buSzPts val="1125"/>
              <a:buChar char="•"/>
            </a:pPr>
            <a:r>
              <a:rPr b="1" lang="en-US" sz="1125"/>
              <a:t>When Balanced: </a:t>
            </a:r>
            <a:r>
              <a:rPr lang="en-US" sz="1125"/>
              <a:t>Kindness, benevolence, compassion, and generosity.</a:t>
            </a:r>
            <a:endParaRPr sz="1125"/>
          </a:p>
          <a:p>
            <a:pPr indent="-285750" lvl="0" marL="285750" rtl="0" algn="l">
              <a:lnSpc>
                <a:spcPct val="80000"/>
              </a:lnSpc>
              <a:spcBef>
                <a:spcPts val="1000"/>
              </a:spcBef>
              <a:spcAft>
                <a:spcPts val="0"/>
              </a:spcAft>
              <a:buSzPts val="1125"/>
              <a:buChar char="•"/>
            </a:pPr>
            <a:br>
              <a:rPr lang="en-US" sz="1125"/>
            </a:br>
            <a:r>
              <a:rPr b="1" lang="en-US" sz="1125"/>
              <a:t>Peak Hours: 1a</a:t>
            </a:r>
            <a:r>
              <a:rPr lang="en-US" sz="1125"/>
              <a:t>m - 3am</a:t>
            </a:r>
            <a:endParaRPr sz="1125"/>
          </a:p>
          <a:p>
            <a:pPr indent="-214312" lvl="0" marL="285750" rtl="0" algn="l">
              <a:lnSpc>
                <a:spcPct val="80000"/>
              </a:lnSpc>
              <a:spcBef>
                <a:spcPts val="1000"/>
              </a:spcBef>
              <a:spcAft>
                <a:spcPts val="0"/>
              </a:spcAft>
              <a:buSzPts val="1125"/>
              <a:buNone/>
            </a:pPr>
            <a:r>
              <a:t/>
            </a:r>
            <a:endParaRPr sz="1125"/>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536" name="Shape 536"/>
        <p:cNvGrpSpPr/>
        <p:nvPr/>
      </p:nvGrpSpPr>
      <p:grpSpPr>
        <a:xfrm>
          <a:off x="0" y="0"/>
          <a:ext cx="0" cy="0"/>
          <a:chOff x="0" y="0"/>
          <a:chExt cx="0" cy="0"/>
        </a:xfrm>
      </p:grpSpPr>
      <p:sp>
        <p:nvSpPr>
          <p:cNvPr id="537" name="Google Shape;537;p49"/>
          <p:cNvSpPr txBox="1"/>
          <p:nvPr>
            <p:ph type="title"/>
          </p:nvPr>
        </p:nvSpPr>
        <p:spPr>
          <a:xfrm>
            <a:off x="685801" y="609600"/>
            <a:ext cx="10131425" cy="1456267"/>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Clr>
                <a:schemeClr val="lt1"/>
              </a:buClr>
              <a:buSzPts val="3600"/>
              <a:buFont typeface="Calibri"/>
              <a:buNone/>
            </a:pPr>
            <a:r>
              <a:rPr lang="en-US"/>
              <a:t>MERIDIANS AND EMOTIONS</a:t>
            </a:r>
            <a:endParaRPr/>
          </a:p>
        </p:txBody>
      </p:sp>
      <p:sp>
        <p:nvSpPr>
          <p:cNvPr id="538" name="Google Shape;538;p49"/>
          <p:cNvSpPr txBox="1"/>
          <p:nvPr>
            <p:ph idx="1" type="body"/>
          </p:nvPr>
        </p:nvSpPr>
        <p:spPr>
          <a:xfrm>
            <a:off x="685802" y="2142067"/>
            <a:ext cx="4995334" cy="3649134"/>
          </a:xfrm>
          <a:prstGeom prst="rect">
            <a:avLst/>
          </a:prstGeom>
          <a:noFill/>
          <a:ln>
            <a:noFill/>
          </a:ln>
        </p:spPr>
        <p:txBody>
          <a:bodyPr anchorCtr="0" anchor="ctr" bIns="45700" lIns="91425" spcFirstLastPara="1" rIns="91425" wrap="square" tIns="45700">
            <a:noAutofit/>
          </a:bodyPr>
          <a:lstStyle/>
          <a:p>
            <a:pPr indent="-285750" lvl="0" marL="285750" rtl="0" algn="l">
              <a:spcBef>
                <a:spcPts val="0"/>
              </a:spcBef>
              <a:spcAft>
                <a:spcPts val="0"/>
              </a:spcAft>
              <a:buSzPts val="1800"/>
              <a:buChar char="•"/>
            </a:pPr>
            <a:r>
              <a:rPr lang="en-US"/>
              <a:t>Governing and Conception Vessels: </a:t>
            </a:r>
            <a:endParaRPr/>
          </a:p>
        </p:txBody>
      </p:sp>
      <p:graphicFrame>
        <p:nvGraphicFramePr>
          <p:cNvPr id="539" name="Google Shape;539;p49"/>
          <p:cNvGraphicFramePr/>
          <p:nvPr/>
        </p:nvGraphicFramePr>
        <p:xfrm>
          <a:off x="5821363" y="2141538"/>
          <a:ext cx="3000000" cy="3000000"/>
        </p:xfrm>
        <a:graphic>
          <a:graphicData uri="http://schemas.openxmlformats.org/drawingml/2006/table">
            <a:tbl>
              <a:tblPr bandRow="1" firstRow="1">
                <a:noFill/>
                <a:tableStyleId>{D4DC71CF-B93E-4079-8C3B-3C5DF0B352F4}</a:tableStyleId>
              </a:tblPr>
              <a:tblGrid>
                <a:gridCol w="4995850"/>
              </a:tblGrid>
              <a:tr h="228600">
                <a:tc>
                  <a:txBody>
                    <a:bodyPr/>
                    <a:lstStyle/>
                    <a:p>
                      <a:pPr indent="0" lvl="0" marL="0" marR="0" rtl="0" algn="l">
                        <a:spcBef>
                          <a:spcPts val="0"/>
                        </a:spcBef>
                        <a:spcAft>
                          <a:spcPts val="0"/>
                        </a:spcAft>
                        <a:buNone/>
                      </a:pPr>
                      <a:r>
                        <a:rPr lang="en-US" sz="1800" u="none" cap="none" strike="noStrike"/>
                        <a:t>The Governing Vessel Meridian is yang in nature and starts from the uterus, runs down to the central region of the pelvis around the genitals and into the external orifice of the urethra in women and around the penis in men.</a:t>
                      </a:r>
                      <a:endParaRPr/>
                    </a:p>
                    <a:p>
                      <a:pPr indent="0" lvl="0" marL="0" marR="0" rtl="0" algn="l">
                        <a:spcBef>
                          <a:spcPts val="0"/>
                        </a:spcBef>
                        <a:spcAft>
                          <a:spcPts val="0"/>
                        </a:spcAft>
                        <a:buNone/>
                      </a:pPr>
                      <a:r>
                        <a:rPr lang="en-US" sz="1800" u="none" cap="none" strike="noStrike"/>
                        <a:t> </a:t>
                      </a:r>
                      <a:endParaRPr/>
                    </a:p>
                    <a:p>
                      <a:pPr indent="0" lvl="0" marL="0" marR="0" rtl="0" algn="l">
                        <a:spcBef>
                          <a:spcPts val="0"/>
                        </a:spcBef>
                        <a:spcAft>
                          <a:spcPts val="0"/>
                        </a:spcAft>
                        <a:buNone/>
                      </a:pPr>
                      <a:r>
                        <a:rPr lang="en-US" sz="1800" u="none" cap="none" strike="noStrike"/>
                        <a:t>It passes by the anus, moves upward from inside the coccyx and sacrum and enters the brain.</a:t>
                      </a:r>
                      <a:endParaRPr/>
                    </a:p>
                    <a:p>
                      <a:pPr indent="0" lvl="0" marL="0" marR="0" rtl="0" algn="l">
                        <a:spcBef>
                          <a:spcPts val="0"/>
                        </a:spcBef>
                        <a:spcAft>
                          <a:spcPts val="0"/>
                        </a:spcAft>
                        <a:buNone/>
                      </a:pPr>
                      <a:r>
                        <a:rPr lang="en-US" sz="1800" u="none" cap="none" strike="noStrike"/>
                        <a:t> </a:t>
                      </a:r>
                      <a:endParaRPr/>
                    </a:p>
                    <a:p>
                      <a:pPr indent="0" lvl="0" marL="0" marR="0" rtl="0" algn="l">
                        <a:spcBef>
                          <a:spcPts val="0"/>
                        </a:spcBef>
                        <a:spcAft>
                          <a:spcPts val="0"/>
                        </a:spcAft>
                        <a:buNone/>
                      </a:pPr>
                      <a:r>
                        <a:rPr lang="en-US" sz="1800" u="none" cap="none" strike="noStrike"/>
                        <a:t>The external portion runs to the lower end of the nose bridge and ends at the gum.</a:t>
                      </a:r>
                      <a:endParaRPr/>
                    </a:p>
                    <a:p>
                      <a:pPr indent="0" lvl="0" marL="0" marR="0" rtl="0" algn="l">
                        <a:spcBef>
                          <a:spcPts val="0"/>
                        </a:spcBef>
                        <a:spcAft>
                          <a:spcPts val="0"/>
                        </a:spcAft>
                        <a:buNone/>
                      </a:pPr>
                      <a:r>
                        <a:rPr lang="en-US" sz="1800" u="none" cap="none" strike="noStrike"/>
                        <a:t> </a:t>
                      </a:r>
                      <a:endParaRPr/>
                    </a:p>
                    <a:p>
                      <a:pPr indent="0" lvl="0" marL="0" marR="0" rtl="0" algn="l">
                        <a:spcBef>
                          <a:spcPts val="0"/>
                        </a:spcBef>
                        <a:spcAft>
                          <a:spcPts val="0"/>
                        </a:spcAft>
                        <a:buNone/>
                      </a:pPr>
                      <a:r>
                        <a:rPr lang="en-US" sz="1800" u="none" cap="none" strike="noStrike"/>
                        <a:t>Governing Vessel Meridian Branches:</a:t>
                      </a:r>
                      <a:endParaRPr/>
                    </a:p>
                    <a:p>
                      <a:pPr indent="0" lvl="0" marL="0" marR="0" rtl="0" algn="l">
                        <a:spcBef>
                          <a:spcPts val="0"/>
                        </a:spcBef>
                        <a:spcAft>
                          <a:spcPts val="0"/>
                        </a:spcAft>
                        <a:buNone/>
                      </a:pPr>
                      <a:r>
                        <a:rPr lang="en-US" sz="1800" u="none" cap="none" strike="noStrike"/>
                        <a:t>* The first branch runs side by side with thekidney meridian, enters the spine from the coccyx and sacrum region and links with the kidney.</a:t>
                      </a:r>
                      <a:endParaRPr/>
                    </a:p>
                    <a:p>
                      <a:pPr indent="0" lvl="0" marL="0" marR="0" rtl="0" algn="l">
                        <a:spcBef>
                          <a:spcPts val="0"/>
                        </a:spcBef>
                        <a:spcAft>
                          <a:spcPts val="0"/>
                        </a:spcAft>
                        <a:buNone/>
                      </a:pPr>
                      <a:r>
                        <a:rPr lang="en-US" sz="1800" u="none" cap="none" strike="noStrike"/>
                        <a:t> </a:t>
                      </a:r>
                      <a:endParaRPr/>
                    </a:p>
                    <a:p>
                      <a:pPr indent="0" lvl="0" marL="0" marR="0" rtl="0" algn="l">
                        <a:spcBef>
                          <a:spcPts val="0"/>
                        </a:spcBef>
                        <a:spcAft>
                          <a:spcPts val="0"/>
                        </a:spcAft>
                        <a:buNone/>
                      </a:pPr>
                      <a:r>
                        <a:rPr lang="en-US" sz="1800" u="none" cap="none" strike="noStrike"/>
                        <a:t>* The second branch runs side by side with the bladder meridian, ascends from the corner of the eye, reaches the vertex (upper most part of the head) and links with the brain. Then it runs downward the neck beside the spine.</a:t>
                      </a:r>
                      <a:endParaRPr/>
                    </a:p>
                    <a:p>
                      <a:pPr indent="0" lvl="0" marL="0" marR="0" rtl="0" algn="l">
                        <a:spcBef>
                          <a:spcPts val="0"/>
                        </a:spcBef>
                        <a:spcAft>
                          <a:spcPts val="0"/>
                        </a:spcAft>
                        <a:buNone/>
                      </a:pPr>
                      <a:r>
                        <a:rPr lang="en-US" sz="1800" u="none" cap="none" strike="noStrike"/>
                        <a:t> </a:t>
                      </a:r>
                      <a:endParaRPr sz="1800" u="none" cap="none" strike="noStrike">
                        <a:latin typeface="Spinnaker"/>
                        <a:ea typeface="Spinnaker"/>
                        <a:cs typeface="Spinnaker"/>
                        <a:sym typeface="Spinnaker"/>
                      </a:endParaRPr>
                    </a:p>
                  </a:txBody>
                  <a:tcPr marT="45725" marB="45725" marR="91450" marL="91450" anchor="ctr"/>
                </a:tc>
              </a:tr>
            </a:tbl>
          </a:graphicData>
        </a:graphic>
      </p:graphicFrame>
      <p:sp>
        <p:nvSpPr>
          <p:cNvPr id="540" name="Google Shape;540;p49"/>
          <p:cNvSpPr txBox="1"/>
          <p:nvPr/>
        </p:nvSpPr>
        <p:spPr>
          <a:xfrm>
            <a:off x="4724400" y="3200400"/>
            <a:ext cx="2743200" cy="56323111"/>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0" i="0" lang="en-US" sz="1800" u="none" cap="none" strike="noStrike">
                <a:solidFill>
                  <a:srgbClr val="000000"/>
                </a:solidFill>
                <a:latin typeface="Spinnaker"/>
                <a:ea typeface="Spinnaker"/>
                <a:cs typeface="Spinnaker"/>
                <a:sym typeface="Spinnaker"/>
              </a:rPr>
              <a:t>The </a:t>
            </a:r>
            <a:r>
              <a:rPr b="1" i="0" lang="en-US" sz="1800" u="none" cap="none" strike="noStrike">
                <a:solidFill>
                  <a:srgbClr val="000000"/>
                </a:solidFill>
                <a:latin typeface="Spinnaker"/>
                <a:ea typeface="Spinnaker"/>
                <a:cs typeface="Spinnaker"/>
                <a:sym typeface="Spinnaker"/>
              </a:rPr>
              <a:t>Governing and Conception Vessels</a:t>
            </a:r>
            <a:r>
              <a:rPr b="0" i="0" lang="en-US" sz="1800" u="none" cap="none" strike="noStrike">
                <a:solidFill>
                  <a:srgbClr val="000000"/>
                </a:solidFill>
                <a:latin typeface="Spinnaker"/>
                <a:ea typeface="Spinnaker"/>
                <a:cs typeface="Spinnaker"/>
                <a:sym typeface="Spinnaker"/>
              </a:rPr>
              <a:t> are the main rivers of the body’s Yin and Yang energies. They are polar aspects of the body, perfectly complementary, like midnight and midday. They are responsible for the formation of the holoblastic cleavage and the first cellar division of the fertilized ovum in embryological development.</a:t>
            </a:r>
            <a:endParaRPr/>
          </a:p>
          <a:p>
            <a:pPr indent="0" lvl="0" marL="0" marR="0" rtl="0" algn="l">
              <a:spcBef>
                <a:spcPts val="0"/>
              </a:spcBef>
              <a:spcAft>
                <a:spcPts val="0"/>
              </a:spcAft>
              <a:buNone/>
            </a:pPr>
            <a:r>
              <a:t/>
            </a:r>
            <a:endParaRPr sz="1800">
              <a:solidFill>
                <a:srgbClr val="000000"/>
              </a:solidFill>
              <a:latin typeface="Spinnaker"/>
              <a:ea typeface="Spinnaker"/>
              <a:cs typeface="Spinnaker"/>
              <a:sym typeface="Spinnaker"/>
            </a:endParaRPr>
          </a:p>
          <a:p>
            <a:pPr indent="0" lvl="0" marL="0" marR="0" rtl="0" algn="l">
              <a:spcBef>
                <a:spcPts val="0"/>
              </a:spcBef>
              <a:spcAft>
                <a:spcPts val="0"/>
              </a:spcAft>
              <a:buNone/>
            </a:pPr>
            <a:r>
              <a:rPr lang="en-US" sz="1800">
                <a:solidFill>
                  <a:srgbClr val="000000"/>
                </a:solidFill>
                <a:latin typeface="Spinnaker"/>
                <a:ea typeface="Spinnaker"/>
                <a:cs typeface="Spinnaker"/>
                <a:sym typeface="Spinnaker"/>
              </a:rPr>
              <a:t>The Governing and Conception Vessels are two branches of the same source, and inseparable Yin-and-Yang, front-and-back duality.  These vessels connect the uterus with the Kidneys, Heart, and Brain.</a:t>
            </a:r>
            <a:endParaRPr/>
          </a:p>
          <a:p>
            <a:pPr indent="0" lvl="0" marL="0" marR="0" rtl="0" algn="l">
              <a:spcBef>
                <a:spcPts val="0"/>
              </a:spcBef>
              <a:spcAft>
                <a:spcPts val="0"/>
              </a:spcAft>
              <a:buNone/>
            </a:pPr>
            <a:r>
              <a:t/>
            </a:r>
            <a:endParaRPr sz="1800">
              <a:solidFill>
                <a:srgbClr val="000000"/>
              </a:solidFill>
              <a:latin typeface="Spinnaker"/>
              <a:ea typeface="Spinnaker"/>
              <a:cs typeface="Spinnaker"/>
              <a:sym typeface="Spinnaker"/>
            </a:endParaRPr>
          </a:p>
          <a:p>
            <a:pPr indent="0" lvl="0" marL="0" marR="0" rtl="0" algn="l">
              <a:spcBef>
                <a:spcPts val="0"/>
              </a:spcBef>
              <a:spcAft>
                <a:spcPts val="0"/>
              </a:spcAft>
              <a:buNone/>
            </a:pPr>
            <a:r>
              <a:rPr lang="en-US" sz="1800">
                <a:solidFill>
                  <a:srgbClr val="000000"/>
                </a:solidFill>
                <a:latin typeface="Spinnaker"/>
                <a:ea typeface="Spinnaker"/>
                <a:cs typeface="Spinnaker"/>
                <a:sym typeface="Spinnaker"/>
              </a:rPr>
              <a:t>They originate externally at Huiyin CV-1 point, ascend the front and back of the torso, and form a small circle when the tip of the tongue touches the upper palate in the mouth and the anal sphincter is squeezed.  Not only does this action complete the balance of Fire (Heart) and Water (Kidneys) energy, it also increases the body's protective Wei Qi.</a:t>
            </a:r>
            <a:endParaRPr/>
          </a:p>
          <a:p>
            <a:pPr indent="0" lvl="0" marL="0" marR="0" rtl="0" algn="l">
              <a:spcBef>
                <a:spcPts val="0"/>
              </a:spcBef>
              <a:spcAft>
                <a:spcPts val="0"/>
              </a:spcAft>
              <a:buNone/>
            </a:pPr>
            <a:r>
              <a:t/>
            </a:r>
            <a:endParaRPr sz="1800">
              <a:solidFill>
                <a:srgbClr val="000000"/>
              </a:solidFill>
              <a:latin typeface="Spinnaker"/>
              <a:ea typeface="Spinnaker"/>
              <a:cs typeface="Spinnaker"/>
              <a:sym typeface="Spinnaker"/>
            </a:endParaRPr>
          </a:p>
          <a:p>
            <a:pPr indent="0" lvl="0" marL="0" marR="0" rtl="0" algn="l">
              <a:spcBef>
                <a:spcPts val="0"/>
              </a:spcBef>
              <a:spcAft>
                <a:spcPts val="0"/>
              </a:spcAft>
              <a:buNone/>
            </a:pPr>
            <a:r>
              <a:rPr lang="en-US" sz="1800">
                <a:solidFill>
                  <a:srgbClr val="000000"/>
                </a:solidFill>
                <a:latin typeface="Spinnaker"/>
                <a:ea typeface="Spinnaker"/>
                <a:cs typeface="Spinnaker"/>
                <a:sym typeface="Spinnaker"/>
              </a:rPr>
              <a:t>The Governing and Conception Vessels each have two energy flows on the anterior and posterior vertical midline of the body.  Each vessel's pathway is complete, being composed of an ascending energetic flow and a descending energetic flow. The duality of these two medial lines joins at the extremities (the head and perineum), forming one complete circle of energetic current.</a:t>
            </a:r>
            <a:endParaRPr/>
          </a:p>
          <a:p>
            <a:pPr indent="0" lvl="0" marL="0" marR="0" rtl="0" algn="l">
              <a:spcBef>
                <a:spcPts val="0"/>
              </a:spcBef>
              <a:spcAft>
                <a:spcPts val="0"/>
              </a:spcAft>
              <a:buNone/>
            </a:pPr>
            <a:r>
              <a:t/>
            </a:r>
            <a:endParaRPr sz="1800">
              <a:solidFill>
                <a:srgbClr val="000000"/>
              </a:solidFill>
              <a:latin typeface="Spinnaker"/>
              <a:ea typeface="Spinnaker"/>
              <a:cs typeface="Spinnaker"/>
              <a:sym typeface="Spinnaker"/>
            </a:endParaRPr>
          </a:p>
          <a:p>
            <a:pPr indent="0" lvl="0" marL="0" marR="0" rtl="0" algn="l">
              <a:spcBef>
                <a:spcPts val="0"/>
              </a:spcBef>
              <a:spcAft>
                <a:spcPts val="0"/>
              </a:spcAft>
              <a:buNone/>
            </a:pPr>
            <a:r>
              <a:rPr lang="en-US" sz="1800">
                <a:solidFill>
                  <a:srgbClr val="000000"/>
                </a:solidFill>
                <a:latin typeface="Spinnaker"/>
                <a:ea typeface="Spinnaker"/>
                <a:cs typeface="Spinnaker"/>
                <a:sym typeface="Spinnaker"/>
              </a:rPr>
              <a:t>The energetic flow of the Conception Vessel corresponds to Yin, negative polarity, the female aspect, and responds to bass tones; while the energetic flow of the Governing Vessel corresponds to Yang, positive polarity, the male aspect, and responds to treble tones.</a:t>
            </a:r>
            <a:endParaRPr/>
          </a:p>
          <a:p>
            <a:pPr indent="0" lvl="0" marL="0" marR="0" rtl="0" algn="l">
              <a:spcBef>
                <a:spcPts val="0"/>
              </a:spcBef>
              <a:spcAft>
                <a:spcPts val="0"/>
              </a:spcAft>
              <a:buNone/>
            </a:pPr>
            <a:r>
              <a:t/>
            </a:r>
            <a:endParaRPr sz="1800">
              <a:solidFill>
                <a:srgbClr val="000000"/>
              </a:solidFill>
              <a:latin typeface="Arial"/>
              <a:ea typeface="Arial"/>
              <a:cs typeface="Arial"/>
              <a:sym typeface="Arial"/>
            </a:endParaRPr>
          </a:p>
          <a:p>
            <a:pPr indent="0" lvl="0" marL="0" marR="0" rtl="0" algn="l">
              <a:spcBef>
                <a:spcPts val="0"/>
              </a:spcBef>
              <a:spcAft>
                <a:spcPts val="0"/>
              </a:spcAft>
              <a:buNone/>
            </a:pPr>
            <a:r>
              <a:rPr lang="en-US" sz="1800">
                <a:solidFill>
                  <a:srgbClr val="000000"/>
                </a:solidFill>
                <a:latin typeface="Spinnaker"/>
                <a:ea typeface="Spinnaker"/>
                <a:cs typeface="Spinnaker"/>
                <a:sym typeface="Spinnaker"/>
              </a:rPr>
              <a:t>The </a:t>
            </a:r>
            <a:r>
              <a:rPr b="1" lang="en-US" sz="1800">
                <a:solidFill>
                  <a:srgbClr val="000000"/>
                </a:solidFill>
                <a:latin typeface="Spinnaker"/>
                <a:ea typeface="Spinnaker"/>
                <a:cs typeface="Spinnaker"/>
                <a:sym typeface="Spinnaker"/>
              </a:rPr>
              <a:t>Governing Vessel</a:t>
            </a:r>
            <a:r>
              <a:rPr lang="en-US" sz="1800">
                <a:solidFill>
                  <a:srgbClr val="000000"/>
                </a:solidFill>
                <a:latin typeface="Spinnaker"/>
                <a:ea typeface="Spinnaker"/>
                <a:cs typeface="Spinnaker"/>
                <a:sym typeface="Spinnaker"/>
              </a:rPr>
              <a:t> also known as the </a:t>
            </a:r>
            <a:r>
              <a:rPr b="1" lang="en-US" sz="1800">
                <a:solidFill>
                  <a:srgbClr val="000000"/>
                </a:solidFill>
                <a:latin typeface="Spinnaker"/>
                <a:ea typeface="Spinnaker"/>
                <a:cs typeface="Spinnaker"/>
                <a:sym typeface="Spinnaker"/>
              </a:rPr>
              <a:t>"Sea of Yang Meridians"</a:t>
            </a:r>
            <a:r>
              <a:rPr lang="en-US" sz="1800">
                <a:solidFill>
                  <a:srgbClr val="000000"/>
                </a:solidFill>
                <a:latin typeface="Spinnaker"/>
                <a:ea typeface="Spinnaker"/>
                <a:cs typeface="Spinnaker"/>
                <a:sym typeface="Spinnaker"/>
              </a:rPr>
              <a:t> controls all the Yang channels. This is apparent from its pathway because it flows up the midline of the back, a Yang area, and in the center of all Yang channels (except the stomach channel which flows in the front). </a:t>
            </a:r>
            <a:endParaRPr/>
          </a:p>
          <a:p>
            <a:pPr indent="0" lvl="0" marL="0" marR="0" rtl="0" algn="l">
              <a:spcBef>
                <a:spcPts val="0"/>
              </a:spcBef>
              <a:spcAft>
                <a:spcPts val="0"/>
              </a:spcAft>
              <a:buNone/>
            </a:pPr>
            <a:r>
              <a:t/>
            </a:r>
            <a:endParaRPr sz="1800">
              <a:solidFill>
                <a:srgbClr val="000000"/>
              </a:solidFill>
              <a:latin typeface="Spinnaker"/>
              <a:ea typeface="Spinnaker"/>
              <a:cs typeface="Spinnaker"/>
              <a:sym typeface="Spinnaker"/>
            </a:endParaRPr>
          </a:p>
          <a:p>
            <a:pPr indent="0" lvl="0" marL="0" marR="0" rtl="0" algn="l">
              <a:spcBef>
                <a:spcPts val="0"/>
              </a:spcBef>
              <a:spcAft>
                <a:spcPts val="0"/>
              </a:spcAft>
              <a:buNone/>
            </a:pPr>
            <a:r>
              <a:rPr lang="en-US" sz="1800">
                <a:solidFill>
                  <a:srgbClr val="000000"/>
                </a:solidFill>
                <a:latin typeface="Spinnaker"/>
                <a:ea typeface="Spinnaker"/>
                <a:cs typeface="Spinnaker"/>
                <a:sym typeface="Spinnaker"/>
              </a:rPr>
              <a:t>It controls and governs the back area richest in Guardian Qi (Wei Qi), it is also responsible for the circulation of the body's Guardian Qi to guard against external evil intruders. The circulation of Guardian Qi starts from Fengfu (Gv-lG), and moves down the Governing Vessel to Huiyin (LI-l). It is said that it takes 21 days for the Guardian Qi to flow from Fengfu to Huiyin, and 9 days from Huiyin to the throat, making it a monthly cycle.</a:t>
            </a:r>
            <a:endParaRPr/>
          </a:p>
          <a:p>
            <a:pPr indent="0" lvl="0" marL="0" marR="0" rtl="0" algn="l">
              <a:spcBef>
                <a:spcPts val="0"/>
              </a:spcBef>
              <a:spcAft>
                <a:spcPts val="0"/>
              </a:spcAft>
              <a:buNone/>
            </a:pPr>
            <a:r>
              <a:t/>
            </a:r>
            <a:endParaRPr sz="1800">
              <a:solidFill>
                <a:srgbClr val="000000"/>
              </a:solidFill>
              <a:latin typeface="Spinnaker"/>
              <a:ea typeface="Spinnaker"/>
              <a:cs typeface="Spinnaker"/>
              <a:sym typeface="Spinnaker"/>
            </a:endParaRPr>
          </a:p>
          <a:p>
            <a:pPr indent="0" lvl="0" marL="0" marR="0" rtl="0" algn="l">
              <a:spcBef>
                <a:spcPts val="0"/>
              </a:spcBef>
              <a:spcAft>
                <a:spcPts val="0"/>
              </a:spcAft>
              <a:buNone/>
            </a:pPr>
            <a:r>
              <a:rPr lang="en-US" sz="1800">
                <a:solidFill>
                  <a:srgbClr val="000000"/>
                </a:solidFill>
                <a:latin typeface="Spinnaker"/>
                <a:ea typeface="Spinnaker"/>
                <a:cs typeface="Spinnaker"/>
                <a:sym typeface="Spinnaker"/>
              </a:rPr>
              <a:t>According to Chinese medical science, Guardian Qi is Yang Qi and therefore represents the "Fire" of the body. Its quick and ubiquitous circulation keeps the fire going in the body and controls the loss of body heat. Guardian Qi is also inextricably linked with the fluids that flow outside the channels, in the skin and flesh. Consequently, through the breathing (under control of the lungs), Guardian Qi is responsible for the opening and the closing of the pores, and also controls sweating.</a:t>
            </a:r>
            <a:endParaRPr/>
          </a:p>
          <a:p>
            <a:pPr indent="0" lvl="0" marL="0" marR="0" rtl="0" algn="l">
              <a:spcBef>
                <a:spcPts val="0"/>
              </a:spcBef>
              <a:spcAft>
                <a:spcPts val="0"/>
              </a:spcAft>
              <a:buNone/>
            </a:pPr>
            <a:r>
              <a:t/>
            </a:r>
            <a:endParaRPr sz="1800">
              <a:solidFill>
                <a:srgbClr val="000000"/>
              </a:solidFill>
              <a:latin typeface="Spinnaker"/>
              <a:ea typeface="Spinnaker"/>
              <a:cs typeface="Spinnaker"/>
              <a:sym typeface="Spinnaker"/>
            </a:endParaRPr>
          </a:p>
          <a:p>
            <a:pPr indent="0" lvl="0" marL="0" marR="0" rtl="0" algn="l">
              <a:spcBef>
                <a:spcPts val="0"/>
              </a:spcBef>
              <a:spcAft>
                <a:spcPts val="0"/>
              </a:spcAft>
              <a:buNone/>
            </a:pPr>
            <a:r>
              <a:rPr lang="en-US" sz="1800">
                <a:solidFill>
                  <a:srgbClr val="000000"/>
                </a:solidFill>
                <a:latin typeface="Spinnaker"/>
                <a:ea typeface="Spinnaker"/>
                <a:cs typeface="Spinnaker"/>
                <a:sym typeface="Spinnaker"/>
              </a:rPr>
              <a:t>The Governing vessel is also responsible for nourishing the five ancestral organs, which include the brain and spinal cord. This is one of the ways in which the kidneys "control" the brain, as is said in Chinese medicine.</a:t>
            </a:r>
            <a:endParaRPr/>
          </a:p>
          <a:p>
            <a:pPr indent="0" lvl="0" marL="0" marR="0" rtl="0" algn="l">
              <a:spcBef>
                <a:spcPts val="0"/>
              </a:spcBef>
              <a:spcAft>
                <a:spcPts val="0"/>
              </a:spcAft>
              <a:buNone/>
            </a:pPr>
            <a:r>
              <a:t/>
            </a:r>
            <a:endParaRPr sz="1800">
              <a:solidFill>
                <a:srgbClr val="000000"/>
              </a:solidFill>
              <a:latin typeface="Arial"/>
              <a:ea typeface="Arial"/>
              <a:cs typeface="Arial"/>
              <a:sym typeface="Arial"/>
            </a:endParaRPr>
          </a:p>
          <a:p>
            <a:pPr indent="0" lvl="0" marL="0" marR="0" rtl="0" algn="l">
              <a:spcBef>
                <a:spcPts val="0"/>
              </a:spcBef>
              <a:spcAft>
                <a:spcPts val="0"/>
              </a:spcAft>
              <a:buNone/>
            </a:pPr>
            <a:r>
              <a:rPr lang="en-US" sz="1800">
                <a:solidFill>
                  <a:srgbClr val="000000"/>
                </a:solidFill>
                <a:latin typeface="Spinnaker"/>
                <a:ea typeface="Spinnaker"/>
                <a:cs typeface="Spinnaker"/>
                <a:sym typeface="Spinnaker"/>
              </a:rPr>
              <a:t>* The third branch arises directly from the uterus and through the umbilicus, then passes through the heart, enters the throat, comes to the mandible, runs around the lips and ends below the eyes.</a:t>
            </a:r>
            <a:endParaRPr/>
          </a:p>
          <a:p>
            <a:pPr indent="0" lvl="0" marL="0" marR="0" rtl="0" algn="l">
              <a:spcBef>
                <a:spcPts val="0"/>
              </a:spcBef>
              <a:spcAft>
                <a:spcPts val="0"/>
              </a:spcAft>
              <a:buNone/>
            </a:pPr>
            <a:r>
              <a:rPr lang="en-US" sz="1800">
                <a:solidFill>
                  <a:srgbClr val="000000"/>
                </a:solidFill>
                <a:latin typeface="Spinnaker"/>
                <a:ea typeface="Spinnaker"/>
                <a:cs typeface="Spinnaker"/>
                <a:sym typeface="Spinnaker"/>
              </a:rPr>
              <a:t>The </a:t>
            </a:r>
            <a:r>
              <a:rPr b="1" lang="en-US" sz="1800">
                <a:solidFill>
                  <a:srgbClr val="000000"/>
                </a:solidFill>
                <a:latin typeface="Spinnaker"/>
                <a:ea typeface="Spinnaker"/>
                <a:cs typeface="Spinnaker"/>
                <a:sym typeface="Spinnaker"/>
              </a:rPr>
              <a:t>Conception Vessel</a:t>
            </a:r>
            <a:r>
              <a:rPr lang="en-US" sz="1800">
                <a:solidFill>
                  <a:srgbClr val="000000"/>
                </a:solidFill>
                <a:latin typeface="Spinnaker"/>
                <a:ea typeface="Spinnaker"/>
                <a:cs typeface="Spinnaker"/>
                <a:sym typeface="Spinnaker"/>
              </a:rPr>
              <a:t> also known as the </a:t>
            </a:r>
            <a:r>
              <a:rPr b="1" lang="en-US" sz="1800">
                <a:solidFill>
                  <a:srgbClr val="000000"/>
                </a:solidFill>
                <a:latin typeface="Spinnaker"/>
                <a:ea typeface="Spinnaker"/>
                <a:cs typeface="Spinnaker"/>
                <a:sym typeface="Spinnaker"/>
              </a:rPr>
              <a:t>"Sea of Yin Meridians"</a:t>
            </a:r>
            <a:r>
              <a:rPr lang="en-US" sz="1800">
                <a:solidFill>
                  <a:srgbClr val="000000"/>
                </a:solidFill>
                <a:latin typeface="Spinnaker"/>
                <a:ea typeface="Spinnaker"/>
                <a:cs typeface="Spinnaker"/>
                <a:sym typeface="Spinnaker"/>
              </a:rPr>
              <a:t> </a:t>
            </a:r>
            <a:endParaRPr/>
          </a:p>
          <a:p>
            <a:pPr indent="0" lvl="0" marL="0" marR="0" rtl="0" algn="l">
              <a:spcBef>
                <a:spcPts val="0"/>
              </a:spcBef>
              <a:spcAft>
                <a:spcPts val="0"/>
              </a:spcAft>
              <a:buNone/>
            </a:pPr>
            <a:r>
              <a:rPr lang="en-US" sz="1800">
                <a:solidFill>
                  <a:srgbClr val="000000"/>
                </a:solidFill>
                <a:latin typeface="Spinnaker"/>
                <a:ea typeface="Spinnaker"/>
                <a:cs typeface="Spinnaker"/>
                <a:sym typeface="Spinnaker"/>
              </a:rPr>
              <a:t>controls all the Yin channels. It has a major role in Qi circulation, monitoring and directing all of the Yin channels (plus the stomach channel).</a:t>
            </a:r>
            <a:endParaRPr/>
          </a:p>
          <a:p>
            <a:pPr indent="0" lvl="0" marL="0" marR="0" rtl="0" algn="l">
              <a:spcBef>
                <a:spcPts val="0"/>
              </a:spcBef>
              <a:spcAft>
                <a:spcPts val="0"/>
              </a:spcAft>
              <a:buNone/>
            </a:pPr>
            <a:r>
              <a:t/>
            </a:r>
            <a:endParaRPr sz="1800">
              <a:solidFill>
                <a:srgbClr val="000000"/>
              </a:solidFill>
              <a:latin typeface="Spinnaker"/>
              <a:ea typeface="Spinnaker"/>
              <a:cs typeface="Spinnaker"/>
              <a:sym typeface="Spinnaker"/>
            </a:endParaRPr>
          </a:p>
          <a:p>
            <a:pPr indent="0" lvl="0" marL="0" marR="0" rtl="0" algn="l">
              <a:spcBef>
                <a:spcPts val="0"/>
              </a:spcBef>
              <a:spcAft>
                <a:spcPts val="0"/>
              </a:spcAft>
              <a:buNone/>
            </a:pPr>
            <a:r>
              <a:rPr lang="en-US" sz="1800">
                <a:solidFill>
                  <a:srgbClr val="000000"/>
                </a:solidFill>
                <a:latin typeface="Spinnaker"/>
                <a:ea typeface="Spinnaker"/>
                <a:cs typeface="Spinnaker"/>
                <a:sym typeface="Spinnaker"/>
              </a:rPr>
              <a:t>The Conception Vessel is connected to the Thrusting and Yin Linking vessels, and is able to increase the Yin energy of the body. This vessel nourishes the uterus (one of the five ancestral organs) and the whole genital system. It is said in the Nei Jing that the Conception and Thrusting vessels contain both blood and essence (Jing), and both flow up to the face and around the mouth. They contain more blood than essence in men, and thus promote the growth of the beard and body hair. Because women lose blood with their menstruation, they contain proportionately less blood and hence, no beard or body hair.</a:t>
            </a:r>
            <a:endParaRPr/>
          </a:p>
          <a:p>
            <a:pPr indent="0" lvl="0" marL="0" marR="0" rtl="0" algn="l">
              <a:spcBef>
                <a:spcPts val="0"/>
              </a:spcBef>
              <a:spcAft>
                <a:spcPts val="0"/>
              </a:spcAft>
              <a:buNone/>
            </a:pPr>
            <a:r>
              <a:t/>
            </a:r>
            <a:endParaRPr sz="1800">
              <a:solidFill>
                <a:srgbClr val="000000"/>
              </a:solidFill>
              <a:latin typeface="Spinnaker"/>
              <a:ea typeface="Spinnaker"/>
              <a:cs typeface="Spinnaker"/>
              <a:sym typeface="Spinnaker"/>
            </a:endParaRPr>
          </a:p>
          <a:p>
            <a:pPr indent="0" lvl="0" marL="0" marR="0" rtl="0" algn="l">
              <a:spcBef>
                <a:spcPts val="0"/>
              </a:spcBef>
              <a:spcAft>
                <a:spcPts val="0"/>
              </a:spcAft>
              <a:buNone/>
            </a:pPr>
            <a:r>
              <a:rPr lang="en-US" sz="1800">
                <a:solidFill>
                  <a:srgbClr val="000000"/>
                </a:solidFill>
                <a:latin typeface="Spinnaker"/>
                <a:ea typeface="Spinnaker"/>
                <a:cs typeface="Spinnaker"/>
                <a:sym typeface="Spinnaker"/>
              </a:rPr>
              <a:t>It was described in the Su Wen that both the Conception and Thrusting vessels control the life cycles every 7 years for women and every 8 years for men. It is the changes taking place in these vessels at those intervals that promote the major alterations in our lives.</a:t>
            </a:r>
            <a:endParaRPr/>
          </a:p>
          <a:p>
            <a:pPr indent="0" lvl="0" marL="0" marR="0" rtl="0" algn="l">
              <a:spcBef>
                <a:spcPts val="0"/>
              </a:spcBef>
              <a:spcAft>
                <a:spcPts val="0"/>
              </a:spcAft>
              <a:buNone/>
            </a:pPr>
            <a:r>
              <a:t/>
            </a:r>
            <a:endParaRPr sz="1800">
              <a:solidFill>
                <a:srgbClr val="000000"/>
              </a:solidFill>
              <a:latin typeface="Spinnaker"/>
              <a:ea typeface="Spinnaker"/>
              <a:cs typeface="Spinnaker"/>
              <a:sym typeface="Spinnaker"/>
            </a:endParaRPr>
          </a:p>
          <a:p>
            <a:pPr indent="0" lvl="0" marL="0" marR="0" rtl="0" algn="l">
              <a:spcBef>
                <a:spcPts val="0"/>
              </a:spcBef>
              <a:spcAft>
                <a:spcPts val="0"/>
              </a:spcAft>
              <a:buNone/>
            </a:pPr>
            <a:r>
              <a:rPr lang="en-US" sz="1800">
                <a:solidFill>
                  <a:srgbClr val="000000"/>
                </a:solidFill>
                <a:latin typeface="Spinnaker"/>
                <a:ea typeface="Spinnaker"/>
                <a:cs typeface="Spinnaker"/>
                <a:sym typeface="Spinnaker"/>
              </a:rPr>
              <a:t>In addition, the Conception vessel also controls the distribution and "dispersion" of Guardian Qi all over the abdomen and thorax via numerous small Qi branches (Luo). This vessel also plays an important role in the distribution of body fluids in the abdomen.</a:t>
            </a:r>
            <a:endParaRPr/>
          </a:p>
          <a:p>
            <a:pPr indent="0" lvl="0" marL="0" marR="0" rtl="0" algn="l">
              <a:spcBef>
                <a:spcPts val="0"/>
              </a:spcBef>
              <a:spcAft>
                <a:spcPts val="0"/>
              </a:spcAft>
              <a:buNone/>
            </a:pPr>
            <a:r>
              <a:t/>
            </a:r>
            <a:endParaRPr sz="1800">
              <a:solidFill>
                <a:srgbClr val="000000"/>
              </a:solidFill>
              <a:latin typeface="Arial"/>
              <a:ea typeface="Arial"/>
              <a:cs typeface="Arial"/>
              <a:sym typeface="Arial"/>
            </a:endParaRPr>
          </a:p>
          <a:p>
            <a:pPr indent="0" lvl="0" marL="0" marR="0" rtl="0" algn="l">
              <a:spcBef>
                <a:spcPts val="0"/>
              </a:spcBef>
              <a:spcAft>
                <a:spcPts val="0"/>
              </a:spcAft>
              <a:buNone/>
            </a:pPr>
            <a:r>
              <a:t/>
            </a:r>
            <a:endParaRPr sz="1800">
              <a:solidFill>
                <a:schemeClr val="lt1"/>
              </a:solidFill>
              <a:latin typeface="Calibri"/>
              <a:ea typeface="Calibri"/>
              <a:cs typeface="Calibri"/>
              <a:sym typeface="Calibri"/>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545" name="Shape 545"/>
        <p:cNvGrpSpPr/>
        <p:nvPr/>
      </p:nvGrpSpPr>
      <p:grpSpPr>
        <a:xfrm>
          <a:off x="0" y="0"/>
          <a:ext cx="0" cy="0"/>
          <a:chOff x="0" y="0"/>
          <a:chExt cx="0" cy="0"/>
        </a:xfrm>
      </p:grpSpPr>
      <p:pic>
        <p:nvPicPr>
          <p:cNvPr descr="light spots" id="546" name="Google Shape;546;p50"/>
          <p:cNvPicPr preferRelativeResize="0"/>
          <p:nvPr/>
        </p:nvPicPr>
        <p:blipFill rotWithShape="1">
          <a:blip r:embed="rId3">
            <a:alphaModFix amt="20000"/>
          </a:blip>
          <a:srcRect b="0" l="0" r="0" t="0"/>
          <a:stretch/>
        </p:blipFill>
        <p:spPr>
          <a:xfrm>
            <a:off x="-862622" y="10"/>
            <a:ext cx="12191980" cy="6857990"/>
          </a:xfrm>
          <a:prstGeom prst="rect">
            <a:avLst/>
          </a:prstGeom>
          <a:noFill/>
          <a:ln>
            <a:noFill/>
          </a:ln>
        </p:spPr>
      </p:pic>
      <p:sp>
        <p:nvSpPr>
          <p:cNvPr id="547" name="Google Shape;547;p50"/>
          <p:cNvSpPr txBox="1"/>
          <p:nvPr>
            <p:ph type="ctrTitle"/>
          </p:nvPr>
        </p:nvSpPr>
        <p:spPr>
          <a:xfrm>
            <a:off x="3962399" y="2573867"/>
            <a:ext cx="7197726" cy="2421464"/>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Clr>
                <a:schemeClr val="lt1"/>
              </a:buClr>
              <a:buSzPts val="4800"/>
              <a:buFont typeface="Calibri"/>
              <a:buNone/>
            </a:pPr>
            <a:r>
              <a:rPr lang="en-US"/>
              <a:t>CONCLUSIONS</a:t>
            </a:r>
            <a:endParaRPr/>
          </a:p>
        </p:txBody>
      </p:sp>
      <p:sp>
        <p:nvSpPr>
          <p:cNvPr id="548" name="Google Shape;548;p50"/>
          <p:cNvSpPr txBox="1"/>
          <p:nvPr>
            <p:ph idx="1" type="subTitle"/>
          </p:nvPr>
        </p:nvSpPr>
        <p:spPr>
          <a:xfrm>
            <a:off x="3962399" y="4995332"/>
            <a:ext cx="7197726" cy="1405467"/>
          </a:xfrm>
          <a:prstGeom prst="rect">
            <a:avLst/>
          </a:prstGeom>
          <a:noFill/>
          <a:ln>
            <a:noFill/>
          </a:ln>
        </p:spPr>
        <p:txBody>
          <a:bodyPr anchorCtr="0" anchor="t" bIns="45700" lIns="91425" spcFirstLastPara="1" rIns="91425" wrap="square" tIns="45700">
            <a:noAutofit/>
          </a:bodyPr>
          <a:lstStyle/>
          <a:p>
            <a:pPr indent="-285750" lvl="0" marL="285750" rtl="0" algn="r">
              <a:lnSpc>
                <a:spcPct val="80000"/>
              </a:lnSpc>
              <a:spcBef>
                <a:spcPts val="0"/>
              </a:spcBef>
              <a:spcAft>
                <a:spcPts val="0"/>
              </a:spcAft>
              <a:buSzPts val="1260"/>
              <a:buChar char="•"/>
            </a:pPr>
            <a:r>
              <a:rPr lang="en-US" sz="1260">
                <a:solidFill>
                  <a:srgbClr val="F5B4C7"/>
                </a:solidFill>
              </a:rPr>
              <a:t>OUR ENERGY ANATOMY HAS A HUGE INFLUENCE ON OUR OVERALL HEALTH AND WELL BEING</a:t>
            </a:r>
            <a:endParaRPr sz="1260">
              <a:solidFill>
                <a:srgbClr val="F5B4C7"/>
              </a:solidFill>
            </a:endParaRPr>
          </a:p>
          <a:p>
            <a:pPr indent="-285750" lvl="0" marL="285750" rtl="0" algn="r">
              <a:lnSpc>
                <a:spcPct val="80000"/>
              </a:lnSpc>
              <a:spcBef>
                <a:spcPts val="1000"/>
              </a:spcBef>
              <a:spcAft>
                <a:spcPts val="0"/>
              </a:spcAft>
              <a:buSzPts val="1260"/>
              <a:buChar char="•"/>
            </a:pPr>
            <a:r>
              <a:rPr lang="en-US" sz="1260">
                <a:solidFill>
                  <a:srgbClr val="F5B4C7"/>
                </a:solidFill>
              </a:rPr>
              <a:t>TRAUMA, ILLNESS, OUR HISTORY IS RECORDED IN OUR ENERGY ANATOMY</a:t>
            </a:r>
            <a:endParaRPr sz="1260">
              <a:solidFill>
                <a:srgbClr val="F5B4C7"/>
              </a:solidFill>
            </a:endParaRPr>
          </a:p>
          <a:p>
            <a:pPr indent="-285750" lvl="0" marL="285750" rtl="0" algn="r">
              <a:lnSpc>
                <a:spcPct val="80000"/>
              </a:lnSpc>
              <a:spcBef>
                <a:spcPts val="1000"/>
              </a:spcBef>
              <a:spcAft>
                <a:spcPts val="0"/>
              </a:spcAft>
              <a:buSzPts val="1260"/>
              <a:buChar char="•"/>
            </a:pPr>
            <a:r>
              <a:rPr lang="en-US" sz="1260">
                <a:solidFill>
                  <a:srgbClr val="F5B4C7"/>
                </a:solidFill>
              </a:rPr>
              <a:t>BY CORRECTING THE ENERGY ANATOMY THE BODY WILL USUALLY THEN HEAL ITSELF</a:t>
            </a:r>
            <a:endParaRPr/>
          </a:p>
          <a:p>
            <a:pPr indent="-285750" lvl="0" marL="285750" rtl="0" algn="r">
              <a:lnSpc>
                <a:spcPct val="80000"/>
              </a:lnSpc>
              <a:spcBef>
                <a:spcPts val="1000"/>
              </a:spcBef>
              <a:spcAft>
                <a:spcPts val="0"/>
              </a:spcAft>
              <a:buSzPts val="1260"/>
              <a:buChar char="•"/>
            </a:pPr>
            <a:r>
              <a:rPr lang="en-US" sz="1260">
                <a:solidFill>
                  <a:srgbClr val="F5B4C7"/>
                </a:solidFill>
              </a:rPr>
              <a:t>OUR PHYSICAL BODY IS A REFLECTION OF OUR EMOTIONS AND THOUGHTFORMS</a:t>
            </a:r>
            <a:endParaRPr sz="1260">
              <a:solidFill>
                <a:srgbClr val="F5B4C7"/>
              </a:solidFill>
            </a:endParaRPr>
          </a:p>
          <a:p>
            <a:pPr indent="0" lvl="0" marL="0" rtl="0" algn="r">
              <a:lnSpc>
                <a:spcPct val="80000"/>
              </a:lnSpc>
              <a:spcBef>
                <a:spcPts val="1000"/>
              </a:spcBef>
              <a:spcAft>
                <a:spcPts val="0"/>
              </a:spcAft>
              <a:buSzPts val="1260"/>
              <a:buNone/>
            </a:pPr>
            <a:r>
              <a:t/>
            </a:r>
            <a:endParaRPr sz="1260">
              <a:solidFill>
                <a:srgbClr val="F5B4C7"/>
              </a:solidFill>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Celestial">
  <a:themeElements>
    <a:clrScheme name="Celestial">
      <a:dk1>
        <a:srgbClr val="000000"/>
      </a:dk1>
      <a:lt1>
        <a:srgbClr val="FFFFFF"/>
      </a:lt1>
      <a:dk2>
        <a:srgbClr val="3F296A"/>
      </a:dk2>
      <a:lt2>
        <a:srgbClr val="EBEBEB"/>
      </a:lt2>
      <a:accent1>
        <a:srgbClr val="E84574"/>
      </a:accent1>
      <a:accent2>
        <a:srgbClr val="798FF2"/>
      </a:accent2>
      <a:accent3>
        <a:srgbClr val="95C369"/>
      </a:accent3>
      <a:accent4>
        <a:srgbClr val="EE875A"/>
      </a:accent4>
      <a:accent5>
        <a:srgbClr val="C363E8"/>
      </a:accent5>
      <a:accent6>
        <a:srgbClr val="6AADC8"/>
      </a:accent6>
      <a:hlink>
        <a:srgbClr val="FE80C7"/>
      </a:hlink>
      <a:folHlink>
        <a:srgbClr val="FBA3E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20140311PresentationUWTSDTemplate">
  <a:themeElements>
    <a:clrScheme name="Custom 1">
      <a:dk1>
        <a:srgbClr val="000000"/>
      </a:dk1>
      <a:lt1>
        <a:srgbClr val="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