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5E8EEF-63E2-4C89-B910-D3DD00E037B2}" v="242" dt="2026-07-12T22:00:01.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85012" autoAdjust="0"/>
  </p:normalViewPr>
  <p:slideViewPr>
    <p:cSldViewPr snapToGrid="0">
      <p:cViewPr varScale="1">
        <p:scale>
          <a:sx n="66" d="100"/>
          <a:sy n="66" d="100"/>
        </p:scale>
        <p:origin x="140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Eva Grigore" userId="759753a0b0cc3540" providerId="LiveId" clId="{A2DF37EB-5349-4C85-AF29-A50B3479764E}"/>
    <pc:docChg chg="undo redo custSel addSld delSld modSld sldOrd">
      <pc:chgData name="Alexandra-Eva Grigore" userId="759753a0b0cc3540" providerId="LiveId" clId="{A2DF37EB-5349-4C85-AF29-A50B3479764E}" dt="2026-07-12T22:00:16.255" v="2903" actId="20577"/>
      <pc:docMkLst>
        <pc:docMk/>
      </pc:docMkLst>
      <pc:sldChg chg="modSp mod ord">
        <pc:chgData name="Alexandra-Eva Grigore" userId="759753a0b0cc3540" providerId="LiveId" clId="{A2DF37EB-5349-4C85-AF29-A50B3479764E}" dt="2026-07-12T21:57:21.585" v="2899"/>
        <pc:sldMkLst>
          <pc:docMk/>
          <pc:sldMk cId="2563627717" sldId="256"/>
        </pc:sldMkLst>
        <pc:spChg chg="mod">
          <ac:chgData name="Alexandra-Eva Grigore" userId="759753a0b0cc3540" providerId="LiveId" clId="{A2DF37EB-5349-4C85-AF29-A50B3479764E}" dt="2026-07-12T08:35:21.899" v="132" actId="20577"/>
          <ac:spMkLst>
            <pc:docMk/>
            <pc:sldMk cId="2563627717" sldId="256"/>
            <ac:spMk id="2" creationId="{13877589-7B87-1810-7D1A-B5A2048E3490}"/>
          </ac:spMkLst>
        </pc:spChg>
      </pc:sldChg>
      <pc:sldChg chg="modSp mod">
        <pc:chgData name="Alexandra-Eva Grigore" userId="759753a0b0cc3540" providerId="LiveId" clId="{A2DF37EB-5349-4C85-AF29-A50B3479764E}" dt="2026-07-12T17:54:43.922" v="1601" actId="20577"/>
        <pc:sldMkLst>
          <pc:docMk/>
          <pc:sldMk cId="2715806010" sldId="257"/>
        </pc:sldMkLst>
        <pc:spChg chg="mod">
          <ac:chgData name="Alexandra-Eva Grigore" userId="759753a0b0cc3540" providerId="LiveId" clId="{A2DF37EB-5349-4C85-AF29-A50B3479764E}" dt="2026-07-12T17:54:43.922" v="1601" actId="20577"/>
          <ac:spMkLst>
            <pc:docMk/>
            <pc:sldMk cId="2715806010" sldId="257"/>
            <ac:spMk id="3" creationId="{3986ECFC-4802-880F-CAC4-59F9E04E17F0}"/>
          </ac:spMkLst>
        </pc:spChg>
      </pc:sldChg>
      <pc:sldChg chg="addSp delSp modSp mod">
        <pc:chgData name="Alexandra-Eva Grigore" userId="759753a0b0cc3540" providerId="LiveId" clId="{A2DF37EB-5349-4C85-AF29-A50B3479764E}" dt="2026-07-12T21:56:42.379" v="2897" actId="179"/>
        <pc:sldMkLst>
          <pc:docMk/>
          <pc:sldMk cId="1424087263" sldId="260"/>
        </pc:sldMkLst>
        <pc:spChg chg="mod">
          <ac:chgData name="Alexandra-Eva Grigore" userId="759753a0b0cc3540" providerId="LiveId" clId="{A2DF37EB-5349-4C85-AF29-A50B3479764E}" dt="2026-07-12T21:56:42.379" v="2897" actId="179"/>
          <ac:spMkLst>
            <pc:docMk/>
            <pc:sldMk cId="1424087263" sldId="260"/>
            <ac:spMk id="3" creationId="{E73EC453-8E6E-AAA5-639A-7F2EB8FCDBC5}"/>
          </ac:spMkLst>
        </pc:spChg>
        <pc:spChg chg="del mod">
          <ac:chgData name="Alexandra-Eva Grigore" userId="759753a0b0cc3540" providerId="LiveId" clId="{A2DF37EB-5349-4C85-AF29-A50B3479764E}" dt="2026-07-12T08:47:51.636" v="136" actId="478"/>
          <ac:spMkLst>
            <pc:docMk/>
            <pc:sldMk cId="1424087263" sldId="260"/>
            <ac:spMk id="5" creationId="{00000000-0000-0000-0000-000000000000}"/>
          </ac:spMkLst>
        </pc:spChg>
        <pc:spChg chg="add mod">
          <ac:chgData name="Alexandra-Eva Grigore" userId="759753a0b0cc3540" providerId="LiveId" clId="{A2DF37EB-5349-4C85-AF29-A50B3479764E}" dt="2026-07-12T15:56:00.108" v="1452" actId="14100"/>
          <ac:spMkLst>
            <pc:docMk/>
            <pc:sldMk cId="1424087263" sldId="260"/>
            <ac:spMk id="6" creationId="{EB550FF5-510D-F27F-2457-0A0B2A7136DF}"/>
          </ac:spMkLst>
        </pc:spChg>
        <pc:picChg chg="del">
          <ac:chgData name="Alexandra-Eva Grigore" userId="759753a0b0cc3540" providerId="LiveId" clId="{A2DF37EB-5349-4C85-AF29-A50B3479764E}" dt="2026-07-12T08:47:40.469" v="133" actId="478"/>
          <ac:picMkLst>
            <pc:docMk/>
            <pc:sldMk cId="1424087263" sldId="260"/>
            <ac:picMk id="4" creationId="{00000000-0000-0000-0000-000000000000}"/>
          </ac:picMkLst>
        </pc:picChg>
        <pc:picChg chg="add mod">
          <ac:chgData name="Alexandra-Eva Grigore" userId="759753a0b0cc3540" providerId="LiveId" clId="{A2DF37EB-5349-4C85-AF29-A50B3479764E}" dt="2026-07-12T15:55:46.562" v="1451" actId="14100"/>
          <ac:picMkLst>
            <pc:docMk/>
            <pc:sldMk cId="1424087263" sldId="260"/>
            <ac:picMk id="5" creationId="{BA8A4668-2237-C273-B3CF-A9FB41C776B3}"/>
          </ac:picMkLst>
        </pc:picChg>
      </pc:sldChg>
      <pc:sldChg chg="addSp delSp modSp mod setBg modNotesTx">
        <pc:chgData name="Alexandra-Eva Grigore" userId="759753a0b0cc3540" providerId="LiveId" clId="{A2DF37EB-5349-4C85-AF29-A50B3479764E}" dt="2026-07-12T18:43:07.784" v="2757" actId="20577"/>
        <pc:sldMkLst>
          <pc:docMk/>
          <pc:sldMk cId="1382716628" sldId="262"/>
        </pc:sldMkLst>
        <pc:spChg chg="mod">
          <ac:chgData name="Alexandra-Eva Grigore" userId="759753a0b0cc3540" providerId="LiveId" clId="{A2DF37EB-5349-4C85-AF29-A50B3479764E}" dt="2026-07-12T18:35:43.660" v="1970" actId="26606"/>
          <ac:spMkLst>
            <pc:docMk/>
            <pc:sldMk cId="1382716628" sldId="262"/>
            <ac:spMk id="2" creationId="{536300BE-D96C-22F6-553D-690EEFFC5D51}"/>
          </ac:spMkLst>
        </pc:spChg>
        <pc:spChg chg="mod ord">
          <ac:chgData name="Alexandra-Eva Grigore" userId="759753a0b0cc3540" providerId="LiveId" clId="{A2DF37EB-5349-4C85-AF29-A50B3479764E}" dt="2026-07-12T18:35:43.660" v="1970" actId="26606"/>
          <ac:spMkLst>
            <pc:docMk/>
            <pc:sldMk cId="1382716628" sldId="262"/>
            <ac:spMk id="3" creationId="{87B96C4E-C633-AD44-2B5D-616D8D99EE4D}"/>
          </ac:spMkLst>
        </pc:spChg>
        <pc:spChg chg="add del">
          <ac:chgData name="Alexandra-Eva Grigore" userId="759753a0b0cc3540" providerId="LiveId" clId="{A2DF37EB-5349-4C85-AF29-A50B3479764E}" dt="2026-07-12T18:30:05.028" v="1943" actId="26606"/>
          <ac:spMkLst>
            <pc:docMk/>
            <pc:sldMk cId="1382716628" sldId="262"/>
            <ac:spMk id="9" creationId="{4EB21FA6-8B6A-4699-8408-91E69980018A}"/>
          </ac:spMkLst>
        </pc:spChg>
        <pc:spChg chg="add del">
          <ac:chgData name="Alexandra-Eva Grigore" userId="759753a0b0cc3540" providerId="LiveId" clId="{A2DF37EB-5349-4C85-AF29-A50B3479764E}" dt="2026-07-12T18:30:05.028" v="1943" actId="26606"/>
          <ac:spMkLst>
            <pc:docMk/>
            <pc:sldMk cId="1382716628" sldId="262"/>
            <ac:spMk id="23" creationId="{BA1AABB7-0FD0-4445-8B8B-7A0C680C5CE8}"/>
          </ac:spMkLst>
        </pc:spChg>
        <pc:spChg chg="add">
          <ac:chgData name="Alexandra-Eva Grigore" userId="759753a0b0cc3540" providerId="LiveId" clId="{A2DF37EB-5349-4C85-AF29-A50B3479764E}" dt="2026-07-12T18:35:43.660" v="1970" actId="26606"/>
          <ac:spMkLst>
            <pc:docMk/>
            <pc:sldMk cId="1382716628" sldId="262"/>
            <ac:spMk id="36" creationId="{6A10670B-6568-4038-91D8-392C78C0CFE4}"/>
          </ac:spMkLst>
        </pc:spChg>
        <pc:spChg chg="add del">
          <ac:chgData name="Alexandra-Eva Grigore" userId="759753a0b0cc3540" providerId="LiveId" clId="{A2DF37EB-5349-4C85-AF29-A50B3479764E}" dt="2026-07-12T18:30:05.028" v="1943" actId="26606"/>
          <ac:spMkLst>
            <pc:docMk/>
            <pc:sldMk cId="1382716628" sldId="262"/>
            <ac:spMk id="37" creationId="{C1D1F24C-BA9D-41EE-B46F-6C4F5B35D367}"/>
          </ac:spMkLst>
        </pc:spChg>
        <pc:spChg chg="add del">
          <ac:chgData name="Alexandra-Eva Grigore" userId="759753a0b0cc3540" providerId="LiveId" clId="{A2DF37EB-5349-4C85-AF29-A50B3479764E}" dt="2026-07-12T18:26:38.787" v="1909" actId="26606"/>
          <ac:spMkLst>
            <pc:docMk/>
            <pc:sldMk cId="1382716628" sldId="262"/>
            <ac:spMk id="38" creationId="{B8FE8EF1-7AF2-4864-A8DE-7EE3481DA1D4}"/>
          </ac:spMkLst>
        </pc:spChg>
        <pc:spChg chg="add del">
          <ac:chgData name="Alexandra-Eva Grigore" userId="759753a0b0cc3540" providerId="LiveId" clId="{A2DF37EB-5349-4C85-AF29-A50B3479764E}" dt="2026-07-12T18:26:38.787" v="1909" actId="26606"/>
          <ac:spMkLst>
            <pc:docMk/>
            <pc:sldMk cId="1382716628" sldId="262"/>
            <ac:spMk id="40" creationId="{76CB6AE4-A444-41E5-A744-47F048A15E7D}"/>
          </ac:spMkLst>
        </pc:spChg>
        <pc:spChg chg="add del">
          <ac:chgData name="Alexandra-Eva Grigore" userId="759753a0b0cc3540" providerId="LiveId" clId="{A2DF37EB-5349-4C85-AF29-A50B3479764E}" dt="2026-07-12T18:26:38.787" v="1909" actId="26606"/>
          <ac:spMkLst>
            <pc:docMk/>
            <pc:sldMk cId="1382716628" sldId="262"/>
            <ac:spMk id="42" creationId="{25F129D9-8F3D-4302-AB5D-DE987A6B127A}"/>
          </ac:spMkLst>
        </pc:spChg>
        <pc:spChg chg="add del">
          <ac:chgData name="Alexandra-Eva Grigore" userId="759753a0b0cc3540" providerId="LiveId" clId="{A2DF37EB-5349-4C85-AF29-A50B3479764E}" dt="2026-07-12T18:26:38.787" v="1909" actId="26606"/>
          <ac:spMkLst>
            <pc:docMk/>
            <pc:sldMk cId="1382716628" sldId="262"/>
            <ac:spMk id="44" creationId="{1F4A57F6-BEF1-4CA6-A0F1-3A01F6AB48EE}"/>
          </ac:spMkLst>
        </pc:spChg>
        <pc:spChg chg="add del">
          <ac:chgData name="Alexandra-Eva Grigore" userId="759753a0b0cc3540" providerId="LiveId" clId="{A2DF37EB-5349-4C85-AF29-A50B3479764E}" dt="2026-07-12T18:26:38.787" v="1909" actId="26606"/>
          <ac:spMkLst>
            <pc:docMk/>
            <pc:sldMk cId="1382716628" sldId="262"/>
            <ac:spMk id="46" creationId="{E3336A73-1C9B-4BAA-A893-AD3C79E66607}"/>
          </ac:spMkLst>
        </pc:spChg>
        <pc:spChg chg="add">
          <ac:chgData name="Alexandra-Eva Grigore" userId="759753a0b0cc3540" providerId="LiveId" clId="{A2DF37EB-5349-4C85-AF29-A50B3479764E}" dt="2026-07-12T18:35:43.660" v="1970" actId="26606"/>
          <ac:spMkLst>
            <pc:docMk/>
            <pc:sldMk cId="1382716628" sldId="262"/>
            <ac:spMk id="56" creationId="{8576F020-8157-45CE-B1D9-6FA47AFEB4FA}"/>
          </ac:spMkLst>
        </pc:spChg>
        <pc:spChg chg="add">
          <ac:chgData name="Alexandra-Eva Grigore" userId="759753a0b0cc3540" providerId="LiveId" clId="{A2DF37EB-5349-4C85-AF29-A50B3479764E}" dt="2026-07-12T18:35:43.660" v="1970" actId="26606"/>
          <ac:spMkLst>
            <pc:docMk/>
            <pc:sldMk cId="1382716628" sldId="262"/>
            <ac:spMk id="59" creationId="{62163DB6-3EE7-474C-8726-1A05F7DE4229}"/>
          </ac:spMkLst>
        </pc:spChg>
        <pc:spChg chg="add">
          <ac:chgData name="Alexandra-Eva Grigore" userId="759753a0b0cc3540" providerId="LiveId" clId="{A2DF37EB-5349-4C85-AF29-A50B3479764E}" dt="2026-07-12T18:35:43.660" v="1970" actId="26606"/>
          <ac:spMkLst>
            <pc:docMk/>
            <pc:sldMk cId="1382716628" sldId="262"/>
            <ac:spMk id="60" creationId="{57ABABA7-0420-4200-9B65-1C1967CE9373}"/>
          </ac:spMkLst>
        </pc:spChg>
        <pc:spChg chg="add del">
          <ac:chgData name="Alexandra-Eva Grigore" userId="759753a0b0cc3540" providerId="LiveId" clId="{A2DF37EB-5349-4C85-AF29-A50B3479764E}" dt="2026-07-12T18:27:18.604" v="1924" actId="26606"/>
          <ac:spMkLst>
            <pc:docMk/>
            <pc:sldMk cId="1382716628" sldId="262"/>
            <ac:spMk id="72" creationId="{9DEDD006-D91C-4989-B39C-EEEA43F868FF}"/>
          </ac:spMkLst>
        </pc:spChg>
        <pc:spChg chg="add del">
          <ac:chgData name="Alexandra-Eva Grigore" userId="759753a0b0cc3540" providerId="LiveId" clId="{A2DF37EB-5349-4C85-AF29-A50B3479764E}" dt="2026-07-12T18:30:05.028" v="1943" actId="26606"/>
          <ac:spMkLst>
            <pc:docMk/>
            <pc:sldMk cId="1382716628" sldId="262"/>
            <ac:spMk id="73" creationId="{9DEDD006-D91C-4989-B39C-EEEA43F868FF}"/>
          </ac:spMkLst>
        </pc:spChg>
        <pc:spChg chg="add del">
          <ac:chgData name="Alexandra-Eva Grigore" userId="759753a0b0cc3540" providerId="LiveId" clId="{A2DF37EB-5349-4C85-AF29-A50B3479764E}" dt="2026-07-12T18:26:41.766" v="1912" actId="26606"/>
          <ac:spMkLst>
            <pc:docMk/>
            <pc:sldMk cId="1382716628" sldId="262"/>
            <ac:spMk id="74" creationId="{B8FE8EF1-7AF2-4864-A8DE-7EE3481DA1D4}"/>
          </ac:spMkLst>
        </pc:spChg>
        <pc:spChg chg="add del">
          <ac:chgData name="Alexandra-Eva Grigore" userId="759753a0b0cc3540" providerId="LiveId" clId="{A2DF37EB-5349-4C85-AF29-A50B3479764E}" dt="2026-07-12T18:26:41.766" v="1912" actId="26606"/>
          <ac:spMkLst>
            <pc:docMk/>
            <pc:sldMk cId="1382716628" sldId="262"/>
            <ac:spMk id="75" creationId="{76CB6AE4-A444-41E5-A744-47F048A15E7D}"/>
          </ac:spMkLst>
        </pc:spChg>
        <pc:spChg chg="add del">
          <ac:chgData name="Alexandra-Eva Grigore" userId="759753a0b0cc3540" providerId="LiveId" clId="{A2DF37EB-5349-4C85-AF29-A50B3479764E}" dt="2026-07-12T18:30:05.028" v="1943" actId="26606"/>
          <ac:spMkLst>
            <pc:docMk/>
            <pc:sldMk cId="1382716628" sldId="262"/>
            <ac:spMk id="76" creationId="{35EF7FFE-55CC-444E-A630-F40A5C9C5C8B}"/>
          </ac:spMkLst>
        </pc:spChg>
        <pc:spChg chg="add del">
          <ac:chgData name="Alexandra-Eva Grigore" userId="759753a0b0cc3540" providerId="LiveId" clId="{A2DF37EB-5349-4C85-AF29-A50B3479764E}" dt="2026-07-12T18:26:56.339" v="1915" actId="26606"/>
          <ac:spMkLst>
            <pc:docMk/>
            <pc:sldMk cId="1382716628" sldId="262"/>
            <ac:spMk id="79" creationId="{4EB21FA6-8B6A-4699-8408-91E69980018A}"/>
          </ac:spMkLst>
        </pc:spChg>
        <pc:spChg chg="add del">
          <ac:chgData name="Alexandra-Eva Grigore" userId="759753a0b0cc3540" providerId="LiveId" clId="{A2DF37EB-5349-4C85-AF29-A50B3479764E}" dt="2026-07-12T18:26:56.339" v="1915" actId="26606"/>
          <ac:spMkLst>
            <pc:docMk/>
            <pc:sldMk cId="1382716628" sldId="262"/>
            <ac:spMk id="80" creationId="{BA1AABB7-0FD0-4445-8B8B-7A0C680C5CE8}"/>
          </ac:spMkLst>
        </pc:spChg>
        <pc:spChg chg="add del">
          <ac:chgData name="Alexandra-Eva Grigore" userId="759753a0b0cc3540" providerId="LiveId" clId="{A2DF37EB-5349-4C85-AF29-A50B3479764E}" dt="2026-07-12T18:26:56.339" v="1915" actId="26606"/>
          <ac:spMkLst>
            <pc:docMk/>
            <pc:sldMk cId="1382716628" sldId="262"/>
            <ac:spMk id="81" creationId="{2F2D0089-EE06-49C0-9C5F-56B94DF2D329}"/>
          </ac:spMkLst>
        </pc:spChg>
        <pc:spChg chg="add del">
          <ac:chgData name="Alexandra-Eva Grigore" userId="759753a0b0cc3540" providerId="LiveId" clId="{A2DF37EB-5349-4C85-AF29-A50B3479764E}" dt="2026-07-12T18:27:04.498" v="1918" actId="26606"/>
          <ac:spMkLst>
            <pc:docMk/>
            <pc:sldMk cId="1382716628" sldId="262"/>
            <ac:spMk id="109" creationId="{B8FE8EF1-7AF2-4864-A8DE-7EE3481DA1D4}"/>
          </ac:spMkLst>
        </pc:spChg>
        <pc:spChg chg="add del">
          <ac:chgData name="Alexandra-Eva Grigore" userId="759753a0b0cc3540" providerId="LiveId" clId="{A2DF37EB-5349-4C85-AF29-A50B3479764E}" dt="2026-07-12T18:27:04.498" v="1918" actId="26606"/>
          <ac:spMkLst>
            <pc:docMk/>
            <pc:sldMk cId="1382716628" sldId="262"/>
            <ac:spMk id="110" creationId="{76CB6AE4-A444-41E5-A744-47F048A15E7D}"/>
          </ac:spMkLst>
        </pc:spChg>
        <pc:spChg chg="add del">
          <ac:chgData name="Alexandra-Eva Grigore" userId="759753a0b0cc3540" providerId="LiveId" clId="{A2DF37EB-5349-4C85-AF29-A50B3479764E}" dt="2026-07-12T18:27:14.772" v="1921" actId="26606"/>
          <ac:spMkLst>
            <pc:docMk/>
            <pc:sldMk cId="1382716628" sldId="262"/>
            <ac:spMk id="114" creationId="{4EB21FA6-8B6A-4699-8408-91E69980018A}"/>
          </ac:spMkLst>
        </pc:spChg>
        <pc:spChg chg="add del">
          <ac:chgData name="Alexandra-Eva Grigore" userId="759753a0b0cc3540" providerId="LiveId" clId="{A2DF37EB-5349-4C85-AF29-A50B3479764E}" dt="2026-07-12T18:27:14.772" v="1921" actId="26606"/>
          <ac:spMkLst>
            <pc:docMk/>
            <pc:sldMk cId="1382716628" sldId="262"/>
            <ac:spMk id="115" creationId="{BA1AABB7-0FD0-4445-8B8B-7A0C680C5CE8}"/>
          </ac:spMkLst>
        </pc:spChg>
        <pc:spChg chg="add del">
          <ac:chgData name="Alexandra-Eva Grigore" userId="759753a0b0cc3540" providerId="LiveId" clId="{A2DF37EB-5349-4C85-AF29-A50B3479764E}" dt="2026-07-12T18:27:14.772" v="1921" actId="26606"/>
          <ac:spMkLst>
            <pc:docMk/>
            <pc:sldMk cId="1382716628" sldId="262"/>
            <ac:spMk id="116" creationId="{54E27926-1B1B-43E1-B66E-BCD3D722D1DE}"/>
          </ac:spMkLst>
        </pc:spChg>
        <pc:spChg chg="add del">
          <ac:chgData name="Alexandra-Eva Grigore" userId="759753a0b0cc3540" providerId="LiveId" clId="{A2DF37EB-5349-4C85-AF29-A50B3479764E}" dt="2026-07-12T18:27:14.772" v="1921" actId="26606"/>
          <ac:spMkLst>
            <pc:docMk/>
            <pc:sldMk cId="1382716628" sldId="262"/>
            <ac:spMk id="117" creationId="{4FCF62FB-9690-4C28-8794-1D59EC65F460}"/>
          </ac:spMkLst>
        </pc:spChg>
        <pc:spChg chg="add del">
          <ac:chgData name="Alexandra-Eva Grigore" userId="759753a0b0cc3540" providerId="LiveId" clId="{A2DF37EB-5349-4C85-AF29-A50B3479764E}" dt="2026-07-12T18:27:14.772" v="1921" actId="26606"/>
          <ac:spMkLst>
            <pc:docMk/>
            <pc:sldMk cId="1382716628" sldId="262"/>
            <ac:spMk id="118" creationId="{72E9BF2B-2D1E-41E3-ADDD-4CBCC1A6A9D8}"/>
          </ac:spMkLst>
        </pc:spChg>
        <pc:spChg chg="add del">
          <ac:chgData name="Alexandra-Eva Grigore" userId="759753a0b0cc3540" providerId="LiveId" clId="{A2DF37EB-5349-4C85-AF29-A50B3479764E}" dt="2026-07-12T18:30:26.957" v="1946" actId="26606"/>
          <ac:spMkLst>
            <pc:docMk/>
            <pc:sldMk cId="1382716628" sldId="262"/>
            <ac:spMk id="119" creationId="{4EB21FA6-8B6A-4699-8408-91E69980018A}"/>
          </ac:spMkLst>
        </pc:spChg>
        <pc:spChg chg="add del">
          <ac:chgData name="Alexandra-Eva Grigore" userId="759753a0b0cc3540" providerId="LiveId" clId="{A2DF37EB-5349-4C85-AF29-A50B3479764E}" dt="2026-07-12T18:30:26.957" v="1946" actId="26606"/>
          <ac:spMkLst>
            <pc:docMk/>
            <pc:sldMk cId="1382716628" sldId="262"/>
            <ac:spMk id="121" creationId="{BA1AABB7-0FD0-4445-8B8B-7A0C680C5CE8}"/>
          </ac:spMkLst>
        </pc:spChg>
        <pc:spChg chg="add del">
          <ac:chgData name="Alexandra-Eva Grigore" userId="759753a0b0cc3540" providerId="LiveId" clId="{A2DF37EB-5349-4C85-AF29-A50B3479764E}" dt="2026-07-12T18:30:29.266" v="1949" actId="26606"/>
          <ac:spMkLst>
            <pc:docMk/>
            <pc:sldMk cId="1382716628" sldId="262"/>
            <ac:spMk id="125" creationId="{4EB21FA6-8B6A-4699-8408-91E69980018A}"/>
          </ac:spMkLst>
        </pc:spChg>
        <pc:spChg chg="add del">
          <ac:chgData name="Alexandra-Eva Grigore" userId="759753a0b0cc3540" providerId="LiveId" clId="{A2DF37EB-5349-4C85-AF29-A50B3479764E}" dt="2026-07-12T18:30:29.266" v="1949" actId="26606"/>
          <ac:spMkLst>
            <pc:docMk/>
            <pc:sldMk cId="1382716628" sldId="262"/>
            <ac:spMk id="126" creationId="{BA1AABB7-0FD0-4445-8B8B-7A0C680C5CE8}"/>
          </ac:spMkLst>
        </pc:spChg>
        <pc:spChg chg="add del">
          <ac:chgData name="Alexandra-Eva Grigore" userId="759753a0b0cc3540" providerId="LiveId" clId="{A2DF37EB-5349-4C85-AF29-A50B3479764E}" dt="2026-07-12T18:30:29.266" v="1949" actId="26606"/>
          <ac:spMkLst>
            <pc:docMk/>
            <pc:sldMk cId="1382716628" sldId="262"/>
            <ac:spMk id="127" creationId="{2F2D0089-EE06-49C0-9C5F-56B94DF2D329}"/>
          </ac:spMkLst>
        </pc:spChg>
        <pc:spChg chg="add del">
          <ac:chgData name="Alexandra-Eva Grigore" userId="759753a0b0cc3540" providerId="LiveId" clId="{A2DF37EB-5349-4C85-AF29-A50B3479764E}" dt="2026-07-12T18:27:18.604" v="1924" actId="26606"/>
          <ac:spMkLst>
            <pc:docMk/>
            <pc:sldMk cId="1382716628" sldId="262"/>
            <ac:spMk id="146" creationId="{4EB21FA6-8B6A-4699-8408-91E69980018A}"/>
          </ac:spMkLst>
        </pc:spChg>
        <pc:spChg chg="add del">
          <ac:chgData name="Alexandra-Eva Grigore" userId="759753a0b0cc3540" providerId="LiveId" clId="{A2DF37EB-5349-4C85-AF29-A50B3479764E}" dt="2026-07-12T18:27:18.604" v="1924" actId="26606"/>
          <ac:spMkLst>
            <pc:docMk/>
            <pc:sldMk cId="1382716628" sldId="262"/>
            <ac:spMk id="147" creationId="{BA1AABB7-0FD0-4445-8B8B-7A0C680C5CE8}"/>
          </ac:spMkLst>
        </pc:spChg>
        <pc:spChg chg="add del">
          <ac:chgData name="Alexandra-Eva Grigore" userId="759753a0b0cc3540" providerId="LiveId" clId="{A2DF37EB-5349-4C85-AF29-A50B3479764E}" dt="2026-07-12T18:27:18.604" v="1924" actId="26606"/>
          <ac:spMkLst>
            <pc:docMk/>
            <pc:sldMk cId="1382716628" sldId="262"/>
            <ac:spMk id="148" creationId="{C1D1F24C-BA9D-41EE-B46F-6C4F5B35D367}"/>
          </ac:spMkLst>
        </pc:spChg>
        <pc:spChg chg="add del">
          <ac:chgData name="Alexandra-Eva Grigore" userId="759753a0b0cc3540" providerId="LiveId" clId="{A2DF37EB-5349-4C85-AF29-A50B3479764E}" dt="2026-07-12T18:27:18.604" v="1924" actId="26606"/>
          <ac:spMkLst>
            <pc:docMk/>
            <pc:sldMk cId="1382716628" sldId="262"/>
            <ac:spMk id="153" creationId="{35EF7FFE-55CC-444E-A630-F40A5C9C5C8B}"/>
          </ac:spMkLst>
        </pc:spChg>
        <pc:spChg chg="add del">
          <ac:chgData name="Alexandra-Eva Grigore" userId="759753a0b0cc3540" providerId="LiveId" clId="{A2DF37EB-5349-4C85-AF29-A50B3479764E}" dt="2026-07-12T18:27:24.777" v="1927" actId="26606"/>
          <ac:spMkLst>
            <pc:docMk/>
            <pc:sldMk cId="1382716628" sldId="262"/>
            <ac:spMk id="157" creationId="{B8FE8EF1-7AF2-4864-A8DE-7EE3481DA1D4}"/>
          </ac:spMkLst>
        </pc:spChg>
        <pc:spChg chg="add del">
          <ac:chgData name="Alexandra-Eva Grigore" userId="759753a0b0cc3540" providerId="LiveId" clId="{A2DF37EB-5349-4C85-AF29-A50B3479764E}" dt="2026-07-12T18:27:24.777" v="1927" actId="26606"/>
          <ac:spMkLst>
            <pc:docMk/>
            <pc:sldMk cId="1382716628" sldId="262"/>
            <ac:spMk id="158" creationId="{76CB6AE4-A444-41E5-A744-47F048A15E7D}"/>
          </ac:spMkLst>
        </pc:spChg>
        <pc:spChg chg="add del">
          <ac:chgData name="Alexandra-Eva Grigore" userId="759753a0b0cc3540" providerId="LiveId" clId="{A2DF37EB-5349-4C85-AF29-A50B3479764E}" dt="2026-07-12T18:27:24.777" v="1927" actId="26606"/>
          <ac:spMkLst>
            <pc:docMk/>
            <pc:sldMk cId="1382716628" sldId="262"/>
            <ac:spMk id="159" creationId="{25F129D9-8F3D-4302-AB5D-DE987A6B127A}"/>
          </ac:spMkLst>
        </pc:spChg>
        <pc:spChg chg="add del">
          <ac:chgData name="Alexandra-Eva Grigore" userId="759753a0b0cc3540" providerId="LiveId" clId="{A2DF37EB-5349-4C85-AF29-A50B3479764E}" dt="2026-07-12T18:27:24.777" v="1927" actId="26606"/>
          <ac:spMkLst>
            <pc:docMk/>
            <pc:sldMk cId="1382716628" sldId="262"/>
            <ac:spMk id="160" creationId="{1F4A57F6-BEF1-4CA6-A0F1-3A01F6AB48EE}"/>
          </ac:spMkLst>
        </pc:spChg>
        <pc:spChg chg="add del">
          <ac:chgData name="Alexandra-Eva Grigore" userId="759753a0b0cc3540" providerId="LiveId" clId="{A2DF37EB-5349-4C85-AF29-A50B3479764E}" dt="2026-07-12T18:27:24.777" v="1927" actId="26606"/>
          <ac:spMkLst>
            <pc:docMk/>
            <pc:sldMk cId="1382716628" sldId="262"/>
            <ac:spMk id="161" creationId="{E3336A73-1C9B-4BAA-A893-AD3C79E66607}"/>
          </ac:spMkLst>
        </pc:spChg>
        <pc:spChg chg="add del">
          <ac:chgData name="Alexandra-Eva Grigore" userId="759753a0b0cc3540" providerId="LiveId" clId="{A2DF37EB-5349-4C85-AF29-A50B3479764E}" dt="2026-07-12T18:31:41.831" v="1952" actId="26606"/>
          <ac:spMkLst>
            <pc:docMk/>
            <pc:sldMk cId="1382716628" sldId="262"/>
            <ac:spMk id="168" creationId="{4EB21FA6-8B6A-4699-8408-91E69980018A}"/>
          </ac:spMkLst>
        </pc:spChg>
        <pc:spChg chg="add del">
          <ac:chgData name="Alexandra-Eva Grigore" userId="759753a0b0cc3540" providerId="LiveId" clId="{A2DF37EB-5349-4C85-AF29-A50B3479764E}" dt="2026-07-12T18:31:41.831" v="1952" actId="26606"/>
          <ac:spMkLst>
            <pc:docMk/>
            <pc:sldMk cId="1382716628" sldId="262"/>
            <ac:spMk id="169" creationId="{BA1AABB7-0FD0-4445-8B8B-7A0C680C5CE8}"/>
          </ac:spMkLst>
        </pc:spChg>
        <pc:spChg chg="add del">
          <ac:chgData name="Alexandra-Eva Grigore" userId="759753a0b0cc3540" providerId="LiveId" clId="{A2DF37EB-5349-4C85-AF29-A50B3479764E}" dt="2026-07-12T18:31:41.831" v="1952" actId="26606"/>
          <ac:spMkLst>
            <pc:docMk/>
            <pc:sldMk cId="1382716628" sldId="262"/>
            <ac:spMk id="170" creationId="{C1D1F24C-BA9D-41EE-B46F-6C4F5B35D367}"/>
          </ac:spMkLst>
        </pc:spChg>
        <pc:spChg chg="add del">
          <ac:chgData name="Alexandra-Eva Grigore" userId="759753a0b0cc3540" providerId="LiveId" clId="{A2DF37EB-5349-4C85-AF29-A50B3479764E}" dt="2026-07-12T18:31:41.831" v="1952" actId="26606"/>
          <ac:spMkLst>
            <pc:docMk/>
            <pc:sldMk cId="1382716628" sldId="262"/>
            <ac:spMk id="176" creationId="{9DEDD006-D91C-4989-B39C-EEEA43F868FF}"/>
          </ac:spMkLst>
        </pc:spChg>
        <pc:spChg chg="add del">
          <ac:chgData name="Alexandra-Eva Grigore" userId="759753a0b0cc3540" providerId="LiveId" clId="{A2DF37EB-5349-4C85-AF29-A50B3479764E}" dt="2026-07-12T18:31:41.831" v="1952" actId="26606"/>
          <ac:spMkLst>
            <pc:docMk/>
            <pc:sldMk cId="1382716628" sldId="262"/>
            <ac:spMk id="177" creationId="{35EF7FFE-55CC-444E-A630-F40A5C9C5C8B}"/>
          </ac:spMkLst>
        </pc:spChg>
        <pc:grpChg chg="add">
          <ac:chgData name="Alexandra-Eva Grigore" userId="759753a0b0cc3540" providerId="LiveId" clId="{A2DF37EB-5349-4C85-AF29-A50B3479764E}" dt="2026-07-12T18:35:43.660" v="1970" actId="26606"/>
          <ac:grpSpMkLst>
            <pc:docMk/>
            <pc:sldMk cId="1382716628" sldId="262"/>
            <ac:grpSpMk id="6" creationId="{04E9F44E-02E7-4A97-B7DB-1DB0F1F4EB04}"/>
          </ac:grpSpMkLst>
        </pc:grpChg>
        <pc:grpChg chg="add del">
          <ac:chgData name="Alexandra-Eva Grigore" userId="759753a0b0cc3540" providerId="LiveId" clId="{A2DF37EB-5349-4C85-AF29-A50B3479764E}" dt="2026-07-12T18:30:05.028" v="1943" actId="26606"/>
          <ac:grpSpMkLst>
            <pc:docMk/>
            <pc:sldMk cId="1382716628" sldId="262"/>
            <ac:grpSpMk id="7" creationId="{F27737A0-D7E0-4415-8E90-FD4F69E76C19}"/>
          </ac:grpSpMkLst>
        </pc:grpChg>
        <pc:grpChg chg="add del">
          <ac:chgData name="Alexandra-Eva Grigore" userId="759753a0b0cc3540" providerId="LiveId" clId="{A2DF37EB-5349-4C85-AF29-A50B3479764E}" dt="2026-07-12T18:30:05.028" v="1943" actId="26606"/>
          <ac:grpSpMkLst>
            <pc:docMk/>
            <pc:sldMk cId="1382716628" sldId="262"/>
            <ac:grpSpMk id="8" creationId="{57D8AB18-1DD7-4D60-B9FA-190B47BB267A}"/>
          </ac:grpSpMkLst>
        </pc:grpChg>
        <pc:grpChg chg="add del">
          <ac:chgData name="Alexandra-Eva Grigore" userId="759753a0b0cc3540" providerId="LiveId" clId="{A2DF37EB-5349-4C85-AF29-A50B3479764E}" dt="2026-07-12T18:26:38.787" v="1909" actId="26606"/>
          <ac:grpSpMkLst>
            <pc:docMk/>
            <pc:sldMk cId="1382716628" sldId="262"/>
            <ac:grpSpMk id="10" creationId="{7B7EFD05-5F12-420E-8AEF-74D5EF9D58BC}"/>
          </ac:grpSpMkLst>
        </pc:grpChg>
        <pc:grpChg chg="add">
          <ac:chgData name="Alexandra-Eva Grigore" userId="759753a0b0cc3540" providerId="LiveId" clId="{A2DF37EB-5349-4C85-AF29-A50B3479764E}" dt="2026-07-12T18:35:43.660" v="1970" actId="26606"/>
          <ac:grpSpMkLst>
            <pc:docMk/>
            <pc:sldMk cId="1382716628" sldId="262"/>
            <ac:grpSpMk id="22" creationId="{3F22DE9C-F188-48E2-A82C-4434A8EEEA57}"/>
          </ac:grpSpMkLst>
        </pc:grpChg>
        <pc:grpChg chg="add del">
          <ac:chgData name="Alexandra-Eva Grigore" userId="759753a0b0cc3540" providerId="LiveId" clId="{A2DF37EB-5349-4C85-AF29-A50B3479764E}" dt="2026-07-12T18:26:38.787" v="1909" actId="26606"/>
          <ac:grpSpMkLst>
            <pc:docMk/>
            <pc:sldMk cId="1382716628" sldId="262"/>
            <ac:grpSpMk id="24" creationId="{B64F33C7-E158-4057-87E7-6F42AA6D034A}"/>
          </ac:grpSpMkLst>
        </pc:grpChg>
        <pc:grpChg chg="add del">
          <ac:chgData name="Alexandra-Eva Grigore" userId="759753a0b0cc3540" providerId="LiveId" clId="{A2DF37EB-5349-4C85-AF29-A50B3479764E}" dt="2026-07-12T18:26:41.766" v="1912" actId="26606"/>
          <ac:grpSpMkLst>
            <pc:docMk/>
            <pc:sldMk cId="1382716628" sldId="262"/>
            <ac:grpSpMk id="48" creationId="{7B7EFD05-5F12-420E-8AEF-74D5EF9D58BC}"/>
          </ac:grpSpMkLst>
        </pc:grpChg>
        <pc:grpChg chg="add del">
          <ac:chgData name="Alexandra-Eva Grigore" userId="759753a0b0cc3540" providerId="LiveId" clId="{A2DF37EB-5349-4C85-AF29-A50B3479764E}" dt="2026-07-12T18:27:18.604" v="1924" actId="26606"/>
          <ac:grpSpMkLst>
            <pc:docMk/>
            <pc:sldMk cId="1382716628" sldId="262"/>
            <ac:grpSpMk id="58" creationId="{502F7C86-D374-4969-AB87-CA4108CE95BE}"/>
          </ac:grpSpMkLst>
        </pc:grpChg>
        <pc:grpChg chg="add del">
          <ac:chgData name="Alexandra-Eva Grigore" userId="759753a0b0cc3540" providerId="LiveId" clId="{A2DF37EB-5349-4C85-AF29-A50B3479764E}" dt="2026-07-12T18:26:41.766" v="1912" actId="26606"/>
          <ac:grpSpMkLst>
            <pc:docMk/>
            <pc:sldMk cId="1382716628" sldId="262"/>
            <ac:grpSpMk id="61" creationId="{B64F33C7-E158-4057-87E7-6F42AA6D034A}"/>
          </ac:grpSpMkLst>
        </pc:grpChg>
        <pc:grpChg chg="add">
          <ac:chgData name="Alexandra-Eva Grigore" userId="759753a0b0cc3540" providerId="LiveId" clId="{A2DF37EB-5349-4C85-AF29-A50B3479764E}" dt="2026-07-12T18:35:43.660" v="1970" actId="26606"/>
          <ac:grpSpMkLst>
            <pc:docMk/>
            <pc:sldMk cId="1382716628" sldId="262"/>
            <ac:grpSpMk id="62" creationId="{7A03E380-9CD1-4ABA-A763-9F9D252B8908}"/>
          </ac:grpSpMkLst>
        </pc:grpChg>
        <pc:grpChg chg="add del">
          <ac:chgData name="Alexandra-Eva Grigore" userId="759753a0b0cc3540" providerId="LiveId" clId="{A2DF37EB-5349-4C85-AF29-A50B3479764E}" dt="2026-07-12T18:26:56.339" v="1915" actId="26606"/>
          <ac:grpSpMkLst>
            <pc:docMk/>
            <pc:sldMk cId="1382716628" sldId="262"/>
            <ac:grpSpMk id="77" creationId="{F27737A0-D7E0-4415-8E90-FD4F69E76C19}"/>
          </ac:grpSpMkLst>
        </pc:grpChg>
        <pc:grpChg chg="add del">
          <ac:chgData name="Alexandra-Eva Grigore" userId="759753a0b0cc3540" providerId="LiveId" clId="{A2DF37EB-5349-4C85-AF29-A50B3479764E}" dt="2026-07-12T18:26:56.339" v="1915" actId="26606"/>
          <ac:grpSpMkLst>
            <pc:docMk/>
            <pc:sldMk cId="1382716628" sldId="262"/>
            <ac:grpSpMk id="78" creationId="{57D8AB18-1DD7-4D60-B9FA-190B47BB267A}"/>
          </ac:grpSpMkLst>
        </pc:grpChg>
        <pc:grpChg chg="add del">
          <ac:chgData name="Alexandra-Eva Grigore" userId="759753a0b0cc3540" providerId="LiveId" clId="{A2DF37EB-5349-4C85-AF29-A50B3479764E}" dt="2026-07-12T18:30:26.957" v="1946" actId="26606"/>
          <ac:grpSpMkLst>
            <pc:docMk/>
            <pc:sldMk cId="1382716628" sldId="262"/>
            <ac:grpSpMk id="82" creationId="{F27737A0-D7E0-4415-8E90-FD4F69E76C19}"/>
          </ac:grpSpMkLst>
        </pc:grpChg>
        <pc:grpChg chg="add del">
          <ac:chgData name="Alexandra-Eva Grigore" userId="759753a0b0cc3540" providerId="LiveId" clId="{A2DF37EB-5349-4C85-AF29-A50B3479764E}" dt="2026-07-12T18:27:04.498" v="1918" actId="26606"/>
          <ac:grpSpMkLst>
            <pc:docMk/>
            <pc:sldMk cId="1382716628" sldId="262"/>
            <ac:grpSpMk id="83" creationId="{7B7EFD05-5F12-420E-8AEF-74D5EF9D58BC}"/>
          </ac:grpSpMkLst>
        </pc:grpChg>
        <pc:grpChg chg="add del">
          <ac:chgData name="Alexandra-Eva Grigore" userId="759753a0b0cc3540" providerId="LiveId" clId="{A2DF37EB-5349-4C85-AF29-A50B3479764E}" dt="2026-07-12T18:27:04.498" v="1918" actId="26606"/>
          <ac:grpSpMkLst>
            <pc:docMk/>
            <pc:sldMk cId="1382716628" sldId="262"/>
            <ac:grpSpMk id="96" creationId="{B64F33C7-E158-4057-87E7-6F42AA6D034A}"/>
          </ac:grpSpMkLst>
        </pc:grpChg>
        <pc:grpChg chg="add del">
          <ac:chgData name="Alexandra-Eva Grigore" userId="759753a0b0cc3540" providerId="LiveId" clId="{A2DF37EB-5349-4C85-AF29-A50B3479764E}" dt="2026-07-12T18:30:26.957" v="1946" actId="26606"/>
          <ac:grpSpMkLst>
            <pc:docMk/>
            <pc:sldMk cId="1382716628" sldId="262"/>
            <ac:grpSpMk id="97" creationId="{57D8AB18-1DD7-4D60-B9FA-190B47BB267A}"/>
          </ac:grpSpMkLst>
        </pc:grpChg>
        <pc:grpChg chg="add del">
          <ac:chgData name="Alexandra-Eva Grigore" userId="759753a0b0cc3540" providerId="LiveId" clId="{A2DF37EB-5349-4C85-AF29-A50B3479764E}" dt="2026-07-12T18:27:14.772" v="1921" actId="26606"/>
          <ac:grpSpMkLst>
            <pc:docMk/>
            <pc:sldMk cId="1382716628" sldId="262"/>
            <ac:grpSpMk id="112" creationId="{F27737A0-D7E0-4415-8E90-FD4F69E76C19}"/>
          </ac:grpSpMkLst>
        </pc:grpChg>
        <pc:grpChg chg="add del">
          <ac:chgData name="Alexandra-Eva Grigore" userId="759753a0b0cc3540" providerId="LiveId" clId="{A2DF37EB-5349-4C85-AF29-A50B3479764E}" dt="2026-07-12T18:27:14.772" v="1921" actId="26606"/>
          <ac:grpSpMkLst>
            <pc:docMk/>
            <pc:sldMk cId="1382716628" sldId="262"/>
            <ac:grpSpMk id="113" creationId="{57D8AB18-1DD7-4D60-B9FA-190B47BB267A}"/>
          </ac:grpSpMkLst>
        </pc:grpChg>
        <pc:grpChg chg="add del">
          <ac:chgData name="Alexandra-Eva Grigore" userId="759753a0b0cc3540" providerId="LiveId" clId="{A2DF37EB-5349-4C85-AF29-A50B3479764E}" dt="2026-07-12T18:30:29.266" v="1949" actId="26606"/>
          <ac:grpSpMkLst>
            <pc:docMk/>
            <pc:sldMk cId="1382716628" sldId="262"/>
            <ac:grpSpMk id="123" creationId="{F27737A0-D7E0-4415-8E90-FD4F69E76C19}"/>
          </ac:grpSpMkLst>
        </pc:grpChg>
        <pc:grpChg chg="add del">
          <ac:chgData name="Alexandra-Eva Grigore" userId="759753a0b0cc3540" providerId="LiveId" clId="{A2DF37EB-5349-4C85-AF29-A50B3479764E}" dt="2026-07-12T18:30:29.266" v="1949" actId="26606"/>
          <ac:grpSpMkLst>
            <pc:docMk/>
            <pc:sldMk cId="1382716628" sldId="262"/>
            <ac:grpSpMk id="124" creationId="{57D8AB18-1DD7-4D60-B9FA-190B47BB267A}"/>
          </ac:grpSpMkLst>
        </pc:grpChg>
        <pc:grpChg chg="add del">
          <ac:chgData name="Alexandra-Eva Grigore" userId="759753a0b0cc3540" providerId="LiveId" clId="{A2DF37EB-5349-4C85-AF29-A50B3479764E}" dt="2026-07-12T18:31:41.831" v="1952" actId="26606"/>
          <ac:grpSpMkLst>
            <pc:docMk/>
            <pc:sldMk cId="1382716628" sldId="262"/>
            <ac:grpSpMk id="129" creationId="{F27737A0-D7E0-4415-8E90-FD4F69E76C19}"/>
          </ac:grpSpMkLst>
        </pc:grpChg>
        <pc:grpChg chg="add del">
          <ac:chgData name="Alexandra-Eva Grigore" userId="759753a0b0cc3540" providerId="LiveId" clId="{A2DF37EB-5349-4C85-AF29-A50B3479764E}" dt="2026-07-12T18:27:18.604" v="1924" actId="26606"/>
          <ac:grpSpMkLst>
            <pc:docMk/>
            <pc:sldMk cId="1382716628" sldId="262"/>
            <ac:grpSpMk id="133" creationId="{57D8AB18-1DD7-4D60-B9FA-190B47BB267A}"/>
          </ac:grpSpMkLst>
        </pc:grpChg>
        <pc:grpChg chg="add del">
          <ac:chgData name="Alexandra-Eva Grigore" userId="759753a0b0cc3540" providerId="LiveId" clId="{A2DF37EB-5349-4C85-AF29-A50B3479764E}" dt="2026-07-12T18:31:41.831" v="1952" actId="26606"/>
          <ac:grpSpMkLst>
            <pc:docMk/>
            <pc:sldMk cId="1382716628" sldId="262"/>
            <ac:grpSpMk id="143" creationId="{57D8AB18-1DD7-4D60-B9FA-190B47BB267A}"/>
          </ac:grpSpMkLst>
        </pc:grpChg>
        <pc:grpChg chg="add del">
          <ac:chgData name="Alexandra-Eva Grigore" userId="759753a0b0cc3540" providerId="LiveId" clId="{A2DF37EB-5349-4C85-AF29-A50B3479764E}" dt="2026-07-12T18:27:24.777" v="1927" actId="26606"/>
          <ac:grpSpMkLst>
            <pc:docMk/>
            <pc:sldMk cId="1382716628" sldId="262"/>
            <ac:grpSpMk id="155" creationId="{7B7EFD05-5F12-420E-8AEF-74D5EF9D58BC}"/>
          </ac:grpSpMkLst>
        </pc:grpChg>
        <pc:grpChg chg="add del">
          <ac:chgData name="Alexandra-Eva Grigore" userId="759753a0b0cc3540" providerId="LiveId" clId="{A2DF37EB-5349-4C85-AF29-A50B3479764E}" dt="2026-07-12T18:27:24.777" v="1927" actId="26606"/>
          <ac:grpSpMkLst>
            <pc:docMk/>
            <pc:sldMk cId="1382716628" sldId="262"/>
            <ac:grpSpMk id="156" creationId="{B64F33C7-E158-4057-87E7-6F42AA6D034A}"/>
          </ac:grpSpMkLst>
        </pc:grpChg>
        <pc:picChg chg="add del mod ord modCrop">
          <ac:chgData name="Alexandra-Eva Grigore" userId="759753a0b0cc3540" providerId="LiveId" clId="{A2DF37EB-5349-4C85-AF29-A50B3479764E}" dt="2026-07-12T18:31:48.496" v="1953" actId="478"/>
          <ac:picMkLst>
            <pc:docMk/>
            <pc:sldMk cId="1382716628" sldId="262"/>
            <ac:picMk id="5" creationId="{7B88AD32-3E87-E88A-9C3F-BFA52368896C}"/>
          </ac:picMkLst>
        </pc:picChg>
      </pc:sldChg>
      <pc:sldChg chg="modSp mod">
        <pc:chgData name="Alexandra-Eva Grigore" userId="759753a0b0cc3540" providerId="LiveId" clId="{A2DF37EB-5349-4C85-AF29-A50B3479764E}" dt="2026-07-12T14:33:09.946" v="1429" actId="14100"/>
        <pc:sldMkLst>
          <pc:docMk/>
          <pc:sldMk cId="3970473306" sldId="264"/>
        </pc:sldMkLst>
        <pc:spChg chg="mod">
          <ac:chgData name="Alexandra-Eva Grigore" userId="759753a0b0cc3540" providerId="LiveId" clId="{A2DF37EB-5349-4C85-AF29-A50B3479764E}" dt="2026-07-12T13:49:00.659" v="1140"/>
          <ac:spMkLst>
            <pc:docMk/>
            <pc:sldMk cId="3970473306" sldId="264"/>
            <ac:spMk id="3" creationId="{4A53051C-8483-F6FD-7AB5-FC885653EC99}"/>
          </ac:spMkLst>
        </pc:spChg>
        <pc:picChg chg="mod">
          <ac:chgData name="Alexandra-Eva Grigore" userId="759753a0b0cc3540" providerId="LiveId" clId="{A2DF37EB-5349-4C85-AF29-A50B3479764E}" dt="2026-07-12T14:33:09.946" v="1429" actId="14100"/>
          <ac:picMkLst>
            <pc:docMk/>
            <pc:sldMk cId="3970473306" sldId="264"/>
            <ac:picMk id="4" creationId="{00000000-0000-0000-0000-000000000000}"/>
          </ac:picMkLst>
        </pc:picChg>
      </pc:sldChg>
      <pc:sldChg chg="modSp mod">
        <pc:chgData name="Alexandra-Eva Grigore" userId="759753a0b0cc3540" providerId="LiveId" clId="{A2DF37EB-5349-4C85-AF29-A50B3479764E}" dt="2026-07-12T17:56:01.181" v="1603" actId="207"/>
        <pc:sldMkLst>
          <pc:docMk/>
          <pc:sldMk cId="359125969" sldId="265"/>
        </pc:sldMkLst>
        <pc:spChg chg="mod">
          <ac:chgData name="Alexandra-Eva Grigore" userId="759753a0b0cc3540" providerId="LiveId" clId="{A2DF37EB-5349-4C85-AF29-A50B3479764E}" dt="2026-07-12T17:56:01.181" v="1603" actId="207"/>
          <ac:spMkLst>
            <pc:docMk/>
            <pc:sldMk cId="359125969" sldId="265"/>
            <ac:spMk id="3" creationId="{5F8D0C3B-0DFC-3E5A-28D7-AC7CD95B6A10}"/>
          </ac:spMkLst>
        </pc:spChg>
      </pc:sldChg>
      <pc:sldChg chg="modSp mod">
        <pc:chgData name="Alexandra-Eva Grigore" userId="759753a0b0cc3540" providerId="LiveId" clId="{A2DF37EB-5349-4C85-AF29-A50B3479764E}" dt="2026-07-12T17:58:04.656" v="1825" actId="1076"/>
        <pc:sldMkLst>
          <pc:docMk/>
          <pc:sldMk cId="2850782885" sldId="266"/>
        </pc:sldMkLst>
        <pc:spChg chg="mod">
          <ac:chgData name="Alexandra-Eva Grigore" userId="759753a0b0cc3540" providerId="LiveId" clId="{A2DF37EB-5349-4C85-AF29-A50B3479764E}" dt="2026-07-12T17:58:04.656" v="1825" actId="1076"/>
          <ac:spMkLst>
            <pc:docMk/>
            <pc:sldMk cId="2850782885" sldId="266"/>
            <ac:spMk id="2" creationId="{522107DF-28D1-AECE-299A-375E6A01AF85}"/>
          </ac:spMkLst>
        </pc:spChg>
        <pc:picChg chg="mod">
          <ac:chgData name="Alexandra-Eva Grigore" userId="759753a0b0cc3540" providerId="LiveId" clId="{A2DF37EB-5349-4C85-AF29-A50B3479764E}" dt="2026-07-12T17:57:41.109" v="1824" actId="14861"/>
          <ac:picMkLst>
            <pc:docMk/>
            <pc:sldMk cId="2850782885" sldId="266"/>
            <ac:picMk id="1030" creationId="{4E528340-6F23-E58F-AD00-71C55AF8F101}"/>
          </ac:picMkLst>
        </pc:picChg>
      </pc:sldChg>
      <pc:sldChg chg="addSp delSp modSp mod setBg setClrOvrMap modNotesTx">
        <pc:chgData name="Alexandra-Eva Grigore" userId="759753a0b0cc3540" providerId="LiveId" clId="{A2DF37EB-5349-4C85-AF29-A50B3479764E}" dt="2026-07-12T22:00:16.255" v="2903" actId="20577"/>
        <pc:sldMkLst>
          <pc:docMk/>
          <pc:sldMk cId="1917974163" sldId="267"/>
        </pc:sldMkLst>
        <pc:spChg chg="mod">
          <ac:chgData name="Alexandra-Eva Grigore" userId="759753a0b0cc3540" providerId="LiveId" clId="{A2DF37EB-5349-4C85-AF29-A50B3479764E}" dt="2026-07-12T18:46:17.961" v="2759" actId="26606"/>
          <ac:spMkLst>
            <pc:docMk/>
            <pc:sldMk cId="1917974163" sldId="267"/>
            <ac:spMk id="2" creationId="{631727AA-2A4B-7459-64F6-8CB68974F0E3}"/>
          </ac:spMkLst>
        </pc:spChg>
        <pc:spChg chg="add del mod ord">
          <ac:chgData name="Alexandra-Eva Grigore" userId="759753a0b0cc3540" providerId="LiveId" clId="{A2DF37EB-5349-4C85-AF29-A50B3479764E}" dt="2026-07-12T18:35:36.477" v="1969" actId="26606"/>
          <ac:spMkLst>
            <pc:docMk/>
            <pc:sldMk cId="1917974163" sldId="267"/>
            <ac:spMk id="3" creationId="{C71705AF-A114-46D3-808C-4A69D3AE5A69}"/>
          </ac:spMkLst>
        </pc:spChg>
        <pc:spChg chg="del mod">
          <ac:chgData name="Alexandra-Eva Grigore" userId="759753a0b0cc3540" providerId="LiveId" clId="{A2DF37EB-5349-4C85-AF29-A50B3479764E}" dt="2026-07-12T18:03:44.894" v="1831" actId="478"/>
          <ac:spMkLst>
            <pc:docMk/>
            <pc:sldMk cId="1917974163" sldId="267"/>
            <ac:spMk id="5" creationId="{00000000-0000-0000-0000-000000000000}"/>
          </ac:spMkLst>
        </pc:spChg>
        <pc:spChg chg="add del">
          <ac:chgData name="Alexandra-Eva Grigore" userId="759753a0b0cc3540" providerId="LiveId" clId="{A2DF37EB-5349-4C85-AF29-A50B3479764E}" dt="2026-07-12T18:35:07.338" v="1960" actId="26606"/>
          <ac:spMkLst>
            <pc:docMk/>
            <pc:sldMk cId="1917974163" sldId="267"/>
            <ac:spMk id="6" creationId="{0A42F85E-4939-431E-8B4A-EC07C8E0AB65}"/>
          </ac:spMkLst>
        </pc:spChg>
        <pc:spChg chg="add del">
          <ac:chgData name="Alexandra-Eva Grigore" userId="759753a0b0cc3540" providerId="LiveId" clId="{A2DF37EB-5349-4C85-AF29-A50B3479764E}" dt="2026-07-12T18:35:07.338" v="1960" actId="26606"/>
          <ac:spMkLst>
            <pc:docMk/>
            <pc:sldMk cId="1917974163" sldId="267"/>
            <ac:spMk id="8" creationId="{CD306B45-25EE-434D-ABA9-A27B79320CFF}"/>
          </ac:spMkLst>
        </pc:spChg>
        <pc:spChg chg="add del">
          <ac:chgData name="Alexandra-Eva Grigore" userId="759753a0b0cc3540" providerId="LiveId" clId="{A2DF37EB-5349-4C85-AF29-A50B3479764E}" dt="2026-07-12T18:12:26.114" v="1854" actId="26606"/>
          <ac:spMkLst>
            <pc:docMk/>
            <pc:sldMk cId="1917974163" sldId="267"/>
            <ac:spMk id="9" creationId="{5F305C72-8769-4E0F-B31D-F4B1C9DC933F}"/>
          </ac:spMkLst>
        </pc:spChg>
        <pc:spChg chg="add del">
          <ac:chgData name="Alexandra-Eva Grigore" userId="759753a0b0cc3540" providerId="LiveId" clId="{A2DF37EB-5349-4C85-AF29-A50B3479764E}" dt="2026-07-12T18:12:50.555" v="1859" actId="26606"/>
          <ac:spMkLst>
            <pc:docMk/>
            <pc:sldMk cId="1917974163" sldId="267"/>
            <ac:spMk id="11" creationId="{E9D11FD5-487C-4A6B-836F-3831DC830FB7}"/>
          </ac:spMkLst>
        </pc:spChg>
        <pc:spChg chg="add del">
          <ac:chgData name="Alexandra-Eva Grigore" userId="759753a0b0cc3540" providerId="LiveId" clId="{A2DF37EB-5349-4C85-AF29-A50B3479764E}" dt="2026-07-12T18:11:42.597" v="1837" actId="26606"/>
          <ac:spMkLst>
            <pc:docMk/>
            <pc:sldMk cId="1917974163" sldId="267"/>
            <ac:spMk id="12" creationId="{7A5FC171-5EF1-470A-B19B-DB937973D2A7}"/>
          </ac:spMkLst>
        </pc:spChg>
        <pc:spChg chg="add del">
          <ac:chgData name="Alexandra-Eva Grigore" userId="759753a0b0cc3540" providerId="LiveId" clId="{A2DF37EB-5349-4C85-AF29-A50B3479764E}" dt="2026-07-12T18:12:50.555" v="1859" actId="26606"/>
          <ac:spMkLst>
            <pc:docMk/>
            <pc:sldMk cId="1917974163" sldId="267"/>
            <ac:spMk id="15" creationId="{99765169-F70D-4841-BE65-62E10CBED84D}"/>
          </ac:spMkLst>
        </pc:spChg>
        <pc:spChg chg="add del">
          <ac:chgData name="Alexandra-Eva Grigore" userId="759753a0b0cc3540" providerId="LiveId" clId="{A2DF37EB-5349-4C85-AF29-A50B3479764E}" dt="2026-07-12T18:11:55.515" v="1843" actId="26606"/>
          <ac:spMkLst>
            <pc:docMk/>
            <pc:sldMk cId="1917974163" sldId="267"/>
            <ac:spMk id="16" creationId="{2A2CC818-8106-45C0-93D5-7051F99F2C81}"/>
          </ac:spMkLst>
        </pc:spChg>
        <pc:spChg chg="add del">
          <ac:chgData name="Alexandra-Eva Grigore" userId="759753a0b0cc3540" providerId="LiveId" clId="{A2DF37EB-5349-4C85-AF29-A50B3479764E}" dt="2026-07-12T18:12:50.555" v="1859" actId="26606"/>
          <ac:spMkLst>
            <pc:docMk/>
            <pc:sldMk cId="1917974163" sldId="267"/>
            <ac:spMk id="17" creationId="{2A2CC818-8106-45C0-93D5-7051F99F2C81}"/>
          </ac:spMkLst>
        </pc:spChg>
        <pc:spChg chg="add del">
          <ac:chgData name="Alexandra-Eva Grigore" userId="759753a0b0cc3540" providerId="LiveId" clId="{A2DF37EB-5349-4C85-AF29-A50B3479764E}" dt="2026-07-12T18:12:52.127" v="1862" actId="26606"/>
          <ac:spMkLst>
            <pc:docMk/>
            <pc:sldMk cId="1917974163" sldId="267"/>
            <ac:spMk id="19" creationId="{93262980-E907-4930-9E6E-3DC2025CE757}"/>
          </ac:spMkLst>
        </pc:spChg>
        <pc:spChg chg="add del">
          <ac:chgData name="Alexandra-Eva Grigore" userId="759753a0b0cc3540" providerId="LiveId" clId="{A2DF37EB-5349-4C85-AF29-A50B3479764E}" dt="2026-07-12T18:12:52.127" v="1862" actId="26606"/>
          <ac:spMkLst>
            <pc:docMk/>
            <pc:sldMk cId="1917974163" sldId="267"/>
            <ac:spMk id="20" creationId="{AFD53EBD-B361-45AD-8ABF-9270B20B4AFE}"/>
          </ac:spMkLst>
        </pc:spChg>
        <pc:spChg chg="add del">
          <ac:chgData name="Alexandra-Eva Grigore" userId="759753a0b0cc3540" providerId="LiveId" clId="{A2DF37EB-5349-4C85-AF29-A50B3479764E}" dt="2026-07-12T18:12:52.127" v="1862" actId="26606"/>
          <ac:spMkLst>
            <pc:docMk/>
            <pc:sldMk cId="1917974163" sldId="267"/>
            <ac:spMk id="21" creationId="{DA1A4CE7-6399-4B37-ACE2-CFC4B4077B51}"/>
          </ac:spMkLst>
        </pc:spChg>
        <pc:spChg chg="add del">
          <ac:chgData name="Alexandra-Eva Grigore" userId="759753a0b0cc3540" providerId="LiveId" clId="{A2DF37EB-5349-4C85-AF29-A50B3479764E}" dt="2026-07-12T18:12:57.351" v="1864" actId="26606"/>
          <ac:spMkLst>
            <pc:docMk/>
            <pc:sldMk cId="1917974163" sldId="267"/>
            <ac:spMk id="23" creationId="{35879851-1A1D-4246-AAA1-C484E858337D}"/>
          </ac:spMkLst>
        </pc:spChg>
        <pc:spChg chg="add del">
          <ac:chgData name="Alexandra-Eva Grigore" userId="759753a0b0cc3540" providerId="LiveId" clId="{A2DF37EB-5349-4C85-AF29-A50B3479764E}" dt="2026-07-12T18:13:11.019" v="1867" actId="26606"/>
          <ac:spMkLst>
            <pc:docMk/>
            <pc:sldMk cId="1917974163" sldId="267"/>
            <ac:spMk id="25" creationId="{93262980-E907-4930-9E6E-3DC2025CE757}"/>
          </ac:spMkLst>
        </pc:spChg>
        <pc:spChg chg="add del">
          <ac:chgData name="Alexandra-Eva Grigore" userId="759753a0b0cc3540" providerId="LiveId" clId="{A2DF37EB-5349-4C85-AF29-A50B3479764E}" dt="2026-07-12T18:13:11.019" v="1867" actId="26606"/>
          <ac:spMkLst>
            <pc:docMk/>
            <pc:sldMk cId="1917974163" sldId="267"/>
            <ac:spMk id="26" creationId="{AFD53EBD-B361-45AD-8ABF-9270B20B4AFE}"/>
          </ac:spMkLst>
        </pc:spChg>
        <pc:spChg chg="add del">
          <ac:chgData name="Alexandra-Eva Grigore" userId="759753a0b0cc3540" providerId="LiveId" clId="{A2DF37EB-5349-4C85-AF29-A50B3479764E}" dt="2026-07-12T18:12:26.114" v="1854" actId="26606"/>
          <ac:spMkLst>
            <pc:docMk/>
            <pc:sldMk cId="1917974163" sldId="267"/>
            <ac:spMk id="27" creationId="{C5E0C91A-3F1D-43D7-9AB4-5D0A17D5C46F}"/>
          </ac:spMkLst>
        </pc:spChg>
        <pc:spChg chg="add del">
          <ac:chgData name="Alexandra-Eva Grigore" userId="759753a0b0cc3540" providerId="LiveId" clId="{A2DF37EB-5349-4C85-AF29-A50B3479764E}" dt="2026-07-12T18:13:11.019" v="1867" actId="26606"/>
          <ac:spMkLst>
            <pc:docMk/>
            <pc:sldMk cId="1917974163" sldId="267"/>
            <ac:spMk id="29" creationId="{DA1A4CE7-6399-4B37-ACE2-CFC4B4077B51}"/>
          </ac:spMkLst>
        </pc:spChg>
        <pc:spChg chg="add del">
          <ac:chgData name="Alexandra-Eva Grigore" userId="759753a0b0cc3540" providerId="LiveId" clId="{A2DF37EB-5349-4C85-AF29-A50B3479764E}" dt="2026-07-12T18:14:25.027" v="1886" actId="26606"/>
          <ac:spMkLst>
            <pc:docMk/>
            <pc:sldMk cId="1917974163" sldId="267"/>
            <ac:spMk id="31" creationId="{E9D11FD5-487C-4A6B-836F-3831DC830FB7}"/>
          </ac:spMkLst>
        </pc:spChg>
        <pc:spChg chg="add del">
          <ac:chgData name="Alexandra-Eva Grigore" userId="759753a0b0cc3540" providerId="LiveId" clId="{A2DF37EB-5349-4C85-AF29-A50B3479764E}" dt="2026-07-12T18:14:25.027" v="1886" actId="26606"/>
          <ac:spMkLst>
            <pc:docMk/>
            <pc:sldMk cId="1917974163" sldId="267"/>
            <ac:spMk id="32" creationId="{99765169-F70D-4841-BE65-62E10CBED84D}"/>
          </ac:spMkLst>
        </pc:spChg>
        <pc:spChg chg="add del">
          <ac:chgData name="Alexandra-Eva Grigore" userId="759753a0b0cc3540" providerId="LiveId" clId="{A2DF37EB-5349-4C85-AF29-A50B3479764E}" dt="2026-07-12T18:14:25.027" v="1886" actId="26606"/>
          <ac:spMkLst>
            <pc:docMk/>
            <pc:sldMk cId="1917974163" sldId="267"/>
            <ac:spMk id="33" creationId="{2A2CC818-8106-45C0-93D5-7051F99F2C81}"/>
          </ac:spMkLst>
        </pc:spChg>
        <pc:spChg chg="add del">
          <ac:chgData name="Alexandra-Eva Grigore" userId="759753a0b0cc3540" providerId="LiveId" clId="{A2DF37EB-5349-4C85-AF29-A50B3479764E}" dt="2026-07-12T18:14:13.552" v="1880" actId="26606"/>
          <ac:spMkLst>
            <pc:docMk/>
            <pc:sldMk cId="1917974163" sldId="267"/>
            <ac:spMk id="35" creationId="{2A2CC818-8106-45C0-93D5-7051F99F2C81}"/>
          </ac:spMkLst>
        </pc:spChg>
        <pc:spChg chg="add del">
          <ac:chgData name="Alexandra-Eva Grigore" userId="759753a0b0cc3540" providerId="LiveId" clId="{A2DF37EB-5349-4C85-AF29-A50B3479764E}" dt="2026-07-12T18:14:25.019" v="1885" actId="26606"/>
          <ac:spMkLst>
            <pc:docMk/>
            <pc:sldMk cId="1917974163" sldId="267"/>
            <ac:spMk id="36" creationId="{E9D11FD5-487C-4A6B-836F-3831DC830FB7}"/>
          </ac:spMkLst>
        </pc:spChg>
        <pc:spChg chg="add del">
          <ac:chgData name="Alexandra-Eva Grigore" userId="759753a0b0cc3540" providerId="LiveId" clId="{A2DF37EB-5349-4C85-AF29-A50B3479764E}" dt="2026-07-12T18:14:25.019" v="1885" actId="26606"/>
          <ac:spMkLst>
            <pc:docMk/>
            <pc:sldMk cId="1917974163" sldId="267"/>
            <ac:spMk id="37" creationId="{99765169-F70D-4841-BE65-62E10CBED84D}"/>
          </ac:spMkLst>
        </pc:spChg>
        <pc:spChg chg="add del">
          <ac:chgData name="Alexandra-Eva Grigore" userId="759753a0b0cc3540" providerId="LiveId" clId="{A2DF37EB-5349-4C85-AF29-A50B3479764E}" dt="2026-07-12T18:14:13.552" v="1880" actId="26606"/>
          <ac:spMkLst>
            <pc:docMk/>
            <pc:sldMk cId="1917974163" sldId="267"/>
            <ac:spMk id="38" creationId="{E9D11FD5-487C-4A6B-836F-3831DC830FB7}"/>
          </ac:spMkLst>
        </pc:spChg>
        <pc:spChg chg="add del">
          <ac:chgData name="Alexandra-Eva Grigore" userId="759753a0b0cc3540" providerId="LiveId" clId="{A2DF37EB-5349-4C85-AF29-A50B3479764E}" dt="2026-07-12T18:14:25.019" v="1885" actId="26606"/>
          <ac:spMkLst>
            <pc:docMk/>
            <pc:sldMk cId="1917974163" sldId="267"/>
            <ac:spMk id="39" creationId="{2A2CC818-8106-45C0-93D5-7051F99F2C81}"/>
          </ac:spMkLst>
        </pc:spChg>
        <pc:spChg chg="add del">
          <ac:chgData name="Alexandra-Eva Grigore" userId="759753a0b0cc3540" providerId="LiveId" clId="{A2DF37EB-5349-4C85-AF29-A50B3479764E}" dt="2026-07-12T18:14:13.552" v="1880" actId="26606"/>
          <ac:spMkLst>
            <pc:docMk/>
            <pc:sldMk cId="1917974163" sldId="267"/>
            <ac:spMk id="40" creationId="{99765169-F70D-4841-BE65-62E10CBED84D}"/>
          </ac:spMkLst>
        </pc:spChg>
        <pc:spChg chg="add del">
          <ac:chgData name="Alexandra-Eva Grigore" userId="759753a0b0cc3540" providerId="LiveId" clId="{A2DF37EB-5349-4C85-AF29-A50B3479764E}" dt="2026-07-12T18:12:26.114" v="1854" actId="26606"/>
          <ac:spMkLst>
            <pc:docMk/>
            <pc:sldMk cId="1917974163" sldId="267"/>
            <ac:spMk id="41" creationId="{3A6C27A1-A438-4EC6-93BF-EC26F29BBF0E}"/>
          </ac:spMkLst>
        </pc:spChg>
        <pc:spChg chg="add del">
          <ac:chgData name="Alexandra-Eva Grigore" userId="759753a0b0cc3540" providerId="LiveId" clId="{A2DF37EB-5349-4C85-AF29-A50B3479764E}" dt="2026-07-12T18:11:42.597" v="1837" actId="26606"/>
          <ac:spMkLst>
            <pc:docMk/>
            <pc:sldMk cId="1917974163" sldId="267"/>
            <ac:spMk id="42" creationId="{685D77DF-610F-4D0F-A3D2-4FBBC96640E4}"/>
          </ac:spMkLst>
        </pc:spChg>
        <pc:spChg chg="add del">
          <ac:chgData name="Alexandra-Eva Grigore" userId="759753a0b0cc3540" providerId="LiveId" clId="{A2DF37EB-5349-4C85-AF29-A50B3479764E}" dt="2026-07-12T18:11:42.597" v="1837" actId="26606"/>
          <ac:spMkLst>
            <pc:docMk/>
            <pc:sldMk cId="1917974163" sldId="267"/>
            <ac:spMk id="44" creationId="{2513384B-399F-47B1-9ABD-172607AA4E6E}"/>
          </ac:spMkLst>
        </pc:spChg>
        <pc:spChg chg="add del">
          <ac:chgData name="Alexandra-Eva Grigore" userId="759753a0b0cc3540" providerId="LiveId" clId="{A2DF37EB-5349-4C85-AF29-A50B3479764E}" dt="2026-07-12T18:11:52.649" v="1840" actId="26606"/>
          <ac:spMkLst>
            <pc:docMk/>
            <pc:sldMk cId="1917974163" sldId="267"/>
            <ac:spMk id="46" creationId="{5F305C72-8769-4E0F-B31D-F4B1C9DC933F}"/>
          </ac:spMkLst>
        </pc:spChg>
        <pc:spChg chg="add del">
          <ac:chgData name="Alexandra-Eva Grigore" userId="759753a0b0cc3540" providerId="LiveId" clId="{A2DF37EB-5349-4C85-AF29-A50B3479764E}" dt="2026-07-12T18:35:17.416" v="1962" actId="26606"/>
          <ac:spMkLst>
            <pc:docMk/>
            <pc:sldMk cId="1917974163" sldId="267"/>
            <ac:spMk id="56" creationId="{1BB01FB5-37B9-4EBD-AF40-DE68D3CA46A6}"/>
          </ac:spMkLst>
        </pc:spChg>
        <pc:spChg chg="add del">
          <ac:chgData name="Alexandra-Eva Grigore" userId="759753a0b0cc3540" providerId="LiveId" clId="{A2DF37EB-5349-4C85-AF29-A50B3479764E}" dt="2026-07-12T18:35:17.416" v="1962" actId="26606"/>
          <ac:spMkLst>
            <pc:docMk/>
            <pc:sldMk cId="1917974163" sldId="267"/>
            <ac:spMk id="57" creationId="{06AF6A9A-0638-4916-AD29-9FC8FC07AE5F}"/>
          </ac:spMkLst>
        </pc:spChg>
        <pc:spChg chg="add del">
          <ac:chgData name="Alexandra-Eva Grigore" userId="759753a0b0cc3540" providerId="LiveId" clId="{A2DF37EB-5349-4C85-AF29-A50B3479764E}" dt="2026-07-12T18:35:17.416" v="1962" actId="26606"/>
          <ac:spMkLst>
            <pc:docMk/>
            <pc:sldMk cId="1917974163" sldId="267"/>
            <ac:spMk id="58" creationId="{79057B2B-0D8C-47F2-836B-2E7DD462150A}"/>
          </ac:spMkLst>
        </pc:spChg>
        <pc:spChg chg="add del">
          <ac:chgData name="Alexandra-Eva Grigore" userId="759753a0b0cc3540" providerId="LiveId" clId="{A2DF37EB-5349-4C85-AF29-A50B3479764E}" dt="2026-07-12T18:35:23.764" v="1964" actId="26606"/>
          <ac:spMkLst>
            <pc:docMk/>
            <pc:sldMk cId="1917974163" sldId="267"/>
            <ac:spMk id="61" creationId="{19FE08D8-CEA0-461E-870A-02CD15D9B9D2}"/>
          </ac:spMkLst>
        </pc:spChg>
        <pc:spChg chg="add del">
          <ac:chgData name="Alexandra-Eva Grigore" userId="759753a0b0cc3540" providerId="LiveId" clId="{A2DF37EB-5349-4C85-AF29-A50B3479764E}" dt="2026-07-12T18:35:23.764" v="1964" actId="26606"/>
          <ac:spMkLst>
            <pc:docMk/>
            <pc:sldMk cId="1917974163" sldId="267"/>
            <ac:spMk id="62" creationId="{2B982904-A46E-41DF-BA98-61E2300C7DCB}"/>
          </ac:spMkLst>
        </pc:spChg>
        <pc:spChg chg="add del">
          <ac:chgData name="Alexandra-Eva Grigore" userId="759753a0b0cc3540" providerId="LiveId" clId="{A2DF37EB-5349-4C85-AF29-A50B3479764E}" dt="2026-07-12T18:35:23.764" v="1964" actId="26606"/>
          <ac:spMkLst>
            <pc:docMk/>
            <pc:sldMk cId="1917974163" sldId="267"/>
            <ac:spMk id="63" creationId="{27018161-547E-48F7-A0D9-272C9EA5B379}"/>
          </ac:spMkLst>
        </pc:spChg>
        <pc:spChg chg="add del">
          <ac:chgData name="Alexandra-Eva Grigore" userId="759753a0b0cc3540" providerId="LiveId" clId="{A2DF37EB-5349-4C85-AF29-A50B3479764E}" dt="2026-07-12T18:35:23.764" v="1964" actId="26606"/>
          <ac:spMkLst>
            <pc:docMk/>
            <pc:sldMk cId="1917974163" sldId="267"/>
            <ac:spMk id="64" creationId="{C71705AF-A114-46D3-808C-4A69D3AE5A69}"/>
          </ac:spMkLst>
        </pc:spChg>
        <pc:spChg chg="add del">
          <ac:chgData name="Alexandra-Eva Grigore" userId="759753a0b0cc3540" providerId="LiveId" clId="{A2DF37EB-5349-4C85-AF29-A50B3479764E}" dt="2026-07-12T18:36:30.556" v="1971" actId="26606"/>
          <ac:spMkLst>
            <pc:docMk/>
            <pc:sldMk cId="1917974163" sldId="267"/>
            <ac:spMk id="70" creationId="{19FE08D8-CEA0-461E-870A-02CD15D9B9D2}"/>
          </ac:spMkLst>
        </pc:spChg>
        <pc:spChg chg="add del">
          <ac:chgData name="Alexandra-Eva Grigore" userId="759753a0b0cc3540" providerId="LiveId" clId="{A2DF37EB-5349-4C85-AF29-A50B3479764E}" dt="2026-07-12T18:36:30.556" v="1971" actId="26606"/>
          <ac:spMkLst>
            <pc:docMk/>
            <pc:sldMk cId="1917974163" sldId="267"/>
            <ac:spMk id="71" creationId="{2B982904-A46E-41DF-BA98-61E2300C7DCB}"/>
          </ac:spMkLst>
        </pc:spChg>
        <pc:spChg chg="add del">
          <ac:chgData name="Alexandra-Eva Grigore" userId="759753a0b0cc3540" providerId="LiveId" clId="{A2DF37EB-5349-4C85-AF29-A50B3479764E}" dt="2026-07-12T18:36:30.556" v="1971" actId="26606"/>
          <ac:spMkLst>
            <pc:docMk/>
            <pc:sldMk cId="1917974163" sldId="267"/>
            <ac:spMk id="72" creationId="{27018161-547E-48F7-A0D9-272C9EA5B379}"/>
          </ac:spMkLst>
        </pc:spChg>
        <pc:spChg chg="add del">
          <ac:chgData name="Alexandra-Eva Grigore" userId="759753a0b0cc3540" providerId="LiveId" clId="{A2DF37EB-5349-4C85-AF29-A50B3479764E}" dt="2026-07-12T18:11:52.649" v="1840" actId="26606"/>
          <ac:spMkLst>
            <pc:docMk/>
            <pc:sldMk cId="1917974163" sldId="267"/>
            <ac:spMk id="73" creationId="{C5E0C91A-3F1D-43D7-9AB4-5D0A17D5C46F}"/>
          </ac:spMkLst>
        </pc:spChg>
        <pc:spChg chg="add del">
          <ac:chgData name="Alexandra-Eva Grigore" userId="759753a0b0cc3540" providerId="LiveId" clId="{A2DF37EB-5349-4C85-AF29-A50B3479764E}" dt="2026-07-12T18:11:52.649" v="1840" actId="26606"/>
          <ac:spMkLst>
            <pc:docMk/>
            <pc:sldMk cId="1917974163" sldId="267"/>
            <ac:spMk id="74" creationId="{3A6C27A1-A438-4EC6-93BF-EC26F29BBF0E}"/>
          </ac:spMkLst>
        </pc:spChg>
        <pc:spChg chg="add mod">
          <ac:chgData name="Alexandra-Eva Grigore" userId="759753a0b0cc3540" providerId="LiveId" clId="{A2DF37EB-5349-4C85-AF29-A50B3479764E}" dt="2026-07-12T22:00:16.255" v="2903" actId="20577"/>
          <ac:spMkLst>
            <pc:docMk/>
            <pc:sldMk cId="1917974163" sldId="267"/>
            <ac:spMk id="75" creationId="{C71705AF-A114-46D3-808C-4A69D3AE5A69}"/>
          </ac:spMkLst>
        </pc:spChg>
        <pc:spChg chg="add del">
          <ac:chgData name="Alexandra-Eva Grigore" userId="759753a0b0cc3540" providerId="LiveId" clId="{A2DF37EB-5349-4C85-AF29-A50B3479764E}" dt="2026-07-12T18:11:55.515" v="1843" actId="26606"/>
          <ac:spMkLst>
            <pc:docMk/>
            <pc:sldMk cId="1917974163" sldId="267"/>
            <ac:spMk id="76" creationId="{E9D11FD5-487C-4A6B-836F-3831DC830FB7}"/>
          </ac:spMkLst>
        </pc:spChg>
        <pc:spChg chg="add del">
          <ac:chgData name="Alexandra-Eva Grigore" userId="759753a0b0cc3540" providerId="LiveId" clId="{A2DF37EB-5349-4C85-AF29-A50B3479764E}" dt="2026-07-12T18:11:55.515" v="1843" actId="26606"/>
          <ac:spMkLst>
            <pc:docMk/>
            <pc:sldMk cId="1917974163" sldId="267"/>
            <ac:spMk id="77" creationId="{99765169-F70D-4841-BE65-62E10CBED84D}"/>
          </ac:spMkLst>
        </pc:spChg>
        <pc:spChg chg="add del">
          <ac:chgData name="Alexandra-Eva Grigore" userId="759753a0b0cc3540" providerId="LiveId" clId="{A2DF37EB-5349-4C85-AF29-A50B3479764E}" dt="2026-07-12T18:41:24.754" v="1979" actId="26606"/>
          <ac:spMkLst>
            <pc:docMk/>
            <pc:sldMk cId="1917974163" sldId="267"/>
            <ac:spMk id="78" creationId="{2B258D2B-6AC3-4B3A-A87C-FD7E6517826E}"/>
          </ac:spMkLst>
        </pc:spChg>
        <pc:spChg chg="add del">
          <ac:chgData name="Alexandra-Eva Grigore" userId="759753a0b0cc3540" providerId="LiveId" clId="{A2DF37EB-5349-4C85-AF29-A50B3479764E}" dt="2026-07-12T18:12:05.814" v="1846" actId="26606"/>
          <ac:spMkLst>
            <pc:docMk/>
            <pc:sldMk cId="1917974163" sldId="267"/>
            <ac:spMk id="79" creationId="{93262980-E907-4930-9E6E-3DC2025CE757}"/>
          </ac:spMkLst>
        </pc:spChg>
        <pc:spChg chg="add del">
          <ac:chgData name="Alexandra-Eva Grigore" userId="759753a0b0cc3540" providerId="LiveId" clId="{A2DF37EB-5349-4C85-AF29-A50B3479764E}" dt="2026-07-12T18:12:05.814" v="1846" actId="26606"/>
          <ac:spMkLst>
            <pc:docMk/>
            <pc:sldMk cId="1917974163" sldId="267"/>
            <ac:spMk id="80" creationId="{AFD53EBD-B361-45AD-8ABF-9270B20B4AFE}"/>
          </ac:spMkLst>
        </pc:spChg>
        <pc:spChg chg="add del">
          <ac:chgData name="Alexandra-Eva Grigore" userId="759753a0b0cc3540" providerId="LiveId" clId="{A2DF37EB-5349-4C85-AF29-A50B3479764E}" dt="2026-07-12T18:12:05.814" v="1846" actId="26606"/>
          <ac:spMkLst>
            <pc:docMk/>
            <pc:sldMk cId="1917974163" sldId="267"/>
            <ac:spMk id="81" creationId="{DA1A4CE7-6399-4B37-ACE2-CFC4B4077B51}"/>
          </ac:spMkLst>
        </pc:spChg>
        <pc:spChg chg="add del">
          <ac:chgData name="Alexandra-Eva Grigore" userId="759753a0b0cc3540" providerId="LiveId" clId="{A2DF37EB-5349-4C85-AF29-A50B3479764E}" dt="2026-07-12T18:41:24.754" v="1979" actId="26606"/>
          <ac:spMkLst>
            <pc:docMk/>
            <pc:sldMk cId="1917974163" sldId="267"/>
            <ac:spMk id="82" creationId="{AA22AB8F-8672-4CA8-8E57-FDB5A32F1A34}"/>
          </ac:spMkLst>
        </pc:spChg>
        <pc:spChg chg="add del">
          <ac:chgData name="Alexandra-Eva Grigore" userId="759753a0b0cc3540" providerId="LiveId" clId="{A2DF37EB-5349-4C85-AF29-A50B3479764E}" dt="2026-07-12T18:12:14.023" v="1849" actId="26606"/>
          <ac:spMkLst>
            <pc:docMk/>
            <pc:sldMk cId="1917974163" sldId="267"/>
            <ac:spMk id="83" creationId="{584FD149-94B6-4257-AB5B-C478E6038F9E}"/>
          </ac:spMkLst>
        </pc:spChg>
        <pc:spChg chg="add del">
          <ac:chgData name="Alexandra-Eva Grigore" userId="759753a0b0cc3540" providerId="LiveId" clId="{A2DF37EB-5349-4C85-AF29-A50B3479764E}" dt="2026-07-12T18:12:14.023" v="1849" actId="26606"/>
          <ac:spMkLst>
            <pc:docMk/>
            <pc:sldMk cId="1917974163" sldId="267"/>
            <ac:spMk id="84" creationId="{4743F4F4-276D-4A4D-930A-0530386F9820}"/>
          </ac:spMkLst>
        </pc:spChg>
        <pc:spChg chg="add del">
          <ac:chgData name="Alexandra-Eva Grigore" userId="759753a0b0cc3540" providerId="LiveId" clId="{A2DF37EB-5349-4C85-AF29-A50B3479764E}" dt="2026-07-12T18:12:14.023" v="1849" actId="26606"/>
          <ac:spMkLst>
            <pc:docMk/>
            <pc:sldMk cId="1917974163" sldId="267"/>
            <ac:spMk id="85" creationId="{AA1386B8-14BD-4682-B537-BC9027D6EDCB}"/>
          </ac:spMkLst>
        </pc:spChg>
        <pc:spChg chg="add del">
          <ac:chgData name="Alexandra-Eva Grigore" userId="759753a0b0cc3540" providerId="LiveId" clId="{A2DF37EB-5349-4C85-AF29-A50B3479764E}" dt="2026-07-12T18:41:24.754" v="1979" actId="26606"/>
          <ac:spMkLst>
            <pc:docMk/>
            <pc:sldMk cId="1917974163" sldId="267"/>
            <ac:spMk id="87" creationId="{8D55DD8B-9BF9-4B91-A22D-2D3F2AEFF189}"/>
          </ac:spMkLst>
        </pc:spChg>
        <pc:spChg chg="add del">
          <ac:chgData name="Alexandra-Eva Grigore" userId="759753a0b0cc3540" providerId="LiveId" clId="{A2DF37EB-5349-4C85-AF29-A50B3479764E}" dt="2026-07-12T18:46:17.961" v="2759" actId="26606"/>
          <ac:spMkLst>
            <pc:docMk/>
            <pc:sldMk cId="1917974163" sldId="267"/>
            <ac:spMk id="91" creationId="{2B258D2B-6AC3-4B3A-A87C-FD7E6517826E}"/>
          </ac:spMkLst>
        </pc:spChg>
        <pc:spChg chg="add del">
          <ac:chgData name="Alexandra-Eva Grigore" userId="759753a0b0cc3540" providerId="LiveId" clId="{A2DF37EB-5349-4C85-AF29-A50B3479764E}" dt="2026-07-12T18:41:24.751" v="1978" actId="26606"/>
          <ac:spMkLst>
            <pc:docMk/>
            <pc:sldMk cId="1917974163" sldId="267"/>
            <ac:spMk id="92" creationId="{5F305C72-8769-4E0F-B31D-F4B1C9DC933F}"/>
          </ac:spMkLst>
        </pc:spChg>
        <pc:spChg chg="add del">
          <ac:chgData name="Alexandra-Eva Grigore" userId="759753a0b0cc3540" providerId="LiveId" clId="{A2DF37EB-5349-4C85-AF29-A50B3479764E}" dt="2026-07-12T18:46:17.961" v="2759" actId="26606"/>
          <ac:spMkLst>
            <pc:docMk/>
            <pc:sldMk cId="1917974163" sldId="267"/>
            <ac:spMk id="93" creationId="{AA22AB8F-8672-4CA8-8E57-FDB5A32F1A34}"/>
          </ac:spMkLst>
        </pc:spChg>
        <pc:spChg chg="add del">
          <ac:chgData name="Alexandra-Eva Grigore" userId="759753a0b0cc3540" providerId="LiveId" clId="{A2DF37EB-5349-4C85-AF29-A50B3479764E}" dt="2026-07-12T18:46:17.961" v="2759" actId="26606"/>
          <ac:spMkLst>
            <pc:docMk/>
            <pc:sldMk cId="1917974163" sldId="267"/>
            <ac:spMk id="95" creationId="{8D55DD8B-9BF9-4B91-A22D-2D3F2AEFF189}"/>
          </ac:spMkLst>
        </pc:spChg>
        <pc:spChg chg="add del">
          <ac:chgData name="Alexandra-Eva Grigore" userId="759753a0b0cc3540" providerId="LiveId" clId="{A2DF37EB-5349-4C85-AF29-A50B3479764E}" dt="2026-07-12T18:41:24.751" v="1978" actId="26606"/>
          <ac:spMkLst>
            <pc:docMk/>
            <pc:sldMk cId="1917974163" sldId="267"/>
            <ac:spMk id="122" creationId="{C5E0C91A-3F1D-43D7-9AB4-5D0A17D5C46F}"/>
          </ac:spMkLst>
        </pc:spChg>
        <pc:spChg chg="add del">
          <ac:chgData name="Alexandra-Eva Grigore" userId="759753a0b0cc3540" providerId="LiveId" clId="{A2DF37EB-5349-4C85-AF29-A50B3479764E}" dt="2026-07-12T18:41:24.751" v="1978" actId="26606"/>
          <ac:spMkLst>
            <pc:docMk/>
            <pc:sldMk cId="1917974163" sldId="267"/>
            <ac:spMk id="124" creationId="{3A6C27A1-A438-4EC6-93BF-EC26F29BBF0E}"/>
          </ac:spMkLst>
        </pc:spChg>
        <pc:grpChg chg="add del">
          <ac:chgData name="Alexandra-Eva Grigore" userId="759753a0b0cc3540" providerId="LiveId" clId="{A2DF37EB-5349-4C85-AF29-A50B3479764E}" dt="2026-07-12T18:12:26.114" v="1854" actId="26606"/>
          <ac:grpSpMkLst>
            <pc:docMk/>
            <pc:sldMk cId="1917974163" sldId="267"/>
            <ac:grpSpMk id="10" creationId="{72583CFC-05A3-4743-9A2E-7C2095B8D4CD}"/>
          </ac:grpSpMkLst>
        </pc:grpChg>
        <pc:grpChg chg="add del">
          <ac:chgData name="Alexandra-Eva Grigore" userId="759753a0b0cc3540" providerId="LiveId" clId="{A2DF37EB-5349-4C85-AF29-A50B3479764E}" dt="2026-07-12T18:12:26.114" v="1854" actId="26606"/>
          <ac:grpSpMkLst>
            <pc:docMk/>
            <pc:sldMk cId="1917974163" sldId="267"/>
            <ac:grpSpMk id="13" creationId="{506F0A57-55BB-457C-9C8C-3DEE71009ADC}"/>
          </ac:grpSpMkLst>
        </pc:grpChg>
        <pc:grpChg chg="add del">
          <ac:chgData name="Alexandra-Eva Grigore" userId="759753a0b0cc3540" providerId="LiveId" clId="{A2DF37EB-5349-4C85-AF29-A50B3479764E}" dt="2026-07-12T18:11:42.597" v="1837" actId="26606"/>
          <ac:grpSpMkLst>
            <pc:docMk/>
            <pc:sldMk cId="1917974163" sldId="267"/>
            <ac:grpSpMk id="14" creationId="{AAD68EE7-6E6F-4168-83FE-BCDDC20F569D}"/>
          </ac:grpSpMkLst>
        </pc:grpChg>
        <pc:grpChg chg="add del">
          <ac:chgData name="Alexandra-Eva Grigore" userId="759753a0b0cc3540" providerId="LiveId" clId="{A2DF37EB-5349-4C85-AF29-A50B3479764E}" dt="2026-07-12T18:11:42.597" v="1837" actId="26606"/>
          <ac:grpSpMkLst>
            <pc:docMk/>
            <pc:sldMk cId="1917974163" sldId="267"/>
            <ac:grpSpMk id="28" creationId="{4D8D5B2B-7539-4692-96C7-956FDD481D65}"/>
          </ac:grpSpMkLst>
        </pc:grpChg>
        <pc:grpChg chg="add del">
          <ac:chgData name="Alexandra-Eva Grigore" userId="759753a0b0cc3540" providerId="LiveId" clId="{A2DF37EB-5349-4C85-AF29-A50B3479764E}" dt="2026-07-12T18:35:07.338" v="1960" actId="26606"/>
          <ac:grpSpMkLst>
            <pc:docMk/>
            <pc:sldMk cId="1917974163" sldId="267"/>
            <ac:grpSpMk id="34" creationId="{5D2B17EF-74EB-4C33-B2E2-8E727B2E7D68}"/>
          </ac:grpSpMkLst>
        </pc:grpChg>
        <pc:grpChg chg="add del">
          <ac:chgData name="Alexandra-Eva Grigore" userId="759753a0b0cc3540" providerId="LiveId" clId="{A2DF37EB-5349-4C85-AF29-A50B3479764E}" dt="2026-07-12T18:11:52.649" v="1840" actId="26606"/>
          <ac:grpSpMkLst>
            <pc:docMk/>
            <pc:sldMk cId="1917974163" sldId="267"/>
            <ac:grpSpMk id="47" creationId="{72583CFC-05A3-4743-9A2E-7C2095B8D4CD}"/>
          </ac:grpSpMkLst>
        </pc:grpChg>
        <pc:grpChg chg="add del">
          <ac:chgData name="Alexandra-Eva Grigore" userId="759753a0b0cc3540" providerId="LiveId" clId="{A2DF37EB-5349-4C85-AF29-A50B3479764E}" dt="2026-07-12T18:11:52.649" v="1840" actId="26606"/>
          <ac:grpSpMkLst>
            <pc:docMk/>
            <pc:sldMk cId="1917974163" sldId="267"/>
            <ac:grpSpMk id="60" creationId="{506F0A57-55BB-457C-9C8C-3DEE71009ADC}"/>
          </ac:grpSpMkLst>
        </pc:grpChg>
        <pc:grpChg chg="add del">
          <ac:chgData name="Alexandra-Eva Grigore" userId="759753a0b0cc3540" providerId="LiveId" clId="{A2DF37EB-5349-4C85-AF29-A50B3479764E}" dt="2026-07-12T18:41:24.751" v="1978" actId="26606"/>
          <ac:grpSpMkLst>
            <pc:docMk/>
            <pc:sldMk cId="1917974163" sldId="267"/>
            <ac:grpSpMk id="94" creationId="{72583CFC-05A3-4743-9A2E-7C2095B8D4CD}"/>
          </ac:grpSpMkLst>
        </pc:grpChg>
        <pc:graphicFrameChg chg="add del">
          <ac:chgData name="Alexandra-Eva Grigore" userId="759753a0b0cc3540" providerId="LiveId" clId="{A2DF37EB-5349-4C85-AF29-A50B3479764E}" dt="2026-07-12T18:35:17.416" v="1962" actId="26606"/>
          <ac:graphicFrameMkLst>
            <pc:docMk/>
            <pc:sldMk cId="1917974163" sldId="267"/>
            <ac:graphicFrameMk id="59" creationId="{C812982D-203A-9BD2-7D70-310E2C2F7BD9}"/>
          </ac:graphicFrameMkLst>
        </pc:graphicFrameChg>
        <pc:graphicFrameChg chg="add del">
          <ac:chgData name="Alexandra-Eva Grigore" userId="759753a0b0cc3540" providerId="LiveId" clId="{A2DF37EB-5349-4C85-AF29-A50B3479764E}" dt="2026-07-12T18:35:27.860" v="1966" actId="26606"/>
          <ac:graphicFrameMkLst>
            <pc:docMk/>
            <pc:sldMk cId="1917974163" sldId="267"/>
            <ac:graphicFrameMk id="66" creationId="{38509BD9-7B1D-4111-88D2-D9ABB91346A7}"/>
          </ac:graphicFrameMkLst>
        </pc:graphicFrameChg>
        <pc:graphicFrameChg chg="add del">
          <ac:chgData name="Alexandra-Eva Grigore" userId="759753a0b0cc3540" providerId="LiveId" clId="{A2DF37EB-5349-4C85-AF29-A50B3479764E}" dt="2026-07-12T18:35:36.464" v="1968" actId="26606"/>
          <ac:graphicFrameMkLst>
            <pc:docMk/>
            <pc:sldMk cId="1917974163" sldId="267"/>
            <ac:graphicFrameMk id="68" creationId="{E0C4EC90-7307-871F-5242-999E5A55A2FB}"/>
          </ac:graphicFrameMkLst>
        </pc:graphicFrameChg>
        <pc:picChg chg="del mod">
          <ac:chgData name="Alexandra-Eva Grigore" userId="759753a0b0cc3540" providerId="LiveId" clId="{A2DF37EB-5349-4C85-AF29-A50B3479764E}" dt="2026-07-12T18:03:32.428" v="1828" actId="478"/>
          <ac:picMkLst>
            <pc:docMk/>
            <pc:sldMk cId="1917974163" sldId="267"/>
            <ac:picMk id="4" creationId="{00000000-0000-0000-0000-000000000000}"/>
          </ac:picMkLst>
        </pc:picChg>
        <pc:picChg chg="add del mod ord">
          <ac:chgData name="Alexandra-Eva Grigore" userId="759753a0b0cc3540" providerId="LiveId" clId="{A2DF37EB-5349-4C85-AF29-A50B3479764E}" dt="2026-07-12T18:34:30.103" v="1955" actId="478"/>
          <ac:picMkLst>
            <pc:docMk/>
            <pc:sldMk cId="1917974163" sldId="267"/>
            <ac:picMk id="7" creationId="{F65EED28-491E-9F29-313D-76010C8B6FCE}"/>
          </ac:picMkLst>
        </pc:picChg>
        <pc:picChg chg="add mod ord">
          <ac:chgData name="Alexandra-Eva Grigore" userId="759753a0b0cc3540" providerId="LiveId" clId="{A2DF37EB-5349-4C85-AF29-A50B3479764E}" dt="2026-07-12T18:46:17.961" v="2759" actId="26606"/>
          <ac:picMkLst>
            <pc:docMk/>
            <pc:sldMk cId="1917974163" sldId="267"/>
            <ac:picMk id="86" creationId="{B75D3847-433B-6FA6-6A6D-2CEE8436A4FE}"/>
          </ac:picMkLst>
        </pc:picChg>
        <pc:cxnChg chg="add del">
          <ac:chgData name="Alexandra-Eva Grigore" userId="759753a0b0cc3540" providerId="LiveId" clId="{A2DF37EB-5349-4C85-AF29-A50B3479764E}" dt="2026-07-12T18:35:07.338" v="1960" actId="26606"/>
          <ac:cxnSpMkLst>
            <pc:docMk/>
            <pc:sldMk cId="1917974163" sldId="267"/>
            <ac:cxnSpMk id="30" creationId="{27EBB3F9-D6F7-4F6A-8843-9FEBA15E4969}"/>
          </ac:cxnSpMkLst>
        </pc:cxnChg>
      </pc:sldChg>
      <pc:sldChg chg="addSp delSp modSp mod">
        <pc:chgData name="Alexandra-Eva Grigore" userId="759753a0b0cc3540" providerId="LiveId" clId="{A2DF37EB-5349-4C85-AF29-A50B3479764E}" dt="2026-07-12T20:56:27.170" v="2764" actId="14100"/>
        <pc:sldMkLst>
          <pc:docMk/>
          <pc:sldMk cId="3645478630" sldId="268"/>
        </pc:sldMkLst>
        <pc:spChg chg="mod">
          <ac:chgData name="Alexandra-Eva Grigore" userId="759753a0b0cc3540" providerId="LiveId" clId="{A2DF37EB-5349-4C85-AF29-A50B3479764E}" dt="2026-07-12T17:48:13.277" v="1566" actId="6549"/>
          <ac:spMkLst>
            <pc:docMk/>
            <pc:sldMk cId="3645478630" sldId="268"/>
            <ac:spMk id="2" creationId="{3FC915AA-9AD6-9DEC-20C0-9E11999F2E2F}"/>
          </ac:spMkLst>
        </pc:spChg>
        <pc:spChg chg="del mod">
          <ac:chgData name="Alexandra-Eva Grigore" userId="759753a0b0cc3540" providerId="LiveId" clId="{A2DF37EB-5349-4C85-AF29-A50B3479764E}" dt="2026-07-12T14:12:20.432" v="1410" actId="21"/>
          <ac:spMkLst>
            <pc:docMk/>
            <pc:sldMk cId="3645478630" sldId="268"/>
            <ac:spMk id="3" creationId="{6ED3E622-CB09-1362-15C9-BF616871B4C4}"/>
          </ac:spMkLst>
        </pc:spChg>
        <pc:spChg chg="add mod">
          <ac:chgData name="Alexandra-Eva Grigore" userId="759753a0b0cc3540" providerId="LiveId" clId="{A2DF37EB-5349-4C85-AF29-A50B3479764E}" dt="2026-07-12T17:51:18.322" v="1584" actId="1076"/>
          <ac:spMkLst>
            <pc:docMk/>
            <pc:sldMk cId="3645478630" sldId="268"/>
            <ac:spMk id="4" creationId="{4AE4C2E1-97A0-E360-0677-C4B84DC09EB0}"/>
          </ac:spMkLst>
        </pc:spChg>
        <pc:spChg chg="add del mod">
          <ac:chgData name="Alexandra-Eva Grigore" userId="759753a0b0cc3540" providerId="LiveId" clId="{A2DF37EB-5349-4C85-AF29-A50B3479764E}" dt="2026-07-12T14:14:36.243" v="1420" actId="21"/>
          <ac:spMkLst>
            <pc:docMk/>
            <pc:sldMk cId="3645478630" sldId="268"/>
            <ac:spMk id="5" creationId="{2F3EDF19-989F-46E7-B7DA-6969DDAE5D25}"/>
          </ac:spMkLst>
        </pc:spChg>
        <pc:picChg chg="add del mod ord">
          <ac:chgData name="Alexandra-Eva Grigore" userId="759753a0b0cc3540" providerId="LiveId" clId="{A2DF37EB-5349-4C85-AF29-A50B3479764E}" dt="2026-07-12T16:30:05.044" v="1465" actId="478"/>
          <ac:picMkLst>
            <pc:docMk/>
            <pc:sldMk cId="3645478630" sldId="268"/>
            <ac:picMk id="5" creationId="{02909778-BB16-7AF6-1369-6D8DC47FF425}"/>
          </ac:picMkLst>
        </pc:picChg>
        <pc:picChg chg="add mod ord">
          <ac:chgData name="Alexandra-Eva Grigore" userId="759753a0b0cc3540" providerId="LiveId" clId="{A2DF37EB-5349-4C85-AF29-A50B3479764E}" dt="2026-07-12T20:56:27.170" v="2764" actId="14100"/>
          <ac:picMkLst>
            <pc:docMk/>
            <pc:sldMk cId="3645478630" sldId="268"/>
            <ac:picMk id="5" creationId="{398A1E09-B5EA-4270-8DC3-54701CAA50A4}"/>
          </ac:picMkLst>
        </pc:picChg>
        <pc:picChg chg="del mod ord">
          <ac:chgData name="Alexandra-Eva Grigore" userId="759753a0b0cc3540" providerId="LiveId" clId="{A2DF37EB-5349-4C85-AF29-A50B3479764E}" dt="2026-07-12T16:22:53.499" v="1453" actId="478"/>
          <ac:picMkLst>
            <pc:docMk/>
            <pc:sldMk cId="3645478630" sldId="268"/>
            <ac:picMk id="6" creationId="{00000000-0000-0000-0000-000000000000}"/>
          </ac:picMkLst>
        </pc:picChg>
        <pc:picChg chg="add del mod ord">
          <ac:chgData name="Alexandra-Eva Grigore" userId="759753a0b0cc3540" providerId="LiveId" clId="{A2DF37EB-5349-4C85-AF29-A50B3479764E}" dt="2026-07-12T20:55:45.547" v="2760" actId="478"/>
          <ac:picMkLst>
            <pc:docMk/>
            <pc:sldMk cId="3645478630" sldId="268"/>
            <ac:picMk id="8" creationId="{D61A6FFF-9A24-9552-4F91-D8D2C93A8691}"/>
          </ac:picMkLst>
        </pc:picChg>
      </pc:sldChg>
      <pc:sldChg chg="new del">
        <pc:chgData name="Alexandra-Eva Grigore" userId="759753a0b0cc3540" providerId="LiveId" clId="{A2DF37EB-5349-4C85-AF29-A50B3479764E}" dt="2026-07-12T18:22:56.947" v="1904" actId="47"/>
        <pc:sldMkLst>
          <pc:docMk/>
          <pc:sldMk cId="3707737554"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2</a:t>
            </a:fld>
            <a:endParaRPr lang="en-GB"/>
          </a:p>
        </p:txBody>
      </p:sp>
    </p:spTree>
    <p:extLst>
      <p:ext uri="{BB962C8B-B14F-4D97-AF65-F5344CB8AC3E}">
        <p14:creationId xmlns:p14="http://schemas.microsoft.com/office/powerpoint/2010/main" val="709081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of Basil’s Bakery will be incorporated with the proper justifications and the study will also mention the cause and effect of these external market factors in the business. The mentioned bakery unit </a:t>
            </a:r>
            <a:r>
              <a:rPr lang="en-US" sz="1200" kern="1200" dirty="0" err="1">
                <a:solidFill>
                  <a:schemeClr val="tx1"/>
                </a:solidFill>
                <a:effectLst/>
                <a:latin typeface="+mn-lt"/>
                <a:ea typeface="+mn-ea"/>
                <a:cs typeface="+mn-cs"/>
              </a:rPr>
              <a:t>frIn</a:t>
            </a:r>
            <a:r>
              <a:rPr lang="en-US" sz="1200" kern="1200" dirty="0">
                <a:solidFill>
                  <a:schemeClr val="tx1"/>
                </a:solidFill>
                <a:effectLst/>
                <a:latin typeface="+mn-lt"/>
                <a:ea typeface="+mn-ea"/>
                <a:cs typeface="+mn-cs"/>
              </a:rPr>
              <a:t> the above slide, I have tried to explain that different market analysis tools can help business owners to review the external market components. In the following section, the external market environment om 2020, during the lockdown period faced major operational challenges, which has lowered their overall annual sales rates. </a:t>
            </a:r>
            <a:endParaRPr lang="en-IN" sz="1200" kern="1200" dirty="0">
              <a:solidFill>
                <a:schemeClr val="tx1"/>
              </a:solidFill>
              <a:effectLst/>
              <a:latin typeface="+mn-lt"/>
              <a:ea typeface="+mn-ea"/>
              <a:cs typeface="+mn-cs"/>
            </a:endParaRP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3</a:t>
            </a:fld>
            <a:endParaRPr lang="en-GB"/>
          </a:p>
        </p:txBody>
      </p:sp>
    </p:spTree>
    <p:extLst>
      <p:ext uri="{BB962C8B-B14F-4D97-AF65-F5344CB8AC3E}">
        <p14:creationId xmlns:p14="http://schemas.microsoft.com/office/powerpoint/2010/main" val="1196016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In this slide, I have tried to present that despite offering the quality ingredients in their pastries and contemporary styled cakes, from 2020, the selling rates have been noticeably lowered. As per the given scenario, it has been witnessed that the bakery during the period of 2023-2025, has experienced a selling rate approximately 25%.</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4</a:t>
            </a:fld>
            <a:endParaRPr lang="en-GB"/>
          </a:p>
        </p:txBody>
      </p:sp>
    </p:spTree>
    <p:extLst>
      <p:ext uri="{BB962C8B-B14F-4D97-AF65-F5344CB8AC3E}">
        <p14:creationId xmlns:p14="http://schemas.microsoft.com/office/powerpoint/2010/main" val="2255129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In my opinion, I have investigated that Basil’s Bakery has faced major operational roadblock due to the improper strategic initiatives and it has been witnessed that due to the “work from  home” option, the company has simultaneously faced issues related to communication gaps. The “Delivery services” gap has caused the bakery unit to lose the operational credibility standards.  The</a:t>
            </a:r>
            <a:r>
              <a:rPr lang="en-US" sz="1200" b="0" i="0" u="none" strike="noStrike" kern="1200" baseline="0" dirty="0">
                <a:solidFill>
                  <a:schemeClr val="tx1"/>
                </a:solidFill>
                <a:effectLst/>
                <a:latin typeface="Arial" panose="020B0604020202020204" pitchFamily="34" charset="0"/>
                <a:ea typeface="+mn-ea"/>
                <a:cs typeface="Arial" panose="020B0604020202020204" pitchFamily="34" charset="0"/>
              </a:rPr>
              <a:t> 5W2H analysis explained, the bakery unit witnessed below sales up to 25% in 2023-2025. </a:t>
            </a:r>
            <a:endParaRPr lang="en-US" b="0" dirty="0">
              <a:effectLst/>
              <a:latin typeface="Arial" panose="020B0604020202020204" pitchFamily="34" charset="0"/>
              <a:cs typeface="Arial" panose="020B0604020202020204" pitchFamily="34" charset="0"/>
            </a:endParaRPr>
          </a:p>
          <a:p>
            <a:pPr algn="just"/>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5</a:t>
            </a:fld>
            <a:endParaRPr lang="en-GB"/>
          </a:p>
        </p:txBody>
      </p:sp>
    </p:spTree>
    <p:extLst>
      <p:ext uri="{BB962C8B-B14F-4D97-AF65-F5344CB8AC3E}">
        <p14:creationId xmlns:p14="http://schemas.microsoft.com/office/powerpoint/2010/main" val="16130450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6</a:t>
            </a:fld>
            <a:endParaRPr lang="en-GB"/>
          </a:p>
        </p:txBody>
      </p:sp>
    </p:spTree>
    <p:extLst>
      <p:ext uri="{BB962C8B-B14F-4D97-AF65-F5344CB8AC3E}">
        <p14:creationId xmlns:p14="http://schemas.microsoft.com/office/powerpoint/2010/main" val="1602389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7</a:t>
            </a:fld>
            <a:endParaRPr lang="en-GB"/>
          </a:p>
        </p:txBody>
      </p:sp>
    </p:spTree>
    <p:extLst>
      <p:ext uri="{BB962C8B-B14F-4D97-AF65-F5344CB8AC3E}">
        <p14:creationId xmlns:p14="http://schemas.microsoft.com/office/powerpoint/2010/main" val="171604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Through the adoption of the “Fish Bone Analysis”, I have witnessed that the UK bakery unit has gone through notable challenges related to poor customer service and lack of strategic vision. Additionally, the UK bakery unit has the problematic pre-order services, which  has made the brand to reduce the adequate customer support and lowered the bakery unit’s ability to target the diverse customer base. The lack of strategic vision is essential for the corporate units to gain the customer centric values and desirable market returns (</a:t>
            </a:r>
            <a:r>
              <a:rPr lang="en-US" sz="1200" b="0" i="0" u="none" strike="noStrike" kern="1200" dirty="0" err="1">
                <a:solidFill>
                  <a:schemeClr val="tx1"/>
                </a:solidFill>
                <a:effectLst/>
                <a:latin typeface="Arial" panose="020B0604020202020204" pitchFamily="34" charset="0"/>
                <a:ea typeface="+mn-ea"/>
                <a:cs typeface="Arial" panose="020B0604020202020204" pitchFamily="34" charset="0"/>
              </a:rPr>
              <a:t>Tuominen</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a:t>
            </a:r>
            <a:r>
              <a:rPr lang="en-US" sz="1200" b="0" i="1" u="none" strike="noStrike" kern="1200" dirty="0">
                <a:solidFill>
                  <a:schemeClr val="tx1"/>
                </a:solidFill>
                <a:effectLst/>
                <a:latin typeface="Arial" panose="020B0604020202020204" pitchFamily="34" charset="0"/>
                <a:ea typeface="+mn-ea"/>
                <a:cs typeface="Arial" panose="020B0604020202020204" pitchFamily="34" charset="0"/>
              </a:rPr>
              <a:t>et al</a:t>
            </a:r>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 2023).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2264493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Arial" panose="020B0604020202020204" pitchFamily="34" charset="0"/>
                <a:ea typeface="+mn-ea"/>
                <a:cs typeface="Arial" panose="020B0604020202020204" pitchFamily="34" charset="0"/>
              </a:rPr>
              <a:t>In my opinion, Basil’s Bakery has lowered the market share and value through not having the strategic vision and it made the brand to lower the customer-centric competitive values</a:t>
            </a:r>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EAD5EB9-B321-4627-A96C-408748FB7616}" type="slidenum">
              <a:rPr lang="en-GB" smtClean="0"/>
              <a:t>9</a:t>
            </a:fld>
            <a:endParaRPr lang="en-GB"/>
          </a:p>
        </p:txBody>
      </p:sp>
    </p:spTree>
    <p:extLst>
      <p:ext uri="{BB962C8B-B14F-4D97-AF65-F5344CB8AC3E}">
        <p14:creationId xmlns:p14="http://schemas.microsoft.com/office/powerpoint/2010/main" val="61438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10</a:t>
            </a:fld>
            <a:endParaRPr lang="en-GB"/>
          </a:p>
        </p:txBody>
      </p:sp>
    </p:spTree>
    <p:extLst>
      <p:ext uri="{BB962C8B-B14F-4D97-AF65-F5344CB8AC3E}">
        <p14:creationId xmlns:p14="http://schemas.microsoft.com/office/powerpoint/2010/main" val="15971626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11</a:t>
            </a:fld>
            <a:endParaRPr lang="en-GB"/>
          </a:p>
        </p:txBody>
      </p:sp>
    </p:spTree>
    <p:extLst>
      <p:ext uri="{BB962C8B-B14F-4D97-AF65-F5344CB8AC3E}">
        <p14:creationId xmlns:p14="http://schemas.microsoft.com/office/powerpoint/2010/main" val="25755851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432009" y="589935"/>
            <a:ext cx="8427720" cy="5299097"/>
          </a:xfrm>
        </p:spPr>
        <p:txBody>
          <a:bodyPr>
            <a:normAutofit fontScale="90000"/>
          </a:bodyPr>
          <a:lstStyle/>
          <a:p>
            <a:pPr algn="ctr">
              <a:lnSpc>
                <a:spcPct val="150000"/>
              </a:lnSpc>
            </a:pPr>
            <a:r>
              <a:rPr lang="en-GB" sz="3200" b="1" dirty="0">
                <a:latin typeface="Arial" panose="020B0604020202020204" pitchFamily="34" charset="0"/>
                <a:cs typeface="Arial" panose="020B0604020202020204" pitchFamily="34" charset="0"/>
              </a:rPr>
              <a:t>MODULE NAME: </a:t>
            </a:r>
            <a:r>
              <a:rPr lang="en-US" sz="3200" b="1" dirty="0">
                <a:latin typeface="Arial" panose="020B0604020202020204" pitchFamily="34" charset="0"/>
                <a:cs typeface="Arial" panose="020B0604020202020204" pitchFamily="34" charset="0"/>
              </a:rPr>
              <a:t>Problem Solving and Decision Making</a:t>
            </a:r>
            <a:r>
              <a:rPr lang="en-GB" sz="3200" b="1" dirty="0">
                <a:latin typeface="Arial" panose="020B0604020202020204" pitchFamily="34" charset="0"/>
                <a:cs typeface="Arial" panose="020B0604020202020204" pitchFamily="34" charset="0"/>
              </a:rPr>
              <a:t>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MODULE CODE:LCLM4004 </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NAME: ALEXANDRA-EVA GRIGORE</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ID :2524889</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LECTURER:CHARLES OBINWA</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1878832" y="252324"/>
            <a:ext cx="8534401" cy="868680"/>
          </a:xfrm>
        </p:spPr>
        <p:txBody>
          <a:bodyPr/>
          <a:lstStyle/>
          <a:p>
            <a:pPr algn="ctr"/>
            <a:r>
              <a:rPr lang="en-GB" b="1" dirty="0">
                <a:latin typeface="Arial" panose="020B0604020202020204" pitchFamily="34" charset="0"/>
                <a:cs typeface="Arial" panose="020B0604020202020204" pitchFamily="34" charset="0"/>
              </a:rPr>
              <a:t>Table of Contents </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2649285" y="1950079"/>
            <a:ext cx="7604044" cy="4092448"/>
          </a:xfrm>
        </p:spPr>
        <p:txBody>
          <a:bodyPr>
            <a:normAutofit/>
          </a:bodyPr>
          <a:lstStyle/>
          <a:p>
            <a:r>
              <a:rPr lang="en-GB" sz="2400" b="1" dirty="0">
                <a:latin typeface="Arial" panose="020B0604020202020204" pitchFamily="34" charset="0"/>
                <a:cs typeface="Arial" panose="020B0604020202020204" pitchFamily="34" charset="0"/>
              </a:rPr>
              <a:t>Introduction</a:t>
            </a:r>
          </a:p>
          <a:p>
            <a:r>
              <a:rPr lang="en-GB" sz="2400" b="1" dirty="0">
                <a:latin typeface="Arial" panose="020B0604020202020204" pitchFamily="34" charset="0"/>
                <a:cs typeface="Arial" panose="020B0604020202020204" pitchFamily="34" charset="0"/>
              </a:rPr>
              <a:t>Company background</a:t>
            </a:r>
          </a:p>
          <a:p>
            <a:r>
              <a:rPr lang="en-GB" sz="2400" b="1" dirty="0">
                <a:latin typeface="Arial" panose="020B0604020202020204" pitchFamily="34" charset="0"/>
                <a:cs typeface="Arial" panose="020B0604020202020204" pitchFamily="34" charset="0"/>
              </a:rPr>
              <a:t>Problem: nature and scope</a:t>
            </a:r>
          </a:p>
          <a:p>
            <a:r>
              <a:rPr lang="en-GB" sz="2400" b="1" dirty="0">
                <a:latin typeface="Arial" panose="020B0604020202020204" pitchFamily="34" charset="0"/>
                <a:cs typeface="Arial" panose="020B0604020202020204" pitchFamily="34" charset="0"/>
              </a:rPr>
              <a:t>Pestle analysis: Basil’s Bakery</a:t>
            </a:r>
          </a:p>
          <a:p>
            <a:r>
              <a:rPr lang="en-GB" sz="2400" b="1" dirty="0">
                <a:latin typeface="Arial" panose="020B0604020202020204" pitchFamily="34" charset="0"/>
                <a:cs typeface="Arial" panose="020B0604020202020204" pitchFamily="34" charset="0"/>
              </a:rPr>
              <a:t>Cause and effect analysis: Fishbone diagram</a:t>
            </a:r>
          </a:p>
          <a:p>
            <a:r>
              <a:rPr lang="en-GB" sz="2400" b="1" dirty="0">
                <a:latin typeface="Arial" panose="020B0604020202020204" pitchFamily="34" charset="0"/>
                <a:cs typeface="Arial" panose="020B0604020202020204" pitchFamily="34" charset="0"/>
              </a:rPr>
              <a:t>Conclusion</a:t>
            </a:r>
          </a:p>
          <a:p>
            <a:r>
              <a:rPr lang="en-GB" sz="2400" b="1" dirty="0">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pPr algn="ctr"/>
            <a:r>
              <a:rPr lang="en-GB" b="1" dirty="0">
                <a:latin typeface="Arial" panose="020B0604020202020204" pitchFamily="34" charset="0"/>
                <a:cs typeface="Arial" panose="020B0604020202020204" pitchFamily="34" charset="0"/>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2589212" y="1946987"/>
            <a:ext cx="8055078" cy="2761200"/>
          </a:xfrm>
        </p:spPr>
        <p:txBody>
          <a:bodyPr>
            <a:normAutofit/>
          </a:bodyPr>
          <a:lstStyle/>
          <a:p>
            <a:pPr marL="342900" indent="-34290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presentation is about reviewing the external factors that impact Basil’s Bakery’s performing standards in the competitive landscape. </a:t>
            </a:r>
          </a:p>
          <a:p>
            <a:pPr marL="342900" indent="-34290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key concepts that are going to be used here are conducting the PESTLE analysis and will also incorporate the “Cause and Effect Analysis, through Fishbone analysis.</a:t>
            </a:r>
            <a:r>
              <a:rPr lang="en-US" sz="1600" dirty="0">
                <a:latin typeface="Arial" panose="020B0604020202020204" pitchFamily="34" charset="0"/>
                <a:cs typeface="Arial" panose="020B0604020202020204" pitchFamily="34" charset="0"/>
              </a:rPr>
              <a:t> </a:t>
            </a:r>
          </a:p>
          <a:p>
            <a:pPr marL="285750" indent="-28575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Basil’s Bakery is one of the UK based bakery units who provides high quality organic ingredients for his contemporary styled cakes, pastries and breads.</a:t>
            </a:r>
          </a:p>
          <a:p>
            <a:pPr marL="342900" indent="-342900" algn="just" fontAlgn="base">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4977172" y="5405451"/>
            <a:ext cx="2995175" cy="1113995"/>
          </a:xfrm>
          <a:prstGeom prst="rect">
            <a:avLst/>
          </a:prstGeom>
        </p:spPr>
      </p:pic>
      <p:sp>
        <p:nvSpPr>
          <p:cNvPr id="5" name="Rectangle 4"/>
          <p:cNvSpPr/>
          <p:nvPr/>
        </p:nvSpPr>
        <p:spPr>
          <a:xfrm>
            <a:off x="4977172" y="6519446"/>
            <a:ext cx="2924455" cy="338554"/>
          </a:xfrm>
          <a:prstGeom prst="rect">
            <a:avLst/>
          </a:prstGeom>
        </p:spPr>
        <p:txBody>
          <a:bodyPr wrap="none">
            <a:spAutoFit/>
          </a:bodyPr>
          <a:lstStyle/>
          <a:p>
            <a:r>
              <a:rPr lang="en-GB" sz="1600" dirty="0">
                <a:solidFill>
                  <a:srgbClr val="000000"/>
                </a:solidFill>
                <a:latin typeface="Arial" panose="020B0604020202020204" pitchFamily="34" charset="0"/>
                <a:cs typeface="Arial" panose="020B0604020202020204" pitchFamily="34" charset="0"/>
              </a:rPr>
              <a:t>(Source: Basil’s Bakery, 2025)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pPr algn="ctr"/>
            <a:r>
              <a:rPr lang="en-GB" b="1" dirty="0">
                <a:latin typeface="Arial" panose="020B0604020202020204" pitchFamily="34" charset="0"/>
                <a:cs typeface="Arial" panose="020B0604020202020204" pitchFamily="34" charset="0"/>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824082" y="2158280"/>
            <a:ext cx="4311248" cy="2885669"/>
          </a:xfrm>
        </p:spPr>
        <p:txBody>
          <a:bodyPr>
            <a:normAutofit/>
          </a:bodyPr>
          <a:lstStyle/>
          <a:p>
            <a:pPr marL="342900" indent="-34290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Basil’s Bakery was founded in 2015 and the key owners of the business are </a:t>
            </a:r>
          </a:p>
          <a:p>
            <a:pPr marL="342900" indent="-34290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company sells the diverse range of contemporary styled cakes, breads and pastries, which values the tasty options for the customers. </a:t>
            </a:r>
          </a:p>
          <a:p>
            <a:pPr marL="342900" indent="-34290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 2020, the identified company’s footfall and sales decreased significantly, during 2023-2025, the sales figure of the business stagnated at below 25%</a:t>
            </a:r>
          </a:p>
          <a:p>
            <a:pPr marL="342900" indent="-342900" algn="just">
              <a:buFont typeface="Arial" panose="020B0604020202020204" pitchFamily="34" charset="0"/>
              <a:buChar char="•"/>
            </a:pPr>
            <a:endParaRPr lang="en-GB" sz="1600" b="1" dirty="0">
              <a:solidFill>
                <a:srgbClr val="FF000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551175" y="2158281"/>
            <a:ext cx="3650823" cy="303682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5" name="Rectangle 4"/>
          <p:cNvSpPr/>
          <p:nvPr/>
        </p:nvSpPr>
        <p:spPr>
          <a:xfrm>
            <a:off x="7740984" y="5333078"/>
            <a:ext cx="2924455" cy="338554"/>
          </a:xfrm>
          <a:prstGeom prst="rect">
            <a:avLst/>
          </a:prstGeom>
        </p:spPr>
        <p:txBody>
          <a:bodyPr wrap="none">
            <a:spAutoFit/>
          </a:bodyPr>
          <a:lstStyle/>
          <a:p>
            <a:r>
              <a:rPr lang="en-GB" sz="1600" dirty="0">
                <a:solidFill>
                  <a:srgbClr val="000000"/>
                </a:solidFill>
                <a:latin typeface="Arial" panose="020B0604020202020204" pitchFamily="34" charset="0"/>
                <a:cs typeface="Arial" panose="020B0604020202020204" pitchFamily="34" charset="0"/>
              </a:rPr>
              <a:t>(Source: Basil’s Bakery, 2025)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30219" y="271286"/>
            <a:ext cx="8915399" cy="713232"/>
          </a:xfrm>
        </p:spPr>
        <p:txBody>
          <a:bodyPr/>
          <a:lstStyle/>
          <a:p>
            <a:r>
              <a:rPr lang="en-GB" b="1" dirty="0">
                <a:latin typeface="Arial" panose="020B0604020202020204" pitchFamily="34" charset="0"/>
                <a:cs typeface="Arial" panose="020B0604020202020204" pitchFamily="34" charset="0"/>
              </a:rPr>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2463575" y="1293515"/>
            <a:ext cx="6520520" cy="4780238"/>
          </a:xfrm>
        </p:spPr>
        <p:txBody>
          <a:bodyPr>
            <a:noAutofit/>
          </a:bodyPr>
          <a:lstStyle/>
          <a:p>
            <a:pPr algn="just" fontAlgn="base">
              <a:spcBef>
                <a:spcPts val="0"/>
              </a:spcBef>
            </a:pPr>
            <a:r>
              <a:rPr lang="en-US" sz="1600" b="1" dirty="0">
                <a:solidFill>
                  <a:schemeClr val="tx1"/>
                </a:solidFill>
                <a:latin typeface="Arial" panose="020B0604020202020204" pitchFamily="34" charset="0"/>
                <a:cs typeface="Arial" panose="020B0604020202020204" pitchFamily="34" charset="0"/>
              </a:rPr>
              <a:t>What </a:t>
            </a:r>
          </a:p>
          <a:p>
            <a:pPr algn="just">
              <a:spcBef>
                <a:spcPts val="0"/>
              </a:spcBef>
            </a:pPr>
            <a:r>
              <a:rPr lang="en-US" sz="1600" dirty="0">
                <a:solidFill>
                  <a:schemeClr val="tx1"/>
                </a:solidFill>
                <a:latin typeface="Arial" panose="020B0604020202020204" pitchFamily="34" charset="0"/>
                <a:cs typeface="Arial" panose="020B0604020202020204" pitchFamily="34" charset="0"/>
              </a:rPr>
              <a:t>     The  problem is  the sales since 2015 </a:t>
            </a:r>
            <a:r>
              <a:rPr lang="en-GB" sz="1600" dirty="0">
                <a:solidFill>
                  <a:schemeClr val="tx1"/>
                </a:solidFill>
                <a:latin typeface="Arial" panose="020B0604020202020204" pitchFamily="34" charset="0"/>
                <a:cs typeface="Arial" panose="020B0604020202020204" pitchFamily="34" charset="0"/>
              </a:rPr>
              <a:t>, with a 25% drop in 2023–2025</a:t>
            </a:r>
            <a:r>
              <a:rPr lang="en-GB" sz="1600" dirty="0">
                <a:solidFill>
                  <a:schemeClr val="tx1"/>
                </a:solidFill>
              </a:rPr>
              <a:t>.</a:t>
            </a:r>
            <a:endParaRPr lang="en-US" sz="1600" dirty="0">
              <a:solidFill>
                <a:schemeClr val="tx1"/>
              </a:solidFill>
              <a:latin typeface="Arial" panose="020B0604020202020204" pitchFamily="34" charset="0"/>
              <a:cs typeface="Arial" panose="020B0604020202020204" pitchFamily="34" charset="0"/>
            </a:endParaRPr>
          </a:p>
          <a:p>
            <a:pPr algn="just" fontAlgn="base">
              <a:spcBef>
                <a:spcPts val="0"/>
              </a:spcBef>
            </a:pPr>
            <a:r>
              <a:rPr lang="en-US" sz="1600" b="1" dirty="0">
                <a:solidFill>
                  <a:schemeClr val="tx1"/>
                </a:solidFill>
                <a:latin typeface="Arial" panose="020B0604020202020204" pitchFamily="34" charset="0"/>
                <a:cs typeface="Arial" panose="020B0604020202020204" pitchFamily="34" charset="0"/>
              </a:rPr>
              <a:t>Who</a:t>
            </a:r>
          </a:p>
          <a:p>
            <a:pPr algn="just" fontAlgn="base">
              <a:spcBef>
                <a:spcPts val="0"/>
              </a:spcBef>
            </a:pPr>
            <a:r>
              <a:rPr lang="en-GB" sz="1600" dirty="0">
                <a:solidFill>
                  <a:schemeClr val="tx1"/>
                </a:solidFill>
                <a:latin typeface="Arial" panose="020B0604020202020204" pitchFamily="34" charset="0"/>
                <a:cs typeface="Arial" panose="020B0604020202020204" pitchFamily="34" charset="0"/>
              </a:rPr>
              <a:t>     The issue affects Basil’s Bakery’s management and operational staff, who must address the decline and adapt the business model.</a:t>
            </a:r>
          </a:p>
          <a:p>
            <a:pPr algn="just" fontAlgn="base">
              <a:spcBef>
                <a:spcPts val="0"/>
              </a:spcBef>
            </a:pPr>
            <a:r>
              <a:rPr lang="en-US" sz="1600" b="1" dirty="0">
                <a:solidFill>
                  <a:schemeClr val="tx1"/>
                </a:solidFill>
                <a:latin typeface="Arial" panose="020B0604020202020204" pitchFamily="34" charset="0"/>
                <a:cs typeface="Arial" panose="020B0604020202020204" pitchFamily="34" charset="0"/>
              </a:rPr>
              <a:t>Where</a:t>
            </a:r>
          </a:p>
          <a:p>
            <a:pPr marL="263525" indent="-263525" algn="just">
              <a:spcBef>
                <a:spcPts val="0"/>
              </a:spcBef>
            </a:pPr>
            <a:r>
              <a:rPr lang="en-US" sz="1600" dirty="0">
                <a:solidFill>
                  <a:schemeClr val="tx1"/>
                </a:solidFill>
                <a:latin typeface="Arial" panose="020B0604020202020204" pitchFamily="34" charset="0"/>
                <a:cs typeface="Arial" panose="020B0604020202020204" pitchFamily="34" charset="0"/>
              </a:rPr>
              <a:t>     The situation occurs at the company named “Basil’s Bakery”.</a:t>
            </a:r>
          </a:p>
          <a:p>
            <a:pPr algn="just">
              <a:spcBef>
                <a:spcPts val="0"/>
              </a:spcBef>
            </a:pPr>
            <a:r>
              <a:rPr lang="en-US" sz="1600" b="1" dirty="0">
                <a:solidFill>
                  <a:schemeClr val="tx1"/>
                </a:solidFill>
                <a:latin typeface="Arial" panose="020B0604020202020204" pitchFamily="34" charset="0"/>
                <a:cs typeface="Arial" panose="020B0604020202020204" pitchFamily="34" charset="0"/>
              </a:rPr>
              <a:t>When</a:t>
            </a:r>
          </a:p>
          <a:p>
            <a:pPr algn="just">
              <a:spcBef>
                <a:spcPts val="0"/>
              </a:spcBef>
            </a:pPr>
            <a:r>
              <a:rPr lang="en-US" sz="1600" b="1" dirty="0">
                <a:solidFill>
                  <a:schemeClr val="tx1"/>
                </a:solidFill>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2023 -2025</a:t>
            </a:r>
          </a:p>
          <a:p>
            <a:pPr algn="just">
              <a:spcBef>
                <a:spcPts val="0"/>
              </a:spcBef>
            </a:pPr>
            <a:r>
              <a:rPr lang="en-US" sz="1600" b="1" dirty="0">
                <a:solidFill>
                  <a:schemeClr val="tx1"/>
                </a:solidFill>
                <a:latin typeface="Arial" panose="020B0604020202020204" pitchFamily="34" charset="0"/>
                <a:cs typeface="Arial" panose="020B0604020202020204" pitchFamily="34" charset="0"/>
              </a:rPr>
              <a:t>Why</a:t>
            </a:r>
          </a:p>
          <a:p>
            <a:pPr algn="just">
              <a:spcBef>
                <a:spcPts val="0"/>
              </a:spcBef>
            </a:pPr>
            <a:r>
              <a:rPr lang="en-US" sz="1600" dirty="0">
                <a:solidFill>
                  <a:schemeClr val="tx1"/>
                </a:solidFill>
                <a:latin typeface="Arial" panose="020B0604020202020204" pitchFamily="34" charset="0"/>
                <a:cs typeface="Arial" panose="020B0604020202020204" pitchFamily="34" charset="0"/>
              </a:rPr>
              <a:t>     Less customers coming in due to shop closure. </a:t>
            </a:r>
          </a:p>
          <a:p>
            <a:pPr algn="just">
              <a:spcBef>
                <a:spcPts val="0"/>
              </a:spcBef>
            </a:pPr>
            <a:r>
              <a:rPr lang="en-US" sz="1600" dirty="0">
                <a:solidFill>
                  <a:schemeClr val="tx1"/>
                </a:solidFill>
                <a:latin typeface="Arial" panose="020B0604020202020204" pitchFamily="34" charset="0"/>
                <a:cs typeface="Arial" panose="020B0604020202020204" pitchFamily="34" charset="0"/>
              </a:rPr>
              <a:t>     Work from home limiting customer bases </a:t>
            </a:r>
          </a:p>
          <a:p>
            <a:pPr algn="just">
              <a:spcBef>
                <a:spcPts val="0"/>
              </a:spcBef>
            </a:pPr>
            <a:r>
              <a:rPr lang="en-US" sz="1600" b="1" dirty="0">
                <a:solidFill>
                  <a:schemeClr val="tx1"/>
                </a:solidFill>
                <a:latin typeface="Arial" panose="020B0604020202020204" pitchFamily="34" charset="0"/>
                <a:cs typeface="Arial" panose="020B0604020202020204" pitchFamily="34" charset="0"/>
              </a:rPr>
              <a:t>How?</a:t>
            </a:r>
          </a:p>
          <a:p>
            <a:pPr algn="just">
              <a:spcBef>
                <a:spcPts val="0"/>
              </a:spcBef>
            </a:pPr>
            <a:r>
              <a:rPr lang="en-US" sz="1600" dirty="0">
                <a:solidFill>
                  <a:schemeClr val="tx1"/>
                </a:solidFill>
                <a:latin typeface="Arial" panose="020B0604020202020204" pitchFamily="34" charset="0"/>
                <a:cs typeface="Arial" panose="020B0604020202020204" pitchFamily="34" charset="0"/>
              </a:rPr>
              <a:t>     No delivery system</a:t>
            </a:r>
          </a:p>
          <a:p>
            <a:pPr algn="just">
              <a:spcBef>
                <a:spcPts val="0"/>
              </a:spcBef>
            </a:pPr>
            <a:r>
              <a:rPr lang="en-US" sz="1600" dirty="0">
                <a:solidFill>
                  <a:schemeClr val="tx1"/>
                </a:solidFill>
                <a:latin typeface="Arial" panose="020B0604020202020204" pitchFamily="34" charset="0"/>
                <a:cs typeface="Arial" panose="020B0604020202020204" pitchFamily="34" charset="0"/>
              </a:rPr>
              <a:t>     No online ordering process</a:t>
            </a:r>
          </a:p>
          <a:p>
            <a:pPr algn="just">
              <a:spcBef>
                <a:spcPts val="0"/>
              </a:spcBef>
            </a:pPr>
            <a:r>
              <a:rPr lang="en-US" sz="1600" b="1" dirty="0">
                <a:solidFill>
                  <a:schemeClr val="tx1"/>
                </a:solidFill>
                <a:latin typeface="Arial" panose="020B0604020202020204" pitchFamily="34" charset="0"/>
                <a:cs typeface="Arial" panose="020B0604020202020204" pitchFamily="34" charset="0"/>
              </a:rPr>
              <a:t>How much? </a:t>
            </a:r>
          </a:p>
          <a:p>
            <a:pPr marL="263525" algn="just">
              <a:spcBef>
                <a:spcPts val="0"/>
              </a:spcBef>
            </a:pPr>
            <a:r>
              <a:rPr lang="en-US" sz="1600" dirty="0">
                <a:solidFill>
                  <a:schemeClr val="tx1"/>
                </a:solidFill>
                <a:latin typeface="Arial" panose="020B0604020202020204" pitchFamily="34" charset="0"/>
                <a:cs typeface="Arial" panose="020B0604020202020204" pitchFamily="34" charset="0"/>
              </a:rPr>
              <a:t> Lower sales by 25% in 2023-2025. </a:t>
            </a:r>
          </a:p>
          <a:p>
            <a:pPr algn="just">
              <a:lnSpc>
                <a:spcPct val="150000"/>
              </a:lnSpc>
            </a:pPr>
            <a:br>
              <a:rPr lang="en-US" dirty="0">
                <a:solidFill>
                  <a:schemeClr val="tx1"/>
                </a:solidFill>
                <a:latin typeface="Arial" panose="020B0604020202020204" pitchFamily="34" charset="0"/>
                <a:cs typeface="Arial" panose="020B0604020202020204" pitchFamily="34" charset="0"/>
              </a:rPr>
            </a:br>
            <a:endParaRPr lang="en-GB" b="1"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A8A4668-2237-C273-B3CF-A9FB41C776B3}"/>
              </a:ext>
            </a:extLst>
          </p:cNvPr>
          <p:cNvPicPr>
            <a:picLocks noChangeAspect="1"/>
          </p:cNvPicPr>
          <p:nvPr/>
        </p:nvPicPr>
        <p:blipFill>
          <a:blip r:embed="rId3"/>
          <a:stretch>
            <a:fillRect/>
          </a:stretch>
        </p:blipFill>
        <p:spPr>
          <a:xfrm>
            <a:off x="8984095" y="2227512"/>
            <a:ext cx="2775782" cy="5469365"/>
          </a:xfrm>
          <a:prstGeom prst="rect">
            <a:avLst/>
          </a:prstGeom>
        </p:spPr>
      </p:pic>
      <p:sp>
        <p:nvSpPr>
          <p:cNvPr id="6" name="TextBox 5">
            <a:extLst>
              <a:ext uri="{FF2B5EF4-FFF2-40B4-BE49-F238E27FC236}">
                <a16:creationId xmlns:a16="http://schemas.microsoft.com/office/drawing/2014/main" id="{EB550FF5-510D-F27F-2457-0A0B2A7136DF}"/>
              </a:ext>
            </a:extLst>
          </p:cNvPr>
          <p:cNvSpPr txBox="1"/>
          <p:nvPr/>
        </p:nvSpPr>
        <p:spPr>
          <a:xfrm>
            <a:off x="8984095" y="5223510"/>
            <a:ext cx="2972553"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(Source: </a:t>
            </a:r>
            <a:r>
              <a:rPr lang="en-GB" sz="1600" dirty="0" err="1">
                <a:latin typeface="Arial" panose="020B0604020202020204" pitchFamily="34" charset="0"/>
                <a:cs typeface="Arial" panose="020B0604020202020204" pitchFamily="34" charset="0"/>
              </a:rPr>
              <a:t>Mktg.doctor</a:t>
            </a:r>
            <a:r>
              <a:rPr lang="en-GB" sz="1600" dirty="0">
                <a:latin typeface="Arial" panose="020B0604020202020204" pitchFamily="34" charset="0"/>
                <a:cs typeface="Arial" panose="020B0604020202020204" pitchFamily="34" charset="0"/>
              </a:rPr>
              <a:t>, 2020)</a:t>
            </a:r>
          </a:p>
          <a:p>
            <a:endParaRPr lang="en-GB" sz="1600" dirty="0"/>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5"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2"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3"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4"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5"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6"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7"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8"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9"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0"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2" name="Group 21">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41"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5"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5"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6"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7"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8"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1"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2"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3"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4"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6" name="Rectangle 35">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60" name="Rectangle 5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6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63"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64"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65"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GB"/>
          </a:p>
        </p:txBody>
      </p:sp>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a:solidFill>
                  <a:srgbClr val="FFFFFF"/>
                </a:solidFill>
              </a:rPr>
              <a:t>PESTLE ANALYSIS: Basil’s Bakery</a:t>
            </a:r>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7712032" y="804334"/>
            <a:ext cx="3675634" cy="5249332"/>
          </a:xfrm>
        </p:spPr>
        <p:txBody>
          <a:bodyPr vert="horz" lIns="91440" tIns="45720" rIns="91440" bIns="45720" rtlCol="0" anchor="ctr">
            <a:normAutofit/>
          </a:bodyPr>
          <a:lstStyle/>
          <a:p>
            <a:r>
              <a:rPr lang="en-US" sz="1800" b="1">
                <a:solidFill>
                  <a:schemeClr val="tx1"/>
                </a:solidFill>
              </a:rPr>
              <a:t>Political</a:t>
            </a:r>
          </a:p>
          <a:p>
            <a:r>
              <a:rPr lang="en-US" sz="1800">
                <a:solidFill>
                  <a:schemeClr val="tx1"/>
                </a:solidFill>
              </a:rPr>
              <a:t>Post‑Brexit border checks</a:t>
            </a:r>
          </a:p>
          <a:p>
            <a:r>
              <a:rPr lang="en-US" sz="1800">
                <a:solidFill>
                  <a:schemeClr val="tx1"/>
                </a:solidFill>
              </a:rPr>
              <a:t>UK food‑trade regulations </a:t>
            </a:r>
          </a:p>
          <a:p>
            <a:r>
              <a:rPr lang="en-US" sz="1800" b="1">
                <a:solidFill>
                  <a:schemeClr val="tx1"/>
                </a:solidFill>
              </a:rPr>
              <a:t>Economic</a:t>
            </a:r>
          </a:p>
          <a:p>
            <a:r>
              <a:rPr lang="en-US" sz="1800">
                <a:solidFill>
                  <a:schemeClr val="tx1"/>
                </a:solidFill>
              </a:rPr>
              <a:t>Energy crisis raises production costs. </a:t>
            </a:r>
          </a:p>
          <a:p>
            <a:r>
              <a:rPr lang="en-US" sz="1800">
                <a:solidFill>
                  <a:schemeClr val="tx1"/>
                </a:solidFill>
              </a:rPr>
              <a:t>Higher living and labour costs push bakery prices up.</a:t>
            </a:r>
          </a:p>
          <a:p>
            <a:r>
              <a:rPr lang="en-US" sz="1800" b="1">
                <a:solidFill>
                  <a:schemeClr val="tx1"/>
                </a:solidFill>
              </a:rPr>
              <a:t>Social</a:t>
            </a:r>
          </a:p>
          <a:p>
            <a:r>
              <a:rPr lang="en-US" sz="1800">
                <a:solidFill>
                  <a:schemeClr val="tx1"/>
                </a:solidFill>
              </a:rPr>
              <a:t>Since after COVID-19 people are now enjoying online purchasing.</a:t>
            </a:r>
          </a:p>
          <a:p>
            <a:r>
              <a:rPr lang="en-US" sz="1800">
                <a:solidFill>
                  <a:schemeClr val="tx1"/>
                </a:solidFill>
              </a:rPr>
              <a:t>People prefer affordable daily treats instead of expensive dining/eating .</a:t>
            </a:r>
          </a:p>
          <a:p>
            <a:pPr fontAlgn="base"/>
            <a:endParaRPr lang="en-US" sz="1800">
              <a:solidFill>
                <a:schemeClr val="tx1"/>
              </a:solidFill>
            </a:endParaRPr>
          </a:p>
          <a:p>
            <a:endParaRPr lang="en-US" sz="1800" b="1">
              <a:solidFill>
                <a:schemeClr val="tx1"/>
              </a:solidFill>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2592925" y="624110"/>
            <a:ext cx="8911687" cy="1280890"/>
          </a:xfrm>
        </p:spPr>
        <p:txBody>
          <a:bodyPr>
            <a:normAutofit/>
          </a:bodyPr>
          <a:lstStyle/>
          <a:p>
            <a:r>
              <a:rPr lang="en-GB" b="1">
                <a:latin typeface="Arial" panose="020B0604020202020204" pitchFamily="34" charset="0"/>
                <a:cs typeface="Arial" panose="020B0604020202020204" pitchFamily="34" charset="0"/>
              </a:rPr>
              <a:t>PESTLE ANALYSIS: Basil’s Bakery</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75" name="Content Placeholder 2">
            <a:extLst>
              <a:ext uri="{FF2B5EF4-FFF2-40B4-BE49-F238E27FC236}">
                <a16:creationId xmlns:a16="http://schemas.microsoft.com/office/drawing/2014/main" id="{C71705AF-A114-46D3-808C-4A69D3AE5A69}"/>
              </a:ext>
            </a:extLst>
          </p:cNvPr>
          <p:cNvSpPr>
            <a:spLocks noGrp="1"/>
          </p:cNvSpPr>
          <p:nvPr>
            <p:ph idx="1"/>
          </p:nvPr>
        </p:nvSpPr>
        <p:spPr>
          <a:xfrm>
            <a:off x="2589212" y="2125362"/>
            <a:ext cx="5835121" cy="3785860"/>
          </a:xfrm>
        </p:spPr>
        <p:txBody>
          <a:bodyPr>
            <a:normAutofit/>
          </a:bodyPr>
          <a:lstStyle/>
          <a:p>
            <a:pPr marL="0" indent="0">
              <a:lnSpc>
                <a:spcPct val="90000"/>
              </a:lnSpc>
              <a:buClr>
                <a:srgbClr val="DDA954"/>
              </a:buClr>
              <a:buNone/>
            </a:pPr>
            <a:r>
              <a:rPr lang="en-GB" b="1" dirty="0">
                <a:latin typeface="Arial" panose="020B0604020202020204" pitchFamily="34" charset="0"/>
                <a:cs typeface="Arial" panose="020B0604020202020204" pitchFamily="34" charset="0"/>
              </a:rPr>
              <a:t>Technological</a:t>
            </a:r>
          </a:p>
          <a:p>
            <a:pPr lvl="1">
              <a:lnSpc>
                <a:spcPct val="90000"/>
              </a:lnSpc>
              <a:buClr>
                <a:srgbClr val="DDA954"/>
              </a:buClr>
            </a:pPr>
            <a:r>
              <a:rPr lang="en-GB" dirty="0">
                <a:latin typeface="Arial" panose="020B0604020202020204" pitchFamily="34" charset="0"/>
                <a:cs typeface="Arial" panose="020B0604020202020204" pitchFamily="34" charset="0"/>
              </a:rPr>
              <a:t>Investing in technology that reduces costs and extends product shelf life.</a:t>
            </a:r>
          </a:p>
          <a:p>
            <a:pPr lvl="1">
              <a:lnSpc>
                <a:spcPct val="90000"/>
              </a:lnSpc>
              <a:buClr>
                <a:srgbClr val="DDA954"/>
              </a:buClr>
            </a:pPr>
            <a:r>
              <a:rPr lang="en-GB" dirty="0">
                <a:latin typeface="Arial" panose="020B0604020202020204" pitchFamily="34" charset="0"/>
                <a:cs typeface="Arial" panose="020B0604020202020204" pitchFamily="34" charset="0"/>
              </a:rPr>
              <a:t>No online  presence</a:t>
            </a:r>
          </a:p>
          <a:p>
            <a:pPr marL="0" indent="0">
              <a:lnSpc>
                <a:spcPct val="90000"/>
              </a:lnSpc>
              <a:buClr>
                <a:srgbClr val="DDA954"/>
              </a:buClr>
              <a:buNone/>
            </a:pPr>
            <a:r>
              <a:rPr lang="en-GB" b="1" dirty="0">
                <a:latin typeface="Arial" panose="020B0604020202020204" pitchFamily="34" charset="0"/>
                <a:cs typeface="Arial" panose="020B0604020202020204" pitchFamily="34" charset="0"/>
              </a:rPr>
              <a:t>Legal</a:t>
            </a:r>
          </a:p>
          <a:p>
            <a:pPr lvl="1">
              <a:lnSpc>
                <a:spcPct val="90000"/>
              </a:lnSpc>
              <a:buClr>
                <a:srgbClr val="DDA954"/>
              </a:buClr>
            </a:pPr>
            <a:r>
              <a:rPr lang="en-GB" dirty="0">
                <a:latin typeface="Arial" panose="020B0604020202020204" pitchFamily="34" charset="0"/>
                <a:cs typeface="Arial" panose="020B0604020202020204" pitchFamily="34" charset="0"/>
              </a:rPr>
              <a:t>Bread and Flour Regulations (1998) require added minerals/vitamins.</a:t>
            </a:r>
          </a:p>
          <a:p>
            <a:pPr lvl="1">
              <a:lnSpc>
                <a:spcPct val="90000"/>
              </a:lnSpc>
              <a:buClr>
                <a:srgbClr val="DDA954"/>
              </a:buClr>
            </a:pPr>
            <a:r>
              <a:rPr lang="en-GB" dirty="0">
                <a:latin typeface="Arial" panose="020B0604020202020204" pitchFamily="34" charset="0"/>
                <a:cs typeface="Arial" panose="020B0604020202020204" pitchFamily="34" charset="0"/>
              </a:rPr>
              <a:t>Food, </a:t>
            </a:r>
            <a:r>
              <a:rPr lang="en-GB" dirty="0" err="1">
                <a:latin typeface="Arial" panose="020B0604020202020204" pitchFamily="34" charset="0"/>
                <a:cs typeface="Arial" panose="020B0604020202020204" pitchFamily="34" charset="0"/>
              </a:rPr>
              <a:t>Heatlh</a:t>
            </a:r>
            <a:r>
              <a:rPr lang="en-GB" dirty="0">
                <a:latin typeface="Arial" panose="020B0604020202020204" pitchFamily="34" charset="0"/>
                <a:cs typeface="Arial" panose="020B0604020202020204" pitchFamily="34" charset="0"/>
              </a:rPr>
              <a:t> and Safety standard.</a:t>
            </a:r>
          </a:p>
          <a:p>
            <a:pPr marL="0" indent="0">
              <a:lnSpc>
                <a:spcPct val="90000"/>
              </a:lnSpc>
              <a:buClr>
                <a:srgbClr val="DDA954"/>
              </a:buClr>
              <a:buNone/>
            </a:pPr>
            <a:r>
              <a:rPr lang="en-GB" b="1" dirty="0">
                <a:latin typeface="Arial" panose="020B0604020202020204" pitchFamily="34" charset="0"/>
                <a:cs typeface="Arial" panose="020B0604020202020204" pitchFamily="34" charset="0"/>
              </a:rPr>
              <a:t>Environmental</a:t>
            </a:r>
          </a:p>
          <a:p>
            <a:pPr lvl="1">
              <a:lnSpc>
                <a:spcPct val="90000"/>
              </a:lnSpc>
              <a:buClr>
                <a:srgbClr val="DDA954"/>
              </a:buClr>
            </a:pPr>
            <a:r>
              <a:rPr lang="en-GB" dirty="0">
                <a:latin typeface="Arial" panose="020B0604020202020204" pitchFamily="34" charset="0"/>
                <a:cs typeface="Arial" panose="020B0604020202020204" pitchFamily="34" charset="0"/>
              </a:rPr>
              <a:t>UK bakery units emit ~570,000 tonnes of CO₂ yearly. </a:t>
            </a:r>
          </a:p>
          <a:p>
            <a:pPr lvl="1">
              <a:lnSpc>
                <a:spcPct val="90000"/>
              </a:lnSpc>
              <a:buClr>
                <a:srgbClr val="DDA954"/>
              </a:buClr>
            </a:pPr>
            <a:r>
              <a:rPr lang="en-GB" dirty="0">
                <a:solidFill>
                  <a:schemeClr val="tx1"/>
                </a:solidFill>
                <a:latin typeface="Arial" panose="020B0604020202020204" pitchFamily="34" charset="0"/>
                <a:cs typeface="Arial" panose="020B0604020202020204" pitchFamily="34" charset="0"/>
              </a:rPr>
              <a:t>Climate change impacts</a:t>
            </a:r>
            <a:r>
              <a:rPr lang="en-GB" dirty="0">
                <a:latin typeface="Arial" panose="020B0604020202020204" pitchFamily="34" charset="0"/>
                <a:cs typeface="Arial" panose="020B0604020202020204" pitchFamily="34" charset="0"/>
              </a:rPr>
              <a:t>.</a:t>
            </a:r>
          </a:p>
          <a:p>
            <a:pPr marL="0" indent="0">
              <a:lnSpc>
                <a:spcPct val="90000"/>
              </a:lnSpc>
              <a:buClr>
                <a:srgbClr val="DDA954"/>
              </a:buClr>
              <a:buNone/>
            </a:pPr>
            <a:endParaRPr lang="en-GB" b="1" dirty="0">
              <a:latin typeface="Arial" panose="020B0604020202020204" pitchFamily="34" charset="0"/>
              <a:cs typeface="Arial" panose="020B0604020202020204" pitchFamily="34" charset="0"/>
            </a:endParaRPr>
          </a:p>
        </p:txBody>
      </p:sp>
      <p:pic>
        <p:nvPicPr>
          <p:cNvPr id="86" name="Picture 85" descr="Breads on display">
            <a:extLst>
              <a:ext uri="{FF2B5EF4-FFF2-40B4-BE49-F238E27FC236}">
                <a16:creationId xmlns:a16="http://schemas.microsoft.com/office/drawing/2014/main" id="{B75D3847-433B-6FA6-6A6D-2CEE8436A4FE}"/>
              </a:ext>
            </a:extLst>
          </p:cNvPr>
          <p:cNvPicPr>
            <a:picLocks noChangeAspect="1"/>
          </p:cNvPicPr>
          <p:nvPr/>
        </p:nvPicPr>
        <p:blipFill>
          <a:blip r:embed="rId3"/>
          <a:srcRect l="26842" r="34590" b="-1"/>
          <a:stretch>
            <a:fillRect/>
          </a:stretch>
        </p:blipFill>
        <p:spPr>
          <a:xfrm>
            <a:off x="8988192" y="2129586"/>
            <a:ext cx="2159678" cy="3737814"/>
          </a:xfrm>
          <a:prstGeom prst="rect">
            <a:avLst/>
          </a:prstGeom>
        </p:spPr>
      </p:pic>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98A1E09-B5EA-4270-8DC3-54701CAA50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542109" y="449733"/>
            <a:ext cx="11371876" cy="1054737"/>
          </a:xfrm>
        </p:spPr>
        <p:txBody>
          <a:bodyPr>
            <a:normAutofit/>
          </a:bodyPr>
          <a:lstStyle/>
          <a:p>
            <a:endParaRPr lang="en-US" sz="4400" dirty="0">
              <a:solidFill>
                <a:srgbClr val="000000"/>
              </a:solidFill>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AE4C2E1-97A0-E360-0677-C4B84DC09EB0}"/>
              </a:ext>
            </a:extLst>
          </p:cNvPr>
          <p:cNvSpPr txBox="1"/>
          <p:nvPr/>
        </p:nvSpPr>
        <p:spPr>
          <a:xfrm>
            <a:off x="141436" y="5598248"/>
            <a:ext cx="11909128" cy="1381672"/>
          </a:xfrm>
          <a:prstGeom prst="rect">
            <a:avLst/>
          </a:prstGeom>
          <a:noFill/>
        </p:spPr>
        <p:txBody>
          <a:bodyPr wrap="square" rtlCol="0">
            <a:spAutoFit/>
          </a:bodyPr>
          <a:lstStyle/>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The causes that are identified in the fish bone analysis are delayed in customer service and gap between the customer demands.</a:t>
            </a:r>
          </a:p>
          <a:p>
            <a:pPr marL="285750" indent="-285750" algn="just" fontAlgn="base">
              <a:buFont typeface="Arial" panose="020B0604020202020204" pitchFamily="34" charset="0"/>
              <a:buChar char="•"/>
            </a:pPr>
            <a:r>
              <a:rPr lang="en-US" sz="1400" dirty="0">
                <a:latin typeface="Arial" panose="020B0604020202020204" pitchFamily="34" charset="0"/>
                <a:cs typeface="Arial" panose="020B0604020202020204" pitchFamily="34" charset="0"/>
              </a:rPr>
              <a:t>Fish Bone Analysis is one of the effective tools that specify, explore and identify all the root causes of a particular problem (</a:t>
            </a:r>
            <a:r>
              <a:rPr lang="en-US" sz="1400" dirty="0" err="1">
                <a:latin typeface="Arial" panose="020B0604020202020204" pitchFamily="34" charset="0"/>
                <a:cs typeface="Arial" panose="020B0604020202020204" pitchFamily="34" charset="0"/>
              </a:rPr>
              <a:t>Sakdiyah</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2022). </a:t>
            </a:r>
          </a:p>
          <a:p>
            <a:pPr marL="285750" indent="-285750" algn="jus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dirty="0"/>
          </a:p>
          <a:p>
            <a:r>
              <a:rPr lang="en-US" sz="1400" dirty="0">
                <a:latin typeface="Arial" panose="020B0604020202020204" pitchFamily="34" charset="0"/>
                <a:cs typeface="Arial" panose="020B0604020202020204" pitchFamily="34" charset="0"/>
              </a:rPr>
              <a:t> </a:t>
            </a:r>
          </a:p>
          <a:p>
            <a:endParaRPr lang="en-GB" sz="1400"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pPr algn="ctr"/>
            <a:r>
              <a:rPr lang="en-GB" b="1" dirty="0">
                <a:latin typeface="Arial" panose="020B0604020202020204" pitchFamily="34" charset="0"/>
                <a:cs typeface="Arial" panose="020B0604020202020204" pitchFamily="34" charset="0"/>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96066" y="1856232"/>
            <a:ext cx="9808546" cy="4160520"/>
          </a:xfrm>
        </p:spPr>
        <p:txBody>
          <a:bodyPr>
            <a:normAutofit/>
          </a:bodyPr>
          <a:lstStyle/>
          <a:p>
            <a:pPr marL="285750" indent="-28575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Fish Bone Analysis is one of the effective tools that specify, explore and identify all the root causes of a particular problem (</a:t>
            </a:r>
            <a:r>
              <a:rPr lang="en-US" sz="1600" dirty="0" err="1">
                <a:solidFill>
                  <a:schemeClr val="tx1"/>
                </a:solidFill>
                <a:latin typeface="Arial" panose="020B0604020202020204" pitchFamily="34" charset="0"/>
                <a:cs typeface="Arial" panose="020B0604020202020204" pitchFamily="34" charset="0"/>
              </a:rPr>
              <a:t>Sakdiyah</a:t>
            </a:r>
            <a:r>
              <a:rPr lang="en-US" sz="1600" dirty="0">
                <a:solidFill>
                  <a:schemeClr val="tx1"/>
                </a:solidFill>
                <a:latin typeface="Arial" panose="020B0604020202020204" pitchFamily="34" charset="0"/>
                <a:cs typeface="Arial" panose="020B0604020202020204" pitchFamily="34" charset="0"/>
              </a:rPr>
              <a:t> </a:t>
            </a:r>
            <a:r>
              <a:rPr lang="en-US" sz="1600" i="1" dirty="0">
                <a:solidFill>
                  <a:schemeClr val="tx1"/>
                </a:solidFill>
                <a:latin typeface="Arial" panose="020B0604020202020204" pitchFamily="34" charset="0"/>
                <a:cs typeface="Arial" panose="020B0604020202020204" pitchFamily="34" charset="0"/>
              </a:rPr>
              <a:t>et al</a:t>
            </a:r>
            <a:r>
              <a:rPr lang="en-US" sz="1600" dirty="0">
                <a:solidFill>
                  <a:schemeClr val="tx1"/>
                </a:solidFill>
                <a:latin typeface="Arial" panose="020B0604020202020204" pitchFamily="34" charset="0"/>
                <a:cs typeface="Arial" panose="020B0604020202020204" pitchFamily="34" charset="0"/>
              </a:rPr>
              <a:t>. 2022). </a:t>
            </a:r>
          </a:p>
          <a:p>
            <a:pPr marL="285750" indent="-28575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causes that are identified in the fish bone analysis are delayed in customer service and gap between the customer demands. </a:t>
            </a:r>
          </a:p>
          <a:p>
            <a:pPr marL="285750" indent="-285750" algn="just" fontAlgn="base">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Basil’s Bakery has witnessed an issue related to poor preorder functionalities and lack of strategic vision in the performing arena. </a:t>
            </a:r>
          </a:p>
          <a:p>
            <a:pPr algn="just"/>
            <a:endParaRPr lang="en-GB" sz="16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110729" y="3627120"/>
            <a:ext cx="3107430" cy="2636294"/>
          </a:xfrm>
          <a:prstGeom prst="rect">
            <a:avLst/>
          </a:prstGeom>
        </p:spPr>
      </p:pic>
      <p:sp>
        <p:nvSpPr>
          <p:cNvPr id="5" name="Rectangle 4"/>
          <p:cNvSpPr/>
          <p:nvPr/>
        </p:nvSpPr>
        <p:spPr>
          <a:xfrm>
            <a:off x="5110729" y="6263414"/>
            <a:ext cx="2924455" cy="338554"/>
          </a:xfrm>
          <a:prstGeom prst="rect">
            <a:avLst/>
          </a:prstGeom>
        </p:spPr>
        <p:txBody>
          <a:bodyPr wrap="none">
            <a:spAutoFit/>
          </a:bodyPr>
          <a:lstStyle/>
          <a:p>
            <a:r>
              <a:rPr lang="en-GB" sz="1600" dirty="0">
                <a:solidFill>
                  <a:srgbClr val="000000"/>
                </a:solidFill>
                <a:latin typeface="Arial" panose="020B0604020202020204" pitchFamily="34" charset="0"/>
                <a:cs typeface="Arial" panose="020B0604020202020204" pitchFamily="34" charset="0"/>
              </a:rPr>
              <a:t>(Source: Basil’s Bakery, 2025)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353962" y="226241"/>
            <a:ext cx="11474244" cy="860400"/>
          </a:xfrm>
        </p:spPr>
        <p:txBody>
          <a:bodyPr/>
          <a:lstStyle/>
          <a:p>
            <a:pPr algn="ctr"/>
            <a:r>
              <a:rPr lang="en-GB" b="1" dirty="0">
                <a:latin typeface="Arial" panose="020B0604020202020204" pitchFamily="34" charset="0"/>
                <a:cs typeface="Arial" panose="020B0604020202020204" pitchFamily="34" charset="0"/>
              </a:rPr>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5" y="1423220"/>
            <a:ext cx="9914905" cy="4830096"/>
          </a:xfrm>
        </p:spPr>
        <p:txBody>
          <a:bodyPr>
            <a:noAutofit/>
          </a:bodyPr>
          <a:lstStyle/>
          <a:p>
            <a:pPr algn="just"/>
            <a:r>
              <a:rPr lang="en-IN" sz="1400" dirty="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rPr>
              <a:t>.</a:t>
            </a:r>
          </a:p>
          <a:p>
            <a:r>
              <a:rPr lang="en-GB" sz="1600" b="1" dirty="0">
                <a:solidFill>
                  <a:schemeClr val="tx1"/>
                </a:solidFill>
              </a:rPr>
              <a:t>1. Department of Health and Social Care (2022).</a:t>
            </a:r>
            <a:r>
              <a:rPr lang="en-GB" sz="1600" dirty="0">
                <a:solidFill>
                  <a:schemeClr val="tx1"/>
                </a:solidFill>
              </a:rPr>
              <a:t> Restricting promotions of products high in fat, sugar or salt (HFSS). GOV.UK.</a:t>
            </a:r>
          </a:p>
          <a:p>
            <a:r>
              <a:rPr lang="en-GB" sz="1600" b="1" dirty="0">
                <a:solidFill>
                  <a:schemeClr val="tx1"/>
                </a:solidFill>
              </a:rPr>
              <a:t>2. Melesse, T.Y. &amp; </a:t>
            </a:r>
            <a:r>
              <a:rPr lang="en-GB" sz="1600" b="1" dirty="0" err="1">
                <a:solidFill>
                  <a:schemeClr val="tx1"/>
                </a:solidFill>
              </a:rPr>
              <a:t>Orrù</a:t>
            </a:r>
            <a:r>
              <a:rPr lang="en-GB" sz="1600" b="1" dirty="0">
                <a:solidFill>
                  <a:schemeClr val="tx1"/>
                </a:solidFill>
              </a:rPr>
              <a:t>, P.F. (2025).</a:t>
            </a:r>
            <a:r>
              <a:rPr lang="en-GB" sz="1600" dirty="0">
                <a:solidFill>
                  <a:schemeClr val="tx1"/>
                </a:solidFill>
              </a:rPr>
              <a:t> The Digital Revolution in the Bakery Sector: Industry 4.0 innovations. </a:t>
            </a:r>
            <a:r>
              <a:rPr lang="en-GB" sz="1600" i="1" dirty="0">
                <a:solidFill>
                  <a:schemeClr val="tx1"/>
                </a:solidFill>
              </a:rPr>
              <a:t>Foods</a:t>
            </a:r>
            <a:r>
              <a:rPr lang="en-GB" sz="1600" dirty="0">
                <a:solidFill>
                  <a:schemeClr val="tx1"/>
                </a:solidFill>
              </a:rPr>
              <a:t>, 14(3), 526.</a:t>
            </a:r>
          </a:p>
          <a:p>
            <a:r>
              <a:rPr lang="en-GB" sz="1600" b="1" dirty="0">
                <a:solidFill>
                  <a:schemeClr val="tx1"/>
                </a:solidFill>
              </a:rPr>
              <a:t>3. Mondelez-afh.co.uk (2025).</a:t>
            </a:r>
            <a:r>
              <a:rPr lang="en-GB" sz="1600" dirty="0">
                <a:solidFill>
                  <a:schemeClr val="tx1"/>
                </a:solidFill>
              </a:rPr>
              <a:t> Bakery Trends 2025 – consumer preferences and sustainability trends.</a:t>
            </a:r>
          </a:p>
          <a:p>
            <a:r>
              <a:rPr lang="en-GB" sz="1600" b="1" dirty="0">
                <a:solidFill>
                  <a:schemeClr val="tx1"/>
                </a:solidFill>
              </a:rPr>
              <a:t>4. UK Flour Millers (2025).</a:t>
            </a:r>
            <a:r>
              <a:rPr lang="en-GB" sz="1600" dirty="0">
                <a:solidFill>
                  <a:schemeClr val="tx1"/>
                </a:solidFill>
              </a:rPr>
              <a:t> Bread &amp; Flour Regulations – mandatory minerals/vitamins in flour.</a:t>
            </a:r>
          </a:p>
          <a:p>
            <a:r>
              <a:rPr lang="en-GB" sz="1600" b="1" dirty="0">
                <a:solidFill>
                  <a:schemeClr val="tx1"/>
                </a:solidFill>
              </a:rPr>
              <a:t>5. </a:t>
            </a:r>
            <a:r>
              <a:rPr lang="en-GB" sz="1600" b="1" dirty="0" err="1">
                <a:solidFill>
                  <a:schemeClr val="tx1"/>
                </a:solidFill>
              </a:rPr>
              <a:t>Sakdiyah</a:t>
            </a:r>
            <a:r>
              <a:rPr lang="en-GB" sz="1600" b="1" dirty="0">
                <a:solidFill>
                  <a:schemeClr val="tx1"/>
                </a:solidFill>
              </a:rPr>
              <a:t>, S.H., </a:t>
            </a:r>
            <a:r>
              <a:rPr lang="en-GB" sz="1600" b="1" dirty="0" err="1">
                <a:solidFill>
                  <a:schemeClr val="tx1"/>
                </a:solidFill>
              </a:rPr>
              <a:t>Eltivia</a:t>
            </a:r>
            <a:r>
              <a:rPr lang="en-GB" sz="1600" b="1" dirty="0">
                <a:solidFill>
                  <a:schemeClr val="tx1"/>
                </a:solidFill>
              </a:rPr>
              <a:t>, N. &amp; Afandi, A. (2022).</a:t>
            </a:r>
            <a:r>
              <a:rPr lang="en-GB" sz="1600" dirty="0">
                <a:solidFill>
                  <a:schemeClr val="tx1"/>
                </a:solidFill>
              </a:rPr>
              <a:t> Root cause analysis using fishbone diagram. </a:t>
            </a:r>
            <a:r>
              <a:rPr lang="en-GB" sz="1600" i="1" dirty="0">
                <a:solidFill>
                  <a:schemeClr val="tx1"/>
                </a:solidFill>
              </a:rPr>
              <a:t>Journal of Applied Business, Taxation and Economics Research.</a:t>
            </a:r>
            <a:endParaRPr lang="en-GB" sz="1600" dirty="0">
              <a:solidFill>
                <a:schemeClr val="tx1"/>
              </a:solidFill>
            </a:endParaRPr>
          </a:p>
          <a:p>
            <a:pPr algn="just"/>
            <a:endParaRPr lang="en-GB" sz="1400" b="1" dirty="0">
              <a:solidFill>
                <a:schemeClr val="tx1"/>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43" r="174" b="3"/>
          <a:stretch/>
        </p:blipFill>
        <p:spPr bwMode="auto">
          <a:xfrm>
            <a:off x="2509520" y="1380210"/>
            <a:ext cx="5831840" cy="5116823"/>
          </a:xfrm>
          <a:prstGeom prst="rect">
            <a:avLst/>
          </a:prstGeom>
          <a:noFill/>
          <a:effectLst>
            <a:outerShdw blurRad="1270000" dist="2540000" dir="5400000" algn="ctr" rotWithShape="0">
              <a:srgbClr val="000000">
                <a:alpha val="0"/>
              </a:srgbClr>
            </a:outerShdw>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8006913" y="1901415"/>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875</TotalTime>
  <Words>1108</Words>
  <Application>Microsoft Office PowerPoint</Application>
  <PresentationFormat>Widescreen</PresentationFormat>
  <Paragraphs>93</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Century Gothic</vt:lpstr>
      <vt:lpstr>Wingdings 3</vt:lpstr>
      <vt:lpstr>Wisp</vt:lpstr>
      <vt:lpstr>MODULE NAME: Problem Solving and Decision Making  MODULE CODE:LCLM4004  STUDENT NAME: ALEXANDRA-EVA GRIGORE STUDENT ID :2524889 LECTURER:CHARLES OBINWA Assignment 1: Presentation</vt:lpstr>
      <vt:lpstr>Table of Contents </vt:lpstr>
      <vt:lpstr>Introduction</vt:lpstr>
      <vt:lpstr>Company background</vt:lpstr>
      <vt:lpstr>Problem: nature and scope</vt:lpstr>
      <vt:lpstr>PESTLE ANALYSIS: Basil’s Bakery</vt:lpstr>
      <vt:lpstr>PESTLE ANALYSIS: Basil’s Bakery </vt:lpstr>
      <vt:lpstr>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Alexandra-Eva Grigore</cp:lastModifiedBy>
  <cp:revision>99</cp:revision>
  <dcterms:created xsi:type="dcterms:W3CDTF">2024-10-08T15:58:04Z</dcterms:created>
  <dcterms:modified xsi:type="dcterms:W3CDTF">2026-07-12T22:00:20Z</dcterms:modified>
</cp:coreProperties>
</file>