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4" r:id="rId4"/>
  </p:sldMasterIdLst>
  <p:notesMasterIdLst>
    <p:notesMasterId r:id="rId14"/>
  </p:notesMasterIdLst>
  <p:handoutMasterIdLst>
    <p:handoutMasterId r:id="rId15"/>
  </p:handoutMasterIdLst>
  <p:sldIdLst>
    <p:sldId id="277" r:id="rId5"/>
    <p:sldId id="278" r:id="rId6"/>
    <p:sldId id="285" r:id="rId7"/>
    <p:sldId id="280" r:id="rId8"/>
    <p:sldId id="276" r:id="rId9"/>
    <p:sldId id="284" r:id="rId10"/>
    <p:sldId id="287" r:id="rId11"/>
    <p:sldId id="281" r:id="rId12"/>
    <p:sldId id="28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pos="3840" userDrawn="1">
          <p15:clr>
            <a:srgbClr val="A4A3A4"/>
          </p15:clr>
        </p15:guide>
        <p15:guide id="8"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70" autoAdjust="0"/>
    <p:restoredTop sz="67974" autoAdjust="0"/>
  </p:normalViewPr>
  <p:slideViewPr>
    <p:cSldViewPr snapToGrid="0">
      <p:cViewPr varScale="1">
        <p:scale>
          <a:sx n="65" d="100"/>
          <a:sy n="65" d="100"/>
        </p:scale>
        <p:origin x="1784" y="192"/>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80" d="100"/>
          <a:sy n="80" d="100"/>
        </p:scale>
        <p:origin x="3200"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B1C2D-59D7-444A-977B-67A0F345792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822F4F9-8EAC-4BB7-A9C4-8AD7A9DC3714}">
      <dgm:prSet/>
      <dgm:spPr/>
      <dgm:t>
        <a:bodyPr/>
        <a:lstStyle/>
        <a:p>
          <a:r>
            <a:rPr lang="en-US" dirty="0"/>
            <a:t>Rommel’s Timeline</a:t>
          </a:r>
        </a:p>
      </dgm:t>
    </dgm:pt>
    <dgm:pt modelId="{CA193A5A-254D-4236-9299-FA38D5A09A13}" type="parTrans" cxnId="{249CF658-5774-4FEE-84D9-9C151753ACC8}">
      <dgm:prSet/>
      <dgm:spPr/>
      <dgm:t>
        <a:bodyPr/>
        <a:lstStyle/>
        <a:p>
          <a:endParaRPr lang="en-US"/>
        </a:p>
      </dgm:t>
    </dgm:pt>
    <dgm:pt modelId="{BE0DE950-E783-47F8-992A-FA381975100F}" type="sibTrans" cxnId="{249CF658-5774-4FEE-84D9-9C151753ACC8}">
      <dgm:prSet/>
      <dgm:spPr/>
      <dgm:t>
        <a:bodyPr/>
        <a:lstStyle/>
        <a:p>
          <a:endParaRPr lang="en-US"/>
        </a:p>
      </dgm:t>
    </dgm:pt>
    <dgm:pt modelId="{801D83A7-ABF5-4883-A73B-03E3EA056A09}">
      <dgm:prSet/>
      <dgm:spPr/>
      <dgm:t>
        <a:bodyPr/>
        <a:lstStyle/>
        <a:p>
          <a:r>
            <a:rPr lang="en-US" dirty="0"/>
            <a:t>Rommel’s </a:t>
          </a:r>
          <a:r>
            <a:rPr lang="en-US"/>
            <a:t>Timeline -P2</a:t>
          </a:r>
          <a:endParaRPr lang="en-US" dirty="0"/>
        </a:p>
      </dgm:t>
    </dgm:pt>
    <dgm:pt modelId="{103A41B7-A854-4E6C-AF55-98BCBDA7FA32}" type="parTrans" cxnId="{25B3B097-BA8C-4357-974D-78A77FAFEBBB}">
      <dgm:prSet/>
      <dgm:spPr/>
      <dgm:t>
        <a:bodyPr/>
        <a:lstStyle/>
        <a:p>
          <a:endParaRPr lang="en-US"/>
        </a:p>
      </dgm:t>
    </dgm:pt>
    <dgm:pt modelId="{07F811FA-769B-4272-B4AB-A34178721FCA}" type="sibTrans" cxnId="{25B3B097-BA8C-4357-974D-78A77FAFEBBB}">
      <dgm:prSet/>
      <dgm:spPr/>
      <dgm:t>
        <a:bodyPr/>
        <a:lstStyle/>
        <a:p>
          <a:endParaRPr lang="en-US"/>
        </a:p>
      </dgm:t>
    </dgm:pt>
    <dgm:pt modelId="{A855ED06-8CE0-4ADF-9850-6B0ABCBE1462}">
      <dgm:prSet/>
      <dgm:spPr/>
      <dgm:t>
        <a:bodyPr/>
        <a:lstStyle/>
        <a:p>
          <a:r>
            <a:rPr lang="en-US" dirty="0"/>
            <a:t>What Happened Next?</a:t>
          </a:r>
        </a:p>
      </dgm:t>
    </dgm:pt>
    <dgm:pt modelId="{E85C0C75-6FA8-434E-8F58-88ECF405E827}" type="parTrans" cxnId="{92A23703-86A2-40F9-809A-19FD4D68E609}">
      <dgm:prSet/>
      <dgm:spPr/>
      <dgm:t>
        <a:bodyPr/>
        <a:lstStyle/>
        <a:p>
          <a:endParaRPr lang="en-US"/>
        </a:p>
      </dgm:t>
    </dgm:pt>
    <dgm:pt modelId="{1BFFACB5-2162-48B6-BBC6-5BFAC6F5EC5F}" type="sibTrans" cxnId="{92A23703-86A2-40F9-809A-19FD4D68E609}">
      <dgm:prSet/>
      <dgm:spPr/>
      <dgm:t>
        <a:bodyPr/>
        <a:lstStyle/>
        <a:p>
          <a:endParaRPr lang="en-US"/>
        </a:p>
      </dgm:t>
    </dgm:pt>
    <dgm:pt modelId="{907A33A5-9A67-4040-9ECF-AFEED6D032EF}">
      <dgm:prSet/>
      <dgm:spPr/>
      <dgm:t>
        <a:bodyPr/>
        <a:lstStyle/>
        <a:p>
          <a:r>
            <a:rPr lang="en-US"/>
            <a:t>Conclusion</a:t>
          </a:r>
        </a:p>
      </dgm:t>
    </dgm:pt>
    <dgm:pt modelId="{81435789-BD01-4BB6-B590-21F992145773}" type="parTrans" cxnId="{636B3258-DB04-469D-B1A8-F4F954377DA6}">
      <dgm:prSet/>
      <dgm:spPr/>
      <dgm:t>
        <a:bodyPr/>
        <a:lstStyle/>
        <a:p>
          <a:endParaRPr lang="en-US"/>
        </a:p>
      </dgm:t>
    </dgm:pt>
    <dgm:pt modelId="{EB72CED8-56DD-494D-BA22-C7128C659632}" type="sibTrans" cxnId="{636B3258-DB04-469D-B1A8-F4F954377DA6}">
      <dgm:prSet/>
      <dgm:spPr/>
      <dgm:t>
        <a:bodyPr/>
        <a:lstStyle/>
        <a:p>
          <a:endParaRPr lang="en-US"/>
        </a:p>
      </dgm:t>
    </dgm:pt>
    <dgm:pt modelId="{66FA2FD9-089E-4BFF-A21D-050FD7BFB522}">
      <dgm:prSet/>
      <dgm:spPr/>
      <dgm:t>
        <a:bodyPr/>
        <a:lstStyle/>
        <a:p>
          <a:r>
            <a:rPr lang="en-US" dirty="0"/>
            <a:t>References - Information</a:t>
          </a:r>
        </a:p>
      </dgm:t>
    </dgm:pt>
    <dgm:pt modelId="{F499239A-8CDE-40AD-A073-D83D4EE75C0A}" type="parTrans" cxnId="{8F7008C5-6C1B-4652-AFC3-1BD46CBA3ABD}">
      <dgm:prSet/>
      <dgm:spPr/>
      <dgm:t>
        <a:bodyPr/>
        <a:lstStyle/>
        <a:p>
          <a:endParaRPr lang="en-US"/>
        </a:p>
      </dgm:t>
    </dgm:pt>
    <dgm:pt modelId="{75A110A3-8157-4B99-8ECB-5BFF58967818}" type="sibTrans" cxnId="{8F7008C5-6C1B-4652-AFC3-1BD46CBA3ABD}">
      <dgm:prSet/>
      <dgm:spPr/>
      <dgm:t>
        <a:bodyPr/>
        <a:lstStyle/>
        <a:p>
          <a:endParaRPr lang="en-US"/>
        </a:p>
      </dgm:t>
    </dgm:pt>
    <dgm:pt modelId="{269269F4-1159-4DED-A70B-2D96013452C8}">
      <dgm:prSet/>
      <dgm:spPr/>
      <dgm:t>
        <a:bodyPr/>
        <a:lstStyle/>
        <a:p>
          <a:r>
            <a:rPr lang="en-US"/>
            <a:t>References - images </a:t>
          </a:r>
        </a:p>
      </dgm:t>
    </dgm:pt>
    <dgm:pt modelId="{04D22142-556B-4C51-9848-F46C34331535}" type="parTrans" cxnId="{3FC13C1D-9BA4-40AA-96D7-919E1FCF7B93}">
      <dgm:prSet/>
      <dgm:spPr/>
      <dgm:t>
        <a:bodyPr/>
        <a:lstStyle/>
        <a:p>
          <a:endParaRPr lang="en-US"/>
        </a:p>
      </dgm:t>
    </dgm:pt>
    <dgm:pt modelId="{CEE84915-6725-4F38-B42D-61FFC89FB3E4}" type="sibTrans" cxnId="{3FC13C1D-9BA4-40AA-96D7-919E1FCF7B93}">
      <dgm:prSet/>
      <dgm:spPr/>
      <dgm:t>
        <a:bodyPr/>
        <a:lstStyle/>
        <a:p>
          <a:endParaRPr lang="en-US"/>
        </a:p>
      </dgm:t>
    </dgm:pt>
    <dgm:pt modelId="{30E8816D-ACBE-464E-86D7-50977A0D1537}">
      <dgm:prSet/>
      <dgm:spPr/>
      <dgm:t>
        <a:bodyPr/>
        <a:lstStyle/>
        <a:p>
          <a:r>
            <a:rPr lang="en-US" dirty="0"/>
            <a:t>Afrika Korps</a:t>
          </a:r>
          <a:endParaRPr lang="en-GB" dirty="0"/>
        </a:p>
      </dgm:t>
    </dgm:pt>
    <dgm:pt modelId="{D977E8CF-9D26-1143-9873-D4386265971A}" type="parTrans" cxnId="{A2973C6E-3218-1341-88DA-2BE4AEAC0707}">
      <dgm:prSet/>
      <dgm:spPr/>
      <dgm:t>
        <a:bodyPr/>
        <a:lstStyle/>
        <a:p>
          <a:endParaRPr lang="en-GB"/>
        </a:p>
      </dgm:t>
    </dgm:pt>
    <dgm:pt modelId="{4C363352-D6B4-B341-9103-DCE5B8402E8D}" type="sibTrans" cxnId="{A2973C6E-3218-1341-88DA-2BE4AEAC0707}">
      <dgm:prSet/>
      <dgm:spPr/>
      <dgm:t>
        <a:bodyPr/>
        <a:lstStyle/>
        <a:p>
          <a:endParaRPr lang="en-GB"/>
        </a:p>
      </dgm:t>
    </dgm:pt>
    <dgm:pt modelId="{B7081A85-011F-5548-9BA8-4A2DB906577D}">
      <dgm:prSet/>
      <dgm:spPr/>
      <dgm:t>
        <a:bodyPr/>
        <a:lstStyle/>
        <a:p>
          <a:r>
            <a:rPr lang="en-US" dirty="0"/>
            <a:t>Afrika Korps</a:t>
          </a:r>
        </a:p>
      </dgm:t>
    </dgm:pt>
    <dgm:pt modelId="{B605B821-79E6-6041-A875-FC5EB9F3A030}" type="parTrans" cxnId="{A7AA36B8-AF6E-C044-BA63-6F71C77E422F}">
      <dgm:prSet/>
      <dgm:spPr/>
      <dgm:t>
        <a:bodyPr/>
        <a:lstStyle/>
        <a:p>
          <a:endParaRPr lang="en-GB"/>
        </a:p>
      </dgm:t>
    </dgm:pt>
    <dgm:pt modelId="{A3384872-724D-184E-A616-44B022E80D6D}" type="sibTrans" cxnId="{A7AA36B8-AF6E-C044-BA63-6F71C77E422F}">
      <dgm:prSet/>
      <dgm:spPr/>
      <dgm:t>
        <a:bodyPr/>
        <a:lstStyle/>
        <a:p>
          <a:endParaRPr lang="en-GB"/>
        </a:p>
      </dgm:t>
    </dgm:pt>
    <dgm:pt modelId="{19D763A3-3617-E747-A353-A7997E5B366F}" type="pres">
      <dgm:prSet presAssocID="{248B1C2D-59D7-444A-977B-67A0F3457923}" presName="vert0" presStyleCnt="0">
        <dgm:presLayoutVars>
          <dgm:dir/>
          <dgm:animOne val="branch"/>
          <dgm:animLvl val="lvl"/>
        </dgm:presLayoutVars>
      </dgm:prSet>
      <dgm:spPr/>
    </dgm:pt>
    <dgm:pt modelId="{CA063165-AA7C-3546-8181-B7FAF11A94DB}" type="pres">
      <dgm:prSet presAssocID="{4822F4F9-8EAC-4BB7-A9C4-8AD7A9DC3714}" presName="thickLine" presStyleLbl="alignNode1" presStyleIdx="0" presStyleCnt="8"/>
      <dgm:spPr/>
    </dgm:pt>
    <dgm:pt modelId="{EB215F7A-2672-2741-A1F3-062BF8DC27D6}" type="pres">
      <dgm:prSet presAssocID="{4822F4F9-8EAC-4BB7-A9C4-8AD7A9DC3714}" presName="horz1" presStyleCnt="0"/>
      <dgm:spPr/>
    </dgm:pt>
    <dgm:pt modelId="{5618BDB7-6032-D748-A8C9-FD7FF5F7C27A}" type="pres">
      <dgm:prSet presAssocID="{4822F4F9-8EAC-4BB7-A9C4-8AD7A9DC3714}" presName="tx1" presStyleLbl="revTx" presStyleIdx="0" presStyleCnt="8"/>
      <dgm:spPr/>
    </dgm:pt>
    <dgm:pt modelId="{6C80A545-3A0B-624C-A8C0-99F50F58B2BB}" type="pres">
      <dgm:prSet presAssocID="{4822F4F9-8EAC-4BB7-A9C4-8AD7A9DC3714}" presName="vert1" presStyleCnt="0"/>
      <dgm:spPr/>
    </dgm:pt>
    <dgm:pt modelId="{8E0FCB3C-5BD9-CA46-89D9-ABAA0BAD321A}" type="pres">
      <dgm:prSet presAssocID="{30E8816D-ACBE-464E-86D7-50977A0D1537}" presName="thickLine" presStyleLbl="alignNode1" presStyleIdx="1" presStyleCnt="8"/>
      <dgm:spPr/>
    </dgm:pt>
    <dgm:pt modelId="{C283A75E-A41A-F440-BC31-48DC31EA0FFC}" type="pres">
      <dgm:prSet presAssocID="{30E8816D-ACBE-464E-86D7-50977A0D1537}" presName="horz1" presStyleCnt="0"/>
      <dgm:spPr/>
    </dgm:pt>
    <dgm:pt modelId="{2BB9F052-7C14-8244-8F64-87B57878E12C}" type="pres">
      <dgm:prSet presAssocID="{30E8816D-ACBE-464E-86D7-50977A0D1537}" presName="tx1" presStyleLbl="revTx" presStyleIdx="1" presStyleCnt="8"/>
      <dgm:spPr/>
    </dgm:pt>
    <dgm:pt modelId="{7F3034A7-3CE9-F745-8EE6-CFE4BA447B9F}" type="pres">
      <dgm:prSet presAssocID="{30E8816D-ACBE-464E-86D7-50977A0D1537}" presName="vert1" presStyleCnt="0"/>
      <dgm:spPr/>
    </dgm:pt>
    <dgm:pt modelId="{6791A48F-E0EB-064C-9423-C11E721EB5AF}" type="pres">
      <dgm:prSet presAssocID="{801D83A7-ABF5-4883-A73B-03E3EA056A09}" presName="thickLine" presStyleLbl="alignNode1" presStyleIdx="2" presStyleCnt="8"/>
      <dgm:spPr/>
    </dgm:pt>
    <dgm:pt modelId="{08724DB2-3551-7D47-9065-E6D180627FA0}" type="pres">
      <dgm:prSet presAssocID="{801D83A7-ABF5-4883-A73B-03E3EA056A09}" presName="horz1" presStyleCnt="0"/>
      <dgm:spPr/>
    </dgm:pt>
    <dgm:pt modelId="{0AA287DC-9360-2847-ADE7-90B222CC992D}" type="pres">
      <dgm:prSet presAssocID="{801D83A7-ABF5-4883-A73B-03E3EA056A09}" presName="tx1" presStyleLbl="revTx" presStyleIdx="2" presStyleCnt="8"/>
      <dgm:spPr/>
    </dgm:pt>
    <dgm:pt modelId="{2054FAD2-6B6C-7E46-BDE3-49B1E055C802}" type="pres">
      <dgm:prSet presAssocID="{801D83A7-ABF5-4883-A73B-03E3EA056A09}" presName="vert1" presStyleCnt="0"/>
      <dgm:spPr/>
    </dgm:pt>
    <dgm:pt modelId="{B4A5DA3E-06FF-C64A-BB3D-C708F29DEB59}" type="pres">
      <dgm:prSet presAssocID="{A855ED06-8CE0-4ADF-9850-6B0ABCBE1462}" presName="thickLine" presStyleLbl="alignNode1" presStyleIdx="3" presStyleCnt="8"/>
      <dgm:spPr/>
    </dgm:pt>
    <dgm:pt modelId="{A4D81901-1C5B-7940-A477-6641F9CBA2D2}" type="pres">
      <dgm:prSet presAssocID="{A855ED06-8CE0-4ADF-9850-6B0ABCBE1462}" presName="horz1" presStyleCnt="0"/>
      <dgm:spPr/>
    </dgm:pt>
    <dgm:pt modelId="{0721D9F6-622A-7940-B633-2B49F453E164}" type="pres">
      <dgm:prSet presAssocID="{A855ED06-8CE0-4ADF-9850-6B0ABCBE1462}" presName="tx1" presStyleLbl="revTx" presStyleIdx="3" presStyleCnt="8"/>
      <dgm:spPr/>
    </dgm:pt>
    <dgm:pt modelId="{E0BE02BF-71E3-EB4D-B45F-863402D06564}" type="pres">
      <dgm:prSet presAssocID="{A855ED06-8CE0-4ADF-9850-6B0ABCBE1462}" presName="vert1" presStyleCnt="0"/>
      <dgm:spPr/>
    </dgm:pt>
    <dgm:pt modelId="{BF5B0484-86A5-8E48-BA8A-63D91012585A}" type="pres">
      <dgm:prSet presAssocID="{907A33A5-9A67-4040-9ECF-AFEED6D032EF}" presName="thickLine" presStyleLbl="alignNode1" presStyleIdx="4" presStyleCnt="8"/>
      <dgm:spPr/>
    </dgm:pt>
    <dgm:pt modelId="{C360C059-6486-894A-AEB1-E408D30BF477}" type="pres">
      <dgm:prSet presAssocID="{907A33A5-9A67-4040-9ECF-AFEED6D032EF}" presName="horz1" presStyleCnt="0"/>
      <dgm:spPr/>
    </dgm:pt>
    <dgm:pt modelId="{F05569B3-7FF4-A74C-BDC2-EDB713E62C1D}" type="pres">
      <dgm:prSet presAssocID="{907A33A5-9A67-4040-9ECF-AFEED6D032EF}" presName="tx1" presStyleLbl="revTx" presStyleIdx="4" presStyleCnt="8"/>
      <dgm:spPr/>
    </dgm:pt>
    <dgm:pt modelId="{B49A9844-5387-0743-9DEF-99F619D1BD6A}" type="pres">
      <dgm:prSet presAssocID="{907A33A5-9A67-4040-9ECF-AFEED6D032EF}" presName="vert1" presStyleCnt="0"/>
      <dgm:spPr/>
    </dgm:pt>
    <dgm:pt modelId="{843056FD-BE14-0647-8B2D-CBB07F041A4F}" type="pres">
      <dgm:prSet presAssocID="{66FA2FD9-089E-4BFF-A21D-050FD7BFB522}" presName="thickLine" presStyleLbl="alignNode1" presStyleIdx="5" presStyleCnt="8"/>
      <dgm:spPr/>
    </dgm:pt>
    <dgm:pt modelId="{378311AC-C849-D348-B44D-02DFA18EC43A}" type="pres">
      <dgm:prSet presAssocID="{66FA2FD9-089E-4BFF-A21D-050FD7BFB522}" presName="horz1" presStyleCnt="0"/>
      <dgm:spPr/>
    </dgm:pt>
    <dgm:pt modelId="{03DAC25F-F61D-0949-904F-B045262E6017}" type="pres">
      <dgm:prSet presAssocID="{66FA2FD9-089E-4BFF-A21D-050FD7BFB522}" presName="tx1" presStyleLbl="revTx" presStyleIdx="5" presStyleCnt="8"/>
      <dgm:spPr/>
    </dgm:pt>
    <dgm:pt modelId="{D589F68B-2670-A64F-AC6A-5598C7F1D21D}" type="pres">
      <dgm:prSet presAssocID="{66FA2FD9-089E-4BFF-A21D-050FD7BFB522}" presName="vert1" presStyleCnt="0"/>
      <dgm:spPr/>
    </dgm:pt>
    <dgm:pt modelId="{A05E0758-C1A0-CD4C-A860-C324E0128A04}" type="pres">
      <dgm:prSet presAssocID="{269269F4-1159-4DED-A70B-2D96013452C8}" presName="thickLine" presStyleLbl="alignNode1" presStyleIdx="6" presStyleCnt="8"/>
      <dgm:spPr/>
    </dgm:pt>
    <dgm:pt modelId="{E0D80966-3653-A047-9308-6634586681A7}" type="pres">
      <dgm:prSet presAssocID="{269269F4-1159-4DED-A70B-2D96013452C8}" presName="horz1" presStyleCnt="0"/>
      <dgm:spPr/>
    </dgm:pt>
    <dgm:pt modelId="{D2EDC5E2-6A77-8944-BD86-BEFF52DE6518}" type="pres">
      <dgm:prSet presAssocID="{269269F4-1159-4DED-A70B-2D96013452C8}" presName="tx1" presStyleLbl="revTx" presStyleIdx="6" presStyleCnt="8"/>
      <dgm:spPr/>
    </dgm:pt>
    <dgm:pt modelId="{B0FC950A-99FD-B744-9DC7-7F4436693525}" type="pres">
      <dgm:prSet presAssocID="{269269F4-1159-4DED-A70B-2D96013452C8}" presName="vert1" presStyleCnt="0"/>
      <dgm:spPr/>
    </dgm:pt>
    <dgm:pt modelId="{E59BA0F7-0BE5-8640-9617-51FA5FBE5531}" type="pres">
      <dgm:prSet presAssocID="{B7081A85-011F-5548-9BA8-4A2DB906577D}" presName="thickLine" presStyleLbl="alignNode1" presStyleIdx="7" presStyleCnt="8"/>
      <dgm:spPr/>
    </dgm:pt>
    <dgm:pt modelId="{16D9D528-F827-F747-92AD-059E42CCAAD6}" type="pres">
      <dgm:prSet presAssocID="{B7081A85-011F-5548-9BA8-4A2DB906577D}" presName="horz1" presStyleCnt="0"/>
      <dgm:spPr/>
    </dgm:pt>
    <dgm:pt modelId="{62110FF1-4FFC-3C42-8B73-7FB94BDE80CC}" type="pres">
      <dgm:prSet presAssocID="{B7081A85-011F-5548-9BA8-4A2DB906577D}" presName="tx1" presStyleLbl="revTx" presStyleIdx="7" presStyleCnt="8"/>
      <dgm:spPr/>
    </dgm:pt>
    <dgm:pt modelId="{52CE3172-C45D-B64F-B1CA-365770B5C4E3}" type="pres">
      <dgm:prSet presAssocID="{B7081A85-011F-5548-9BA8-4A2DB906577D}" presName="vert1" presStyleCnt="0"/>
      <dgm:spPr/>
    </dgm:pt>
  </dgm:ptLst>
  <dgm:cxnLst>
    <dgm:cxn modelId="{92A23703-86A2-40F9-809A-19FD4D68E609}" srcId="{248B1C2D-59D7-444A-977B-67A0F3457923}" destId="{A855ED06-8CE0-4ADF-9850-6B0ABCBE1462}" srcOrd="3" destOrd="0" parTransId="{E85C0C75-6FA8-434E-8F58-88ECF405E827}" sibTransId="{1BFFACB5-2162-48B6-BBC6-5BFAC6F5EC5F}"/>
    <dgm:cxn modelId="{06BE091A-EBE9-254C-85D8-7F45FD34BB41}" type="presOf" srcId="{30E8816D-ACBE-464E-86D7-50977A0D1537}" destId="{2BB9F052-7C14-8244-8F64-87B57878E12C}" srcOrd="0" destOrd="0" presId="urn:microsoft.com/office/officeart/2008/layout/LinedList"/>
    <dgm:cxn modelId="{3FC13C1D-9BA4-40AA-96D7-919E1FCF7B93}" srcId="{248B1C2D-59D7-444A-977B-67A0F3457923}" destId="{269269F4-1159-4DED-A70B-2D96013452C8}" srcOrd="6" destOrd="0" parTransId="{04D22142-556B-4C51-9848-F46C34331535}" sibTransId="{CEE84915-6725-4F38-B42D-61FFC89FB3E4}"/>
    <dgm:cxn modelId="{8C7BE924-0401-FE4F-BEFC-0994887C644A}" type="presOf" srcId="{801D83A7-ABF5-4883-A73B-03E3EA056A09}" destId="{0AA287DC-9360-2847-ADE7-90B222CC992D}" srcOrd="0" destOrd="0" presId="urn:microsoft.com/office/officeart/2008/layout/LinedList"/>
    <dgm:cxn modelId="{40902931-FD1B-7549-A14D-393BC2D4051F}" type="presOf" srcId="{907A33A5-9A67-4040-9ECF-AFEED6D032EF}" destId="{F05569B3-7FF4-A74C-BDC2-EDB713E62C1D}" srcOrd="0" destOrd="0" presId="urn:microsoft.com/office/officeart/2008/layout/LinedList"/>
    <dgm:cxn modelId="{0CC72253-D86A-D048-8277-C64C1E7D28FA}" type="presOf" srcId="{66FA2FD9-089E-4BFF-A21D-050FD7BFB522}" destId="{03DAC25F-F61D-0949-904F-B045262E6017}" srcOrd="0" destOrd="0" presId="urn:microsoft.com/office/officeart/2008/layout/LinedList"/>
    <dgm:cxn modelId="{636B3258-DB04-469D-B1A8-F4F954377DA6}" srcId="{248B1C2D-59D7-444A-977B-67A0F3457923}" destId="{907A33A5-9A67-4040-9ECF-AFEED6D032EF}" srcOrd="4" destOrd="0" parTransId="{81435789-BD01-4BB6-B590-21F992145773}" sibTransId="{EB72CED8-56DD-494D-BA22-C7128C659632}"/>
    <dgm:cxn modelId="{249CF658-5774-4FEE-84D9-9C151753ACC8}" srcId="{248B1C2D-59D7-444A-977B-67A0F3457923}" destId="{4822F4F9-8EAC-4BB7-A9C4-8AD7A9DC3714}" srcOrd="0" destOrd="0" parTransId="{CA193A5A-254D-4236-9299-FA38D5A09A13}" sibTransId="{BE0DE950-E783-47F8-992A-FA381975100F}"/>
    <dgm:cxn modelId="{A2973C6E-3218-1341-88DA-2BE4AEAC0707}" srcId="{248B1C2D-59D7-444A-977B-67A0F3457923}" destId="{30E8816D-ACBE-464E-86D7-50977A0D1537}" srcOrd="1" destOrd="0" parTransId="{D977E8CF-9D26-1143-9873-D4386265971A}" sibTransId="{4C363352-D6B4-B341-9103-DCE5B8402E8D}"/>
    <dgm:cxn modelId="{CED5CB7C-9A18-2B41-93A2-C981E72B0A16}" type="presOf" srcId="{248B1C2D-59D7-444A-977B-67A0F3457923}" destId="{19D763A3-3617-E747-A353-A7997E5B366F}" srcOrd="0" destOrd="0" presId="urn:microsoft.com/office/officeart/2008/layout/LinedList"/>
    <dgm:cxn modelId="{25B3B097-BA8C-4357-974D-78A77FAFEBBB}" srcId="{248B1C2D-59D7-444A-977B-67A0F3457923}" destId="{801D83A7-ABF5-4883-A73B-03E3EA056A09}" srcOrd="2" destOrd="0" parTransId="{103A41B7-A854-4E6C-AF55-98BCBDA7FA32}" sibTransId="{07F811FA-769B-4272-B4AB-A34178721FCA}"/>
    <dgm:cxn modelId="{3ED908A5-E336-5442-865A-AAFCEE58B48C}" type="presOf" srcId="{269269F4-1159-4DED-A70B-2D96013452C8}" destId="{D2EDC5E2-6A77-8944-BD86-BEFF52DE6518}" srcOrd="0" destOrd="0" presId="urn:microsoft.com/office/officeart/2008/layout/LinedList"/>
    <dgm:cxn modelId="{853614AD-D3CA-E046-923B-D34D7D4B3461}" type="presOf" srcId="{4822F4F9-8EAC-4BB7-A9C4-8AD7A9DC3714}" destId="{5618BDB7-6032-D748-A8C9-FD7FF5F7C27A}" srcOrd="0" destOrd="0" presId="urn:microsoft.com/office/officeart/2008/layout/LinedList"/>
    <dgm:cxn modelId="{A7AA36B8-AF6E-C044-BA63-6F71C77E422F}" srcId="{248B1C2D-59D7-444A-977B-67A0F3457923}" destId="{B7081A85-011F-5548-9BA8-4A2DB906577D}" srcOrd="7" destOrd="0" parTransId="{B605B821-79E6-6041-A875-FC5EB9F3A030}" sibTransId="{A3384872-724D-184E-A616-44B022E80D6D}"/>
    <dgm:cxn modelId="{8F7008C5-6C1B-4652-AFC3-1BD46CBA3ABD}" srcId="{248B1C2D-59D7-444A-977B-67A0F3457923}" destId="{66FA2FD9-089E-4BFF-A21D-050FD7BFB522}" srcOrd="5" destOrd="0" parTransId="{F499239A-8CDE-40AD-A073-D83D4EE75C0A}" sibTransId="{75A110A3-8157-4B99-8ECB-5BFF58967818}"/>
    <dgm:cxn modelId="{E77148E3-78C5-224C-9089-36533CA1BA11}" type="presOf" srcId="{A855ED06-8CE0-4ADF-9850-6B0ABCBE1462}" destId="{0721D9F6-622A-7940-B633-2B49F453E164}" srcOrd="0" destOrd="0" presId="urn:microsoft.com/office/officeart/2008/layout/LinedList"/>
    <dgm:cxn modelId="{40F945FE-92E0-644C-8A40-A4761C6529C2}" type="presOf" srcId="{B7081A85-011F-5548-9BA8-4A2DB906577D}" destId="{62110FF1-4FFC-3C42-8B73-7FB94BDE80CC}" srcOrd="0" destOrd="0" presId="urn:microsoft.com/office/officeart/2008/layout/LinedList"/>
    <dgm:cxn modelId="{63C70AC7-DC39-CB43-B8B7-F1ABB42E7F70}" type="presParOf" srcId="{19D763A3-3617-E747-A353-A7997E5B366F}" destId="{CA063165-AA7C-3546-8181-B7FAF11A94DB}" srcOrd="0" destOrd="0" presId="urn:microsoft.com/office/officeart/2008/layout/LinedList"/>
    <dgm:cxn modelId="{4A2326F8-9A1F-2141-A048-BB71D5CA61E5}" type="presParOf" srcId="{19D763A3-3617-E747-A353-A7997E5B366F}" destId="{EB215F7A-2672-2741-A1F3-062BF8DC27D6}" srcOrd="1" destOrd="0" presId="urn:microsoft.com/office/officeart/2008/layout/LinedList"/>
    <dgm:cxn modelId="{4F18FB3B-DB3B-F243-9DBD-A80FC2616FA5}" type="presParOf" srcId="{EB215F7A-2672-2741-A1F3-062BF8DC27D6}" destId="{5618BDB7-6032-D748-A8C9-FD7FF5F7C27A}" srcOrd="0" destOrd="0" presId="urn:microsoft.com/office/officeart/2008/layout/LinedList"/>
    <dgm:cxn modelId="{90316B59-08E4-D143-9BA2-29CBFDEC181F}" type="presParOf" srcId="{EB215F7A-2672-2741-A1F3-062BF8DC27D6}" destId="{6C80A545-3A0B-624C-A8C0-99F50F58B2BB}" srcOrd="1" destOrd="0" presId="urn:microsoft.com/office/officeart/2008/layout/LinedList"/>
    <dgm:cxn modelId="{2454014C-B038-8F4E-A7B4-823C4ECBDDE8}" type="presParOf" srcId="{19D763A3-3617-E747-A353-A7997E5B366F}" destId="{8E0FCB3C-5BD9-CA46-89D9-ABAA0BAD321A}" srcOrd="2" destOrd="0" presId="urn:microsoft.com/office/officeart/2008/layout/LinedList"/>
    <dgm:cxn modelId="{943F2B91-CFF4-464F-8A44-FBE9D9CE97F6}" type="presParOf" srcId="{19D763A3-3617-E747-A353-A7997E5B366F}" destId="{C283A75E-A41A-F440-BC31-48DC31EA0FFC}" srcOrd="3" destOrd="0" presId="urn:microsoft.com/office/officeart/2008/layout/LinedList"/>
    <dgm:cxn modelId="{E3D6390D-F39F-874A-A0B3-F45CDA3D98C3}" type="presParOf" srcId="{C283A75E-A41A-F440-BC31-48DC31EA0FFC}" destId="{2BB9F052-7C14-8244-8F64-87B57878E12C}" srcOrd="0" destOrd="0" presId="urn:microsoft.com/office/officeart/2008/layout/LinedList"/>
    <dgm:cxn modelId="{D542B072-BDC2-CA42-B0A0-F4DECD8D22C1}" type="presParOf" srcId="{C283A75E-A41A-F440-BC31-48DC31EA0FFC}" destId="{7F3034A7-3CE9-F745-8EE6-CFE4BA447B9F}" srcOrd="1" destOrd="0" presId="urn:microsoft.com/office/officeart/2008/layout/LinedList"/>
    <dgm:cxn modelId="{A9E659BA-C2EA-404B-9051-3DA340D5B92A}" type="presParOf" srcId="{19D763A3-3617-E747-A353-A7997E5B366F}" destId="{6791A48F-E0EB-064C-9423-C11E721EB5AF}" srcOrd="4" destOrd="0" presId="urn:microsoft.com/office/officeart/2008/layout/LinedList"/>
    <dgm:cxn modelId="{4BC1E6E3-19F7-E44F-9309-C48383C34C48}" type="presParOf" srcId="{19D763A3-3617-E747-A353-A7997E5B366F}" destId="{08724DB2-3551-7D47-9065-E6D180627FA0}" srcOrd="5" destOrd="0" presId="urn:microsoft.com/office/officeart/2008/layout/LinedList"/>
    <dgm:cxn modelId="{77EF6C7C-3BCF-1541-B42F-A64ED472FD91}" type="presParOf" srcId="{08724DB2-3551-7D47-9065-E6D180627FA0}" destId="{0AA287DC-9360-2847-ADE7-90B222CC992D}" srcOrd="0" destOrd="0" presId="urn:microsoft.com/office/officeart/2008/layout/LinedList"/>
    <dgm:cxn modelId="{80345389-C597-264A-97B6-D649CC176EF3}" type="presParOf" srcId="{08724DB2-3551-7D47-9065-E6D180627FA0}" destId="{2054FAD2-6B6C-7E46-BDE3-49B1E055C802}" srcOrd="1" destOrd="0" presId="urn:microsoft.com/office/officeart/2008/layout/LinedList"/>
    <dgm:cxn modelId="{42DC897B-54D6-DC42-B125-F2FB034E6085}" type="presParOf" srcId="{19D763A3-3617-E747-A353-A7997E5B366F}" destId="{B4A5DA3E-06FF-C64A-BB3D-C708F29DEB59}" srcOrd="6" destOrd="0" presId="urn:microsoft.com/office/officeart/2008/layout/LinedList"/>
    <dgm:cxn modelId="{09A49937-090E-3A4C-93A8-999822BB8324}" type="presParOf" srcId="{19D763A3-3617-E747-A353-A7997E5B366F}" destId="{A4D81901-1C5B-7940-A477-6641F9CBA2D2}" srcOrd="7" destOrd="0" presId="urn:microsoft.com/office/officeart/2008/layout/LinedList"/>
    <dgm:cxn modelId="{5562F8F2-A697-924B-8598-8810E91F8918}" type="presParOf" srcId="{A4D81901-1C5B-7940-A477-6641F9CBA2D2}" destId="{0721D9F6-622A-7940-B633-2B49F453E164}" srcOrd="0" destOrd="0" presId="urn:microsoft.com/office/officeart/2008/layout/LinedList"/>
    <dgm:cxn modelId="{8A78CBB2-F142-734B-8EA3-AFD95C49BE26}" type="presParOf" srcId="{A4D81901-1C5B-7940-A477-6641F9CBA2D2}" destId="{E0BE02BF-71E3-EB4D-B45F-863402D06564}" srcOrd="1" destOrd="0" presId="urn:microsoft.com/office/officeart/2008/layout/LinedList"/>
    <dgm:cxn modelId="{68D1654F-D418-9B48-A5F5-0635A6AFD3D1}" type="presParOf" srcId="{19D763A3-3617-E747-A353-A7997E5B366F}" destId="{BF5B0484-86A5-8E48-BA8A-63D91012585A}" srcOrd="8" destOrd="0" presId="urn:microsoft.com/office/officeart/2008/layout/LinedList"/>
    <dgm:cxn modelId="{69B011BD-8A7B-9A49-8A92-FBC430476DF5}" type="presParOf" srcId="{19D763A3-3617-E747-A353-A7997E5B366F}" destId="{C360C059-6486-894A-AEB1-E408D30BF477}" srcOrd="9" destOrd="0" presId="urn:microsoft.com/office/officeart/2008/layout/LinedList"/>
    <dgm:cxn modelId="{8800844E-0F88-4744-8557-5CEA23917E3F}" type="presParOf" srcId="{C360C059-6486-894A-AEB1-E408D30BF477}" destId="{F05569B3-7FF4-A74C-BDC2-EDB713E62C1D}" srcOrd="0" destOrd="0" presId="urn:microsoft.com/office/officeart/2008/layout/LinedList"/>
    <dgm:cxn modelId="{CDAC085C-B133-584A-8C95-28AF8BF2F8BB}" type="presParOf" srcId="{C360C059-6486-894A-AEB1-E408D30BF477}" destId="{B49A9844-5387-0743-9DEF-99F619D1BD6A}" srcOrd="1" destOrd="0" presId="urn:microsoft.com/office/officeart/2008/layout/LinedList"/>
    <dgm:cxn modelId="{71D0D279-4566-5545-8013-669A344284D8}" type="presParOf" srcId="{19D763A3-3617-E747-A353-A7997E5B366F}" destId="{843056FD-BE14-0647-8B2D-CBB07F041A4F}" srcOrd="10" destOrd="0" presId="urn:microsoft.com/office/officeart/2008/layout/LinedList"/>
    <dgm:cxn modelId="{4E2F2D16-E49A-664F-9F48-E09D8583AA2A}" type="presParOf" srcId="{19D763A3-3617-E747-A353-A7997E5B366F}" destId="{378311AC-C849-D348-B44D-02DFA18EC43A}" srcOrd="11" destOrd="0" presId="urn:microsoft.com/office/officeart/2008/layout/LinedList"/>
    <dgm:cxn modelId="{5E7149E5-82C4-864C-A06E-AB6F91413A84}" type="presParOf" srcId="{378311AC-C849-D348-B44D-02DFA18EC43A}" destId="{03DAC25F-F61D-0949-904F-B045262E6017}" srcOrd="0" destOrd="0" presId="urn:microsoft.com/office/officeart/2008/layout/LinedList"/>
    <dgm:cxn modelId="{770A9059-5081-1F4B-9EA4-C7212FA9B644}" type="presParOf" srcId="{378311AC-C849-D348-B44D-02DFA18EC43A}" destId="{D589F68B-2670-A64F-AC6A-5598C7F1D21D}" srcOrd="1" destOrd="0" presId="urn:microsoft.com/office/officeart/2008/layout/LinedList"/>
    <dgm:cxn modelId="{4A7B66FD-31B9-7B47-9CCA-8C9BD4780841}" type="presParOf" srcId="{19D763A3-3617-E747-A353-A7997E5B366F}" destId="{A05E0758-C1A0-CD4C-A860-C324E0128A04}" srcOrd="12" destOrd="0" presId="urn:microsoft.com/office/officeart/2008/layout/LinedList"/>
    <dgm:cxn modelId="{8A0583A0-99BD-1040-981B-3CD9B6D341B4}" type="presParOf" srcId="{19D763A3-3617-E747-A353-A7997E5B366F}" destId="{E0D80966-3653-A047-9308-6634586681A7}" srcOrd="13" destOrd="0" presId="urn:microsoft.com/office/officeart/2008/layout/LinedList"/>
    <dgm:cxn modelId="{FAAD9A45-04CA-3841-AF26-D6C495A1190F}" type="presParOf" srcId="{E0D80966-3653-A047-9308-6634586681A7}" destId="{D2EDC5E2-6A77-8944-BD86-BEFF52DE6518}" srcOrd="0" destOrd="0" presId="urn:microsoft.com/office/officeart/2008/layout/LinedList"/>
    <dgm:cxn modelId="{DC4FC615-F99A-D04D-BCB7-5B54ADE822ED}" type="presParOf" srcId="{E0D80966-3653-A047-9308-6634586681A7}" destId="{B0FC950A-99FD-B744-9DC7-7F4436693525}" srcOrd="1" destOrd="0" presId="urn:microsoft.com/office/officeart/2008/layout/LinedList"/>
    <dgm:cxn modelId="{C73D38AB-7534-0642-8D3F-AE4F67E9CDA3}" type="presParOf" srcId="{19D763A3-3617-E747-A353-A7997E5B366F}" destId="{E59BA0F7-0BE5-8640-9617-51FA5FBE5531}" srcOrd="14" destOrd="0" presId="urn:microsoft.com/office/officeart/2008/layout/LinedList"/>
    <dgm:cxn modelId="{17E33754-EEA6-1548-885B-48F13C6747AC}" type="presParOf" srcId="{19D763A3-3617-E747-A353-A7997E5B366F}" destId="{16D9D528-F827-F747-92AD-059E42CCAAD6}" srcOrd="15" destOrd="0" presId="urn:microsoft.com/office/officeart/2008/layout/LinedList"/>
    <dgm:cxn modelId="{C16841F2-DEB4-1047-9331-7FCCCDD86925}" type="presParOf" srcId="{16D9D528-F827-F747-92AD-059E42CCAAD6}" destId="{62110FF1-4FFC-3C42-8B73-7FB94BDE80CC}" srcOrd="0" destOrd="0" presId="urn:microsoft.com/office/officeart/2008/layout/LinedList"/>
    <dgm:cxn modelId="{424BFBB3-9D64-3C42-A607-51D4CB5DF05D}" type="presParOf" srcId="{16D9D528-F827-F747-92AD-059E42CCAAD6}" destId="{52CE3172-C45D-B64F-B1CA-365770B5C4E3}"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5989FE-0C1E-41D6-B084-724CA5F3D573}"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231ED71A-5F49-4389-98D9-5771B90CCF59}">
      <dgm:prSet/>
      <dgm:spPr/>
      <dgm:t>
        <a:bodyPr/>
        <a:lstStyle/>
        <a:p>
          <a:pPr>
            <a:defRPr b="1"/>
          </a:pPr>
          <a:r>
            <a:rPr lang="en-US"/>
            <a:t>1891</a:t>
          </a:r>
        </a:p>
      </dgm:t>
    </dgm:pt>
    <dgm:pt modelId="{3843DC33-3472-4875-A909-3180B8311E7D}" type="parTrans" cxnId="{383349E8-C87B-4974-96C1-DC85C918F537}">
      <dgm:prSet/>
      <dgm:spPr/>
      <dgm:t>
        <a:bodyPr/>
        <a:lstStyle/>
        <a:p>
          <a:endParaRPr lang="en-US"/>
        </a:p>
      </dgm:t>
    </dgm:pt>
    <dgm:pt modelId="{CFAB3831-B40C-4213-9564-BC4BF60B9699}" type="sibTrans" cxnId="{383349E8-C87B-4974-96C1-DC85C918F537}">
      <dgm:prSet/>
      <dgm:spPr/>
      <dgm:t>
        <a:bodyPr/>
        <a:lstStyle/>
        <a:p>
          <a:endParaRPr lang="en-US"/>
        </a:p>
      </dgm:t>
    </dgm:pt>
    <dgm:pt modelId="{44C88A30-CD42-4DED-B77E-FB4B40C80226}">
      <dgm:prSet/>
      <dgm:spPr/>
      <dgm:t>
        <a:bodyPr/>
        <a:lstStyle/>
        <a:p>
          <a:r>
            <a:rPr lang="en-US" dirty="0"/>
            <a:t>Rommel was born in 1891 in </a:t>
          </a:r>
          <a:r>
            <a:rPr lang="en-US" dirty="0" err="1"/>
            <a:t>Wurttenberg</a:t>
          </a:r>
          <a:r>
            <a:rPr lang="en-US" dirty="0"/>
            <a:t>, </a:t>
          </a:r>
          <a:r>
            <a:rPr lang="en-US" dirty="0">
              <a:solidFill>
                <a:schemeClr val="tx1"/>
              </a:solidFill>
            </a:rPr>
            <a:t>Germany</a:t>
          </a:r>
          <a:r>
            <a:rPr lang="en-US" dirty="0"/>
            <a:t>,</a:t>
          </a:r>
        </a:p>
      </dgm:t>
    </dgm:pt>
    <dgm:pt modelId="{2BBF2F01-4369-42D1-A45B-221C8654900B}" type="parTrans" cxnId="{FEB8C68A-A255-477A-AE45-BEB1BA491B52}">
      <dgm:prSet/>
      <dgm:spPr/>
      <dgm:t>
        <a:bodyPr/>
        <a:lstStyle/>
        <a:p>
          <a:endParaRPr lang="en-US"/>
        </a:p>
      </dgm:t>
    </dgm:pt>
    <dgm:pt modelId="{2EAD838D-8069-4921-8664-11D0C82C532C}" type="sibTrans" cxnId="{FEB8C68A-A255-477A-AE45-BEB1BA491B52}">
      <dgm:prSet/>
      <dgm:spPr/>
      <dgm:t>
        <a:bodyPr/>
        <a:lstStyle/>
        <a:p>
          <a:endParaRPr lang="en-US"/>
        </a:p>
      </dgm:t>
    </dgm:pt>
    <dgm:pt modelId="{D75A476C-067B-4627-A10F-EFC2E8540324}">
      <dgm:prSet/>
      <dgm:spPr/>
      <dgm:t>
        <a:bodyPr/>
        <a:lstStyle/>
        <a:p>
          <a:pPr>
            <a:defRPr b="1"/>
          </a:pPr>
          <a:r>
            <a:rPr lang="en-US"/>
            <a:t>1910</a:t>
          </a:r>
        </a:p>
      </dgm:t>
    </dgm:pt>
    <dgm:pt modelId="{3D5044EC-C230-4B5A-BA53-D6F9411C750A}" type="parTrans" cxnId="{DFDE5B9D-A5C7-4D2E-A43E-2D1569EBB84F}">
      <dgm:prSet/>
      <dgm:spPr/>
      <dgm:t>
        <a:bodyPr/>
        <a:lstStyle/>
        <a:p>
          <a:endParaRPr lang="en-US"/>
        </a:p>
      </dgm:t>
    </dgm:pt>
    <dgm:pt modelId="{10896C97-AB02-4AA2-AF66-D3C712CDF69B}" type="sibTrans" cxnId="{DFDE5B9D-A5C7-4D2E-A43E-2D1569EBB84F}">
      <dgm:prSet/>
      <dgm:spPr/>
      <dgm:t>
        <a:bodyPr/>
        <a:lstStyle/>
        <a:p>
          <a:endParaRPr lang="en-US"/>
        </a:p>
      </dgm:t>
    </dgm:pt>
    <dgm:pt modelId="{2960F247-F6B2-4D31-A15F-CD79ABF89513}">
      <dgm:prSet/>
      <dgm:spPr/>
      <dgm:t>
        <a:bodyPr/>
        <a:lstStyle/>
        <a:p>
          <a:r>
            <a:rPr lang="en-US"/>
            <a:t>Rommel joined the 124th Württemberg Infantry Regiment</a:t>
          </a:r>
        </a:p>
      </dgm:t>
    </dgm:pt>
    <dgm:pt modelId="{485CE30D-3BA1-49AD-9B0F-7B671085A828}" type="parTrans" cxnId="{08F87F06-D56D-4B3F-9C63-21A83D0673D9}">
      <dgm:prSet/>
      <dgm:spPr/>
      <dgm:t>
        <a:bodyPr/>
        <a:lstStyle/>
        <a:p>
          <a:endParaRPr lang="en-US"/>
        </a:p>
      </dgm:t>
    </dgm:pt>
    <dgm:pt modelId="{C4F5B077-EB3C-48D3-A24E-77C64572928F}" type="sibTrans" cxnId="{08F87F06-D56D-4B3F-9C63-21A83D0673D9}">
      <dgm:prSet/>
      <dgm:spPr/>
      <dgm:t>
        <a:bodyPr/>
        <a:lstStyle/>
        <a:p>
          <a:endParaRPr lang="en-US"/>
        </a:p>
      </dgm:t>
    </dgm:pt>
    <dgm:pt modelId="{9B7EC1CF-5F80-45F6-B7FF-C1E5A88F5CD0}">
      <dgm:prSet/>
      <dgm:spPr/>
      <dgm:t>
        <a:bodyPr/>
        <a:lstStyle/>
        <a:p>
          <a:pPr>
            <a:defRPr b="1"/>
          </a:pPr>
          <a:r>
            <a:rPr lang="en-US"/>
            <a:t>1914–1918</a:t>
          </a:r>
        </a:p>
      </dgm:t>
    </dgm:pt>
    <dgm:pt modelId="{12BAE266-1AE7-4117-AA8A-67AC5C72DCC2}" type="parTrans" cxnId="{43294652-EA4E-4CA9-BB59-0F66DC07EC7C}">
      <dgm:prSet/>
      <dgm:spPr/>
      <dgm:t>
        <a:bodyPr/>
        <a:lstStyle/>
        <a:p>
          <a:endParaRPr lang="en-US"/>
        </a:p>
      </dgm:t>
    </dgm:pt>
    <dgm:pt modelId="{1EDC1AD9-9E2D-4281-8765-AD2EA6C77C2A}" type="sibTrans" cxnId="{43294652-EA4E-4CA9-BB59-0F66DC07EC7C}">
      <dgm:prSet/>
      <dgm:spPr/>
      <dgm:t>
        <a:bodyPr/>
        <a:lstStyle/>
        <a:p>
          <a:endParaRPr lang="en-US"/>
        </a:p>
      </dgm:t>
    </dgm:pt>
    <dgm:pt modelId="{48211D13-430E-4286-9E87-4D3981490F69}">
      <dgm:prSet/>
      <dgm:spPr/>
      <dgm:t>
        <a:bodyPr/>
        <a:lstStyle/>
        <a:p>
          <a:r>
            <a:rPr lang="en-US"/>
            <a:t>During World War One, he fought in France, Romania, and Italy. </a:t>
          </a:r>
        </a:p>
      </dgm:t>
    </dgm:pt>
    <dgm:pt modelId="{79A85B01-F894-40E6-8D26-1E5900A38704}" type="parTrans" cxnId="{979E41FF-7398-4A7F-8197-0E7D4D8FF382}">
      <dgm:prSet/>
      <dgm:spPr/>
      <dgm:t>
        <a:bodyPr/>
        <a:lstStyle/>
        <a:p>
          <a:endParaRPr lang="en-US"/>
        </a:p>
      </dgm:t>
    </dgm:pt>
    <dgm:pt modelId="{E645DC11-090A-4D3C-A476-4F16A014DD95}" type="sibTrans" cxnId="{979E41FF-7398-4A7F-8197-0E7D4D8FF382}">
      <dgm:prSet/>
      <dgm:spPr/>
      <dgm:t>
        <a:bodyPr/>
        <a:lstStyle/>
        <a:p>
          <a:endParaRPr lang="en-US"/>
        </a:p>
      </dgm:t>
    </dgm:pt>
    <dgm:pt modelId="{F20CA63D-78EE-472E-B223-C94A0A2638A4}">
      <dgm:prSet/>
      <dgm:spPr/>
      <dgm:t>
        <a:bodyPr/>
        <a:lstStyle/>
        <a:p>
          <a:pPr>
            <a:defRPr b="1"/>
          </a:pPr>
          <a:r>
            <a:rPr lang="en-US"/>
            <a:t>1939</a:t>
          </a:r>
        </a:p>
      </dgm:t>
    </dgm:pt>
    <dgm:pt modelId="{F4451F89-276C-4DC0-B685-08CA27FEB6BC}" type="parTrans" cxnId="{559AC306-41C8-4300-AAB2-A00405A8BF1D}">
      <dgm:prSet/>
      <dgm:spPr/>
      <dgm:t>
        <a:bodyPr/>
        <a:lstStyle/>
        <a:p>
          <a:endParaRPr lang="en-US"/>
        </a:p>
      </dgm:t>
    </dgm:pt>
    <dgm:pt modelId="{04F70254-2DE8-46AB-89CC-8D79AC48F5AE}" type="sibTrans" cxnId="{559AC306-41C8-4300-AAB2-A00405A8BF1D}">
      <dgm:prSet/>
      <dgm:spPr/>
      <dgm:t>
        <a:bodyPr/>
        <a:lstStyle/>
        <a:p>
          <a:endParaRPr lang="en-US"/>
        </a:p>
      </dgm:t>
    </dgm:pt>
    <dgm:pt modelId="{BA035A2A-7A23-4135-A414-7198FD88761E}">
      <dgm:prSet/>
      <dgm:spPr/>
      <dgm:t>
        <a:bodyPr/>
        <a:lstStyle/>
        <a:p>
          <a:r>
            <a:rPr lang="en-US"/>
            <a:t>At the start if World War Two, Rommel was given the title CHIEF OF STAFF and the Commander of troops who protected Hitler’s HQ </a:t>
          </a:r>
        </a:p>
      </dgm:t>
    </dgm:pt>
    <dgm:pt modelId="{01533A2E-86BA-4319-9643-41AE5B2BB7E0}" type="parTrans" cxnId="{07739918-0764-48D7-AE3B-41CFDC1D4553}">
      <dgm:prSet/>
      <dgm:spPr/>
      <dgm:t>
        <a:bodyPr/>
        <a:lstStyle/>
        <a:p>
          <a:endParaRPr lang="en-US"/>
        </a:p>
      </dgm:t>
    </dgm:pt>
    <dgm:pt modelId="{F80DB145-3F41-476E-8F44-C745B087D67C}" type="sibTrans" cxnId="{07739918-0764-48D7-AE3B-41CFDC1D4553}">
      <dgm:prSet/>
      <dgm:spPr/>
      <dgm:t>
        <a:bodyPr/>
        <a:lstStyle/>
        <a:p>
          <a:endParaRPr lang="en-US"/>
        </a:p>
      </dgm:t>
    </dgm:pt>
    <dgm:pt modelId="{EE8207EB-2C5C-45D6-AE56-3F6B50ED94BB}">
      <dgm:prSet/>
      <dgm:spPr/>
      <dgm:t>
        <a:bodyPr/>
        <a:lstStyle/>
        <a:p>
          <a:pPr>
            <a:defRPr b="1"/>
          </a:pPr>
          <a:r>
            <a:rPr lang="en-US"/>
            <a:t>1940</a:t>
          </a:r>
        </a:p>
      </dgm:t>
    </dgm:pt>
    <dgm:pt modelId="{81BB01FF-0A43-45A9-884D-FC9AB187F99C}" type="parTrans" cxnId="{CA0E449E-DC15-489D-9F93-4D4F4402353F}">
      <dgm:prSet/>
      <dgm:spPr/>
      <dgm:t>
        <a:bodyPr/>
        <a:lstStyle/>
        <a:p>
          <a:endParaRPr lang="en-US"/>
        </a:p>
      </dgm:t>
    </dgm:pt>
    <dgm:pt modelId="{A3B22E84-8623-476C-9196-8B694C647974}" type="sibTrans" cxnId="{CA0E449E-DC15-489D-9F93-4D4F4402353F}">
      <dgm:prSet/>
      <dgm:spPr/>
      <dgm:t>
        <a:bodyPr/>
        <a:lstStyle/>
        <a:p>
          <a:endParaRPr lang="en-US"/>
        </a:p>
      </dgm:t>
    </dgm:pt>
    <dgm:pt modelId="{783AD421-8E5C-49EE-94D7-B9DAE3B7E723}">
      <dgm:prSet/>
      <dgm:spPr/>
      <dgm:t>
        <a:bodyPr/>
        <a:lstStyle/>
        <a:p>
          <a:r>
            <a:rPr lang="en-US"/>
            <a:t>In May 1940, Rommel was given the opportunity to be in command of the 7th Panzer Division</a:t>
          </a:r>
        </a:p>
      </dgm:t>
    </dgm:pt>
    <dgm:pt modelId="{D8D57295-46C2-44D1-BD62-0DDD52DB1EA0}" type="parTrans" cxnId="{2078E4C4-D889-4E04-934B-A333195AED5B}">
      <dgm:prSet/>
      <dgm:spPr/>
      <dgm:t>
        <a:bodyPr/>
        <a:lstStyle/>
        <a:p>
          <a:endParaRPr lang="en-US"/>
        </a:p>
      </dgm:t>
    </dgm:pt>
    <dgm:pt modelId="{6CE6E8CC-4C97-407A-9934-150917CF7AE4}" type="sibTrans" cxnId="{2078E4C4-D889-4E04-934B-A333195AED5B}">
      <dgm:prSet/>
      <dgm:spPr/>
      <dgm:t>
        <a:bodyPr/>
        <a:lstStyle/>
        <a:p>
          <a:endParaRPr lang="en-US"/>
        </a:p>
      </dgm:t>
    </dgm:pt>
    <dgm:pt modelId="{E9D4B578-9024-4744-926F-70FCAD55DD70}" type="pres">
      <dgm:prSet presAssocID="{085989FE-0C1E-41D6-B084-724CA5F3D573}" presName="root" presStyleCnt="0">
        <dgm:presLayoutVars>
          <dgm:chMax/>
          <dgm:chPref/>
          <dgm:animLvl val="lvl"/>
        </dgm:presLayoutVars>
      </dgm:prSet>
      <dgm:spPr/>
    </dgm:pt>
    <dgm:pt modelId="{D03B1DD6-7297-1144-ACFB-39297E49DACF}" type="pres">
      <dgm:prSet presAssocID="{085989FE-0C1E-41D6-B084-724CA5F3D573}" presName="divider" presStyleLbl="fgAcc1" presStyleIdx="0" presStyleCnt="1"/>
      <dgm:spPr/>
    </dgm:pt>
    <dgm:pt modelId="{555E022C-A1E3-FD4C-9384-33433B00D4C6}" type="pres">
      <dgm:prSet presAssocID="{085989FE-0C1E-41D6-B084-724CA5F3D573}" presName="nodes" presStyleCnt="0">
        <dgm:presLayoutVars>
          <dgm:chMax/>
          <dgm:chPref/>
          <dgm:animLvl val="lvl"/>
        </dgm:presLayoutVars>
      </dgm:prSet>
      <dgm:spPr/>
    </dgm:pt>
    <dgm:pt modelId="{A274D511-600C-F342-BAE7-63EAF016AD8F}" type="pres">
      <dgm:prSet presAssocID="{231ED71A-5F49-4389-98D9-5771B90CCF59}" presName="composite" presStyleCnt="0"/>
      <dgm:spPr/>
    </dgm:pt>
    <dgm:pt modelId="{BD0A052C-BC93-8A42-B2EB-CA8D5D0BB057}" type="pres">
      <dgm:prSet presAssocID="{231ED71A-5F49-4389-98D9-5771B90CCF59}" presName="L1TextContainer" presStyleLbl="alignNode1" presStyleIdx="0" presStyleCnt="5">
        <dgm:presLayoutVars>
          <dgm:chMax val="1"/>
          <dgm:chPref val="1"/>
          <dgm:bulletEnabled val="1"/>
        </dgm:presLayoutVars>
      </dgm:prSet>
      <dgm:spPr/>
    </dgm:pt>
    <dgm:pt modelId="{68CD2D89-AC03-9547-83F0-26BD2901D2D1}" type="pres">
      <dgm:prSet presAssocID="{231ED71A-5F49-4389-98D9-5771B90CCF59}" presName="L2TextContainerWrapper" presStyleCnt="0">
        <dgm:presLayoutVars>
          <dgm:bulletEnabled val="1"/>
        </dgm:presLayoutVars>
      </dgm:prSet>
      <dgm:spPr/>
    </dgm:pt>
    <dgm:pt modelId="{32975737-026C-4746-A606-295A9A8D4294}" type="pres">
      <dgm:prSet presAssocID="{231ED71A-5F49-4389-98D9-5771B90CCF59}" presName="L2TextContainer" presStyleLbl="bgAccFollowNode1" presStyleIdx="0" presStyleCnt="5"/>
      <dgm:spPr/>
    </dgm:pt>
    <dgm:pt modelId="{41DFFC86-7431-1441-B586-E6F7F05D63A1}" type="pres">
      <dgm:prSet presAssocID="{231ED71A-5F49-4389-98D9-5771B90CCF59}" presName="FlexibleEmptyPlaceHolder" presStyleCnt="0"/>
      <dgm:spPr/>
    </dgm:pt>
    <dgm:pt modelId="{0641B6AA-1072-DB49-AD85-094D5CBA4DF6}" type="pres">
      <dgm:prSet presAssocID="{231ED71A-5F49-4389-98D9-5771B90CCF59}" presName="ConnectLine" presStyleLbl="sibTrans1D1" presStyleIdx="0" presStyleCnt="5"/>
      <dgm:spPr/>
    </dgm:pt>
    <dgm:pt modelId="{F8EE606A-785D-234C-8901-3737390AE0F6}" type="pres">
      <dgm:prSet presAssocID="{231ED71A-5F49-4389-98D9-5771B90CCF59}" presName="ConnectorPoint" presStyleLbl="node1" presStyleIdx="0"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44003C15-E4E7-3546-AAA0-ECA9788A26BF}" type="pres">
      <dgm:prSet presAssocID="{231ED71A-5F49-4389-98D9-5771B90CCF59}" presName="EmptyPlaceHolder" presStyleCnt="0"/>
      <dgm:spPr/>
    </dgm:pt>
    <dgm:pt modelId="{9D5984AD-2882-C443-BD0C-E40AF5E71984}" type="pres">
      <dgm:prSet presAssocID="{CFAB3831-B40C-4213-9564-BC4BF60B9699}" presName="spaceBetweenRectangles" presStyleCnt="0"/>
      <dgm:spPr/>
    </dgm:pt>
    <dgm:pt modelId="{2C635D98-1E93-DD40-9FCD-34AA465E1D50}" type="pres">
      <dgm:prSet presAssocID="{D75A476C-067B-4627-A10F-EFC2E8540324}" presName="composite" presStyleCnt="0"/>
      <dgm:spPr/>
    </dgm:pt>
    <dgm:pt modelId="{2E0CFBEA-27E6-8F4E-89E4-F85F2914AD2A}" type="pres">
      <dgm:prSet presAssocID="{D75A476C-067B-4627-A10F-EFC2E8540324}" presName="L1TextContainer" presStyleLbl="alignNode1" presStyleIdx="1" presStyleCnt="5">
        <dgm:presLayoutVars>
          <dgm:chMax val="1"/>
          <dgm:chPref val="1"/>
          <dgm:bulletEnabled val="1"/>
        </dgm:presLayoutVars>
      </dgm:prSet>
      <dgm:spPr/>
    </dgm:pt>
    <dgm:pt modelId="{EA7DBE34-4AD3-894B-BEFF-04013262CED2}" type="pres">
      <dgm:prSet presAssocID="{D75A476C-067B-4627-A10F-EFC2E8540324}" presName="L2TextContainerWrapper" presStyleCnt="0">
        <dgm:presLayoutVars>
          <dgm:bulletEnabled val="1"/>
        </dgm:presLayoutVars>
      </dgm:prSet>
      <dgm:spPr/>
    </dgm:pt>
    <dgm:pt modelId="{23C54A0F-3EE2-6C48-9512-BF095AF16D62}" type="pres">
      <dgm:prSet presAssocID="{D75A476C-067B-4627-A10F-EFC2E8540324}" presName="L2TextContainer" presStyleLbl="bgAccFollowNode1" presStyleIdx="1" presStyleCnt="5"/>
      <dgm:spPr/>
    </dgm:pt>
    <dgm:pt modelId="{255634C7-B3EC-364A-ABF1-10DC29EE3B4C}" type="pres">
      <dgm:prSet presAssocID="{D75A476C-067B-4627-A10F-EFC2E8540324}" presName="FlexibleEmptyPlaceHolder" presStyleCnt="0"/>
      <dgm:spPr/>
    </dgm:pt>
    <dgm:pt modelId="{D345AF78-EBFD-7A4A-B9A8-4D92A432054B}" type="pres">
      <dgm:prSet presAssocID="{D75A476C-067B-4627-A10F-EFC2E8540324}" presName="ConnectLine" presStyleLbl="sibTrans1D1" presStyleIdx="1" presStyleCnt="5"/>
      <dgm:spPr/>
    </dgm:pt>
    <dgm:pt modelId="{B4715BDF-2C13-9040-B431-CC6364FC6794}" type="pres">
      <dgm:prSet presAssocID="{D75A476C-067B-4627-A10F-EFC2E8540324}" presName="ConnectorPoint" presStyleLbl="node1" presStyleIdx="1"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94B9E81F-FDEB-F54F-8998-4D5EA1F5B733}" type="pres">
      <dgm:prSet presAssocID="{D75A476C-067B-4627-A10F-EFC2E8540324}" presName="EmptyPlaceHolder" presStyleCnt="0"/>
      <dgm:spPr/>
    </dgm:pt>
    <dgm:pt modelId="{0A6FB600-A188-3F40-8526-9846E34ED8A2}" type="pres">
      <dgm:prSet presAssocID="{10896C97-AB02-4AA2-AF66-D3C712CDF69B}" presName="spaceBetweenRectangles" presStyleCnt="0"/>
      <dgm:spPr/>
    </dgm:pt>
    <dgm:pt modelId="{DF9BC289-5D22-AC4D-A17F-D86D7551457D}" type="pres">
      <dgm:prSet presAssocID="{9B7EC1CF-5F80-45F6-B7FF-C1E5A88F5CD0}" presName="composite" presStyleCnt="0"/>
      <dgm:spPr/>
    </dgm:pt>
    <dgm:pt modelId="{A00D9954-7A9A-A64A-B3F2-1E667E2FA07A}" type="pres">
      <dgm:prSet presAssocID="{9B7EC1CF-5F80-45F6-B7FF-C1E5A88F5CD0}" presName="L1TextContainer" presStyleLbl="alignNode1" presStyleIdx="2" presStyleCnt="5">
        <dgm:presLayoutVars>
          <dgm:chMax val="1"/>
          <dgm:chPref val="1"/>
          <dgm:bulletEnabled val="1"/>
        </dgm:presLayoutVars>
      </dgm:prSet>
      <dgm:spPr/>
    </dgm:pt>
    <dgm:pt modelId="{3F3DB403-B2FF-D14B-8780-7187227D9518}" type="pres">
      <dgm:prSet presAssocID="{9B7EC1CF-5F80-45F6-B7FF-C1E5A88F5CD0}" presName="L2TextContainerWrapper" presStyleCnt="0">
        <dgm:presLayoutVars>
          <dgm:bulletEnabled val="1"/>
        </dgm:presLayoutVars>
      </dgm:prSet>
      <dgm:spPr/>
    </dgm:pt>
    <dgm:pt modelId="{0BF4AA2A-4D85-2B4A-B9BB-562B18129B05}" type="pres">
      <dgm:prSet presAssocID="{9B7EC1CF-5F80-45F6-B7FF-C1E5A88F5CD0}" presName="L2TextContainer" presStyleLbl="bgAccFollowNode1" presStyleIdx="2" presStyleCnt="5"/>
      <dgm:spPr/>
    </dgm:pt>
    <dgm:pt modelId="{DB6E7A04-660D-2742-8A2D-0E56F7760508}" type="pres">
      <dgm:prSet presAssocID="{9B7EC1CF-5F80-45F6-B7FF-C1E5A88F5CD0}" presName="FlexibleEmptyPlaceHolder" presStyleCnt="0"/>
      <dgm:spPr/>
    </dgm:pt>
    <dgm:pt modelId="{F3052C4A-FFA2-0849-BBB7-0DB626EAA32F}" type="pres">
      <dgm:prSet presAssocID="{9B7EC1CF-5F80-45F6-B7FF-C1E5A88F5CD0}" presName="ConnectLine" presStyleLbl="sibTrans1D1" presStyleIdx="2" presStyleCnt="5"/>
      <dgm:spPr/>
    </dgm:pt>
    <dgm:pt modelId="{19163AEA-E68C-2E45-93F9-C40FC29F404A}" type="pres">
      <dgm:prSet presAssocID="{9B7EC1CF-5F80-45F6-B7FF-C1E5A88F5CD0}" presName="ConnectorPoint" presStyleLbl="node1" presStyleIdx="2"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2559B83B-ACE0-3946-B32C-92EE0074A77A}" type="pres">
      <dgm:prSet presAssocID="{9B7EC1CF-5F80-45F6-B7FF-C1E5A88F5CD0}" presName="EmptyPlaceHolder" presStyleCnt="0"/>
      <dgm:spPr/>
    </dgm:pt>
    <dgm:pt modelId="{EA04A52B-9FBD-BE4F-8774-F99E90FC5F4A}" type="pres">
      <dgm:prSet presAssocID="{1EDC1AD9-9E2D-4281-8765-AD2EA6C77C2A}" presName="spaceBetweenRectangles" presStyleCnt="0"/>
      <dgm:spPr/>
    </dgm:pt>
    <dgm:pt modelId="{CE55D785-24C7-3549-A811-A260B5D7E13D}" type="pres">
      <dgm:prSet presAssocID="{F20CA63D-78EE-472E-B223-C94A0A2638A4}" presName="composite" presStyleCnt="0"/>
      <dgm:spPr/>
    </dgm:pt>
    <dgm:pt modelId="{6055C2E9-98EE-F54C-BF93-9780AB145DB8}" type="pres">
      <dgm:prSet presAssocID="{F20CA63D-78EE-472E-B223-C94A0A2638A4}" presName="L1TextContainer" presStyleLbl="alignNode1" presStyleIdx="3" presStyleCnt="5">
        <dgm:presLayoutVars>
          <dgm:chMax val="1"/>
          <dgm:chPref val="1"/>
          <dgm:bulletEnabled val="1"/>
        </dgm:presLayoutVars>
      </dgm:prSet>
      <dgm:spPr/>
    </dgm:pt>
    <dgm:pt modelId="{7658215A-4466-C144-BFD6-6FE08962E74B}" type="pres">
      <dgm:prSet presAssocID="{F20CA63D-78EE-472E-B223-C94A0A2638A4}" presName="L2TextContainerWrapper" presStyleCnt="0">
        <dgm:presLayoutVars>
          <dgm:bulletEnabled val="1"/>
        </dgm:presLayoutVars>
      </dgm:prSet>
      <dgm:spPr/>
    </dgm:pt>
    <dgm:pt modelId="{B22224F6-F5C4-7C4E-AEDE-0E578F9CEEF8}" type="pres">
      <dgm:prSet presAssocID="{F20CA63D-78EE-472E-B223-C94A0A2638A4}" presName="L2TextContainer" presStyleLbl="bgAccFollowNode1" presStyleIdx="3" presStyleCnt="5"/>
      <dgm:spPr/>
    </dgm:pt>
    <dgm:pt modelId="{70EED5DA-5BCB-F047-A7A9-FCCD05A669C0}" type="pres">
      <dgm:prSet presAssocID="{F20CA63D-78EE-472E-B223-C94A0A2638A4}" presName="FlexibleEmptyPlaceHolder" presStyleCnt="0"/>
      <dgm:spPr/>
    </dgm:pt>
    <dgm:pt modelId="{4E204526-0C53-8145-85B5-A7BD227E0A14}" type="pres">
      <dgm:prSet presAssocID="{F20CA63D-78EE-472E-B223-C94A0A2638A4}" presName="ConnectLine" presStyleLbl="sibTrans1D1" presStyleIdx="3" presStyleCnt="5"/>
      <dgm:spPr/>
    </dgm:pt>
    <dgm:pt modelId="{780A602E-33FA-7048-9AD2-297415811660}" type="pres">
      <dgm:prSet presAssocID="{F20CA63D-78EE-472E-B223-C94A0A2638A4}" presName="ConnectorPoint" presStyleLbl="node1" presStyleIdx="3"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DEAC1622-6CB7-D54E-AA38-B79BF9A46A94}" type="pres">
      <dgm:prSet presAssocID="{F20CA63D-78EE-472E-B223-C94A0A2638A4}" presName="EmptyPlaceHolder" presStyleCnt="0"/>
      <dgm:spPr/>
    </dgm:pt>
    <dgm:pt modelId="{4071C5A5-0722-B747-9718-E25C75E5262D}" type="pres">
      <dgm:prSet presAssocID="{04F70254-2DE8-46AB-89CC-8D79AC48F5AE}" presName="spaceBetweenRectangles" presStyleCnt="0"/>
      <dgm:spPr/>
    </dgm:pt>
    <dgm:pt modelId="{0CF0111B-C29B-A941-9B41-1C4370E13F55}" type="pres">
      <dgm:prSet presAssocID="{EE8207EB-2C5C-45D6-AE56-3F6B50ED94BB}" presName="composite" presStyleCnt="0"/>
      <dgm:spPr/>
    </dgm:pt>
    <dgm:pt modelId="{16947094-6680-4F49-BAA1-417EC1220A1F}" type="pres">
      <dgm:prSet presAssocID="{EE8207EB-2C5C-45D6-AE56-3F6B50ED94BB}" presName="L1TextContainer" presStyleLbl="alignNode1" presStyleIdx="4" presStyleCnt="5">
        <dgm:presLayoutVars>
          <dgm:chMax val="1"/>
          <dgm:chPref val="1"/>
          <dgm:bulletEnabled val="1"/>
        </dgm:presLayoutVars>
      </dgm:prSet>
      <dgm:spPr/>
    </dgm:pt>
    <dgm:pt modelId="{A27634E8-89D0-734A-9813-CD6165CD31FD}" type="pres">
      <dgm:prSet presAssocID="{EE8207EB-2C5C-45D6-AE56-3F6B50ED94BB}" presName="L2TextContainerWrapper" presStyleCnt="0">
        <dgm:presLayoutVars>
          <dgm:bulletEnabled val="1"/>
        </dgm:presLayoutVars>
      </dgm:prSet>
      <dgm:spPr/>
    </dgm:pt>
    <dgm:pt modelId="{705D7415-36E2-5840-AD27-FC88B4065BBB}" type="pres">
      <dgm:prSet presAssocID="{EE8207EB-2C5C-45D6-AE56-3F6B50ED94BB}" presName="L2TextContainer" presStyleLbl="bgAccFollowNode1" presStyleIdx="4" presStyleCnt="5"/>
      <dgm:spPr/>
    </dgm:pt>
    <dgm:pt modelId="{26C778DE-D51D-D04A-A16F-BEEA406E81E2}" type="pres">
      <dgm:prSet presAssocID="{EE8207EB-2C5C-45D6-AE56-3F6B50ED94BB}" presName="FlexibleEmptyPlaceHolder" presStyleCnt="0"/>
      <dgm:spPr/>
    </dgm:pt>
    <dgm:pt modelId="{3FC6DFB3-9886-6745-A22A-9917A4D585DD}" type="pres">
      <dgm:prSet presAssocID="{EE8207EB-2C5C-45D6-AE56-3F6B50ED94BB}" presName="ConnectLine" presStyleLbl="sibTrans1D1" presStyleIdx="4" presStyleCnt="5"/>
      <dgm:spPr/>
    </dgm:pt>
    <dgm:pt modelId="{B94A4DFF-5C92-7744-994A-5670DE6FD242}" type="pres">
      <dgm:prSet presAssocID="{EE8207EB-2C5C-45D6-AE56-3F6B50ED94BB}" presName="ConnectorPoint" presStyleLbl="node1" presStyleIdx="4"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6AF19CC5-F4BA-E741-8CC6-2332EC156F5C}" type="pres">
      <dgm:prSet presAssocID="{EE8207EB-2C5C-45D6-AE56-3F6B50ED94BB}" presName="EmptyPlaceHolder" presStyleCnt="0"/>
      <dgm:spPr/>
    </dgm:pt>
  </dgm:ptLst>
  <dgm:cxnLst>
    <dgm:cxn modelId="{AFB65705-3BC4-1D47-A1CF-A84FF3B8B145}" type="presOf" srcId="{D75A476C-067B-4627-A10F-EFC2E8540324}" destId="{2E0CFBEA-27E6-8F4E-89E4-F85F2914AD2A}" srcOrd="0" destOrd="0" presId="urn:microsoft.com/office/officeart/2017/3/layout/HorizontalLabelsTimeline"/>
    <dgm:cxn modelId="{08F87F06-D56D-4B3F-9C63-21A83D0673D9}" srcId="{D75A476C-067B-4627-A10F-EFC2E8540324}" destId="{2960F247-F6B2-4D31-A15F-CD79ABF89513}" srcOrd="0" destOrd="0" parTransId="{485CE30D-3BA1-49AD-9B0F-7B671085A828}" sibTransId="{C4F5B077-EB3C-48D3-A24E-77C64572928F}"/>
    <dgm:cxn modelId="{559AC306-41C8-4300-AAB2-A00405A8BF1D}" srcId="{085989FE-0C1E-41D6-B084-724CA5F3D573}" destId="{F20CA63D-78EE-472E-B223-C94A0A2638A4}" srcOrd="3" destOrd="0" parTransId="{F4451F89-276C-4DC0-B685-08CA27FEB6BC}" sibTransId="{04F70254-2DE8-46AB-89CC-8D79AC48F5AE}"/>
    <dgm:cxn modelId="{07739918-0764-48D7-AE3B-41CFDC1D4553}" srcId="{F20CA63D-78EE-472E-B223-C94A0A2638A4}" destId="{BA035A2A-7A23-4135-A414-7198FD88761E}" srcOrd="0" destOrd="0" parTransId="{01533A2E-86BA-4319-9643-41AE5B2BB7E0}" sibTransId="{F80DB145-3F41-476E-8F44-C745B087D67C}"/>
    <dgm:cxn modelId="{58100023-0F6F-8542-B4D9-0F5B2626980D}" type="presOf" srcId="{44C88A30-CD42-4DED-B77E-FB4B40C80226}" destId="{32975737-026C-4746-A606-295A9A8D4294}" srcOrd="0" destOrd="0" presId="urn:microsoft.com/office/officeart/2017/3/layout/HorizontalLabelsTimeline"/>
    <dgm:cxn modelId="{EA379B29-75B6-3A42-B879-A1CB84DE2338}" type="presOf" srcId="{48211D13-430E-4286-9E87-4D3981490F69}" destId="{0BF4AA2A-4D85-2B4A-B9BB-562B18129B05}" srcOrd="0" destOrd="0" presId="urn:microsoft.com/office/officeart/2017/3/layout/HorizontalLabelsTimeline"/>
    <dgm:cxn modelId="{7C5B972C-A783-B54E-8782-935B4934F776}" type="presOf" srcId="{2960F247-F6B2-4D31-A15F-CD79ABF89513}" destId="{23C54A0F-3EE2-6C48-9512-BF095AF16D62}" srcOrd="0" destOrd="0" presId="urn:microsoft.com/office/officeart/2017/3/layout/HorizontalLabelsTimeline"/>
    <dgm:cxn modelId="{43294652-EA4E-4CA9-BB59-0F66DC07EC7C}" srcId="{085989FE-0C1E-41D6-B084-724CA5F3D573}" destId="{9B7EC1CF-5F80-45F6-B7FF-C1E5A88F5CD0}" srcOrd="2" destOrd="0" parTransId="{12BAE266-1AE7-4117-AA8A-67AC5C72DCC2}" sibTransId="{1EDC1AD9-9E2D-4281-8765-AD2EA6C77C2A}"/>
    <dgm:cxn modelId="{9B83AC59-853A-B345-97A2-DF9BC74CA19F}" type="presOf" srcId="{F20CA63D-78EE-472E-B223-C94A0A2638A4}" destId="{6055C2E9-98EE-F54C-BF93-9780AB145DB8}" srcOrd="0" destOrd="0" presId="urn:microsoft.com/office/officeart/2017/3/layout/HorizontalLabelsTimeline"/>
    <dgm:cxn modelId="{BCEF5B5F-AD0E-5743-B0B5-84849A7AA23F}" type="presOf" srcId="{231ED71A-5F49-4389-98D9-5771B90CCF59}" destId="{BD0A052C-BC93-8A42-B2EB-CA8D5D0BB057}" srcOrd="0" destOrd="0" presId="urn:microsoft.com/office/officeart/2017/3/layout/HorizontalLabelsTimeline"/>
    <dgm:cxn modelId="{1F9CFF62-48F4-6241-A00E-6A24F77008E6}" type="presOf" srcId="{EE8207EB-2C5C-45D6-AE56-3F6B50ED94BB}" destId="{16947094-6680-4F49-BAA1-417EC1220A1F}" srcOrd="0" destOrd="0" presId="urn:microsoft.com/office/officeart/2017/3/layout/HorizontalLabelsTimeline"/>
    <dgm:cxn modelId="{08E55F74-666F-E649-A9F1-D3222E7AA2C6}" type="presOf" srcId="{BA035A2A-7A23-4135-A414-7198FD88761E}" destId="{B22224F6-F5C4-7C4E-AEDE-0E578F9CEEF8}" srcOrd="0" destOrd="0" presId="urn:microsoft.com/office/officeart/2017/3/layout/HorizontalLabelsTimeline"/>
    <dgm:cxn modelId="{350D0580-40FF-7D47-B896-160A348FF9F2}" type="presOf" srcId="{9B7EC1CF-5F80-45F6-B7FF-C1E5A88F5CD0}" destId="{A00D9954-7A9A-A64A-B3F2-1E667E2FA07A}" srcOrd="0" destOrd="0" presId="urn:microsoft.com/office/officeart/2017/3/layout/HorizontalLabelsTimeline"/>
    <dgm:cxn modelId="{FEB8C68A-A255-477A-AE45-BEB1BA491B52}" srcId="{231ED71A-5F49-4389-98D9-5771B90CCF59}" destId="{44C88A30-CD42-4DED-B77E-FB4B40C80226}" srcOrd="0" destOrd="0" parTransId="{2BBF2F01-4369-42D1-A45B-221C8654900B}" sibTransId="{2EAD838D-8069-4921-8664-11D0C82C532C}"/>
    <dgm:cxn modelId="{DFDE5B9D-A5C7-4D2E-A43E-2D1569EBB84F}" srcId="{085989FE-0C1E-41D6-B084-724CA5F3D573}" destId="{D75A476C-067B-4627-A10F-EFC2E8540324}" srcOrd="1" destOrd="0" parTransId="{3D5044EC-C230-4B5A-BA53-D6F9411C750A}" sibTransId="{10896C97-AB02-4AA2-AF66-D3C712CDF69B}"/>
    <dgm:cxn modelId="{CA0E449E-DC15-489D-9F93-4D4F4402353F}" srcId="{085989FE-0C1E-41D6-B084-724CA5F3D573}" destId="{EE8207EB-2C5C-45D6-AE56-3F6B50ED94BB}" srcOrd="4" destOrd="0" parTransId="{81BB01FF-0A43-45A9-884D-FC9AB187F99C}" sibTransId="{A3B22E84-8623-476C-9196-8B694C647974}"/>
    <dgm:cxn modelId="{2078E4C4-D889-4E04-934B-A333195AED5B}" srcId="{EE8207EB-2C5C-45D6-AE56-3F6B50ED94BB}" destId="{783AD421-8E5C-49EE-94D7-B9DAE3B7E723}" srcOrd="0" destOrd="0" parTransId="{D8D57295-46C2-44D1-BD62-0DDD52DB1EA0}" sibTransId="{6CE6E8CC-4C97-407A-9934-150917CF7AE4}"/>
    <dgm:cxn modelId="{3E3CDCCB-1A6A-7744-9B02-56EB347EA023}" type="presOf" srcId="{783AD421-8E5C-49EE-94D7-B9DAE3B7E723}" destId="{705D7415-36E2-5840-AD27-FC88B4065BBB}" srcOrd="0" destOrd="0" presId="urn:microsoft.com/office/officeart/2017/3/layout/HorizontalLabelsTimeline"/>
    <dgm:cxn modelId="{FF6D45DE-5641-7E4F-9AB6-FCAE1413DA7E}" type="presOf" srcId="{085989FE-0C1E-41D6-B084-724CA5F3D573}" destId="{E9D4B578-9024-4744-926F-70FCAD55DD70}" srcOrd="0" destOrd="0" presId="urn:microsoft.com/office/officeart/2017/3/layout/HorizontalLabelsTimeline"/>
    <dgm:cxn modelId="{383349E8-C87B-4974-96C1-DC85C918F537}" srcId="{085989FE-0C1E-41D6-B084-724CA5F3D573}" destId="{231ED71A-5F49-4389-98D9-5771B90CCF59}" srcOrd="0" destOrd="0" parTransId="{3843DC33-3472-4875-A909-3180B8311E7D}" sibTransId="{CFAB3831-B40C-4213-9564-BC4BF60B9699}"/>
    <dgm:cxn modelId="{979E41FF-7398-4A7F-8197-0E7D4D8FF382}" srcId="{9B7EC1CF-5F80-45F6-B7FF-C1E5A88F5CD0}" destId="{48211D13-430E-4286-9E87-4D3981490F69}" srcOrd="0" destOrd="0" parTransId="{79A85B01-F894-40E6-8D26-1E5900A38704}" sibTransId="{E645DC11-090A-4D3C-A476-4F16A014DD95}"/>
    <dgm:cxn modelId="{7973DA82-2C93-9147-8773-F93E0AB0E2BC}" type="presParOf" srcId="{E9D4B578-9024-4744-926F-70FCAD55DD70}" destId="{D03B1DD6-7297-1144-ACFB-39297E49DACF}" srcOrd="0" destOrd="0" presId="urn:microsoft.com/office/officeart/2017/3/layout/HorizontalLabelsTimeline"/>
    <dgm:cxn modelId="{2163A128-ED43-CD4F-AC1A-9C5DBDCBDFAD}" type="presParOf" srcId="{E9D4B578-9024-4744-926F-70FCAD55DD70}" destId="{555E022C-A1E3-FD4C-9384-33433B00D4C6}" srcOrd="1" destOrd="0" presId="urn:microsoft.com/office/officeart/2017/3/layout/HorizontalLabelsTimeline"/>
    <dgm:cxn modelId="{6BA52B98-0B2B-D04B-8130-6C930D6FF56C}" type="presParOf" srcId="{555E022C-A1E3-FD4C-9384-33433B00D4C6}" destId="{A274D511-600C-F342-BAE7-63EAF016AD8F}" srcOrd="0" destOrd="0" presId="urn:microsoft.com/office/officeart/2017/3/layout/HorizontalLabelsTimeline"/>
    <dgm:cxn modelId="{55BF712A-CD6B-6D4C-A5A4-AE3297235916}" type="presParOf" srcId="{A274D511-600C-F342-BAE7-63EAF016AD8F}" destId="{BD0A052C-BC93-8A42-B2EB-CA8D5D0BB057}" srcOrd="0" destOrd="0" presId="urn:microsoft.com/office/officeart/2017/3/layout/HorizontalLabelsTimeline"/>
    <dgm:cxn modelId="{748B9EA2-9665-6242-BF79-51FA19DB874B}" type="presParOf" srcId="{A274D511-600C-F342-BAE7-63EAF016AD8F}" destId="{68CD2D89-AC03-9547-83F0-26BD2901D2D1}" srcOrd="1" destOrd="0" presId="urn:microsoft.com/office/officeart/2017/3/layout/HorizontalLabelsTimeline"/>
    <dgm:cxn modelId="{698A2D90-8732-044F-9463-E12FBF4D250C}" type="presParOf" srcId="{68CD2D89-AC03-9547-83F0-26BD2901D2D1}" destId="{32975737-026C-4746-A606-295A9A8D4294}" srcOrd="0" destOrd="0" presId="urn:microsoft.com/office/officeart/2017/3/layout/HorizontalLabelsTimeline"/>
    <dgm:cxn modelId="{7B53F670-A3FC-3045-B645-1EBB4F372F34}" type="presParOf" srcId="{68CD2D89-AC03-9547-83F0-26BD2901D2D1}" destId="{41DFFC86-7431-1441-B586-E6F7F05D63A1}" srcOrd="1" destOrd="0" presId="urn:microsoft.com/office/officeart/2017/3/layout/HorizontalLabelsTimeline"/>
    <dgm:cxn modelId="{A4D44A32-893B-9246-ABD0-FDEEC78C1664}" type="presParOf" srcId="{A274D511-600C-F342-BAE7-63EAF016AD8F}" destId="{0641B6AA-1072-DB49-AD85-094D5CBA4DF6}" srcOrd="2" destOrd="0" presId="urn:microsoft.com/office/officeart/2017/3/layout/HorizontalLabelsTimeline"/>
    <dgm:cxn modelId="{788F88D1-207C-EF41-A100-0E0EAB01102E}" type="presParOf" srcId="{A274D511-600C-F342-BAE7-63EAF016AD8F}" destId="{F8EE606A-785D-234C-8901-3737390AE0F6}" srcOrd="3" destOrd="0" presId="urn:microsoft.com/office/officeart/2017/3/layout/HorizontalLabelsTimeline"/>
    <dgm:cxn modelId="{CFF652D7-E9E3-7844-BBFC-A304CED3B38F}" type="presParOf" srcId="{A274D511-600C-F342-BAE7-63EAF016AD8F}" destId="{44003C15-E4E7-3546-AAA0-ECA9788A26BF}" srcOrd="4" destOrd="0" presId="urn:microsoft.com/office/officeart/2017/3/layout/HorizontalLabelsTimeline"/>
    <dgm:cxn modelId="{FB041059-F10C-E34F-A43D-9C4040478E2F}" type="presParOf" srcId="{555E022C-A1E3-FD4C-9384-33433B00D4C6}" destId="{9D5984AD-2882-C443-BD0C-E40AF5E71984}" srcOrd="1" destOrd="0" presId="urn:microsoft.com/office/officeart/2017/3/layout/HorizontalLabelsTimeline"/>
    <dgm:cxn modelId="{7ABD7661-BA20-5C40-8CAB-D4CB50746C75}" type="presParOf" srcId="{555E022C-A1E3-FD4C-9384-33433B00D4C6}" destId="{2C635D98-1E93-DD40-9FCD-34AA465E1D50}" srcOrd="2" destOrd="0" presId="urn:microsoft.com/office/officeart/2017/3/layout/HorizontalLabelsTimeline"/>
    <dgm:cxn modelId="{BEA5D0DF-087A-0242-B713-0A9CEA1FED9E}" type="presParOf" srcId="{2C635D98-1E93-DD40-9FCD-34AA465E1D50}" destId="{2E0CFBEA-27E6-8F4E-89E4-F85F2914AD2A}" srcOrd="0" destOrd="0" presId="urn:microsoft.com/office/officeart/2017/3/layout/HorizontalLabelsTimeline"/>
    <dgm:cxn modelId="{803959D2-7CD8-2945-B5A5-C8DA3F7836FB}" type="presParOf" srcId="{2C635D98-1E93-DD40-9FCD-34AA465E1D50}" destId="{EA7DBE34-4AD3-894B-BEFF-04013262CED2}" srcOrd="1" destOrd="0" presId="urn:microsoft.com/office/officeart/2017/3/layout/HorizontalLabelsTimeline"/>
    <dgm:cxn modelId="{DA34A746-E733-6445-A8C7-0AF7ECC74936}" type="presParOf" srcId="{EA7DBE34-4AD3-894B-BEFF-04013262CED2}" destId="{23C54A0F-3EE2-6C48-9512-BF095AF16D62}" srcOrd="0" destOrd="0" presId="urn:microsoft.com/office/officeart/2017/3/layout/HorizontalLabelsTimeline"/>
    <dgm:cxn modelId="{80E5A35E-6133-5640-B500-B04223431009}" type="presParOf" srcId="{EA7DBE34-4AD3-894B-BEFF-04013262CED2}" destId="{255634C7-B3EC-364A-ABF1-10DC29EE3B4C}" srcOrd="1" destOrd="0" presId="urn:microsoft.com/office/officeart/2017/3/layout/HorizontalLabelsTimeline"/>
    <dgm:cxn modelId="{97AD740D-5D52-4049-8BB1-8A4825C38472}" type="presParOf" srcId="{2C635D98-1E93-DD40-9FCD-34AA465E1D50}" destId="{D345AF78-EBFD-7A4A-B9A8-4D92A432054B}" srcOrd="2" destOrd="0" presId="urn:microsoft.com/office/officeart/2017/3/layout/HorizontalLabelsTimeline"/>
    <dgm:cxn modelId="{5789A3F2-4618-374E-83D2-881614496C69}" type="presParOf" srcId="{2C635D98-1E93-DD40-9FCD-34AA465E1D50}" destId="{B4715BDF-2C13-9040-B431-CC6364FC6794}" srcOrd="3" destOrd="0" presId="urn:microsoft.com/office/officeart/2017/3/layout/HorizontalLabelsTimeline"/>
    <dgm:cxn modelId="{EF5ED2A3-2108-3445-AC09-9D51078A2B54}" type="presParOf" srcId="{2C635D98-1E93-DD40-9FCD-34AA465E1D50}" destId="{94B9E81F-FDEB-F54F-8998-4D5EA1F5B733}" srcOrd="4" destOrd="0" presId="urn:microsoft.com/office/officeart/2017/3/layout/HorizontalLabelsTimeline"/>
    <dgm:cxn modelId="{03876407-8775-B443-9239-DE2B42183BC1}" type="presParOf" srcId="{555E022C-A1E3-FD4C-9384-33433B00D4C6}" destId="{0A6FB600-A188-3F40-8526-9846E34ED8A2}" srcOrd="3" destOrd="0" presId="urn:microsoft.com/office/officeart/2017/3/layout/HorizontalLabelsTimeline"/>
    <dgm:cxn modelId="{8F90DB57-AEEF-B14A-9FB6-475042714EEE}" type="presParOf" srcId="{555E022C-A1E3-FD4C-9384-33433B00D4C6}" destId="{DF9BC289-5D22-AC4D-A17F-D86D7551457D}" srcOrd="4" destOrd="0" presId="urn:microsoft.com/office/officeart/2017/3/layout/HorizontalLabelsTimeline"/>
    <dgm:cxn modelId="{3A7D8187-B862-A543-91AA-364FEEE56945}" type="presParOf" srcId="{DF9BC289-5D22-AC4D-A17F-D86D7551457D}" destId="{A00D9954-7A9A-A64A-B3F2-1E667E2FA07A}" srcOrd="0" destOrd="0" presId="urn:microsoft.com/office/officeart/2017/3/layout/HorizontalLabelsTimeline"/>
    <dgm:cxn modelId="{64E17019-62C3-5C4C-8EF5-5E645CFBDE2B}" type="presParOf" srcId="{DF9BC289-5D22-AC4D-A17F-D86D7551457D}" destId="{3F3DB403-B2FF-D14B-8780-7187227D9518}" srcOrd="1" destOrd="0" presId="urn:microsoft.com/office/officeart/2017/3/layout/HorizontalLabelsTimeline"/>
    <dgm:cxn modelId="{035C3379-96B1-2A49-9D57-30919D001A9B}" type="presParOf" srcId="{3F3DB403-B2FF-D14B-8780-7187227D9518}" destId="{0BF4AA2A-4D85-2B4A-B9BB-562B18129B05}" srcOrd="0" destOrd="0" presId="urn:microsoft.com/office/officeart/2017/3/layout/HorizontalLabelsTimeline"/>
    <dgm:cxn modelId="{1E9FFFC1-7153-8E4B-9E54-AA3952D09DB3}" type="presParOf" srcId="{3F3DB403-B2FF-D14B-8780-7187227D9518}" destId="{DB6E7A04-660D-2742-8A2D-0E56F7760508}" srcOrd="1" destOrd="0" presId="urn:microsoft.com/office/officeart/2017/3/layout/HorizontalLabelsTimeline"/>
    <dgm:cxn modelId="{F29EEF78-B53F-C144-B889-E1878F1E55C4}" type="presParOf" srcId="{DF9BC289-5D22-AC4D-A17F-D86D7551457D}" destId="{F3052C4A-FFA2-0849-BBB7-0DB626EAA32F}" srcOrd="2" destOrd="0" presId="urn:microsoft.com/office/officeart/2017/3/layout/HorizontalLabelsTimeline"/>
    <dgm:cxn modelId="{E8848CD1-B04F-DD4D-8739-B8186CC09F80}" type="presParOf" srcId="{DF9BC289-5D22-AC4D-A17F-D86D7551457D}" destId="{19163AEA-E68C-2E45-93F9-C40FC29F404A}" srcOrd="3" destOrd="0" presId="urn:microsoft.com/office/officeart/2017/3/layout/HorizontalLabelsTimeline"/>
    <dgm:cxn modelId="{E455CC51-1853-A941-B32C-49A2A8A802B7}" type="presParOf" srcId="{DF9BC289-5D22-AC4D-A17F-D86D7551457D}" destId="{2559B83B-ACE0-3946-B32C-92EE0074A77A}" srcOrd="4" destOrd="0" presId="urn:microsoft.com/office/officeart/2017/3/layout/HorizontalLabelsTimeline"/>
    <dgm:cxn modelId="{FFD34F95-6398-DA46-AF00-E3CCA02A81BE}" type="presParOf" srcId="{555E022C-A1E3-FD4C-9384-33433B00D4C6}" destId="{EA04A52B-9FBD-BE4F-8774-F99E90FC5F4A}" srcOrd="5" destOrd="0" presId="urn:microsoft.com/office/officeart/2017/3/layout/HorizontalLabelsTimeline"/>
    <dgm:cxn modelId="{3204CA93-79E5-BE47-BCE4-9802E2CD6908}" type="presParOf" srcId="{555E022C-A1E3-FD4C-9384-33433B00D4C6}" destId="{CE55D785-24C7-3549-A811-A260B5D7E13D}" srcOrd="6" destOrd="0" presId="urn:microsoft.com/office/officeart/2017/3/layout/HorizontalLabelsTimeline"/>
    <dgm:cxn modelId="{2B1811B5-FA59-1242-A61A-8BF3E3784B0A}" type="presParOf" srcId="{CE55D785-24C7-3549-A811-A260B5D7E13D}" destId="{6055C2E9-98EE-F54C-BF93-9780AB145DB8}" srcOrd="0" destOrd="0" presId="urn:microsoft.com/office/officeart/2017/3/layout/HorizontalLabelsTimeline"/>
    <dgm:cxn modelId="{419B53A2-AFB7-2A42-A872-ED25D6A3C0D8}" type="presParOf" srcId="{CE55D785-24C7-3549-A811-A260B5D7E13D}" destId="{7658215A-4466-C144-BFD6-6FE08962E74B}" srcOrd="1" destOrd="0" presId="urn:microsoft.com/office/officeart/2017/3/layout/HorizontalLabelsTimeline"/>
    <dgm:cxn modelId="{7D333AB1-A4F1-4E47-9A00-E928D242EE79}" type="presParOf" srcId="{7658215A-4466-C144-BFD6-6FE08962E74B}" destId="{B22224F6-F5C4-7C4E-AEDE-0E578F9CEEF8}" srcOrd="0" destOrd="0" presId="urn:microsoft.com/office/officeart/2017/3/layout/HorizontalLabelsTimeline"/>
    <dgm:cxn modelId="{700D7805-AB91-AE46-AC62-786418BFED33}" type="presParOf" srcId="{7658215A-4466-C144-BFD6-6FE08962E74B}" destId="{70EED5DA-5BCB-F047-A7A9-FCCD05A669C0}" srcOrd="1" destOrd="0" presId="urn:microsoft.com/office/officeart/2017/3/layout/HorizontalLabelsTimeline"/>
    <dgm:cxn modelId="{5EC1CE61-A3A1-4543-A23F-DABED95E0B60}" type="presParOf" srcId="{CE55D785-24C7-3549-A811-A260B5D7E13D}" destId="{4E204526-0C53-8145-85B5-A7BD227E0A14}" srcOrd="2" destOrd="0" presId="urn:microsoft.com/office/officeart/2017/3/layout/HorizontalLabelsTimeline"/>
    <dgm:cxn modelId="{10C0758F-2BED-7C44-95EF-4D25B61350F8}" type="presParOf" srcId="{CE55D785-24C7-3549-A811-A260B5D7E13D}" destId="{780A602E-33FA-7048-9AD2-297415811660}" srcOrd="3" destOrd="0" presId="urn:microsoft.com/office/officeart/2017/3/layout/HorizontalLabelsTimeline"/>
    <dgm:cxn modelId="{B63F23CA-F2CF-FD43-8AAB-D1AC631B5B76}" type="presParOf" srcId="{CE55D785-24C7-3549-A811-A260B5D7E13D}" destId="{DEAC1622-6CB7-D54E-AA38-B79BF9A46A94}" srcOrd="4" destOrd="0" presId="urn:microsoft.com/office/officeart/2017/3/layout/HorizontalLabelsTimeline"/>
    <dgm:cxn modelId="{FF46DE22-6FC5-704E-A097-2CBC1FC0E3A0}" type="presParOf" srcId="{555E022C-A1E3-FD4C-9384-33433B00D4C6}" destId="{4071C5A5-0722-B747-9718-E25C75E5262D}" srcOrd="7" destOrd="0" presId="urn:microsoft.com/office/officeart/2017/3/layout/HorizontalLabelsTimeline"/>
    <dgm:cxn modelId="{98A067D4-8547-314D-B45C-A64F0C09BD0D}" type="presParOf" srcId="{555E022C-A1E3-FD4C-9384-33433B00D4C6}" destId="{0CF0111B-C29B-A941-9B41-1C4370E13F55}" srcOrd="8" destOrd="0" presId="urn:microsoft.com/office/officeart/2017/3/layout/HorizontalLabelsTimeline"/>
    <dgm:cxn modelId="{9E3B0FB6-5FC9-2946-85D2-7C79D03D5640}" type="presParOf" srcId="{0CF0111B-C29B-A941-9B41-1C4370E13F55}" destId="{16947094-6680-4F49-BAA1-417EC1220A1F}" srcOrd="0" destOrd="0" presId="urn:microsoft.com/office/officeart/2017/3/layout/HorizontalLabelsTimeline"/>
    <dgm:cxn modelId="{CD64ABE1-20E5-4B42-9874-5E761D0340DD}" type="presParOf" srcId="{0CF0111B-C29B-A941-9B41-1C4370E13F55}" destId="{A27634E8-89D0-734A-9813-CD6165CD31FD}" srcOrd="1" destOrd="0" presId="urn:microsoft.com/office/officeart/2017/3/layout/HorizontalLabelsTimeline"/>
    <dgm:cxn modelId="{8C8AD484-63B6-164D-AA76-F143200C0D95}" type="presParOf" srcId="{A27634E8-89D0-734A-9813-CD6165CD31FD}" destId="{705D7415-36E2-5840-AD27-FC88B4065BBB}" srcOrd="0" destOrd="0" presId="urn:microsoft.com/office/officeart/2017/3/layout/HorizontalLabelsTimeline"/>
    <dgm:cxn modelId="{27B1B726-68D4-DA4B-83A8-664622EE97F6}" type="presParOf" srcId="{A27634E8-89D0-734A-9813-CD6165CD31FD}" destId="{26C778DE-D51D-D04A-A16F-BEEA406E81E2}" srcOrd="1" destOrd="0" presId="urn:microsoft.com/office/officeart/2017/3/layout/HorizontalLabelsTimeline"/>
    <dgm:cxn modelId="{DF2D962D-F4B1-BF4B-9676-0DA9DD8A2779}" type="presParOf" srcId="{0CF0111B-C29B-A941-9B41-1C4370E13F55}" destId="{3FC6DFB3-9886-6745-A22A-9917A4D585DD}" srcOrd="2" destOrd="0" presId="urn:microsoft.com/office/officeart/2017/3/layout/HorizontalLabelsTimeline"/>
    <dgm:cxn modelId="{FFF1C10B-54B9-FB48-989C-EC395E8391EE}" type="presParOf" srcId="{0CF0111B-C29B-A941-9B41-1C4370E13F55}" destId="{B94A4DFF-5C92-7744-994A-5670DE6FD242}" srcOrd="3" destOrd="0" presId="urn:microsoft.com/office/officeart/2017/3/layout/HorizontalLabelsTimeline"/>
    <dgm:cxn modelId="{E0905DB3-0253-5144-8DEB-8AE30294074C}" type="presParOf" srcId="{0CF0111B-C29B-A941-9B41-1C4370E13F55}" destId="{6AF19CC5-F4BA-E741-8CC6-2332EC156F5C}" srcOrd="4" destOrd="0" presId="urn:microsoft.com/office/officeart/2017/3/layout/HorizontalLabels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1_2" csCatId="accent1" phldr="1"/>
      <dgm:spPr/>
      <dgm:t>
        <a:bodyPr/>
        <a:lstStyle/>
        <a:p>
          <a:endParaRPr lang="en-US"/>
        </a:p>
      </dgm:t>
    </dgm:pt>
    <dgm:pt modelId="{D423FB80-F2BD-4DDE-80B1-76F84FE09A02}">
      <dgm:prSet phldrT="[Text]"/>
      <dgm:spPr/>
      <dgm:t>
        <a:bodyPr/>
        <a:lstStyle/>
        <a:p>
          <a:pPr>
            <a:defRPr b="1"/>
          </a:pPr>
          <a:r>
            <a:rPr lang="en-US" dirty="0">
              <a:latin typeface="+mj-lt"/>
            </a:rPr>
            <a:t>1941</a:t>
          </a:r>
        </a:p>
      </dgm:t>
    </dgm:pt>
    <dgm:pt modelId="{9B1CA3FF-D252-4AF5-8F50-CFC93ACA9175}" type="parTrans" cxnId="{5BF3B7B1-A779-4E2D-8625-77DE0CA38FEE}">
      <dgm:prSet/>
      <dgm:spPr/>
      <dgm:t>
        <a:bodyPr/>
        <a:lstStyle/>
        <a:p>
          <a:endParaRPr lang="en-US"/>
        </a:p>
      </dgm:t>
    </dgm:pt>
    <dgm:pt modelId="{EBE862E1-9761-4AA7-AA00-BD79FA3B27DD}" type="sibTrans" cxnId="{5BF3B7B1-A779-4E2D-8625-77DE0CA38FEE}">
      <dgm:prSet/>
      <dgm:spPr/>
      <dgm:t>
        <a:bodyPr/>
        <a:lstStyle/>
        <a:p>
          <a:endParaRPr lang="en-US"/>
        </a:p>
      </dgm:t>
    </dgm:pt>
    <dgm:pt modelId="{245E128E-7700-4C91-9411-CDD1DCA94D67}">
      <dgm:prSet phldrT="[Text]"/>
      <dgm:spPr/>
      <dgm:t>
        <a:bodyPr/>
        <a:lstStyle/>
        <a:p>
          <a:r>
            <a:rPr lang="en-GB" b="0" i="0" u="none" strike="noStrike" kern="1200" dirty="0">
              <a:solidFill>
                <a:srgbClr val="181818"/>
              </a:solidFill>
              <a:effectLst/>
              <a:latin typeface="open-sans"/>
            </a:rPr>
            <a:t>Early 1941, Rommel was given command of the Afrika </a:t>
          </a:r>
          <a:r>
            <a:rPr lang="en-GB" b="0" i="0" u="none" strike="noStrike" kern="1200" dirty="0" err="1">
              <a:solidFill>
                <a:srgbClr val="181818"/>
              </a:solidFill>
              <a:effectLst/>
              <a:latin typeface="open-sans"/>
            </a:rPr>
            <a:t>Korps.</a:t>
          </a:r>
          <a:r>
            <a:rPr lang="en-GB" b="0" i="0" u="none" kern="1200" dirty="0" err="1"/>
            <a:t>The</a:t>
          </a:r>
          <a:r>
            <a:rPr lang="en-GB" b="0" i="0" u="none" kern="1200" dirty="0"/>
            <a:t> First </a:t>
          </a:r>
          <a:r>
            <a:rPr lang="en-GB" b="0" i="0" u="none" kern="1200" dirty="0" err="1"/>
            <a:t>Cyrenaican</a:t>
          </a:r>
          <a:r>
            <a:rPr lang="en-GB" b="0" i="0" u="none" kern="1200" dirty="0"/>
            <a:t> Campaign began.</a:t>
          </a:r>
          <a:endParaRPr lang="en-US" i="1" kern="1200" dirty="0">
            <a:latin typeface="+mn-lt"/>
            <a:ea typeface="+mn-ea"/>
            <a:cs typeface="+mn-cs"/>
          </a:endParaRPr>
        </a:p>
      </dgm:t>
    </dgm:pt>
    <dgm:pt modelId="{B4D95EBA-0423-4AFA-B379-E030341B1F23}" type="parTrans" cxnId="{68D35F9D-DABF-4E5A-94D4-F988D8E84907}">
      <dgm:prSet/>
      <dgm:spPr/>
      <dgm:t>
        <a:bodyPr/>
        <a:lstStyle/>
        <a:p>
          <a:endParaRPr lang="en-US"/>
        </a:p>
      </dgm:t>
    </dgm:pt>
    <dgm:pt modelId="{4963BA97-D4C5-477B-9B0D-68DB38F61579}" type="sibTrans" cxnId="{68D35F9D-DABF-4E5A-94D4-F988D8E84907}">
      <dgm:prSet/>
      <dgm:spPr/>
      <dgm:t>
        <a:bodyPr/>
        <a:lstStyle/>
        <a:p>
          <a:endParaRPr lang="en-US"/>
        </a:p>
      </dgm:t>
    </dgm:pt>
    <dgm:pt modelId="{2DC4903D-31E8-4ED6-875F-63877788B702}">
      <dgm:prSet phldrT="[Text]"/>
      <dgm:spPr/>
      <dgm:t>
        <a:bodyPr/>
        <a:lstStyle/>
        <a:p>
          <a:pPr>
            <a:defRPr b="1"/>
          </a:pPr>
          <a:r>
            <a:rPr lang="en-US" dirty="0">
              <a:latin typeface="+mj-lt"/>
            </a:rPr>
            <a:t>July 1944</a:t>
          </a:r>
        </a:p>
      </dgm:t>
    </dgm:pt>
    <dgm:pt modelId="{A18F8C20-9A13-44DB-9E45-C2DE49ACE5D9}" type="parTrans" cxnId="{A319CB69-6926-431D-A805-EACBFA83FA66}">
      <dgm:prSet/>
      <dgm:spPr/>
      <dgm:t>
        <a:bodyPr/>
        <a:lstStyle/>
        <a:p>
          <a:endParaRPr lang="en-US"/>
        </a:p>
      </dgm:t>
    </dgm:pt>
    <dgm:pt modelId="{EBFDEA83-93E5-4D72-A672-078838B258F5}" type="sibTrans" cxnId="{A319CB69-6926-431D-A805-EACBFA83FA66}">
      <dgm:prSet/>
      <dgm:spPr/>
      <dgm:t>
        <a:bodyPr/>
        <a:lstStyle/>
        <a:p>
          <a:endParaRPr lang="en-US"/>
        </a:p>
      </dgm:t>
    </dgm:pt>
    <dgm:pt modelId="{A9FB790A-3E33-4887-962E-7206A01AD84F}">
      <dgm:prSet phldrT="[Text]"/>
      <dgm:spPr/>
      <dgm:t>
        <a:bodyPr/>
        <a:lstStyle/>
        <a:p>
          <a:r>
            <a:rPr lang="en-US" i="1" kern="1200" dirty="0">
              <a:solidFill>
                <a:schemeClr val="tx1"/>
              </a:solidFill>
              <a:latin typeface="+mn-lt"/>
              <a:ea typeface="+mn-ea"/>
              <a:cs typeface="+mn-cs"/>
            </a:rPr>
            <a:t>Injured</a:t>
          </a:r>
          <a:r>
            <a:rPr lang="en-US" i="1" kern="1200" baseline="0" dirty="0">
              <a:solidFill>
                <a:schemeClr val="tx1"/>
              </a:solidFill>
              <a:latin typeface="+mn-lt"/>
              <a:ea typeface="+mn-ea"/>
              <a:cs typeface="+mn-cs"/>
            </a:rPr>
            <a:t> by Allied Pilots &amp; the </a:t>
          </a:r>
          <a:r>
            <a:rPr lang="en-US" kern="1200" dirty="0">
              <a:solidFill>
                <a:schemeClr val="tx1"/>
              </a:solidFill>
              <a:effectLst/>
            </a:rPr>
            <a:t>von </a:t>
          </a:r>
          <a:r>
            <a:rPr lang="en-US" kern="1200" dirty="0" err="1">
              <a:solidFill>
                <a:schemeClr val="tx1"/>
              </a:solidFill>
              <a:effectLst/>
            </a:rPr>
            <a:t>Stauffenberg</a:t>
          </a:r>
          <a:r>
            <a:rPr lang="en-US" kern="1200" dirty="0">
              <a:solidFill>
                <a:schemeClr val="tx1"/>
              </a:solidFill>
              <a:effectLst/>
            </a:rPr>
            <a:t> Bomb Plot </a:t>
          </a:r>
          <a:r>
            <a:rPr lang="en-US" i="1" kern="1200" baseline="0" dirty="0">
              <a:solidFill>
                <a:schemeClr val="tx1"/>
              </a:solidFill>
              <a:latin typeface="+mn-lt"/>
              <a:ea typeface="+mn-ea"/>
              <a:cs typeface="+mn-cs"/>
            </a:rPr>
            <a:t> </a:t>
          </a:r>
          <a:endParaRPr lang="en-US" i="1" kern="1200" dirty="0">
            <a:solidFill>
              <a:schemeClr val="tx1"/>
            </a:solidFill>
            <a:latin typeface="+mn-lt"/>
            <a:ea typeface="+mn-ea"/>
            <a:cs typeface="+mn-cs"/>
          </a:endParaRPr>
        </a:p>
      </dgm:t>
    </dgm:pt>
    <dgm:pt modelId="{2E34BE83-4A83-4B5F-8976-D4AC57FE5007}" type="parTrans" cxnId="{607143D0-C26B-448B-8E8C-A8A46198F0C6}">
      <dgm:prSet/>
      <dgm:spPr/>
      <dgm:t>
        <a:bodyPr/>
        <a:lstStyle/>
        <a:p>
          <a:endParaRPr lang="en-US"/>
        </a:p>
      </dgm:t>
    </dgm:pt>
    <dgm:pt modelId="{A18338C2-0675-4B1C-898F-3D939F41C34C}" type="sibTrans" cxnId="{607143D0-C26B-448B-8E8C-A8A46198F0C6}">
      <dgm:prSet/>
      <dgm:spPr/>
      <dgm:t>
        <a:bodyPr/>
        <a:lstStyle/>
        <a:p>
          <a:endParaRPr lang="en-US"/>
        </a:p>
      </dgm:t>
    </dgm:pt>
    <dgm:pt modelId="{8A93A940-284B-49B0-9D89-5FA2B3B3C7E5}">
      <dgm:prSet phldrT="[Text]"/>
      <dgm:spPr/>
      <dgm:t>
        <a:bodyPr/>
        <a:lstStyle/>
        <a:p>
          <a:pPr>
            <a:defRPr b="1"/>
          </a:pPr>
          <a:r>
            <a:rPr lang="en-US" dirty="0">
              <a:latin typeface="+mj-lt"/>
            </a:rPr>
            <a:t>October 1944</a:t>
          </a:r>
        </a:p>
      </dgm:t>
    </dgm:pt>
    <dgm:pt modelId="{CD96219D-3688-4138-ACC9-901ED9FEACCC}" type="parTrans" cxnId="{982D7B44-1518-4DD0-82D4-8A3901DD95E9}">
      <dgm:prSet/>
      <dgm:spPr/>
      <dgm:t>
        <a:bodyPr/>
        <a:lstStyle/>
        <a:p>
          <a:endParaRPr lang="en-US"/>
        </a:p>
      </dgm:t>
    </dgm:pt>
    <dgm:pt modelId="{E0447E4A-3C15-4884-AEBE-804149EBD331}" type="sibTrans" cxnId="{982D7B44-1518-4DD0-82D4-8A3901DD95E9}">
      <dgm:prSet/>
      <dgm:spPr/>
      <dgm:t>
        <a:bodyPr/>
        <a:lstStyle/>
        <a:p>
          <a:endParaRPr lang="en-US"/>
        </a:p>
      </dgm:t>
    </dgm:pt>
    <dgm:pt modelId="{6BA5F3BE-D53A-42E0-A7FE-674B99BD07E6}">
      <dgm:prSet phldrT="[Text]"/>
      <dgm:spPr/>
      <dgm:t>
        <a:bodyPr/>
        <a:lstStyle/>
        <a:p>
          <a:r>
            <a:rPr lang="en-US" i="1" kern="1200" dirty="0">
              <a:latin typeface="+mn-lt"/>
              <a:ea typeface="+mn-ea"/>
              <a:cs typeface="+mn-cs"/>
            </a:rPr>
            <a:t>Suicide</a:t>
          </a:r>
        </a:p>
      </dgm:t>
    </dgm:pt>
    <dgm:pt modelId="{9484BBA1-86EE-4AA2-B94A-A26EED0EFB1E}" type="parTrans" cxnId="{6AEB3B94-8522-4F42-A6BC-BC55C5AED92F}">
      <dgm:prSet/>
      <dgm:spPr/>
      <dgm:t>
        <a:bodyPr/>
        <a:lstStyle/>
        <a:p>
          <a:endParaRPr lang="en-US"/>
        </a:p>
      </dgm:t>
    </dgm:pt>
    <dgm:pt modelId="{48C67DB7-8AA6-454C-83AE-A16B3B9F45FF}" type="sibTrans" cxnId="{6AEB3B94-8522-4F42-A6BC-BC55C5AED92F}">
      <dgm:prSet/>
      <dgm:spPr/>
      <dgm:t>
        <a:bodyPr/>
        <a:lstStyle/>
        <a:p>
          <a:endParaRPr lang="en-US"/>
        </a:p>
      </dgm:t>
    </dgm:pt>
    <dgm:pt modelId="{454D56AF-0D14-43A4-A4AA-2274946C5116}">
      <dgm:prSet/>
      <dgm:spPr/>
      <dgm:t>
        <a:bodyPr/>
        <a:lstStyle/>
        <a:p>
          <a:pPr>
            <a:defRPr b="1"/>
          </a:pPr>
          <a:r>
            <a:rPr lang="en-US" dirty="0">
              <a:latin typeface="+mj-lt"/>
            </a:rPr>
            <a:t>July  - October 1942</a:t>
          </a:r>
        </a:p>
      </dgm:t>
    </dgm:pt>
    <dgm:pt modelId="{340931FA-0A09-49B9-99A7-6650F93FDC08}" type="parTrans" cxnId="{5A3B2130-5035-4E61-92B1-343AA432C9DF}">
      <dgm:prSet/>
      <dgm:spPr/>
      <dgm:t>
        <a:bodyPr/>
        <a:lstStyle/>
        <a:p>
          <a:endParaRPr lang="en-US"/>
        </a:p>
      </dgm:t>
    </dgm:pt>
    <dgm:pt modelId="{511F28C0-50D9-4CBB-862C-2AD0ACC17105}" type="sibTrans" cxnId="{5A3B2130-5035-4E61-92B1-343AA432C9DF}">
      <dgm:prSet/>
      <dgm:spPr/>
      <dgm:t>
        <a:bodyPr/>
        <a:lstStyle/>
        <a:p>
          <a:endParaRPr lang="en-US"/>
        </a:p>
      </dgm:t>
    </dgm:pt>
    <dgm:pt modelId="{A7F4784E-75AE-4F03-B342-C71355D1ACCF}">
      <dgm:prSet/>
      <dgm:spPr/>
      <dgm:t>
        <a:bodyPr/>
        <a:lstStyle/>
        <a:p>
          <a:pPr>
            <a:defRPr b="1"/>
          </a:pPr>
          <a:r>
            <a:rPr lang="en-US" dirty="0">
              <a:latin typeface="+mj-lt"/>
            </a:rPr>
            <a:t>October – November 1942</a:t>
          </a:r>
        </a:p>
      </dgm:t>
    </dgm:pt>
    <dgm:pt modelId="{E8170CB0-7D27-4024-BF4D-F79F86202313}" type="parTrans" cxnId="{33DFDD33-182D-44AF-9877-B1DCECE3CC9D}">
      <dgm:prSet/>
      <dgm:spPr/>
      <dgm:t>
        <a:bodyPr/>
        <a:lstStyle/>
        <a:p>
          <a:endParaRPr lang="en-US"/>
        </a:p>
      </dgm:t>
    </dgm:pt>
    <dgm:pt modelId="{3078DB00-0C2A-4587-8661-74E5E36CBCA7}" type="sibTrans" cxnId="{33DFDD33-182D-44AF-9877-B1DCECE3CC9D}">
      <dgm:prSet/>
      <dgm:spPr/>
      <dgm:t>
        <a:bodyPr/>
        <a:lstStyle/>
        <a:p>
          <a:endParaRPr lang="en-US"/>
        </a:p>
      </dgm:t>
    </dgm:pt>
    <dgm:pt modelId="{A59C9EB4-4836-41EA-88FC-E68E29755DEF}">
      <dgm:prSet/>
      <dgm:spPr/>
      <dgm:t>
        <a:bodyPr/>
        <a:lstStyle/>
        <a:p>
          <a:pPr>
            <a:defRPr b="1"/>
          </a:pPr>
          <a:r>
            <a:rPr lang="en-US" dirty="0">
              <a:latin typeface="+mj-lt"/>
            </a:rPr>
            <a:t>March 1943</a:t>
          </a:r>
        </a:p>
      </dgm:t>
    </dgm:pt>
    <dgm:pt modelId="{C486CA18-5D6B-49AD-B92C-52313E993EC5}" type="parTrans" cxnId="{C2A8B52A-540B-46B5-A43B-27FAF06A13EF}">
      <dgm:prSet/>
      <dgm:spPr/>
      <dgm:t>
        <a:bodyPr/>
        <a:lstStyle/>
        <a:p>
          <a:endParaRPr lang="en-US"/>
        </a:p>
      </dgm:t>
    </dgm:pt>
    <dgm:pt modelId="{62C75627-0A71-4E35-B62B-749D8AB3C189}" type="sibTrans" cxnId="{C2A8B52A-540B-46B5-A43B-27FAF06A13EF}">
      <dgm:prSet/>
      <dgm:spPr/>
      <dgm:t>
        <a:bodyPr/>
        <a:lstStyle/>
        <a:p>
          <a:endParaRPr lang="en-US"/>
        </a:p>
      </dgm:t>
    </dgm:pt>
    <dgm:pt modelId="{3280BE73-5C4D-4941-9102-E5930904556F}">
      <dgm:prSet/>
      <dgm:spPr/>
      <dgm:t>
        <a:bodyPr/>
        <a:lstStyle/>
        <a:p>
          <a:r>
            <a:rPr lang="en-GB" b="0" i="0" u="none" kern="1200" dirty="0"/>
            <a:t>Second </a:t>
          </a:r>
          <a:r>
            <a:rPr lang="en-GB" b="0" i="0" u="none" kern="1200" dirty="0" err="1"/>
            <a:t>Cyrenaican</a:t>
          </a:r>
          <a:r>
            <a:rPr lang="en-GB" b="0" i="0" u="none" kern="1200" dirty="0"/>
            <a:t> Campaign began – the over through of Tobruk, invasion of Egypt &amp; Promotion to Field Marshal.</a:t>
          </a:r>
          <a:endParaRPr lang="en-US" i="1" kern="1200" dirty="0">
            <a:latin typeface="+mn-lt"/>
            <a:ea typeface="+mn-ea"/>
            <a:cs typeface="+mn-cs"/>
          </a:endParaRPr>
        </a:p>
      </dgm:t>
    </dgm:pt>
    <dgm:pt modelId="{596FE3BE-79D4-47E4-8416-EDF8385B1DE9}" type="parTrans" cxnId="{B9B38C7F-D679-4A39-B742-6501D3961044}">
      <dgm:prSet/>
      <dgm:spPr/>
      <dgm:t>
        <a:bodyPr/>
        <a:lstStyle/>
        <a:p>
          <a:endParaRPr lang="en-US"/>
        </a:p>
      </dgm:t>
    </dgm:pt>
    <dgm:pt modelId="{8E22D1FB-CF90-47F0-B06E-C66C75D54226}" type="sibTrans" cxnId="{B9B38C7F-D679-4A39-B742-6501D3961044}">
      <dgm:prSet/>
      <dgm:spPr/>
      <dgm:t>
        <a:bodyPr/>
        <a:lstStyle/>
        <a:p>
          <a:endParaRPr lang="en-US"/>
        </a:p>
      </dgm:t>
    </dgm:pt>
    <dgm:pt modelId="{47BE8E0B-496B-44FC-825E-C2A10D821DC9}">
      <dgm:prSet/>
      <dgm:spPr/>
      <dgm:t>
        <a:bodyPr/>
        <a:lstStyle/>
        <a:p>
          <a:pPr>
            <a:defRPr b="1"/>
          </a:pPr>
          <a:r>
            <a:rPr lang="en-US" i="1" kern="1200" dirty="0">
              <a:latin typeface="+mn-lt"/>
              <a:ea typeface="+mn-ea"/>
              <a:cs typeface="+mn-cs"/>
            </a:rPr>
            <a:t>1941</a:t>
          </a:r>
        </a:p>
      </dgm:t>
    </dgm:pt>
    <dgm:pt modelId="{26C37286-A207-4C3A-8F03-B64C4EB72DB8}" type="parTrans" cxnId="{47F4D29A-7D65-4C2F-8677-61780F0F1118}">
      <dgm:prSet/>
      <dgm:spPr/>
      <dgm:t>
        <a:bodyPr/>
        <a:lstStyle/>
        <a:p>
          <a:endParaRPr lang="en-US"/>
        </a:p>
      </dgm:t>
    </dgm:pt>
    <dgm:pt modelId="{258C30B8-1EDE-458F-9BAB-BD0E5C8E1BF9}" type="sibTrans" cxnId="{47F4D29A-7D65-4C2F-8677-61780F0F1118}">
      <dgm:prSet/>
      <dgm:spPr/>
      <dgm:t>
        <a:bodyPr/>
        <a:lstStyle/>
        <a:p>
          <a:endParaRPr lang="en-US"/>
        </a:p>
      </dgm:t>
    </dgm:pt>
    <dgm:pt modelId="{CF564C6C-7771-4FD5-B851-B5B84730268F}">
      <dgm:prSet/>
      <dgm:spPr/>
      <dgm:t>
        <a:bodyPr/>
        <a:lstStyle/>
        <a:p>
          <a:r>
            <a:rPr lang="en-US" i="1" kern="1200" dirty="0">
              <a:latin typeface="+mn-lt"/>
              <a:ea typeface="+mn-ea"/>
              <a:cs typeface="+mn-cs"/>
            </a:rPr>
            <a:t>Returned back to Europe to fight in Normandy &amp; takes command of  Army Group B.</a:t>
          </a:r>
        </a:p>
      </dgm:t>
    </dgm:pt>
    <dgm:pt modelId="{5A57A755-D716-4DC9-9A51-20693042AFC8}" type="parTrans" cxnId="{5F80C7E1-A7BD-418E-A665-3DAF3DEDF5A4}">
      <dgm:prSet/>
      <dgm:spPr/>
      <dgm:t>
        <a:bodyPr/>
        <a:lstStyle/>
        <a:p>
          <a:endParaRPr lang="en-US"/>
        </a:p>
      </dgm:t>
    </dgm:pt>
    <dgm:pt modelId="{024A7FBC-BB10-4242-BAF3-82678A4C13DA}" type="sibTrans" cxnId="{5F80C7E1-A7BD-418E-A665-3DAF3DEDF5A4}">
      <dgm:prSet/>
      <dgm:spPr/>
      <dgm:t>
        <a:bodyPr/>
        <a:lstStyle/>
        <a:p>
          <a:endParaRPr lang="en-US"/>
        </a:p>
      </dgm:t>
    </dgm:pt>
    <dgm:pt modelId="{43980136-1CB5-6E4A-B3F7-0CE5B6061E90}">
      <dgm:prSet/>
      <dgm:spPr/>
      <dgm:t>
        <a:bodyPr/>
        <a:lstStyle/>
        <a:p>
          <a:r>
            <a:rPr lang="en-US" i="1" dirty="0">
              <a:latin typeface="+mn-lt"/>
              <a:ea typeface="+mn-ea"/>
              <a:cs typeface="+mn-cs"/>
            </a:rPr>
            <a:t>The Desert Fox was made!</a:t>
          </a:r>
          <a:endParaRPr lang="en-GB" dirty="0"/>
        </a:p>
      </dgm:t>
    </dgm:pt>
    <dgm:pt modelId="{ED025FE2-0CEC-5B45-9EEF-649A0909B42D}" type="parTrans" cxnId="{E4B5B841-F6C9-E447-90E1-0659D4418C1B}">
      <dgm:prSet/>
      <dgm:spPr/>
      <dgm:t>
        <a:bodyPr/>
        <a:lstStyle/>
        <a:p>
          <a:endParaRPr lang="en-GB"/>
        </a:p>
      </dgm:t>
    </dgm:pt>
    <dgm:pt modelId="{57734366-D440-A446-AF93-986C8A2A1ADE}" type="sibTrans" cxnId="{E4B5B841-F6C9-E447-90E1-0659D4418C1B}">
      <dgm:prSet/>
      <dgm:spPr/>
      <dgm:t>
        <a:bodyPr/>
        <a:lstStyle/>
        <a:p>
          <a:endParaRPr lang="en-GB"/>
        </a:p>
      </dgm:t>
    </dgm:pt>
    <dgm:pt modelId="{1827863D-2FA1-48D1-81C4-0E7D31ADB47E}">
      <dgm:prSet/>
      <dgm:spPr/>
      <dgm:t>
        <a:bodyPr/>
        <a:lstStyle/>
        <a:p>
          <a:r>
            <a:rPr lang="en-GB" b="0" i="0" u="none" strike="noStrike" kern="1200" dirty="0">
              <a:solidFill>
                <a:srgbClr val="181818"/>
              </a:solidFill>
              <a:effectLst/>
              <a:latin typeface="open-sans"/>
            </a:rPr>
            <a:t>The Second Battle of El Alamein begins </a:t>
          </a:r>
          <a:r>
            <a:rPr lang="en-US" i="1" kern="1200" dirty="0">
              <a:latin typeface="+mn-lt"/>
              <a:ea typeface="+mn-ea"/>
              <a:cs typeface="+mn-cs"/>
            </a:rPr>
            <a:t> </a:t>
          </a:r>
        </a:p>
      </dgm:t>
    </dgm:pt>
    <dgm:pt modelId="{D0D7EB30-49F6-43D6-AF40-1B9302B3ADF0}" type="sibTrans" cxnId="{7749B4AD-5089-49E7-8F6B-1B2382C9B50E}">
      <dgm:prSet/>
      <dgm:spPr/>
      <dgm:t>
        <a:bodyPr/>
        <a:lstStyle/>
        <a:p>
          <a:endParaRPr lang="en-US"/>
        </a:p>
      </dgm:t>
    </dgm:pt>
    <dgm:pt modelId="{B426C98F-7250-4E9E-84CB-E9FC83F8CB06}" type="parTrans" cxnId="{7749B4AD-5089-49E7-8F6B-1B2382C9B50E}">
      <dgm:prSet/>
      <dgm:spPr/>
      <dgm:t>
        <a:bodyPr/>
        <a:lstStyle/>
        <a:p>
          <a:endParaRPr lang="en-US"/>
        </a:p>
      </dgm:t>
    </dgm:pt>
    <dgm:pt modelId="{73B3E798-6791-604E-950C-99D852CFB1E9}" type="pres">
      <dgm:prSet presAssocID="{FF3CD410-5E2E-4080-A893-907D31D22CB3}" presName="root" presStyleCnt="0">
        <dgm:presLayoutVars>
          <dgm:chMax/>
          <dgm:chPref/>
          <dgm:animLvl val="lvl"/>
        </dgm:presLayoutVars>
      </dgm:prSet>
      <dgm:spPr/>
    </dgm:pt>
    <dgm:pt modelId="{244FBADF-B703-2145-A95E-8DBF4E265072}" type="pres">
      <dgm:prSet presAssocID="{FF3CD410-5E2E-4080-A893-907D31D22CB3}" presName="divider" presStyleLbl="fgAcc1" presStyleIdx="0" presStyleCnt="1"/>
      <dgm:spPr/>
    </dgm:pt>
    <dgm:pt modelId="{4F23F0C0-EE5F-4F42-8496-A721DAEE4632}" type="pres">
      <dgm:prSet presAssocID="{FF3CD410-5E2E-4080-A893-907D31D22CB3}" presName="nodes" presStyleCnt="0">
        <dgm:presLayoutVars>
          <dgm:chMax/>
          <dgm:chPref/>
          <dgm:animLvl val="lvl"/>
        </dgm:presLayoutVars>
      </dgm:prSet>
      <dgm:spPr/>
    </dgm:pt>
    <dgm:pt modelId="{F6D3DE06-2304-EB49-86CB-18637104F52F}" type="pres">
      <dgm:prSet presAssocID="{D423FB80-F2BD-4DDE-80B1-76F84FE09A02}" presName="composite" presStyleCnt="0"/>
      <dgm:spPr/>
    </dgm:pt>
    <dgm:pt modelId="{E491EAE3-4DA6-BD4F-BB39-1A6FEF8856AD}" type="pres">
      <dgm:prSet presAssocID="{D423FB80-F2BD-4DDE-80B1-76F84FE09A02}" presName="L1TextContainer" presStyleLbl="alignNode1" presStyleIdx="0" presStyleCnt="7">
        <dgm:presLayoutVars>
          <dgm:chMax val="1"/>
          <dgm:chPref val="1"/>
          <dgm:bulletEnabled val="1"/>
        </dgm:presLayoutVars>
      </dgm:prSet>
      <dgm:spPr/>
    </dgm:pt>
    <dgm:pt modelId="{58BDFB49-BA9C-494D-8F2A-88A720EA41AB}" type="pres">
      <dgm:prSet presAssocID="{D423FB80-F2BD-4DDE-80B1-76F84FE09A02}" presName="L2TextContainerWrapper" presStyleCnt="0">
        <dgm:presLayoutVars>
          <dgm:bulletEnabled val="1"/>
        </dgm:presLayoutVars>
      </dgm:prSet>
      <dgm:spPr/>
    </dgm:pt>
    <dgm:pt modelId="{0B62DCDC-9AD4-8C4D-A769-7E67543D21AF}" type="pres">
      <dgm:prSet presAssocID="{D423FB80-F2BD-4DDE-80B1-76F84FE09A02}" presName="L2TextContainer" presStyleLbl="bgAccFollowNode1" presStyleIdx="0" presStyleCnt="7"/>
      <dgm:spPr/>
    </dgm:pt>
    <dgm:pt modelId="{A823F728-8D21-0344-9189-610CC124F10F}" type="pres">
      <dgm:prSet presAssocID="{D423FB80-F2BD-4DDE-80B1-76F84FE09A02}" presName="FlexibleEmptyPlaceHolder" presStyleCnt="0"/>
      <dgm:spPr/>
    </dgm:pt>
    <dgm:pt modelId="{539602E6-0A14-A64F-ACEE-2A8F064FEEE6}" type="pres">
      <dgm:prSet presAssocID="{D423FB80-F2BD-4DDE-80B1-76F84FE09A02}" presName="ConnectLine" presStyleLbl="sibTrans1D1" presStyleIdx="0" presStyleCnt="7"/>
      <dgm:spPr/>
    </dgm:pt>
    <dgm:pt modelId="{140F3452-2217-B545-B2AF-169A9DA5D5DC}" type="pres">
      <dgm:prSet presAssocID="{D423FB80-F2BD-4DDE-80B1-76F84FE09A02}" presName="ConnectorPoint" presStyleLbl="node1" presStyleIdx="0"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13F2F64B-C585-0B43-A548-832C46A77E53}" type="pres">
      <dgm:prSet presAssocID="{D423FB80-F2BD-4DDE-80B1-76F84FE09A02}" presName="EmptyPlaceHolder" presStyleCnt="0"/>
      <dgm:spPr/>
    </dgm:pt>
    <dgm:pt modelId="{FFC74D1F-6142-C04B-A720-F9201117F1C9}" type="pres">
      <dgm:prSet presAssocID="{EBE862E1-9761-4AA7-AA00-BD79FA3B27DD}" presName="spaceBetweenRectangles" presStyleCnt="0"/>
      <dgm:spPr/>
    </dgm:pt>
    <dgm:pt modelId="{CA56DECB-4D09-004E-80D8-BC3126100C00}" type="pres">
      <dgm:prSet presAssocID="{47BE8E0B-496B-44FC-825E-C2A10D821DC9}" presName="composite" presStyleCnt="0"/>
      <dgm:spPr/>
    </dgm:pt>
    <dgm:pt modelId="{0B4A2E0B-1A0A-FC40-B9CE-6A45D703D2F8}" type="pres">
      <dgm:prSet presAssocID="{47BE8E0B-496B-44FC-825E-C2A10D821DC9}" presName="L1TextContainer" presStyleLbl="alignNode1" presStyleIdx="1" presStyleCnt="7">
        <dgm:presLayoutVars>
          <dgm:chMax val="1"/>
          <dgm:chPref val="1"/>
          <dgm:bulletEnabled val="1"/>
        </dgm:presLayoutVars>
      </dgm:prSet>
      <dgm:spPr/>
    </dgm:pt>
    <dgm:pt modelId="{5B25CBAC-6F84-4340-9D67-B0B0E2C27F98}" type="pres">
      <dgm:prSet presAssocID="{47BE8E0B-496B-44FC-825E-C2A10D821DC9}" presName="L2TextContainerWrapper" presStyleCnt="0">
        <dgm:presLayoutVars>
          <dgm:bulletEnabled val="1"/>
        </dgm:presLayoutVars>
      </dgm:prSet>
      <dgm:spPr/>
    </dgm:pt>
    <dgm:pt modelId="{C093D433-82E3-C641-8C9A-84048570F319}" type="pres">
      <dgm:prSet presAssocID="{47BE8E0B-496B-44FC-825E-C2A10D821DC9}" presName="L2TextContainer" presStyleLbl="bgAccFollowNode1" presStyleIdx="1" presStyleCnt="7"/>
      <dgm:spPr/>
    </dgm:pt>
    <dgm:pt modelId="{5B00EB85-015E-6B41-8A00-65413384E683}" type="pres">
      <dgm:prSet presAssocID="{47BE8E0B-496B-44FC-825E-C2A10D821DC9}" presName="FlexibleEmptyPlaceHolder" presStyleCnt="0"/>
      <dgm:spPr/>
    </dgm:pt>
    <dgm:pt modelId="{6F82D0CC-C226-8140-97FF-0AB10841B969}" type="pres">
      <dgm:prSet presAssocID="{47BE8E0B-496B-44FC-825E-C2A10D821DC9}" presName="ConnectLine" presStyleLbl="sibTrans1D1" presStyleIdx="1" presStyleCnt="7"/>
      <dgm:spPr/>
    </dgm:pt>
    <dgm:pt modelId="{88C81088-1B31-E447-B3A5-2DBF13C63B26}" type="pres">
      <dgm:prSet presAssocID="{47BE8E0B-496B-44FC-825E-C2A10D821DC9}" presName="ConnectorPoint" presStyleLbl="node1" presStyleIdx="1"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91B505AF-E416-EF47-977E-7282E832E7DD}" type="pres">
      <dgm:prSet presAssocID="{47BE8E0B-496B-44FC-825E-C2A10D821DC9}" presName="EmptyPlaceHolder" presStyleCnt="0"/>
      <dgm:spPr/>
    </dgm:pt>
    <dgm:pt modelId="{ED26C29D-408C-1A43-8983-169009618F77}" type="pres">
      <dgm:prSet presAssocID="{258C30B8-1EDE-458F-9BAB-BD0E5C8E1BF9}" presName="spaceBetweenRectangles" presStyleCnt="0"/>
      <dgm:spPr/>
    </dgm:pt>
    <dgm:pt modelId="{8FDBB591-3C9B-9543-BF94-354E8D1E199A}" type="pres">
      <dgm:prSet presAssocID="{454D56AF-0D14-43A4-A4AA-2274946C5116}" presName="composite" presStyleCnt="0"/>
      <dgm:spPr/>
    </dgm:pt>
    <dgm:pt modelId="{2C9A48CB-6A1E-1942-8530-AE6BC28E7420}" type="pres">
      <dgm:prSet presAssocID="{454D56AF-0D14-43A4-A4AA-2274946C5116}" presName="L1TextContainer" presStyleLbl="alignNode1" presStyleIdx="2" presStyleCnt="7">
        <dgm:presLayoutVars>
          <dgm:chMax val="1"/>
          <dgm:chPref val="1"/>
          <dgm:bulletEnabled val="1"/>
        </dgm:presLayoutVars>
      </dgm:prSet>
      <dgm:spPr/>
    </dgm:pt>
    <dgm:pt modelId="{4181FF05-F6E7-824A-824F-1AC07321074A}" type="pres">
      <dgm:prSet presAssocID="{454D56AF-0D14-43A4-A4AA-2274946C5116}" presName="L2TextContainerWrapper" presStyleCnt="0">
        <dgm:presLayoutVars>
          <dgm:bulletEnabled val="1"/>
        </dgm:presLayoutVars>
      </dgm:prSet>
      <dgm:spPr/>
    </dgm:pt>
    <dgm:pt modelId="{8316FAEF-94DD-A844-BD99-A7B5F40DBBE9}" type="pres">
      <dgm:prSet presAssocID="{454D56AF-0D14-43A4-A4AA-2274946C5116}" presName="L2TextContainer" presStyleLbl="bgAccFollowNode1" presStyleIdx="2" presStyleCnt="7"/>
      <dgm:spPr/>
    </dgm:pt>
    <dgm:pt modelId="{A873366A-57B5-514C-87F5-100893F95AF6}" type="pres">
      <dgm:prSet presAssocID="{454D56AF-0D14-43A4-A4AA-2274946C5116}" presName="FlexibleEmptyPlaceHolder" presStyleCnt="0"/>
      <dgm:spPr/>
    </dgm:pt>
    <dgm:pt modelId="{61A2F2D2-D4AC-6042-9008-ACA827D1D198}" type="pres">
      <dgm:prSet presAssocID="{454D56AF-0D14-43A4-A4AA-2274946C5116}" presName="ConnectLine" presStyleLbl="sibTrans1D1" presStyleIdx="2" presStyleCnt="7"/>
      <dgm:spPr/>
    </dgm:pt>
    <dgm:pt modelId="{B082F814-DCB5-C44B-AB25-B86B212AC1F3}" type="pres">
      <dgm:prSet presAssocID="{454D56AF-0D14-43A4-A4AA-2274946C5116}" presName="ConnectorPoint" presStyleLbl="node1" presStyleIdx="2"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B8D773FB-2414-AD41-8C18-878258266894}" type="pres">
      <dgm:prSet presAssocID="{454D56AF-0D14-43A4-A4AA-2274946C5116}" presName="EmptyPlaceHolder" presStyleCnt="0"/>
      <dgm:spPr/>
    </dgm:pt>
    <dgm:pt modelId="{4E73CC02-710F-9D40-A855-61AD722F6CD5}" type="pres">
      <dgm:prSet presAssocID="{511F28C0-50D9-4CBB-862C-2AD0ACC17105}" presName="spaceBetweenRectangles" presStyleCnt="0"/>
      <dgm:spPr/>
    </dgm:pt>
    <dgm:pt modelId="{FDA19974-D373-4F4A-91E8-EF25C1E74405}" type="pres">
      <dgm:prSet presAssocID="{A7F4784E-75AE-4F03-B342-C71355D1ACCF}" presName="composite" presStyleCnt="0"/>
      <dgm:spPr/>
    </dgm:pt>
    <dgm:pt modelId="{7D910A89-9571-B24B-A330-56BEDBB874F3}" type="pres">
      <dgm:prSet presAssocID="{A7F4784E-75AE-4F03-B342-C71355D1ACCF}" presName="L1TextContainer" presStyleLbl="alignNode1" presStyleIdx="3" presStyleCnt="7">
        <dgm:presLayoutVars>
          <dgm:chMax val="1"/>
          <dgm:chPref val="1"/>
          <dgm:bulletEnabled val="1"/>
        </dgm:presLayoutVars>
      </dgm:prSet>
      <dgm:spPr/>
    </dgm:pt>
    <dgm:pt modelId="{B58FF603-7299-5F46-881E-48ED59BC89D2}" type="pres">
      <dgm:prSet presAssocID="{A7F4784E-75AE-4F03-B342-C71355D1ACCF}" presName="L2TextContainerWrapper" presStyleCnt="0">
        <dgm:presLayoutVars>
          <dgm:bulletEnabled val="1"/>
        </dgm:presLayoutVars>
      </dgm:prSet>
      <dgm:spPr/>
    </dgm:pt>
    <dgm:pt modelId="{61541AE3-30DB-A54D-9578-B00824191E7B}" type="pres">
      <dgm:prSet presAssocID="{A7F4784E-75AE-4F03-B342-C71355D1ACCF}" presName="L2TextContainer" presStyleLbl="bgAccFollowNode1" presStyleIdx="3" presStyleCnt="7"/>
      <dgm:spPr/>
    </dgm:pt>
    <dgm:pt modelId="{254EE2EE-AFC4-6D48-9D9B-0CF76B4C902C}" type="pres">
      <dgm:prSet presAssocID="{A7F4784E-75AE-4F03-B342-C71355D1ACCF}" presName="FlexibleEmptyPlaceHolder" presStyleCnt="0"/>
      <dgm:spPr/>
    </dgm:pt>
    <dgm:pt modelId="{3052F05F-81D8-D744-A5BC-FC4C65F6CE27}" type="pres">
      <dgm:prSet presAssocID="{A7F4784E-75AE-4F03-B342-C71355D1ACCF}" presName="ConnectLine" presStyleLbl="sibTrans1D1" presStyleIdx="3" presStyleCnt="7"/>
      <dgm:spPr/>
    </dgm:pt>
    <dgm:pt modelId="{60F72579-C22C-FB48-8FA7-DA5CE99EBE50}" type="pres">
      <dgm:prSet presAssocID="{A7F4784E-75AE-4F03-B342-C71355D1ACCF}" presName="ConnectorPoint" presStyleLbl="node1" presStyleIdx="3"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3172AE3E-6954-2446-AC1E-6DD6A3754ACF}" type="pres">
      <dgm:prSet presAssocID="{A7F4784E-75AE-4F03-B342-C71355D1ACCF}" presName="EmptyPlaceHolder" presStyleCnt="0"/>
      <dgm:spPr/>
    </dgm:pt>
    <dgm:pt modelId="{42AFD233-7E3C-1E49-BE2F-C4DFF80AAE75}" type="pres">
      <dgm:prSet presAssocID="{3078DB00-0C2A-4587-8661-74E5E36CBCA7}" presName="spaceBetweenRectangles" presStyleCnt="0"/>
      <dgm:spPr/>
    </dgm:pt>
    <dgm:pt modelId="{9FA2DFCD-5656-1548-A590-F0A4EC19D09F}" type="pres">
      <dgm:prSet presAssocID="{A59C9EB4-4836-41EA-88FC-E68E29755DEF}" presName="composite" presStyleCnt="0"/>
      <dgm:spPr/>
    </dgm:pt>
    <dgm:pt modelId="{D6859BA3-CFA7-6F4E-87E4-F24CA4691687}" type="pres">
      <dgm:prSet presAssocID="{A59C9EB4-4836-41EA-88FC-E68E29755DEF}" presName="L1TextContainer" presStyleLbl="alignNode1" presStyleIdx="4" presStyleCnt="7">
        <dgm:presLayoutVars>
          <dgm:chMax val="1"/>
          <dgm:chPref val="1"/>
          <dgm:bulletEnabled val="1"/>
        </dgm:presLayoutVars>
      </dgm:prSet>
      <dgm:spPr/>
    </dgm:pt>
    <dgm:pt modelId="{88AC9A83-9D14-C54A-91E7-771FF34C1A7E}" type="pres">
      <dgm:prSet presAssocID="{A59C9EB4-4836-41EA-88FC-E68E29755DEF}" presName="L2TextContainerWrapper" presStyleCnt="0">
        <dgm:presLayoutVars>
          <dgm:bulletEnabled val="1"/>
        </dgm:presLayoutVars>
      </dgm:prSet>
      <dgm:spPr/>
    </dgm:pt>
    <dgm:pt modelId="{6CD0145F-BCEE-FD4E-AFA6-BFC825664A29}" type="pres">
      <dgm:prSet presAssocID="{A59C9EB4-4836-41EA-88FC-E68E29755DEF}" presName="L2TextContainer" presStyleLbl="bgAccFollowNode1" presStyleIdx="4" presStyleCnt="7"/>
      <dgm:spPr/>
    </dgm:pt>
    <dgm:pt modelId="{9B91261A-A6DF-2448-B290-B3238702EB99}" type="pres">
      <dgm:prSet presAssocID="{A59C9EB4-4836-41EA-88FC-E68E29755DEF}" presName="FlexibleEmptyPlaceHolder" presStyleCnt="0"/>
      <dgm:spPr/>
    </dgm:pt>
    <dgm:pt modelId="{6EFD14B7-0044-AE41-B20F-9E58866D144F}" type="pres">
      <dgm:prSet presAssocID="{A59C9EB4-4836-41EA-88FC-E68E29755DEF}" presName="ConnectLine" presStyleLbl="sibTrans1D1" presStyleIdx="4" presStyleCnt="7"/>
      <dgm:spPr/>
    </dgm:pt>
    <dgm:pt modelId="{8C94567B-8992-7B40-AE4D-5501765B78B8}" type="pres">
      <dgm:prSet presAssocID="{A59C9EB4-4836-41EA-88FC-E68E29755DEF}" presName="ConnectorPoint" presStyleLbl="node1" presStyleIdx="4"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ECBD44C0-99C8-4842-9708-B54E6BEF5863}" type="pres">
      <dgm:prSet presAssocID="{A59C9EB4-4836-41EA-88FC-E68E29755DEF}" presName="EmptyPlaceHolder" presStyleCnt="0"/>
      <dgm:spPr/>
    </dgm:pt>
    <dgm:pt modelId="{4AD0DF2C-8BCC-3C4D-8F60-4700D623B276}" type="pres">
      <dgm:prSet presAssocID="{62C75627-0A71-4E35-B62B-749D8AB3C189}" presName="spaceBetweenRectangles" presStyleCnt="0"/>
      <dgm:spPr/>
    </dgm:pt>
    <dgm:pt modelId="{C98DBCF8-7D02-FC46-B73B-CB78314219F2}" type="pres">
      <dgm:prSet presAssocID="{2DC4903D-31E8-4ED6-875F-63877788B702}" presName="composite" presStyleCnt="0"/>
      <dgm:spPr/>
    </dgm:pt>
    <dgm:pt modelId="{31C1BA99-ED63-8F49-BE7E-AE7C96EC0DA2}" type="pres">
      <dgm:prSet presAssocID="{2DC4903D-31E8-4ED6-875F-63877788B702}" presName="L1TextContainer" presStyleLbl="alignNode1" presStyleIdx="5" presStyleCnt="7">
        <dgm:presLayoutVars>
          <dgm:chMax val="1"/>
          <dgm:chPref val="1"/>
          <dgm:bulletEnabled val="1"/>
        </dgm:presLayoutVars>
      </dgm:prSet>
      <dgm:spPr/>
    </dgm:pt>
    <dgm:pt modelId="{87F03021-C1C7-F647-9AA1-AE8E95F2C5E9}" type="pres">
      <dgm:prSet presAssocID="{2DC4903D-31E8-4ED6-875F-63877788B702}" presName="L2TextContainerWrapper" presStyleCnt="0">
        <dgm:presLayoutVars>
          <dgm:bulletEnabled val="1"/>
        </dgm:presLayoutVars>
      </dgm:prSet>
      <dgm:spPr/>
    </dgm:pt>
    <dgm:pt modelId="{715DA05B-50B8-074A-88F6-A3C81791E9B2}" type="pres">
      <dgm:prSet presAssocID="{2DC4903D-31E8-4ED6-875F-63877788B702}" presName="L2TextContainer" presStyleLbl="bgAccFollowNode1" presStyleIdx="5" presStyleCnt="7"/>
      <dgm:spPr/>
    </dgm:pt>
    <dgm:pt modelId="{FD9364E2-6BA2-334F-B51C-2FB9585BFECE}" type="pres">
      <dgm:prSet presAssocID="{2DC4903D-31E8-4ED6-875F-63877788B702}" presName="FlexibleEmptyPlaceHolder" presStyleCnt="0"/>
      <dgm:spPr/>
    </dgm:pt>
    <dgm:pt modelId="{CACAE621-2250-8C42-9BE3-8D318B42E744}" type="pres">
      <dgm:prSet presAssocID="{2DC4903D-31E8-4ED6-875F-63877788B702}" presName="ConnectLine" presStyleLbl="sibTrans1D1" presStyleIdx="5" presStyleCnt="7"/>
      <dgm:spPr/>
    </dgm:pt>
    <dgm:pt modelId="{D89FB8EC-E12D-2C4B-8A89-686E7BDDE58B}" type="pres">
      <dgm:prSet presAssocID="{2DC4903D-31E8-4ED6-875F-63877788B702}" presName="ConnectorPoint" presStyleLbl="node1" presStyleIdx="5"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BF323DD5-A1A5-CC44-BD22-8FD0E94B5210}" type="pres">
      <dgm:prSet presAssocID="{2DC4903D-31E8-4ED6-875F-63877788B702}" presName="EmptyPlaceHolder" presStyleCnt="0"/>
      <dgm:spPr/>
    </dgm:pt>
    <dgm:pt modelId="{E500C71C-E27C-E644-9810-B1069D97AB9E}" type="pres">
      <dgm:prSet presAssocID="{EBFDEA83-93E5-4D72-A672-078838B258F5}" presName="spaceBetweenRectangles" presStyleCnt="0"/>
      <dgm:spPr/>
    </dgm:pt>
    <dgm:pt modelId="{C6FAD527-9B09-EC4A-835E-5869501DD4F5}" type="pres">
      <dgm:prSet presAssocID="{8A93A940-284B-49B0-9D89-5FA2B3B3C7E5}" presName="composite" presStyleCnt="0"/>
      <dgm:spPr/>
    </dgm:pt>
    <dgm:pt modelId="{9236E990-310E-0943-B28D-BA12B597B6AC}" type="pres">
      <dgm:prSet presAssocID="{8A93A940-284B-49B0-9D89-5FA2B3B3C7E5}" presName="L1TextContainer" presStyleLbl="alignNode1" presStyleIdx="6" presStyleCnt="7">
        <dgm:presLayoutVars>
          <dgm:chMax val="1"/>
          <dgm:chPref val="1"/>
          <dgm:bulletEnabled val="1"/>
        </dgm:presLayoutVars>
      </dgm:prSet>
      <dgm:spPr/>
    </dgm:pt>
    <dgm:pt modelId="{4F0304A5-1389-CF43-92B6-D22DDB80BD73}" type="pres">
      <dgm:prSet presAssocID="{8A93A940-284B-49B0-9D89-5FA2B3B3C7E5}" presName="L2TextContainerWrapper" presStyleCnt="0">
        <dgm:presLayoutVars>
          <dgm:bulletEnabled val="1"/>
        </dgm:presLayoutVars>
      </dgm:prSet>
      <dgm:spPr/>
    </dgm:pt>
    <dgm:pt modelId="{3B5F17B8-E5A0-C943-BBAF-7AE176D3B298}" type="pres">
      <dgm:prSet presAssocID="{8A93A940-284B-49B0-9D89-5FA2B3B3C7E5}" presName="L2TextContainer" presStyleLbl="bgAccFollowNode1" presStyleIdx="6" presStyleCnt="7"/>
      <dgm:spPr/>
    </dgm:pt>
    <dgm:pt modelId="{A44DEDAE-E0CF-FD4C-B580-B837115C33CF}" type="pres">
      <dgm:prSet presAssocID="{8A93A940-284B-49B0-9D89-5FA2B3B3C7E5}" presName="FlexibleEmptyPlaceHolder" presStyleCnt="0"/>
      <dgm:spPr/>
    </dgm:pt>
    <dgm:pt modelId="{C41F0064-FFAC-5949-B846-B89264577B21}" type="pres">
      <dgm:prSet presAssocID="{8A93A940-284B-49B0-9D89-5FA2B3B3C7E5}" presName="ConnectLine" presStyleLbl="sibTrans1D1" presStyleIdx="6" presStyleCnt="7"/>
      <dgm:spPr/>
    </dgm:pt>
    <dgm:pt modelId="{A9B26734-D0D8-E445-9E32-77C7F0B7E1CE}" type="pres">
      <dgm:prSet presAssocID="{8A93A940-284B-49B0-9D89-5FA2B3B3C7E5}" presName="ConnectorPoint" presStyleLbl="node1" presStyleIdx="6"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gm:spPr>
    </dgm:pt>
    <dgm:pt modelId="{31324ACF-EB5B-044B-9F80-72E71646810F}" type="pres">
      <dgm:prSet presAssocID="{8A93A940-284B-49B0-9D89-5FA2B3B3C7E5}" presName="EmptyPlaceHolder" presStyleCnt="0"/>
      <dgm:spPr/>
    </dgm:pt>
  </dgm:ptLst>
  <dgm:cxnLst>
    <dgm:cxn modelId="{244D8019-2CCE-274D-8A69-AB00CC7672A5}" type="presOf" srcId="{6BA5F3BE-D53A-42E0-A7FE-674B99BD07E6}" destId="{3B5F17B8-E5A0-C943-BBAF-7AE176D3B298}" srcOrd="0" destOrd="0" presId="urn:microsoft.com/office/officeart/2017/3/layout/HorizontalLabelsTimeline"/>
    <dgm:cxn modelId="{71E80622-FF0C-E749-AFE9-A20AEAC66396}" type="presOf" srcId="{43980136-1CB5-6E4A-B3F7-0CE5B6061E90}" destId="{C093D433-82E3-C641-8C9A-84048570F319}" srcOrd="0" destOrd="0" presId="urn:microsoft.com/office/officeart/2017/3/layout/HorizontalLabelsTimeline"/>
    <dgm:cxn modelId="{C2A8B52A-540B-46B5-A43B-27FAF06A13EF}" srcId="{FF3CD410-5E2E-4080-A893-907D31D22CB3}" destId="{A59C9EB4-4836-41EA-88FC-E68E29755DEF}" srcOrd="4" destOrd="0" parTransId="{C486CA18-5D6B-49AD-B92C-52313E993EC5}" sibTransId="{62C75627-0A71-4E35-B62B-749D8AB3C189}"/>
    <dgm:cxn modelId="{5A3B2130-5035-4E61-92B1-343AA432C9DF}" srcId="{FF3CD410-5E2E-4080-A893-907D31D22CB3}" destId="{454D56AF-0D14-43A4-A4AA-2274946C5116}" srcOrd="2" destOrd="0" parTransId="{340931FA-0A09-49B9-99A7-6650F93FDC08}" sibTransId="{511F28C0-50D9-4CBB-862C-2AD0ACC17105}"/>
    <dgm:cxn modelId="{33DFDD33-182D-44AF-9877-B1DCECE3CC9D}" srcId="{FF3CD410-5E2E-4080-A893-907D31D22CB3}" destId="{A7F4784E-75AE-4F03-B342-C71355D1ACCF}" srcOrd="3" destOrd="0" parTransId="{E8170CB0-7D27-4024-BF4D-F79F86202313}" sibTransId="{3078DB00-0C2A-4587-8661-74E5E36CBCA7}"/>
    <dgm:cxn modelId="{E4B5B841-F6C9-E447-90E1-0659D4418C1B}" srcId="{47BE8E0B-496B-44FC-825E-C2A10D821DC9}" destId="{43980136-1CB5-6E4A-B3F7-0CE5B6061E90}" srcOrd="0" destOrd="0" parTransId="{ED025FE2-0CEC-5B45-9EEF-649A0909B42D}" sibTransId="{57734366-D440-A446-AF93-986C8A2A1ADE}"/>
    <dgm:cxn modelId="{982D7B44-1518-4DD0-82D4-8A3901DD95E9}" srcId="{FF3CD410-5E2E-4080-A893-907D31D22CB3}" destId="{8A93A940-284B-49B0-9D89-5FA2B3B3C7E5}" srcOrd="6" destOrd="0" parTransId="{CD96219D-3688-4138-ACC9-901ED9FEACCC}" sibTransId="{E0447E4A-3C15-4884-AEBE-804149EBD331}"/>
    <dgm:cxn modelId="{4B35C748-6780-FC40-A07F-7CA02518BA24}" type="presOf" srcId="{8A93A940-284B-49B0-9D89-5FA2B3B3C7E5}" destId="{9236E990-310E-0943-B28D-BA12B597B6AC}" srcOrd="0" destOrd="0" presId="urn:microsoft.com/office/officeart/2017/3/layout/HorizontalLabelsTimeline"/>
    <dgm:cxn modelId="{E2D9BC55-BD34-F34C-B5C0-FE470AF74FB2}" type="presOf" srcId="{454D56AF-0D14-43A4-A4AA-2274946C5116}" destId="{2C9A48CB-6A1E-1942-8530-AE6BC28E7420}" srcOrd="0" destOrd="0" presId="urn:microsoft.com/office/officeart/2017/3/layout/HorizontalLabelsTimeline"/>
    <dgm:cxn modelId="{2AF5CB5F-4591-204D-B8D0-B2423A628972}" type="presOf" srcId="{A7F4784E-75AE-4F03-B342-C71355D1ACCF}" destId="{7D910A89-9571-B24B-A330-56BEDBB874F3}" srcOrd="0" destOrd="0" presId="urn:microsoft.com/office/officeart/2017/3/layout/HorizontalLabelsTimeline"/>
    <dgm:cxn modelId="{A319CB69-6926-431D-A805-EACBFA83FA66}" srcId="{FF3CD410-5E2E-4080-A893-907D31D22CB3}" destId="{2DC4903D-31E8-4ED6-875F-63877788B702}" srcOrd="5" destOrd="0" parTransId="{A18F8C20-9A13-44DB-9E45-C2DE49ACE5D9}" sibTransId="{EBFDEA83-93E5-4D72-A672-078838B258F5}"/>
    <dgm:cxn modelId="{3C940570-EEFD-2144-996D-6810D8178A24}" type="presOf" srcId="{47BE8E0B-496B-44FC-825E-C2A10D821DC9}" destId="{0B4A2E0B-1A0A-FC40-B9CE-6A45D703D2F8}" srcOrd="0" destOrd="0" presId="urn:microsoft.com/office/officeart/2017/3/layout/HorizontalLabelsTimeline"/>
    <dgm:cxn modelId="{B9B38C7F-D679-4A39-B742-6501D3961044}" srcId="{454D56AF-0D14-43A4-A4AA-2274946C5116}" destId="{3280BE73-5C4D-4941-9102-E5930904556F}" srcOrd="0" destOrd="0" parTransId="{596FE3BE-79D4-47E4-8416-EDF8385B1DE9}" sibTransId="{8E22D1FB-CF90-47F0-B06E-C66C75D54226}"/>
    <dgm:cxn modelId="{2184F393-5DEC-1446-8C0C-60628A7FA3B0}" type="presOf" srcId="{A9FB790A-3E33-4887-962E-7206A01AD84F}" destId="{715DA05B-50B8-074A-88F6-A3C81791E9B2}" srcOrd="0" destOrd="0" presId="urn:microsoft.com/office/officeart/2017/3/layout/HorizontalLabelsTimeline"/>
    <dgm:cxn modelId="{6AEB3B94-8522-4F42-A6BC-BC55C5AED92F}" srcId="{8A93A940-284B-49B0-9D89-5FA2B3B3C7E5}" destId="{6BA5F3BE-D53A-42E0-A7FE-674B99BD07E6}" srcOrd="0" destOrd="0" parTransId="{9484BBA1-86EE-4AA2-B94A-A26EED0EFB1E}" sibTransId="{48C67DB7-8AA6-454C-83AE-A16B3B9F45FF}"/>
    <dgm:cxn modelId="{47F4D29A-7D65-4C2F-8677-61780F0F1118}" srcId="{FF3CD410-5E2E-4080-A893-907D31D22CB3}" destId="{47BE8E0B-496B-44FC-825E-C2A10D821DC9}" srcOrd="1" destOrd="0" parTransId="{26C37286-A207-4C3A-8F03-B64C4EB72DB8}" sibTransId="{258C30B8-1EDE-458F-9BAB-BD0E5C8E1BF9}"/>
    <dgm:cxn modelId="{68D35F9D-DABF-4E5A-94D4-F988D8E84907}" srcId="{D423FB80-F2BD-4DDE-80B1-76F84FE09A02}" destId="{245E128E-7700-4C91-9411-CDD1DCA94D67}" srcOrd="0" destOrd="0" parTransId="{B4D95EBA-0423-4AFA-B379-E030341B1F23}" sibTransId="{4963BA97-D4C5-477B-9B0D-68DB38F61579}"/>
    <dgm:cxn modelId="{4E8F969E-DFC2-2240-BF29-D58748089CA8}" type="presOf" srcId="{245E128E-7700-4C91-9411-CDD1DCA94D67}" destId="{0B62DCDC-9AD4-8C4D-A769-7E67543D21AF}" srcOrd="0" destOrd="0" presId="urn:microsoft.com/office/officeart/2017/3/layout/HorizontalLabelsTimeline"/>
    <dgm:cxn modelId="{7D7B81A0-C09F-6C44-8B83-78D1B5417F30}" type="presOf" srcId="{D423FB80-F2BD-4DDE-80B1-76F84FE09A02}" destId="{E491EAE3-4DA6-BD4F-BB39-1A6FEF8856AD}" srcOrd="0" destOrd="0" presId="urn:microsoft.com/office/officeart/2017/3/layout/HorizontalLabelsTimeline"/>
    <dgm:cxn modelId="{7749B4AD-5089-49E7-8F6B-1B2382C9B50E}" srcId="{A7F4784E-75AE-4F03-B342-C71355D1ACCF}" destId="{1827863D-2FA1-48D1-81C4-0E7D31ADB47E}" srcOrd="0" destOrd="0" parTransId="{B426C98F-7250-4E9E-84CB-E9FC83F8CB06}" sibTransId="{D0D7EB30-49F6-43D6-AF40-1B9302B3ADF0}"/>
    <dgm:cxn modelId="{5BF3B7B1-A779-4E2D-8625-77DE0CA38FEE}" srcId="{FF3CD410-5E2E-4080-A893-907D31D22CB3}" destId="{D423FB80-F2BD-4DDE-80B1-76F84FE09A02}" srcOrd="0" destOrd="0" parTransId="{9B1CA3FF-D252-4AF5-8F50-CFC93ACA9175}" sibTransId="{EBE862E1-9761-4AA7-AA00-BD79FA3B27DD}"/>
    <dgm:cxn modelId="{24CA7BBA-E7DD-224B-BD6B-59E1CCB15000}" type="presOf" srcId="{A59C9EB4-4836-41EA-88FC-E68E29755DEF}" destId="{D6859BA3-CFA7-6F4E-87E4-F24CA4691687}"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5FD79DD5-D94F-5F4B-AC53-BFD0D12EEB75}" type="presOf" srcId="{FF3CD410-5E2E-4080-A893-907D31D22CB3}" destId="{73B3E798-6791-604E-950C-99D852CFB1E9}" srcOrd="0" destOrd="0" presId="urn:microsoft.com/office/officeart/2017/3/layout/HorizontalLabelsTimeline"/>
    <dgm:cxn modelId="{DF88FDD9-2DE7-B946-84A9-F16A3015F6AB}" type="presOf" srcId="{2DC4903D-31E8-4ED6-875F-63877788B702}" destId="{31C1BA99-ED63-8F49-BE7E-AE7C96EC0DA2}" srcOrd="0" destOrd="0" presId="urn:microsoft.com/office/officeart/2017/3/layout/HorizontalLabelsTimeline"/>
    <dgm:cxn modelId="{5F80C7E1-A7BD-418E-A665-3DAF3DEDF5A4}" srcId="{A59C9EB4-4836-41EA-88FC-E68E29755DEF}" destId="{CF564C6C-7771-4FD5-B851-B5B84730268F}" srcOrd="0" destOrd="0" parTransId="{5A57A755-D716-4DC9-9A51-20693042AFC8}" sibTransId="{024A7FBC-BB10-4242-BAF3-82678A4C13DA}"/>
    <dgm:cxn modelId="{09E638E7-676A-A74A-9298-09B38D22887E}" type="presOf" srcId="{1827863D-2FA1-48D1-81C4-0E7D31ADB47E}" destId="{61541AE3-30DB-A54D-9578-B00824191E7B}" srcOrd="0" destOrd="0" presId="urn:microsoft.com/office/officeart/2017/3/layout/HorizontalLabelsTimeline"/>
    <dgm:cxn modelId="{415E3FEF-ABAF-2647-9EF6-459D648A560B}" type="presOf" srcId="{CF564C6C-7771-4FD5-B851-B5B84730268F}" destId="{6CD0145F-BCEE-FD4E-AFA6-BFC825664A29}" srcOrd="0" destOrd="0" presId="urn:microsoft.com/office/officeart/2017/3/layout/HorizontalLabelsTimeline"/>
    <dgm:cxn modelId="{09AF2AFC-9397-C34E-ABC5-547E803C4F50}" type="presOf" srcId="{3280BE73-5C4D-4941-9102-E5930904556F}" destId="{8316FAEF-94DD-A844-BD99-A7B5F40DBBE9}" srcOrd="0" destOrd="0" presId="urn:microsoft.com/office/officeart/2017/3/layout/HorizontalLabelsTimeline"/>
    <dgm:cxn modelId="{9E497D82-F4A2-CD46-99A6-AF25E0477EA1}" type="presParOf" srcId="{73B3E798-6791-604E-950C-99D852CFB1E9}" destId="{244FBADF-B703-2145-A95E-8DBF4E265072}" srcOrd="0" destOrd="0" presId="urn:microsoft.com/office/officeart/2017/3/layout/HorizontalLabelsTimeline"/>
    <dgm:cxn modelId="{BE784A56-3918-E346-AAE0-45C245DB8064}" type="presParOf" srcId="{73B3E798-6791-604E-950C-99D852CFB1E9}" destId="{4F23F0C0-EE5F-4F42-8496-A721DAEE4632}" srcOrd="1" destOrd="0" presId="urn:microsoft.com/office/officeart/2017/3/layout/HorizontalLabelsTimeline"/>
    <dgm:cxn modelId="{CC976A9D-1414-494C-BE94-782B35A127D0}" type="presParOf" srcId="{4F23F0C0-EE5F-4F42-8496-A721DAEE4632}" destId="{F6D3DE06-2304-EB49-86CB-18637104F52F}" srcOrd="0" destOrd="0" presId="urn:microsoft.com/office/officeart/2017/3/layout/HorizontalLabelsTimeline"/>
    <dgm:cxn modelId="{1D444474-EEBB-2F42-85C4-8003CBE41208}" type="presParOf" srcId="{F6D3DE06-2304-EB49-86CB-18637104F52F}" destId="{E491EAE3-4DA6-BD4F-BB39-1A6FEF8856AD}" srcOrd="0" destOrd="0" presId="urn:microsoft.com/office/officeart/2017/3/layout/HorizontalLabelsTimeline"/>
    <dgm:cxn modelId="{4F8F2A60-2072-544D-B42C-8829720CED90}" type="presParOf" srcId="{F6D3DE06-2304-EB49-86CB-18637104F52F}" destId="{58BDFB49-BA9C-494D-8F2A-88A720EA41AB}" srcOrd="1" destOrd="0" presId="urn:microsoft.com/office/officeart/2017/3/layout/HorizontalLabelsTimeline"/>
    <dgm:cxn modelId="{4561141C-969C-C848-8785-64E02D20C76A}" type="presParOf" srcId="{58BDFB49-BA9C-494D-8F2A-88A720EA41AB}" destId="{0B62DCDC-9AD4-8C4D-A769-7E67543D21AF}" srcOrd="0" destOrd="0" presId="urn:microsoft.com/office/officeart/2017/3/layout/HorizontalLabelsTimeline"/>
    <dgm:cxn modelId="{AC67227B-B9A7-A348-BBA1-B8E31172B079}" type="presParOf" srcId="{58BDFB49-BA9C-494D-8F2A-88A720EA41AB}" destId="{A823F728-8D21-0344-9189-610CC124F10F}" srcOrd="1" destOrd="0" presId="urn:microsoft.com/office/officeart/2017/3/layout/HorizontalLabelsTimeline"/>
    <dgm:cxn modelId="{F103275C-E111-C84E-93AA-259AC0AA5164}" type="presParOf" srcId="{F6D3DE06-2304-EB49-86CB-18637104F52F}" destId="{539602E6-0A14-A64F-ACEE-2A8F064FEEE6}" srcOrd="2" destOrd="0" presId="urn:microsoft.com/office/officeart/2017/3/layout/HorizontalLabelsTimeline"/>
    <dgm:cxn modelId="{06B0734E-D370-2541-A904-D223565F7F6A}" type="presParOf" srcId="{F6D3DE06-2304-EB49-86CB-18637104F52F}" destId="{140F3452-2217-B545-B2AF-169A9DA5D5DC}" srcOrd="3" destOrd="0" presId="urn:microsoft.com/office/officeart/2017/3/layout/HorizontalLabelsTimeline"/>
    <dgm:cxn modelId="{52CB606C-A360-5D46-8801-EC9AA4B0FB4F}" type="presParOf" srcId="{F6D3DE06-2304-EB49-86CB-18637104F52F}" destId="{13F2F64B-C585-0B43-A548-832C46A77E53}" srcOrd="4" destOrd="0" presId="urn:microsoft.com/office/officeart/2017/3/layout/HorizontalLabelsTimeline"/>
    <dgm:cxn modelId="{6D7B5D62-B271-FF4C-B1E0-FA1EEB600D99}" type="presParOf" srcId="{4F23F0C0-EE5F-4F42-8496-A721DAEE4632}" destId="{FFC74D1F-6142-C04B-A720-F9201117F1C9}" srcOrd="1" destOrd="0" presId="urn:microsoft.com/office/officeart/2017/3/layout/HorizontalLabelsTimeline"/>
    <dgm:cxn modelId="{BF73A559-58FC-0C4C-BED5-8C8BF9ADFCC4}" type="presParOf" srcId="{4F23F0C0-EE5F-4F42-8496-A721DAEE4632}" destId="{CA56DECB-4D09-004E-80D8-BC3126100C00}" srcOrd="2" destOrd="0" presId="urn:microsoft.com/office/officeart/2017/3/layout/HorizontalLabelsTimeline"/>
    <dgm:cxn modelId="{4C8B97F2-1A8A-2D47-8CAF-7F37E52513E3}" type="presParOf" srcId="{CA56DECB-4D09-004E-80D8-BC3126100C00}" destId="{0B4A2E0B-1A0A-FC40-B9CE-6A45D703D2F8}" srcOrd="0" destOrd="0" presId="urn:microsoft.com/office/officeart/2017/3/layout/HorizontalLabelsTimeline"/>
    <dgm:cxn modelId="{CB8EE938-1140-944D-A560-9106A0FDC2CC}" type="presParOf" srcId="{CA56DECB-4D09-004E-80D8-BC3126100C00}" destId="{5B25CBAC-6F84-4340-9D67-B0B0E2C27F98}" srcOrd="1" destOrd="0" presId="urn:microsoft.com/office/officeart/2017/3/layout/HorizontalLabelsTimeline"/>
    <dgm:cxn modelId="{A301B079-140A-6341-A6D1-1283400CEFE5}" type="presParOf" srcId="{5B25CBAC-6F84-4340-9D67-B0B0E2C27F98}" destId="{C093D433-82E3-C641-8C9A-84048570F319}" srcOrd="0" destOrd="0" presId="urn:microsoft.com/office/officeart/2017/3/layout/HorizontalLabelsTimeline"/>
    <dgm:cxn modelId="{8AA13E76-B7D3-8B47-80ED-6646C526D36E}" type="presParOf" srcId="{5B25CBAC-6F84-4340-9D67-B0B0E2C27F98}" destId="{5B00EB85-015E-6B41-8A00-65413384E683}" srcOrd="1" destOrd="0" presId="urn:microsoft.com/office/officeart/2017/3/layout/HorizontalLabelsTimeline"/>
    <dgm:cxn modelId="{4EFF52C2-9E33-CE45-BD3A-A2D97EBC9E14}" type="presParOf" srcId="{CA56DECB-4D09-004E-80D8-BC3126100C00}" destId="{6F82D0CC-C226-8140-97FF-0AB10841B969}" srcOrd="2" destOrd="0" presId="urn:microsoft.com/office/officeart/2017/3/layout/HorizontalLabelsTimeline"/>
    <dgm:cxn modelId="{F15AFA30-9716-7343-AE51-F83A17B65D43}" type="presParOf" srcId="{CA56DECB-4D09-004E-80D8-BC3126100C00}" destId="{88C81088-1B31-E447-B3A5-2DBF13C63B26}" srcOrd="3" destOrd="0" presId="urn:microsoft.com/office/officeart/2017/3/layout/HorizontalLabelsTimeline"/>
    <dgm:cxn modelId="{A5F96092-B7C2-B840-9461-159F0209B426}" type="presParOf" srcId="{CA56DECB-4D09-004E-80D8-BC3126100C00}" destId="{91B505AF-E416-EF47-977E-7282E832E7DD}" srcOrd="4" destOrd="0" presId="urn:microsoft.com/office/officeart/2017/3/layout/HorizontalLabelsTimeline"/>
    <dgm:cxn modelId="{7E466DCB-D4FE-F34F-8595-1BED8775749F}" type="presParOf" srcId="{4F23F0C0-EE5F-4F42-8496-A721DAEE4632}" destId="{ED26C29D-408C-1A43-8983-169009618F77}" srcOrd="3" destOrd="0" presId="urn:microsoft.com/office/officeart/2017/3/layout/HorizontalLabelsTimeline"/>
    <dgm:cxn modelId="{52B59056-604D-074D-89EB-8A5F4241DE6F}" type="presParOf" srcId="{4F23F0C0-EE5F-4F42-8496-A721DAEE4632}" destId="{8FDBB591-3C9B-9543-BF94-354E8D1E199A}" srcOrd="4" destOrd="0" presId="urn:microsoft.com/office/officeart/2017/3/layout/HorizontalLabelsTimeline"/>
    <dgm:cxn modelId="{A864B4A5-A6C5-5344-8323-422569F18BEB}" type="presParOf" srcId="{8FDBB591-3C9B-9543-BF94-354E8D1E199A}" destId="{2C9A48CB-6A1E-1942-8530-AE6BC28E7420}" srcOrd="0" destOrd="0" presId="urn:microsoft.com/office/officeart/2017/3/layout/HorizontalLabelsTimeline"/>
    <dgm:cxn modelId="{EDD03DC9-B083-BE46-831C-7B7BF84973F0}" type="presParOf" srcId="{8FDBB591-3C9B-9543-BF94-354E8D1E199A}" destId="{4181FF05-F6E7-824A-824F-1AC07321074A}" srcOrd="1" destOrd="0" presId="urn:microsoft.com/office/officeart/2017/3/layout/HorizontalLabelsTimeline"/>
    <dgm:cxn modelId="{D7FA2BF8-95FC-7F46-82CF-3C557A94F15F}" type="presParOf" srcId="{4181FF05-F6E7-824A-824F-1AC07321074A}" destId="{8316FAEF-94DD-A844-BD99-A7B5F40DBBE9}" srcOrd="0" destOrd="0" presId="urn:microsoft.com/office/officeart/2017/3/layout/HorizontalLabelsTimeline"/>
    <dgm:cxn modelId="{0B47186E-7E2D-4D43-838F-D838E8D0183C}" type="presParOf" srcId="{4181FF05-F6E7-824A-824F-1AC07321074A}" destId="{A873366A-57B5-514C-87F5-100893F95AF6}" srcOrd="1" destOrd="0" presId="urn:microsoft.com/office/officeart/2017/3/layout/HorizontalLabelsTimeline"/>
    <dgm:cxn modelId="{F2326D11-B02E-5241-96CF-B717B9301F1C}" type="presParOf" srcId="{8FDBB591-3C9B-9543-BF94-354E8D1E199A}" destId="{61A2F2D2-D4AC-6042-9008-ACA827D1D198}" srcOrd="2" destOrd="0" presId="urn:microsoft.com/office/officeart/2017/3/layout/HorizontalLabelsTimeline"/>
    <dgm:cxn modelId="{41775EC9-ED06-B14F-8F87-2D46CC723060}" type="presParOf" srcId="{8FDBB591-3C9B-9543-BF94-354E8D1E199A}" destId="{B082F814-DCB5-C44B-AB25-B86B212AC1F3}" srcOrd="3" destOrd="0" presId="urn:microsoft.com/office/officeart/2017/3/layout/HorizontalLabelsTimeline"/>
    <dgm:cxn modelId="{26E5FF99-A31B-364A-8184-EABEF5183B2D}" type="presParOf" srcId="{8FDBB591-3C9B-9543-BF94-354E8D1E199A}" destId="{B8D773FB-2414-AD41-8C18-878258266894}" srcOrd="4" destOrd="0" presId="urn:microsoft.com/office/officeart/2017/3/layout/HorizontalLabelsTimeline"/>
    <dgm:cxn modelId="{76BE6A49-2B33-B94D-93AB-0F43EAA81DF8}" type="presParOf" srcId="{4F23F0C0-EE5F-4F42-8496-A721DAEE4632}" destId="{4E73CC02-710F-9D40-A855-61AD722F6CD5}" srcOrd="5" destOrd="0" presId="urn:microsoft.com/office/officeart/2017/3/layout/HorizontalLabelsTimeline"/>
    <dgm:cxn modelId="{2226AF3C-4A94-FE42-BE22-0B619EDBC672}" type="presParOf" srcId="{4F23F0C0-EE5F-4F42-8496-A721DAEE4632}" destId="{FDA19974-D373-4F4A-91E8-EF25C1E74405}" srcOrd="6" destOrd="0" presId="urn:microsoft.com/office/officeart/2017/3/layout/HorizontalLabelsTimeline"/>
    <dgm:cxn modelId="{FED9C7E5-FEAD-8045-8FE5-1B740584B1C5}" type="presParOf" srcId="{FDA19974-D373-4F4A-91E8-EF25C1E74405}" destId="{7D910A89-9571-B24B-A330-56BEDBB874F3}" srcOrd="0" destOrd="0" presId="urn:microsoft.com/office/officeart/2017/3/layout/HorizontalLabelsTimeline"/>
    <dgm:cxn modelId="{0E197293-439A-0A4E-A8F5-710B49161216}" type="presParOf" srcId="{FDA19974-D373-4F4A-91E8-EF25C1E74405}" destId="{B58FF603-7299-5F46-881E-48ED59BC89D2}" srcOrd="1" destOrd="0" presId="urn:microsoft.com/office/officeart/2017/3/layout/HorizontalLabelsTimeline"/>
    <dgm:cxn modelId="{FFA2F9A3-F6E2-9549-A582-E84C5B93FE2F}" type="presParOf" srcId="{B58FF603-7299-5F46-881E-48ED59BC89D2}" destId="{61541AE3-30DB-A54D-9578-B00824191E7B}" srcOrd="0" destOrd="0" presId="urn:microsoft.com/office/officeart/2017/3/layout/HorizontalLabelsTimeline"/>
    <dgm:cxn modelId="{79BCACCF-39A0-094F-9F09-008DD841FC90}" type="presParOf" srcId="{B58FF603-7299-5F46-881E-48ED59BC89D2}" destId="{254EE2EE-AFC4-6D48-9D9B-0CF76B4C902C}" srcOrd="1" destOrd="0" presId="urn:microsoft.com/office/officeart/2017/3/layout/HorizontalLabelsTimeline"/>
    <dgm:cxn modelId="{29EA872C-91C9-8341-8E84-F85E7E035455}" type="presParOf" srcId="{FDA19974-D373-4F4A-91E8-EF25C1E74405}" destId="{3052F05F-81D8-D744-A5BC-FC4C65F6CE27}" srcOrd="2" destOrd="0" presId="urn:microsoft.com/office/officeart/2017/3/layout/HorizontalLabelsTimeline"/>
    <dgm:cxn modelId="{D50CEB81-787B-4E42-BF72-FB2D54B6BC6D}" type="presParOf" srcId="{FDA19974-D373-4F4A-91E8-EF25C1E74405}" destId="{60F72579-C22C-FB48-8FA7-DA5CE99EBE50}" srcOrd="3" destOrd="0" presId="urn:microsoft.com/office/officeart/2017/3/layout/HorizontalLabelsTimeline"/>
    <dgm:cxn modelId="{E1F0EBF5-20E5-8E49-9968-8B468BE9592D}" type="presParOf" srcId="{FDA19974-D373-4F4A-91E8-EF25C1E74405}" destId="{3172AE3E-6954-2446-AC1E-6DD6A3754ACF}" srcOrd="4" destOrd="0" presId="urn:microsoft.com/office/officeart/2017/3/layout/HorizontalLabelsTimeline"/>
    <dgm:cxn modelId="{9186AF57-46C0-C644-9E24-A92322751EB3}" type="presParOf" srcId="{4F23F0C0-EE5F-4F42-8496-A721DAEE4632}" destId="{42AFD233-7E3C-1E49-BE2F-C4DFF80AAE75}" srcOrd="7" destOrd="0" presId="urn:microsoft.com/office/officeart/2017/3/layout/HorizontalLabelsTimeline"/>
    <dgm:cxn modelId="{FE90D76D-5FFC-A64C-85D6-754C993F3F34}" type="presParOf" srcId="{4F23F0C0-EE5F-4F42-8496-A721DAEE4632}" destId="{9FA2DFCD-5656-1548-A590-F0A4EC19D09F}" srcOrd="8" destOrd="0" presId="urn:microsoft.com/office/officeart/2017/3/layout/HorizontalLabelsTimeline"/>
    <dgm:cxn modelId="{8906E53F-CC0F-9943-99AC-3096F023AC5B}" type="presParOf" srcId="{9FA2DFCD-5656-1548-A590-F0A4EC19D09F}" destId="{D6859BA3-CFA7-6F4E-87E4-F24CA4691687}" srcOrd="0" destOrd="0" presId="urn:microsoft.com/office/officeart/2017/3/layout/HorizontalLabelsTimeline"/>
    <dgm:cxn modelId="{10D7E48C-8994-9741-977E-7E515FFA2794}" type="presParOf" srcId="{9FA2DFCD-5656-1548-A590-F0A4EC19D09F}" destId="{88AC9A83-9D14-C54A-91E7-771FF34C1A7E}" srcOrd="1" destOrd="0" presId="urn:microsoft.com/office/officeart/2017/3/layout/HorizontalLabelsTimeline"/>
    <dgm:cxn modelId="{C95C43EA-A8E6-8D49-B95D-FFAA55D0AC08}" type="presParOf" srcId="{88AC9A83-9D14-C54A-91E7-771FF34C1A7E}" destId="{6CD0145F-BCEE-FD4E-AFA6-BFC825664A29}" srcOrd="0" destOrd="0" presId="urn:microsoft.com/office/officeart/2017/3/layout/HorizontalLabelsTimeline"/>
    <dgm:cxn modelId="{1D5A35E8-D7A9-3946-979A-00EB7C7FD28A}" type="presParOf" srcId="{88AC9A83-9D14-C54A-91E7-771FF34C1A7E}" destId="{9B91261A-A6DF-2448-B290-B3238702EB99}" srcOrd="1" destOrd="0" presId="urn:microsoft.com/office/officeart/2017/3/layout/HorizontalLabelsTimeline"/>
    <dgm:cxn modelId="{202C8C3C-EC88-5540-B79F-4CFCD56030AC}" type="presParOf" srcId="{9FA2DFCD-5656-1548-A590-F0A4EC19D09F}" destId="{6EFD14B7-0044-AE41-B20F-9E58866D144F}" srcOrd="2" destOrd="0" presId="urn:microsoft.com/office/officeart/2017/3/layout/HorizontalLabelsTimeline"/>
    <dgm:cxn modelId="{3CC4DBD6-513F-E748-B9BC-7FC39D45647A}" type="presParOf" srcId="{9FA2DFCD-5656-1548-A590-F0A4EC19D09F}" destId="{8C94567B-8992-7B40-AE4D-5501765B78B8}" srcOrd="3" destOrd="0" presId="urn:microsoft.com/office/officeart/2017/3/layout/HorizontalLabelsTimeline"/>
    <dgm:cxn modelId="{12A7E7DA-3987-6046-9CBC-C99AE3219DE3}" type="presParOf" srcId="{9FA2DFCD-5656-1548-A590-F0A4EC19D09F}" destId="{ECBD44C0-99C8-4842-9708-B54E6BEF5863}" srcOrd="4" destOrd="0" presId="urn:microsoft.com/office/officeart/2017/3/layout/HorizontalLabelsTimeline"/>
    <dgm:cxn modelId="{A336463B-5CA9-214D-824D-AE3DE4B9D744}" type="presParOf" srcId="{4F23F0C0-EE5F-4F42-8496-A721DAEE4632}" destId="{4AD0DF2C-8BCC-3C4D-8F60-4700D623B276}" srcOrd="9" destOrd="0" presId="urn:microsoft.com/office/officeart/2017/3/layout/HorizontalLabelsTimeline"/>
    <dgm:cxn modelId="{0A12F243-C0FC-0347-A843-5579A71C81E9}" type="presParOf" srcId="{4F23F0C0-EE5F-4F42-8496-A721DAEE4632}" destId="{C98DBCF8-7D02-FC46-B73B-CB78314219F2}" srcOrd="10" destOrd="0" presId="urn:microsoft.com/office/officeart/2017/3/layout/HorizontalLabelsTimeline"/>
    <dgm:cxn modelId="{347CE3A1-9D5E-8F4A-AEA0-E6C4977A366C}" type="presParOf" srcId="{C98DBCF8-7D02-FC46-B73B-CB78314219F2}" destId="{31C1BA99-ED63-8F49-BE7E-AE7C96EC0DA2}" srcOrd="0" destOrd="0" presId="urn:microsoft.com/office/officeart/2017/3/layout/HorizontalLabelsTimeline"/>
    <dgm:cxn modelId="{1B71DD0C-F43F-F24E-A6C1-DB45B6B95C42}" type="presParOf" srcId="{C98DBCF8-7D02-FC46-B73B-CB78314219F2}" destId="{87F03021-C1C7-F647-9AA1-AE8E95F2C5E9}" srcOrd="1" destOrd="0" presId="urn:microsoft.com/office/officeart/2017/3/layout/HorizontalLabelsTimeline"/>
    <dgm:cxn modelId="{D364058A-B0EF-8D4B-9B6D-BAFEDB299E33}" type="presParOf" srcId="{87F03021-C1C7-F647-9AA1-AE8E95F2C5E9}" destId="{715DA05B-50B8-074A-88F6-A3C81791E9B2}" srcOrd="0" destOrd="0" presId="urn:microsoft.com/office/officeart/2017/3/layout/HorizontalLabelsTimeline"/>
    <dgm:cxn modelId="{91C868BE-CB0A-B242-BDA9-FFF552571D49}" type="presParOf" srcId="{87F03021-C1C7-F647-9AA1-AE8E95F2C5E9}" destId="{FD9364E2-6BA2-334F-B51C-2FB9585BFECE}" srcOrd="1" destOrd="0" presId="urn:microsoft.com/office/officeart/2017/3/layout/HorizontalLabelsTimeline"/>
    <dgm:cxn modelId="{DE290588-B6D0-7648-B222-05B885D409A0}" type="presParOf" srcId="{C98DBCF8-7D02-FC46-B73B-CB78314219F2}" destId="{CACAE621-2250-8C42-9BE3-8D318B42E744}" srcOrd="2" destOrd="0" presId="urn:microsoft.com/office/officeart/2017/3/layout/HorizontalLabelsTimeline"/>
    <dgm:cxn modelId="{03D6D5CA-085F-C24F-89C1-CCD5868545A6}" type="presParOf" srcId="{C98DBCF8-7D02-FC46-B73B-CB78314219F2}" destId="{D89FB8EC-E12D-2C4B-8A89-686E7BDDE58B}" srcOrd="3" destOrd="0" presId="urn:microsoft.com/office/officeart/2017/3/layout/HorizontalLabelsTimeline"/>
    <dgm:cxn modelId="{C95DD11F-E67D-6A49-A847-E375B10D0153}" type="presParOf" srcId="{C98DBCF8-7D02-FC46-B73B-CB78314219F2}" destId="{BF323DD5-A1A5-CC44-BD22-8FD0E94B5210}" srcOrd="4" destOrd="0" presId="urn:microsoft.com/office/officeart/2017/3/layout/HorizontalLabelsTimeline"/>
    <dgm:cxn modelId="{605544A8-91BE-3F4C-8CAF-67780A041247}" type="presParOf" srcId="{4F23F0C0-EE5F-4F42-8496-A721DAEE4632}" destId="{E500C71C-E27C-E644-9810-B1069D97AB9E}" srcOrd="11" destOrd="0" presId="urn:microsoft.com/office/officeart/2017/3/layout/HorizontalLabelsTimeline"/>
    <dgm:cxn modelId="{6BC4B0DD-AFC1-C749-9C65-98C32C74BA6D}" type="presParOf" srcId="{4F23F0C0-EE5F-4F42-8496-A721DAEE4632}" destId="{C6FAD527-9B09-EC4A-835E-5869501DD4F5}" srcOrd="12" destOrd="0" presId="urn:microsoft.com/office/officeart/2017/3/layout/HorizontalLabelsTimeline"/>
    <dgm:cxn modelId="{77BF9DF7-D237-3D4A-8062-C4B8F013C659}" type="presParOf" srcId="{C6FAD527-9B09-EC4A-835E-5869501DD4F5}" destId="{9236E990-310E-0943-B28D-BA12B597B6AC}" srcOrd="0" destOrd="0" presId="urn:microsoft.com/office/officeart/2017/3/layout/HorizontalLabelsTimeline"/>
    <dgm:cxn modelId="{513B8F42-7532-404D-A99F-5757A3278C0C}" type="presParOf" srcId="{C6FAD527-9B09-EC4A-835E-5869501DD4F5}" destId="{4F0304A5-1389-CF43-92B6-D22DDB80BD73}" srcOrd="1" destOrd="0" presId="urn:microsoft.com/office/officeart/2017/3/layout/HorizontalLabelsTimeline"/>
    <dgm:cxn modelId="{A2C7D8D1-C04D-BC4A-9FDA-AA466F899BCE}" type="presParOf" srcId="{4F0304A5-1389-CF43-92B6-D22DDB80BD73}" destId="{3B5F17B8-E5A0-C943-BBAF-7AE176D3B298}" srcOrd="0" destOrd="0" presId="urn:microsoft.com/office/officeart/2017/3/layout/HorizontalLabelsTimeline"/>
    <dgm:cxn modelId="{83705447-E20B-B749-B899-2CC49E89B159}" type="presParOf" srcId="{4F0304A5-1389-CF43-92B6-D22DDB80BD73}" destId="{A44DEDAE-E0CF-FD4C-B580-B837115C33CF}" srcOrd="1" destOrd="0" presId="urn:microsoft.com/office/officeart/2017/3/layout/HorizontalLabelsTimeline"/>
    <dgm:cxn modelId="{BADE224B-0B43-1044-9FCE-C90DC004836F}" type="presParOf" srcId="{C6FAD527-9B09-EC4A-835E-5869501DD4F5}" destId="{C41F0064-FFAC-5949-B846-B89264577B21}" srcOrd="2" destOrd="0" presId="urn:microsoft.com/office/officeart/2017/3/layout/HorizontalLabelsTimeline"/>
    <dgm:cxn modelId="{BC03506C-4EE1-2E4C-88D9-482BF2C93A6B}" type="presParOf" srcId="{C6FAD527-9B09-EC4A-835E-5869501DD4F5}" destId="{A9B26734-D0D8-E445-9E32-77C7F0B7E1CE}" srcOrd="3" destOrd="0" presId="urn:microsoft.com/office/officeart/2017/3/layout/HorizontalLabelsTimeline"/>
    <dgm:cxn modelId="{1E5FD16E-0E2E-8243-A264-B87411705165}" type="presParOf" srcId="{C6FAD527-9B09-EC4A-835E-5869501DD4F5}" destId="{31324ACF-EB5B-044B-9F80-72E71646810F}"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63165-AA7C-3546-8181-B7FAF11A94DB}">
      <dsp:nvSpPr>
        <dsp:cNvPr id="0" name=""/>
        <dsp:cNvSpPr/>
      </dsp:nvSpPr>
      <dsp:spPr>
        <a:xfrm>
          <a:off x="0" y="0"/>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8BDB7-6032-D748-A8C9-FD7FF5F7C27A}">
      <dsp:nvSpPr>
        <dsp:cNvPr id="0" name=""/>
        <dsp:cNvSpPr/>
      </dsp:nvSpPr>
      <dsp:spPr>
        <a:xfrm>
          <a:off x="0" y="0"/>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Rommel’s Timeline</a:t>
          </a:r>
        </a:p>
      </dsp:txBody>
      <dsp:txXfrm>
        <a:off x="0" y="0"/>
        <a:ext cx="4454532" cy="458772"/>
      </dsp:txXfrm>
    </dsp:sp>
    <dsp:sp modelId="{8E0FCB3C-5BD9-CA46-89D9-ABAA0BAD321A}">
      <dsp:nvSpPr>
        <dsp:cNvPr id="0" name=""/>
        <dsp:cNvSpPr/>
      </dsp:nvSpPr>
      <dsp:spPr>
        <a:xfrm>
          <a:off x="0" y="458772"/>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9F052-7C14-8244-8F64-87B57878E12C}">
      <dsp:nvSpPr>
        <dsp:cNvPr id="0" name=""/>
        <dsp:cNvSpPr/>
      </dsp:nvSpPr>
      <dsp:spPr>
        <a:xfrm>
          <a:off x="0" y="458772"/>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Afrika Korps</a:t>
          </a:r>
          <a:endParaRPr lang="en-GB" sz="2100" kern="1200" dirty="0"/>
        </a:p>
      </dsp:txBody>
      <dsp:txXfrm>
        <a:off x="0" y="458772"/>
        <a:ext cx="4454532" cy="458772"/>
      </dsp:txXfrm>
    </dsp:sp>
    <dsp:sp modelId="{6791A48F-E0EB-064C-9423-C11E721EB5AF}">
      <dsp:nvSpPr>
        <dsp:cNvPr id="0" name=""/>
        <dsp:cNvSpPr/>
      </dsp:nvSpPr>
      <dsp:spPr>
        <a:xfrm>
          <a:off x="0" y="917545"/>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A287DC-9360-2847-ADE7-90B222CC992D}">
      <dsp:nvSpPr>
        <dsp:cNvPr id="0" name=""/>
        <dsp:cNvSpPr/>
      </dsp:nvSpPr>
      <dsp:spPr>
        <a:xfrm>
          <a:off x="0" y="917544"/>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Rommel’s </a:t>
          </a:r>
          <a:r>
            <a:rPr lang="en-US" sz="2100" kern="1200"/>
            <a:t>Timeline -P2</a:t>
          </a:r>
          <a:endParaRPr lang="en-US" sz="2100" kern="1200" dirty="0"/>
        </a:p>
      </dsp:txBody>
      <dsp:txXfrm>
        <a:off x="0" y="917544"/>
        <a:ext cx="4454532" cy="458772"/>
      </dsp:txXfrm>
    </dsp:sp>
    <dsp:sp modelId="{B4A5DA3E-06FF-C64A-BB3D-C708F29DEB59}">
      <dsp:nvSpPr>
        <dsp:cNvPr id="0" name=""/>
        <dsp:cNvSpPr/>
      </dsp:nvSpPr>
      <dsp:spPr>
        <a:xfrm>
          <a:off x="0" y="1376317"/>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21D9F6-622A-7940-B633-2B49F453E164}">
      <dsp:nvSpPr>
        <dsp:cNvPr id="0" name=""/>
        <dsp:cNvSpPr/>
      </dsp:nvSpPr>
      <dsp:spPr>
        <a:xfrm>
          <a:off x="0" y="1376317"/>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What Happened Next?</a:t>
          </a:r>
        </a:p>
      </dsp:txBody>
      <dsp:txXfrm>
        <a:off x="0" y="1376317"/>
        <a:ext cx="4454532" cy="458772"/>
      </dsp:txXfrm>
    </dsp:sp>
    <dsp:sp modelId="{BF5B0484-86A5-8E48-BA8A-63D91012585A}">
      <dsp:nvSpPr>
        <dsp:cNvPr id="0" name=""/>
        <dsp:cNvSpPr/>
      </dsp:nvSpPr>
      <dsp:spPr>
        <a:xfrm>
          <a:off x="0" y="1835090"/>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5569B3-7FF4-A74C-BDC2-EDB713E62C1D}">
      <dsp:nvSpPr>
        <dsp:cNvPr id="0" name=""/>
        <dsp:cNvSpPr/>
      </dsp:nvSpPr>
      <dsp:spPr>
        <a:xfrm>
          <a:off x="0" y="1835089"/>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Conclusion</a:t>
          </a:r>
        </a:p>
      </dsp:txBody>
      <dsp:txXfrm>
        <a:off x="0" y="1835089"/>
        <a:ext cx="4454532" cy="458772"/>
      </dsp:txXfrm>
    </dsp:sp>
    <dsp:sp modelId="{843056FD-BE14-0647-8B2D-CBB07F041A4F}">
      <dsp:nvSpPr>
        <dsp:cNvPr id="0" name=""/>
        <dsp:cNvSpPr/>
      </dsp:nvSpPr>
      <dsp:spPr>
        <a:xfrm>
          <a:off x="0" y="2293862"/>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DAC25F-F61D-0949-904F-B045262E6017}">
      <dsp:nvSpPr>
        <dsp:cNvPr id="0" name=""/>
        <dsp:cNvSpPr/>
      </dsp:nvSpPr>
      <dsp:spPr>
        <a:xfrm>
          <a:off x="0" y="2293862"/>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References - Information</a:t>
          </a:r>
        </a:p>
      </dsp:txBody>
      <dsp:txXfrm>
        <a:off x="0" y="2293862"/>
        <a:ext cx="4454532" cy="458772"/>
      </dsp:txXfrm>
    </dsp:sp>
    <dsp:sp modelId="{A05E0758-C1A0-CD4C-A860-C324E0128A04}">
      <dsp:nvSpPr>
        <dsp:cNvPr id="0" name=""/>
        <dsp:cNvSpPr/>
      </dsp:nvSpPr>
      <dsp:spPr>
        <a:xfrm>
          <a:off x="0" y="2752635"/>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EDC5E2-6A77-8944-BD86-BEFF52DE6518}">
      <dsp:nvSpPr>
        <dsp:cNvPr id="0" name=""/>
        <dsp:cNvSpPr/>
      </dsp:nvSpPr>
      <dsp:spPr>
        <a:xfrm>
          <a:off x="0" y="2752634"/>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References - images </a:t>
          </a:r>
        </a:p>
      </dsp:txBody>
      <dsp:txXfrm>
        <a:off x="0" y="2752634"/>
        <a:ext cx="4454532" cy="458772"/>
      </dsp:txXfrm>
    </dsp:sp>
    <dsp:sp modelId="{E59BA0F7-0BE5-8640-9617-51FA5FBE5531}">
      <dsp:nvSpPr>
        <dsp:cNvPr id="0" name=""/>
        <dsp:cNvSpPr/>
      </dsp:nvSpPr>
      <dsp:spPr>
        <a:xfrm>
          <a:off x="0" y="3211407"/>
          <a:ext cx="445453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10FF1-4FFC-3C42-8B73-7FB94BDE80CC}">
      <dsp:nvSpPr>
        <dsp:cNvPr id="0" name=""/>
        <dsp:cNvSpPr/>
      </dsp:nvSpPr>
      <dsp:spPr>
        <a:xfrm>
          <a:off x="0" y="3211407"/>
          <a:ext cx="4454532" cy="458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Afrika Korps</a:t>
          </a:r>
        </a:p>
      </dsp:txBody>
      <dsp:txXfrm>
        <a:off x="0" y="3211407"/>
        <a:ext cx="4454532" cy="458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B1DD6-7297-1144-ACFB-39297E49DACF}">
      <dsp:nvSpPr>
        <dsp:cNvPr id="0" name=""/>
        <dsp:cNvSpPr/>
      </dsp:nvSpPr>
      <dsp:spPr>
        <a:xfrm>
          <a:off x="0" y="2266950"/>
          <a:ext cx="11066462" cy="0"/>
        </a:xfrm>
        <a:prstGeom prst="lin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0A052C-BC93-8A42-B2EB-CA8D5D0BB057}">
      <dsp:nvSpPr>
        <dsp:cNvPr id="0" name=""/>
        <dsp:cNvSpPr/>
      </dsp:nvSpPr>
      <dsp:spPr>
        <a:xfrm>
          <a:off x="226516" y="1405509"/>
          <a:ext cx="3242992"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1891</a:t>
          </a:r>
        </a:p>
      </dsp:txBody>
      <dsp:txXfrm>
        <a:off x="226516" y="1405509"/>
        <a:ext cx="3242992" cy="544068"/>
      </dsp:txXfrm>
    </dsp:sp>
    <dsp:sp modelId="{32975737-026C-4746-A606-295A9A8D4294}">
      <dsp:nvSpPr>
        <dsp:cNvPr id="0" name=""/>
        <dsp:cNvSpPr/>
      </dsp:nvSpPr>
      <dsp:spPr>
        <a:xfrm>
          <a:off x="226516" y="651804"/>
          <a:ext cx="3242992" cy="75370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Rommel was born in 1891 in </a:t>
          </a:r>
          <a:r>
            <a:rPr lang="en-US" sz="1600" kern="1200" dirty="0" err="1"/>
            <a:t>Wurttenberg</a:t>
          </a:r>
          <a:r>
            <a:rPr lang="en-US" sz="1600" kern="1200" dirty="0"/>
            <a:t>, </a:t>
          </a:r>
          <a:r>
            <a:rPr lang="en-US" sz="1600" kern="1200" dirty="0">
              <a:solidFill>
                <a:schemeClr val="tx1"/>
              </a:solidFill>
            </a:rPr>
            <a:t>Germany</a:t>
          </a:r>
          <a:r>
            <a:rPr lang="en-US" sz="1600" kern="1200" dirty="0"/>
            <a:t>,</a:t>
          </a:r>
        </a:p>
      </dsp:txBody>
      <dsp:txXfrm>
        <a:off x="226516" y="651804"/>
        <a:ext cx="3242992" cy="753704"/>
      </dsp:txXfrm>
    </dsp:sp>
    <dsp:sp modelId="{0641B6AA-1072-DB49-AD85-094D5CBA4DF6}">
      <dsp:nvSpPr>
        <dsp:cNvPr id="0" name=""/>
        <dsp:cNvSpPr/>
      </dsp:nvSpPr>
      <dsp:spPr>
        <a:xfrm>
          <a:off x="1848012"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E0CFBEA-27E6-8F4E-89E4-F85F2914AD2A}">
      <dsp:nvSpPr>
        <dsp:cNvPr id="0" name=""/>
        <dsp:cNvSpPr/>
      </dsp:nvSpPr>
      <dsp:spPr>
        <a:xfrm>
          <a:off x="2069125" y="2584323"/>
          <a:ext cx="3242992"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1910</a:t>
          </a:r>
        </a:p>
      </dsp:txBody>
      <dsp:txXfrm>
        <a:off x="2069125" y="2584323"/>
        <a:ext cx="3242992" cy="544068"/>
      </dsp:txXfrm>
    </dsp:sp>
    <dsp:sp modelId="{23C54A0F-3EE2-6C48-9512-BF095AF16D62}">
      <dsp:nvSpPr>
        <dsp:cNvPr id="0" name=""/>
        <dsp:cNvSpPr/>
      </dsp:nvSpPr>
      <dsp:spPr>
        <a:xfrm>
          <a:off x="2069125" y="3128391"/>
          <a:ext cx="3242992" cy="75370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Rommel joined the 124th Württemberg Infantry Regiment</a:t>
          </a:r>
        </a:p>
      </dsp:txBody>
      <dsp:txXfrm>
        <a:off x="2069125" y="3128391"/>
        <a:ext cx="3242992" cy="753704"/>
      </dsp:txXfrm>
    </dsp:sp>
    <dsp:sp modelId="{D345AF78-EBFD-7A4A-B9A8-4D92A432054B}">
      <dsp:nvSpPr>
        <dsp:cNvPr id="0" name=""/>
        <dsp:cNvSpPr/>
      </dsp:nvSpPr>
      <dsp:spPr>
        <a:xfrm>
          <a:off x="3690621" y="2266949"/>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EE606A-785D-234C-8901-3737390AE0F6}">
      <dsp:nvSpPr>
        <dsp:cNvPr id="0" name=""/>
        <dsp:cNvSpPr/>
      </dsp:nvSpPr>
      <dsp:spPr>
        <a:xfrm rot="2700000">
          <a:off x="1812747"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715BDF-2C13-9040-B431-CC6364FC6794}">
      <dsp:nvSpPr>
        <dsp:cNvPr id="0" name=""/>
        <dsp:cNvSpPr/>
      </dsp:nvSpPr>
      <dsp:spPr>
        <a:xfrm rot="2700000">
          <a:off x="3655356"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0D9954-7A9A-A64A-B3F2-1E667E2FA07A}">
      <dsp:nvSpPr>
        <dsp:cNvPr id="0" name=""/>
        <dsp:cNvSpPr/>
      </dsp:nvSpPr>
      <dsp:spPr>
        <a:xfrm>
          <a:off x="3911734" y="1405509"/>
          <a:ext cx="3242992"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1914–1918</a:t>
          </a:r>
        </a:p>
      </dsp:txBody>
      <dsp:txXfrm>
        <a:off x="3911734" y="1405509"/>
        <a:ext cx="3242992" cy="544068"/>
      </dsp:txXfrm>
    </dsp:sp>
    <dsp:sp modelId="{0BF4AA2A-4D85-2B4A-B9BB-562B18129B05}">
      <dsp:nvSpPr>
        <dsp:cNvPr id="0" name=""/>
        <dsp:cNvSpPr/>
      </dsp:nvSpPr>
      <dsp:spPr>
        <a:xfrm>
          <a:off x="3911734" y="651804"/>
          <a:ext cx="3242992" cy="75370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During World War One, he fought in France, Romania, and Italy. </a:t>
          </a:r>
        </a:p>
      </dsp:txBody>
      <dsp:txXfrm>
        <a:off x="3911734" y="651804"/>
        <a:ext cx="3242992" cy="753704"/>
      </dsp:txXfrm>
    </dsp:sp>
    <dsp:sp modelId="{F3052C4A-FFA2-0849-BBB7-0DB626EAA32F}">
      <dsp:nvSpPr>
        <dsp:cNvPr id="0" name=""/>
        <dsp:cNvSpPr/>
      </dsp:nvSpPr>
      <dsp:spPr>
        <a:xfrm>
          <a:off x="5533231"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055C2E9-98EE-F54C-BF93-9780AB145DB8}">
      <dsp:nvSpPr>
        <dsp:cNvPr id="0" name=""/>
        <dsp:cNvSpPr/>
      </dsp:nvSpPr>
      <dsp:spPr>
        <a:xfrm>
          <a:off x="5754344" y="2584323"/>
          <a:ext cx="3242992"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1939</a:t>
          </a:r>
        </a:p>
      </dsp:txBody>
      <dsp:txXfrm>
        <a:off x="5754344" y="2584323"/>
        <a:ext cx="3242992" cy="544068"/>
      </dsp:txXfrm>
    </dsp:sp>
    <dsp:sp modelId="{B22224F6-F5C4-7C4E-AEDE-0E578F9CEEF8}">
      <dsp:nvSpPr>
        <dsp:cNvPr id="0" name=""/>
        <dsp:cNvSpPr/>
      </dsp:nvSpPr>
      <dsp:spPr>
        <a:xfrm>
          <a:off x="5754344" y="3128391"/>
          <a:ext cx="3242992" cy="119907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At the start if World War Two, Rommel was given the title CHIEF OF STAFF and the Commander of troops who protected Hitler’s HQ </a:t>
          </a:r>
        </a:p>
      </dsp:txBody>
      <dsp:txXfrm>
        <a:off x="5754344" y="3128391"/>
        <a:ext cx="3242992" cy="1199074"/>
      </dsp:txXfrm>
    </dsp:sp>
    <dsp:sp modelId="{4E204526-0C53-8145-85B5-A7BD227E0A14}">
      <dsp:nvSpPr>
        <dsp:cNvPr id="0" name=""/>
        <dsp:cNvSpPr/>
      </dsp:nvSpPr>
      <dsp:spPr>
        <a:xfrm>
          <a:off x="7375840" y="2266949"/>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9163AEA-E68C-2E45-93F9-C40FC29F404A}">
      <dsp:nvSpPr>
        <dsp:cNvPr id="0" name=""/>
        <dsp:cNvSpPr/>
      </dsp:nvSpPr>
      <dsp:spPr>
        <a:xfrm rot="2700000">
          <a:off x="5497965"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0A602E-33FA-7048-9AD2-297415811660}">
      <dsp:nvSpPr>
        <dsp:cNvPr id="0" name=""/>
        <dsp:cNvSpPr/>
      </dsp:nvSpPr>
      <dsp:spPr>
        <a:xfrm rot="2700000">
          <a:off x="7340574"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947094-6680-4F49-BAA1-417EC1220A1F}">
      <dsp:nvSpPr>
        <dsp:cNvPr id="0" name=""/>
        <dsp:cNvSpPr/>
      </dsp:nvSpPr>
      <dsp:spPr>
        <a:xfrm>
          <a:off x="7596953" y="1405509"/>
          <a:ext cx="3242992"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1940</a:t>
          </a:r>
        </a:p>
      </dsp:txBody>
      <dsp:txXfrm>
        <a:off x="7596953" y="1405509"/>
        <a:ext cx="3242992" cy="544068"/>
      </dsp:txXfrm>
    </dsp:sp>
    <dsp:sp modelId="{705D7415-36E2-5840-AD27-FC88B4065BBB}">
      <dsp:nvSpPr>
        <dsp:cNvPr id="0" name=""/>
        <dsp:cNvSpPr/>
      </dsp:nvSpPr>
      <dsp:spPr>
        <a:xfrm>
          <a:off x="7596953" y="429119"/>
          <a:ext cx="3242992" cy="97638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In May 1940, Rommel was given the opportunity to be in command of the 7th Panzer Division</a:t>
          </a:r>
        </a:p>
      </dsp:txBody>
      <dsp:txXfrm>
        <a:off x="7596953" y="429119"/>
        <a:ext cx="3242992" cy="976389"/>
      </dsp:txXfrm>
    </dsp:sp>
    <dsp:sp modelId="{3FC6DFB3-9886-6745-A22A-9917A4D585DD}">
      <dsp:nvSpPr>
        <dsp:cNvPr id="0" name=""/>
        <dsp:cNvSpPr/>
      </dsp:nvSpPr>
      <dsp:spPr>
        <a:xfrm>
          <a:off x="9218449"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94A4DFF-5C92-7744-994A-5670DE6FD242}">
      <dsp:nvSpPr>
        <dsp:cNvPr id="0" name=""/>
        <dsp:cNvSpPr/>
      </dsp:nvSpPr>
      <dsp:spPr>
        <a:xfrm rot="2700000">
          <a:off x="9183183"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FBADF-B703-2145-A95E-8DBF4E265072}">
      <dsp:nvSpPr>
        <dsp:cNvPr id="0" name=""/>
        <dsp:cNvSpPr/>
      </dsp:nvSpPr>
      <dsp:spPr>
        <a:xfrm>
          <a:off x="0" y="2266950"/>
          <a:ext cx="11066462" cy="0"/>
        </a:xfrm>
        <a:prstGeom prst="lin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491EAE3-4DA6-BD4F-BB39-1A6FEF8856AD}">
      <dsp:nvSpPr>
        <dsp:cNvPr id="0" name=""/>
        <dsp:cNvSpPr/>
      </dsp:nvSpPr>
      <dsp:spPr>
        <a:xfrm>
          <a:off x="165996" y="1405509"/>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1941</a:t>
          </a:r>
        </a:p>
      </dsp:txBody>
      <dsp:txXfrm>
        <a:off x="165996" y="1405509"/>
        <a:ext cx="2434621" cy="544068"/>
      </dsp:txXfrm>
    </dsp:sp>
    <dsp:sp modelId="{0B62DCDC-9AD4-8C4D-A769-7E67543D21AF}">
      <dsp:nvSpPr>
        <dsp:cNvPr id="0" name=""/>
        <dsp:cNvSpPr/>
      </dsp:nvSpPr>
      <dsp:spPr>
        <a:xfrm>
          <a:off x="165996" y="348302"/>
          <a:ext cx="2434621" cy="1057206"/>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GB" sz="1400" b="0" i="0" u="none" strike="noStrike" kern="1200" dirty="0">
              <a:solidFill>
                <a:srgbClr val="181818"/>
              </a:solidFill>
              <a:effectLst/>
              <a:latin typeface="open-sans"/>
            </a:rPr>
            <a:t>Early 1941, Rommel was given command of the Afrika </a:t>
          </a:r>
          <a:r>
            <a:rPr lang="en-GB" sz="1400" b="0" i="0" u="none" strike="noStrike" kern="1200" dirty="0" err="1">
              <a:solidFill>
                <a:srgbClr val="181818"/>
              </a:solidFill>
              <a:effectLst/>
              <a:latin typeface="open-sans"/>
            </a:rPr>
            <a:t>Korps.</a:t>
          </a:r>
          <a:r>
            <a:rPr lang="en-GB" sz="1400" b="0" i="0" u="none" kern="1200" dirty="0" err="1"/>
            <a:t>The</a:t>
          </a:r>
          <a:r>
            <a:rPr lang="en-GB" sz="1400" b="0" i="0" u="none" kern="1200" dirty="0"/>
            <a:t> First </a:t>
          </a:r>
          <a:r>
            <a:rPr lang="en-GB" sz="1400" b="0" i="0" u="none" kern="1200" dirty="0" err="1"/>
            <a:t>Cyrenaican</a:t>
          </a:r>
          <a:r>
            <a:rPr lang="en-GB" sz="1400" b="0" i="0" u="none" kern="1200" dirty="0"/>
            <a:t> Campaign began.</a:t>
          </a:r>
          <a:endParaRPr lang="en-US" sz="1400" i="1" kern="1200" dirty="0">
            <a:latin typeface="+mn-lt"/>
            <a:ea typeface="+mn-ea"/>
            <a:cs typeface="+mn-cs"/>
          </a:endParaRPr>
        </a:p>
      </dsp:txBody>
      <dsp:txXfrm>
        <a:off x="165996" y="348302"/>
        <a:ext cx="2434621" cy="1057206"/>
      </dsp:txXfrm>
    </dsp:sp>
    <dsp:sp modelId="{539602E6-0A14-A64F-ACEE-2A8F064FEEE6}">
      <dsp:nvSpPr>
        <dsp:cNvPr id="0" name=""/>
        <dsp:cNvSpPr/>
      </dsp:nvSpPr>
      <dsp:spPr>
        <a:xfrm>
          <a:off x="1383307"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B4A2E0B-1A0A-FC40-B9CE-6A45D703D2F8}">
      <dsp:nvSpPr>
        <dsp:cNvPr id="0" name=""/>
        <dsp:cNvSpPr/>
      </dsp:nvSpPr>
      <dsp:spPr>
        <a:xfrm>
          <a:off x="1549304" y="2584323"/>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i="1" kern="1200" dirty="0">
              <a:latin typeface="+mn-lt"/>
              <a:ea typeface="+mn-ea"/>
              <a:cs typeface="+mn-cs"/>
            </a:rPr>
            <a:t>1941</a:t>
          </a:r>
        </a:p>
      </dsp:txBody>
      <dsp:txXfrm>
        <a:off x="1549304" y="2584323"/>
        <a:ext cx="2434621" cy="544068"/>
      </dsp:txXfrm>
    </dsp:sp>
    <dsp:sp modelId="{C093D433-82E3-C641-8C9A-84048570F319}">
      <dsp:nvSpPr>
        <dsp:cNvPr id="0" name=""/>
        <dsp:cNvSpPr/>
      </dsp:nvSpPr>
      <dsp:spPr>
        <a:xfrm>
          <a:off x="1549304" y="3128391"/>
          <a:ext cx="2434621" cy="548148"/>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i="1" kern="1200" dirty="0">
              <a:latin typeface="+mn-lt"/>
              <a:ea typeface="+mn-ea"/>
              <a:cs typeface="+mn-cs"/>
            </a:rPr>
            <a:t>The Desert Fox was made!</a:t>
          </a:r>
          <a:endParaRPr lang="en-GB" sz="1400" kern="1200" dirty="0"/>
        </a:p>
      </dsp:txBody>
      <dsp:txXfrm>
        <a:off x="1549304" y="3128391"/>
        <a:ext cx="2434621" cy="548148"/>
      </dsp:txXfrm>
    </dsp:sp>
    <dsp:sp modelId="{6F82D0CC-C226-8140-97FF-0AB10841B969}">
      <dsp:nvSpPr>
        <dsp:cNvPr id="0" name=""/>
        <dsp:cNvSpPr/>
      </dsp:nvSpPr>
      <dsp:spPr>
        <a:xfrm>
          <a:off x="2766615" y="2266949"/>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40F3452-2217-B545-B2AF-169A9DA5D5DC}">
      <dsp:nvSpPr>
        <dsp:cNvPr id="0" name=""/>
        <dsp:cNvSpPr/>
      </dsp:nvSpPr>
      <dsp:spPr>
        <a:xfrm rot="2700000">
          <a:off x="1348042"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C81088-1B31-E447-B3A5-2DBF13C63B26}">
      <dsp:nvSpPr>
        <dsp:cNvPr id="0" name=""/>
        <dsp:cNvSpPr/>
      </dsp:nvSpPr>
      <dsp:spPr>
        <a:xfrm rot="2700000">
          <a:off x="2731350"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9A48CB-6A1E-1942-8530-AE6BC28E7420}">
      <dsp:nvSpPr>
        <dsp:cNvPr id="0" name=""/>
        <dsp:cNvSpPr/>
      </dsp:nvSpPr>
      <dsp:spPr>
        <a:xfrm>
          <a:off x="2932612" y="1405509"/>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July  - October 1942</a:t>
          </a:r>
        </a:p>
      </dsp:txBody>
      <dsp:txXfrm>
        <a:off x="2932612" y="1405509"/>
        <a:ext cx="2434621" cy="544068"/>
      </dsp:txXfrm>
    </dsp:sp>
    <dsp:sp modelId="{8316FAEF-94DD-A844-BD99-A7B5F40DBBE9}">
      <dsp:nvSpPr>
        <dsp:cNvPr id="0" name=""/>
        <dsp:cNvSpPr/>
      </dsp:nvSpPr>
      <dsp:spPr>
        <a:xfrm>
          <a:off x="2932612" y="343471"/>
          <a:ext cx="2434621" cy="10620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GB" sz="1400" b="0" i="0" u="none" kern="1200" dirty="0"/>
            <a:t>Second </a:t>
          </a:r>
          <a:r>
            <a:rPr lang="en-GB" sz="1400" b="0" i="0" u="none" kern="1200" dirty="0" err="1"/>
            <a:t>Cyrenaican</a:t>
          </a:r>
          <a:r>
            <a:rPr lang="en-GB" sz="1400" b="0" i="0" u="none" kern="1200" dirty="0"/>
            <a:t> Campaign began – the over through of Tobruk, invasion of Egypt &amp; Promotion to Field Marshal.</a:t>
          </a:r>
          <a:endParaRPr lang="en-US" sz="1400" i="1" kern="1200" dirty="0">
            <a:latin typeface="+mn-lt"/>
            <a:ea typeface="+mn-ea"/>
            <a:cs typeface="+mn-cs"/>
          </a:endParaRPr>
        </a:p>
      </dsp:txBody>
      <dsp:txXfrm>
        <a:off x="2932612" y="343471"/>
        <a:ext cx="2434621" cy="1062037"/>
      </dsp:txXfrm>
    </dsp:sp>
    <dsp:sp modelId="{61A2F2D2-D4AC-6042-9008-ACA827D1D198}">
      <dsp:nvSpPr>
        <dsp:cNvPr id="0" name=""/>
        <dsp:cNvSpPr/>
      </dsp:nvSpPr>
      <dsp:spPr>
        <a:xfrm>
          <a:off x="4149923"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D910A89-9571-B24B-A330-56BEDBB874F3}">
      <dsp:nvSpPr>
        <dsp:cNvPr id="0" name=""/>
        <dsp:cNvSpPr/>
      </dsp:nvSpPr>
      <dsp:spPr>
        <a:xfrm>
          <a:off x="4315920" y="2584323"/>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October – November 1942</a:t>
          </a:r>
        </a:p>
      </dsp:txBody>
      <dsp:txXfrm>
        <a:off x="4315920" y="2584323"/>
        <a:ext cx="2434621" cy="544068"/>
      </dsp:txXfrm>
    </dsp:sp>
    <dsp:sp modelId="{61541AE3-30DB-A54D-9578-B00824191E7B}">
      <dsp:nvSpPr>
        <dsp:cNvPr id="0" name=""/>
        <dsp:cNvSpPr/>
      </dsp:nvSpPr>
      <dsp:spPr>
        <a:xfrm>
          <a:off x="4315920" y="3128391"/>
          <a:ext cx="2434621" cy="66805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GB" sz="1400" b="0" i="0" u="none" strike="noStrike" kern="1200" dirty="0">
              <a:solidFill>
                <a:srgbClr val="181818"/>
              </a:solidFill>
              <a:effectLst/>
              <a:latin typeface="open-sans"/>
            </a:rPr>
            <a:t>The Second Battle of El Alamein begins </a:t>
          </a:r>
          <a:r>
            <a:rPr lang="en-US" sz="1400" i="1" kern="1200" dirty="0">
              <a:latin typeface="+mn-lt"/>
              <a:ea typeface="+mn-ea"/>
              <a:cs typeface="+mn-cs"/>
            </a:rPr>
            <a:t> </a:t>
          </a:r>
        </a:p>
      </dsp:txBody>
      <dsp:txXfrm>
        <a:off x="4315920" y="3128391"/>
        <a:ext cx="2434621" cy="668055"/>
      </dsp:txXfrm>
    </dsp:sp>
    <dsp:sp modelId="{3052F05F-81D8-D744-A5BC-FC4C65F6CE27}">
      <dsp:nvSpPr>
        <dsp:cNvPr id="0" name=""/>
        <dsp:cNvSpPr/>
      </dsp:nvSpPr>
      <dsp:spPr>
        <a:xfrm>
          <a:off x="5533230" y="2266949"/>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082F814-DCB5-C44B-AB25-B86B212AC1F3}">
      <dsp:nvSpPr>
        <dsp:cNvPr id="0" name=""/>
        <dsp:cNvSpPr/>
      </dsp:nvSpPr>
      <dsp:spPr>
        <a:xfrm rot="2700000">
          <a:off x="4114657"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F72579-C22C-FB48-8FA7-DA5CE99EBE50}">
      <dsp:nvSpPr>
        <dsp:cNvPr id="0" name=""/>
        <dsp:cNvSpPr/>
      </dsp:nvSpPr>
      <dsp:spPr>
        <a:xfrm rot="2700000">
          <a:off x="5497965"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859BA3-CFA7-6F4E-87E4-F24CA4691687}">
      <dsp:nvSpPr>
        <dsp:cNvPr id="0" name=""/>
        <dsp:cNvSpPr/>
      </dsp:nvSpPr>
      <dsp:spPr>
        <a:xfrm>
          <a:off x="5699227" y="1405509"/>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March 1943</a:t>
          </a:r>
        </a:p>
      </dsp:txBody>
      <dsp:txXfrm>
        <a:off x="5699227" y="1405509"/>
        <a:ext cx="2434621" cy="544068"/>
      </dsp:txXfrm>
    </dsp:sp>
    <dsp:sp modelId="{6CD0145F-BCEE-FD4E-AFA6-BFC825664A29}">
      <dsp:nvSpPr>
        <dsp:cNvPr id="0" name=""/>
        <dsp:cNvSpPr/>
      </dsp:nvSpPr>
      <dsp:spPr>
        <a:xfrm>
          <a:off x="5699227" y="549026"/>
          <a:ext cx="2434621" cy="85648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i="1" kern="1200" dirty="0">
              <a:latin typeface="+mn-lt"/>
              <a:ea typeface="+mn-ea"/>
              <a:cs typeface="+mn-cs"/>
            </a:rPr>
            <a:t>Returned back to Europe to fight in Normandy &amp; takes command of  Army Group B.</a:t>
          </a:r>
        </a:p>
      </dsp:txBody>
      <dsp:txXfrm>
        <a:off x="5699227" y="549026"/>
        <a:ext cx="2434621" cy="856482"/>
      </dsp:txXfrm>
    </dsp:sp>
    <dsp:sp modelId="{6EFD14B7-0044-AE41-B20F-9E58866D144F}">
      <dsp:nvSpPr>
        <dsp:cNvPr id="0" name=""/>
        <dsp:cNvSpPr/>
      </dsp:nvSpPr>
      <dsp:spPr>
        <a:xfrm>
          <a:off x="6916538"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1C1BA99-ED63-8F49-BE7E-AE7C96EC0DA2}">
      <dsp:nvSpPr>
        <dsp:cNvPr id="0" name=""/>
        <dsp:cNvSpPr/>
      </dsp:nvSpPr>
      <dsp:spPr>
        <a:xfrm>
          <a:off x="7082535" y="2584323"/>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July 1944</a:t>
          </a:r>
        </a:p>
      </dsp:txBody>
      <dsp:txXfrm>
        <a:off x="7082535" y="2584323"/>
        <a:ext cx="2434621" cy="544068"/>
      </dsp:txXfrm>
    </dsp:sp>
    <dsp:sp modelId="{715DA05B-50B8-074A-88F6-A3C81791E9B2}">
      <dsp:nvSpPr>
        <dsp:cNvPr id="0" name=""/>
        <dsp:cNvSpPr/>
      </dsp:nvSpPr>
      <dsp:spPr>
        <a:xfrm>
          <a:off x="7082535" y="3128391"/>
          <a:ext cx="2434621" cy="66805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i="1" kern="1200" dirty="0">
              <a:solidFill>
                <a:schemeClr val="tx1"/>
              </a:solidFill>
              <a:latin typeface="+mn-lt"/>
              <a:ea typeface="+mn-ea"/>
              <a:cs typeface="+mn-cs"/>
            </a:rPr>
            <a:t>Injured</a:t>
          </a:r>
          <a:r>
            <a:rPr lang="en-US" sz="1400" i="1" kern="1200" baseline="0" dirty="0">
              <a:solidFill>
                <a:schemeClr val="tx1"/>
              </a:solidFill>
              <a:latin typeface="+mn-lt"/>
              <a:ea typeface="+mn-ea"/>
              <a:cs typeface="+mn-cs"/>
            </a:rPr>
            <a:t> by Allied Pilots &amp; the </a:t>
          </a:r>
          <a:r>
            <a:rPr lang="en-US" sz="1400" kern="1200" dirty="0">
              <a:solidFill>
                <a:schemeClr val="tx1"/>
              </a:solidFill>
              <a:effectLst/>
            </a:rPr>
            <a:t>von </a:t>
          </a:r>
          <a:r>
            <a:rPr lang="en-US" sz="1400" kern="1200" dirty="0" err="1">
              <a:solidFill>
                <a:schemeClr val="tx1"/>
              </a:solidFill>
              <a:effectLst/>
            </a:rPr>
            <a:t>Stauffenberg</a:t>
          </a:r>
          <a:r>
            <a:rPr lang="en-US" sz="1400" kern="1200" dirty="0">
              <a:solidFill>
                <a:schemeClr val="tx1"/>
              </a:solidFill>
              <a:effectLst/>
            </a:rPr>
            <a:t> Bomb Plot </a:t>
          </a:r>
          <a:r>
            <a:rPr lang="en-US" sz="1400" i="1" kern="1200" baseline="0" dirty="0">
              <a:solidFill>
                <a:schemeClr val="tx1"/>
              </a:solidFill>
              <a:latin typeface="+mn-lt"/>
              <a:ea typeface="+mn-ea"/>
              <a:cs typeface="+mn-cs"/>
            </a:rPr>
            <a:t> </a:t>
          </a:r>
          <a:endParaRPr lang="en-US" sz="1400" i="1" kern="1200" dirty="0">
            <a:solidFill>
              <a:schemeClr val="tx1"/>
            </a:solidFill>
            <a:latin typeface="+mn-lt"/>
            <a:ea typeface="+mn-ea"/>
            <a:cs typeface="+mn-cs"/>
          </a:endParaRPr>
        </a:p>
      </dsp:txBody>
      <dsp:txXfrm>
        <a:off x="7082535" y="3128391"/>
        <a:ext cx="2434621" cy="668055"/>
      </dsp:txXfrm>
    </dsp:sp>
    <dsp:sp modelId="{CACAE621-2250-8C42-9BE3-8D318B42E744}">
      <dsp:nvSpPr>
        <dsp:cNvPr id="0" name=""/>
        <dsp:cNvSpPr/>
      </dsp:nvSpPr>
      <dsp:spPr>
        <a:xfrm>
          <a:off x="8299846" y="2266949"/>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C94567B-8992-7B40-AE4D-5501765B78B8}">
      <dsp:nvSpPr>
        <dsp:cNvPr id="0" name=""/>
        <dsp:cNvSpPr/>
      </dsp:nvSpPr>
      <dsp:spPr>
        <a:xfrm rot="2700000">
          <a:off x="6881273"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9FB8EC-E12D-2C4B-8A89-686E7BDDE58B}">
      <dsp:nvSpPr>
        <dsp:cNvPr id="0" name=""/>
        <dsp:cNvSpPr/>
      </dsp:nvSpPr>
      <dsp:spPr>
        <a:xfrm rot="2700000">
          <a:off x="8264581"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36E990-310E-0943-B28D-BA12B597B6AC}">
      <dsp:nvSpPr>
        <dsp:cNvPr id="0" name=""/>
        <dsp:cNvSpPr/>
      </dsp:nvSpPr>
      <dsp:spPr>
        <a:xfrm>
          <a:off x="8465843" y="1405509"/>
          <a:ext cx="2434621" cy="5440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mj-lt"/>
            </a:rPr>
            <a:t>October 1944</a:t>
          </a:r>
        </a:p>
      </dsp:txBody>
      <dsp:txXfrm>
        <a:off x="8465843" y="1405509"/>
        <a:ext cx="2434621" cy="544068"/>
      </dsp:txXfrm>
    </dsp:sp>
    <dsp:sp modelId="{3B5F17B8-E5A0-C943-BBAF-7AE176D3B298}">
      <dsp:nvSpPr>
        <dsp:cNvPr id="0" name=""/>
        <dsp:cNvSpPr/>
      </dsp:nvSpPr>
      <dsp:spPr>
        <a:xfrm>
          <a:off x="8465843" y="857360"/>
          <a:ext cx="2434621" cy="548148"/>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i="1" kern="1200" dirty="0">
              <a:latin typeface="+mn-lt"/>
              <a:ea typeface="+mn-ea"/>
              <a:cs typeface="+mn-cs"/>
            </a:rPr>
            <a:t>Suicide</a:t>
          </a:r>
        </a:p>
      </dsp:txBody>
      <dsp:txXfrm>
        <a:off x="8465843" y="857360"/>
        <a:ext cx="2434621" cy="548148"/>
      </dsp:txXfrm>
    </dsp:sp>
    <dsp:sp modelId="{C41F0064-FFAC-5949-B846-B89264577B21}">
      <dsp:nvSpPr>
        <dsp:cNvPr id="0" name=""/>
        <dsp:cNvSpPr/>
      </dsp:nvSpPr>
      <dsp:spPr>
        <a:xfrm>
          <a:off x="9683154" y="1949577"/>
          <a:ext cx="0" cy="317373"/>
        </a:xfrm>
        <a:prstGeom prst="line">
          <a:avLst/>
        </a:pr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9B26734-D0D8-E445-9E32-77C7F0B7E1CE}">
      <dsp:nvSpPr>
        <dsp:cNvPr id="0" name=""/>
        <dsp:cNvSpPr/>
      </dsp:nvSpPr>
      <dsp:spPr>
        <a:xfrm rot="2700000">
          <a:off x="9647888" y="2231684"/>
          <a:ext cx="70530" cy="7053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7F7553-C578-48DC-B88A-E6FE28AFA2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0D0C74C-D2A1-46D0-903F-BEC6863A52F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CA8D80-BB85-4D53-9ECD-E5BF72D8BA6D}" type="datetimeFigureOut">
              <a:rPr lang="en-US" smtClean="0"/>
              <a:t>12/11/22</a:t>
            </a:fld>
            <a:endParaRPr lang="en-US" dirty="0"/>
          </a:p>
        </p:txBody>
      </p:sp>
      <p:sp>
        <p:nvSpPr>
          <p:cNvPr id="4" name="Footer Placeholder 3">
            <a:extLst>
              <a:ext uri="{FF2B5EF4-FFF2-40B4-BE49-F238E27FC236}">
                <a16:creationId xmlns:a16="http://schemas.microsoft.com/office/drawing/2014/main" id="{B71C4A3C-3B43-40B4-BA79-03B7A67B8A5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0FFC152-4EBC-4FCB-99A3-C3B7F200BD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E0B3A3-F6C4-48C3-8231-90FCE431DC4A}" type="slidenum">
              <a:rPr lang="en-US" smtClean="0"/>
              <a:t>‹#›</a:t>
            </a:fld>
            <a:endParaRPr lang="en-US" dirty="0"/>
          </a:p>
        </p:txBody>
      </p:sp>
    </p:spTree>
    <p:extLst>
      <p:ext uri="{BB962C8B-B14F-4D97-AF65-F5344CB8AC3E}">
        <p14:creationId xmlns:p14="http://schemas.microsoft.com/office/powerpoint/2010/main" val="74164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16B02C-6DBB-48B7-B614-526A120A8EA2}" type="datetimeFigureOut">
              <a:rPr lang="en-US" smtClean="0"/>
              <a:t>12/11/22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78FC9-9086-42E9-9B0F-0195C142CDEB}" type="slidenum">
              <a:rPr lang="en-US" smtClean="0"/>
              <a:t>‹#›</a:t>
            </a:fld>
            <a:endParaRPr lang="en-US" dirty="0"/>
          </a:p>
        </p:txBody>
      </p:sp>
    </p:spTree>
    <p:extLst>
      <p:ext uri="{BB962C8B-B14F-4D97-AF65-F5344CB8AC3E}">
        <p14:creationId xmlns:p14="http://schemas.microsoft.com/office/powerpoint/2010/main" val="2256070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my presentation about Field Marshall Erwin Rommel ‘the Desert Fox’. </a:t>
            </a:r>
          </a:p>
          <a:p>
            <a:endParaRPr lang="en-US" dirty="0"/>
          </a:p>
          <a:p>
            <a:r>
              <a:rPr lang="en-US" dirty="0"/>
              <a:t>What do people think about him? Was he a good Nazi or bad? </a:t>
            </a:r>
          </a:p>
          <a:p>
            <a:endParaRPr lang="en-US" dirty="0"/>
          </a:p>
          <a:p>
            <a:endParaRPr lang="en-US" dirty="0"/>
          </a:p>
        </p:txBody>
      </p:sp>
      <p:sp>
        <p:nvSpPr>
          <p:cNvPr id="4" name="Slide Number Placeholder 3"/>
          <p:cNvSpPr>
            <a:spLocks noGrp="1"/>
          </p:cNvSpPr>
          <p:nvPr>
            <p:ph type="sldNum" sz="quarter" idx="5"/>
          </p:nvPr>
        </p:nvSpPr>
        <p:spPr/>
        <p:txBody>
          <a:bodyPr/>
          <a:lstStyle/>
          <a:p>
            <a:fld id="{E4678FC9-9086-42E9-9B0F-0195C142CDEB}" type="slidenum">
              <a:rPr lang="en-US" smtClean="0"/>
              <a:t>1</a:t>
            </a:fld>
            <a:endParaRPr lang="en-US" dirty="0"/>
          </a:p>
        </p:txBody>
      </p:sp>
    </p:spTree>
    <p:extLst>
      <p:ext uri="{BB962C8B-B14F-4D97-AF65-F5344CB8AC3E}">
        <p14:creationId xmlns:p14="http://schemas.microsoft.com/office/powerpoint/2010/main" val="4160478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78FC9-9086-42E9-9B0F-0195C142CDEB}" type="slidenum">
              <a:rPr lang="en-US" smtClean="0"/>
              <a:t>2</a:t>
            </a:fld>
            <a:endParaRPr lang="en-US" dirty="0"/>
          </a:p>
        </p:txBody>
      </p:sp>
    </p:spTree>
    <p:extLst>
      <p:ext uri="{BB962C8B-B14F-4D97-AF65-F5344CB8AC3E}">
        <p14:creationId xmlns:p14="http://schemas.microsoft.com/office/powerpoint/2010/main" val="2644298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1 – Rommel was born in 1891 in </a:t>
            </a:r>
            <a:r>
              <a:rPr lang="en-US" dirty="0" err="1">
                <a:latin typeface="+mn-lt"/>
                <a:cs typeface="Calibri" panose="020F0502020204030204" pitchFamily="34" charset="0"/>
              </a:rPr>
              <a:t>Wurttenberg</a:t>
            </a:r>
            <a:r>
              <a:rPr lang="en-US" dirty="0">
                <a:latin typeface="+mn-lt"/>
                <a:cs typeface="Calibri" panose="020F0502020204030204" pitchFamily="34" charset="0"/>
              </a:rPr>
              <a:t>, Germany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2 – Rommel wanted to become a military officer, and his family supported this. In 1910 at 18 years old, Rommel joined the 124th Württemberg Infantry Regiment and, in 1912, became a fully qualified Lieutenant.  ---&gt; Picture on the left hand of the screen is Lieutenant Erwin Rommel on the Italian Front, 1917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3 – During World War One, he fought admirably in France, Romania, and Italy. He was gaining a reputation for his aggressive fighting tactics and his bravery and this is </a:t>
            </a:r>
            <a:r>
              <a:rPr lang="en-US" dirty="0" err="1">
                <a:latin typeface="+mn-lt"/>
                <a:cs typeface="Calibri" panose="020F0502020204030204" pitchFamily="34" charset="0"/>
              </a:rPr>
              <a:t>shwon</a:t>
            </a:r>
            <a:r>
              <a:rPr lang="en-US" dirty="0">
                <a:latin typeface="+mn-lt"/>
                <a:cs typeface="Calibri" panose="020F0502020204030204" pitchFamily="34" charset="0"/>
              </a:rPr>
              <a:t> massively across his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Due to his successes during the Battle of </a:t>
            </a:r>
            <a:r>
              <a:rPr lang="en-US" dirty="0" err="1">
                <a:latin typeface="+mn-lt"/>
                <a:cs typeface="Calibri" panose="020F0502020204030204" pitchFamily="34" charset="0"/>
              </a:rPr>
              <a:t>Caporetto</a:t>
            </a:r>
            <a:r>
              <a:rPr lang="en-US" dirty="0">
                <a:latin typeface="+mn-lt"/>
                <a:cs typeface="Calibri" panose="020F0502020204030204" pitchFamily="34" charset="0"/>
              </a:rPr>
              <a:t> (Italian Front), shortly before Armistice Day in October 1918, he was promoted to the rank of Captain*.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After the war until WW2, Rommel remained serving for the Weimar Republic Army and became popular at the Dresden Infantry School and the German War Academy at Potsdam.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While working here, he published a manual for German soldiers called “Die Infantry </a:t>
            </a:r>
            <a:r>
              <a:rPr lang="en-US" dirty="0" err="1">
                <a:latin typeface="+mn-lt"/>
                <a:cs typeface="Calibri" panose="020F0502020204030204" pitchFamily="34" charset="0"/>
              </a:rPr>
              <a:t>Greift</a:t>
            </a:r>
            <a:r>
              <a:rPr lang="en-US" dirty="0">
                <a:latin typeface="+mn-lt"/>
                <a:cs typeface="Calibri" panose="020F0502020204030204" pitchFamily="34" charset="0"/>
              </a:rPr>
              <a:t> An” (“The Infantry Attacks”)*.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4 – At the start of World War Two, Hitler knew Rommel as a superior military instructor. Hitler appointed Rommel to become his Chief of Staff and was given the command of troops who protected Hitler’s HQ. Hitler later promoted him to the Head of Personal Guard, who would protect the führer whenever he left Germany and was promoted to Major General.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Hitler initially appointed him as the German War Ministry’s liaison officer to the Hitler Youth organization. However, Rommel was removed from this post due to his multiple disagreements with Hitler Youth leader Baldur von </a:t>
            </a:r>
            <a:r>
              <a:rPr lang="en-US" dirty="0" err="1">
                <a:latin typeface="+mn-lt"/>
                <a:cs typeface="Calibri" panose="020F0502020204030204" pitchFamily="34" charset="0"/>
              </a:rPr>
              <a:t>Schirach</a:t>
            </a:r>
            <a:r>
              <a:rPr lang="en-US" dirty="0">
                <a:latin typeface="+mn-lt"/>
                <a:cs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5 – May 1940, after asking Hitler for Panzer Division, Hitler openly appointed Rommel as the commander of the 7th Panzer Division. Rommel had no </a:t>
            </a:r>
            <a:r>
              <a:rPr lang="en-US" dirty="0" err="1">
                <a:latin typeface="+mn-lt"/>
                <a:cs typeface="Calibri" panose="020F0502020204030204" pitchFamily="34" charset="0"/>
              </a:rPr>
              <a:t>armoured</a:t>
            </a:r>
            <a:r>
              <a:rPr lang="en-US" dirty="0">
                <a:latin typeface="+mn-lt"/>
                <a:cs typeface="Calibri" panose="020F0502020204030204" pitchFamily="34" charset="0"/>
              </a:rPr>
              <a:t>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Using his previous leadership experiences, he commanded his men from the frontlines instead of commanding from the rear throughout France and Belgium as a part of the Blitzkrieg campaign. Throughout the French campaign (1940), it is believed that he was in command of around 10,000 men and 218 tanks and was able to accomplish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97,468 men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captured or destroyed 458 tanks and </a:t>
            </a:r>
            <a:r>
              <a:rPr lang="en-US" dirty="0" err="1">
                <a:latin typeface="+mn-lt"/>
                <a:cs typeface="Calibri" panose="020F0502020204030204" pitchFamily="34" charset="0"/>
              </a:rPr>
              <a:t>armoured</a:t>
            </a:r>
            <a:r>
              <a:rPr lang="en-US" dirty="0">
                <a:latin typeface="+mn-lt"/>
                <a:cs typeface="Calibri" panose="020F0502020204030204" pitchFamily="34" charset="0"/>
              </a:rPr>
              <a:t> cars,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277 guns &amp; 64 anti-tank guns,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4,000 - 5,000 trucks,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tons of supplies,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cs typeface="Calibri" panose="020F0502020204030204" pitchFamily="34" charset="0"/>
              </a:rPr>
              <a:t>5 French admirals and about 20 Allied generals.*</a:t>
            </a:r>
          </a:p>
        </p:txBody>
      </p:sp>
      <p:sp>
        <p:nvSpPr>
          <p:cNvPr id="4" name="Slide Number Placeholder 3"/>
          <p:cNvSpPr>
            <a:spLocks noGrp="1"/>
          </p:cNvSpPr>
          <p:nvPr>
            <p:ph type="sldNum" sz="quarter" idx="10"/>
          </p:nvPr>
        </p:nvSpPr>
        <p:spPr/>
        <p:txBody>
          <a:bodyPr/>
          <a:lstStyle/>
          <a:p>
            <a:fld id="{32DC0559-D619-4E56-BF6F-3712370C2150}" type="slidenum">
              <a:rPr lang="en-US" smtClean="0"/>
              <a:t>3</a:t>
            </a:fld>
            <a:endParaRPr lang="en-US" dirty="0"/>
          </a:p>
        </p:txBody>
      </p:sp>
    </p:spTree>
    <p:extLst>
      <p:ext uri="{BB962C8B-B14F-4D97-AF65-F5344CB8AC3E}">
        <p14:creationId xmlns:p14="http://schemas.microsoft.com/office/powerpoint/2010/main" val="776548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dirty="0">
                <a:latin typeface="+mn-lt"/>
              </a:rPr>
              <a:t>Rommel – North Africa &amp; Afrika Korps</a:t>
            </a:r>
          </a:p>
          <a:p>
            <a:endParaRPr lang="en-US" sz="1200" i="0" dirty="0">
              <a:latin typeface="+mn-lt"/>
            </a:endParaRPr>
          </a:p>
          <a:p>
            <a:r>
              <a:rPr lang="en-US" sz="1200" i="0" dirty="0">
                <a:latin typeface="+mn-lt"/>
              </a:rPr>
              <a:t>Early 1941, Rommel was based in southwestern France when he was assigned to join the Italian 10thArmy in Libya. Libya collapsed under British attack. Hitler ordered Rommel to North Africa as commander of the Afrika Korps (core) to retain their position. </a:t>
            </a:r>
          </a:p>
          <a:p>
            <a:endParaRPr lang="en-US" sz="1200" i="0" dirty="0">
              <a:latin typeface="+mn-lt"/>
            </a:endParaRPr>
          </a:p>
          <a:p>
            <a:r>
              <a:rPr lang="en-US" sz="1200" i="0" dirty="0">
                <a:latin typeface="+mn-lt"/>
              </a:rPr>
              <a:t>Rommel carried on his leadership approach by leading from the front. He decided to attack the Allies instead of defending their current position. Disobeyed a direct order from Hitler. This decision permitted the German and Italian forces to advance on multiple occasions to force the British and Commonwealth forces to be pushed back to the Egyptian border. These victories were such an outstanding achievement for the Nazis and best thing about it, was that they very unexpected, the </a:t>
            </a:r>
            <a:r>
              <a:rPr lang="en-US" sz="1200" i="0" dirty="0" err="1">
                <a:latin typeface="+mn-lt"/>
              </a:rPr>
              <a:t>british</a:t>
            </a:r>
            <a:r>
              <a:rPr lang="en-US" sz="1200" i="0" dirty="0">
                <a:latin typeface="+mn-lt"/>
              </a:rPr>
              <a:t> had no idea . These advances </a:t>
            </a:r>
            <a:r>
              <a:rPr lang="en-US" sz="1200" i="0" dirty="0" err="1">
                <a:latin typeface="+mn-lt"/>
              </a:rPr>
              <a:t>terrorised</a:t>
            </a:r>
            <a:r>
              <a:rPr lang="en-US" sz="1200" i="0" dirty="0">
                <a:latin typeface="+mn-lt"/>
              </a:rPr>
              <a:t> Britain as their most strategic assets, the Suez Canal and Persian oil fields were at threat.</a:t>
            </a:r>
          </a:p>
          <a:p>
            <a:endParaRPr lang="en-US" sz="1200" i="0" dirty="0">
              <a:latin typeface="+mn-lt"/>
            </a:endParaRPr>
          </a:p>
          <a:p>
            <a:r>
              <a:rPr lang="en-US" sz="1200" i="0" dirty="0">
                <a:latin typeface="+mn-lt"/>
              </a:rPr>
              <a:t>The 'Desert Fox' was born. This nickname suited him well as he became known for his "</a:t>
            </a:r>
            <a:r>
              <a:rPr lang="en-US" sz="1200" i="0" dirty="0" err="1">
                <a:latin typeface="+mn-lt"/>
              </a:rPr>
              <a:t>fox-like</a:t>
            </a:r>
            <a:r>
              <a:rPr lang="en-US" sz="1200" i="0" dirty="0">
                <a:latin typeface="+mn-lt"/>
              </a:rPr>
              <a:t>" sneak unexpected attacks.</a:t>
            </a:r>
          </a:p>
          <a:p>
            <a:endParaRPr lang="en-US" sz="1200" i="0" dirty="0">
              <a:latin typeface="+mn-lt"/>
            </a:endParaRPr>
          </a:p>
          <a:p>
            <a:r>
              <a:rPr lang="en-US" sz="1200" i="0" dirty="0">
                <a:latin typeface="+mn-lt"/>
              </a:rPr>
              <a:t>Rommel had the Egyptian frontier in his sights. Known as the First </a:t>
            </a:r>
            <a:r>
              <a:rPr lang="en-US" sz="1200" i="0" dirty="0" err="1">
                <a:latin typeface="+mn-lt"/>
              </a:rPr>
              <a:t>Cyrenaican</a:t>
            </a:r>
            <a:r>
              <a:rPr lang="en-US" sz="1200" i="0" dirty="0">
                <a:latin typeface="+mn-lt"/>
              </a:rPr>
              <a:t> Campaign, in 1941, he took over the whole of Libya except Tobruk, defeating the British XIII Corps (the former Western Desert Force) along the way. With one panzer division, he humiliated the British 2nd </a:t>
            </a:r>
            <a:r>
              <a:rPr lang="en-US" sz="1200" i="0" dirty="0" err="1">
                <a:latin typeface="+mn-lt"/>
              </a:rPr>
              <a:t>Armoured</a:t>
            </a:r>
            <a:r>
              <a:rPr lang="en-US" sz="1200" i="0" dirty="0">
                <a:latin typeface="+mn-lt"/>
              </a:rPr>
              <a:t>. Only four of their tanks escaped.*</a:t>
            </a:r>
          </a:p>
          <a:p>
            <a:endParaRPr lang="en-US" sz="1200" i="0" dirty="0">
              <a:latin typeface="+mn-lt"/>
            </a:endParaRPr>
          </a:p>
          <a:p>
            <a:r>
              <a:rPr lang="en-US" sz="1200" i="0" dirty="0">
                <a:latin typeface="+mn-lt"/>
              </a:rPr>
              <a:t>Rommel's next target became Tobruk. Capturing Tobruk would be a breakthrough for the Nazis, allowing them to start bringing in more supplies. In 1942, the Second </a:t>
            </a:r>
            <a:r>
              <a:rPr lang="en-US" sz="1200" i="0" dirty="0" err="1">
                <a:latin typeface="+mn-lt"/>
              </a:rPr>
              <a:t>Cyrenaican</a:t>
            </a:r>
            <a:r>
              <a:rPr lang="en-US" sz="1200" i="0" dirty="0">
                <a:latin typeface="+mn-lt"/>
              </a:rPr>
              <a:t> Campaign </a:t>
            </a:r>
            <a:r>
              <a:rPr lang="en-GB" b="0" i="0" u="none" strike="noStrike" dirty="0">
                <a:solidFill>
                  <a:srgbClr val="181818"/>
                </a:solidFill>
                <a:effectLst/>
                <a:latin typeface="+mn-lt"/>
              </a:rPr>
              <a:t>saw that 299 tanks and armoured cars were captured or destroyed, </a:t>
            </a:r>
            <a:r>
              <a:rPr lang="en-US" sz="1200" i="0" dirty="0">
                <a:latin typeface="+mn-lt"/>
              </a:rPr>
              <a:t>, 147 guns, and 935 prisoners were captured. However, he only lost three tanks and 14 men. </a:t>
            </a:r>
          </a:p>
          <a:p>
            <a:endParaRPr lang="en-US" sz="1200" i="0" dirty="0">
              <a:latin typeface="+mn-lt"/>
            </a:endParaRPr>
          </a:p>
          <a:p>
            <a:r>
              <a:rPr lang="en-US" sz="1200" i="0" dirty="0">
                <a:latin typeface="+mn-lt"/>
              </a:rPr>
              <a:t>The British sabotaged the Gazala Line with mines; however, this did not stop Rommel. On 26th May, using his strategic formation knowledge, he outflanked the British and started a battle which did not end till 21st June. He had 333 panzers and 228 Italian tanks against a British tank division of 900 strong. Rommel captured Tobruk and took approximately 19,000 prisoners along with him. Hitler promoted the Desert Fox to Field Marshal.</a:t>
            </a:r>
          </a:p>
          <a:p>
            <a:endParaRPr lang="en-US" sz="1200" i="0" dirty="0">
              <a:latin typeface="+mn-lt"/>
            </a:endParaRPr>
          </a:p>
          <a:p>
            <a:r>
              <a:rPr lang="en-US" sz="1200" i="0" dirty="0">
                <a:latin typeface="+mn-lt"/>
              </a:rPr>
              <a:t>Over the days of 23rd October and 4th November 1942, El Alamein became a significant turning point in the North African campaign. The Germans and Italians lost a defeat by the British 8th Army. As a result, supplies for the Nazis became critical. </a:t>
            </a:r>
          </a:p>
          <a:p>
            <a:endParaRPr lang="en-US" sz="1200" i="0" dirty="0">
              <a:latin typeface="+mn-lt"/>
            </a:endParaRPr>
          </a:p>
          <a:p>
            <a:r>
              <a:rPr lang="en-US" sz="1200" i="0" dirty="0">
                <a:latin typeface="+mn-lt"/>
              </a:rPr>
              <a:t>When this decisive battle started, Panzer Army had 104,000 men (half of them German) against Montgomery's 195,000. The Germans were outnumbered 4 to 1 in men, &amp; 5 to 1 in tanks.* </a:t>
            </a:r>
          </a:p>
          <a:p>
            <a:endParaRPr lang="en-US" sz="1200" i="0" dirty="0">
              <a:latin typeface="+mn-lt"/>
            </a:endParaRPr>
          </a:p>
          <a:p>
            <a:r>
              <a:rPr lang="en-US" sz="1200" i="0" dirty="0">
                <a:latin typeface="+mn-lt"/>
              </a:rPr>
              <a:t>As supplies were critical, Rommel struggled to combine his forces to create an effective </a:t>
            </a:r>
            <a:r>
              <a:rPr lang="en-US" sz="1200" i="0" dirty="0" err="1">
                <a:latin typeface="+mn-lt"/>
              </a:rPr>
              <a:t>mechanised</a:t>
            </a:r>
            <a:r>
              <a:rPr lang="en-US" sz="1200" i="0" dirty="0">
                <a:latin typeface="+mn-lt"/>
              </a:rPr>
              <a:t> force to participate in a mobile battle. Nevertheless, any </a:t>
            </a:r>
            <a:r>
              <a:rPr lang="en-US" sz="1200" i="0" dirty="0" err="1">
                <a:latin typeface="+mn-lt"/>
              </a:rPr>
              <a:t>manoeuvre</a:t>
            </a:r>
            <a:r>
              <a:rPr lang="en-US" sz="1200" i="0" dirty="0">
                <a:latin typeface="+mn-lt"/>
              </a:rPr>
              <a:t> was impossible. So instead, Rommel used the British minefield as protection to produce solid defensive positions. </a:t>
            </a:r>
          </a:p>
          <a:p>
            <a:endParaRPr lang="en-US" sz="1200" i="0" dirty="0">
              <a:latin typeface="+mn-lt"/>
            </a:endParaRPr>
          </a:p>
          <a:p>
            <a:r>
              <a:rPr lang="en-US" sz="1200" i="0" dirty="0">
                <a:latin typeface="+mn-lt"/>
              </a:rPr>
              <a:t>Due to Rommel's defeat, Hitler ordered him back to Europe to fight in Normandy at the </a:t>
            </a:r>
            <a:r>
              <a:rPr lang="en-US" sz="1200" i="0" dirty="0" err="1">
                <a:latin typeface="+mn-lt"/>
              </a:rPr>
              <a:t>alantic</a:t>
            </a:r>
            <a:r>
              <a:rPr lang="en-US" sz="1200" i="0" dirty="0">
                <a:latin typeface="+mn-lt"/>
              </a:rPr>
              <a:t> wall. However, his opinion of his führer had changed drastically. </a:t>
            </a:r>
          </a:p>
        </p:txBody>
      </p:sp>
      <p:sp>
        <p:nvSpPr>
          <p:cNvPr id="4" name="Slide Number Placeholder 3"/>
          <p:cNvSpPr>
            <a:spLocks noGrp="1"/>
          </p:cNvSpPr>
          <p:nvPr>
            <p:ph type="sldNum" sz="quarter" idx="5"/>
          </p:nvPr>
        </p:nvSpPr>
        <p:spPr/>
        <p:txBody>
          <a:bodyPr/>
          <a:lstStyle/>
          <a:p>
            <a:fld id="{E4678FC9-9086-42E9-9B0F-0195C142CDEB}" type="slidenum">
              <a:rPr lang="en-US" smtClean="0"/>
              <a:t>4</a:t>
            </a:fld>
            <a:endParaRPr lang="en-US" dirty="0"/>
          </a:p>
        </p:txBody>
      </p:sp>
    </p:spTree>
    <p:extLst>
      <p:ext uri="{BB962C8B-B14F-4D97-AF65-F5344CB8AC3E}">
        <p14:creationId xmlns:p14="http://schemas.microsoft.com/office/powerpoint/2010/main" val="2988920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i="0" u="none" strike="noStrike" dirty="0">
                <a:solidFill>
                  <a:srgbClr val="181818"/>
                </a:solidFill>
                <a:effectLst/>
                <a:latin typeface="+mn-lt"/>
              </a:rPr>
              <a:t>1 - In early 1941, his bold and dynamic style earned him the promotion to commander of the Afrika Korps based in North Africa. These soldiers were sent to North Africa to aid Germany’s ailing ally, Italy, in maintaining its position in Libya. This is known as the First </a:t>
            </a:r>
            <a:r>
              <a:rPr lang="en-GB" b="0" i="0" u="none" strike="noStrike" dirty="0" err="1">
                <a:solidFill>
                  <a:srgbClr val="181818"/>
                </a:solidFill>
                <a:effectLst/>
                <a:latin typeface="+mn-lt"/>
              </a:rPr>
              <a:t>Cyrenaican</a:t>
            </a:r>
            <a:r>
              <a:rPr lang="en-GB" b="0" i="0" u="none" strike="noStrike" dirty="0">
                <a:solidFill>
                  <a:srgbClr val="181818"/>
                </a:solidFill>
                <a:effectLst/>
                <a:latin typeface="+mn-lt"/>
              </a:rPr>
              <a:t> Campaign. Rommel pushed back the British to the Egyptian Border by commanding from the front, being in the thick of it and experiencing the war </a:t>
            </a:r>
            <a:r>
              <a:rPr lang="en-GB" b="0" i="0" u="none" strike="noStrike" dirty="0" err="1">
                <a:solidFill>
                  <a:srgbClr val="181818"/>
                </a:solidFill>
                <a:effectLst/>
                <a:latin typeface="+mn-lt"/>
              </a:rPr>
              <a:t>firsthand</a:t>
            </a:r>
            <a:r>
              <a:rPr lang="en-GB" b="0" i="0" u="none" strike="noStrike" dirty="0">
                <a:solidFill>
                  <a:srgbClr val="181818"/>
                </a:solidFill>
                <a:effectLst/>
                <a:latin typeface="+mn-lt"/>
              </a:rPr>
              <a:t> instead of from the rear.*</a:t>
            </a:r>
          </a:p>
          <a:p>
            <a:pPr marL="0" indent="0">
              <a:buNone/>
            </a:pPr>
            <a:endParaRPr lang="en-GB" b="0" i="0" u="none" strike="noStrike" dirty="0">
              <a:solidFill>
                <a:srgbClr val="181818"/>
              </a:solidFill>
              <a:effectLst/>
              <a:latin typeface="+mn-lt"/>
            </a:endParaRPr>
          </a:p>
          <a:p>
            <a:pPr marL="0" indent="0">
              <a:buNone/>
            </a:pPr>
            <a:r>
              <a:rPr lang="en-GB" b="0" i="0" u="none" strike="noStrike" dirty="0">
                <a:solidFill>
                  <a:srgbClr val="181818"/>
                </a:solidFill>
                <a:effectLst/>
                <a:latin typeface="+mn-lt"/>
              </a:rPr>
              <a:t>2 - Rommel started to be known as the ‘Desert Fox’ by the Allies and Axis. This nickname was well suited as he became known for his “fox-like” sneak attacks.</a:t>
            </a:r>
          </a:p>
          <a:p>
            <a:pPr marL="0" indent="0">
              <a:buNone/>
            </a:pPr>
            <a:endParaRPr lang="en-GB" b="0" i="0" u="none" strike="noStrike" dirty="0">
              <a:solidFill>
                <a:srgbClr val="181818"/>
              </a:solidFill>
              <a:effectLst/>
              <a:latin typeface="+mn-lt"/>
            </a:endParaRPr>
          </a:p>
          <a:p>
            <a:pPr marL="0" indent="0">
              <a:buNone/>
            </a:pPr>
            <a:r>
              <a:rPr lang="en-GB" b="0" i="0" u="none" strike="noStrike" dirty="0">
                <a:solidFill>
                  <a:srgbClr val="181818"/>
                </a:solidFill>
                <a:effectLst/>
                <a:latin typeface="+mn-lt"/>
              </a:rPr>
              <a:t>3 – In 1942, the  Second </a:t>
            </a:r>
            <a:r>
              <a:rPr lang="en-GB" b="0" i="0" u="none" strike="noStrike" dirty="0" err="1">
                <a:solidFill>
                  <a:srgbClr val="181818"/>
                </a:solidFill>
                <a:effectLst/>
                <a:latin typeface="+mn-lt"/>
              </a:rPr>
              <a:t>Cyrenaican</a:t>
            </a:r>
            <a:r>
              <a:rPr lang="en-GB" b="0" i="0" u="none" strike="noStrike" dirty="0">
                <a:solidFill>
                  <a:srgbClr val="181818"/>
                </a:solidFill>
                <a:effectLst/>
                <a:latin typeface="+mn-lt"/>
              </a:rPr>
              <a:t> Campaign begins. The Afrika Korps saw that 299 tanks and armoured cars were captured or destroyed, 147 guns, and 935 prisoners captured. He only lost three tanks and 14 men. </a:t>
            </a:r>
            <a:r>
              <a:rPr lang="en-GB" b="1" i="0" u="none" strike="noStrike" dirty="0">
                <a:solidFill>
                  <a:srgbClr val="181818"/>
                </a:solidFill>
                <a:effectLst/>
                <a:latin typeface="+mn-lt"/>
              </a:rPr>
              <a:t>Tobruk won. The führer was very pleased with his successes and promoted Rommel to Field Marshall</a:t>
            </a:r>
            <a:r>
              <a:rPr lang="en-GB" b="0" i="0" u="none" strike="noStrike" dirty="0">
                <a:solidFill>
                  <a:srgbClr val="181818"/>
                </a:solidFill>
                <a:effectLst/>
                <a:latin typeface="+mn-lt"/>
              </a:rPr>
              <a:t>. </a:t>
            </a:r>
            <a:r>
              <a:rPr lang="en-GB" b="1" i="0" u="none" strike="noStrike" dirty="0">
                <a:solidFill>
                  <a:srgbClr val="181818"/>
                </a:solidFill>
                <a:effectLst/>
                <a:latin typeface="+mn-lt"/>
              </a:rPr>
              <a:t>On July 1, 1942, the First Battle of El Alamein began with the Field Marshal being brought to a halt, and the battle for control of North Africa was paused.* </a:t>
            </a:r>
          </a:p>
          <a:p>
            <a:pPr marL="0" indent="0">
              <a:buNone/>
            </a:pPr>
            <a:endParaRPr lang="en-GB" b="0" i="0" u="none" strike="noStrike" dirty="0">
              <a:solidFill>
                <a:srgbClr val="181818"/>
              </a:solidFill>
              <a:effectLst/>
              <a:latin typeface="+mn-lt"/>
            </a:endParaRPr>
          </a:p>
          <a:p>
            <a:pPr marL="0" indent="0">
              <a:buNone/>
            </a:pPr>
            <a:r>
              <a:rPr lang="en-GB" b="0" i="0" u="none" strike="noStrike" dirty="0">
                <a:solidFill>
                  <a:srgbClr val="181818"/>
                </a:solidFill>
                <a:effectLst/>
                <a:latin typeface="+mn-lt"/>
              </a:rPr>
              <a:t>4 - Between October 23 and November 4 1942, El Alamein became a major turning point in the North African campaign. The Germans and Italians lost a defeat by the British 8th Army. At the start of the battle, Rommel had 293 tanks, and only 12 survived.*</a:t>
            </a:r>
          </a:p>
          <a:p>
            <a:pPr marL="0" indent="0">
              <a:buNone/>
            </a:pPr>
            <a:endParaRPr lang="en-GB" b="0" i="0" u="none" strike="noStrike" dirty="0">
              <a:solidFill>
                <a:srgbClr val="181818"/>
              </a:solidFill>
              <a:effectLst/>
              <a:latin typeface="+mn-lt"/>
            </a:endParaRPr>
          </a:p>
          <a:p>
            <a:pPr marL="0" indent="0">
              <a:buNone/>
            </a:pPr>
            <a:r>
              <a:rPr lang="en-GB" b="0" i="0" u="none" strike="noStrike" dirty="0">
                <a:solidFill>
                  <a:srgbClr val="181818"/>
                </a:solidFill>
                <a:effectLst/>
                <a:latin typeface="+mn-lt"/>
              </a:rPr>
              <a:t>5 - Due to Rommel’s defeat, Hitler ordered him back to Europe to fight in Normandy. Rommel enforced stronger defences along the Normand Coast to help prevent any invasion attempt. He introduced techniques similar to those he used in Africa. He deliberately flooded fields nearby to prevent aircraft from landing and supply drops. </a:t>
            </a:r>
          </a:p>
          <a:p>
            <a:pPr marL="0" indent="0">
              <a:buNone/>
            </a:pPr>
            <a:endParaRPr lang="en-GB" b="0" i="0" u="none" strike="noStrike" dirty="0">
              <a:solidFill>
                <a:srgbClr val="181818"/>
              </a:solidFill>
              <a:effectLst/>
              <a:latin typeface="+mn-lt"/>
            </a:endParaRPr>
          </a:p>
          <a:p>
            <a:pPr marL="0" indent="0">
              <a:buNone/>
            </a:pPr>
            <a:r>
              <a:rPr lang="en-GB" b="0" i="0" u="none" strike="noStrike" dirty="0">
                <a:solidFill>
                  <a:srgbClr val="181818"/>
                </a:solidFill>
                <a:effectLst/>
                <a:latin typeface="+mn-lt"/>
              </a:rPr>
              <a:t>6 -  17th July 1944 was the day Rommel was injured during an attack when Allied pilots shot his driver and vehicle. 3 days later the </a:t>
            </a:r>
          </a:p>
          <a:p>
            <a:pPr marL="0" indent="0">
              <a:buNone/>
            </a:pPr>
            <a:r>
              <a:rPr lang="en-GB" b="0" i="0" u="none" strike="noStrike" dirty="0">
                <a:solidFill>
                  <a:srgbClr val="181818"/>
                </a:solidFill>
                <a:effectLst/>
                <a:latin typeface="+mn-lt"/>
              </a:rPr>
              <a:t>von </a:t>
            </a:r>
            <a:r>
              <a:rPr lang="en-GB" b="0" i="0" u="none" strike="noStrike" dirty="0" err="1">
                <a:solidFill>
                  <a:srgbClr val="181818"/>
                </a:solidFill>
                <a:effectLst/>
                <a:latin typeface="+mn-lt"/>
              </a:rPr>
              <a:t>Stauffenberg</a:t>
            </a:r>
            <a:r>
              <a:rPr lang="en-GB" b="0" i="0" u="none" strike="noStrike" dirty="0">
                <a:solidFill>
                  <a:srgbClr val="181818"/>
                </a:solidFill>
                <a:effectLst/>
                <a:latin typeface="+mn-lt"/>
              </a:rPr>
              <a:t> Bomb Plot/ Operation </a:t>
            </a:r>
            <a:r>
              <a:rPr lang="en-GB" b="0" i="0" u="none" strike="noStrike" dirty="0" err="1">
                <a:solidFill>
                  <a:srgbClr val="181818"/>
                </a:solidFill>
                <a:effectLst/>
                <a:latin typeface="+mn-lt"/>
              </a:rPr>
              <a:t>Valkiyre</a:t>
            </a:r>
            <a:r>
              <a:rPr lang="en-GB" b="0" i="0" u="none" strike="noStrike" dirty="0">
                <a:solidFill>
                  <a:srgbClr val="181818"/>
                </a:solidFill>
                <a:effectLst/>
                <a:latin typeface="+mn-lt"/>
              </a:rPr>
              <a:t> takes place.</a:t>
            </a:r>
          </a:p>
          <a:p>
            <a:pPr marL="0" indent="0">
              <a:buNone/>
            </a:pPr>
            <a:endParaRPr lang="en-GB" b="0" i="0" u="none" strike="noStrike" kern="1200" dirty="0">
              <a:solidFill>
                <a:srgbClr val="181818"/>
              </a:solidFill>
              <a:effectLst/>
              <a:latin typeface="+mn-lt"/>
              <a:ea typeface="+mn-ea"/>
              <a:cs typeface="+mn-cs"/>
            </a:endParaRPr>
          </a:p>
          <a:p>
            <a:pPr marL="0" indent="0">
              <a:buNone/>
            </a:pPr>
            <a:r>
              <a:rPr lang="en-GB" b="0" i="0" u="none" strike="noStrike" kern="1200" dirty="0">
                <a:solidFill>
                  <a:srgbClr val="181818"/>
                </a:solidFill>
                <a:effectLst/>
                <a:latin typeface="+mn-lt"/>
                <a:ea typeface="+mn-ea"/>
                <a:cs typeface="+mn-cs"/>
              </a:rPr>
              <a:t>7. </a:t>
            </a:r>
            <a:r>
              <a:rPr lang="en-GB" b="0" i="0" u="none" strike="noStrike" kern="1200" dirty="0" err="1">
                <a:solidFill>
                  <a:srgbClr val="181818"/>
                </a:solidFill>
                <a:effectLst/>
                <a:latin typeface="+mn-lt"/>
                <a:ea typeface="+mn-ea"/>
                <a:cs typeface="+mn-cs"/>
              </a:rPr>
              <a:t>Suicde</a:t>
            </a:r>
            <a:r>
              <a:rPr lang="en-GB" b="0" i="0" u="none" strike="noStrike" kern="1200" dirty="0">
                <a:solidFill>
                  <a:srgbClr val="181818"/>
                </a:solidFill>
                <a:effectLst/>
                <a:latin typeface="+mn-lt"/>
                <a:ea typeface="+mn-ea"/>
                <a:cs typeface="+mn-cs"/>
              </a:rPr>
              <a:t> </a:t>
            </a:r>
            <a:endParaRPr lang="en-US" b="0" i="1"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4678FC9-9086-42E9-9B0F-0195C142CDEB}" type="slidenum">
              <a:rPr lang="en-US" smtClean="0"/>
              <a:t>5</a:t>
            </a:fld>
            <a:endParaRPr lang="en-US" dirty="0"/>
          </a:p>
        </p:txBody>
      </p:sp>
    </p:spTree>
    <p:extLst>
      <p:ext uri="{BB962C8B-B14F-4D97-AF65-F5344CB8AC3E}">
        <p14:creationId xmlns:p14="http://schemas.microsoft.com/office/powerpoint/2010/main" val="422430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mn-lt"/>
              </a:rPr>
              <a:t>On Rommel’s return to Europe, it came to his attention that the Nazi’s were conducting mass murder. He despised this and joined an organisation to overthrow Hitler known as Operation </a:t>
            </a:r>
            <a:r>
              <a:rPr lang="en-GB" dirty="0" err="1">
                <a:effectLst/>
                <a:latin typeface="+mn-lt"/>
              </a:rPr>
              <a:t>Valkirye</a:t>
            </a:r>
            <a:r>
              <a:rPr lang="en-GB" dirty="0">
                <a:effectLst/>
                <a:latin typeface="+mn-lt"/>
              </a:rPr>
              <a:t>.</a:t>
            </a:r>
          </a:p>
          <a:p>
            <a:endParaRPr lang="en-GB" dirty="0">
              <a:effectLst/>
              <a:latin typeface="+mn-lt"/>
            </a:endParaRPr>
          </a:p>
          <a:p>
            <a:r>
              <a:rPr lang="en-GB" dirty="0">
                <a:effectLst/>
                <a:latin typeface="+mn-lt"/>
              </a:rPr>
              <a:t>17th July 1944 was the day Rommel was injured during an attack when Allied pilots shot his driver and vehicle. 3 days later, the von </a:t>
            </a:r>
            <a:r>
              <a:rPr lang="en-GB" dirty="0" err="1">
                <a:effectLst/>
                <a:latin typeface="+mn-lt"/>
              </a:rPr>
              <a:t>Stauffenberg</a:t>
            </a:r>
            <a:r>
              <a:rPr lang="en-GB" dirty="0">
                <a:effectLst/>
                <a:latin typeface="+mn-lt"/>
              </a:rPr>
              <a:t> Bomb Plot or better known as Operation </a:t>
            </a:r>
            <a:r>
              <a:rPr lang="en-GB" dirty="0" err="1">
                <a:effectLst/>
                <a:latin typeface="+mn-lt"/>
              </a:rPr>
              <a:t>Valkirye</a:t>
            </a:r>
            <a:r>
              <a:rPr lang="en-GB" dirty="0">
                <a:effectLst/>
                <a:latin typeface="+mn-lt"/>
              </a:rPr>
              <a:t> takes place*.</a:t>
            </a:r>
          </a:p>
          <a:p>
            <a:r>
              <a:rPr lang="en-GB" dirty="0">
                <a:effectLst/>
                <a:latin typeface="+mn-lt"/>
              </a:rPr>
              <a:t> </a:t>
            </a:r>
          </a:p>
          <a:p>
            <a:r>
              <a:rPr lang="en-GB" dirty="0">
                <a:effectLst/>
                <a:latin typeface="+mn-lt"/>
              </a:rPr>
              <a:t>The Operation </a:t>
            </a:r>
            <a:r>
              <a:rPr lang="en-GB" dirty="0" err="1">
                <a:effectLst/>
                <a:latin typeface="+mn-lt"/>
              </a:rPr>
              <a:t>Valkirye</a:t>
            </a:r>
            <a:r>
              <a:rPr lang="en-GB" dirty="0">
                <a:effectLst/>
                <a:latin typeface="+mn-lt"/>
              </a:rPr>
              <a:t> was by arranged by high level German military officers to murder Hitler and then take the control of the Nazi government. Rommel was not involved in the bombing due to him being France recovering from injures educed 3 day prior. </a:t>
            </a:r>
          </a:p>
          <a:p>
            <a:endParaRPr lang="en-GB" dirty="0">
              <a:effectLst/>
              <a:latin typeface="+mn-lt"/>
            </a:endParaRPr>
          </a:p>
          <a:p>
            <a:r>
              <a:rPr lang="en-GB" dirty="0">
                <a:effectLst/>
                <a:latin typeface="+mn-lt"/>
              </a:rPr>
              <a:t>Hitler survived this attack and believed that Rommel was involved due to him taking a stand against the Nazis.</a:t>
            </a:r>
          </a:p>
          <a:p>
            <a:endParaRPr lang="en-GB" dirty="0">
              <a:effectLst/>
              <a:latin typeface="+mn-lt"/>
            </a:endParaRPr>
          </a:p>
          <a:p>
            <a:r>
              <a:rPr lang="en-GB" dirty="0">
                <a:effectLst/>
                <a:latin typeface="+mn-lt"/>
              </a:rPr>
              <a:t>On 14 October 1944 Rommel was greeted by 2 Nazi Generals sent by Adolf Hitler who came to given two possibly possibilities. </a:t>
            </a:r>
          </a:p>
          <a:p>
            <a:r>
              <a:rPr lang="en-GB" dirty="0">
                <a:effectLst/>
                <a:latin typeface="+mn-lt"/>
              </a:rPr>
              <a:t>Hitler believed that Rommel was a co-conspirator of the von </a:t>
            </a:r>
            <a:r>
              <a:rPr lang="en-GB" dirty="0" err="1">
                <a:effectLst/>
                <a:latin typeface="+mn-lt"/>
              </a:rPr>
              <a:t>Stauffenberg</a:t>
            </a:r>
            <a:r>
              <a:rPr lang="en-GB" dirty="0">
                <a:effectLst/>
                <a:latin typeface="+mn-lt"/>
              </a:rPr>
              <a:t> Bomb Plot (Ref) of 20 July, which was an attempt on Hitler life and overthrow of the Nazi Government. </a:t>
            </a:r>
          </a:p>
          <a:p>
            <a:endParaRPr lang="en-GB" dirty="0">
              <a:effectLst/>
              <a:latin typeface="+mn-lt"/>
            </a:endParaRPr>
          </a:p>
          <a:p>
            <a:r>
              <a:rPr lang="en-GB" dirty="0">
                <a:effectLst/>
                <a:latin typeface="+mn-lt"/>
              </a:rPr>
              <a:t>He was given the choice of a public trial for treason or cyanide. </a:t>
            </a:r>
          </a:p>
          <a:p>
            <a:endParaRPr lang="en-GB" dirty="0">
              <a:effectLst/>
              <a:latin typeface="+mn-lt"/>
            </a:endParaRPr>
          </a:p>
          <a:p>
            <a:r>
              <a:rPr lang="en-GB" dirty="0">
                <a:effectLst/>
                <a:latin typeface="+mn-lt"/>
              </a:rPr>
              <a:t>Rommel decided to commit suicide by cyanide to end his life rather than the Nazi’s taking it for him or the lives of his family.* </a:t>
            </a:r>
          </a:p>
          <a:p>
            <a:endParaRPr lang="en-GB" dirty="0">
              <a:effectLst/>
              <a:latin typeface="+mn-lt"/>
            </a:endParaRPr>
          </a:p>
          <a:p>
            <a:r>
              <a:rPr lang="en-GB" dirty="0">
                <a:effectLst/>
                <a:latin typeface="+mn-lt"/>
              </a:rPr>
              <a:t>4 days later, Rommel was given a state funeral and buried with full military honours.</a:t>
            </a:r>
            <a:endParaRPr lang="en-US" dirty="0">
              <a:latin typeface="+mn-lt"/>
            </a:endParaRPr>
          </a:p>
        </p:txBody>
      </p:sp>
      <p:sp>
        <p:nvSpPr>
          <p:cNvPr id="4" name="Slide Number Placeholder 3"/>
          <p:cNvSpPr>
            <a:spLocks noGrp="1"/>
          </p:cNvSpPr>
          <p:nvPr>
            <p:ph type="sldNum" sz="quarter" idx="5"/>
          </p:nvPr>
        </p:nvSpPr>
        <p:spPr/>
        <p:txBody>
          <a:bodyPr/>
          <a:lstStyle/>
          <a:p>
            <a:fld id="{E4678FC9-9086-42E9-9B0F-0195C142CDEB}" type="slidenum">
              <a:rPr lang="en-US" smtClean="0"/>
              <a:t>6</a:t>
            </a:fld>
            <a:endParaRPr lang="en-US" dirty="0"/>
          </a:p>
        </p:txBody>
      </p:sp>
    </p:spTree>
    <p:extLst>
      <p:ext uri="{BB962C8B-B14F-4D97-AF65-F5344CB8AC3E}">
        <p14:creationId xmlns:p14="http://schemas.microsoft.com/office/powerpoint/2010/main" val="1141130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Who knows what would have happened to Rommel if Operation </a:t>
            </a:r>
            <a:r>
              <a:rPr lang="en-US" dirty="0" err="1"/>
              <a:t>Valkirye</a:t>
            </a:r>
            <a:r>
              <a:rPr lang="en-US" dirty="0"/>
              <a:t> had successfully happened? Would Rommel survive the war? Very likely. He despised Hitler for his mass killings in the East for months before his death. For someone devoted to a cause, it is crazy that he flicked and refused to be a part of it even if was for a ‘better Germany’. Historians believe that he was more devoted to his career than Nazism itself.</a:t>
            </a:r>
          </a:p>
          <a:p>
            <a:endParaRPr lang="en-US" dirty="0"/>
          </a:p>
          <a:p>
            <a:r>
              <a:rPr lang="en-US" dirty="0"/>
              <a:t>Rommel’s ambition for success and his confidence in his military tactics and strategies helped plan his route around the World fighting the Allies. Always leading from the front allowed him to understand situations and environments his men were going through and experiencing, and his gift of leadership showed promise of a great career. His qualities were admired by soldiers and officials alike. </a:t>
            </a:r>
          </a:p>
          <a:p>
            <a:endParaRPr lang="en-US" dirty="0"/>
          </a:p>
          <a:p>
            <a:r>
              <a:rPr lang="en-US" dirty="0"/>
              <a:t>Today, Rommel is known for his successes in North Africa and is also celebrated in Germany.*</a:t>
            </a:r>
          </a:p>
        </p:txBody>
      </p:sp>
      <p:sp>
        <p:nvSpPr>
          <p:cNvPr id="4" name="Slide Number Placeholder 3"/>
          <p:cNvSpPr>
            <a:spLocks noGrp="1"/>
          </p:cNvSpPr>
          <p:nvPr>
            <p:ph type="sldNum" sz="quarter" idx="5"/>
          </p:nvPr>
        </p:nvSpPr>
        <p:spPr/>
        <p:txBody>
          <a:bodyPr/>
          <a:lstStyle/>
          <a:p>
            <a:fld id="{E4678FC9-9086-42E9-9B0F-0195C142CDEB}" type="slidenum">
              <a:rPr lang="en-US" smtClean="0"/>
              <a:t>7</a:t>
            </a:fld>
            <a:endParaRPr lang="en-US" dirty="0"/>
          </a:p>
        </p:txBody>
      </p:sp>
    </p:spTree>
    <p:extLst>
      <p:ext uri="{BB962C8B-B14F-4D97-AF65-F5344CB8AC3E}">
        <p14:creationId xmlns:p14="http://schemas.microsoft.com/office/powerpoint/2010/main" val="2666379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list</a:t>
            </a:r>
          </a:p>
          <a:p>
            <a:endParaRPr lang="en-GB" dirty="0"/>
          </a:p>
          <a:p>
            <a:r>
              <a:rPr lang="en-GB" dirty="0"/>
              <a:t>Page 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1 –</a:t>
            </a:r>
            <a:r>
              <a:rPr lang="en-GB" dirty="0">
                <a:effectLst/>
                <a:latin typeface="Helvetica Neue" panose="02000503000000020004" pitchFamily="2" charset="0"/>
              </a:rPr>
              <a:t> Getty Images/</a:t>
            </a:r>
            <a:r>
              <a:rPr lang="en-GB" dirty="0" err="1">
                <a:effectLst/>
                <a:latin typeface="Helvetica Neue" panose="02000503000000020004" pitchFamily="2" charset="0"/>
              </a:rPr>
              <a:t>Hulton</a:t>
            </a:r>
            <a:r>
              <a:rPr lang="en-GB" dirty="0">
                <a:effectLst/>
                <a:latin typeface="Helvetica Neue" panose="02000503000000020004" pitchFamily="2" charset="0"/>
              </a:rPr>
              <a:t> Archive (Owner) &lt;</a:t>
            </a:r>
            <a:r>
              <a:rPr lang="en-GB" dirty="0"/>
              <a:t>https://</a:t>
            </a:r>
            <a:r>
              <a:rPr lang="en-GB" dirty="0" err="1"/>
              <a:t>www.google.co.uk</a:t>
            </a:r>
            <a:r>
              <a:rPr lang="en-GB" dirty="0"/>
              <a:t>/</a:t>
            </a:r>
            <a:r>
              <a:rPr lang="en-GB" dirty="0" err="1"/>
              <a:t>url?sa</a:t>
            </a:r>
            <a:r>
              <a:rPr lang="en-GB" dirty="0"/>
              <a:t>=</a:t>
            </a:r>
            <a:r>
              <a:rPr lang="en-GB" dirty="0" err="1"/>
              <a:t>i&amp;url</a:t>
            </a:r>
            <a:r>
              <a:rPr lang="en-GB" dirty="0"/>
              <a:t>=http%3A%2F%2Ft3.gstatic.com%2Flicensed-image%3Fq%3Dtbn%3AANd9GcQEo9lr7nfmoMMYFvdwtrCCSQEmMlbY3krdSnkFPhVFq_aFxmuq_hrDoGgxPRCmLh7z&amp;psig=AOvVaw1PWsbfUrQ90ejPHeasMQOc&amp;ust=1669987555565000&amp;source=</a:t>
            </a:r>
            <a:r>
              <a:rPr lang="en-GB" dirty="0" err="1"/>
              <a:t>images&amp;cd</a:t>
            </a:r>
            <a:r>
              <a:rPr lang="en-GB" dirty="0"/>
              <a:t>=</a:t>
            </a:r>
            <a:r>
              <a:rPr lang="en-GB" dirty="0" err="1"/>
              <a:t>vfe&amp;ved</a:t>
            </a:r>
            <a:r>
              <a:rPr lang="en-GB" dirty="0"/>
              <a:t>=0CAkQjhxqFwoTCJCHzM_C2PsCFQAAAAAdAAAAABAE</a:t>
            </a:r>
            <a:r>
              <a:rPr lang="en-GB" dirty="0">
                <a:effectLst/>
                <a:latin typeface="Helvetica Neue" panose="02000503000000020004" pitchFamily="2" charset="0"/>
              </a:rPr>
              <a:t>&gt; [accessed 05 December 2022].</a:t>
            </a:r>
            <a:endParaRPr lang="en-GB" dirty="0"/>
          </a:p>
          <a:p>
            <a:endParaRPr lang="en-GB" dirty="0"/>
          </a:p>
          <a:p>
            <a:r>
              <a:rPr lang="en-GB" dirty="0"/>
              <a:t>Page 4:</a:t>
            </a:r>
          </a:p>
          <a:p>
            <a:r>
              <a:rPr lang="en-GB" dirty="0"/>
              <a:t>Rommel Image 2 – German Federal Archives (Owner), </a:t>
            </a:r>
            <a:r>
              <a:rPr lang="en-GB" b="0" i="1" u="none" strike="noStrike" dirty="0">
                <a:solidFill>
                  <a:srgbClr val="202122"/>
                </a:solidFill>
                <a:effectLst/>
                <a:latin typeface="Arial" panose="020B0604020202020204" pitchFamily="34" charset="0"/>
              </a:rPr>
              <a:t>’Erwin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/wiki/File:Bundesarchiv_Bild_146-1985-013-07,_Erwin_Rommel.jpg&gt; [accessed 09 December 2022].</a:t>
            </a:r>
            <a:endParaRPr lang="en-GB" b="0" i="1" dirty="0"/>
          </a:p>
          <a:p>
            <a:endParaRPr lang="en-GB" dirty="0"/>
          </a:p>
          <a:p>
            <a:r>
              <a:rPr lang="en-GB" dirty="0"/>
              <a:t>Rommel Image 3 (1917) –Author (Unknown), ‘Erwin Rommel’</a:t>
            </a:r>
          </a:p>
          <a:p>
            <a:r>
              <a:rPr lang="en-GB" dirty="0"/>
              <a:t>&lt;https://</a:t>
            </a:r>
            <a:r>
              <a:rPr lang="en-GB" dirty="0" err="1"/>
              <a:t>commons.wikimedia.org</a:t>
            </a:r>
            <a:r>
              <a:rPr lang="en-GB" dirty="0"/>
              <a:t>/wiki/</a:t>
            </a:r>
            <a:r>
              <a:rPr lang="en-GB" dirty="0" err="1"/>
              <a:t>File:Erwin_Rommel.jpg</a:t>
            </a:r>
            <a:r>
              <a:rPr lang="en-GB" dirty="0"/>
              <a:t>&gt; [accessed 09 December 2022] .</a:t>
            </a:r>
          </a:p>
          <a:p>
            <a:endParaRPr lang="en-GB" dirty="0"/>
          </a:p>
          <a:p>
            <a:r>
              <a:rPr lang="en-GB" dirty="0"/>
              <a:t>Page 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4- – German Federal Archives (Owner), </a:t>
            </a:r>
            <a:r>
              <a:rPr lang="en-GB" b="0" i="1" u="none" strike="noStrike" dirty="0">
                <a:solidFill>
                  <a:srgbClr val="202122"/>
                </a:solidFill>
                <a:effectLst/>
                <a:latin typeface="Arial" panose="020B0604020202020204" pitchFamily="34" charset="0"/>
              </a:rPr>
              <a:t>’'</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/wiki/File:Bundesarchiv_Bild_146-1979-021-04,_Nordafrika,_Erwin_Rommel.jpg&gt; [accessed 09 December 2022].</a:t>
            </a:r>
            <a:endParaRPr lang="en-GB" b="0" i="1"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5 - </a:t>
            </a:r>
            <a:r>
              <a:rPr lang="en-GB" b="0" i="0" u="none" strike="noStrike" dirty="0">
                <a:solidFill>
                  <a:srgbClr val="202122"/>
                </a:solidFill>
                <a:effectLst/>
                <a:latin typeface="Arial" panose="020B0604020202020204" pitchFamily="34" charset="0"/>
              </a:rPr>
              <a:t>Ernst A. Zwilling, (photographer), ‘</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a:t>
            </a:r>
            <a:r>
              <a:rPr lang="en-GB" b="0" i="1" u="none" strike="noStrike" dirty="0" err="1">
                <a:solidFill>
                  <a:srgbClr val="202122"/>
                </a:solidFill>
                <a:effectLst/>
                <a:latin typeface="Arial" panose="020B0604020202020204" pitchFamily="34" charset="0"/>
              </a:rPr>
              <a:t>Generalfeldmarschall</a:t>
            </a:r>
            <a:r>
              <a:rPr lang="en-GB" b="0" i="1" u="none" strike="noStrike" dirty="0">
                <a:solidFill>
                  <a:srgbClr val="202122"/>
                </a:solidFill>
                <a:effectLst/>
                <a:latin typeface="Arial" panose="020B0604020202020204" pitchFamily="34" charset="0"/>
              </a:rPr>
              <a:t> 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/wiki/File:Bundesarchiv_Bild_146-1977-018-11A,_Nordafrika,_Generalfeldmarschall_Erwin_Rommel.jpg&gt;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strike="noStrike" dirty="0">
              <a:solidFill>
                <a:srgbClr val="2021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strike="noStrike" dirty="0">
                <a:solidFill>
                  <a:srgbClr val="202122"/>
                </a:solidFill>
                <a:effectLst/>
                <a:latin typeface="Arial" panose="020B0604020202020204" pitchFamily="34" charset="0"/>
              </a:rPr>
              <a:t>Rommel Image 6 </a:t>
            </a:r>
            <a:r>
              <a:rPr lang="en-GB" dirty="0"/>
              <a:t>– German Federal Archives (Owner), </a:t>
            </a:r>
            <a:r>
              <a:rPr lang="en-GB" b="0" i="1" u="none" strike="noStrike" dirty="0">
                <a:solidFill>
                  <a:srgbClr val="202122"/>
                </a:solidFill>
                <a:effectLst/>
                <a:latin typeface="Arial" panose="020B0604020202020204" pitchFamily="34" charset="0"/>
              </a:rPr>
              <a:t>’Erwin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/wiki/File:Bundesarchiv_Bild_146-1977-018-13A,_Erwin_Rommel.jpg&gt;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strike="noStrike" dirty="0">
                <a:solidFill>
                  <a:srgbClr val="202122"/>
                </a:solidFill>
                <a:effectLst/>
                <a:latin typeface="Arial" panose="020B0604020202020204" pitchFamily="34" charset="0"/>
              </a:rPr>
              <a:t>Rommel Image 6 </a:t>
            </a:r>
            <a:r>
              <a:rPr lang="en-GB" dirty="0"/>
              <a:t>– German Federal Archives (Owner),</a:t>
            </a:r>
            <a:r>
              <a:rPr lang="en-GB" b="0" i="1" dirty="0"/>
              <a:t>’</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Rommel </a:t>
            </a:r>
            <a:r>
              <a:rPr lang="en-GB" b="0" i="1" u="none" strike="noStrike" dirty="0" err="1">
                <a:solidFill>
                  <a:srgbClr val="202122"/>
                </a:solidFill>
                <a:effectLst/>
                <a:latin typeface="Arial" panose="020B0604020202020204" pitchFamily="34" charset="0"/>
              </a:rPr>
              <a:t>im</a:t>
            </a:r>
            <a:r>
              <a:rPr lang="en-GB" b="0" i="1" u="none" strike="noStrike" dirty="0">
                <a:solidFill>
                  <a:srgbClr val="202122"/>
                </a:solidFill>
                <a:effectLst/>
                <a:latin typeface="Arial" panose="020B0604020202020204" pitchFamily="34" charset="0"/>
              </a:rPr>
              <a:t> </a:t>
            </a:r>
            <a:r>
              <a:rPr lang="en-GB" b="0" i="1" u="none" strike="noStrike" dirty="0" err="1">
                <a:solidFill>
                  <a:srgbClr val="202122"/>
                </a:solidFill>
                <a:effectLst/>
                <a:latin typeface="Arial" panose="020B0604020202020204" pitchFamily="34" charset="0"/>
              </a:rPr>
              <a:t>Befehlsfahrzeug</a:t>
            </a:r>
            <a:r>
              <a:rPr lang="en-GB" b="0" i="1" u="none" strike="noStrike" dirty="0">
                <a:solidFill>
                  <a:srgbClr val="202122"/>
                </a:solidFill>
                <a:effectLst/>
                <a:latin typeface="Arial" panose="020B0604020202020204" pitchFamily="34" charset="0"/>
              </a:rPr>
              <a:t> </a:t>
            </a:r>
            <a:r>
              <a:rPr lang="en-GB" b="1" i="0" u="none" strike="noStrike" dirty="0">
                <a:solidFill>
                  <a:srgbClr val="202122"/>
                </a:solidFill>
                <a:effectLst/>
                <a:latin typeface="Arial" panose="020B0604020202020204" pitchFamily="34" charset="0"/>
              </a:rPr>
              <a:t>"Greif”’ </a:t>
            </a:r>
            <a:r>
              <a:rPr lang="en-GB" b="0" i="1" u="none" strike="noStrike" dirty="0">
                <a:solidFill>
                  <a:srgbClr val="202122"/>
                </a:solidFill>
                <a:effectLst/>
                <a:latin typeface="Arial" panose="020B0604020202020204" pitchFamily="34" charset="0"/>
              </a:rPr>
              <a:t>&lt;https://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/wiki/File:Bundesarchiv_Bild_101I-784-0249-04A,_Nordafrika,_Rommel_im_Befehlsfahrzeug_%22Greif%22.jpg&gt;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Afrika Korps – Fred the Oyster (Owner) </a:t>
            </a:r>
            <a:r>
              <a:rPr lang="en-GB" b="0" i="0" dirty="0"/>
              <a:t>‘</a:t>
            </a:r>
            <a:r>
              <a:rPr lang="en-GB" b="0" i="0" u="none" strike="noStrike" dirty="0">
                <a:solidFill>
                  <a:srgbClr val="202122"/>
                </a:solidFill>
                <a:effectLst/>
                <a:latin typeface="Arial" panose="020B0604020202020204" pitchFamily="34" charset="0"/>
              </a:rPr>
              <a:t>Afrika Korps emblem’ &lt;https://</a:t>
            </a:r>
            <a:r>
              <a:rPr lang="en-GB" b="0" i="0" u="none" strike="noStrike" dirty="0" err="1">
                <a:solidFill>
                  <a:srgbClr val="202122"/>
                </a:solidFill>
                <a:effectLst/>
                <a:latin typeface="Arial" panose="020B0604020202020204" pitchFamily="34" charset="0"/>
              </a:rPr>
              <a:t>commons.wikimedia.org</a:t>
            </a:r>
            <a:r>
              <a:rPr lang="en-GB" b="0" i="0" u="none" strike="noStrike" dirty="0">
                <a:solidFill>
                  <a:srgbClr val="202122"/>
                </a:solidFill>
                <a:effectLst/>
                <a:latin typeface="Arial" panose="020B0604020202020204" pitchFamily="34" charset="0"/>
              </a:rPr>
              <a:t>/wiki/</a:t>
            </a:r>
            <a:r>
              <a:rPr lang="en-GB" b="0" i="0" u="none" strike="noStrike" dirty="0" err="1">
                <a:solidFill>
                  <a:srgbClr val="202122"/>
                </a:solidFill>
                <a:effectLst/>
                <a:latin typeface="Arial" panose="020B0604020202020204" pitchFamily="34" charset="0"/>
              </a:rPr>
              <a:t>File:Afrika_Korps_emblem.svg</a:t>
            </a:r>
            <a:r>
              <a:rPr lang="en-GB" b="0" i="0" u="none" strike="noStrike" dirty="0">
                <a:solidFill>
                  <a:srgbClr val="202122"/>
                </a:solidFill>
                <a:effectLst/>
                <a:latin typeface="Arial" panose="020B0604020202020204" pitchFamily="34" charset="0"/>
              </a:rPr>
              <a:t>&gt; [accessed 11 December 2022].</a:t>
            </a:r>
            <a:endParaRPr lang="en-GB" b="0" i="0" dirty="0"/>
          </a:p>
          <a:p>
            <a:endParaRPr lang="en-GB" b="0" i="1"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4678FC9-9086-42E9-9B0F-0195C142CDEB}" type="slidenum">
              <a:rPr lang="en-US" smtClean="0"/>
              <a:t>8</a:t>
            </a:fld>
            <a:endParaRPr lang="en-US" dirty="0"/>
          </a:p>
        </p:txBody>
      </p:sp>
    </p:spTree>
    <p:extLst>
      <p:ext uri="{BB962C8B-B14F-4D97-AF65-F5344CB8AC3E}">
        <p14:creationId xmlns:p14="http://schemas.microsoft.com/office/powerpoint/2010/main" val="1196499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list</a:t>
            </a:r>
          </a:p>
          <a:p>
            <a:endParaRPr lang="en-GB" dirty="0"/>
          </a:p>
          <a:p>
            <a:r>
              <a:rPr lang="en-GB" dirty="0"/>
              <a:t>Page 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1 –</a:t>
            </a:r>
            <a:r>
              <a:rPr lang="en-GB" dirty="0">
                <a:effectLst/>
                <a:latin typeface="Helvetica Neue" panose="02000503000000020004" pitchFamily="2" charset="0"/>
              </a:rPr>
              <a:t> Getty Images/</a:t>
            </a:r>
            <a:r>
              <a:rPr lang="en-GB" dirty="0" err="1">
                <a:effectLst/>
                <a:latin typeface="Helvetica Neue" panose="02000503000000020004" pitchFamily="2" charset="0"/>
              </a:rPr>
              <a:t>Hulton</a:t>
            </a:r>
            <a:r>
              <a:rPr lang="en-GB" dirty="0">
                <a:effectLst/>
                <a:latin typeface="Helvetica Neue" panose="02000503000000020004" pitchFamily="2" charset="0"/>
              </a:rPr>
              <a:t> Archive (Owner) &lt;</a:t>
            </a:r>
            <a:r>
              <a:rPr lang="en-GB" dirty="0"/>
              <a:t>https://</a:t>
            </a:r>
            <a:r>
              <a:rPr lang="en-GB" dirty="0" err="1"/>
              <a:t>www.google.co.uk</a:t>
            </a:r>
            <a:r>
              <a:rPr lang="en-GB" dirty="0"/>
              <a:t>/</a:t>
            </a:r>
            <a:r>
              <a:rPr lang="en-GB" dirty="0" err="1"/>
              <a:t>url?sa</a:t>
            </a:r>
            <a:r>
              <a:rPr lang="en-GB" dirty="0"/>
              <a:t>=</a:t>
            </a:r>
            <a:r>
              <a:rPr lang="en-GB" dirty="0" err="1"/>
              <a:t>i&amp;url</a:t>
            </a:r>
            <a:r>
              <a:rPr lang="en-GB" dirty="0"/>
              <a:t>=http%3A%2F%2Ft3.gstatic.com%2Flicensed-image%3Fq%3Dtbn%3AANd9GcQEo9lr7nfmoMMYFvdwtrCCSQEmMlbY3krdSnkFPhVFq_aFxmuq_hrDoGgxPRCmLh7z&amp;psig=AOvVaw1PWsbfUrQ90ejPHeasMQOc&amp;ust=1669987555565000&amp;source=</a:t>
            </a:r>
            <a:r>
              <a:rPr lang="en-GB" dirty="0" err="1"/>
              <a:t>images&amp;cd</a:t>
            </a:r>
            <a:r>
              <a:rPr lang="en-GB" dirty="0"/>
              <a:t>=</a:t>
            </a:r>
            <a:r>
              <a:rPr lang="en-GB" dirty="0" err="1"/>
              <a:t>vfe&amp;ved</a:t>
            </a:r>
            <a:r>
              <a:rPr lang="en-GB" dirty="0"/>
              <a:t>=0CAkQjhxqFwoTCJCHzM_C2PsCFQAAAAAdAAAAABAE</a:t>
            </a:r>
            <a:r>
              <a:rPr lang="en-GB" dirty="0">
                <a:effectLst/>
                <a:latin typeface="Helvetica Neue" panose="02000503000000020004" pitchFamily="2" charset="0"/>
              </a:rPr>
              <a:t>&gt; [accessed 05 December 2022].</a:t>
            </a:r>
            <a:endParaRPr lang="en-GB" dirty="0"/>
          </a:p>
          <a:p>
            <a:endParaRPr lang="en-GB" dirty="0"/>
          </a:p>
          <a:p>
            <a:r>
              <a:rPr lang="en-GB" dirty="0"/>
              <a:t>Page 4:</a:t>
            </a:r>
          </a:p>
          <a:p>
            <a:r>
              <a:rPr lang="en-GB" dirty="0"/>
              <a:t>Rommel Image 2 – German Federal Archives (Owner), </a:t>
            </a:r>
            <a:r>
              <a:rPr lang="en-GB" b="0" i="1" u="none" strike="noStrike" dirty="0">
                <a:solidFill>
                  <a:srgbClr val="202122"/>
                </a:solidFill>
                <a:effectLst/>
                <a:latin typeface="Arial" panose="020B0604020202020204" pitchFamily="34" charset="0"/>
              </a:rPr>
              <a:t>’Erwin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/wiki/File:Bundesarchiv_Bild_146-1985-013-07,_Erwin_Rommel.jpg&gt; [accessed 09 December 2022].</a:t>
            </a:r>
            <a:endParaRPr lang="en-GB" b="0" i="1" dirty="0"/>
          </a:p>
          <a:p>
            <a:endParaRPr lang="en-GB" dirty="0"/>
          </a:p>
          <a:p>
            <a:r>
              <a:rPr lang="en-GB" dirty="0"/>
              <a:t>Rommel Image 3 (1917) –Author (Unknown), ‘Erwin Rommel’</a:t>
            </a:r>
          </a:p>
          <a:p>
            <a:r>
              <a:rPr lang="en-GB" dirty="0"/>
              <a:t>&lt;https://</a:t>
            </a:r>
            <a:r>
              <a:rPr lang="en-GB" dirty="0" err="1"/>
              <a:t>commons.wikimedia.org</a:t>
            </a:r>
            <a:r>
              <a:rPr lang="en-GB" dirty="0"/>
              <a:t>/wiki/</a:t>
            </a:r>
            <a:r>
              <a:rPr lang="en-GB" dirty="0" err="1"/>
              <a:t>File:Erwin_Rommel.jpg</a:t>
            </a:r>
            <a:r>
              <a:rPr lang="en-GB" dirty="0"/>
              <a:t>&gt; [accessed 09 December 2022] .</a:t>
            </a:r>
          </a:p>
          <a:p>
            <a:endParaRPr lang="en-GB" dirty="0"/>
          </a:p>
          <a:p>
            <a:r>
              <a:rPr lang="en-GB" dirty="0"/>
              <a:t>Page 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4- – German Federal Archives (Owner), </a:t>
            </a:r>
            <a:r>
              <a:rPr lang="en-GB" b="0" i="1" u="none" strike="noStrike" dirty="0">
                <a:solidFill>
                  <a:srgbClr val="202122"/>
                </a:solidFill>
                <a:effectLst/>
                <a:latin typeface="Arial" panose="020B0604020202020204" pitchFamily="34" charset="0"/>
              </a:rPr>
              <a:t>’'</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/wiki/File:Bundesarchiv_Bild_146-1979-021-04,_Nordafrika,_Erwin_Rommel.jpg&gt; [accessed 09 December 2022].</a:t>
            </a:r>
            <a:endParaRPr lang="en-GB" b="0" i="1"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Rommel Image 5 - </a:t>
            </a:r>
            <a:r>
              <a:rPr lang="en-GB" b="0" i="0" u="none" strike="noStrike" dirty="0">
                <a:solidFill>
                  <a:srgbClr val="202122"/>
                </a:solidFill>
                <a:effectLst/>
                <a:latin typeface="Arial" panose="020B0604020202020204" pitchFamily="34" charset="0"/>
              </a:rPr>
              <a:t>Ernst A. Zwilling, (photographer), ‘</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a:t>
            </a:r>
            <a:r>
              <a:rPr lang="en-GB" b="0" i="1" u="none" strike="noStrike" dirty="0" err="1">
                <a:solidFill>
                  <a:srgbClr val="202122"/>
                </a:solidFill>
                <a:effectLst/>
                <a:latin typeface="Arial" panose="020B0604020202020204" pitchFamily="34" charset="0"/>
              </a:rPr>
              <a:t>Generalfeldmarschall</a:t>
            </a:r>
            <a:r>
              <a:rPr lang="en-GB" b="0" i="1" u="none" strike="noStrike" dirty="0">
                <a:solidFill>
                  <a:srgbClr val="202122"/>
                </a:solidFill>
                <a:effectLst/>
                <a:latin typeface="Arial" panose="020B0604020202020204" pitchFamily="34" charset="0"/>
              </a:rPr>
              <a:t> 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/wiki/File:Bundesarchiv_Bild_146-1977-018-11A,_Nordafrika,_Generalfeldmarschall_Erwin_Rommel.jpg&gt;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strike="noStrike" dirty="0">
              <a:solidFill>
                <a:srgbClr val="2021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strike="noStrike" dirty="0">
                <a:solidFill>
                  <a:srgbClr val="202122"/>
                </a:solidFill>
                <a:effectLst/>
                <a:latin typeface="Arial" panose="020B0604020202020204" pitchFamily="34" charset="0"/>
              </a:rPr>
              <a:t>Rommel Image 6 </a:t>
            </a:r>
            <a:r>
              <a:rPr lang="en-GB" dirty="0"/>
              <a:t>– German Federal Archives (Owner), </a:t>
            </a:r>
            <a:r>
              <a:rPr lang="en-GB" b="0" i="1" u="none" strike="noStrike" dirty="0">
                <a:solidFill>
                  <a:srgbClr val="202122"/>
                </a:solidFill>
                <a:effectLst/>
                <a:latin typeface="Arial" panose="020B0604020202020204" pitchFamily="34" charset="0"/>
              </a:rPr>
              <a:t>’Erwin Rommel’, &lt;https://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/wiki/File:Bundesarchiv_Bild_146-1977-018-13A,_Erwin_Rommel.jpg&gt;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strike="noStrike" dirty="0">
                <a:solidFill>
                  <a:srgbClr val="202122"/>
                </a:solidFill>
                <a:effectLst/>
                <a:latin typeface="Arial" panose="020B0604020202020204" pitchFamily="34" charset="0"/>
              </a:rPr>
              <a:t>Rommel Image 6 </a:t>
            </a:r>
            <a:r>
              <a:rPr lang="en-GB" dirty="0"/>
              <a:t>– German Federal Archives (Owner),</a:t>
            </a:r>
            <a:r>
              <a:rPr lang="en-GB" b="0" i="1" dirty="0"/>
              <a:t>’</a:t>
            </a:r>
            <a:r>
              <a:rPr lang="en-GB" b="0" i="1" u="none" strike="noStrike" dirty="0" err="1">
                <a:solidFill>
                  <a:srgbClr val="202122"/>
                </a:solidFill>
                <a:effectLst/>
                <a:latin typeface="Arial" panose="020B0604020202020204" pitchFamily="34" charset="0"/>
              </a:rPr>
              <a:t>Nordafrika</a:t>
            </a:r>
            <a:r>
              <a:rPr lang="en-GB" b="0" i="1" u="none" strike="noStrike" dirty="0">
                <a:solidFill>
                  <a:srgbClr val="202122"/>
                </a:solidFill>
                <a:effectLst/>
                <a:latin typeface="Arial" panose="020B0604020202020204" pitchFamily="34" charset="0"/>
              </a:rPr>
              <a:t>, Rommel </a:t>
            </a:r>
            <a:r>
              <a:rPr lang="en-GB" b="0" i="1" u="none" strike="noStrike" dirty="0" err="1">
                <a:solidFill>
                  <a:srgbClr val="202122"/>
                </a:solidFill>
                <a:effectLst/>
                <a:latin typeface="Arial" panose="020B0604020202020204" pitchFamily="34" charset="0"/>
              </a:rPr>
              <a:t>im</a:t>
            </a:r>
            <a:r>
              <a:rPr lang="en-GB" b="0" i="1" u="none" strike="noStrike" dirty="0">
                <a:solidFill>
                  <a:srgbClr val="202122"/>
                </a:solidFill>
                <a:effectLst/>
                <a:latin typeface="Arial" panose="020B0604020202020204" pitchFamily="34" charset="0"/>
              </a:rPr>
              <a:t> </a:t>
            </a:r>
            <a:r>
              <a:rPr lang="en-GB" b="0" i="1" u="none" strike="noStrike" dirty="0" err="1">
                <a:solidFill>
                  <a:srgbClr val="202122"/>
                </a:solidFill>
                <a:effectLst/>
                <a:latin typeface="Arial" panose="020B0604020202020204" pitchFamily="34" charset="0"/>
              </a:rPr>
              <a:t>Befehlsfahrzeug</a:t>
            </a:r>
            <a:r>
              <a:rPr lang="en-GB" b="0" i="1" u="none" strike="noStrike" dirty="0">
                <a:solidFill>
                  <a:srgbClr val="202122"/>
                </a:solidFill>
                <a:effectLst/>
                <a:latin typeface="Arial" panose="020B0604020202020204" pitchFamily="34" charset="0"/>
              </a:rPr>
              <a:t> </a:t>
            </a:r>
            <a:r>
              <a:rPr lang="en-GB" b="1" i="0" u="none" strike="noStrike" dirty="0">
                <a:solidFill>
                  <a:srgbClr val="202122"/>
                </a:solidFill>
                <a:effectLst/>
                <a:latin typeface="Arial" panose="020B0604020202020204" pitchFamily="34" charset="0"/>
              </a:rPr>
              <a:t>"Greif”’ </a:t>
            </a:r>
            <a:r>
              <a:rPr lang="en-GB" b="0" i="1" u="none" strike="noStrike" dirty="0">
                <a:solidFill>
                  <a:srgbClr val="202122"/>
                </a:solidFill>
                <a:effectLst/>
                <a:latin typeface="Arial" panose="020B0604020202020204" pitchFamily="34" charset="0"/>
              </a:rPr>
              <a:t>&lt;https://</a:t>
            </a:r>
            <a:r>
              <a:rPr lang="en-GB" b="0" i="1" u="none" strike="noStrike" dirty="0" err="1">
                <a:solidFill>
                  <a:srgbClr val="202122"/>
                </a:solidFill>
                <a:effectLst/>
                <a:latin typeface="Arial" panose="020B0604020202020204" pitchFamily="34" charset="0"/>
              </a:rPr>
              <a:t>commons.wikimedia.org</a:t>
            </a:r>
            <a:r>
              <a:rPr lang="en-GB" b="0" i="1" u="none" strike="noStrike" dirty="0">
                <a:solidFill>
                  <a:srgbClr val="202122"/>
                </a:solidFill>
                <a:effectLst/>
                <a:latin typeface="Arial" panose="020B0604020202020204" pitchFamily="34" charset="0"/>
              </a:rPr>
              <a:t>/wiki/File:Bundesarchiv_Bild_101I-784-0249-04A,_Nordafrika,_Rommel_im_Befehlsfahrzeug_%22Greif%22.jpg&gt; [accessed 09 December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Afrika Korps – Fred the Oyster (Owner) </a:t>
            </a:r>
            <a:r>
              <a:rPr lang="en-GB" b="0" i="0" dirty="0"/>
              <a:t>‘</a:t>
            </a:r>
            <a:r>
              <a:rPr lang="en-GB" b="0" i="0" u="none" strike="noStrike" dirty="0">
                <a:solidFill>
                  <a:srgbClr val="202122"/>
                </a:solidFill>
                <a:effectLst/>
                <a:latin typeface="Arial" panose="020B0604020202020204" pitchFamily="34" charset="0"/>
              </a:rPr>
              <a:t>Afrika Korps emblem’ &lt;https://</a:t>
            </a:r>
            <a:r>
              <a:rPr lang="en-GB" b="0" i="0" u="none" strike="noStrike" dirty="0" err="1">
                <a:solidFill>
                  <a:srgbClr val="202122"/>
                </a:solidFill>
                <a:effectLst/>
                <a:latin typeface="Arial" panose="020B0604020202020204" pitchFamily="34" charset="0"/>
              </a:rPr>
              <a:t>commons.wikimedia.org</a:t>
            </a:r>
            <a:r>
              <a:rPr lang="en-GB" b="0" i="0" u="none" strike="noStrike" dirty="0">
                <a:solidFill>
                  <a:srgbClr val="202122"/>
                </a:solidFill>
                <a:effectLst/>
                <a:latin typeface="Arial" panose="020B0604020202020204" pitchFamily="34" charset="0"/>
              </a:rPr>
              <a:t>/wiki/</a:t>
            </a:r>
            <a:r>
              <a:rPr lang="en-GB" b="0" i="0" u="none" strike="noStrike" dirty="0" err="1">
                <a:solidFill>
                  <a:srgbClr val="202122"/>
                </a:solidFill>
                <a:effectLst/>
                <a:latin typeface="Arial" panose="020B0604020202020204" pitchFamily="34" charset="0"/>
              </a:rPr>
              <a:t>File:Afrika_Korps_emblem.svg</a:t>
            </a:r>
            <a:r>
              <a:rPr lang="en-GB" b="0" i="0" u="none" strike="noStrike" dirty="0">
                <a:solidFill>
                  <a:srgbClr val="202122"/>
                </a:solidFill>
                <a:effectLst/>
                <a:latin typeface="Arial" panose="020B0604020202020204" pitchFamily="34" charset="0"/>
              </a:rPr>
              <a:t>&gt; [accessed 11 December 2022].</a:t>
            </a:r>
            <a:endParaRPr lang="en-GB" b="0" i="0" dirty="0"/>
          </a:p>
          <a:p>
            <a:endParaRPr lang="en-GB" b="0" i="1"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4678FC9-9086-42E9-9B0F-0195C142CDEB}" type="slidenum">
              <a:rPr lang="en-US" smtClean="0"/>
              <a:t>9</a:t>
            </a:fld>
            <a:endParaRPr lang="en-US" dirty="0"/>
          </a:p>
        </p:txBody>
      </p:sp>
    </p:spTree>
    <p:extLst>
      <p:ext uri="{BB962C8B-B14F-4D97-AF65-F5344CB8AC3E}">
        <p14:creationId xmlns:p14="http://schemas.microsoft.com/office/powerpoint/2010/main" val="2464348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681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C2E407-FF89-42A1-B43A-8706E9A2F0AA}" type="datetimeFigureOut">
              <a:rPr lang="en-US" smtClean="0"/>
              <a:t>12/11/22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BF7B83F-5D7D-4B5E-8B7F-53C7A0A0C75A}" type="slidenum">
              <a:rPr lang="en-US" smtClean="0"/>
              <a:t>‹#›</a:t>
            </a:fld>
            <a:endParaRPr lang="en-US" dirty="0"/>
          </a:p>
        </p:txBody>
      </p:sp>
    </p:spTree>
    <p:extLst>
      <p:ext uri="{BB962C8B-B14F-4D97-AF65-F5344CB8AC3E}">
        <p14:creationId xmlns:p14="http://schemas.microsoft.com/office/powerpoint/2010/main" val="2323949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596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839804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891272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557052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noProof="0" dirty="0"/>
          </a:p>
        </p:txBody>
      </p:sp>
      <p:sp>
        <p:nvSpPr>
          <p:cNvPr id="9" name="Slide Number Placeholder 8"/>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227587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EC9F280-24DB-415F-8DF8-72D7FF3C4BF0}" type="datetimeFigureOut">
              <a:rPr lang="en-US" noProof="0" smtClean="0"/>
              <a:t>12/11/22</a:t>
            </a:fld>
            <a:endParaRPr lang="en-US" noProof="0"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noProof="0"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91940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459311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862705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12/11/22</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964084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_v 2">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99E538D-9618-4205-AA08-736AD425A3FC}"/>
              </a:ext>
            </a:extLst>
          </p:cNvPr>
          <p:cNvSpPr/>
          <p:nvPr userDrawn="1"/>
        </p:nvSpPr>
        <p:spPr>
          <a:xfrm>
            <a:off x="0" y="0"/>
            <a:ext cx="12192000" cy="1512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525500" y="278235"/>
            <a:ext cx="10711545" cy="720227"/>
          </a:xfrm>
        </p:spPr>
        <p:txBody>
          <a:bodyPr>
            <a:normAutofit/>
          </a:bodyPr>
          <a:lstStyle>
            <a:lvl1pPr>
              <a:defRPr sz="3000"/>
            </a:lvl1pPr>
          </a:lstStyle>
          <a:p>
            <a:r>
              <a:rPr lang="en-US" dirty="0"/>
              <a:t>History Timeline</a:t>
            </a:r>
            <a:endParaRPr lang="ru-RU" dirty="0"/>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525500" y="1786436"/>
            <a:ext cx="11065865" cy="4533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625355" y="919827"/>
            <a:ext cx="4770000"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27" name="Text Placeholder 26">
            <a:extLst>
              <a:ext uri="{FF2B5EF4-FFF2-40B4-BE49-F238E27FC236}">
                <a16:creationId xmlns:a16="http://schemas.microsoft.com/office/drawing/2014/main" id="{9A66C708-772E-4E30-9D1D-7417A222A932}"/>
              </a:ext>
            </a:extLst>
          </p:cNvPr>
          <p:cNvSpPr>
            <a:spLocks noGrp="1"/>
          </p:cNvSpPr>
          <p:nvPr>
            <p:ph type="body" sz="quarter" idx="10" hasCustomPrompt="1"/>
          </p:nvPr>
        </p:nvSpPr>
        <p:spPr>
          <a:xfrm>
            <a:off x="526183" y="966464"/>
            <a:ext cx="10710862" cy="412510"/>
          </a:xfrm>
        </p:spPr>
        <p:txBody>
          <a:bodyPr>
            <a:normAutofit/>
          </a:bodyPr>
          <a:lstStyle>
            <a:lvl1pPr marL="0" indent="0">
              <a:buNone/>
              <a:defRPr sz="2300" i="1">
                <a:solidFill>
                  <a:schemeClr val="tx2"/>
                </a:solidFill>
              </a:defRPr>
            </a:lvl1pPr>
          </a:lstStyle>
          <a:p>
            <a:pPr lvl="0"/>
            <a:r>
              <a:rPr lang="en-US" dirty="0"/>
              <a:t>Timeline Subtitle</a:t>
            </a:r>
          </a:p>
        </p:txBody>
      </p:sp>
    </p:spTree>
    <p:extLst>
      <p:ext uri="{BB962C8B-B14F-4D97-AF65-F5344CB8AC3E}">
        <p14:creationId xmlns:p14="http://schemas.microsoft.com/office/powerpoint/2010/main" val="19793102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_v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525500" y="264167"/>
            <a:ext cx="11065865" cy="1315434"/>
          </a:xfrm>
        </p:spPr>
        <p:txBody>
          <a:bodyPr tIns="0" anchor="t" anchorCtr="0">
            <a:normAutofit/>
          </a:bodyPr>
          <a:lstStyle>
            <a:lvl1pPr>
              <a:lnSpc>
                <a:spcPct val="150000"/>
              </a:lnSpc>
              <a:defRPr sz="2700"/>
            </a:lvl1pPr>
          </a:lstStyle>
          <a:p>
            <a:r>
              <a:rPr lang="en-US" dirty="0"/>
              <a:t>History Timeline</a:t>
            </a:r>
            <a:endParaRPr lang="ru-RU" dirty="0"/>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525500" y="1786436"/>
            <a:ext cx="11065865" cy="4533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625355" y="919827"/>
            <a:ext cx="4284000"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799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EC9F280-24DB-415F-8DF8-72D7FF3C4BF0}" type="datetimeFigureOut">
              <a:rPr lang="en-US" noProof="0" smtClean="0"/>
              <a:t>12/11/22</a:t>
            </a:fld>
            <a:endParaRPr lang="en-US" noProof="0"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noProof="0"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20A9A2B-DCEA-459B-8067-44D042050D8C}" type="slidenum">
              <a:rPr lang="en-US" noProof="0" smtClean="0"/>
              <a:t>‹#›</a:t>
            </a:fld>
            <a:endParaRPr lang="en-US" noProof="0"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423747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650" r:id="rId13"/>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uk/url?sa=i&amp;url=http%3A%2F%2Ft3.gstatic.com%2Flicensed-image%3Fq%3Dtbn%3AANd9GcQEo9lr7nfmoMMYFvdwtrCCSQEmMlbY3krdSnkFPhVFq_aFxmuq_hrDoGgxPRCmLh7z&amp;psig=AOvVaw1PWsbfUrQ90ejPHeasMQOc&amp;ust=1669987555565000&amp;source=images&amp;cd=vfe&amp;ved=0CAkQjhxqFwoTCJCHzM_C2PsCFQAAAAAdAAAAABA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jpeg"/><Relationship Id="rId7"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11" Type="http://schemas.microsoft.com/office/2007/relationships/diagramDrawing" Target="../diagrams/drawing1.xml"/><Relationship Id="rId5" Type="http://schemas.openxmlformats.org/officeDocument/2006/relationships/image" Target="../media/image4.jpeg"/><Relationship Id="rId10" Type="http://schemas.openxmlformats.org/officeDocument/2006/relationships/diagramColors" Target="../diagrams/colors1.xml"/><Relationship Id="rId4" Type="http://schemas.openxmlformats.org/officeDocument/2006/relationships/image" Target="../media/image3.jpe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78BE2-8208-4B22-A894-40DD14785598}"/>
              </a:ext>
            </a:extLst>
          </p:cNvPr>
          <p:cNvSpPr>
            <a:spLocks noGrp="1"/>
          </p:cNvSpPr>
          <p:nvPr>
            <p:ph type="title"/>
          </p:nvPr>
        </p:nvSpPr>
        <p:spPr>
          <a:xfrm>
            <a:off x="5181601" y="935804"/>
            <a:ext cx="6745356" cy="813490"/>
          </a:xfrm>
        </p:spPr>
        <p:txBody>
          <a:bodyPr vert="horz" lIns="91440" tIns="45720" rIns="91440" bIns="45720" rtlCol="0" anchor="b">
            <a:noAutofit/>
          </a:bodyPr>
          <a:lstStyle/>
          <a:p>
            <a:r>
              <a:rPr lang="en-US" sz="4000" dirty="0">
                <a:latin typeface="Calibri Light" panose="020F0302020204030204" pitchFamily="34" charset="0"/>
                <a:cs typeface="Calibri Light" panose="020F0302020204030204" pitchFamily="34" charset="0"/>
              </a:rPr>
              <a:t>Erwin Rommel - ‘The Desert Fox’</a:t>
            </a:r>
          </a:p>
        </p:txBody>
      </p:sp>
      <p:pic>
        <p:nvPicPr>
          <p:cNvPr id="3" name="Picture 2" descr="A person in a military uniform&#10;&#10;Description automatically generated with medium confidence">
            <a:hlinkClick r:id="rId3"/>
            <a:extLst>
              <a:ext uri="{FF2B5EF4-FFF2-40B4-BE49-F238E27FC236}">
                <a16:creationId xmlns:a16="http://schemas.microsoft.com/office/drawing/2014/main" id="{488A79E7-F086-FC67-2B64-E229AEB35C4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83" r="5281" b="-2"/>
          <a:stretch/>
        </p:blipFill>
        <p:spPr bwMode="auto">
          <a:xfrm>
            <a:off x="20" y="-12128"/>
            <a:ext cx="4654276" cy="6870127"/>
          </a:xfrm>
          <a:prstGeom prst="rect">
            <a:avLst/>
          </a:prstGeom>
          <a:noFill/>
          <a:extLst>
            <a:ext uri="{909E8E84-426E-40DD-AFC4-6F175D3DCCD1}">
              <a14:hiddenFill xmlns:a14="http://schemas.microsoft.com/office/drawing/2010/main">
                <a:solidFill>
                  <a:srgbClr val="FFFFFF"/>
                </a:solidFill>
              </a14:hiddenFill>
            </a:ext>
          </a:extLst>
        </p:spPr>
      </p:pic>
      <p:cxnSp>
        <p:nvCxnSpPr>
          <p:cNvPr id="31" name="Straight Connector 30">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B8959C71-098F-4D8C-B782-79EFC23BD6AC}"/>
              </a:ext>
            </a:extLst>
          </p:cNvPr>
          <p:cNvSpPr txBox="1">
            <a:spLocks/>
          </p:cNvSpPr>
          <p:nvPr/>
        </p:nvSpPr>
        <p:spPr>
          <a:xfrm>
            <a:off x="5181601" y="2464918"/>
            <a:ext cx="6368142" cy="4107939"/>
          </a:xfrm>
          <a:prstGeom prst="rect">
            <a:avLst/>
          </a:prstGeom>
        </p:spPr>
        <p:txBody>
          <a:bodyPr vert="horz" lIns="0" tIns="45720" rIns="0" bIns="45720" rtlCol="0">
            <a:normAutofit/>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nSpc>
                <a:spcPct val="90000"/>
              </a:lnSpc>
              <a:spcBef>
                <a:spcPts val="1200"/>
              </a:spcBef>
              <a:spcAft>
                <a:spcPts val="200"/>
              </a:spcAft>
              <a:buClr>
                <a:schemeClr val="accent1"/>
              </a:buClr>
              <a:buSzPct val="100000"/>
              <a:buFont typeface="Calibri" panose="020F0502020204030204" pitchFamily="34" charset="0"/>
            </a:pPr>
            <a:r>
              <a:rPr lang="en-US" sz="3600" spc="200" dirty="0">
                <a:latin typeface="Calibri Light" panose="020F0302020204030204" pitchFamily="34" charset="0"/>
                <a:ea typeface="+mn-ea"/>
                <a:cs typeface="Calibri Light" panose="020F0302020204030204" pitchFamily="34" charset="0"/>
              </a:rPr>
              <a:t>By Katie Pullen-O’Brien</a:t>
            </a:r>
          </a:p>
          <a:p>
            <a:pPr>
              <a:lnSpc>
                <a:spcPct val="90000"/>
              </a:lnSpc>
              <a:spcBef>
                <a:spcPts val="1200"/>
              </a:spcBef>
              <a:spcAft>
                <a:spcPts val="200"/>
              </a:spcAft>
              <a:buClr>
                <a:schemeClr val="accent1"/>
              </a:buClr>
              <a:buSzPct val="100000"/>
              <a:buFont typeface="Calibri" panose="020F0502020204030204" pitchFamily="34" charset="0"/>
            </a:pPr>
            <a:endParaRPr lang="en-US" sz="3600" u="sng" dirty="0">
              <a:latin typeface="Calibri Light" panose="020F0302020204030204" pitchFamily="34" charset="0"/>
              <a:ea typeface="+mn-ea"/>
              <a:cs typeface="Calibri Light" panose="020F0302020204030204" pitchFamily="34" charset="0"/>
            </a:endParaRPr>
          </a:p>
          <a:p>
            <a:pPr>
              <a:lnSpc>
                <a:spcPct val="90000"/>
              </a:lnSpc>
              <a:spcBef>
                <a:spcPts val="1200"/>
              </a:spcBef>
              <a:spcAft>
                <a:spcPts val="200"/>
              </a:spcAft>
              <a:buClr>
                <a:schemeClr val="accent1"/>
              </a:buClr>
              <a:buSzPct val="100000"/>
              <a:buFont typeface="Calibri" panose="020F0502020204030204" pitchFamily="34" charset="0"/>
            </a:pPr>
            <a:endParaRPr lang="en-US" sz="3600" u="sng" dirty="0">
              <a:latin typeface="Calibri Light" panose="020F0302020204030204" pitchFamily="34" charset="0"/>
              <a:ea typeface="+mn-ea"/>
              <a:cs typeface="Calibri Light" panose="020F0302020204030204" pitchFamily="34" charset="0"/>
            </a:endParaRPr>
          </a:p>
          <a:p>
            <a:pPr>
              <a:lnSpc>
                <a:spcPct val="90000"/>
              </a:lnSpc>
              <a:spcBef>
                <a:spcPts val="1200"/>
              </a:spcBef>
              <a:spcAft>
                <a:spcPts val="200"/>
              </a:spcAft>
              <a:buClr>
                <a:schemeClr val="accent1"/>
              </a:buClr>
              <a:buSzPct val="100000"/>
              <a:buFont typeface="Calibri" panose="020F0502020204030204" pitchFamily="34" charset="0"/>
            </a:pPr>
            <a:endParaRPr lang="en-US" sz="3600" u="sng" dirty="0">
              <a:latin typeface="Calibri Light" panose="020F0302020204030204" pitchFamily="34" charset="0"/>
              <a:ea typeface="+mn-ea"/>
              <a:cs typeface="Calibri Light" panose="020F0302020204030204" pitchFamily="34" charset="0"/>
            </a:endParaRPr>
          </a:p>
          <a:p>
            <a:pPr>
              <a:lnSpc>
                <a:spcPct val="90000"/>
              </a:lnSpc>
              <a:spcBef>
                <a:spcPts val="1200"/>
              </a:spcBef>
              <a:spcAft>
                <a:spcPts val="200"/>
              </a:spcAft>
              <a:buClr>
                <a:schemeClr val="accent1"/>
              </a:buClr>
              <a:buSzPct val="100000"/>
              <a:buFont typeface="Calibri" panose="020F0502020204030204" pitchFamily="34" charset="0"/>
            </a:pPr>
            <a:r>
              <a:rPr lang="en-US" sz="3600" u="sng" dirty="0">
                <a:effectLst/>
                <a:latin typeface="Calibri Light" panose="020F0302020204030204" pitchFamily="34" charset="0"/>
                <a:ea typeface="+mn-ea"/>
                <a:cs typeface="Calibri Light" panose="020F0302020204030204" pitchFamily="34" charset="0"/>
              </a:rPr>
              <a:t>Conflict and War: Theory, Ethics, Practice (HPHI4901)</a:t>
            </a:r>
          </a:p>
        </p:txBody>
      </p:sp>
    </p:spTree>
    <p:extLst>
      <p:ext uri="{BB962C8B-B14F-4D97-AF65-F5344CB8AC3E}">
        <p14:creationId xmlns:p14="http://schemas.microsoft.com/office/powerpoint/2010/main" val="296900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Rectangle 16">
            <a:extLst>
              <a:ext uri="{FF2B5EF4-FFF2-40B4-BE49-F238E27FC236}">
                <a16:creationId xmlns:a16="http://schemas.microsoft.com/office/drawing/2014/main" id="{175F453E-3D9A-4D00-826B-FA4F3DABB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18">
            <a:extLst>
              <a:ext uri="{FF2B5EF4-FFF2-40B4-BE49-F238E27FC236}">
                <a16:creationId xmlns:a16="http://schemas.microsoft.com/office/drawing/2014/main" id="{2BC10A69-26B0-4140-9762-8812399B9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8" name="Straight Connector 20">
            <a:extLst>
              <a:ext uri="{FF2B5EF4-FFF2-40B4-BE49-F238E27FC236}">
                <a16:creationId xmlns:a16="http://schemas.microsoft.com/office/drawing/2014/main" id="{4B0DAE71-6C02-4435-BA44-23DADBF09B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0" name="Rectangle 22">
            <a:extLst>
              <a:ext uri="{FF2B5EF4-FFF2-40B4-BE49-F238E27FC236}">
                <a16:creationId xmlns:a16="http://schemas.microsoft.com/office/drawing/2014/main" id="{04241A2C-931F-4A2D-94FC-E64181F69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4">
            <a:extLst>
              <a:ext uri="{FF2B5EF4-FFF2-40B4-BE49-F238E27FC236}">
                <a16:creationId xmlns:a16="http://schemas.microsoft.com/office/drawing/2014/main" id="{89760399-CEA8-49AE-A722-F109204F9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79458" cy="63343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6">
            <a:extLst>
              <a:ext uri="{FF2B5EF4-FFF2-40B4-BE49-F238E27FC236}">
                <a16:creationId xmlns:a16="http://schemas.microsoft.com/office/drawing/2014/main" id="{1CF1A5E5-423D-426D-9E08-34B8B768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A person in a military uniform&#10;&#10;Description automatically generated with medium confidence">
            <a:extLst>
              <a:ext uri="{FF2B5EF4-FFF2-40B4-BE49-F238E27FC236}">
                <a16:creationId xmlns:a16="http://schemas.microsoft.com/office/drawing/2014/main" id="{454AE6E5-36C8-2717-83A8-CD9160CC76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625" b="22625"/>
          <a:stretch/>
        </p:blipFill>
        <p:spPr bwMode="auto">
          <a:xfrm>
            <a:off x="458336" y="633502"/>
            <a:ext cx="2784700" cy="2784700"/>
          </a:xfrm>
          <a:prstGeom prst="rect">
            <a:avLst/>
          </a:prstGeom>
          <a:noFill/>
          <a:extLst>
            <a:ext uri="{909E8E84-426E-40DD-AFC4-6F175D3DCCD1}">
              <a14:hiddenFill xmlns:a14="http://schemas.microsoft.com/office/drawing/2010/main">
                <a:solidFill>
                  <a:srgbClr val="FFFFFF"/>
                </a:solidFill>
              </a14:hiddenFill>
            </a:ext>
          </a:extLst>
        </p:spPr>
      </p:pic>
      <p:sp>
        <p:nvSpPr>
          <p:cNvPr id="43" name="Rectangle 28">
            <a:extLst>
              <a:ext uri="{FF2B5EF4-FFF2-40B4-BE49-F238E27FC236}">
                <a16:creationId xmlns:a16="http://schemas.microsoft.com/office/drawing/2014/main" id="{75F7B426-8D23-4B68-82E7-78F0DAD9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321733"/>
            <a:ext cx="2567411" cy="1978453"/>
          </a:xfrm>
          <a:prstGeom prst="rect">
            <a:avLst/>
          </a:prstGeom>
          <a:solidFill>
            <a:srgbClr val="FFFFFF"/>
          </a:solidFill>
          <a:ln w="63500">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8" descr="A person in a military uniform&#10;&#10;Description automatically generated with low confidence">
            <a:extLst>
              <a:ext uri="{FF2B5EF4-FFF2-40B4-BE49-F238E27FC236}">
                <a16:creationId xmlns:a16="http://schemas.microsoft.com/office/drawing/2014/main" id="{464C1B8F-903D-4521-9137-912E57A056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t="4979" r="-4" b="24770"/>
          <a:stretch/>
        </p:blipFill>
        <p:spPr bwMode="auto">
          <a:xfrm>
            <a:off x="3987626" y="473902"/>
            <a:ext cx="1670767" cy="1670741"/>
          </a:xfrm>
          <a:prstGeom prst="rect">
            <a:avLst/>
          </a:prstGeom>
          <a:noFill/>
          <a:extLst>
            <a:ext uri="{909E8E84-426E-40DD-AFC4-6F175D3DCCD1}">
              <a14:hiddenFill xmlns:a14="http://schemas.microsoft.com/office/drawing/2010/main">
                <a:solidFill>
                  <a:srgbClr val="FFFFFF"/>
                </a:solidFill>
              </a14:hiddenFill>
            </a:ext>
          </a:extLst>
        </p:spPr>
      </p:pic>
      <p:cxnSp>
        <p:nvCxnSpPr>
          <p:cNvPr id="44" name="Straight Connector 30">
            <a:extLst>
              <a:ext uri="{FF2B5EF4-FFF2-40B4-BE49-F238E27FC236}">
                <a16:creationId xmlns:a16="http://schemas.microsoft.com/office/drawing/2014/main" id="{519CDF5E-560B-46B2-9FFD-46ED76C185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6569"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06C7D4FD-3CB0-4956-83DE-0C9E69C58F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30912"/>
          </a:xfrm>
          <a:prstGeom prst="rect">
            <a:avLst/>
          </a:prstGeom>
          <a:solidFill>
            <a:srgbClr val="FFFFFF"/>
          </a:solidFill>
          <a:ln w="63500">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2" descr="A person on a tank&#10;&#10;Description automatically generated with low confidence">
            <a:extLst>
              <a:ext uri="{FF2B5EF4-FFF2-40B4-BE49-F238E27FC236}">
                <a16:creationId xmlns:a16="http://schemas.microsoft.com/office/drawing/2014/main" id="{5DB4ACFC-A11B-F698-7337-45883DBB3F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371" t="10628" r="27973" b="4175"/>
          <a:stretch/>
        </p:blipFill>
        <p:spPr bwMode="auto">
          <a:xfrm>
            <a:off x="877628" y="4034004"/>
            <a:ext cx="1887108" cy="1798947"/>
          </a:xfrm>
          <a:prstGeom prst="rect">
            <a:avLst/>
          </a:prstGeom>
          <a:noFill/>
          <a:extLst>
            <a:ext uri="{909E8E84-426E-40DD-AFC4-6F175D3DCCD1}">
              <a14:hiddenFill xmlns:a14="http://schemas.microsoft.com/office/drawing/2010/main">
                <a:solidFill>
                  <a:srgbClr val="FFFFFF"/>
                </a:solidFill>
              </a14:hiddenFill>
            </a:ext>
          </a:extLst>
        </p:spPr>
      </p:pic>
      <p:sp>
        <p:nvSpPr>
          <p:cNvPr id="35" name="Rectangle 34">
            <a:extLst>
              <a:ext uri="{FF2B5EF4-FFF2-40B4-BE49-F238E27FC236}">
                <a16:creationId xmlns:a16="http://schemas.microsoft.com/office/drawing/2014/main" id="{FAE437EB-38B0-418C-8D52-BC0810861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Lieutenant Erwin Rommel in the Italian front, 1917">
            <a:extLst>
              <a:ext uri="{FF2B5EF4-FFF2-40B4-BE49-F238E27FC236}">
                <a16:creationId xmlns:a16="http://schemas.microsoft.com/office/drawing/2014/main" id="{EACD074C-35FF-CD1B-ECEB-8D9D99F9324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33749"/>
          <a:stretch/>
        </p:blipFill>
        <p:spPr bwMode="auto">
          <a:xfrm>
            <a:off x="3664752" y="3069849"/>
            <a:ext cx="2295082" cy="229509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6" name="Content Placeholder 11">
            <a:extLst>
              <a:ext uri="{FF2B5EF4-FFF2-40B4-BE49-F238E27FC236}">
                <a16:creationId xmlns:a16="http://schemas.microsoft.com/office/drawing/2014/main" id="{EF746822-046E-3FC6-E80E-858A61A11727}"/>
              </a:ext>
            </a:extLst>
          </p:cNvPr>
          <p:cNvGraphicFramePr>
            <a:graphicFrameLocks noGrp="1"/>
          </p:cNvGraphicFramePr>
          <p:nvPr>
            <p:ph idx="4294967295"/>
            <p:extLst>
              <p:ext uri="{D42A27DB-BD31-4B8C-83A1-F6EECF244321}">
                <p14:modId xmlns:p14="http://schemas.microsoft.com/office/powerpoint/2010/main" val="4228606004"/>
              </p:ext>
            </p:extLst>
          </p:nvPr>
        </p:nvGraphicFramePr>
        <p:xfrm>
          <a:off x="7046569" y="2352928"/>
          <a:ext cx="4454532" cy="36701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7" name="Rectangle 36">
            <a:extLst>
              <a:ext uri="{FF2B5EF4-FFF2-40B4-BE49-F238E27FC236}">
                <a16:creationId xmlns:a16="http://schemas.microsoft.com/office/drawing/2014/main" id="{74235B95-26AB-4648-ACAA-1D950EC92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3DA3BA2E-3B23-4C39-BDB6-88C1783DF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Title 4">
            <a:extLst>
              <a:ext uri="{FF2B5EF4-FFF2-40B4-BE49-F238E27FC236}">
                <a16:creationId xmlns:a16="http://schemas.microsoft.com/office/drawing/2014/main" id="{CBA81905-4251-E8B3-C0F8-721E2CE062D6}"/>
              </a:ext>
            </a:extLst>
          </p:cNvPr>
          <p:cNvSpPr txBox="1">
            <a:spLocks/>
          </p:cNvSpPr>
          <p:nvPr/>
        </p:nvSpPr>
        <p:spPr>
          <a:xfrm>
            <a:off x="7046569" y="1320009"/>
            <a:ext cx="10058400"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US" b="1" dirty="0"/>
              <a:t>Index</a:t>
            </a:r>
            <a:r>
              <a:rPr lang="en-US" dirty="0"/>
              <a:t>:</a:t>
            </a:r>
          </a:p>
        </p:txBody>
      </p:sp>
    </p:spTree>
    <p:extLst>
      <p:ext uri="{BB962C8B-B14F-4D97-AF65-F5344CB8AC3E}">
        <p14:creationId xmlns:p14="http://schemas.microsoft.com/office/powerpoint/2010/main" val="2877389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p:txBody>
          <a:bodyPr>
            <a:normAutofit/>
          </a:bodyPr>
          <a:lstStyle/>
          <a:p>
            <a:r>
              <a:rPr lang="en-US" dirty="0"/>
              <a:t>Rommel’s Timeline</a:t>
            </a:r>
            <a:endParaRPr lang="en-US" sz="2300" b="0" i="1" dirty="0">
              <a:solidFill>
                <a:schemeClr val="tx2"/>
              </a:solidFill>
              <a:latin typeface="+mn-lt"/>
            </a:endParaRPr>
          </a:p>
        </p:txBody>
      </p:sp>
      <p:sp>
        <p:nvSpPr>
          <p:cNvPr id="10" name="TextBox 9">
            <a:extLst>
              <a:ext uri="{FF2B5EF4-FFF2-40B4-BE49-F238E27FC236}">
                <a16:creationId xmlns:a16="http://schemas.microsoft.com/office/drawing/2014/main" id="{555D402B-46F1-4898-96ED-1C931E61FE24}"/>
              </a:ext>
            </a:extLst>
          </p:cNvPr>
          <p:cNvSpPr txBox="1"/>
          <p:nvPr/>
        </p:nvSpPr>
        <p:spPr>
          <a:xfrm>
            <a:off x="1576205" y="4066491"/>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1" name="TextBox 10">
            <a:extLst>
              <a:ext uri="{FF2B5EF4-FFF2-40B4-BE49-F238E27FC236}">
                <a16:creationId xmlns:a16="http://schemas.microsoft.com/office/drawing/2014/main" id="{9F525854-7BFA-425F-80CF-5226496C8D2C}"/>
              </a:ext>
            </a:extLst>
          </p:cNvPr>
          <p:cNvSpPr txBox="1"/>
          <p:nvPr/>
        </p:nvSpPr>
        <p:spPr>
          <a:xfrm>
            <a:off x="2939917" y="3723258"/>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2" name="TextBox 11">
            <a:extLst>
              <a:ext uri="{FF2B5EF4-FFF2-40B4-BE49-F238E27FC236}">
                <a16:creationId xmlns:a16="http://schemas.microsoft.com/office/drawing/2014/main" id="{D93A277C-0113-41AA-BBC2-139B0DEC9F32}"/>
              </a:ext>
            </a:extLst>
          </p:cNvPr>
          <p:cNvSpPr txBox="1"/>
          <p:nvPr/>
        </p:nvSpPr>
        <p:spPr>
          <a:xfrm>
            <a:off x="4340906" y="4066491"/>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3" name="TextBox 12">
            <a:extLst>
              <a:ext uri="{FF2B5EF4-FFF2-40B4-BE49-F238E27FC236}">
                <a16:creationId xmlns:a16="http://schemas.microsoft.com/office/drawing/2014/main" id="{859033A4-097B-446D-AA0A-F644C08F3F29}"/>
              </a:ext>
            </a:extLst>
          </p:cNvPr>
          <p:cNvSpPr txBox="1"/>
          <p:nvPr/>
        </p:nvSpPr>
        <p:spPr>
          <a:xfrm>
            <a:off x="5711259" y="3723258"/>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4" name="TextBox 13">
            <a:extLst>
              <a:ext uri="{FF2B5EF4-FFF2-40B4-BE49-F238E27FC236}">
                <a16:creationId xmlns:a16="http://schemas.microsoft.com/office/drawing/2014/main" id="{C70936F1-47C3-44E6-A593-F0178DC6C93E}"/>
              </a:ext>
            </a:extLst>
          </p:cNvPr>
          <p:cNvSpPr txBox="1"/>
          <p:nvPr/>
        </p:nvSpPr>
        <p:spPr>
          <a:xfrm>
            <a:off x="7105607" y="4066491"/>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5" name="TextBox 14">
            <a:extLst>
              <a:ext uri="{FF2B5EF4-FFF2-40B4-BE49-F238E27FC236}">
                <a16:creationId xmlns:a16="http://schemas.microsoft.com/office/drawing/2014/main" id="{05986043-D561-4B14-95E2-4B7C1D5EB272}"/>
              </a:ext>
            </a:extLst>
          </p:cNvPr>
          <p:cNvSpPr txBox="1"/>
          <p:nvPr/>
        </p:nvSpPr>
        <p:spPr>
          <a:xfrm>
            <a:off x="9870308" y="4066491"/>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sp>
        <p:nvSpPr>
          <p:cNvPr id="16" name="TextBox 15">
            <a:extLst>
              <a:ext uri="{FF2B5EF4-FFF2-40B4-BE49-F238E27FC236}">
                <a16:creationId xmlns:a16="http://schemas.microsoft.com/office/drawing/2014/main" id="{9FEFD4A8-37C4-41B2-8272-3FEFE0E453F5}"/>
              </a:ext>
            </a:extLst>
          </p:cNvPr>
          <p:cNvSpPr txBox="1"/>
          <p:nvPr/>
        </p:nvSpPr>
        <p:spPr>
          <a:xfrm>
            <a:off x="8485260" y="3723258"/>
            <a:ext cx="659155" cy="307777"/>
          </a:xfrm>
          <a:prstGeom prst="rect">
            <a:avLst/>
          </a:prstGeom>
          <a:noFill/>
        </p:spPr>
        <p:txBody>
          <a:bodyPr wrap="none" rtlCol="0" anchor="ctr" anchorCtr="0">
            <a:spAutoFit/>
          </a:bodyPr>
          <a:lstStyle/>
          <a:p>
            <a:pPr algn="ctr"/>
            <a:r>
              <a:rPr lang="en-US" sz="1400" b="1" dirty="0">
                <a:solidFill>
                  <a:schemeClr val="bg2"/>
                </a:solidFill>
                <a:latin typeface="+mj-lt"/>
              </a:rPr>
              <a:t>20XX</a:t>
            </a:r>
          </a:p>
        </p:txBody>
      </p:sp>
      <p:pic>
        <p:nvPicPr>
          <p:cNvPr id="3" name="Picture 4" descr="Lieutenant Erwin Rommel in the Italian front, 1917">
            <a:extLst>
              <a:ext uri="{FF2B5EF4-FFF2-40B4-BE49-F238E27FC236}">
                <a16:creationId xmlns:a16="http://schemas.microsoft.com/office/drawing/2014/main" id="{B6FEC806-954E-FBE7-EDBC-1A485572DF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3749"/>
          <a:stretch/>
        </p:blipFill>
        <p:spPr bwMode="auto">
          <a:xfrm>
            <a:off x="233017" y="4664825"/>
            <a:ext cx="2002343" cy="2002343"/>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BB7E1EA2-1719-6396-2B5B-0383A42488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625" b="22625"/>
          <a:stretch/>
        </p:blipFill>
        <p:spPr bwMode="auto">
          <a:xfrm>
            <a:off x="10009127" y="125768"/>
            <a:ext cx="2014390" cy="2014390"/>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0" name="Content Placeholder 3" descr="SmartArt timeline">
            <a:extLst>
              <a:ext uri="{FF2B5EF4-FFF2-40B4-BE49-F238E27FC236}">
                <a16:creationId xmlns:a16="http://schemas.microsoft.com/office/drawing/2014/main" id="{E1818507-A307-D032-7BC3-0D3F9DE5335A}"/>
              </a:ext>
            </a:extLst>
          </p:cNvPr>
          <p:cNvGraphicFramePr/>
          <p:nvPr>
            <p:extLst>
              <p:ext uri="{D42A27DB-BD31-4B8C-83A1-F6EECF244321}">
                <p14:modId xmlns:p14="http://schemas.microsoft.com/office/powerpoint/2010/main" val="2749956010"/>
              </p:ext>
            </p:extLst>
          </p:nvPr>
        </p:nvGraphicFramePr>
        <p:xfrm>
          <a:off x="525463" y="1785938"/>
          <a:ext cx="11066462" cy="45339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82914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0" name="Rectangle 72">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74">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2" descr="A person on a tank&#10;&#10;Description automatically generated with low confidence">
            <a:extLst>
              <a:ext uri="{FF2B5EF4-FFF2-40B4-BE49-F238E27FC236}">
                <a16:creationId xmlns:a16="http://schemas.microsoft.com/office/drawing/2014/main" id="{83BA6ACD-79C2-2B69-319D-2E3CFC7823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176" b="4"/>
          <a:stretch/>
        </p:blipFill>
        <p:spPr bwMode="auto">
          <a:xfrm>
            <a:off x="622549" y="793911"/>
            <a:ext cx="3122143" cy="2174765"/>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76">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A group of men walking on a dirt road&#10;&#10;Description automatically generated with low confidence">
            <a:extLst>
              <a:ext uri="{FF2B5EF4-FFF2-40B4-BE49-F238E27FC236}">
                <a16:creationId xmlns:a16="http://schemas.microsoft.com/office/drawing/2014/main" id="{190F64D4-ED00-C63E-9CDD-EBFA646C3F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19" r="8" b="8"/>
          <a:stretch/>
        </p:blipFill>
        <p:spPr bwMode="auto">
          <a:xfrm>
            <a:off x="622549" y="3902613"/>
            <a:ext cx="3104943" cy="2162793"/>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8" descr="A person in a military uniform&#10;&#10;Description automatically generated with low confidence">
            <a:extLst>
              <a:ext uri="{FF2B5EF4-FFF2-40B4-BE49-F238E27FC236}">
                <a16:creationId xmlns:a16="http://schemas.microsoft.com/office/drawing/2014/main" id="{F9DB38D3-5165-9DF3-0B48-4A75FBEC67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561" b="5"/>
          <a:stretch/>
        </p:blipFill>
        <p:spPr bwMode="auto">
          <a:xfrm>
            <a:off x="4381676" y="1060064"/>
            <a:ext cx="3252903" cy="4751932"/>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524" y="487090"/>
            <a:ext cx="3588174"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2403E33C-5E0B-4AD7-CB09-3E1C4485F7C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040" t="10309" r="10898" b="11453"/>
          <a:stretch/>
        </p:blipFill>
        <p:spPr bwMode="auto">
          <a:xfrm>
            <a:off x="8313518" y="1567700"/>
            <a:ext cx="3252903" cy="3736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093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 name="Content Placeholder 3" descr="SmartArt timeline">
            <a:extLst>
              <a:ext uri="{FF2B5EF4-FFF2-40B4-BE49-F238E27FC236}">
                <a16:creationId xmlns:a16="http://schemas.microsoft.com/office/drawing/2014/main" id="{EA7FA95D-F68C-41B4-9C90-A59AFF8D1005}"/>
              </a:ext>
            </a:extLst>
          </p:cNvPr>
          <p:cNvGraphicFramePr>
            <a:graphicFrameLocks noGrp="1"/>
          </p:cNvGraphicFramePr>
          <p:nvPr>
            <p:ph idx="1"/>
            <p:extLst>
              <p:ext uri="{D42A27DB-BD31-4B8C-83A1-F6EECF244321}">
                <p14:modId xmlns:p14="http://schemas.microsoft.com/office/powerpoint/2010/main" val="3683330226"/>
              </p:ext>
            </p:extLst>
          </p:nvPr>
        </p:nvGraphicFramePr>
        <p:xfrm>
          <a:off x="525463" y="1785938"/>
          <a:ext cx="11066462" cy="4533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8" descr="A person in a military uniform&#10;&#10;Description automatically generated with low confidence">
            <a:extLst>
              <a:ext uri="{FF2B5EF4-FFF2-40B4-BE49-F238E27FC236}">
                <a16:creationId xmlns:a16="http://schemas.microsoft.com/office/drawing/2014/main" id="{9BF5E21D-B3A7-EB6E-9F0A-610E964167E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6445" t="2095" r="6442" b="27654"/>
          <a:stretch/>
        </p:blipFill>
        <p:spPr bwMode="auto">
          <a:xfrm>
            <a:off x="0" y="4718887"/>
            <a:ext cx="2139113" cy="2139113"/>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12" descr="A person on a tank&#10;&#10;Description automatically generated with low confidence">
            <a:extLst>
              <a:ext uri="{FF2B5EF4-FFF2-40B4-BE49-F238E27FC236}">
                <a16:creationId xmlns:a16="http://schemas.microsoft.com/office/drawing/2014/main" id="{525DB169-9F60-47C6-8C36-6BF409FC381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371" t="10628" r="27973" b="4175"/>
          <a:stretch/>
        </p:blipFill>
        <p:spPr bwMode="auto">
          <a:xfrm>
            <a:off x="9893859" y="116164"/>
            <a:ext cx="2139113" cy="2039154"/>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470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38247643-37AB-47DE-B7BD-7A64FEB13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AEBC3119-F8E7-4266-91B8-7A1E808B4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57D15890-6502-4FAA-AB03-AFAC88EE29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21DB0C7-D0FF-7A6C-2131-079AD5AC8817}"/>
              </a:ext>
            </a:extLst>
          </p:cNvPr>
          <p:cNvSpPr>
            <a:spLocks noGrp="1"/>
          </p:cNvSpPr>
          <p:nvPr>
            <p:ph type="title"/>
          </p:nvPr>
        </p:nvSpPr>
        <p:spPr>
          <a:xfrm>
            <a:off x="477078" y="516835"/>
            <a:ext cx="3100136" cy="2103875"/>
          </a:xfrm>
        </p:spPr>
        <p:txBody>
          <a:bodyPr vert="horz" lIns="91440" tIns="45720" rIns="91440" bIns="45720" rtlCol="0" anchor="b">
            <a:normAutofit/>
          </a:bodyPr>
          <a:lstStyle/>
          <a:p>
            <a:r>
              <a:rPr lang="en-US" sz="3600" dirty="0"/>
              <a:t>What Happened Next?</a:t>
            </a:r>
          </a:p>
        </p:txBody>
      </p:sp>
      <p:cxnSp>
        <p:nvCxnSpPr>
          <p:cNvPr id="37" name="Straight Connector 36">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B56F8C8-F7FE-1BF8-49CC-EB19918140A2}"/>
              </a:ext>
            </a:extLst>
          </p:cNvPr>
          <p:cNvSpPr txBox="1"/>
          <p:nvPr/>
        </p:nvSpPr>
        <p:spPr>
          <a:xfrm>
            <a:off x="492371" y="2736574"/>
            <a:ext cx="3084844" cy="3366047"/>
          </a:xfrm>
          <a:prstGeom prst="rect">
            <a:avLst/>
          </a:prstGeom>
        </p:spPr>
        <p:txBody>
          <a:bodyPr vert="horz" lIns="0" tIns="45720" rIns="0" bIns="45720" rtlCol="0">
            <a:noAutofit/>
          </a:bodyPr>
          <a:lstStyle/>
          <a:p>
            <a:pPr defTabSz="914400">
              <a:lnSpc>
                <a:spcPct val="90000"/>
              </a:lnSpc>
              <a:spcAft>
                <a:spcPts val="600"/>
              </a:spcAft>
              <a:buClr>
                <a:schemeClr val="accent1"/>
              </a:buClr>
              <a:buFont typeface="Calibri" panose="020F0502020204030204" pitchFamily="34" charset="0"/>
            </a:pPr>
            <a:endParaRPr lang="en-US" sz="1600" dirty="0"/>
          </a:p>
          <a:p>
            <a:pPr defTabSz="914400">
              <a:lnSpc>
                <a:spcPct val="90000"/>
              </a:lnSpc>
              <a:spcAft>
                <a:spcPts val="600"/>
              </a:spcAft>
              <a:buClr>
                <a:schemeClr val="accent1"/>
              </a:buClr>
              <a:buFont typeface="Calibri" panose="020F0502020204030204" pitchFamily="34" charset="0"/>
            </a:pPr>
            <a:r>
              <a:rPr lang="en-US" sz="1600" dirty="0"/>
              <a:t>Co-conspirator in Operation </a:t>
            </a:r>
            <a:r>
              <a:rPr lang="en-GB" sz="1600" dirty="0" err="1">
                <a:effectLst/>
                <a:latin typeface="+mn-lt"/>
              </a:rPr>
              <a:t>Valkirye</a:t>
            </a:r>
            <a:endParaRPr lang="en-GB" sz="1600" dirty="0">
              <a:effectLst/>
              <a:latin typeface="+mn-lt"/>
            </a:endParaRPr>
          </a:p>
          <a:p>
            <a:pPr defTabSz="914400">
              <a:lnSpc>
                <a:spcPct val="90000"/>
              </a:lnSpc>
              <a:spcAft>
                <a:spcPts val="600"/>
              </a:spcAft>
              <a:buClr>
                <a:schemeClr val="accent1"/>
              </a:buClr>
              <a:buFont typeface="Calibri" panose="020F0502020204030204" pitchFamily="34" charset="0"/>
            </a:pPr>
            <a:r>
              <a:rPr lang="en-GB" sz="1100" dirty="0">
                <a:effectLst/>
                <a:latin typeface="+mn-lt"/>
              </a:rPr>
              <a:t>.</a:t>
            </a:r>
            <a:r>
              <a:rPr lang="en-US" sz="1600" dirty="0"/>
              <a:t>  </a:t>
            </a:r>
          </a:p>
          <a:p>
            <a:pPr defTabSz="914400">
              <a:lnSpc>
                <a:spcPct val="90000"/>
              </a:lnSpc>
              <a:spcAft>
                <a:spcPts val="600"/>
              </a:spcAft>
              <a:buClr>
                <a:schemeClr val="accent1"/>
              </a:buClr>
              <a:buFont typeface="Calibri" panose="020F0502020204030204" pitchFamily="34" charset="0"/>
            </a:pPr>
            <a:r>
              <a:rPr lang="en-US" sz="1600" dirty="0"/>
              <a:t>Public Trail for Treason or death by </a:t>
            </a:r>
            <a:r>
              <a:rPr lang="en-US" sz="1600" dirty="0">
                <a:effectLst/>
              </a:rPr>
              <a:t>cyanide.</a:t>
            </a:r>
            <a:r>
              <a:rPr lang="en-US" sz="1600" dirty="0"/>
              <a:t> The choice was his.</a:t>
            </a:r>
            <a:br>
              <a:rPr lang="en-US" sz="1600" dirty="0">
                <a:effectLst/>
              </a:rPr>
            </a:br>
            <a:endParaRPr lang="en-US" sz="1600" dirty="0">
              <a:effectLst/>
            </a:endParaRPr>
          </a:p>
          <a:p>
            <a:pPr defTabSz="914400">
              <a:lnSpc>
                <a:spcPct val="90000"/>
              </a:lnSpc>
              <a:spcAft>
                <a:spcPts val="600"/>
              </a:spcAft>
              <a:buClr>
                <a:schemeClr val="accent1"/>
              </a:buClr>
              <a:buFont typeface="Calibri" panose="020F0502020204030204" pitchFamily="34" charset="0"/>
            </a:pPr>
            <a:r>
              <a:rPr lang="en-US" sz="1600" dirty="0">
                <a:effectLst/>
              </a:rPr>
              <a:t>Suicide </a:t>
            </a:r>
          </a:p>
          <a:p>
            <a:pPr defTabSz="914400">
              <a:lnSpc>
                <a:spcPct val="90000"/>
              </a:lnSpc>
              <a:spcAft>
                <a:spcPts val="600"/>
              </a:spcAft>
              <a:buClr>
                <a:schemeClr val="accent1"/>
              </a:buClr>
              <a:buFont typeface="Calibri" panose="020F0502020204030204" pitchFamily="34" charset="0"/>
            </a:pPr>
            <a:endParaRPr lang="en-US" sz="1600" dirty="0">
              <a:effectLst/>
            </a:endParaRPr>
          </a:p>
          <a:p>
            <a:pPr defTabSz="914400">
              <a:lnSpc>
                <a:spcPct val="90000"/>
              </a:lnSpc>
              <a:spcAft>
                <a:spcPts val="600"/>
              </a:spcAft>
              <a:buClr>
                <a:schemeClr val="accent1"/>
              </a:buClr>
              <a:buFont typeface="Calibri" panose="020F0502020204030204" pitchFamily="34" charset="0"/>
            </a:pPr>
            <a:r>
              <a:rPr lang="en-US" sz="1600" dirty="0">
                <a:effectLst/>
              </a:rPr>
              <a:t>Full state funeral and buried with full military </a:t>
            </a:r>
            <a:r>
              <a:rPr lang="en-US" sz="1600" dirty="0" err="1">
                <a:effectLst/>
              </a:rPr>
              <a:t>honours</a:t>
            </a:r>
            <a:r>
              <a:rPr lang="en-US" sz="1600" dirty="0">
                <a:effectLst/>
              </a:rPr>
              <a:t>.</a:t>
            </a:r>
            <a:br>
              <a:rPr lang="en-US" sz="1600" dirty="0">
                <a:effectLst/>
              </a:rPr>
            </a:br>
            <a:endParaRPr lang="en-US" sz="1600" dirty="0">
              <a:effectLst/>
            </a:endParaRPr>
          </a:p>
          <a:p>
            <a:pPr defTabSz="914400">
              <a:lnSpc>
                <a:spcPct val="90000"/>
              </a:lnSpc>
              <a:spcAft>
                <a:spcPts val="600"/>
              </a:spcAft>
              <a:buClr>
                <a:schemeClr val="accent1"/>
              </a:buClr>
              <a:buFont typeface="Calibri" panose="020F0502020204030204" pitchFamily="34" charset="0"/>
            </a:pPr>
            <a:endParaRPr lang="en-US" sz="1600" dirty="0"/>
          </a:p>
        </p:txBody>
      </p:sp>
      <p:pic>
        <p:nvPicPr>
          <p:cNvPr id="3" name="Picture 10" descr="A person in a military uniform&#10;&#10;Description automatically generated with medium confidence">
            <a:extLst>
              <a:ext uri="{FF2B5EF4-FFF2-40B4-BE49-F238E27FC236}">
                <a16:creationId xmlns:a16="http://schemas.microsoft.com/office/drawing/2014/main" id="{B3818AA0-0025-DC51-370F-8D77988A84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65" t="8115" r="4566" b="32490"/>
          <a:stretch/>
        </p:blipFill>
        <p:spPr bwMode="auto">
          <a:xfrm>
            <a:off x="4075043" y="10"/>
            <a:ext cx="811127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40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38247643-37AB-47DE-B7BD-7A64FEB13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AEBC3119-F8E7-4266-91B8-7A1E808B4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57D15890-6502-4FAA-AB03-AFAC88EE29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3" name="Picture 10" descr="A person in a military uniform&#10;&#10;Description automatically generated with medium confidence">
            <a:extLst>
              <a:ext uri="{FF2B5EF4-FFF2-40B4-BE49-F238E27FC236}">
                <a16:creationId xmlns:a16="http://schemas.microsoft.com/office/drawing/2014/main" id="{B3818AA0-0025-DC51-370F-8D77988A84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65" t="8115" r="4566" b="32490"/>
          <a:stretch/>
        </p:blipFill>
        <p:spPr bwMode="auto">
          <a:xfrm>
            <a:off x="4075043" y="10"/>
            <a:ext cx="8111272"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E02454EC-8BB6-14AD-7F1B-D9B4F232FF2B}"/>
              </a:ext>
            </a:extLst>
          </p:cNvPr>
          <p:cNvSpPr>
            <a:spLocks noGrp="1"/>
          </p:cNvSpPr>
          <p:nvPr>
            <p:ph type="title"/>
          </p:nvPr>
        </p:nvSpPr>
        <p:spPr>
          <a:xfrm>
            <a:off x="590927" y="1149963"/>
            <a:ext cx="10058400" cy="1450757"/>
          </a:xfrm>
        </p:spPr>
        <p:txBody>
          <a:bodyPr/>
          <a:lstStyle/>
          <a:p>
            <a:r>
              <a:rPr lang="en-US" b="1" dirty="0"/>
              <a:t>Conclusion</a:t>
            </a:r>
          </a:p>
        </p:txBody>
      </p:sp>
    </p:spTree>
    <p:extLst>
      <p:ext uri="{BB962C8B-B14F-4D97-AF65-F5344CB8AC3E}">
        <p14:creationId xmlns:p14="http://schemas.microsoft.com/office/powerpoint/2010/main" val="3647082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49DB00-3014-7B9E-B99B-586BB28C869E}"/>
              </a:ext>
            </a:extLst>
          </p:cNvPr>
          <p:cNvSpPr txBox="1"/>
          <p:nvPr/>
        </p:nvSpPr>
        <p:spPr>
          <a:xfrm>
            <a:off x="237744" y="579197"/>
            <a:ext cx="11503152" cy="5909310"/>
          </a:xfrm>
          <a:prstGeom prst="rect">
            <a:avLst/>
          </a:prstGeom>
          <a:noFill/>
        </p:spPr>
        <p:txBody>
          <a:bodyPr wrap="square" rtlCol="0">
            <a:spAutoFit/>
          </a:bodyPr>
          <a:lstStyle/>
          <a:p>
            <a:r>
              <a:rPr lang="en-US" sz="1400" b="1" u="sng" dirty="0"/>
              <a:t>Slide 3:</a:t>
            </a:r>
          </a:p>
          <a:p>
            <a:r>
              <a:rPr lang="en-US" sz="1400" dirty="0" err="1">
                <a:cs typeface="Calibri" panose="020F0502020204030204" pitchFamily="34" charset="0"/>
              </a:rPr>
              <a:t>History.com</a:t>
            </a:r>
            <a:r>
              <a:rPr lang="en-US" sz="1400" dirty="0">
                <a:cs typeface="Calibri" panose="020F0502020204030204" pitchFamily="34" charset="0"/>
              </a:rPr>
              <a:t> Editors, </a:t>
            </a:r>
            <a:r>
              <a:rPr lang="en-US" sz="1400" i="1" dirty="0">
                <a:cs typeface="Calibri" panose="020F0502020204030204" pitchFamily="34" charset="0"/>
              </a:rPr>
              <a:t>Erwin Rommel, </a:t>
            </a:r>
            <a:r>
              <a:rPr lang="en-US" sz="1400" dirty="0">
                <a:cs typeface="Calibri" panose="020F0502020204030204" pitchFamily="34" charset="0"/>
              </a:rPr>
              <a:t>(2022) &lt;https://</a:t>
            </a:r>
            <a:r>
              <a:rPr lang="en-US" sz="1400" dirty="0" err="1">
                <a:cs typeface="Calibri" panose="020F0502020204030204" pitchFamily="34" charset="0"/>
              </a:rPr>
              <a:t>www.history.com</a:t>
            </a:r>
            <a:r>
              <a:rPr lang="en-US" sz="1400" dirty="0">
                <a:cs typeface="Calibri" panose="020F0502020204030204" pitchFamily="34" charset="0"/>
              </a:rPr>
              <a:t>/topics/world-war-ii/</a:t>
            </a:r>
            <a:r>
              <a:rPr lang="en-US" sz="1400" dirty="0" err="1">
                <a:cs typeface="Calibri" panose="020F0502020204030204" pitchFamily="34" charset="0"/>
              </a:rPr>
              <a:t>erwin-rommel</a:t>
            </a:r>
            <a:r>
              <a:rPr lang="en-US" sz="1400" dirty="0">
                <a:cs typeface="Calibri" panose="020F0502020204030204" pitchFamily="34" charset="0"/>
              </a:rPr>
              <a:t>&gt; [accessed 09 December 2022].</a:t>
            </a:r>
            <a:endParaRPr lang="en-GB" sz="1400" b="0" i="1" u="none" strike="noStrike" dirty="0">
              <a:effectLst/>
            </a:endParaRPr>
          </a:p>
          <a:p>
            <a:r>
              <a:rPr lang="en-GB" sz="1400" b="0" i="1" u="none" strike="noStrike" dirty="0" err="1">
                <a:effectLst/>
              </a:rPr>
              <a:t>Dr.</a:t>
            </a:r>
            <a:r>
              <a:rPr lang="en-GB" sz="1400" b="0" i="1" u="none" strike="noStrike" dirty="0">
                <a:effectLst/>
              </a:rPr>
              <a:t> Samuel W. Mitcham Jr, Desert Fox: The Military Career of World War Two Nazi German General Erwin Rommel, </a:t>
            </a:r>
            <a:r>
              <a:rPr lang="en-GB" sz="1400" b="0" i="0" u="none" strike="noStrike" dirty="0">
                <a:effectLst/>
              </a:rPr>
              <a:t>(2019) &lt;https://</a:t>
            </a:r>
            <a:r>
              <a:rPr lang="en-GB" sz="1400" b="0" i="0" u="none" strike="noStrike" dirty="0" err="1">
                <a:effectLst/>
              </a:rPr>
              <a:t>www.historyisnowmagazine.com</a:t>
            </a:r>
            <a:r>
              <a:rPr lang="en-GB" sz="1400" b="0" i="0" u="none" strike="noStrike" dirty="0">
                <a:effectLst/>
              </a:rPr>
              <a:t>/blog/2019/3/17/desert-fox-the-military-career-of-world-war-two-nazi-german-general-erwin-rommel#.Y5OGly-l1_U=&gt; [accessed 11 December 2022].</a:t>
            </a:r>
          </a:p>
          <a:p>
            <a:endParaRPr lang="en-GB" sz="1400" b="0" i="0" u="none" strike="noStrike" dirty="0">
              <a:effectLst/>
            </a:endParaRPr>
          </a:p>
          <a:p>
            <a:r>
              <a:rPr lang="en-GB" sz="1400" b="1" i="1" u="sng" dirty="0">
                <a:cs typeface="Calibri" panose="020F0502020204030204" pitchFamily="34" charset="0"/>
              </a:rPr>
              <a:t>Slide 4:</a:t>
            </a:r>
          </a:p>
          <a:p>
            <a:r>
              <a:rPr lang="en-GB" sz="1400" i="1" dirty="0" err="1">
                <a:cs typeface="Calibri" panose="020F0502020204030204" pitchFamily="34" charset="0"/>
              </a:rPr>
              <a:t>Dr.</a:t>
            </a:r>
            <a:r>
              <a:rPr lang="en-GB" sz="1400" i="1" dirty="0">
                <a:cs typeface="Calibri" panose="020F0502020204030204" pitchFamily="34" charset="0"/>
              </a:rPr>
              <a:t> Mitcham Jr, 2019</a:t>
            </a:r>
          </a:p>
          <a:p>
            <a:r>
              <a:rPr lang="en-US" sz="1400" dirty="0" err="1">
                <a:cs typeface="Calibri" panose="020F0502020204030204" pitchFamily="34" charset="0"/>
              </a:rPr>
              <a:t>History.com</a:t>
            </a:r>
            <a:r>
              <a:rPr lang="en-US" sz="1400" dirty="0">
                <a:cs typeface="Calibri" panose="020F0502020204030204" pitchFamily="34" charset="0"/>
              </a:rPr>
              <a:t> Editors,</a:t>
            </a:r>
            <a:r>
              <a:rPr lang="en-GB" sz="1400" i="1" dirty="0">
                <a:cs typeface="Calibri" panose="020F0502020204030204" pitchFamily="34" charset="0"/>
              </a:rPr>
              <a:t> 2022</a:t>
            </a:r>
          </a:p>
          <a:p>
            <a:r>
              <a:rPr lang="en-GB" sz="1400" i="1" dirty="0">
                <a:cs typeface="Calibri" panose="020F0502020204030204" pitchFamily="34" charset="0"/>
              </a:rPr>
              <a:t>D-Day Overlord - Marc </a:t>
            </a:r>
            <a:r>
              <a:rPr lang="en-GB" sz="1400" i="1" dirty="0" err="1">
                <a:cs typeface="Calibri" panose="020F0502020204030204" pitchFamily="34" charset="0"/>
              </a:rPr>
              <a:t>Laurenceau</a:t>
            </a:r>
            <a:r>
              <a:rPr lang="en-GB" sz="1400" i="1" dirty="0">
                <a:cs typeface="Calibri" panose="020F0502020204030204" pitchFamily="34" charset="0"/>
              </a:rPr>
              <a:t>, Erwin Rommel – Biography – Battle Of Normandy (2022) &lt;https://</a:t>
            </a:r>
            <a:r>
              <a:rPr lang="en-GB" sz="1400" i="1" dirty="0" err="1">
                <a:cs typeface="Calibri" panose="020F0502020204030204" pitchFamily="34" charset="0"/>
              </a:rPr>
              <a:t>www.dday-overlord.com</a:t>
            </a:r>
            <a:r>
              <a:rPr lang="en-GB" sz="1400" i="1" dirty="0">
                <a:cs typeface="Calibri" panose="020F0502020204030204" pitchFamily="34" charset="0"/>
              </a:rPr>
              <a:t>/</a:t>
            </a:r>
            <a:r>
              <a:rPr lang="en-GB" sz="1400" i="1" dirty="0" err="1">
                <a:cs typeface="Calibri" panose="020F0502020204030204" pitchFamily="34" charset="0"/>
              </a:rPr>
              <a:t>en</a:t>
            </a:r>
            <a:r>
              <a:rPr lang="en-GB" sz="1400" i="1" dirty="0">
                <a:cs typeface="Calibri" panose="020F0502020204030204" pitchFamily="34" charset="0"/>
              </a:rPr>
              <a:t>/battle-of-</a:t>
            </a:r>
            <a:r>
              <a:rPr lang="en-GB" sz="1400" i="1" dirty="0" err="1">
                <a:cs typeface="Calibri" panose="020F0502020204030204" pitchFamily="34" charset="0"/>
              </a:rPr>
              <a:t>normandy</a:t>
            </a:r>
            <a:r>
              <a:rPr lang="en-GB" sz="1400" i="1" dirty="0">
                <a:cs typeface="Calibri" panose="020F0502020204030204" pitchFamily="34" charset="0"/>
              </a:rPr>
              <a:t>/biographies/</a:t>
            </a:r>
            <a:r>
              <a:rPr lang="en-GB" sz="1400" i="1" dirty="0" err="1">
                <a:cs typeface="Calibri" panose="020F0502020204030204" pitchFamily="34" charset="0"/>
              </a:rPr>
              <a:t>germany</a:t>
            </a:r>
            <a:r>
              <a:rPr lang="en-GB" sz="1400" i="1" dirty="0">
                <a:cs typeface="Calibri" panose="020F0502020204030204" pitchFamily="34" charset="0"/>
              </a:rPr>
              <a:t>/</a:t>
            </a:r>
            <a:r>
              <a:rPr lang="en-GB" sz="1400" i="1" dirty="0" err="1">
                <a:cs typeface="Calibri" panose="020F0502020204030204" pitchFamily="34" charset="0"/>
              </a:rPr>
              <a:t>erwin-rommel</a:t>
            </a:r>
            <a:r>
              <a:rPr lang="en-GB" sz="1400" i="1" dirty="0">
                <a:cs typeface="Calibri" panose="020F0502020204030204" pitchFamily="34" charset="0"/>
              </a:rPr>
              <a:t>&gt; [accessed 11 December 2022].</a:t>
            </a:r>
          </a:p>
          <a:p>
            <a:endParaRPr lang="en-GB" sz="1400" b="1" i="1" u="sng" dirty="0">
              <a:cs typeface="Calibri" panose="020F0502020204030204" pitchFamily="34" charset="0"/>
            </a:endParaRPr>
          </a:p>
          <a:p>
            <a:r>
              <a:rPr lang="en-GB" sz="1400" b="1" i="1" u="sng" dirty="0">
                <a:cs typeface="Calibri" panose="020F0502020204030204" pitchFamily="34" charset="0"/>
              </a:rPr>
              <a:t>Slide 5:</a:t>
            </a:r>
          </a:p>
          <a:p>
            <a:r>
              <a:rPr lang="en-GB" sz="1400" i="1" dirty="0" err="1">
                <a:cs typeface="Calibri" panose="020F0502020204030204" pitchFamily="34" charset="0"/>
              </a:rPr>
              <a:t>Dr.</a:t>
            </a:r>
            <a:r>
              <a:rPr lang="en-GB" sz="1400" i="1" dirty="0">
                <a:cs typeface="Calibri" panose="020F0502020204030204" pitchFamily="34" charset="0"/>
              </a:rPr>
              <a:t> Mitcham Jr, 2019</a:t>
            </a:r>
          </a:p>
          <a:p>
            <a:endParaRPr lang="en-GB" sz="1400" i="1" dirty="0">
              <a:cs typeface="Calibri" panose="020F0502020204030204" pitchFamily="34" charset="0"/>
            </a:endParaRPr>
          </a:p>
          <a:p>
            <a:r>
              <a:rPr lang="en-GB" sz="1400" b="1" i="1" u="sng" dirty="0">
                <a:cs typeface="Calibri" panose="020F0502020204030204" pitchFamily="34" charset="0"/>
              </a:rPr>
              <a:t>Slide 6:</a:t>
            </a:r>
          </a:p>
          <a:p>
            <a:r>
              <a:rPr lang="en-GB" sz="1400" i="1" dirty="0">
                <a:cs typeface="Calibri" panose="020F0502020204030204" pitchFamily="34" charset="0"/>
              </a:rPr>
              <a:t>D-Day Overlord - Marc </a:t>
            </a:r>
            <a:r>
              <a:rPr lang="en-GB" sz="1400" i="1" dirty="0" err="1">
                <a:cs typeface="Calibri" panose="020F0502020204030204" pitchFamily="34" charset="0"/>
              </a:rPr>
              <a:t>Laurenceau</a:t>
            </a:r>
            <a:r>
              <a:rPr lang="en-GB" sz="1400" i="1" dirty="0">
                <a:cs typeface="Calibri" panose="020F0502020204030204" pitchFamily="34" charset="0"/>
              </a:rPr>
              <a:t>, Erwin Rommel – Biography – Battle Of Normandy</a:t>
            </a:r>
          </a:p>
          <a:p>
            <a:r>
              <a:rPr lang="en-GB" sz="1400" i="1" dirty="0">
                <a:cs typeface="Calibri" panose="020F0502020204030204" pitchFamily="34" charset="0"/>
              </a:rPr>
              <a:t>(2022) &lt;https://</a:t>
            </a:r>
            <a:r>
              <a:rPr lang="en-GB" sz="1400" i="1" dirty="0" err="1">
                <a:cs typeface="Calibri" panose="020F0502020204030204" pitchFamily="34" charset="0"/>
              </a:rPr>
              <a:t>www.dday-overlord.com</a:t>
            </a:r>
            <a:r>
              <a:rPr lang="en-GB" sz="1400" i="1" dirty="0">
                <a:cs typeface="Calibri" panose="020F0502020204030204" pitchFamily="34" charset="0"/>
              </a:rPr>
              <a:t>/</a:t>
            </a:r>
            <a:r>
              <a:rPr lang="en-GB" sz="1400" i="1" dirty="0" err="1">
                <a:cs typeface="Calibri" panose="020F0502020204030204" pitchFamily="34" charset="0"/>
              </a:rPr>
              <a:t>en</a:t>
            </a:r>
            <a:r>
              <a:rPr lang="en-GB" sz="1400" i="1" dirty="0">
                <a:cs typeface="Calibri" panose="020F0502020204030204" pitchFamily="34" charset="0"/>
              </a:rPr>
              <a:t>/battle-of-</a:t>
            </a:r>
            <a:r>
              <a:rPr lang="en-GB" sz="1400" i="1" dirty="0" err="1">
                <a:cs typeface="Calibri" panose="020F0502020204030204" pitchFamily="34" charset="0"/>
              </a:rPr>
              <a:t>normandy</a:t>
            </a:r>
            <a:r>
              <a:rPr lang="en-GB" sz="1400" i="1" dirty="0">
                <a:cs typeface="Calibri" panose="020F0502020204030204" pitchFamily="34" charset="0"/>
              </a:rPr>
              <a:t>/biographies/</a:t>
            </a:r>
            <a:r>
              <a:rPr lang="en-GB" sz="1400" i="1" dirty="0" err="1">
                <a:cs typeface="Calibri" panose="020F0502020204030204" pitchFamily="34" charset="0"/>
              </a:rPr>
              <a:t>germany</a:t>
            </a:r>
            <a:r>
              <a:rPr lang="en-GB" sz="1400" i="1" dirty="0">
                <a:cs typeface="Calibri" panose="020F0502020204030204" pitchFamily="34" charset="0"/>
              </a:rPr>
              <a:t>/</a:t>
            </a:r>
            <a:r>
              <a:rPr lang="en-GB" sz="1400" i="1" dirty="0" err="1">
                <a:cs typeface="Calibri" panose="020F0502020204030204" pitchFamily="34" charset="0"/>
              </a:rPr>
              <a:t>erwin-rommel</a:t>
            </a:r>
            <a:r>
              <a:rPr lang="en-GB" sz="1400" i="1" dirty="0">
                <a:cs typeface="Calibri" panose="020F0502020204030204" pitchFamily="34" charset="0"/>
              </a:rPr>
              <a:t>&gt; [accessed 11 December 2022].</a:t>
            </a:r>
          </a:p>
          <a:p>
            <a:r>
              <a:rPr lang="en-US" sz="1400" i="1" kern="1200" baseline="0" dirty="0">
                <a:ea typeface="+mn-ea"/>
                <a:cs typeface="+mn-cs"/>
              </a:rPr>
              <a:t>l. Noble, </a:t>
            </a:r>
            <a:r>
              <a:rPr lang="en-GB" sz="1400" b="0" i="1" u="none" strike="noStrike" dirty="0">
                <a:effectLst/>
              </a:rPr>
              <a:t>Operation Valkyrie 1944, (2022)</a:t>
            </a:r>
            <a:r>
              <a:rPr lang="en-US" sz="1400" i="1" kern="1200" baseline="0" dirty="0">
                <a:ea typeface="+mn-ea"/>
                <a:cs typeface="+mn-cs"/>
              </a:rPr>
              <a:t> &lt;https://</a:t>
            </a:r>
            <a:r>
              <a:rPr lang="en-US" sz="1400" i="1" kern="1200" baseline="0" dirty="0" err="1">
                <a:ea typeface="+mn-ea"/>
                <a:cs typeface="+mn-cs"/>
              </a:rPr>
              <a:t>www.lib.cam.ac.uk</a:t>
            </a:r>
            <a:r>
              <a:rPr lang="en-US" sz="1400" i="1" kern="1200" baseline="0" dirty="0">
                <a:ea typeface="+mn-ea"/>
                <a:cs typeface="+mn-cs"/>
              </a:rPr>
              <a:t>/collections/departments/</a:t>
            </a:r>
            <a:r>
              <a:rPr lang="en-US" sz="1400" i="1" kern="1200" baseline="0" dirty="0" err="1">
                <a:ea typeface="+mn-ea"/>
                <a:cs typeface="+mn-cs"/>
              </a:rPr>
              <a:t>germanic</a:t>
            </a:r>
            <a:r>
              <a:rPr lang="en-US" sz="1400" i="1" kern="1200" baseline="0" dirty="0">
                <a:ea typeface="+mn-ea"/>
                <a:cs typeface="+mn-cs"/>
              </a:rPr>
              <a:t>-collections/about-collections/spotlight-archive/operation-</a:t>
            </a:r>
            <a:r>
              <a:rPr lang="en-US" sz="1400" i="1" kern="1200" baseline="0" dirty="0" err="1">
                <a:ea typeface="+mn-ea"/>
                <a:cs typeface="+mn-cs"/>
              </a:rPr>
              <a:t>valkyrie</a:t>
            </a:r>
            <a:r>
              <a:rPr lang="en-US" sz="1400" i="1" kern="1200" baseline="0" dirty="0">
                <a:ea typeface="+mn-ea"/>
                <a:cs typeface="+mn-cs"/>
              </a:rPr>
              <a:t>&gt; [accessed 11 December 2022].</a:t>
            </a:r>
            <a:endParaRPr lang="en-US" sz="1400" i="1" dirty="0"/>
          </a:p>
          <a:p>
            <a:r>
              <a:rPr lang="en-US" sz="1400" dirty="0">
                <a:cs typeface="Calibri" panose="020F0502020204030204" pitchFamily="34" charset="0"/>
              </a:rPr>
              <a:t>A&amp;E Television Networks</a:t>
            </a:r>
            <a:r>
              <a:rPr lang="en-US" sz="1400" i="1" dirty="0">
                <a:cs typeface="Calibri" panose="020F0502020204030204" pitchFamily="34" charset="0"/>
              </a:rPr>
              <a:t>, </a:t>
            </a:r>
            <a:r>
              <a:rPr lang="en-GB" sz="1400" b="0" i="1" u="none" strike="noStrike" dirty="0">
                <a:solidFill>
                  <a:srgbClr val="181818"/>
                </a:solidFill>
                <a:effectLst/>
              </a:rPr>
              <a:t>German General Erwin Rommel—aka “The Desert Fox”—dies by suicide, </a:t>
            </a:r>
            <a:r>
              <a:rPr lang="en-US" sz="1400" i="1" dirty="0">
                <a:cs typeface="Calibri" panose="020F0502020204030204" pitchFamily="34" charset="0"/>
              </a:rPr>
              <a:t>(2022) &lt;https://</a:t>
            </a:r>
            <a:r>
              <a:rPr lang="en-US" sz="1400" i="1" dirty="0" err="1">
                <a:cs typeface="Calibri" panose="020F0502020204030204" pitchFamily="34" charset="0"/>
              </a:rPr>
              <a:t>www.history.com</a:t>
            </a:r>
            <a:r>
              <a:rPr lang="en-US" sz="1400" i="1" dirty="0">
                <a:cs typeface="Calibri" panose="020F0502020204030204" pitchFamily="34" charset="0"/>
              </a:rPr>
              <a:t>/.amp/this-day-in-history/the-desert-fox-commits-suicide&gt; [accessed 09 December 2022].</a:t>
            </a:r>
            <a:endParaRPr lang="en-US" sz="1400" dirty="0">
              <a:cs typeface="Calibri" panose="020F0502020204030204" pitchFamily="34" charset="0"/>
            </a:endParaRPr>
          </a:p>
          <a:p>
            <a:endParaRPr lang="en-US" sz="1400" dirty="0"/>
          </a:p>
          <a:p>
            <a:r>
              <a:rPr lang="en-US" sz="1400" b="1" u="sng" dirty="0"/>
              <a:t>Slide 7:</a:t>
            </a:r>
          </a:p>
          <a:p>
            <a:r>
              <a:rPr lang="en-US" sz="1400" dirty="0">
                <a:effectLst/>
              </a:rPr>
              <a:t>Jesse Greenspan, </a:t>
            </a:r>
            <a:r>
              <a:rPr lang="en-GB" sz="1400" b="0" i="1" u="none" strike="noStrike" dirty="0">
                <a:effectLst/>
              </a:rPr>
              <a:t>8 Things You May Not Know About Erwin Rommel </a:t>
            </a:r>
            <a:r>
              <a:rPr lang="en-US" sz="1400" dirty="0">
                <a:effectLst/>
              </a:rPr>
              <a:t>(2018) &lt;https://</a:t>
            </a:r>
            <a:r>
              <a:rPr lang="en-US" sz="1400" dirty="0" err="1">
                <a:effectLst/>
              </a:rPr>
              <a:t>www.history.com</a:t>
            </a:r>
            <a:r>
              <a:rPr lang="en-US" sz="1400" dirty="0">
                <a:effectLst/>
              </a:rPr>
              <a:t>/news/8-things-you-may-not-know-about-erwin-rommel&gt; [accessed 11 December 2022].</a:t>
            </a:r>
          </a:p>
          <a:p>
            <a:endParaRPr lang="en-US" sz="1400" dirty="0"/>
          </a:p>
        </p:txBody>
      </p:sp>
      <p:sp>
        <p:nvSpPr>
          <p:cNvPr id="4" name="TextBox 3">
            <a:extLst>
              <a:ext uri="{FF2B5EF4-FFF2-40B4-BE49-F238E27FC236}">
                <a16:creationId xmlns:a16="http://schemas.microsoft.com/office/drawing/2014/main" id="{28C4BA99-5279-1F46-A17E-177BF39410DA}"/>
              </a:ext>
            </a:extLst>
          </p:cNvPr>
          <p:cNvSpPr txBox="1"/>
          <p:nvPr/>
        </p:nvSpPr>
        <p:spPr>
          <a:xfrm>
            <a:off x="438912" y="6443394"/>
            <a:ext cx="9546336" cy="646331"/>
          </a:xfrm>
          <a:prstGeom prst="rect">
            <a:avLst/>
          </a:prstGeom>
          <a:noFill/>
        </p:spPr>
        <p:txBody>
          <a:bodyPr wrap="square" rtlCol="0">
            <a:spAutoFit/>
          </a:bodyPr>
          <a:lstStyle/>
          <a:p>
            <a:r>
              <a:rPr lang="en-US" dirty="0"/>
              <a:t>References are marked in this PowerPoint and notes as a *</a:t>
            </a:r>
          </a:p>
          <a:p>
            <a:endParaRPr lang="en-US" dirty="0"/>
          </a:p>
        </p:txBody>
      </p:sp>
      <p:sp>
        <p:nvSpPr>
          <p:cNvPr id="5" name="TextBox 4">
            <a:extLst>
              <a:ext uri="{FF2B5EF4-FFF2-40B4-BE49-F238E27FC236}">
                <a16:creationId xmlns:a16="http://schemas.microsoft.com/office/drawing/2014/main" id="{6C30576E-C2B1-671E-4550-9527728D67D2}"/>
              </a:ext>
            </a:extLst>
          </p:cNvPr>
          <p:cNvSpPr txBox="1"/>
          <p:nvPr/>
        </p:nvSpPr>
        <p:spPr>
          <a:xfrm>
            <a:off x="396240" y="57793"/>
            <a:ext cx="9546336" cy="369332"/>
          </a:xfrm>
          <a:prstGeom prst="rect">
            <a:avLst/>
          </a:prstGeom>
          <a:noFill/>
        </p:spPr>
        <p:txBody>
          <a:bodyPr wrap="square" rtlCol="0">
            <a:spAutoFit/>
          </a:bodyPr>
          <a:lstStyle/>
          <a:p>
            <a:r>
              <a:rPr lang="en-US" b="1" u="sng" dirty="0" err="1"/>
              <a:t>Powerpoint</a:t>
            </a:r>
            <a:r>
              <a:rPr lang="en-US" b="1" u="sng" dirty="0"/>
              <a:t>  Referencing:</a:t>
            </a:r>
          </a:p>
        </p:txBody>
      </p:sp>
    </p:spTree>
    <p:extLst>
      <p:ext uri="{BB962C8B-B14F-4D97-AF65-F5344CB8AC3E}">
        <p14:creationId xmlns:p14="http://schemas.microsoft.com/office/powerpoint/2010/main" val="4158223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49DB00-3014-7B9E-B99B-586BB28C869E}"/>
              </a:ext>
            </a:extLst>
          </p:cNvPr>
          <p:cNvSpPr txBox="1"/>
          <p:nvPr/>
        </p:nvSpPr>
        <p:spPr>
          <a:xfrm>
            <a:off x="237744" y="519556"/>
            <a:ext cx="11503152" cy="5670783"/>
          </a:xfrm>
          <a:prstGeom prst="rect">
            <a:avLst/>
          </a:prstGeom>
          <a:noFill/>
        </p:spPr>
        <p:txBody>
          <a:bodyPr wrap="square" rtlCol="0">
            <a:spAutoFit/>
          </a:bodyPr>
          <a:lstStyle/>
          <a:p>
            <a:r>
              <a:rPr lang="en-GB" sz="1250" b="1" u="sng" dirty="0"/>
              <a:t>Slide 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50" b="1" dirty="0"/>
              <a:t>1. </a:t>
            </a:r>
            <a:r>
              <a:rPr lang="en-GB" sz="1250" dirty="0">
                <a:effectLst/>
              </a:rPr>
              <a:t>Getty Images/</a:t>
            </a:r>
            <a:r>
              <a:rPr lang="en-GB" sz="1250" dirty="0" err="1">
                <a:effectLst/>
              </a:rPr>
              <a:t>Hulton</a:t>
            </a:r>
            <a:r>
              <a:rPr lang="en-GB" sz="1250" dirty="0">
                <a:effectLst/>
              </a:rPr>
              <a:t> Archive (Owner) &lt;</a:t>
            </a:r>
            <a:r>
              <a:rPr lang="en-GB" sz="1250" dirty="0"/>
              <a:t>https://</a:t>
            </a:r>
            <a:r>
              <a:rPr lang="en-GB" sz="1250" dirty="0" err="1"/>
              <a:t>www.google.co.uk</a:t>
            </a:r>
            <a:r>
              <a:rPr lang="en-GB" sz="1250" dirty="0"/>
              <a:t>/</a:t>
            </a:r>
            <a:r>
              <a:rPr lang="en-GB" sz="1250" dirty="0" err="1"/>
              <a:t>url?sa</a:t>
            </a:r>
            <a:r>
              <a:rPr lang="en-GB" sz="1250" dirty="0"/>
              <a:t>=</a:t>
            </a:r>
            <a:r>
              <a:rPr lang="en-GB" sz="1250" dirty="0" err="1"/>
              <a:t>i&amp;url</a:t>
            </a:r>
            <a:r>
              <a:rPr lang="en-GB" sz="1250" dirty="0"/>
              <a:t>=http%3A%2F%2Ft3.gstatic.com%2Flicensed-image%3Fq%3Dtbn%3AANd9GcQEo9lr7nfmoMMYFvdwtrCCSQEmMlbY3krdSnkFPhVFq_aFxmuq_hrDoGgxPRCmLh7z&amp;psig=AOvVaw1PWsbfUrQ90ejPHeasMQOc&amp;ust=1669987555565000&amp;source=</a:t>
            </a:r>
            <a:r>
              <a:rPr lang="en-GB" sz="1250" dirty="0" err="1"/>
              <a:t>images&amp;cd</a:t>
            </a:r>
            <a:r>
              <a:rPr lang="en-GB" sz="1250" dirty="0"/>
              <a:t>=</a:t>
            </a:r>
            <a:r>
              <a:rPr lang="en-GB" sz="1250" dirty="0" err="1"/>
              <a:t>vfe&amp;ved</a:t>
            </a:r>
            <a:r>
              <a:rPr lang="en-GB" sz="1250" dirty="0"/>
              <a:t>=0CAkQjhxqFwoTCJCHzM_C2PsCFQAAAAAdAAAAABAE</a:t>
            </a:r>
            <a:r>
              <a:rPr lang="en-GB" sz="1250" dirty="0">
                <a:effectLst/>
              </a:rPr>
              <a:t>&gt; [accessed 05 December 2022].</a:t>
            </a:r>
            <a:endParaRPr lang="en-GB" sz="1250" dirty="0"/>
          </a:p>
          <a:p>
            <a:endParaRPr lang="en-GB" sz="1250" dirty="0"/>
          </a:p>
          <a:p>
            <a:r>
              <a:rPr lang="en-GB" sz="1250" b="1" u="sng" dirty="0"/>
              <a:t>Slide 3:</a:t>
            </a:r>
          </a:p>
          <a:p>
            <a:r>
              <a:rPr lang="en-GB" sz="1250" b="1" dirty="0"/>
              <a:t>2. </a:t>
            </a:r>
            <a:r>
              <a:rPr lang="en-GB" sz="1250" dirty="0"/>
              <a:t>German Federal Archives (Owner), </a:t>
            </a:r>
            <a:r>
              <a:rPr lang="en-GB" sz="1250" b="0" i="1" u="none" strike="noStrike" dirty="0">
                <a:solidFill>
                  <a:srgbClr val="202122"/>
                </a:solidFill>
                <a:effectLst/>
              </a:rPr>
              <a:t>’Erwin Rommel’, &lt;https://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/wiki/File:Bundesarchiv_Bild_146-1985-013-07,_Erwin_Rommel.jpg&gt; [accessed 09 December 2022].</a:t>
            </a:r>
            <a:endParaRPr lang="en-GB" sz="1250" dirty="0"/>
          </a:p>
          <a:p>
            <a:r>
              <a:rPr lang="en-GB" sz="1250" b="1" dirty="0"/>
              <a:t>3. </a:t>
            </a:r>
            <a:r>
              <a:rPr lang="en-GB" sz="1250" dirty="0"/>
              <a:t>(1917) –Author (Unknown), ‘Erwin Rommel’</a:t>
            </a:r>
          </a:p>
          <a:p>
            <a:r>
              <a:rPr lang="en-GB" sz="1250" dirty="0"/>
              <a:t>&lt;https://</a:t>
            </a:r>
            <a:r>
              <a:rPr lang="en-GB" sz="1250" dirty="0" err="1"/>
              <a:t>commons.wikimedia.org</a:t>
            </a:r>
            <a:r>
              <a:rPr lang="en-GB" sz="1250" dirty="0"/>
              <a:t>/wiki/</a:t>
            </a:r>
            <a:r>
              <a:rPr lang="en-GB" sz="1250" dirty="0" err="1"/>
              <a:t>File:Erwin_Rommel.jpg</a:t>
            </a:r>
            <a:r>
              <a:rPr lang="en-GB" sz="1250" dirty="0"/>
              <a:t>&gt; [accessed 09 December 2022] .</a:t>
            </a:r>
          </a:p>
          <a:p>
            <a:endParaRPr lang="en-GB" sz="1250" dirty="0"/>
          </a:p>
          <a:p>
            <a:r>
              <a:rPr lang="en-GB" sz="1250" b="1" u="sng" dirty="0"/>
              <a:t>Slide 4:</a:t>
            </a:r>
          </a:p>
          <a:p>
            <a:r>
              <a:rPr lang="en-GB" sz="1250" b="1" dirty="0"/>
              <a:t>4.</a:t>
            </a:r>
            <a:r>
              <a:rPr lang="en-GB" sz="1250" dirty="0"/>
              <a:t> German Federal Archives (Owner),</a:t>
            </a:r>
            <a:r>
              <a:rPr lang="en-GB" sz="1250" b="0" i="1" dirty="0"/>
              <a:t>’</a:t>
            </a:r>
            <a:r>
              <a:rPr lang="en-GB" sz="1250" b="0" i="1" u="none" strike="noStrike" dirty="0" err="1">
                <a:solidFill>
                  <a:srgbClr val="202122"/>
                </a:solidFill>
                <a:effectLst/>
              </a:rPr>
              <a:t>Nordafrika</a:t>
            </a:r>
            <a:r>
              <a:rPr lang="en-GB" sz="1250" b="0" i="1" u="none" strike="noStrike" dirty="0">
                <a:solidFill>
                  <a:srgbClr val="202122"/>
                </a:solidFill>
                <a:effectLst/>
              </a:rPr>
              <a:t>, Rommel </a:t>
            </a:r>
            <a:r>
              <a:rPr lang="en-GB" sz="1250" b="0" i="1" u="none" strike="noStrike" dirty="0" err="1">
                <a:solidFill>
                  <a:srgbClr val="202122"/>
                </a:solidFill>
                <a:effectLst/>
              </a:rPr>
              <a:t>im</a:t>
            </a:r>
            <a:r>
              <a:rPr lang="en-GB" sz="1250" b="0" i="1" u="none" strike="noStrike" dirty="0">
                <a:solidFill>
                  <a:srgbClr val="202122"/>
                </a:solidFill>
                <a:effectLst/>
              </a:rPr>
              <a:t> </a:t>
            </a:r>
            <a:r>
              <a:rPr lang="en-GB" sz="1250" b="0" i="1" u="none" strike="noStrike" dirty="0" err="1">
                <a:solidFill>
                  <a:srgbClr val="202122"/>
                </a:solidFill>
                <a:effectLst/>
              </a:rPr>
              <a:t>Befehlsfahrzeug</a:t>
            </a:r>
            <a:r>
              <a:rPr lang="en-GB" sz="1250" b="0" i="1" u="none" strike="noStrike" dirty="0">
                <a:solidFill>
                  <a:srgbClr val="202122"/>
                </a:solidFill>
                <a:effectLst/>
              </a:rPr>
              <a:t> </a:t>
            </a:r>
            <a:r>
              <a:rPr lang="en-GB" sz="1250" b="1" i="0" u="none" strike="noStrike" dirty="0">
                <a:solidFill>
                  <a:srgbClr val="202122"/>
                </a:solidFill>
                <a:effectLst/>
              </a:rPr>
              <a:t>"</a:t>
            </a:r>
            <a:r>
              <a:rPr lang="en-GB" sz="1250" i="0" u="none" strike="noStrike" dirty="0">
                <a:solidFill>
                  <a:srgbClr val="202122"/>
                </a:solidFill>
                <a:effectLst/>
              </a:rPr>
              <a:t>Greif</a:t>
            </a:r>
            <a:r>
              <a:rPr lang="en-GB" sz="1250" b="1" i="0" u="none" strike="noStrike" dirty="0">
                <a:solidFill>
                  <a:srgbClr val="202122"/>
                </a:solidFill>
                <a:effectLst/>
              </a:rPr>
              <a:t>”’ </a:t>
            </a:r>
            <a:r>
              <a:rPr lang="en-GB" sz="1250" b="0" i="1" u="none" strike="noStrike" dirty="0">
                <a:solidFill>
                  <a:srgbClr val="202122"/>
                </a:solidFill>
                <a:effectLst/>
              </a:rPr>
              <a:t>&lt;https://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/wiki/File:Bundesarchiv_Bild_101I-784-0249-04A,_Nordafrika,_Rommel_im_Befehlsfahrzeug_%22Greif%22.jpg&gt; [accessed 09 December 2022].</a:t>
            </a:r>
          </a:p>
          <a:p>
            <a:r>
              <a:rPr lang="en-GB" sz="1250" b="1" dirty="0"/>
              <a:t>5</a:t>
            </a:r>
            <a:r>
              <a:rPr lang="en-GB" sz="1250" dirty="0"/>
              <a:t>.  </a:t>
            </a:r>
            <a:r>
              <a:rPr lang="en-GB" sz="1250" b="0" i="0" u="none" strike="noStrike" dirty="0">
                <a:solidFill>
                  <a:srgbClr val="202122"/>
                </a:solidFill>
                <a:effectLst/>
              </a:rPr>
              <a:t>Ernst A. Zwilling, (photographer), ‘</a:t>
            </a:r>
            <a:r>
              <a:rPr lang="en-GB" sz="1250" b="0" i="1" u="none" strike="noStrike" dirty="0" err="1">
                <a:solidFill>
                  <a:srgbClr val="202122"/>
                </a:solidFill>
                <a:effectLst/>
              </a:rPr>
              <a:t>Nordafrika</a:t>
            </a:r>
            <a:r>
              <a:rPr lang="en-GB" sz="1250" b="0" i="1" u="none" strike="noStrike" dirty="0">
                <a:solidFill>
                  <a:srgbClr val="202122"/>
                </a:solidFill>
                <a:effectLst/>
              </a:rPr>
              <a:t>, </a:t>
            </a:r>
            <a:r>
              <a:rPr lang="en-GB" sz="1250" b="0" i="1" u="none" strike="noStrike" dirty="0" err="1">
                <a:solidFill>
                  <a:srgbClr val="202122"/>
                </a:solidFill>
                <a:effectLst/>
              </a:rPr>
              <a:t>Generalfeldmarschall</a:t>
            </a:r>
            <a:r>
              <a:rPr lang="en-GB" sz="1250" b="0" i="1" u="none" strike="noStrike" dirty="0">
                <a:solidFill>
                  <a:srgbClr val="202122"/>
                </a:solidFill>
                <a:effectLst/>
              </a:rPr>
              <a:t> Erwin Rommel’ &lt;https://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/wiki/File:Bundesarchiv_Bild_146-1977-018-11A,_Nordafrika,_Generalfeldmarschall_Erwin_Rommel.jpg&gt; [accessed 09 December 2022]</a:t>
            </a:r>
            <a:endParaRPr lang="en-GB" sz="1250" dirty="0"/>
          </a:p>
          <a:p>
            <a:endParaRPr lang="en-GB" sz="1250" dirty="0"/>
          </a:p>
          <a:p>
            <a:r>
              <a:rPr lang="en-GB" sz="1250" b="1" u="sng" dirty="0"/>
              <a:t>Slide 5:</a:t>
            </a:r>
          </a:p>
          <a:p>
            <a:r>
              <a:rPr lang="en-GB" sz="1250" b="1" u="none" strike="noStrike" dirty="0">
                <a:solidFill>
                  <a:srgbClr val="202122"/>
                </a:solidFill>
                <a:effectLst/>
              </a:rPr>
              <a:t>6</a:t>
            </a:r>
            <a:r>
              <a:rPr lang="en-GB" sz="1250" b="1" i="1" dirty="0">
                <a:solidFill>
                  <a:srgbClr val="202122"/>
                </a:solidFill>
              </a:rPr>
              <a:t>. </a:t>
            </a:r>
            <a:r>
              <a:rPr lang="en-GB" sz="1250" b="0" i="1" u="none" strike="noStrike" dirty="0">
                <a:solidFill>
                  <a:srgbClr val="202122"/>
                </a:solidFill>
                <a:effectLst/>
              </a:rPr>
              <a:t> </a:t>
            </a:r>
            <a:r>
              <a:rPr lang="en-GB" sz="1250" dirty="0"/>
              <a:t>German Federal Archives (Owner),</a:t>
            </a:r>
            <a:r>
              <a:rPr lang="en-GB" sz="1250" b="0" i="1" dirty="0"/>
              <a:t>’</a:t>
            </a:r>
            <a:r>
              <a:rPr lang="en-GB" sz="1250" b="0" i="1" u="none" strike="noStrike" dirty="0" err="1">
                <a:solidFill>
                  <a:srgbClr val="202122"/>
                </a:solidFill>
                <a:effectLst/>
              </a:rPr>
              <a:t>Nordafrika</a:t>
            </a:r>
            <a:r>
              <a:rPr lang="en-GB" sz="1250" b="0" i="1" u="none" strike="noStrike" dirty="0">
                <a:solidFill>
                  <a:srgbClr val="202122"/>
                </a:solidFill>
                <a:effectLst/>
              </a:rPr>
              <a:t>, Rommel </a:t>
            </a:r>
            <a:r>
              <a:rPr lang="en-GB" sz="1250" b="0" i="1" u="none" strike="noStrike" dirty="0" err="1">
                <a:solidFill>
                  <a:srgbClr val="202122"/>
                </a:solidFill>
                <a:effectLst/>
              </a:rPr>
              <a:t>im</a:t>
            </a:r>
            <a:r>
              <a:rPr lang="en-GB" sz="1250" b="0" i="1" u="none" strike="noStrike" dirty="0">
                <a:solidFill>
                  <a:srgbClr val="202122"/>
                </a:solidFill>
                <a:effectLst/>
              </a:rPr>
              <a:t> </a:t>
            </a:r>
            <a:r>
              <a:rPr lang="en-GB" sz="1250" b="0" i="1" u="none" strike="noStrike" dirty="0" err="1">
                <a:solidFill>
                  <a:srgbClr val="202122"/>
                </a:solidFill>
                <a:effectLst/>
              </a:rPr>
              <a:t>Befehlsfahrzeug</a:t>
            </a:r>
            <a:r>
              <a:rPr lang="en-GB" sz="1250" b="0" i="1" u="none" strike="noStrike" dirty="0">
                <a:solidFill>
                  <a:srgbClr val="202122"/>
                </a:solidFill>
                <a:effectLst/>
              </a:rPr>
              <a:t> </a:t>
            </a:r>
            <a:r>
              <a:rPr lang="en-GB" sz="1250" b="1" i="0" u="none" strike="noStrike" dirty="0">
                <a:solidFill>
                  <a:srgbClr val="202122"/>
                </a:solidFill>
                <a:effectLst/>
              </a:rPr>
              <a:t>"Greif”’ </a:t>
            </a:r>
            <a:r>
              <a:rPr lang="en-GB" sz="1250" b="0" i="1" u="none" strike="noStrike" dirty="0">
                <a:solidFill>
                  <a:srgbClr val="202122"/>
                </a:solidFill>
                <a:effectLst/>
              </a:rPr>
              <a:t>&lt;https://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/wiki/File:Bundesarchiv_Bild_101I-784-0249-04A,_Nordafrika,_Rommel_im_Befehlsfahrzeug_%22Greif%22.jpg&gt; [accessed 09 December 2022].</a:t>
            </a:r>
            <a:endParaRPr lang="en-GB" sz="1250" dirty="0"/>
          </a:p>
          <a:p>
            <a:pPr marL="0" marR="0" lvl="0" indent="0" algn="l" defTabSz="914400" rtl="0" eaLnBrk="1" fontAlgn="auto" latinLnBrk="0" hangingPunct="1">
              <a:spcBef>
                <a:spcPts val="0"/>
              </a:spcBef>
              <a:spcAft>
                <a:spcPts val="0"/>
              </a:spcAft>
              <a:buClrTx/>
              <a:buSzTx/>
              <a:buFontTx/>
              <a:buNone/>
              <a:tabLst/>
              <a:defRPr/>
            </a:pPr>
            <a:r>
              <a:rPr lang="en-GB" sz="1250" b="1" dirty="0"/>
              <a:t>7</a:t>
            </a:r>
            <a:r>
              <a:rPr lang="en-GB" sz="1250" dirty="0"/>
              <a:t>. German Federal Archives (Owner), </a:t>
            </a:r>
            <a:r>
              <a:rPr lang="en-GB" sz="1250" b="0" i="1" u="none" strike="noStrike" dirty="0">
                <a:solidFill>
                  <a:srgbClr val="202122"/>
                </a:solidFill>
                <a:effectLst/>
              </a:rPr>
              <a:t>’'</a:t>
            </a:r>
            <a:r>
              <a:rPr lang="en-GB" sz="1250" b="0" i="1" u="none" strike="noStrike" dirty="0" err="1">
                <a:solidFill>
                  <a:srgbClr val="202122"/>
                </a:solidFill>
                <a:effectLst/>
              </a:rPr>
              <a:t>Nordafrika</a:t>
            </a:r>
            <a:r>
              <a:rPr lang="en-GB" sz="1250" b="0" i="1" u="none" strike="noStrike" dirty="0">
                <a:solidFill>
                  <a:srgbClr val="202122"/>
                </a:solidFill>
                <a:effectLst/>
              </a:rPr>
              <a:t>, Erwin Rommel’, &lt;https://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/wiki/File:Bundesarchiv_Bild_146-1979-021-04,_Nordafrika,_Erwin_Rommel.jpg&gt; [accessed 09 December 2022].</a:t>
            </a:r>
            <a:endParaRPr lang="en-GB" sz="1250" dirty="0"/>
          </a:p>
          <a:p>
            <a:pPr marL="0" marR="0" lvl="0" indent="0" algn="l" defTabSz="914400" rtl="0" eaLnBrk="1" fontAlgn="auto" latinLnBrk="0" hangingPunct="1">
              <a:spcBef>
                <a:spcPts val="0"/>
              </a:spcBef>
              <a:spcAft>
                <a:spcPts val="0"/>
              </a:spcAft>
              <a:buClrTx/>
              <a:buSzTx/>
              <a:buFontTx/>
              <a:buNone/>
              <a:tabLst/>
              <a:defRPr/>
            </a:pPr>
            <a:r>
              <a:rPr lang="en-GB" sz="1250" b="0" i="0" u="none" strike="noStrike" dirty="0">
                <a:solidFill>
                  <a:srgbClr val="202122"/>
                </a:solidFill>
                <a:effectLst/>
              </a:rPr>
              <a:t>8</a:t>
            </a:r>
            <a:r>
              <a:rPr lang="en-GB" sz="1250" b="1" i="0" u="none" strike="noStrike" dirty="0">
                <a:solidFill>
                  <a:srgbClr val="202122"/>
                </a:solidFill>
                <a:effectLst/>
              </a:rPr>
              <a:t>.</a:t>
            </a:r>
            <a:r>
              <a:rPr lang="en-GB" sz="1250" b="0" i="0" u="none" strike="noStrike" dirty="0">
                <a:solidFill>
                  <a:srgbClr val="202122"/>
                </a:solidFill>
                <a:effectLst/>
              </a:rPr>
              <a:t> Ernst A. Zwilling, (photographer), ‘</a:t>
            </a:r>
            <a:r>
              <a:rPr lang="en-GB" sz="1250" b="0" i="1" u="none" strike="noStrike" dirty="0" err="1">
                <a:solidFill>
                  <a:srgbClr val="202122"/>
                </a:solidFill>
                <a:effectLst/>
              </a:rPr>
              <a:t>Nordafrika</a:t>
            </a:r>
            <a:r>
              <a:rPr lang="en-GB" sz="1250" b="0" i="1" u="none" strike="noStrike" dirty="0">
                <a:solidFill>
                  <a:srgbClr val="202122"/>
                </a:solidFill>
                <a:effectLst/>
              </a:rPr>
              <a:t>, </a:t>
            </a:r>
            <a:r>
              <a:rPr lang="en-GB" sz="1250" b="0" i="1" u="none" strike="noStrike" dirty="0" err="1">
                <a:solidFill>
                  <a:srgbClr val="202122"/>
                </a:solidFill>
                <a:effectLst/>
              </a:rPr>
              <a:t>Generalfeldmarschall</a:t>
            </a:r>
            <a:r>
              <a:rPr lang="en-GB" sz="1250" b="0" i="1" u="none" strike="noStrike" dirty="0">
                <a:solidFill>
                  <a:srgbClr val="202122"/>
                </a:solidFill>
                <a:effectLst/>
              </a:rPr>
              <a:t> Erwin Rommel’ &lt;https://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/wiki/File:Bundesarchiv_Bild_146-1977-018-11A,_Nordafrika,_Generalfeldmarschall_Erwin_Rommel.jpg&gt; [accessed 09 December 2022]</a:t>
            </a:r>
            <a:endParaRPr lang="en-GB" sz="1250" i="1" dirty="0">
              <a:solidFill>
                <a:srgbClr val="202122"/>
              </a:solidFill>
            </a:endParaRPr>
          </a:p>
          <a:p>
            <a:pPr defTabSz="914400">
              <a:defRPr/>
            </a:pPr>
            <a:r>
              <a:rPr lang="en-GB" sz="1250" b="1" i="1" dirty="0"/>
              <a:t>9</a:t>
            </a:r>
            <a:r>
              <a:rPr lang="en-GB" sz="1250" b="0" i="1" dirty="0"/>
              <a:t>. Afrika Korps – Fred the Oyster (Owner) </a:t>
            </a:r>
            <a:r>
              <a:rPr lang="en-GB" sz="1250" b="0" i="0" dirty="0"/>
              <a:t>‘</a:t>
            </a:r>
            <a:r>
              <a:rPr lang="en-GB" sz="1250" b="0" i="0" u="none" strike="noStrike" dirty="0">
                <a:solidFill>
                  <a:srgbClr val="202122"/>
                </a:solidFill>
                <a:effectLst/>
              </a:rPr>
              <a:t>Afrika Korps emblem’ &lt;https://</a:t>
            </a:r>
            <a:r>
              <a:rPr lang="en-GB" sz="1250" b="0" i="0" u="none" strike="noStrike" dirty="0" err="1">
                <a:solidFill>
                  <a:srgbClr val="202122"/>
                </a:solidFill>
                <a:effectLst/>
              </a:rPr>
              <a:t>commons.wikimedia.org</a:t>
            </a:r>
            <a:r>
              <a:rPr lang="en-GB" sz="1250" b="0" i="0" u="none" strike="noStrike" dirty="0">
                <a:solidFill>
                  <a:srgbClr val="202122"/>
                </a:solidFill>
                <a:effectLst/>
              </a:rPr>
              <a:t>/wiki/</a:t>
            </a:r>
            <a:r>
              <a:rPr lang="en-GB" sz="1250" b="0" i="0" u="none" strike="noStrike" dirty="0" err="1">
                <a:solidFill>
                  <a:srgbClr val="202122"/>
                </a:solidFill>
                <a:effectLst/>
              </a:rPr>
              <a:t>File:Afrika_Korps_emblem.svg</a:t>
            </a:r>
            <a:r>
              <a:rPr lang="en-GB" sz="1250" b="0" i="0" u="none" strike="noStrike" dirty="0">
                <a:solidFill>
                  <a:srgbClr val="202122"/>
                </a:solidFill>
                <a:effectLst/>
              </a:rPr>
              <a:t>&gt; [accessed 11 December 2022].</a:t>
            </a:r>
          </a:p>
          <a:p>
            <a:pPr defTabSz="914400">
              <a:defRPr/>
            </a:pPr>
            <a:endParaRPr lang="en-GB" sz="1250" dirty="0">
              <a:solidFill>
                <a:srgbClr val="202122"/>
              </a:solidFill>
            </a:endParaRPr>
          </a:p>
          <a:p>
            <a:pPr defTabSz="914400">
              <a:defRPr/>
            </a:pPr>
            <a:r>
              <a:rPr lang="en-GB" sz="1250" b="1" u="sng" dirty="0">
                <a:solidFill>
                  <a:srgbClr val="202122"/>
                </a:solidFill>
              </a:rPr>
              <a:t>Slide 6:</a:t>
            </a:r>
            <a:endParaRPr lang="en-GB" sz="1250" b="1" u="sng" dirty="0"/>
          </a:p>
          <a:p>
            <a:pPr defTabSz="914400">
              <a:defRPr/>
            </a:pPr>
            <a:r>
              <a:rPr lang="en-GB" sz="1250" b="1" i="1" u="none" strike="noStrike" dirty="0">
                <a:solidFill>
                  <a:srgbClr val="202122"/>
                </a:solidFill>
                <a:effectLst/>
              </a:rPr>
              <a:t>10</a:t>
            </a:r>
            <a:r>
              <a:rPr lang="en-GB" sz="1250" b="0" i="1" u="none" strike="noStrike" dirty="0">
                <a:solidFill>
                  <a:srgbClr val="202122"/>
                </a:solidFill>
                <a:effectLst/>
              </a:rPr>
              <a:t>. </a:t>
            </a:r>
            <a:r>
              <a:rPr lang="en-GB" sz="1250" dirty="0"/>
              <a:t> German Federal Archives (Owner), </a:t>
            </a:r>
            <a:r>
              <a:rPr lang="en-GB" sz="1250" b="0" i="1" u="none" strike="noStrike" dirty="0">
                <a:solidFill>
                  <a:srgbClr val="202122"/>
                </a:solidFill>
                <a:effectLst/>
              </a:rPr>
              <a:t>’Erwin Rommel’, &lt;https://</a:t>
            </a:r>
            <a:r>
              <a:rPr lang="en-GB" sz="1250" b="0" i="1" u="none" strike="noStrike" dirty="0" err="1">
                <a:solidFill>
                  <a:srgbClr val="202122"/>
                </a:solidFill>
                <a:effectLst/>
              </a:rPr>
              <a:t>commons.wikimedia.org</a:t>
            </a:r>
            <a:r>
              <a:rPr lang="en-GB" sz="1250" b="0" i="1" u="none" strike="noStrike" dirty="0">
                <a:solidFill>
                  <a:srgbClr val="202122"/>
                </a:solidFill>
                <a:effectLst/>
              </a:rPr>
              <a:t>/wiki/File:Bundesarchiv_Bild_146-1977-018-13A,_Erwin_Rommel.jpg&gt; [accessed 09 December 2022].</a:t>
            </a:r>
            <a:endParaRPr lang="en-GB" sz="1250" dirty="0"/>
          </a:p>
        </p:txBody>
      </p:sp>
      <p:sp>
        <p:nvSpPr>
          <p:cNvPr id="4" name="TextBox 3">
            <a:extLst>
              <a:ext uri="{FF2B5EF4-FFF2-40B4-BE49-F238E27FC236}">
                <a16:creationId xmlns:a16="http://schemas.microsoft.com/office/drawing/2014/main" id="{28C4BA99-5279-1F46-A17E-177BF39410DA}"/>
              </a:ext>
            </a:extLst>
          </p:cNvPr>
          <p:cNvSpPr txBox="1"/>
          <p:nvPr/>
        </p:nvSpPr>
        <p:spPr>
          <a:xfrm>
            <a:off x="438912" y="6443394"/>
            <a:ext cx="9546336" cy="646331"/>
          </a:xfrm>
          <a:prstGeom prst="rect">
            <a:avLst/>
          </a:prstGeom>
          <a:noFill/>
        </p:spPr>
        <p:txBody>
          <a:bodyPr wrap="square" rtlCol="0">
            <a:spAutoFit/>
          </a:bodyPr>
          <a:lstStyle/>
          <a:p>
            <a:r>
              <a:rPr lang="en-US" dirty="0"/>
              <a:t>References are marked in this PowerPoint and notes as a *</a:t>
            </a:r>
          </a:p>
          <a:p>
            <a:endParaRPr lang="en-US" dirty="0"/>
          </a:p>
        </p:txBody>
      </p:sp>
      <p:sp>
        <p:nvSpPr>
          <p:cNvPr id="5" name="TextBox 4">
            <a:extLst>
              <a:ext uri="{FF2B5EF4-FFF2-40B4-BE49-F238E27FC236}">
                <a16:creationId xmlns:a16="http://schemas.microsoft.com/office/drawing/2014/main" id="{6C30576E-C2B1-671E-4550-9527728D67D2}"/>
              </a:ext>
            </a:extLst>
          </p:cNvPr>
          <p:cNvSpPr txBox="1"/>
          <p:nvPr/>
        </p:nvSpPr>
        <p:spPr>
          <a:xfrm>
            <a:off x="396240" y="57793"/>
            <a:ext cx="9546336" cy="369332"/>
          </a:xfrm>
          <a:prstGeom prst="rect">
            <a:avLst/>
          </a:prstGeom>
          <a:noFill/>
        </p:spPr>
        <p:txBody>
          <a:bodyPr wrap="square" rtlCol="0">
            <a:spAutoFit/>
          </a:bodyPr>
          <a:lstStyle/>
          <a:p>
            <a:r>
              <a:rPr lang="en-US" b="1" u="sng" dirty="0" err="1"/>
              <a:t>Powerpoint</a:t>
            </a:r>
            <a:r>
              <a:rPr lang="en-US" b="1" u="sng" dirty="0"/>
              <a:t>  Referencing:</a:t>
            </a:r>
          </a:p>
        </p:txBody>
      </p:sp>
    </p:spTree>
    <p:extLst>
      <p:ext uri="{BB962C8B-B14F-4D97-AF65-F5344CB8AC3E}">
        <p14:creationId xmlns:p14="http://schemas.microsoft.com/office/powerpoint/2010/main" val="303342669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FBDF90-4884-4518-9B97-F044CCE6F3C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4F60BDB-E3FE-4190-93CE-2F9269E636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A553D6D-E5FE-4AA7-A20E-AF7D5B54E2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{F1A4E3DC-9612-A04A-8245-5F56AFE7AD43}tf10001070</Template>
  <TotalTime>4787</TotalTime>
  <Words>3806</Words>
  <Application>Microsoft Macintosh PowerPoint</Application>
  <PresentationFormat>Widescreen</PresentationFormat>
  <Paragraphs>240</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Helvetica Neue</vt:lpstr>
      <vt:lpstr>open-sans</vt:lpstr>
      <vt:lpstr>Retrospect</vt:lpstr>
      <vt:lpstr>Erwin Rommel - ‘The Desert Fox’</vt:lpstr>
      <vt:lpstr>PowerPoint Presentation</vt:lpstr>
      <vt:lpstr>Rommel’s Timeline</vt:lpstr>
      <vt:lpstr>PowerPoint Presentation</vt:lpstr>
      <vt:lpstr>PowerPoint Presentation</vt:lpstr>
      <vt:lpstr>What Happened Next?</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Erwin Rommel  ‘Desert Fox’ </dc:title>
  <dc:creator>Patrol Officers</dc:creator>
  <cp:lastModifiedBy>Katie Pullen EBGC</cp:lastModifiedBy>
  <cp:revision>46</cp:revision>
  <dcterms:created xsi:type="dcterms:W3CDTF">2022-11-28T17:28:55Z</dcterms:created>
  <dcterms:modified xsi:type="dcterms:W3CDTF">2022-12-11T20:26:05Z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