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CB6E89-9C1B-4086-BAD7-8620AC1BD7FF}" v="51" dt="2023-11-03T23:03:15.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9" d="100"/>
          <a:sy n="69"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Moldoveanu" userId="129a72115cff775a" providerId="LiveId" clId="{F9CB6E89-9C1B-4086-BAD7-8620AC1BD7FF}"/>
    <pc:docChg chg="undo custSel addSld modSld">
      <pc:chgData name="Bianca Moldoveanu" userId="129a72115cff775a" providerId="LiveId" clId="{F9CB6E89-9C1B-4086-BAD7-8620AC1BD7FF}" dt="2023-11-03T23:03:15.049" v="2547"/>
      <pc:docMkLst>
        <pc:docMk/>
      </pc:docMkLst>
      <pc:sldChg chg="addSp delSp modSp mod modTransition modAnim">
        <pc:chgData name="Bianca Moldoveanu" userId="129a72115cff775a" providerId="LiveId" clId="{F9CB6E89-9C1B-4086-BAD7-8620AC1BD7FF}" dt="2023-11-03T22:51:36.813" v="2534"/>
        <pc:sldMkLst>
          <pc:docMk/>
          <pc:sldMk cId="4141452392" sldId="256"/>
        </pc:sldMkLst>
        <pc:spChg chg="mod">
          <ac:chgData name="Bianca Moldoveanu" userId="129a72115cff775a" providerId="LiveId" clId="{F9CB6E89-9C1B-4086-BAD7-8620AC1BD7FF}" dt="2023-11-03T22:12:17.859" v="2470" actId="1076"/>
          <ac:spMkLst>
            <pc:docMk/>
            <pc:sldMk cId="4141452392" sldId="256"/>
            <ac:spMk id="6" creationId="{0830E90C-2163-014E-7123-65C10C182F49}"/>
          </ac:spMkLst>
        </pc:spChg>
        <pc:spChg chg="mod">
          <ac:chgData name="Bianca Moldoveanu" userId="129a72115cff775a" providerId="LiveId" clId="{F9CB6E89-9C1B-4086-BAD7-8620AC1BD7FF}" dt="2023-11-03T22:12:23.576" v="2471" actId="1076"/>
          <ac:spMkLst>
            <pc:docMk/>
            <pc:sldMk cId="4141452392" sldId="256"/>
            <ac:spMk id="7" creationId="{4E66F4B1-97ED-5DBB-D0E2-2EE557F868BD}"/>
          </ac:spMkLst>
        </pc:spChg>
        <pc:picChg chg="add del mod">
          <ac:chgData name="Bianca Moldoveanu" userId="129a72115cff775a" providerId="LiveId" clId="{F9CB6E89-9C1B-4086-BAD7-8620AC1BD7FF}" dt="2023-11-03T22:35:23.275" v="2496"/>
          <ac:picMkLst>
            <pc:docMk/>
            <pc:sldMk cId="4141452392" sldId="256"/>
            <ac:picMk id="19" creationId="{8F5F4487-04E0-B399-8CFF-F3E826A06B67}"/>
          </ac:picMkLst>
        </pc:picChg>
        <pc:picChg chg="add del mod ord">
          <ac:chgData name="Bianca Moldoveanu" userId="129a72115cff775a" providerId="LiveId" clId="{F9CB6E89-9C1B-4086-BAD7-8620AC1BD7FF}" dt="2023-11-03T22:35:46.727" v="2497"/>
          <ac:picMkLst>
            <pc:docMk/>
            <pc:sldMk cId="4141452392" sldId="256"/>
            <ac:picMk id="22" creationId="{EFA479B0-860E-3B18-91B0-6929BC5D0CCE}"/>
          </ac:picMkLst>
        </pc:picChg>
        <pc:picChg chg="add del mod">
          <ac:chgData name="Bianca Moldoveanu" userId="129a72115cff775a" providerId="LiveId" clId="{F9CB6E89-9C1B-4086-BAD7-8620AC1BD7FF}" dt="2023-11-03T22:35:50.545" v="2499"/>
          <ac:picMkLst>
            <pc:docMk/>
            <pc:sldMk cId="4141452392" sldId="256"/>
            <ac:picMk id="23" creationId="{B70BB697-6F47-8266-400D-D57E0FE3EB65}"/>
          </ac:picMkLst>
        </pc:picChg>
        <pc:picChg chg="add del mod ord">
          <ac:chgData name="Bianca Moldoveanu" userId="129a72115cff775a" providerId="LiveId" clId="{F9CB6E89-9C1B-4086-BAD7-8620AC1BD7FF}" dt="2023-11-03T22:35:59.301" v="2500"/>
          <ac:picMkLst>
            <pc:docMk/>
            <pc:sldMk cId="4141452392" sldId="256"/>
            <ac:picMk id="26" creationId="{F8C34EB6-25F9-A7DA-AFE2-F6E760740AAD}"/>
          </ac:picMkLst>
        </pc:picChg>
        <pc:picChg chg="add del mod">
          <ac:chgData name="Bianca Moldoveanu" userId="129a72115cff775a" providerId="LiveId" clId="{F9CB6E89-9C1B-4086-BAD7-8620AC1BD7FF}" dt="2023-11-03T22:36:13.773" v="2502"/>
          <ac:picMkLst>
            <pc:docMk/>
            <pc:sldMk cId="4141452392" sldId="256"/>
            <ac:picMk id="27" creationId="{453E7741-4226-A5C3-9FC0-106A896A3361}"/>
          </ac:picMkLst>
        </pc:picChg>
        <pc:picChg chg="add del mod ord">
          <ac:chgData name="Bianca Moldoveanu" userId="129a72115cff775a" providerId="LiveId" clId="{F9CB6E89-9C1B-4086-BAD7-8620AC1BD7FF}" dt="2023-11-03T22:36:33.105" v="2503"/>
          <ac:picMkLst>
            <pc:docMk/>
            <pc:sldMk cId="4141452392" sldId="256"/>
            <ac:picMk id="30" creationId="{3CD9D995-47BA-4DC9-DDF8-8E5C8BBBA6DA}"/>
          </ac:picMkLst>
        </pc:picChg>
        <pc:picChg chg="add del mod">
          <ac:chgData name="Bianca Moldoveanu" userId="129a72115cff775a" providerId="LiveId" clId="{F9CB6E89-9C1B-4086-BAD7-8620AC1BD7FF}" dt="2023-11-03T22:41:59.008" v="2509"/>
          <ac:picMkLst>
            <pc:docMk/>
            <pc:sldMk cId="4141452392" sldId="256"/>
            <ac:picMk id="31" creationId="{0E696689-5165-87B7-33DB-67D28078A936}"/>
          </ac:picMkLst>
        </pc:picChg>
        <pc:picChg chg="add del mod ord">
          <ac:chgData name="Bianca Moldoveanu" userId="129a72115cff775a" providerId="LiveId" clId="{F9CB6E89-9C1B-4086-BAD7-8620AC1BD7FF}" dt="2023-11-03T22:42:21.482" v="2510"/>
          <ac:picMkLst>
            <pc:docMk/>
            <pc:sldMk cId="4141452392" sldId="256"/>
            <ac:picMk id="37" creationId="{2013F5D7-3929-86EC-BF99-E09CA94618F9}"/>
          </ac:picMkLst>
        </pc:picChg>
        <pc:picChg chg="add del mod">
          <ac:chgData name="Bianca Moldoveanu" userId="129a72115cff775a" providerId="LiveId" clId="{F9CB6E89-9C1B-4086-BAD7-8620AC1BD7FF}" dt="2023-11-03T22:42:33.174" v="2512"/>
          <ac:picMkLst>
            <pc:docMk/>
            <pc:sldMk cId="4141452392" sldId="256"/>
            <ac:picMk id="38" creationId="{BB6A2B1E-6E21-E884-DF72-28CCB660DD4D}"/>
          </ac:picMkLst>
        </pc:picChg>
        <pc:picChg chg="add del mod ord">
          <ac:chgData name="Bianca Moldoveanu" userId="129a72115cff775a" providerId="LiveId" clId="{F9CB6E89-9C1B-4086-BAD7-8620AC1BD7FF}" dt="2023-11-03T22:42:43.942" v="2513"/>
          <ac:picMkLst>
            <pc:docMk/>
            <pc:sldMk cId="4141452392" sldId="256"/>
            <ac:picMk id="41" creationId="{DD2FCFAC-D219-D45A-2F03-FBD7CA832764}"/>
          </ac:picMkLst>
        </pc:picChg>
        <pc:picChg chg="add del mod">
          <ac:chgData name="Bianca Moldoveanu" userId="129a72115cff775a" providerId="LiveId" clId="{F9CB6E89-9C1B-4086-BAD7-8620AC1BD7FF}" dt="2023-11-03T22:42:48.572" v="2515"/>
          <ac:picMkLst>
            <pc:docMk/>
            <pc:sldMk cId="4141452392" sldId="256"/>
            <ac:picMk id="42" creationId="{B993DB3B-BBA4-78CD-FCA2-2DA12465D006}"/>
          </ac:picMkLst>
        </pc:picChg>
        <pc:picChg chg="add del mod ord">
          <ac:chgData name="Bianca Moldoveanu" userId="129a72115cff775a" providerId="LiveId" clId="{F9CB6E89-9C1B-4086-BAD7-8620AC1BD7FF}" dt="2023-11-03T22:43:12.320" v="2516"/>
          <ac:picMkLst>
            <pc:docMk/>
            <pc:sldMk cId="4141452392" sldId="256"/>
            <ac:picMk id="45" creationId="{0AC6814A-4BE3-94C5-151B-6EE59CF67018}"/>
          </ac:picMkLst>
        </pc:picChg>
        <pc:picChg chg="add del mod">
          <ac:chgData name="Bianca Moldoveanu" userId="129a72115cff775a" providerId="LiveId" clId="{F9CB6E89-9C1B-4086-BAD7-8620AC1BD7FF}" dt="2023-11-03T22:43:59.907" v="2518"/>
          <ac:picMkLst>
            <pc:docMk/>
            <pc:sldMk cId="4141452392" sldId="256"/>
            <ac:picMk id="46" creationId="{3D3C6387-7AB6-9AD7-EBA8-D37F491275B6}"/>
          </ac:picMkLst>
        </pc:picChg>
        <pc:picChg chg="add del mod ord">
          <ac:chgData name="Bianca Moldoveanu" userId="129a72115cff775a" providerId="LiveId" clId="{F9CB6E89-9C1B-4086-BAD7-8620AC1BD7FF}" dt="2023-11-03T22:44:08.203" v="2519"/>
          <ac:picMkLst>
            <pc:docMk/>
            <pc:sldMk cId="4141452392" sldId="256"/>
            <ac:picMk id="51" creationId="{43873A44-588B-78DA-0E60-EC2AE799680D}"/>
          </ac:picMkLst>
        </pc:picChg>
        <pc:picChg chg="add del mod">
          <ac:chgData name="Bianca Moldoveanu" userId="129a72115cff775a" providerId="LiveId" clId="{F9CB6E89-9C1B-4086-BAD7-8620AC1BD7FF}" dt="2023-11-03T22:45:03.370" v="2521"/>
          <ac:picMkLst>
            <pc:docMk/>
            <pc:sldMk cId="4141452392" sldId="256"/>
            <ac:picMk id="52" creationId="{BF5BEF00-6013-D3F5-F2EA-9623621351AB}"/>
          </ac:picMkLst>
        </pc:picChg>
        <pc:picChg chg="add del mod ord">
          <ac:chgData name="Bianca Moldoveanu" userId="129a72115cff775a" providerId="LiveId" clId="{F9CB6E89-9C1B-4086-BAD7-8620AC1BD7FF}" dt="2023-11-03T22:45:12.022" v="2522"/>
          <ac:picMkLst>
            <pc:docMk/>
            <pc:sldMk cId="4141452392" sldId="256"/>
            <ac:picMk id="59" creationId="{35EA8763-E56F-A1F5-2515-C09E01DF284D}"/>
          </ac:picMkLst>
        </pc:picChg>
        <pc:picChg chg="add del mod">
          <ac:chgData name="Bianca Moldoveanu" userId="129a72115cff775a" providerId="LiveId" clId="{F9CB6E89-9C1B-4086-BAD7-8620AC1BD7FF}" dt="2023-11-03T22:46:17.434" v="2524"/>
          <ac:picMkLst>
            <pc:docMk/>
            <pc:sldMk cId="4141452392" sldId="256"/>
            <ac:picMk id="60" creationId="{F9FABA2B-88E0-251B-C750-592DD5BFB301}"/>
          </ac:picMkLst>
        </pc:picChg>
        <pc:picChg chg="add del mod ord">
          <ac:chgData name="Bianca Moldoveanu" userId="129a72115cff775a" providerId="LiveId" clId="{F9CB6E89-9C1B-4086-BAD7-8620AC1BD7FF}" dt="2023-11-03T22:46:23.048" v="2525"/>
          <ac:picMkLst>
            <pc:docMk/>
            <pc:sldMk cId="4141452392" sldId="256"/>
            <ac:picMk id="67" creationId="{A1C6FECF-4B76-3D7A-78F4-B0F6BBA01412}"/>
          </ac:picMkLst>
        </pc:picChg>
        <pc:picChg chg="add del mod">
          <ac:chgData name="Bianca Moldoveanu" userId="129a72115cff775a" providerId="LiveId" clId="{F9CB6E89-9C1B-4086-BAD7-8620AC1BD7FF}" dt="2023-11-03T22:46:32.813" v="2527"/>
          <ac:picMkLst>
            <pc:docMk/>
            <pc:sldMk cId="4141452392" sldId="256"/>
            <ac:picMk id="68" creationId="{1600FD90-6288-0E07-D455-4503CD52CEFB}"/>
          </ac:picMkLst>
        </pc:picChg>
        <pc:picChg chg="add del mod ord">
          <ac:chgData name="Bianca Moldoveanu" userId="129a72115cff775a" providerId="LiveId" clId="{F9CB6E89-9C1B-4086-BAD7-8620AC1BD7FF}" dt="2023-11-03T22:46:42.435" v="2528"/>
          <ac:picMkLst>
            <pc:docMk/>
            <pc:sldMk cId="4141452392" sldId="256"/>
            <ac:picMk id="72" creationId="{AF055F86-78BE-F1EF-7274-AB1926A183A1}"/>
          </ac:picMkLst>
        </pc:picChg>
        <pc:picChg chg="add del mod">
          <ac:chgData name="Bianca Moldoveanu" userId="129a72115cff775a" providerId="LiveId" clId="{F9CB6E89-9C1B-4086-BAD7-8620AC1BD7FF}" dt="2023-11-03T22:46:46.347" v="2530"/>
          <ac:picMkLst>
            <pc:docMk/>
            <pc:sldMk cId="4141452392" sldId="256"/>
            <ac:picMk id="73" creationId="{640B19AE-EE4B-E323-0881-6A93DE8EF7A0}"/>
          </ac:picMkLst>
        </pc:picChg>
        <pc:picChg chg="add del mod ord">
          <ac:chgData name="Bianca Moldoveanu" userId="129a72115cff775a" providerId="LiveId" clId="{F9CB6E89-9C1B-4086-BAD7-8620AC1BD7FF}" dt="2023-11-03T22:46:59.076" v="2531"/>
          <ac:picMkLst>
            <pc:docMk/>
            <pc:sldMk cId="4141452392" sldId="256"/>
            <ac:picMk id="76" creationId="{2B7C5A54-889E-EA0F-29F5-DCB2D17A3859}"/>
          </ac:picMkLst>
        </pc:picChg>
        <pc:picChg chg="add del mod">
          <ac:chgData name="Bianca Moldoveanu" userId="129a72115cff775a" providerId="LiveId" clId="{F9CB6E89-9C1B-4086-BAD7-8620AC1BD7FF}" dt="2023-11-03T22:51:11.781" v="2533"/>
          <ac:picMkLst>
            <pc:docMk/>
            <pc:sldMk cId="4141452392" sldId="256"/>
            <ac:picMk id="77" creationId="{9C9FC659-03AF-6D5C-5374-72774E865F98}"/>
          </ac:picMkLst>
        </pc:picChg>
        <pc:picChg chg="add del mod ord">
          <ac:chgData name="Bianca Moldoveanu" userId="129a72115cff775a" providerId="LiveId" clId="{F9CB6E89-9C1B-4086-BAD7-8620AC1BD7FF}" dt="2023-11-03T22:51:36.813" v="2534"/>
          <ac:picMkLst>
            <pc:docMk/>
            <pc:sldMk cId="4141452392" sldId="256"/>
            <ac:picMk id="86" creationId="{9D5BD549-6F9E-3E61-9350-07A1B489256D}"/>
          </ac:picMkLst>
        </pc:picChg>
        <pc:picChg chg="add mod">
          <ac:chgData name="Bianca Moldoveanu" userId="129a72115cff775a" providerId="LiveId" clId="{F9CB6E89-9C1B-4086-BAD7-8620AC1BD7FF}" dt="2023-11-03T22:51:36.813" v="2534"/>
          <ac:picMkLst>
            <pc:docMk/>
            <pc:sldMk cId="4141452392" sldId="256"/>
            <ac:picMk id="87" creationId="{FB94A519-CC9B-1067-753D-4D689E22DF03}"/>
          </ac:picMkLst>
        </pc:picChg>
      </pc:sldChg>
      <pc:sldChg chg="addSp delSp modSp mod modTransition modAnim">
        <pc:chgData name="Bianca Moldoveanu" userId="129a72115cff775a" providerId="LiveId" clId="{F9CB6E89-9C1B-4086-BAD7-8620AC1BD7FF}" dt="2023-11-03T22:55:30.293" v="2538"/>
        <pc:sldMkLst>
          <pc:docMk/>
          <pc:sldMk cId="2592023260" sldId="257"/>
        </pc:sldMkLst>
        <pc:picChg chg="add del mod">
          <ac:chgData name="Bianca Moldoveanu" userId="129a72115cff775a" providerId="LiveId" clId="{F9CB6E89-9C1B-4086-BAD7-8620AC1BD7FF}" dt="2023-11-03T22:41:59.008" v="2509"/>
          <ac:picMkLst>
            <pc:docMk/>
            <pc:sldMk cId="2592023260" sldId="257"/>
            <ac:picMk id="16" creationId="{B1895D60-3966-41AD-F3F7-831C4807F804}"/>
          </ac:picMkLst>
        </pc:picChg>
        <pc:picChg chg="add del mod ord">
          <ac:chgData name="Bianca Moldoveanu" userId="129a72115cff775a" providerId="LiveId" clId="{F9CB6E89-9C1B-4086-BAD7-8620AC1BD7FF}" dt="2023-11-03T22:53:27.198" v="2535"/>
          <ac:picMkLst>
            <pc:docMk/>
            <pc:sldMk cId="2592023260" sldId="257"/>
            <ac:picMk id="21" creationId="{6F20475D-7516-6273-6FB5-3B952887007E}"/>
          </ac:picMkLst>
        </pc:picChg>
        <pc:picChg chg="add del mod">
          <ac:chgData name="Bianca Moldoveanu" userId="129a72115cff775a" providerId="LiveId" clId="{F9CB6E89-9C1B-4086-BAD7-8620AC1BD7FF}" dt="2023-11-03T22:54:17.157" v="2537"/>
          <ac:picMkLst>
            <pc:docMk/>
            <pc:sldMk cId="2592023260" sldId="257"/>
            <ac:picMk id="22" creationId="{87DB0BC8-5304-F2B9-2B93-8AA6AA0D95A6}"/>
          </ac:picMkLst>
        </pc:picChg>
        <pc:picChg chg="add del mod ord">
          <ac:chgData name="Bianca Moldoveanu" userId="129a72115cff775a" providerId="LiveId" clId="{F9CB6E89-9C1B-4086-BAD7-8620AC1BD7FF}" dt="2023-11-03T22:55:30.293" v="2538"/>
          <ac:picMkLst>
            <pc:docMk/>
            <pc:sldMk cId="2592023260" sldId="257"/>
            <ac:picMk id="26" creationId="{33F2A606-721F-5CEC-3FD2-F7817B7A8B49}"/>
          </ac:picMkLst>
        </pc:picChg>
        <pc:picChg chg="add mod">
          <ac:chgData name="Bianca Moldoveanu" userId="129a72115cff775a" providerId="LiveId" clId="{F9CB6E89-9C1B-4086-BAD7-8620AC1BD7FF}" dt="2023-11-03T22:55:30.293" v="2538"/>
          <ac:picMkLst>
            <pc:docMk/>
            <pc:sldMk cId="2592023260" sldId="257"/>
            <ac:picMk id="27" creationId="{F04D4CA7-D8C2-4B8C-CD84-0E3A8BC42E21}"/>
          </ac:picMkLst>
        </pc:picChg>
      </pc:sldChg>
      <pc:sldChg chg="addSp delSp modSp mod modTransition modAnim">
        <pc:chgData name="Bianca Moldoveanu" userId="129a72115cff775a" providerId="LiveId" clId="{F9CB6E89-9C1B-4086-BAD7-8620AC1BD7FF}" dt="2023-11-03T23:00:16.221" v="2543"/>
        <pc:sldMkLst>
          <pc:docMk/>
          <pc:sldMk cId="2707523865" sldId="258"/>
        </pc:sldMkLst>
        <pc:spChg chg="mod">
          <ac:chgData name="Bianca Moldoveanu" userId="129a72115cff775a" providerId="LiveId" clId="{F9CB6E89-9C1B-4086-BAD7-8620AC1BD7FF}" dt="2023-11-03T22:13:31.546" v="2482" actId="14100"/>
          <ac:spMkLst>
            <pc:docMk/>
            <pc:sldMk cId="2707523865" sldId="258"/>
            <ac:spMk id="6" creationId="{397E0F7E-B8A6-6B35-30E3-1C338A2884DF}"/>
          </ac:spMkLst>
        </pc:spChg>
        <pc:spChg chg="mod">
          <ac:chgData name="Bianca Moldoveanu" userId="129a72115cff775a" providerId="LiveId" clId="{F9CB6E89-9C1B-4086-BAD7-8620AC1BD7FF}" dt="2023-11-03T22:13:50.724" v="2485" actId="14100"/>
          <ac:spMkLst>
            <pc:docMk/>
            <pc:sldMk cId="2707523865" sldId="258"/>
            <ac:spMk id="7" creationId="{C7ABDDEB-610E-238B-F68F-F2F582E6A53A}"/>
          </ac:spMkLst>
        </pc:spChg>
        <pc:picChg chg="mod">
          <ac:chgData name="Bianca Moldoveanu" userId="129a72115cff775a" providerId="LiveId" clId="{F9CB6E89-9C1B-4086-BAD7-8620AC1BD7FF}" dt="2023-11-03T22:13:20.564" v="2480" actId="14100"/>
          <ac:picMkLst>
            <pc:docMk/>
            <pc:sldMk cId="2707523865" sldId="258"/>
            <ac:picMk id="4" creationId="{6C1CE1F1-C2E8-993E-DEBE-BA6370173425}"/>
          </ac:picMkLst>
        </pc:picChg>
        <pc:picChg chg="add del mod">
          <ac:chgData name="Bianca Moldoveanu" userId="129a72115cff775a" providerId="LiveId" clId="{F9CB6E89-9C1B-4086-BAD7-8620AC1BD7FF}" dt="2023-11-03T22:41:59.008" v="2509"/>
          <ac:picMkLst>
            <pc:docMk/>
            <pc:sldMk cId="2707523865" sldId="258"/>
            <ac:picMk id="19" creationId="{A6120EA5-84D8-2F19-5B8B-472A3CFCEBED}"/>
          </ac:picMkLst>
        </pc:picChg>
        <pc:picChg chg="add del mod ord">
          <ac:chgData name="Bianca Moldoveanu" userId="129a72115cff775a" providerId="LiveId" clId="{F9CB6E89-9C1B-4086-BAD7-8620AC1BD7FF}" dt="2023-11-03T22:57:03.428" v="2539"/>
          <ac:picMkLst>
            <pc:docMk/>
            <pc:sldMk cId="2707523865" sldId="258"/>
            <ac:picMk id="23" creationId="{92D8FBB3-FC1C-AD1D-B85D-26B0B2C9B618}"/>
          </ac:picMkLst>
        </pc:picChg>
        <pc:picChg chg="add del mod">
          <ac:chgData name="Bianca Moldoveanu" userId="129a72115cff775a" providerId="LiveId" clId="{F9CB6E89-9C1B-4086-BAD7-8620AC1BD7FF}" dt="2023-11-03T22:59:34.086" v="2542"/>
          <ac:picMkLst>
            <pc:docMk/>
            <pc:sldMk cId="2707523865" sldId="258"/>
            <ac:picMk id="24" creationId="{791208D4-09F2-7570-137A-8D77DB47D427}"/>
          </ac:picMkLst>
        </pc:picChg>
        <pc:picChg chg="add del mod ord">
          <ac:chgData name="Bianca Moldoveanu" userId="129a72115cff775a" providerId="LiveId" clId="{F9CB6E89-9C1B-4086-BAD7-8620AC1BD7FF}" dt="2023-11-03T23:00:16.221" v="2543"/>
          <ac:picMkLst>
            <pc:docMk/>
            <pc:sldMk cId="2707523865" sldId="258"/>
            <ac:picMk id="30" creationId="{B8BD47C0-4FA3-79ED-B0F0-F0772033011F}"/>
          </ac:picMkLst>
        </pc:picChg>
        <pc:picChg chg="add mod">
          <ac:chgData name="Bianca Moldoveanu" userId="129a72115cff775a" providerId="LiveId" clId="{F9CB6E89-9C1B-4086-BAD7-8620AC1BD7FF}" dt="2023-11-03T23:00:16.221" v="2543"/>
          <ac:picMkLst>
            <pc:docMk/>
            <pc:sldMk cId="2707523865" sldId="258"/>
            <ac:picMk id="31" creationId="{A3F75B3B-FE5C-9CC9-CD79-7192FC5BB8AF}"/>
          </ac:picMkLst>
        </pc:picChg>
      </pc:sldChg>
      <pc:sldChg chg="addSp delSp modSp mod modTransition setBg">
        <pc:chgData name="Bianca Moldoveanu" userId="129a72115cff775a" providerId="LiveId" clId="{F9CB6E89-9C1B-4086-BAD7-8620AC1BD7FF}" dt="2023-11-03T22:58:00.958" v="2540"/>
        <pc:sldMkLst>
          <pc:docMk/>
          <pc:sldMk cId="1979452440" sldId="259"/>
        </pc:sldMkLst>
        <pc:spChg chg="add del">
          <ac:chgData name="Bianca Moldoveanu" userId="129a72115cff775a" providerId="LiveId" clId="{F9CB6E89-9C1B-4086-BAD7-8620AC1BD7FF}" dt="2023-11-03T14:33:02.878" v="1" actId="21"/>
          <ac:spMkLst>
            <pc:docMk/>
            <pc:sldMk cId="1979452440" sldId="259"/>
            <ac:spMk id="2" creationId="{524B3102-B9F4-F916-F7FF-A8BFFC1C5083}"/>
          </ac:spMkLst>
        </pc:spChg>
        <pc:spChg chg="add mod">
          <ac:chgData name="Bianca Moldoveanu" userId="129a72115cff775a" providerId="LiveId" clId="{F9CB6E89-9C1B-4086-BAD7-8620AC1BD7FF}" dt="2023-11-03T17:41:56.753" v="732" actId="26606"/>
          <ac:spMkLst>
            <pc:docMk/>
            <pc:sldMk cId="1979452440" sldId="259"/>
            <ac:spMk id="3" creationId="{D73DF70A-FBFC-62F3-385F-AF51753D9C42}"/>
          </ac:spMkLst>
        </pc:spChg>
        <pc:spChg chg="add mod ord">
          <ac:chgData name="Bianca Moldoveanu" userId="129a72115cff775a" providerId="LiveId" clId="{F9CB6E89-9C1B-4086-BAD7-8620AC1BD7FF}" dt="2023-11-03T17:42:32.236" v="742" actId="20577"/>
          <ac:spMkLst>
            <pc:docMk/>
            <pc:sldMk cId="1979452440" sldId="259"/>
            <ac:spMk id="4" creationId="{06489798-73CD-EA49-0EE2-06C899ECB451}"/>
          </ac:spMkLst>
        </pc:spChg>
        <pc:spChg chg="add del">
          <ac:chgData name="Bianca Moldoveanu" userId="129a72115cff775a" providerId="LiveId" clId="{F9CB6E89-9C1B-4086-BAD7-8620AC1BD7FF}" dt="2023-11-03T17:41:56.753" v="732" actId="26606"/>
          <ac:spMkLst>
            <pc:docMk/>
            <pc:sldMk cId="1979452440" sldId="259"/>
            <ac:spMk id="8" creationId="{9AA72BD9-2C5A-4EDC-931F-5AA08EACA0F3}"/>
          </ac:spMkLst>
        </pc:spChg>
        <pc:spChg chg="add del">
          <ac:chgData name="Bianca Moldoveanu" userId="129a72115cff775a" providerId="LiveId" clId="{F9CB6E89-9C1B-4086-BAD7-8620AC1BD7FF}" dt="2023-11-03T17:41:37.458" v="730" actId="26606"/>
          <ac:spMkLst>
            <pc:docMk/>
            <pc:sldMk cId="1979452440" sldId="259"/>
            <ac:spMk id="11" creationId="{79BB35BC-D5C2-4C8B-A22A-A71E6191913B}"/>
          </ac:spMkLst>
        </pc:spChg>
        <pc:spChg chg="add del">
          <ac:chgData name="Bianca Moldoveanu" userId="129a72115cff775a" providerId="LiveId" clId="{F9CB6E89-9C1B-4086-BAD7-8620AC1BD7FF}" dt="2023-11-03T17:41:56.753" v="732" actId="26606"/>
          <ac:spMkLst>
            <pc:docMk/>
            <pc:sldMk cId="1979452440" sldId="259"/>
            <ac:spMk id="13" creationId="{DD3981AC-7B61-4947-BCF3-F7AA7FA385B9}"/>
          </ac:spMkLst>
        </pc:spChg>
        <pc:spChg chg="add del">
          <ac:chgData name="Bianca Moldoveanu" userId="129a72115cff775a" providerId="LiveId" clId="{F9CB6E89-9C1B-4086-BAD7-8620AC1BD7FF}" dt="2023-11-03T17:41:56.753" v="732" actId="26606"/>
          <ac:spMkLst>
            <pc:docMk/>
            <pc:sldMk cId="1979452440" sldId="259"/>
            <ac:spMk id="15" creationId="{55D4142C-5077-457F-A6AD-3FECFDB39685}"/>
          </ac:spMkLst>
        </pc:spChg>
        <pc:spChg chg="add del">
          <ac:chgData name="Bianca Moldoveanu" userId="129a72115cff775a" providerId="LiveId" clId="{F9CB6E89-9C1B-4086-BAD7-8620AC1BD7FF}" dt="2023-11-03T17:41:56.753" v="732" actId="26606"/>
          <ac:spMkLst>
            <pc:docMk/>
            <pc:sldMk cId="1979452440" sldId="259"/>
            <ac:spMk id="17" creationId="{7A5F0580-5EE9-419F-96EE-B6529EF6E7D0}"/>
          </ac:spMkLst>
        </pc:spChg>
        <pc:picChg chg="add mod ord">
          <ac:chgData name="Bianca Moldoveanu" userId="129a72115cff775a" providerId="LiveId" clId="{F9CB6E89-9C1B-4086-BAD7-8620AC1BD7FF}" dt="2023-11-03T17:41:56.753" v="732" actId="26606"/>
          <ac:picMkLst>
            <pc:docMk/>
            <pc:sldMk cId="1979452440" sldId="259"/>
            <ac:picMk id="6" creationId="{3CFF6F27-E57B-0696-F38B-1CEC61F1BCAB}"/>
          </ac:picMkLst>
        </pc:picChg>
        <pc:picChg chg="add mod">
          <ac:chgData name="Bianca Moldoveanu" userId="129a72115cff775a" providerId="LiveId" clId="{F9CB6E89-9C1B-4086-BAD7-8620AC1BD7FF}" dt="2023-11-03T22:58:00.958" v="2540"/>
          <ac:picMkLst>
            <pc:docMk/>
            <pc:sldMk cId="1979452440" sldId="259"/>
            <ac:picMk id="24" creationId="{44207CD9-8FDA-E33F-7A80-93E9F60121D9}"/>
          </ac:picMkLst>
        </pc:picChg>
      </pc:sldChg>
      <pc:sldChg chg="addSp delSp modSp new mod modTransition modAnim">
        <pc:chgData name="Bianca Moldoveanu" userId="129a72115cff775a" providerId="LiveId" clId="{F9CB6E89-9C1B-4086-BAD7-8620AC1BD7FF}" dt="2023-11-03T23:03:15.049" v="2547"/>
        <pc:sldMkLst>
          <pc:docMk/>
          <pc:sldMk cId="1656691356" sldId="260"/>
        </pc:sldMkLst>
        <pc:spChg chg="add mod">
          <ac:chgData name="Bianca Moldoveanu" userId="129a72115cff775a" providerId="LiveId" clId="{F9CB6E89-9C1B-4086-BAD7-8620AC1BD7FF}" dt="2023-11-03T18:27:41.218" v="1060" actId="1076"/>
          <ac:spMkLst>
            <pc:docMk/>
            <pc:sldMk cId="1656691356" sldId="260"/>
            <ac:spMk id="2" creationId="{0439C719-5CED-BCEF-6A46-A5826B149B8C}"/>
          </ac:spMkLst>
        </pc:spChg>
        <pc:spChg chg="add mod">
          <ac:chgData name="Bianca Moldoveanu" userId="129a72115cff775a" providerId="LiveId" clId="{F9CB6E89-9C1B-4086-BAD7-8620AC1BD7FF}" dt="2023-11-03T18:24:22.512" v="1017" actId="1076"/>
          <ac:spMkLst>
            <pc:docMk/>
            <pc:sldMk cId="1656691356" sldId="260"/>
            <ac:spMk id="3" creationId="{8A0E2097-F6F9-DB37-D7C7-6B4DE65FD212}"/>
          </ac:spMkLst>
        </pc:spChg>
        <pc:spChg chg="add mod">
          <ac:chgData name="Bianca Moldoveanu" userId="129a72115cff775a" providerId="LiveId" clId="{F9CB6E89-9C1B-4086-BAD7-8620AC1BD7FF}" dt="2023-11-03T22:14:29.060" v="2486" actId="1076"/>
          <ac:spMkLst>
            <pc:docMk/>
            <pc:sldMk cId="1656691356" sldId="260"/>
            <ac:spMk id="6" creationId="{CE3C6B66-799C-4321-F86C-136E64FC2C56}"/>
          </ac:spMkLst>
        </pc:spChg>
        <pc:spChg chg="add mod">
          <ac:chgData name="Bianca Moldoveanu" userId="129a72115cff775a" providerId="LiveId" clId="{F9CB6E89-9C1B-4086-BAD7-8620AC1BD7FF}" dt="2023-11-03T22:14:39.193" v="2487" actId="1076"/>
          <ac:spMkLst>
            <pc:docMk/>
            <pc:sldMk cId="1656691356" sldId="260"/>
            <ac:spMk id="7" creationId="{8F5A2EA3-7931-4476-E5E9-F196E183C439}"/>
          </ac:spMkLst>
        </pc:spChg>
        <pc:spChg chg="add mod">
          <ac:chgData name="Bianca Moldoveanu" userId="129a72115cff775a" providerId="LiveId" clId="{F9CB6E89-9C1B-4086-BAD7-8620AC1BD7FF}" dt="2023-11-03T18:44:45.961" v="1899" actId="1076"/>
          <ac:spMkLst>
            <pc:docMk/>
            <pc:sldMk cId="1656691356" sldId="260"/>
            <ac:spMk id="8" creationId="{4B5711E3-1A0A-A91E-78B0-E77059288D66}"/>
          </ac:spMkLst>
        </pc:spChg>
        <pc:spChg chg="add mod">
          <ac:chgData name="Bianca Moldoveanu" userId="129a72115cff775a" providerId="LiveId" clId="{F9CB6E89-9C1B-4086-BAD7-8620AC1BD7FF}" dt="2023-11-03T22:15:22.378" v="2490" actId="255"/>
          <ac:spMkLst>
            <pc:docMk/>
            <pc:sldMk cId="1656691356" sldId="260"/>
            <ac:spMk id="9" creationId="{1BDA67DC-4B0A-4BF5-3B7D-36F0F6BB7F9C}"/>
          </ac:spMkLst>
        </pc:spChg>
        <pc:spChg chg="add mod">
          <ac:chgData name="Bianca Moldoveanu" userId="129a72115cff775a" providerId="LiveId" clId="{F9CB6E89-9C1B-4086-BAD7-8620AC1BD7FF}" dt="2023-11-03T22:16:10.402" v="2493" actId="14100"/>
          <ac:spMkLst>
            <pc:docMk/>
            <pc:sldMk cId="1656691356" sldId="260"/>
            <ac:spMk id="10" creationId="{41B4C0B6-D784-8F5E-37D6-790EDF72B664}"/>
          </ac:spMkLst>
        </pc:spChg>
        <pc:picChg chg="add del mod">
          <ac:chgData name="Bianca Moldoveanu" userId="129a72115cff775a" providerId="LiveId" clId="{F9CB6E89-9C1B-4086-BAD7-8620AC1BD7FF}" dt="2023-11-03T23:02:49.061" v="2546"/>
          <ac:picMkLst>
            <pc:docMk/>
            <pc:sldMk cId="1656691356" sldId="260"/>
            <ac:picMk id="21" creationId="{A3124C48-5020-BC65-270B-032285CF0F91}"/>
          </ac:picMkLst>
        </pc:picChg>
        <pc:picChg chg="add del mod ord">
          <ac:chgData name="Bianca Moldoveanu" userId="129a72115cff775a" providerId="LiveId" clId="{F9CB6E89-9C1B-4086-BAD7-8620AC1BD7FF}" dt="2023-11-03T23:03:15.049" v="2547"/>
          <ac:picMkLst>
            <pc:docMk/>
            <pc:sldMk cId="1656691356" sldId="260"/>
            <ac:picMk id="24" creationId="{DD70E344-35E3-2DB1-BE64-BE0AB3E9F804}"/>
          </ac:picMkLst>
        </pc:picChg>
        <pc:picChg chg="add mod">
          <ac:chgData name="Bianca Moldoveanu" userId="129a72115cff775a" providerId="LiveId" clId="{F9CB6E89-9C1B-4086-BAD7-8620AC1BD7FF}" dt="2023-11-03T23:03:15.049" v="2547"/>
          <ac:picMkLst>
            <pc:docMk/>
            <pc:sldMk cId="1656691356" sldId="260"/>
            <ac:picMk id="25" creationId="{C471D9FF-D5E9-5975-E5F4-7F87165BA988}"/>
          </ac:picMkLst>
        </pc:picChg>
        <pc:cxnChg chg="add del">
          <ac:chgData name="Bianca Moldoveanu" userId="129a72115cff775a" providerId="LiveId" clId="{F9CB6E89-9C1B-4086-BAD7-8620AC1BD7FF}" dt="2023-11-03T18:25:01.495" v="1019" actId="21"/>
          <ac:cxnSpMkLst>
            <pc:docMk/>
            <pc:sldMk cId="1656691356" sldId="260"/>
            <ac:cxnSpMk id="5" creationId="{8837B675-57E8-F1C1-E456-91188C506447}"/>
          </ac:cxnSpMkLst>
        </pc:cxnChg>
      </pc:sldChg>
      <pc:sldChg chg="addSp modSp new mod modTransition setBg">
        <pc:chgData name="Bianca Moldoveanu" userId="129a72115cff775a" providerId="LiveId" clId="{F9CB6E89-9C1B-4086-BAD7-8620AC1BD7FF}" dt="2023-11-03T22:41:59.008" v="2509"/>
        <pc:sldMkLst>
          <pc:docMk/>
          <pc:sldMk cId="1621159777" sldId="261"/>
        </pc:sldMkLst>
        <pc:spChg chg="mod">
          <ac:chgData name="Bianca Moldoveanu" userId="129a72115cff775a" providerId="LiveId" clId="{F9CB6E89-9C1B-4086-BAD7-8620AC1BD7FF}" dt="2023-11-03T21:01:55.398" v="2285" actId="26606"/>
          <ac:spMkLst>
            <pc:docMk/>
            <pc:sldMk cId="1621159777" sldId="261"/>
            <ac:spMk id="2" creationId="{48D9DC58-093C-0102-9374-981EE42CF6C2}"/>
          </ac:spMkLst>
        </pc:spChg>
        <pc:spChg chg="mod">
          <ac:chgData name="Bianca Moldoveanu" userId="129a72115cff775a" providerId="LiveId" clId="{F9CB6E89-9C1B-4086-BAD7-8620AC1BD7FF}" dt="2023-11-03T21:06:47.012" v="2412" actId="14100"/>
          <ac:spMkLst>
            <pc:docMk/>
            <pc:sldMk cId="1621159777" sldId="261"/>
            <ac:spMk id="3" creationId="{D778C47E-8B18-966A-E169-9094CC87A917}"/>
          </ac:spMkLst>
        </pc:spChg>
        <pc:spChg chg="mod">
          <ac:chgData name="Bianca Moldoveanu" userId="129a72115cff775a" providerId="LiveId" clId="{F9CB6E89-9C1B-4086-BAD7-8620AC1BD7FF}" dt="2023-11-03T21:08:49.983" v="2469" actId="1076"/>
          <ac:spMkLst>
            <pc:docMk/>
            <pc:sldMk cId="1621159777" sldId="261"/>
            <ac:spMk id="4" creationId="{413AF5EF-928B-B2D1-FE82-0A0758960CF2}"/>
          </ac:spMkLst>
        </pc:spChg>
        <pc:spChg chg="add">
          <ac:chgData name="Bianca Moldoveanu" userId="129a72115cff775a" providerId="LiveId" clId="{F9CB6E89-9C1B-4086-BAD7-8620AC1BD7FF}" dt="2023-11-03T21:01:55.398" v="2285" actId="26606"/>
          <ac:spMkLst>
            <pc:docMk/>
            <pc:sldMk cId="1621159777" sldId="261"/>
            <ac:spMk id="9" creationId="{9F7D788E-2C1B-4EF4-8719-12613771FF98}"/>
          </ac:spMkLst>
        </pc:spChg>
        <pc:spChg chg="add">
          <ac:chgData name="Bianca Moldoveanu" userId="129a72115cff775a" providerId="LiveId" clId="{F9CB6E89-9C1B-4086-BAD7-8620AC1BD7FF}" dt="2023-11-03T21:01:55.398" v="2285" actId="26606"/>
          <ac:spMkLst>
            <pc:docMk/>
            <pc:sldMk cId="1621159777" sldId="261"/>
            <ac:spMk id="11" creationId="{7C54E824-C0F4-480B-BC88-689F50C45FBD}"/>
          </ac:spMkLst>
        </pc:spChg>
        <pc:spChg chg="add">
          <ac:chgData name="Bianca Moldoveanu" userId="129a72115cff775a" providerId="LiveId" clId="{F9CB6E89-9C1B-4086-BAD7-8620AC1BD7FF}" dt="2023-11-03T21:01:55.398" v="2285" actId="26606"/>
          <ac:spMkLst>
            <pc:docMk/>
            <pc:sldMk cId="1621159777" sldId="261"/>
            <ac:spMk id="13" creationId="{58DEA6A1-FC5C-4E6E-BBBF-7E472949B394}"/>
          </ac:spMkLst>
        </pc:spChg>
        <pc:spChg chg="add">
          <ac:chgData name="Bianca Moldoveanu" userId="129a72115cff775a" providerId="LiveId" clId="{F9CB6E89-9C1B-4086-BAD7-8620AC1BD7FF}" dt="2023-11-03T21:01:55.398" v="2285" actId="26606"/>
          <ac:spMkLst>
            <pc:docMk/>
            <pc:sldMk cId="1621159777" sldId="261"/>
            <ac:spMk id="15" creationId="{96AAAC3B-1954-46B7-BBAC-27DFF5B5295F}"/>
          </ac:spMkLst>
        </pc:spChg>
        <pc:spChg chg="add">
          <ac:chgData name="Bianca Moldoveanu" userId="129a72115cff775a" providerId="LiveId" clId="{F9CB6E89-9C1B-4086-BAD7-8620AC1BD7FF}" dt="2023-11-03T21:01:55.398" v="2285" actId="26606"/>
          <ac:spMkLst>
            <pc:docMk/>
            <pc:sldMk cId="1621159777" sldId="261"/>
            <ac:spMk id="17" creationId="{A5AD6500-BB62-4AAC-9D2F-C10DDC90CB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3AD658-6CD9-4E07-B3F4-227E06691012}"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7100E7-45A9-48BA-AE1B-5C4DBCD84EE2}" type="slidenum">
              <a:rPr lang="en-GB" smtClean="0"/>
              <a:t>‹#›</a:t>
            </a:fld>
            <a:endParaRPr lang="en-GB"/>
          </a:p>
        </p:txBody>
      </p:sp>
    </p:spTree>
    <p:extLst>
      <p:ext uri="{BB962C8B-B14F-4D97-AF65-F5344CB8AC3E}">
        <p14:creationId xmlns:p14="http://schemas.microsoft.com/office/powerpoint/2010/main" val="3019895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7100E7-45A9-48BA-AE1B-5C4DBCD84EE2}" type="slidenum">
              <a:rPr lang="en-GB" smtClean="0"/>
              <a:t>2</a:t>
            </a:fld>
            <a:endParaRPr lang="en-GB"/>
          </a:p>
        </p:txBody>
      </p:sp>
    </p:spTree>
    <p:extLst>
      <p:ext uri="{BB962C8B-B14F-4D97-AF65-F5344CB8AC3E}">
        <p14:creationId xmlns:p14="http://schemas.microsoft.com/office/powerpoint/2010/main" val="2698230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E0CB4-90F8-87A0-F146-B9EDE84962C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2270CA-C025-9C0E-01FD-8C23345C1A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C3E01C0-E721-37B7-792A-521DFCBE5708}"/>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5" name="Footer Placeholder 4">
            <a:extLst>
              <a:ext uri="{FF2B5EF4-FFF2-40B4-BE49-F238E27FC236}">
                <a16:creationId xmlns:a16="http://schemas.microsoft.com/office/drawing/2014/main" id="{5218E00C-6059-48E7-D7A4-42CB2185D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22F25C-07E7-F36F-9683-4ED2B2D31A08}"/>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412485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1E5E7-BA1D-27C2-DC91-4F4752D5A8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BEED421-8DD2-CB3C-D805-9D9463EDD8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663B81-5B4E-81F9-95AD-5463FFD3D9AD}"/>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5" name="Footer Placeholder 4">
            <a:extLst>
              <a:ext uri="{FF2B5EF4-FFF2-40B4-BE49-F238E27FC236}">
                <a16:creationId xmlns:a16="http://schemas.microsoft.com/office/drawing/2014/main" id="{05B19478-411E-7171-46D4-F6B01D3583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C1A66B-0D22-4989-8231-D42260D05448}"/>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98889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BB35-1BF5-1CA4-A59B-6ADCAB3D831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F8FC661-F785-5922-7963-36202AEBFB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0D86E48-2374-D067-6767-2653CE33E2D7}"/>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5" name="Footer Placeholder 4">
            <a:extLst>
              <a:ext uri="{FF2B5EF4-FFF2-40B4-BE49-F238E27FC236}">
                <a16:creationId xmlns:a16="http://schemas.microsoft.com/office/drawing/2014/main" id="{54D232FC-3FCB-211D-F531-EC6C6D2F3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AC27B-D5DF-16C7-4D40-4C7B27D1F8A1}"/>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3792418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E377D-6CB6-50E1-8702-D51EFF77CB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D8EE95D-21B2-BDE5-B4B2-1BA5500910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F604D34-5184-49E9-CF04-041DF3319F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1E9810F-4CB4-092D-2D74-158559A81EA7}"/>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6" name="Footer Placeholder 5">
            <a:extLst>
              <a:ext uri="{FF2B5EF4-FFF2-40B4-BE49-F238E27FC236}">
                <a16:creationId xmlns:a16="http://schemas.microsoft.com/office/drawing/2014/main" id="{854EC1CE-37AE-2FC8-D5C6-2C3B8C7D9E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F9A6F5-9E0E-C29D-7DD4-7F49B14A0DCC}"/>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154375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6C691-3ABC-2EEC-B0C5-AAAC0D74F14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803EF0-E2AE-67BA-A17A-6D77E149FE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00849A-FFDB-9CD4-C61D-F32E07F5C56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03A13CD-4736-C8C8-B7E1-E28AC1E571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3D414F-0DA6-D3FF-85A3-C261052931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6F576E6-93EA-CC65-1C17-262E6AE4F50B}"/>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8" name="Footer Placeholder 7">
            <a:extLst>
              <a:ext uri="{FF2B5EF4-FFF2-40B4-BE49-F238E27FC236}">
                <a16:creationId xmlns:a16="http://schemas.microsoft.com/office/drawing/2014/main" id="{E61C90A4-8DC1-94DA-D7E2-50516B4F39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BB0C0F-444C-AE2F-E361-2335AF21DA55}"/>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1558317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5967-6C91-2FAB-187A-BC7A6D48FB7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0AEBFFF-8D4C-1A50-ED0B-F036E8C4B549}"/>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4" name="Footer Placeholder 3">
            <a:extLst>
              <a:ext uri="{FF2B5EF4-FFF2-40B4-BE49-F238E27FC236}">
                <a16:creationId xmlns:a16="http://schemas.microsoft.com/office/drawing/2014/main" id="{8E8D8666-C07E-4DE8-67EA-8D8BB59538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057BD9-8E63-3EE2-55CF-BE44FE065540}"/>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1820500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3AF653-E086-E1C6-594B-E9A350301BC7}"/>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3" name="Footer Placeholder 2">
            <a:extLst>
              <a:ext uri="{FF2B5EF4-FFF2-40B4-BE49-F238E27FC236}">
                <a16:creationId xmlns:a16="http://schemas.microsoft.com/office/drawing/2014/main" id="{42C00F98-4463-7A26-B9CE-570F96153E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B79085-5FB2-3AA3-37D7-533594A75CFA}"/>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3810965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06837-9ED0-C8B9-5A66-96FE8F222D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A5F95F8-0152-769F-DF34-DE538074B7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7D7D591-4ADC-F40D-99DF-C2A71D1453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E9C980-C7E3-D81A-2E90-FCCA3B5F557C}"/>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6" name="Footer Placeholder 5">
            <a:extLst>
              <a:ext uri="{FF2B5EF4-FFF2-40B4-BE49-F238E27FC236}">
                <a16:creationId xmlns:a16="http://schemas.microsoft.com/office/drawing/2014/main" id="{EF9BCD20-0A7E-3E89-D2A4-E010D9651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6FCF16-4C3E-4178-D58D-B1D85AA160B8}"/>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324503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E0E82-FB12-E9F2-C2E7-FFCF029780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991D125-9136-7EBA-0649-3D834F4F15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238C41-1BF2-2FE2-14C8-1AAD2BBDB1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900EB2-58C0-3A63-17E7-C5372051D4B6}"/>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6" name="Footer Placeholder 5">
            <a:extLst>
              <a:ext uri="{FF2B5EF4-FFF2-40B4-BE49-F238E27FC236}">
                <a16:creationId xmlns:a16="http://schemas.microsoft.com/office/drawing/2014/main" id="{3F790EE2-8925-20B3-6F89-03919E636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FFC0A5-B010-3848-0A9E-3DABB5249783}"/>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1614199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48F87-1EF7-5906-48CD-2ECA8A9DAE6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BE17E19-7173-700B-632C-AEBFAA26BE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EDD32D-80EA-CDCA-8DD3-FF366D9652C5}"/>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5" name="Footer Placeholder 4">
            <a:extLst>
              <a:ext uri="{FF2B5EF4-FFF2-40B4-BE49-F238E27FC236}">
                <a16:creationId xmlns:a16="http://schemas.microsoft.com/office/drawing/2014/main" id="{A5ED475D-58A0-467F-65FC-FB3F6F0BE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5C0B9-ED62-C5A7-CA26-37C5C8A3CB31}"/>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21101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5A7D25-29EE-85E2-B681-7710AB7B7B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DAF8CF-4519-2F62-4295-24572CBD274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15C3BC-FF7E-EC37-724F-5E6793F4F5E2}"/>
              </a:ext>
            </a:extLst>
          </p:cNvPr>
          <p:cNvSpPr>
            <a:spLocks noGrp="1"/>
          </p:cNvSpPr>
          <p:nvPr>
            <p:ph type="dt" sz="half" idx="10"/>
          </p:nvPr>
        </p:nvSpPr>
        <p:spPr/>
        <p:txBody>
          <a:bodyPr/>
          <a:lstStyle/>
          <a:p>
            <a:fld id="{696EEA5A-3840-4103-B486-0D592DB00E2D}" type="datetimeFigureOut">
              <a:rPr lang="en-GB" smtClean="0"/>
              <a:t>03/11/2023</a:t>
            </a:fld>
            <a:endParaRPr lang="en-GB"/>
          </a:p>
        </p:txBody>
      </p:sp>
      <p:sp>
        <p:nvSpPr>
          <p:cNvPr id="5" name="Footer Placeholder 4">
            <a:extLst>
              <a:ext uri="{FF2B5EF4-FFF2-40B4-BE49-F238E27FC236}">
                <a16:creationId xmlns:a16="http://schemas.microsoft.com/office/drawing/2014/main" id="{86068BB1-F023-5B7D-3153-B3E014304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6BB23-C9F7-25CC-6D95-77D6491C81C9}"/>
              </a:ext>
            </a:extLst>
          </p:cNvPr>
          <p:cNvSpPr>
            <a:spLocks noGrp="1"/>
          </p:cNvSpPr>
          <p:nvPr>
            <p:ph type="sldNum" sz="quarter" idx="12"/>
          </p:nvPr>
        </p:nvSpPr>
        <p:spPr/>
        <p:txBody>
          <a:bodyPr/>
          <a:lstStyle/>
          <a:p>
            <a:fld id="{79CA10F9-DE76-41AB-AD34-6514E18280D0}" type="slidenum">
              <a:rPr lang="en-GB" smtClean="0"/>
              <a:t>‹#›</a:t>
            </a:fld>
            <a:endParaRPr lang="en-GB"/>
          </a:p>
        </p:txBody>
      </p:sp>
    </p:spTree>
    <p:extLst>
      <p:ext uri="{BB962C8B-B14F-4D97-AF65-F5344CB8AC3E}">
        <p14:creationId xmlns:p14="http://schemas.microsoft.com/office/powerpoint/2010/main" val="2714103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CF39E4-3818-0BC4-EA31-A4ED5F497E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1366182-C6C5-147F-A3F8-C759A9F80F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8D288A-E0DC-A6A3-8626-0D3E0D1AFD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6EEA5A-3840-4103-B486-0D592DB00E2D}" type="datetimeFigureOut">
              <a:rPr lang="en-GB" smtClean="0"/>
              <a:t>03/11/2023</a:t>
            </a:fld>
            <a:endParaRPr lang="en-GB"/>
          </a:p>
        </p:txBody>
      </p:sp>
      <p:sp>
        <p:nvSpPr>
          <p:cNvPr id="5" name="Footer Placeholder 4">
            <a:extLst>
              <a:ext uri="{FF2B5EF4-FFF2-40B4-BE49-F238E27FC236}">
                <a16:creationId xmlns:a16="http://schemas.microsoft.com/office/drawing/2014/main" id="{E4F2A746-8F33-A342-0C5A-2CA9246642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48FDA6-497E-5445-EA02-F4F03DAC32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CA10F9-DE76-41AB-AD34-6514E18280D0}" type="slidenum">
              <a:rPr lang="en-GB" smtClean="0"/>
              <a:t>‹#›</a:t>
            </a:fld>
            <a:endParaRPr lang="en-GB"/>
          </a:p>
        </p:txBody>
      </p:sp>
    </p:spTree>
    <p:extLst>
      <p:ext uri="{BB962C8B-B14F-4D97-AF65-F5344CB8AC3E}">
        <p14:creationId xmlns:p14="http://schemas.microsoft.com/office/powerpoint/2010/main" val="886342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pn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561F8-F478-08C1-8EF6-4C420F7AB159}"/>
              </a:ext>
            </a:extLst>
          </p:cNvPr>
          <p:cNvSpPr>
            <a:spLocks noGrp="1"/>
          </p:cNvSpPr>
          <p:nvPr>
            <p:ph type="ctrTitle"/>
          </p:nvPr>
        </p:nvSpPr>
        <p:spPr>
          <a:xfrm>
            <a:off x="304801" y="5167745"/>
            <a:ext cx="6650182" cy="1094510"/>
          </a:xfrm>
        </p:spPr>
        <p:txBody>
          <a:bodyPr>
            <a:normAutofit/>
          </a:bodyPr>
          <a:lstStyle/>
          <a:p>
            <a:pPr algn="l"/>
            <a:r>
              <a:rPr lang="en-GB" sz="2800" b="1" dirty="0">
                <a:latin typeface="Aharoni" panose="02010803020104030203" pitchFamily="2" charset="-79"/>
                <a:cs typeface="Aharoni" panose="02010803020104030203" pitchFamily="2" charset="-79"/>
              </a:rPr>
              <a:t>The importance of resilience, health and wellbeing</a:t>
            </a:r>
          </a:p>
        </p:txBody>
      </p:sp>
      <p:pic>
        <p:nvPicPr>
          <p:cNvPr id="5" name="Picture 4">
            <a:extLst>
              <a:ext uri="{FF2B5EF4-FFF2-40B4-BE49-F238E27FC236}">
                <a16:creationId xmlns:a16="http://schemas.microsoft.com/office/drawing/2014/main" id="{9A809871-35C6-2184-B6ED-1DE0E8D1B7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800" y="277091"/>
            <a:ext cx="11582400" cy="4744999"/>
          </a:xfrm>
          <a:prstGeom prst="rect">
            <a:avLst/>
          </a:prstGeom>
        </p:spPr>
      </p:pic>
      <p:sp>
        <p:nvSpPr>
          <p:cNvPr id="6" name="TextBox 5">
            <a:extLst>
              <a:ext uri="{FF2B5EF4-FFF2-40B4-BE49-F238E27FC236}">
                <a16:creationId xmlns:a16="http://schemas.microsoft.com/office/drawing/2014/main" id="{0830E90C-2163-014E-7123-65C10C182F49}"/>
              </a:ext>
            </a:extLst>
          </p:cNvPr>
          <p:cNvSpPr txBox="1"/>
          <p:nvPr/>
        </p:nvSpPr>
        <p:spPr>
          <a:xfrm>
            <a:off x="6317671" y="5892923"/>
            <a:ext cx="2230582" cy="369332"/>
          </a:xfrm>
          <a:prstGeom prst="rect">
            <a:avLst/>
          </a:prstGeom>
          <a:noFill/>
        </p:spPr>
        <p:txBody>
          <a:bodyPr wrap="square" rtlCol="0">
            <a:spAutoFit/>
          </a:bodyPr>
          <a:lstStyle/>
          <a:p>
            <a:r>
              <a:rPr lang="en-GB" b="1" dirty="0"/>
              <a:t>Bianca Moldoveanu</a:t>
            </a:r>
          </a:p>
        </p:txBody>
      </p:sp>
      <p:sp>
        <p:nvSpPr>
          <p:cNvPr id="7" name="TextBox 6">
            <a:extLst>
              <a:ext uri="{FF2B5EF4-FFF2-40B4-BE49-F238E27FC236}">
                <a16:creationId xmlns:a16="http://schemas.microsoft.com/office/drawing/2014/main" id="{4E66F4B1-97ED-5DBB-D0E2-2EE557F868BD}"/>
              </a:ext>
            </a:extLst>
          </p:cNvPr>
          <p:cNvSpPr txBox="1"/>
          <p:nvPr/>
        </p:nvSpPr>
        <p:spPr>
          <a:xfrm>
            <a:off x="6075216" y="6223244"/>
            <a:ext cx="2715492" cy="369332"/>
          </a:xfrm>
          <a:prstGeom prst="rect">
            <a:avLst/>
          </a:prstGeom>
          <a:noFill/>
        </p:spPr>
        <p:txBody>
          <a:bodyPr wrap="square" rtlCol="0">
            <a:spAutoFit/>
          </a:bodyPr>
          <a:lstStyle/>
          <a:p>
            <a:r>
              <a:rPr lang="en-GB" b="1" dirty="0"/>
              <a:t>Student number 1905825</a:t>
            </a:r>
          </a:p>
        </p:txBody>
      </p:sp>
      <p:pic>
        <p:nvPicPr>
          <p:cNvPr id="87" name="Video 86">
            <a:hlinkClick r:id="" action="ppaction://media"/>
            <a:extLst>
              <a:ext uri="{FF2B5EF4-FFF2-40B4-BE49-F238E27FC236}">
                <a16:creationId xmlns:a16="http://schemas.microsoft.com/office/drawing/2014/main" id="{FB94A519-CC9B-1067-753D-4D689E22DF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1452392"/>
      </p:ext>
    </p:extLst>
  </p:cSld>
  <p:clrMapOvr>
    <a:masterClrMapping/>
  </p:clrMapOvr>
  <mc:AlternateContent xmlns:mc="http://schemas.openxmlformats.org/markup-compatibility/2006">
    <mc:Choice xmlns:p14="http://schemas.microsoft.com/office/powerpoint/2010/main" Requires="p14">
      <p:transition spd="slow" p14:dur="2000" advTm="15078"/>
    </mc:Choice>
    <mc:Fallback>
      <p:transition spd="slow" advTm="15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7"/>
                </p:tgtEl>
              </p:cMediaNode>
            </p:video>
            <p:seq concurrent="1" nextAc="seek">
              <p:cTn id="8" restart="whenNotActive" fill="hold" evtFilter="cancelBubble" nodeType="interactiveSeq">
                <p:stCondLst>
                  <p:cond evt="onClick" delay="0">
                    <p:tgtEl>
                      <p:spTgt spid="8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7"/>
                                        </p:tgtEl>
                                      </p:cBhvr>
                                    </p:cmd>
                                  </p:childTnLst>
                                </p:cTn>
                              </p:par>
                            </p:childTnLst>
                          </p:cTn>
                        </p:par>
                      </p:childTnLst>
                    </p:cTn>
                  </p:par>
                </p:childTnLst>
              </p:cTn>
              <p:nextCondLst>
                <p:cond evt="onClick" delay="0">
                  <p:tgtEl>
                    <p:spTgt spid="8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A789FF-9536-050B-3D88-88AE0F71A4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6935932" cy="2990850"/>
          </a:xfrm>
          <a:prstGeom prst="rect">
            <a:avLst/>
          </a:prstGeom>
        </p:spPr>
      </p:pic>
      <p:pic>
        <p:nvPicPr>
          <p:cNvPr id="7" name="Picture 6">
            <a:extLst>
              <a:ext uri="{FF2B5EF4-FFF2-40B4-BE49-F238E27FC236}">
                <a16:creationId xmlns:a16="http://schemas.microsoft.com/office/drawing/2014/main" id="{35A4512D-38DE-2330-614F-7B91089A3A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28415" y="4862870"/>
            <a:ext cx="4763585" cy="1995130"/>
          </a:xfrm>
          <a:prstGeom prst="rect">
            <a:avLst/>
          </a:prstGeom>
        </p:spPr>
      </p:pic>
      <p:sp>
        <p:nvSpPr>
          <p:cNvPr id="8" name="TextBox 7">
            <a:extLst>
              <a:ext uri="{FF2B5EF4-FFF2-40B4-BE49-F238E27FC236}">
                <a16:creationId xmlns:a16="http://schemas.microsoft.com/office/drawing/2014/main" id="{0660C290-A11B-C6BC-1F31-ADBD055A6E4D}"/>
              </a:ext>
            </a:extLst>
          </p:cNvPr>
          <p:cNvSpPr txBox="1"/>
          <p:nvPr/>
        </p:nvSpPr>
        <p:spPr>
          <a:xfrm>
            <a:off x="8225444" y="0"/>
            <a:ext cx="3560619" cy="707886"/>
          </a:xfrm>
          <a:prstGeom prst="rect">
            <a:avLst/>
          </a:prstGeom>
          <a:noFill/>
        </p:spPr>
        <p:txBody>
          <a:bodyPr wrap="square" rtlCol="0">
            <a:spAutoFit/>
          </a:bodyPr>
          <a:lstStyle/>
          <a:p>
            <a:r>
              <a:rPr lang="en-GB" sz="4000" dirty="0"/>
              <a:t>Introduction</a:t>
            </a:r>
          </a:p>
        </p:txBody>
      </p:sp>
      <p:sp>
        <p:nvSpPr>
          <p:cNvPr id="10" name="TextBox 9">
            <a:extLst>
              <a:ext uri="{FF2B5EF4-FFF2-40B4-BE49-F238E27FC236}">
                <a16:creationId xmlns:a16="http://schemas.microsoft.com/office/drawing/2014/main" id="{C8E5C5AC-BE47-5723-3C5B-B4B1BB73E9B3}"/>
              </a:ext>
            </a:extLst>
          </p:cNvPr>
          <p:cNvSpPr txBox="1"/>
          <p:nvPr/>
        </p:nvSpPr>
        <p:spPr>
          <a:xfrm>
            <a:off x="7428415" y="707886"/>
            <a:ext cx="4357648" cy="4154984"/>
          </a:xfrm>
          <a:prstGeom prst="rect">
            <a:avLst/>
          </a:prstGeom>
          <a:noFill/>
        </p:spPr>
        <p:txBody>
          <a:bodyPr wrap="square" rtlCol="0">
            <a:spAutoFit/>
          </a:bodyPr>
          <a:lstStyle/>
          <a:p>
            <a:r>
              <a:rPr lang="en-GB" sz="2400" dirty="0"/>
              <a:t>What is Mental Health?</a:t>
            </a:r>
          </a:p>
          <a:p>
            <a:r>
              <a:rPr lang="en-GB" sz="2400" dirty="0"/>
              <a:t>Mental health refers to our emotional psychological, and social well-being. We know all off as have mental health. Our mental health affect how we think, feel, and act. Is also impacts on how we cope, interact and form relationships with others, as well as our daily functioning.</a:t>
            </a:r>
          </a:p>
        </p:txBody>
      </p:sp>
      <p:sp>
        <p:nvSpPr>
          <p:cNvPr id="11" name="TextBox 10">
            <a:extLst>
              <a:ext uri="{FF2B5EF4-FFF2-40B4-BE49-F238E27FC236}">
                <a16:creationId xmlns:a16="http://schemas.microsoft.com/office/drawing/2014/main" id="{17E6B730-F7C2-D3AC-67E9-1B621E48BBD5}"/>
              </a:ext>
            </a:extLst>
          </p:cNvPr>
          <p:cNvSpPr txBox="1"/>
          <p:nvPr/>
        </p:nvSpPr>
        <p:spPr>
          <a:xfrm>
            <a:off x="405937" y="3879273"/>
            <a:ext cx="6529995" cy="2308324"/>
          </a:xfrm>
          <a:prstGeom prst="rect">
            <a:avLst/>
          </a:prstGeom>
          <a:noFill/>
        </p:spPr>
        <p:txBody>
          <a:bodyPr wrap="square" rtlCol="0">
            <a:spAutoFit/>
          </a:bodyPr>
          <a:lstStyle/>
          <a:p>
            <a:r>
              <a:rPr lang="en-GB" sz="2400" dirty="0"/>
              <a:t>“Mental health is not just the absence of mental disorder. It is defined as a state of well-being in which every individual realizes his or her own potential, can cope with the normal stresses of life, can work productively and fruitfully, and is able to make a contribution to her or his community.”</a:t>
            </a:r>
          </a:p>
        </p:txBody>
      </p:sp>
      <p:pic>
        <p:nvPicPr>
          <p:cNvPr id="27" name="Video 26">
            <a:hlinkClick r:id="" action="ppaction://media"/>
            <a:extLst>
              <a:ext uri="{FF2B5EF4-FFF2-40B4-BE49-F238E27FC236}">
                <a16:creationId xmlns:a16="http://schemas.microsoft.com/office/drawing/2014/main" id="{F04D4CA7-D8C2-4B8C-CD84-0E3A8BC42E2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2023260"/>
      </p:ext>
    </p:extLst>
  </p:cSld>
  <p:clrMapOvr>
    <a:masterClrMapping/>
  </p:clrMapOvr>
  <mc:AlternateContent xmlns:mc="http://schemas.openxmlformats.org/markup-compatibility/2006">
    <mc:Choice xmlns:p14="http://schemas.microsoft.com/office/powerpoint/2010/main" Requires="p14">
      <p:transition spd="slow" p14:dur="2000" advTm="69954"/>
    </mc:Choice>
    <mc:Fallback>
      <p:transition spd="slow" advTm="69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ll-out: Down Arrow 1">
            <a:extLst>
              <a:ext uri="{FF2B5EF4-FFF2-40B4-BE49-F238E27FC236}">
                <a16:creationId xmlns:a16="http://schemas.microsoft.com/office/drawing/2014/main" id="{DD3A6D4A-B204-B525-56FC-AAE01A93C5FF}"/>
              </a:ext>
            </a:extLst>
          </p:cNvPr>
          <p:cNvSpPr/>
          <p:nvPr/>
        </p:nvSpPr>
        <p:spPr>
          <a:xfrm>
            <a:off x="8077200" y="83127"/>
            <a:ext cx="4003964" cy="1607127"/>
          </a:xfrm>
          <a:prstGeom prst="downArrowCallout">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t>Problems</a:t>
            </a:r>
          </a:p>
        </p:txBody>
      </p:sp>
      <p:pic>
        <p:nvPicPr>
          <p:cNvPr id="4" name="Picture 3">
            <a:extLst>
              <a:ext uri="{FF2B5EF4-FFF2-40B4-BE49-F238E27FC236}">
                <a16:creationId xmlns:a16="http://schemas.microsoft.com/office/drawing/2014/main" id="{6C1CE1F1-C2E8-993E-DEBE-BA63701734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54581" y="3006436"/>
            <a:ext cx="2133601" cy="3851564"/>
          </a:xfrm>
          <a:prstGeom prst="rect">
            <a:avLst/>
          </a:prstGeom>
        </p:spPr>
      </p:pic>
      <p:sp>
        <p:nvSpPr>
          <p:cNvPr id="6" name="Call-out: Down Arrow 5">
            <a:extLst>
              <a:ext uri="{FF2B5EF4-FFF2-40B4-BE49-F238E27FC236}">
                <a16:creationId xmlns:a16="http://schemas.microsoft.com/office/drawing/2014/main" id="{397E0F7E-B8A6-6B35-30E3-1C338A2884DF}"/>
              </a:ext>
            </a:extLst>
          </p:cNvPr>
          <p:cNvSpPr/>
          <p:nvPr/>
        </p:nvSpPr>
        <p:spPr>
          <a:xfrm>
            <a:off x="8077200" y="1821874"/>
            <a:ext cx="4003964" cy="1607126"/>
          </a:xfrm>
          <a:prstGeom prst="downArrowCallout">
            <a:avLst>
              <a:gd name="adj1" fmla="val 26724"/>
              <a:gd name="adj2" fmla="val 25000"/>
              <a:gd name="adj3" fmla="val 25000"/>
              <a:gd name="adj4" fmla="val 64977"/>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t>Worse/Poor mental health</a:t>
            </a:r>
          </a:p>
        </p:txBody>
      </p:sp>
      <p:sp>
        <p:nvSpPr>
          <p:cNvPr id="7" name="Call-out: Left Arrow 6">
            <a:extLst>
              <a:ext uri="{FF2B5EF4-FFF2-40B4-BE49-F238E27FC236}">
                <a16:creationId xmlns:a16="http://schemas.microsoft.com/office/drawing/2014/main" id="{C7ABDDEB-610E-238B-F68F-F2F582E6A53A}"/>
              </a:ext>
            </a:extLst>
          </p:cNvPr>
          <p:cNvSpPr/>
          <p:nvPr/>
        </p:nvSpPr>
        <p:spPr>
          <a:xfrm>
            <a:off x="5721928" y="3006436"/>
            <a:ext cx="4003964" cy="3768438"/>
          </a:xfrm>
          <a:prstGeom prst="leftArrowCallout">
            <a:avLst>
              <a:gd name="adj1" fmla="val 9639"/>
              <a:gd name="adj2" fmla="val 23162"/>
              <a:gd name="adj3" fmla="val 29779"/>
              <a:gd name="adj4" fmla="val 64977"/>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When our mental health is not so good, life feels more of a struggle. We might often feel sad or tearful, and hopeless and exhausted. We might feel under unbearable street, or often worried about bad things happening to us or people we care about. All of these are very common experiences.</a:t>
            </a:r>
          </a:p>
        </p:txBody>
      </p:sp>
      <p:sp>
        <p:nvSpPr>
          <p:cNvPr id="9" name="Call-out: Up Arrow 8">
            <a:extLst>
              <a:ext uri="{FF2B5EF4-FFF2-40B4-BE49-F238E27FC236}">
                <a16:creationId xmlns:a16="http://schemas.microsoft.com/office/drawing/2014/main" id="{C7F2EF0C-D0F4-E695-6A08-8C05E369E06C}"/>
              </a:ext>
            </a:extLst>
          </p:cNvPr>
          <p:cNvSpPr/>
          <p:nvPr/>
        </p:nvSpPr>
        <p:spPr>
          <a:xfrm>
            <a:off x="41564" y="2763982"/>
            <a:ext cx="2729346" cy="4094018"/>
          </a:xfrm>
          <a:prstGeom prst="upArrowCallout">
            <a:avLst>
              <a:gd name="adj1" fmla="val 25000"/>
              <a:gd name="adj2" fmla="val 24338"/>
              <a:gd name="adj3" fmla="val 25000"/>
              <a:gd name="adj4" fmla="val 68711"/>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Feeling like this for a while could be a sign that something else in our lives is wrong, or that we need help. It is also a natural reaction, if we’ve had a major loss or shock, such as bereavement, unemployment, divorce or a serious health problem.</a:t>
            </a:r>
          </a:p>
        </p:txBody>
      </p:sp>
      <p:sp>
        <p:nvSpPr>
          <p:cNvPr id="11" name="Arrow: Left 10">
            <a:extLst>
              <a:ext uri="{FF2B5EF4-FFF2-40B4-BE49-F238E27FC236}">
                <a16:creationId xmlns:a16="http://schemas.microsoft.com/office/drawing/2014/main" id="{6DDA6EDA-8B1E-292E-4B6F-18223D5FCAA2}"/>
              </a:ext>
            </a:extLst>
          </p:cNvPr>
          <p:cNvSpPr/>
          <p:nvPr/>
        </p:nvSpPr>
        <p:spPr>
          <a:xfrm>
            <a:off x="2701635" y="5250873"/>
            <a:ext cx="1052947" cy="561109"/>
          </a:xfrm>
          <a:prstGeom prst="leftArrow">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Scroll: Horizontal 11">
            <a:extLst>
              <a:ext uri="{FF2B5EF4-FFF2-40B4-BE49-F238E27FC236}">
                <a16:creationId xmlns:a16="http://schemas.microsoft.com/office/drawing/2014/main" id="{EEA06985-FFFF-AB55-D5F1-12B3F516365A}"/>
              </a:ext>
            </a:extLst>
          </p:cNvPr>
          <p:cNvSpPr/>
          <p:nvPr/>
        </p:nvSpPr>
        <p:spPr>
          <a:xfrm>
            <a:off x="249382" y="0"/>
            <a:ext cx="7190509" cy="2840855"/>
          </a:xfrm>
          <a:prstGeom prst="horizontalScroll">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Feeling down, anxious or stressed can mean we don’t have much energy for activities such as work or study, “life admin” and looking after ourselves and others. It can be hard to keep going.</a:t>
            </a:r>
          </a:p>
        </p:txBody>
      </p:sp>
      <p:pic>
        <p:nvPicPr>
          <p:cNvPr id="31" name="Video 30">
            <a:hlinkClick r:id="" action="ppaction://media"/>
            <a:extLst>
              <a:ext uri="{FF2B5EF4-FFF2-40B4-BE49-F238E27FC236}">
                <a16:creationId xmlns:a16="http://schemas.microsoft.com/office/drawing/2014/main" id="{A3F75B3B-FE5C-9CC9-CD79-7192FC5BB8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7523865"/>
      </p:ext>
    </p:extLst>
  </p:cSld>
  <p:clrMapOvr>
    <a:masterClrMapping/>
  </p:clrMapOvr>
  <mc:AlternateContent xmlns:mc="http://schemas.openxmlformats.org/markup-compatibility/2006">
    <mc:Choice xmlns:p14="http://schemas.microsoft.com/office/powerpoint/2010/main" Requires="p14">
      <p:transition spd="slow" p14:dur="2000" advTm="40324"/>
    </mc:Choice>
    <mc:Fallback>
      <p:transition spd="slow" advTm="40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bbon: Curved and Tilted Down 2">
            <a:extLst>
              <a:ext uri="{FF2B5EF4-FFF2-40B4-BE49-F238E27FC236}">
                <a16:creationId xmlns:a16="http://schemas.microsoft.com/office/drawing/2014/main" id="{D73DF70A-FBFC-62F3-385F-AF51753D9C42}"/>
              </a:ext>
            </a:extLst>
          </p:cNvPr>
          <p:cNvSpPr/>
          <p:nvPr/>
        </p:nvSpPr>
        <p:spPr>
          <a:xfrm>
            <a:off x="2840181" y="263237"/>
            <a:ext cx="5929745" cy="1662546"/>
          </a:xfrm>
          <a:prstGeom prst="ellipseRibbon">
            <a:avLst/>
          </a:prstGeom>
          <a:effectLst>
            <a:innerShdw blurRad="114300">
              <a:prstClr val="black"/>
            </a:innerShdw>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a:t>What causes mental health problems?</a:t>
            </a:r>
            <a:endParaRPr lang="en-GB" dirty="0"/>
          </a:p>
        </p:txBody>
      </p:sp>
      <p:sp>
        <p:nvSpPr>
          <p:cNvPr id="4" name="TextBox 3">
            <a:extLst>
              <a:ext uri="{FF2B5EF4-FFF2-40B4-BE49-F238E27FC236}">
                <a16:creationId xmlns:a16="http://schemas.microsoft.com/office/drawing/2014/main" id="{06489798-73CD-EA49-0EE2-06C899ECB451}"/>
              </a:ext>
            </a:extLst>
          </p:cNvPr>
          <p:cNvSpPr txBox="1"/>
          <p:nvPr/>
        </p:nvSpPr>
        <p:spPr>
          <a:xfrm>
            <a:off x="367145" y="2327564"/>
            <a:ext cx="11457709" cy="4524315"/>
          </a:xfrm>
          <a:prstGeom prst="rect">
            <a:avLst/>
          </a:prstGeom>
          <a:noFill/>
        </p:spPr>
        <p:txBody>
          <a:bodyPr wrap="square" rtlCol="0">
            <a:spAutoFit/>
          </a:bodyPr>
          <a:lstStyle/>
          <a:p>
            <a:r>
              <a:rPr lang="en-GB" sz="2400" i="1" dirty="0"/>
              <a:t>Mental health problems can have a wide range of causes. It’s likely that for many people there is a complicated combination of factors-although different people may be more deeply affected by certain things than others.</a:t>
            </a:r>
          </a:p>
          <a:p>
            <a:r>
              <a:rPr lang="en-GB" sz="2400" i="1" dirty="0"/>
              <a:t>For example, the following factors could potentially result in a period of poor mental health:</a:t>
            </a:r>
          </a:p>
          <a:p>
            <a:pPr marL="342900" indent="-342900">
              <a:buFont typeface="Arial" panose="020B0604020202020204" pitchFamily="34" charset="0"/>
              <a:buChar char="•"/>
            </a:pPr>
            <a:r>
              <a:rPr lang="en-GB" sz="2400" i="1" dirty="0"/>
              <a:t>Childhood abuse, trauma, or neglect</a:t>
            </a:r>
          </a:p>
          <a:p>
            <a:pPr marL="342900" indent="-342900">
              <a:buFont typeface="Arial" panose="020B0604020202020204" pitchFamily="34" charset="0"/>
              <a:buChar char="•"/>
            </a:pPr>
            <a:r>
              <a:rPr lang="en-GB" sz="2400" i="1" dirty="0"/>
              <a:t>Social isolation or loneliness</a:t>
            </a:r>
          </a:p>
          <a:p>
            <a:pPr marL="342900" indent="-342900">
              <a:buFont typeface="Arial" panose="020B0604020202020204" pitchFamily="34" charset="0"/>
              <a:buChar char="•"/>
            </a:pPr>
            <a:r>
              <a:rPr lang="en-GB" sz="2400" i="1" dirty="0"/>
              <a:t>Experiencing discrimination and stigma, including racism</a:t>
            </a:r>
          </a:p>
          <a:p>
            <a:pPr marL="342900" indent="-342900">
              <a:buFont typeface="Arial" panose="020B0604020202020204" pitchFamily="34" charset="0"/>
              <a:buChar char="•"/>
            </a:pPr>
            <a:r>
              <a:rPr lang="en-GB" sz="2400" i="1" dirty="0"/>
              <a:t>Social disadvantage, poverty or debt</a:t>
            </a:r>
          </a:p>
          <a:p>
            <a:pPr marL="342900" indent="-342900">
              <a:buFont typeface="Arial" panose="020B0604020202020204" pitchFamily="34" charset="0"/>
              <a:buChar char="•"/>
            </a:pPr>
            <a:r>
              <a:rPr lang="en-GB" sz="2400" i="1" dirty="0"/>
              <a:t>Bereavement (losing someone close to you)</a:t>
            </a:r>
          </a:p>
          <a:p>
            <a:pPr marL="342900" indent="-342900">
              <a:buFont typeface="Arial" panose="020B0604020202020204" pitchFamily="34" charset="0"/>
              <a:buChar char="•"/>
            </a:pPr>
            <a:r>
              <a:rPr lang="en-GB" sz="2400" i="1" dirty="0"/>
              <a:t>Severe or long-term stress</a:t>
            </a:r>
          </a:p>
          <a:p>
            <a:pPr marL="342900" indent="-342900">
              <a:buFont typeface="Arial" panose="020B0604020202020204" pitchFamily="34" charset="0"/>
              <a:buChar char="•"/>
            </a:pPr>
            <a:r>
              <a:rPr lang="en-GB" sz="2400" i="1" dirty="0"/>
              <a:t>Having a long-term physical health condition, etc.</a:t>
            </a:r>
          </a:p>
        </p:txBody>
      </p:sp>
      <p:pic>
        <p:nvPicPr>
          <p:cNvPr id="6" name="Picture 5" descr="A close-up of two heads&#10;&#10;Description automatically generated">
            <a:extLst>
              <a:ext uri="{FF2B5EF4-FFF2-40B4-BE49-F238E27FC236}">
                <a16:creationId xmlns:a16="http://schemas.microsoft.com/office/drawing/2014/main" id="{3CFF6F27-E57B-0696-F38B-1CEC61F1BC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9560" y="4017364"/>
            <a:ext cx="3672591" cy="2852236"/>
          </a:xfrm>
          <a:prstGeom prst="rect">
            <a:avLst/>
          </a:prstGeom>
        </p:spPr>
      </p:pic>
      <p:pic>
        <p:nvPicPr>
          <p:cNvPr id="24" name="Video 23">
            <a:hlinkClick r:id="" action="ppaction://media"/>
            <a:extLst>
              <a:ext uri="{FF2B5EF4-FFF2-40B4-BE49-F238E27FC236}">
                <a16:creationId xmlns:a16="http://schemas.microsoft.com/office/drawing/2014/main" id="{44207CD9-8FDA-E33F-7A80-93E9F60121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9452440"/>
      </p:ext>
    </p:extLst>
  </p:cSld>
  <p:clrMapOvr>
    <a:masterClrMapping/>
  </p:clrMapOvr>
  <mc:AlternateContent xmlns:mc="http://schemas.openxmlformats.org/markup-compatibility/2006">
    <mc:Choice xmlns:p14="http://schemas.microsoft.com/office/powerpoint/2010/main" Requires="p14">
      <p:transition spd="slow" p14:dur="2000" advTm="32401"/>
    </mc:Choice>
    <mc:Fallback>
      <p:transition spd="slow" advTm="32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39C719-5CED-BCEF-6A46-A5826B149B8C}"/>
              </a:ext>
            </a:extLst>
          </p:cNvPr>
          <p:cNvSpPr txBox="1"/>
          <p:nvPr/>
        </p:nvSpPr>
        <p:spPr>
          <a:xfrm>
            <a:off x="152399" y="207818"/>
            <a:ext cx="8437418" cy="523220"/>
          </a:xfrm>
          <a:prstGeom prst="rect">
            <a:avLst/>
          </a:prstGeom>
          <a:noFill/>
        </p:spPr>
        <p:txBody>
          <a:bodyPr wrap="square" rtlCol="0">
            <a:spAutoFit/>
          </a:bodyPr>
          <a:lstStyle/>
          <a:p>
            <a:pPr marL="342900" indent="-342900">
              <a:buFont typeface="+mj-lt"/>
              <a:buAutoNum type="arabicPeriod"/>
            </a:pPr>
            <a:r>
              <a:rPr lang="en-GB" sz="2800" dirty="0">
                <a:latin typeface="Aharoni" panose="02010803020104030203" pitchFamily="2" charset="-79"/>
                <a:cs typeface="Aharoni" panose="02010803020104030203" pitchFamily="2" charset="-79"/>
              </a:rPr>
              <a:t>How common are mental health problems?</a:t>
            </a:r>
          </a:p>
        </p:txBody>
      </p:sp>
      <p:sp>
        <p:nvSpPr>
          <p:cNvPr id="3" name="TextBox 2">
            <a:extLst>
              <a:ext uri="{FF2B5EF4-FFF2-40B4-BE49-F238E27FC236}">
                <a16:creationId xmlns:a16="http://schemas.microsoft.com/office/drawing/2014/main" id="{8A0E2097-F6F9-DB37-D7C7-6B4DE65FD212}"/>
              </a:ext>
            </a:extLst>
          </p:cNvPr>
          <p:cNvSpPr txBox="1"/>
          <p:nvPr/>
        </p:nvSpPr>
        <p:spPr>
          <a:xfrm>
            <a:off x="609600" y="1173263"/>
            <a:ext cx="6359236" cy="1477328"/>
          </a:xfrm>
          <a:prstGeom prst="rect">
            <a:avLst/>
          </a:prstGeom>
          <a:noFill/>
        </p:spPr>
        <p:txBody>
          <a:bodyPr wrap="square" rtlCol="0">
            <a:spAutoFit/>
          </a:bodyPr>
          <a:lstStyle/>
          <a:p>
            <a:pPr marL="285750" indent="-285750">
              <a:buFont typeface="Arial" panose="020B0604020202020204" pitchFamily="34" charset="0"/>
              <a:buChar char="•"/>
            </a:pPr>
            <a:r>
              <a:rPr lang="en-GB" dirty="0"/>
              <a:t>1 in 4 people will experience a mental health problem of some kind each year in England.</a:t>
            </a:r>
          </a:p>
          <a:p>
            <a:pPr marL="285750" indent="-285750">
              <a:buFont typeface="Arial" panose="020B0604020202020204" pitchFamily="34" charset="0"/>
              <a:buChar char="•"/>
            </a:pPr>
            <a:r>
              <a:rPr lang="en-GB" dirty="0"/>
              <a:t>1 in 6 people report experiencing a common mental health problem (like anxiety and depression) in  any given week in England. </a:t>
            </a:r>
          </a:p>
        </p:txBody>
      </p:sp>
      <p:sp>
        <p:nvSpPr>
          <p:cNvPr id="6" name="TextBox 5">
            <a:extLst>
              <a:ext uri="{FF2B5EF4-FFF2-40B4-BE49-F238E27FC236}">
                <a16:creationId xmlns:a16="http://schemas.microsoft.com/office/drawing/2014/main" id="{CE3C6B66-799C-4321-F86C-136E64FC2C56}"/>
              </a:ext>
            </a:extLst>
          </p:cNvPr>
          <p:cNvSpPr txBox="1"/>
          <p:nvPr/>
        </p:nvSpPr>
        <p:spPr>
          <a:xfrm>
            <a:off x="152399" y="2696342"/>
            <a:ext cx="5680364" cy="523220"/>
          </a:xfrm>
          <a:prstGeom prst="rect">
            <a:avLst/>
          </a:prstGeom>
          <a:noFill/>
        </p:spPr>
        <p:txBody>
          <a:bodyPr wrap="square" rtlCol="0">
            <a:spAutoFit/>
          </a:bodyPr>
          <a:lstStyle/>
          <a:p>
            <a:r>
              <a:rPr lang="en-GB" sz="2800" dirty="0">
                <a:latin typeface="Aharoni" panose="02010803020104030203" pitchFamily="2" charset="-79"/>
                <a:cs typeface="Aharoni" panose="02010803020104030203" pitchFamily="2" charset="-79"/>
              </a:rPr>
              <a:t>2. Specific diagnoses</a:t>
            </a:r>
          </a:p>
        </p:txBody>
      </p:sp>
      <p:sp>
        <p:nvSpPr>
          <p:cNvPr id="7" name="TextBox 6">
            <a:extLst>
              <a:ext uri="{FF2B5EF4-FFF2-40B4-BE49-F238E27FC236}">
                <a16:creationId xmlns:a16="http://schemas.microsoft.com/office/drawing/2014/main" id="{8F5A2EA3-7931-4476-E5E9-F196E183C439}"/>
              </a:ext>
            </a:extLst>
          </p:cNvPr>
          <p:cNvSpPr txBox="1"/>
          <p:nvPr/>
        </p:nvSpPr>
        <p:spPr>
          <a:xfrm>
            <a:off x="609600" y="3341911"/>
            <a:ext cx="6483927" cy="2031325"/>
          </a:xfrm>
          <a:prstGeom prst="rect">
            <a:avLst/>
          </a:prstGeom>
          <a:noFill/>
        </p:spPr>
        <p:txBody>
          <a:bodyPr wrap="square" rtlCol="0">
            <a:spAutoFit/>
          </a:bodyPr>
          <a:lstStyle/>
          <a:p>
            <a:r>
              <a:rPr lang="en-GB" dirty="0"/>
              <a:t>In any given week in England:</a:t>
            </a:r>
          </a:p>
          <a:p>
            <a:pPr marL="285750" indent="-285750">
              <a:buFont typeface="Arial" panose="020B0604020202020204" pitchFamily="34" charset="0"/>
              <a:buChar char="•"/>
            </a:pPr>
            <a:r>
              <a:rPr lang="en-GB" dirty="0"/>
              <a:t>Mixed anxiety and depression; 8 in 100 people</a:t>
            </a:r>
          </a:p>
          <a:p>
            <a:pPr marL="285750" indent="-285750">
              <a:buFont typeface="Arial" panose="020B0604020202020204" pitchFamily="34" charset="0"/>
              <a:buChar char="•"/>
            </a:pPr>
            <a:r>
              <a:rPr lang="en-GB" dirty="0"/>
              <a:t>Generalised anxiety disorder (GAD): 6 IN 100 people</a:t>
            </a:r>
          </a:p>
          <a:p>
            <a:pPr marL="285750" indent="-285750">
              <a:buFont typeface="Arial" panose="020B0604020202020204" pitchFamily="34" charset="0"/>
              <a:buChar char="•"/>
            </a:pPr>
            <a:r>
              <a:rPr lang="en-GB" dirty="0"/>
              <a:t>Depression: 3 in 100 people</a:t>
            </a:r>
          </a:p>
          <a:p>
            <a:pPr marL="285750" indent="-285750">
              <a:buFont typeface="Arial" panose="020B0604020202020204" pitchFamily="34" charset="0"/>
              <a:buChar char="•"/>
            </a:pPr>
            <a:r>
              <a:rPr lang="en-GB" dirty="0"/>
              <a:t>Post-traumatic stress disorder (PTSD): 4 in 100 people</a:t>
            </a:r>
          </a:p>
          <a:p>
            <a:pPr marL="285750" indent="-285750">
              <a:buFont typeface="Arial" panose="020B0604020202020204" pitchFamily="34" charset="0"/>
              <a:buChar char="•"/>
            </a:pPr>
            <a:r>
              <a:rPr lang="en-GB" dirty="0"/>
              <a:t>Obsessive-compulsive disorder (OCD): 1 in 100 people</a:t>
            </a:r>
          </a:p>
          <a:p>
            <a:pPr marL="285750" indent="-285750">
              <a:buFont typeface="Arial" panose="020B0604020202020204" pitchFamily="34" charset="0"/>
              <a:buChar char="•"/>
            </a:pPr>
            <a:r>
              <a:rPr lang="en-GB" dirty="0"/>
              <a:t>Panic disorder: fewer than 1 in 100 people</a:t>
            </a:r>
          </a:p>
        </p:txBody>
      </p:sp>
      <p:sp>
        <p:nvSpPr>
          <p:cNvPr id="8" name="TextBox 7">
            <a:extLst>
              <a:ext uri="{FF2B5EF4-FFF2-40B4-BE49-F238E27FC236}">
                <a16:creationId xmlns:a16="http://schemas.microsoft.com/office/drawing/2014/main" id="{4B5711E3-1A0A-A91E-78B0-E77059288D66}"/>
              </a:ext>
            </a:extLst>
          </p:cNvPr>
          <p:cNvSpPr txBox="1"/>
          <p:nvPr/>
        </p:nvSpPr>
        <p:spPr>
          <a:xfrm>
            <a:off x="7620000" y="628985"/>
            <a:ext cx="3865418" cy="646331"/>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Are mental health problem increasing</a:t>
            </a:r>
            <a:r>
              <a:rPr lang="en-GB" dirty="0"/>
              <a:t>?</a:t>
            </a:r>
          </a:p>
        </p:txBody>
      </p:sp>
      <p:sp>
        <p:nvSpPr>
          <p:cNvPr id="9" name="TextBox 8">
            <a:extLst>
              <a:ext uri="{FF2B5EF4-FFF2-40B4-BE49-F238E27FC236}">
                <a16:creationId xmlns:a16="http://schemas.microsoft.com/office/drawing/2014/main" id="{1BDA67DC-4B0A-4BF5-3B7D-36F0F6BB7F9C}"/>
              </a:ext>
            </a:extLst>
          </p:cNvPr>
          <p:cNvSpPr txBox="1"/>
          <p:nvPr/>
        </p:nvSpPr>
        <p:spPr>
          <a:xfrm>
            <a:off x="6968836" y="1346630"/>
            <a:ext cx="4779818" cy="2554545"/>
          </a:xfrm>
          <a:prstGeom prst="rect">
            <a:avLst/>
          </a:prstGeom>
          <a:noFill/>
        </p:spPr>
        <p:txBody>
          <a:bodyPr wrap="square" rtlCol="0">
            <a:spAutoFit/>
          </a:bodyPr>
          <a:lstStyle/>
          <a:p>
            <a:r>
              <a:rPr lang="en-GB" sz="1600" dirty="0"/>
              <a:t>The overall number of people reporting mental health problems has been going up in recent years.</a:t>
            </a:r>
          </a:p>
          <a:p>
            <a:pPr marL="285750" indent="-285750">
              <a:buFont typeface="Arial" panose="020B0604020202020204" pitchFamily="34" charset="0"/>
              <a:buChar char="•"/>
            </a:pPr>
            <a:r>
              <a:rPr lang="en-GB" sz="1600" dirty="0"/>
              <a:t>The amount of people with common mental health problems went up by 20% between 1993 to 2014, in both men and women.</a:t>
            </a:r>
          </a:p>
          <a:p>
            <a:pPr marL="285750" indent="-285750">
              <a:buFont typeface="Arial" panose="020B0604020202020204" pitchFamily="34" charset="0"/>
              <a:buChar char="•"/>
            </a:pPr>
            <a:r>
              <a:rPr lang="en-GB" sz="1600" dirty="0"/>
              <a:t>The percentage of people reporting severe mental health symptoms in any given week rose from 7% in 1993, to over 9% in 2014.</a:t>
            </a:r>
          </a:p>
          <a:p>
            <a:pPr marL="285750" indent="-285750">
              <a:buFont typeface="Arial" panose="020B0604020202020204" pitchFamily="34" charset="0"/>
              <a:buChar char="•"/>
            </a:pPr>
            <a:r>
              <a:rPr lang="en-GB" sz="1600" dirty="0"/>
              <a:t>The number of young women reporting common mental health problems has been going up.</a:t>
            </a:r>
          </a:p>
        </p:txBody>
      </p:sp>
      <p:sp>
        <p:nvSpPr>
          <p:cNvPr id="10" name="TextBox 9">
            <a:extLst>
              <a:ext uri="{FF2B5EF4-FFF2-40B4-BE49-F238E27FC236}">
                <a16:creationId xmlns:a16="http://schemas.microsoft.com/office/drawing/2014/main" id="{41B4C0B6-D784-8F5E-37D6-790EDF72B664}"/>
              </a:ext>
            </a:extLst>
          </p:cNvPr>
          <p:cNvSpPr txBox="1"/>
          <p:nvPr/>
        </p:nvSpPr>
        <p:spPr>
          <a:xfrm>
            <a:off x="5971308" y="3781613"/>
            <a:ext cx="3643747" cy="2862322"/>
          </a:xfrm>
          <a:prstGeom prst="rect">
            <a:avLst/>
          </a:prstGeom>
          <a:noFill/>
        </p:spPr>
        <p:txBody>
          <a:bodyPr wrap="square" rtlCol="0">
            <a:spAutoFit/>
          </a:bodyPr>
          <a:lstStyle/>
          <a:p>
            <a:r>
              <a:rPr lang="en-GB" dirty="0"/>
              <a:t>Overall reported suicide number have also gone up in England and Wales since 2018. They had been going down before that.</a:t>
            </a:r>
          </a:p>
          <a:p>
            <a:r>
              <a:rPr lang="en-GB" dirty="0"/>
              <a:t>This is partly because in 2018 the rules changed around recording causes of death. So, more deaths are now being recorded as suicide whereas before they might have been recorded as something else.</a:t>
            </a:r>
          </a:p>
        </p:txBody>
      </p:sp>
      <p:pic>
        <p:nvPicPr>
          <p:cNvPr id="25" name="Video 24">
            <a:hlinkClick r:id="" action="ppaction://media"/>
            <a:extLst>
              <a:ext uri="{FF2B5EF4-FFF2-40B4-BE49-F238E27FC236}">
                <a16:creationId xmlns:a16="http://schemas.microsoft.com/office/drawing/2014/main" id="{C471D9FF-D5E9-5975-E5F4-7F87165BA98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6691356"/>
      </p:ext>
    </p:extLst>
  </p:cSld>
  <p:clrMapOvr>
    <a:masterClrMapping/>
  </p:clrMapOvr>
  <mc:AlternateContent xmlns:mc="http://schemas.openxmlformats.org/markup-compatibility/2006">
    <mc:Choice xmlns:p14="http://schemas.microsoft.com/office/powerpoint/2010/main" Requires="p14">
      <p:transition spd="slow" p14:dur="2000" advTm="22187"/>
    </mc:Choice>
    <mc:Fallback>
      <p:transition spd="slow" advTm="22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9DC58-093C-0102-9374-981EE42CF6C2}"/>
              </a:ext>
            </a:extLst>
          </p:cNvPr>
          <p:cNvSpPr>
            <a:spLocks noGrp="1"/>
          </p:cNvSpPr>
          <p:nvPr>
            <p:ph type="title"/>
          </p:nvPr>
        </p:nvSpPr>
        <p:spPr>
          <a:xfrm>
            <a:off x="764949" y="3499076"/>
            <a:ext cx="6053558" cy="2424774"/>
          </a:xfrm>
        </p:spPr>
        <p:txBody>
          <a:bodyPr>
            <a:normAutofit/>
          </a:bodyPr>
          <a:lstStyle/>
          <a:p>
            <a:r>
              <a:rPr lang="en-GB" b="1" i="1">
                <a:solidFill>
                  <a:srgbClr val="FFFFFF"/>
                </a:solidFill>
              </a:rPr>
              <a:t>Reference List</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78C47E-8B18-966A-E169-9094CC87A917}"/>
              </a:ext>
            </a:extLst>
          </p:cNvPr>
          <p:cNvSpPr>
            <a:spLocks noGrp="1"/>
          </p:cNvSpPr>
          <p:nvPr>
            <p:ph sz="half" idx="1"/>
          </p:nvPr>
        </p:nvSpPr>
        <p:spPr>
          <a:xfrm>
            <a:off x="3485253" y="356188"/>
            <a:ext cx="4023360" cy="1347922"/>
          </a:xfrm>
        </p:spPr>
        <p:txBody>
          <a:bodyPr anchor="ctr">
            <a:normAutofit/>
          </a:bodyPr>
          <a:lstStyle/>
          <a:p>
            <a:pPr algn="ctr"/>
            <a:r>
              <a:rPr lang="en-GB" sz="1600" b="1" i="1" dirty="0"/>
              <a:t>Mind (2023) registered with fundraising England and Wales (Accessed 30/10/2023) And (03/11/2023).</a:t>
            </a:r>
          </a:p>
          <a:p>
            <a:endParaRPr lang="en-GB" sz="2000" dirty="0"/>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13AF5EF-928B-B2D1-FE82-0A0758960CF2}"/>
              </a:ext>
            </a:extLst>
          </p:cNvPr>
          <p:cNvSpPr>
            <a:spLocks noGrp="1"/>
          </p:cNvSpPr>
          <p:nvPr>
            <p:ph sz="half" idx="2"/>
          </p:nvPr>
        </p:nvSpPr>
        <p:spPr>
          <a:xfrm>
            <a:off x="7935141" y="3642201"/>
            <a:ext cx="4256859" cy="1420807"/>
          </a:xfrm>
        </p:spPr>
        <p:txBody>
          <a:bodyPr anchor="ctr">
            <a:normAutofit/>
          </a:bodyPr>
          <a:lstStyle/>
          <a:p>
            <a:r>
              <a:rPr lang="en-GB" sz="2400" b="1" i="1" dirty="0"/>
              <a:t>HNS (2023) Mental Health (Accessed 30/10/23)</a:t>
            </a:r>
          </a:p>
        </p:txBody>
      </p:sp>
    </p:spTree>
    <p:extLst>
      <p:ext uri="{BB962C8B-B14F-4D97-AF65-F5344CB8AC3E}">
        <p14:creationId xmlns:p14="http://schemas.microsoft.com/office/powerpoint/2010/main" val="1621159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622</TotalTime>
  <Words>691</Words>
  <Application>Microsoft Office PowerPoint</Application>
  <PresentationFormat>Widescreen</PresentationFormat>
  <Paragraphs>44</Paragraphs>
  <Slides>6</Slides>
  <Notes>1</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Aharoni</vt:lpstr>
      <vt:lpstr>Arial</vt:lpstr>
      <vt:lpstr>Calibri</vt:lpstr>
      <vt:lpstr>Calibri Light</vt:lpstr>
      <vt:lpstr>Office Theme</vt:lpstr>
      <vt:lpstr>The importance of resilience, health and wellbeing</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resilience, health and wellbeing</dc:title>
  <dc:creator>Bianca Moldoveanu</dc:creator>
  <cp:lastModifiedBy>Bianca Moldoveanu</cp:lastModifiedBy>
  <cp:revision>1</cp:revision>
  <dcterms:created xsi:type="dcterms:W3CDTF">2023-11-03T11:28:27Z</dcterms:created>
  <dcterms:modified xsi:type="dcterms:W3CDTF">2023-11-03T23:03:23Z</dcterms:modified>
</cp:coreProperties>
</file>