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3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/>
    <p:restoredTop sz="94681"/>
  </p:normalViewPr>
  <p:slideViewPr>
    <p:cSldViewPr snapToGrid="0" snapToObjects="1">
      <p:cViewPr>
        <p:scale>
          <a:sx n="95" d="100"/>
          <a:sy n="95" d="100"/>
        </p:scale>
        <p:origin x="32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C0B07-8BF5-AD43-9AEE-12FA9DEC61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449A5E-09A7-3344-95E1-A23DAA6226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9943F-A392-1842-AB9C-7CBDA21D1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32E1B7-A542-4144-A1F6-1A7C298D2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C87DCE-1EFA-FD40-B5BF-ADE2BD3795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8227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31EF5-6773-6A4F-B97E-ABB9F20F4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CE9C1-5E81-1E47-8827-754674CA02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EA12EF-ED05-ED43-A7EB-7A4B64383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01A5D-6E2F-8B41-B38F-1DE62EF5A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62EC2-391D-7D40-8983-634C201B10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881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814CC-8BB9-4844-80B0-43D6D510E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66E6F-FF45-994D-8AA1-8D46D78D2B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CECDD-A37E-0B47-86EA-83175C7A8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CE7807-5A2F-1549-BF2C-0F6490A02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6783AA-DD4C-8B4E-A880-E4DCD40C0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995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8E1116-02FA-6148-8DBB-D6E52ED11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CBBACF-8F10-C24D-8A81-E5DEE493E7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CCCCCE-D175-4B46-99BF-B2FC28854B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80C50A-A3A5-6445-8B0E-6817F2353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2957BE-DEA3-244D-9D83-0FDA73FD39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2B008-79CC-9B46-B462-3B64A5C31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91327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A2750-6CB7-2447-91DA-659236440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9B99BA-C41E-EB49-866F-EE389379D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B1BB07-88D0-B54C-BDA5-6A49623E8D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2D10B1-49FD-7142-99F4-542DFE2E5FB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613C73-A653-DA4B-BF80-5F6A9166223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8DCAE04-A289-EA4B-8C23-6864BCC71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D2DFD3-2F43-AE49-913A-03E73BF9F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F8B047-44FC-564C-BEE2-B164E764DF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890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F5501-4B2E-7E4C-B4E3-8E3665B50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9C0F1E-3CE4-D94A-B6BA-20FD97B00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C41211-20DF-E14E-8085-659F0500B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3F0712-4205-0A42-88B0-C5029D7629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373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D38CACB-517D-6843-87E1-F3B1470369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FD4EEC-9CA7-7D45-AD18-716682A3D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EC5F93-B408-7349-8A7C-C3AFD9707C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0036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3DA4FE-050F-644F-9DAD-76A589941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B14F4-46F0-F046-B1AE-5ACF2F85AC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327F55-04C5-244C-AFCC-1BBF27C2BD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DEBC5-835D-2E44-A3F0-C799BFDA7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ABA00C-756C-0C43-A9D7-318977ECD3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D63071-4E89-B443-B974-4B0DC6D2A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239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76DD6-3138-E24B-B719-A6A5FCE64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05DBF0-68FA-2E4D-AC5B-F12E17E06B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C2B07B-1028-134E-9A22-470EB5D11A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9117E2-D346-A143-9717-A1E57AD025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B1D7BE-771D-AB49-B3A0-B32E39F73D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D93395-0DC9-A84B-9678-35CCEEE17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182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EB837-F582-3849-A707-8AE46E78A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C9A9FF-9C40-894D-B23D-A1FF936B38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BF3B1-3613-9C4D-B0C0-9A16426BB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D5F4F-83D2-004F-B464-9A128BFE7D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0025A-1AD2-924E-93FF-E0B9A16ACE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99728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D0EE3F-DAA3-DB42-96F6-D4F6DA15A6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06B597-78E2-FB40-89F0-120BB410108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76C59E-FF3B-324B-8216-DC87A71B9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6E079-BAD4-D243-ADA3-D12A63C6F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E51BE-E38A-BC48-AC37-15A812B85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6006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894210-79D0-3C43-BE9B-587AC1596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FD950C-99CF-EF4F-9CFE-FF1A99C95A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C54B7A-1481-FF4B-B949-8FE7F5CB9B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3DBA85-902C-2941-8CF6-70500C23C2BD}" type="datetimeFigureOut">
              <a:rPr lang="en-US" smtClean="0"/>
              <a:t>11/2/18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253FB4-CCB7-7041-9FB0-A28D5805D3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D56B94-1431-8148-A3A7-E55960DEDA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E9B043-A2F4-C04D-878B-9B5C47A87A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052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dera.ioe.ac.uk/13804/1/physicaleducationpe.pdf" TargetMode="External"/><Relationship Id="rId2" Type="http://schemas.openxmlformats.org/officeDocument/2006/relationships/hyperlink" Target="https://www.nhs.uk/conditions/cerebral-palsy/treat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7BAFEE6F-41A3-0247-BC23-EA8E0DC405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45" y="256234"/>
            <a:ext cx="3496409" cy="2938787"/>
          </a:xfrm>
        </p:spPr>
        <p:txBody>
          <a:bodyPr>
            <a:normAutofit/>
          </a:bodyPr>
          <a:lstStyle/>
          <a:p>
            <a:r>
              <a:rPr lang="en-US" sz="1200" b="1" u="sng" dirty="0"/>
              <a:t>Inclusion</a:t>
            </a:r>
          </a:p>
          <a:p>
            <a:pPr marL="171450" indent="-17145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200" dirty="0"/>
              <a:t>Every child has a right to education, and must be given the opportunity to accomplish and maintain an adequate level of learning.</a:t>
            </a:r>
          </a:p>
          <a:p>
            <a:pPr marL="171450" indent="-17145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200" dirty="0"/>
              <a:t>Every child has unique characteristics, interests, capabilities and educational needs.</a:t>
            </a:r>
          </a:p>
          <a:p>
            <a:pPr marL="171450" indent="-17145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200" dirty="0"/>
              <a:t>Education organizations should be created and educational </a:t>
            </a:r>
            <a:r>
              <a:rPr lang="en-US" sz="1200" dirty="0" err="1"/>
              <a:t>programmes</a:t>
            </a:r>
            <a:r>
              <a:rPr lang="en-US" sz="1200" dirty="0"/>
              <a:t> implemented to take into account the wide diversity of their characteristics and needs.</a:t>
            </a:r>
          </a:p>
          <a:p>
            <a:pPr marL="171450" indent="-171450" algn="l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US" sz="1200" dirty="0"/>
              <a:t>Those with special educational needs must have access to regular schools that accommodate them within a child-</a:t>
            </a:r>
            <a:r>
              <a:rPr lang="en-US" sz="1200" dirty="0" err="1"/>
              <a:t>centred</a:t>
            </a:r>
            <a:r>
              <a:rPr lang="en-US" sz="1200" dirty="0"/>
              <a:t> pedagogy (</a:t>
            </a:r>
            <a:r>
              <a:rPr lang="en-US" sz="1200" dirty="0" err="1"/>
              <a:t>Unesco</a:t>
            </a:r>
            <a:r>
              <a:rPr lang="en-US" sz="1200" dirty="0"/>
              <a:t>, 1994).</a:t>
            </a:r>
          </a:p>
          <a:p>
            <a:pPr algn="l"/>
            <a:endParaRPr lang="en-US" sz="1200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95EB60-1DE2-0443-949A-D0B7D3BF8BB5}"/>
              </a:ext>
            </a:extLst>
          </p:cNvPr>
          <p:cNvSpPr txBox="1"/>
          <p:nvPr/>
        </p:nvSpPr>
        <p:spPr>
          <a:xfrm>
            <a:off x="159727" y="4478108"/>
            <a:ext cx="322384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u="sng" dirty="0"/>
              <a:t>What is Cerebral Palsy?</a:t>
            </a:r>
          </a:p>
          <a:p>
            <a:endParaRPr lang="en-US" sz="1200" b="1" u="sng" dirty="0"/>
          </a:p>
          <a:p>
            <a:r>
              <a:rPr lang="en-GB" sz="1200" dirty="0"/>
              <a:t>Cerebral palsy is caused by a problem with the brain that occurs before, during or soon after birth.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spastic cerebral palsy</a:t>
            </a:r>
            <a:r>
              <a:rPr lang="en-GB" sz="1200" dirty="0"/>
              <a:t> (stiffness)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dyskinetic cerebral palsy</a:t>
            </a:r>
            <a:r>
              <a:rPr lang="en-GB" sz="1200" dirty="0"/>
              <a:t> (spasms)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ataxic cerebral palsy </a:t>
            </a:r>
            <a:r>
              <a:rPr lang="en-GB" sz="1200" dirty="0"/>
              <a:t>(tremors)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1" dirty="0"/>
              <a:t>mixed cerebral palsy </a:t>
            </a:r>
            <a:endParaRPr lang="en-GB" sz="1200" dirty="0"/>
          </a:p>
          <a:p>
            <a:r>
              <a:rPr lang="en-GB" sz="1200" dirty="0"/>
              <a:t>(National Health Service, 2017)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102A9D-5DD9-514C-AC98-6BADFB1C17DF}"/>
              </a:ext>
            </a:extLst>
          </p:cNvPr>
          <p:cNvSpPr txBox="1"/>
          <p:nvPr/>
        </p:nvSpPr>
        <p:spPr>
          <a:xfrm>
            <a:off x="9206441" y="256234"/>
            <a:ext cx="25614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u="sng" dirty="0"/>
              <a:t>Barriers</a:t>
            </a:r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Physical abilities of the child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Child-related psychological factors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Parental factors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Opportunities for sport and physical activity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Practical feasibility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Social environment</a:t>
            </a:r>
          </a:p>
          <a:p>
            <a:r>
              <a:rPr lang="en-GB" sz="1200" dirty="0"/>
              <a:t>( </a:t>
            </a:r>
            <a:r>
              <a:rPr lang="en-GB" sz="1200" dirty="0" err="1"/>
              <a:t>Verschuren</a:t>
            </a:r>
            <a:r>
              <a:rPr lang="en-GB" sz="1200" dirty="0"/>
              <a:t> et al., 2012)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CE67DF-B4AC-7D45-89A1-9DFD42259952}"/>
              </a:ext>
            </a:extLst>
          </p:cNvPr>
          <p:cNvSpPr txBox="1"/>
          <p:nvPr/>
        </p:nvSpPr>
        <p:spPr>
          <a:xfrm>
            <a:off x="9206441" y="4475181"/>
            <a:ext cx="298555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How to over come barriers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Open activities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Modified activities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Parallel activities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Disability sport activity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Separate activity </a:t>
            </a:r>
          </a:p>
          <a:p>
            <a:endParaRPr lang="en-GB" sz="1200" dirty="0"/>
          </a:p>
          <a:p>
            <a:r>
              <a:rPr lang="en-GB" sz="1200" dirty="0"/>
              <a:t>(Training and Development Agency for Schools, 2009)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9FDC407-E0B3-1645-B4B7-A1FD54EB1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569" y="1710466"/>
            <a:ext cx="5497157" cy="2764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754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F07B5-8613-E84C-9111-918345134B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320BD-A971-2744-A52D-9264C0711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/>
              <a:t>National Health Service, 2017 </a:t>
            </a:r>
            <a:r>
              <a:rPr lang="en-GB" sz="1400" dirty="0">
                <a:hlinkClick r:id="rId2"/>
              </a:rPr>
              <a:t>https://www.nhs.uk/conditions/cerebral-palsy/treatment/</a:t>
            </a:r>
            <a:r>
              <a:rPr lang="en-GB" sz="1400" dirty="0"/>
              <a:t> last accessed 29/10/2018</a:t>
            </a:r>
          </a:p>
          <a:p>
            <a:r>
              <a:rPr lang="en-US" sz="1400" dirty="0"/>
              <a:t>Training and development agency for schools, 2009 </a:t>
            </a:r>
            <a:r>
              <a:rPr lang="en-US" sz="1400" dirty="0">
                <a:hlinkClick r:id="rId3"/>
              </a:rPr>
              <a:t>http://dera.ioe.ac.uk/13804/1/physicaleducationpe.pdf</a:t>
            </a:r>
            <a:r>
              <a:rPr lang="en-US" sz="1400" dirty="0"/>
              <a:t> last accessed 29/10/2018</a:t>
            </a:r>
          </a:p>
          <a:p>
            <a:r>
              <a:rPr lang="en-GB" sz="1400" dirty="0" err="1"/>
              <a:t>Verschuren</a:t>
            </a:r>
            <a:r>
              <a:rPr lang="en-GB" sz="1400" dirty="0"/>
              <a:t>, O., Wiart, L., </a:t>
            </a:r>
            <a:r>
              <a:rPr lang="en-GB" sz="1400" dirty="0" err="1"/>
              <a:t>hermans</a:t>
            </a:r>
            <a:r>
              <a:rPr lang="en-GB" sz="1400" dirty="0"/>
              <a:t>, D., </a:t>
            </a:r>
            <a:r>
              <a:rPr lang="en-GB" sz="1400" dirty="0" err="1"/>
              <a:t>Ketelaar</a:t>
            </a:r>
            <a:r>
              <a:rPr lang="en-GB" sz="1400" dirty="0"/>
              <a:t>, M., 2012 ‘Identification of facilitators and barriers to physical activity in children and adolescents with cerebral palsy’, </a:t>
            </a:r>
            <a:r>
              <a:rPr lang="en-GB" sz="1400" i="1" dirty="0"/>
              <a:t>The journal of </a:t>
            </a:r>
            <a:r>
              <a:rPr lang="en-GB" sz="1400" i="1" dirty="0" err="1"/>
              <a:t>Pediatrics</a:t>
            </a:r>
            <a:r>
              <a:rPr lang="en-GB" sz="1400" i="1" dirty="0"/>
              <a:t>, pp 488 – 494</a:t>
            </a:r>
          </a:p>
          <a:p>
            <a:r>
              <a:rPr lang="en-GB" sz="1400" dirty="0" err="1"/>
              <a:t>Unesco</a:t>
            </a:r>
            <a:r>
              <a:rPr lang="en-GB" sz="1400" dirty="0"/>
              <a:t>,(1994). The Salamanca statement and framework for action on special needs education: </a:t>
            </a:r>
            <a:r>
              <a:rPr lang="en-GB" sz="1400" i="1" dirty="0"/>
              <a:t>adopted by the world conference on  special needs education</a:t>
            </a:r>
            <a:r>
              <a:rPr lang="en-GB" sz="1400" dirty="0"/>
              <a:t>; Access and quality. Salamanca, </a:t>
            </a:r>
            <a:r>
              <a:rPr lang="en-GB" sz="1400" dirty="0" err="1"/>
              <a:t>spain</a:t>
            </a:r>
            <a:r>
              <a:rPr lang="en-GB" sz="1400" dirty="0"/>
              <a:t>, 7-10 June 1994. </a:t>
            </a:r>
            <a:r>
              <a:rPr lang="en-GB" sz="1400" dirty="0" err="1"/>
              <a:t>Unesco</a:t>
            </a:r>
            <a:r>
              <a:rPr lang="en-GB" sz="1400" dirty="0"/>
              <a:t>. </a:t>
            </a:r>
          </a:p>
          <a:p>
            <a:endParaRPr lang="en-GB" sz="1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670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5926</TotalTime>
  <Words>298</Words>
  <Application>Microsoft Macintosh PowerPoint</Application>
  <PresentationFormat>Widescreen</PresentationFormat>
  <Paragraphs>36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william griffiths</dc:creator>
  <cp:lastModifiedBy>william griffiths</cp:lastModifiedBy>
  <cp:revision>18</cp:revision>
  <dcterms:created xsi:type="dcterms:W3CDTF">2018-10-28T20:34:44Z</dcterms:created>
  <dcterms:modified xsi:type="dcterms:W3CDTF">2018-11-02T14:22:26Z</dcterms:modified>
</cp:coreProperties>
</file>