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2"/>
  </p:notesMasterIdLst>
  <p:sldIdLst>
    <p:sldId id="256" r:id="rId2"/>
    <p:sldId id="257" r:id="rId3"/>
    <p:sldId id="262" r:id="rId4"/>
    <p:sldId id="258" r:id="rId5"/>
    <p:sldId id="263" r:id="rId6"/>
    <p:sldId id="264" r:id="rId7"/>
    <p:sldId id="259" r:id="rId8"/>
    <p:sldId id="260" r:id="rId9"/>
    <p:sldId id="265" r:id="rId10"/>
    <p:sldId id="26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21A2D-82D4-787C-8205-D3217AC34A08}" v="90" dt="2022-10-07T12:06:16.674"/>
    <p1510:client id="{4E5B9B99-B7C3-A2A0-ED64-F083B9CE3345}" v="262" dt="2022-10-04T12:03:30.389"/>
    <p1510:client id="{ADFBD375-6B80-09B9-07BC-16B6F409724F}" v="519" dt="2022-10-11T11:44:25.727"/>
    <p1510:client id="{CBEC4C63-1822-48A4-8144-5DAA43E1B549}" v="271" dt="2022-10-03T11:36:57.041"/>
    <p1510:client id="{D4E05FC7-EAEB-25EB-65C8-F40373D1A891}" v="344" dt="2022-10-11T21:17:48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EBE8FA-D858-4288-9BA1-38FA9A2477FA}" type="datetimeFigureOut">
              <a:t>10/11/2022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1562B9-F1CF-4C22-9221-2CCC6523C7C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8088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department-of-health-and-social-care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baby/babys-development/height-weight-and-reviews/baby-reviews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https://www.healthcareers.nhs.uk/explore-roles/public-health/roles-public-health/health-visitor/health-visitor - Public</a:t>
            </a:r>
            <a:r>
              <a:rPr lang="en-US" dirty="0">
                <a:cs typeface="Calibri"/>
              </a:rPr>
              <a:t> health careers and roles in public heath</a:t>
            </a:r>
          </a:p>
          <a:p>
            <a:r>
              <a:rPr lang="en-US">
                <a:cs typeface="Calibri"/>
              </a:rPr>
              <a:t> </a:t>
            </a:r>
            <a:endParaRPr lang="en-US" dirty="0">
              <a:cs typeface="Calibri"/>
            </a:endParaRPr>
          </a:p>
          <a:p>
            <a:r>
              <a:rPr lang="en-US" dirty="0" err="1">
                <a:cs typeface="Calibri"/>
              </a:rPr>
              <a:t>Im</a:t>
            </a:r>
            <a:r>
              <a:rPr lang="en-US" dirty="0">
                <a:cs typeface="Calibri"/>
              </a:rPr>
              <a:t> just going to outline psychology and the health visitors role.</a:t>
            </a:r>
          </a:p>
          <a:p>
            <a:r>
              <a:rPr lang="en-US" dirty="0">
                <a:cs typeface="Calibri"/>
              </a:rPr>
              <a:t>To explore the role in more depth and the working life of a health visitor you can visit the health careers </a:t>
            </a:r>
            <a:r>
              <a:rPr lang="en-US" dirty="0" err="1">
                <a:cs typeface="Calibri"/>
              </a:rPr>
              <a:t>nhs</a:t>
            </a:r>
            <a:r>
              <a:rPr lang="en-US" dirty="0">
                <a:cs typeface="Calibri"/>
              </a:rPr>
              <a:t> website.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Department of health launched the </a:t>
            </a:r>
            <a:r>
              <a:rPr lang="en-US" dirty="0" err="1">
                <a:cs typeface="Calibri"/>
              </a:rPr>
              <a:t>programme</a:t>
            </a:r>
            <a:r>
              <a:rPr lang="en-US" dirty="0">
                <a:cs typeface="Calibri"/>
              </a:rPr>
              <a:t> over 12 years ago and it is </a:t>
            </a:r>
            <a:r>
              <a:rPr lang="en-US" b="1" dirty="0"/>
              <a:t>still the national evidence based universal </a:t>
            </a:r>
            <a:r>
              <a:rPr lang="en-US" b="1" dirty="0" err="1"/>
              <a:t>programme</a:t>
            </a:r>
            <a:r>
              <a:rPr lang="en-US" b="1" dirty="0"/>
              <a:t> for children aged 0-19.</a:t>
            </a:r>
            <a:endParaRPr lang="en-US" b="1" dirty="0">
              <a:cs typeface="Calibri"/>
            </a:endParaRPr>
          </a:p>
          <a:p>
            <a:r>
              <a:rPr lang="en-US" dirty="0"/>
              <a:t>is an </a:t>
            </a:r>
            <a:r>
              <a:rPr lang="en-US" dirty="0" err="1"/>
              <a:t>elearning</a:t>
            </a:r>
            <a:r>
              <a:rPr lang="en-US" dirty="0"/>
              <a:t> </a:t>
            </a:r>
            <a:r>
              <a:rPr lang="en-US" dirty="0" err="1"/>
              <a:t>programme</a:t>
            </a:r>
            <a:r>
              <a:rPr lang="en-US" dirty="0"/>
              <a:t> for </a:t>
            </a:r>
            <a:r>
              <a:rPr lang="en-US" b="1" dirty="0"/>
              <a:t>all healthcare professionals working with pregnant mothers and children aged 0-5 years</a:t>
            </a:r>
            <a:r>
              <a:rPr lang="en-US" dirty="0"/>
              <a:t>.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b="1" u="sng" dirty="0">
                <a:hlinkClick r:id="rId3"/>
              </a:rPr>
              <a:t>Department of Health and Social Care</a:t>
            </a:r>
            <a:endParaRPr lang="en-US"/>
          </a:p>
          <a:p>
            <a:br>
              <a:rPr lang="en-US" dirty="0"/>
            </a:br>
            <a:endParaRPr lang="en-US" dirty="0"/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57416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Specialist Health Visitors in Perinatal &amp; Infant Mental Health, What they do and why they matter, March 2016</a:t>
            </a:r>
          </a:p>
          <a:p>
            <a:r>
              <a:rPr lang="en-US" dirty="0"/>
              <a:t>https://www.hee.nhs.uk/our-work/specialist-health-visitors</a:t>
            </a:r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4189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Sensorimotor – Behave, </a:t>
            </a:r>
            <a:r>
              <a:rPr lang="en-US" dirty="0" err="1">
                <a:cs typeface="Calibri"/>
              </a:rPr>
              <a:t>utilises</a:t>
            </a:r>
            <a:r>
              <a:rPr lang="en-US" dirty="0">
                <a:cs typeface="Calibri"/>
              </a:rPr>
              <a:t> skills and abilities they were born with no thinking involved.</a:t>
            </a:r>
          </a:p>
          <a:p>
            <a:r>
              <a:rPr lang="en-US" dirty="0">
                <a:cs typeface="Calibri"/>
              </a:rPr>
              <a:t>Preoperational – baby starts to think, bases beliefs on what sense to be true no real logic.</a:t>
            </a:r>
          </a:p>
          <a:p>
            <a:r>
              <a:rPr lang="en-US" dirty="0">
                <a:cs typeface="Calibri"/>
              </a:rPr>
              <a:t>Concrete </a:t>
            </a:r>
            <a:r>
              <a:rPr lang="en-US" dirty="0" err="1">
                <a:cs typeface="Calibri"/>
              </a:rPr>
              <a:t>opoerational</a:t>
            </a:r>
            <a:r>
              <a:rPr lang="en-US" dirty="0">
                <a:cs typeface="Calibri"/>
              </a:rPr>
              <a:t> – children will begin to use logic at this stage to deal with problems.</a:t>
            </a:r>
          </a:p>
          <a:p>
            <a:r>
              <a:rPr lang="en-US" dirty="0">
                <a:cs typeface="Calibri"/>
              </a:rPr>
              <a:t>Formal operational – Adult way of thinking, applies logic to solve problems.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734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We will focus on the sensorimotor stage.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75281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https://www.nhs.uk/conditions/baby/babys-development/height-weight-and-reviews/baby-reviews/</a:t>
            </a:r>
            <a:endParaRPr lang="en-US" dirty="0"/>
          </a:p>
          <a:p>
            <a:endParaRPr lang="en-US" dirty="0">
              <a:cs typeface="Calibri"/>
            </a:endParaRPr>
          </a:p>
          <a:p>
            <a:r>
              <a:rPr lang="en-US" dirty="0"/>
              <a:t>the 9-12 month review provides many practical examples can be shown to demonstrate the use of psychology during the sensorimotor stage.</a:t>
            </a:r>
          </a:p>
          <a:p>
            <a:endParaRPr lang="en-US" dirty="0"/>
          </a:p>
          <a:p>
            <a:r>
              <a:rPr lang="en-US" dirty="0"/>
              <a:t>Child development Timeline</a:t>
            </a:r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It is during 9 –12 months a baby will develop their fine motor and gross motor skills. Skills for independence.</a:t>
            </a:r>
            <a:r>
              <a:rPr lang="en-US" dirty="0"/>
              <a:t> Social/Language Your baby is starting to understand everyday words. Sensory Development - the baby uses all their senses to explore the world around them and will touch everything with their hands and mouth.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231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Health visitors can visit you at home, or see you at the child health clinic. The service health visitors give can provide advice and support on a range of problems such as </a:t>
            </a:r>
            <a:r>
              <a:rPr lang="en-US" dirty="0" err="1"/>
              <a:t>immunisations</a:t>
            </a:r>
            <a:r>
              <a:rPr lang="en-US" dirty="0"/>
              <a:t>, sleeping, diet and food, (for both you and your child) accident prevention, difficulty in breast feeding, toddler tantrums, potty training and many more.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1562B9-F1CF-4C22-9221-2CCC6523C7C4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27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5C89-2E28-4777-95B0-BA7EECAE3B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9928" y="987552"/>
            <a:ext cx="8385048" cy="3081528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052321-4D71-4DA8-BD2C-DC22FC1525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5506" y="4480561"/>
            <a:ext cx="5993892" cy="1166495"/>
          </a:xfrm>
        </p:spPr>
        <p:txBody>
          <a:bodyPr>
            <a:normAutofit/>
          </a:bodyPr>
          <a:lstStyle>
            <a:lvl1pPr marL="0" indent="0" algn="ctr">
              <a:buNone/>
              <a:defRPr sz="1400" cap="all" spc="6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37183-71EA-4A92-8609-41ECB53F4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9F2E6-1ECC-4081-8EBF-C80C6C94A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3FA67-CD72-4503-BA25-FEC880107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0326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A523-EF01-4656-9D54-347E984FD3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52871-79D5-420E-8207-BEF7BE44A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6D32D3-8223-4851-BB8E-CB489B975F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94444B-9FC3-414D-8EA0-15AB806D5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BC448B-FCF6-40C5-8BB6-15B70E889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9688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F79BA-620F-4443-807B-BE44F36F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1709738"/>
            <a:ext cx="9430811" cy="285273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9A625-6442-4047-B545-433C44512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4589463"/>
            <a:ext cx="943081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8EAA30-3B1A-4BEA-9835-33D207245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56440-3149-446F-8105-485333B183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0FEDB1-D604-4E10-B334-5DB303498B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52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6E563-D552-439E-8DF5-45062D8754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36873-2DD5-456E-A3A9-FE408419E3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9848" y="1825625"/>
            <a:ext cx="4684057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6B04C-FB9E-4A9E-8892-4B5B70289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19802" y="1825625"/>
            <a:ext cx="4684058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E2F0B4-0E86-473E-BC42-78D856A00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2B9537-F43C-4042-B165-A00358F9E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F9F52F-61F2-4FEE-8989-2FB400190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60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32E5C-0B2D-4DB5-95F6-3C2C825D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989993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8F1C53-3F27-42E6-BE80-1DF5798574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4872132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8CC6CB-F028-4322-B54F-571203106F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7" y="2510632"/>
            <a:ext cx="4872133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AD2CD7-554E-4EAA-BAF6-86ABB7E81D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9809" y="1681163"/>
            <a:ext cx="4849909" cy="823912"/>
          </a:xfrm>
        </p:spPr>
        <p:txBody>
          <a:bodyPr anchor="b">
            <a:noAutofit/>
          </a:bodyPr>
          <a:lstStyle>
            <a:lvl1pPr marL="0" indent="0">
              <a:buNone/>
              <a:defRPr sz="16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82A2D6-379C-4D26-90AC-9F2F46DCE7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9810" y="2505075"/>
            <a:ext cx="4872134" cy="3684588"/>
          </a:xfrm>
        </p:spPr>
        <p:txBody>
          <a:bodyPr/>
          <a:lstStyle>
            <a:lvl2pPr>
              <a:defRPr b="1"/>
            </a:lvl2pPr>
            <a:lvl3pPr>
              <a:defRPr b="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A0E4F3-8A65-4788-AE96-1FB2060F4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522DA4-5EE1-440C-ADDE-D7B4F77B4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BC291E-B8EF-4ED7-A04A-23426C220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9418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1CB818-E8D0-497B-9A7E-4F281D0DB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E82B9D-CD58-4C05-8A78-CB6E0E9D4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DE60CD-D6F3-40A7-BB8B-FEC8E3156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02B832-C4FE-4F88-85EA-DDC16A82B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707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75B2FC-801A-44A4-96BF-26A9E8B2A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127F04-7E7E-485C-8B30-6B89E5A69F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3C81-AA74-4BCE-AA9E-56E5791D0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227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D3CB-0541-46AD-B35E-0E0A1375E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8EFDE-1D7D-46B8-AB55-A3C02EDD1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457201"/>
            <a:ext cx="5652153" cy="5403850"/>
          </a:xfrm>
        </p:spPr>
        <p:txBody>
          <a:bodyPr/>
          <a:lstStyle>
            <a:lvl1pPr>
              <a:defRPr sz="3200"/>
            </a:lvl1pPr>
            <a:lvl2pPr>
              <a:defRPr sz="2800" b="1"/>
            </a:lvl2pPr>
            <a:lvl3pPr>
              <a:defRPr sz="2400" b="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1D2F5-DB36-4943-8A14-96AFC48830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6C07D4-6597-444C-9EFD-62021AE76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2D0D2C-70E8-4A24-9727-BEAF10B17D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D9E0F6-7216-48A1-8BCA-770C6DE38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5583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CBEBD-5F1A-4111-A7F2-1CE82C9A6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0517FB-4008-4F68-B193-482971BA72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06C5F-0885-458F-9B21-47E60171BF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886F2E-B752-4D78-8DC4-C96A1A00E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37751-8BB8-4224-870A-A2953E760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42CE94-BD7E-44B3-9B5E-67D4BD317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553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683CBE-1EA9-4E8B-A281-C50B792E5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2EB1A0-A59D-4CB9-BABB-C6BF1D2E9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6265B-940D-433C-AD76-2D6A42449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CAB98E-314F-45C4-9A64-AD3FAE051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E49F32-B214-4A0C-8669-7FE4BA445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895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8DE4A6D-DAA1-4551-A093-3C36C1C8CF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25FDA9-71CD-4B86-B291-BEBA43D8E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9F5B1-B635-4479-A426-B1D406650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898F52-2787-4BA2-BBBC-9395E9F86D50}" type="datetimeFigureOut">
              <a:rPr lang="en-US" smtClean="0"/>
              <a:t>10/11/2022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833098-8769-47C3-80B2-C2942F984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A9297-65D4-45BE-BE6C-5531FC6A5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8B8A27-DF03-4546-BA93-21C967D57E5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331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1AFD227-869A-489C-A9B5-3F0498DF3C0C}"/>
              </a:ext>
            </a:extLst>
          </p:cNvPr>
          <p:cNvGrpSpPr/>
          <p:nvPr/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9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0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1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2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3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4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5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6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7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8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0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1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2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3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4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5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6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8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9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0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1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2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3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4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5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6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7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8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49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0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1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2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3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4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5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6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7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8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59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0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1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2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3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64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A05E913-A9D9-4639-B104-1F07A4AF6A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502920"/>
            <a:ext cx="963401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940CEB-B6D7-46E6-9843-5153421401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1874520"/>
            <a:ext cx="9634011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AC8B5-8DFB-4920-8580-54824C831A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73736" y="6382512"/>
            <a:ext cx="28459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B5898F52-2787-4BA2-BBBC-9395E9F86D50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E2D5D-B616-4048-9CB8-4D316BBD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54871" y="2093199"/>
            <a:ext cx="4157472" cy="4160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F322F0-8F3D-4AC5-9873-24666D0E0D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919" y="6382512"/>
            <a:ext cx="50099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4C8B8A27-DF03-4546-BA93-21C967D57E5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52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54864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600" b="1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834390" indent="-285750" algn="l" defTabSz="914400" rtl="0" eaLnBrk="1" latinLnBrk="0" hangingPunct="1">
        <a:lnSpc>
          <a:spcPct val="150000"/>
        </a:lnSpc>
        <a:spcBef>
          <a:spcPts val="500"/>
        </a:spcBef>
        <a:buClr>
          <a:schemeClr val="bg2">
            <a:lumMod val="75000"/>
          </a:schemeClr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urses.lumenlearning.com/wmopen-lifespandevelopment/chapter/cognitive-development-in-infants-and-toddlers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d.pressbooks.pub/ecec1101/chapter/chapter-7-physical-development-in-early-childhood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e.nhs.uk/our-work/specialist-health-visitors" TargetMode="External"/><Relationship Id="rId2" Type="http://schemas.openxmlformats.org/officeDocument/2006/relationships/hyperlink" Target="https://www.gov.uk/government/publications/healthy-child-programme-pregnancy-and-the-first-5-years-of-lif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ealthcareers.nhs.uk/explore-roles/public-health/roles-public-health/health-visitor/health-visitor" TargetMode="External"/><Relationship Id="rId4" Type="http://schemas.openxmlformats.org/officeDocument/2006/relationships/hyperlink" Target="https://www.nhs.uk/conditions/baby/babys-development/height-weight-and-reviews/baby-review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1" name="Group 300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302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3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4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5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6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7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8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9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0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1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2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3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4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5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6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7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8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9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0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1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2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3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4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5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6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7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8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9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0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1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2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3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4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5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6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7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8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9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0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1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2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3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4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5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6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7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8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49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0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1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2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3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4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5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6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7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58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360" name="Rectangle 359">
            <a:extLst>
              <a:ext uri="{FF2B5EF4-FFF2-40B4-BE49-F238E27FC236}">
                <a16:creationId xmlns:a16="http://schemas.microsoft.com/office/drawing/2014/main" id="{95697D25-3D98-4690-9E3D-C65732E5D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2" name="Rectangle 361">
            <a:extLst>
              <a:ext uri="{FF2B5EF4-FFF2-40B4-BE49-F238E27FC236}">
                <a16:creationId xmlns:a16="http://schemas.microsoft.com/office/drawing/2014/main" id="{56C634FA-4936-4EA7-9BFB-F34843C0F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283"/>
            <a:ext cx="12192000" cy="186409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3811" y="648757"/>
            <a:ext cx="10492667" cy="10653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000" kern="1200" dirty="0">
                <a:latin typeface="+mj-lt"/>
                <a:ea typeface="+mj-ea"/>
                <a:cs typeface="+mj-cs"/>
              </a:rPr>
              <a:t>Psychology for Health and Social Care</a:t>
            </a:r>
            <a:endParaRPr lang="en-US" sz="4000" kern="1200" dirty="0">
              <a:latin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3812" y="2371813"/>
            <a:ext cx="5490994" cy="32801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/>
              <a:t>BMHP4003_BIRM</a:t>
            </a:r>
          </a:p>
          <a:p>
            <a:pPr algn="l"/>
            <a:r>
              <a:rPr lang="en-US" dirty="0"/>
              <a:t>Rebecca Stewart</a:t>
            </a:r>
          </a:p>
          <a:p>
            <a:pPr algn="l"/>
            <a:r>
              <a:rPr lang="en-US" dirty="0"/>
              <a:t>Stephanie </a:t>
            </a:r>
            <a:r>
              <a:rPr lang="en-US" dirty="0" err="1"/>
              <a:t>whelan</a:t>
            </a:r>
            <a:r>
              <a:rPr lang="en-US" dirty="0"/>
              <a:t> </a:t>
            </a:r>
          </a:p>
          <a:p>
            <a:pPr algn="l"/>
            <a:r>
              <a:rPr lang="en-US" dirty="0"/>
              <a:t>20297256</a:t>
            </a:r>
          </a:p>
          <a:p>
            <a:pPr algn="l"/>
            <a:r>
              <a:rPr lang="en-US" dirty="0"/>
              <a:t>14/10/22 </a:t>
            </a:r>
            <a:endParaRPr lang="en-US"/>
          </a:p>
          <a:p>
            <a:pPr algn="l"/>
            <a:endParaRPr lang="en-US"/>
          </a:p>
          <a:p>
            <a:pPr algn="l"/>
            <a:endParaRPr lang="en-US"/>
          </a:p>
        </p:txBody>
      </p:sp>
      <p:pic>
        <p:nvPicPr>
          <p:cNvPr id="156" name="Picture 155">
            <a:extLst>
              <a:ext uri="{FF2B5EF4-FFF2-40B4-BE49-F238E27FC236}">
                <a16:creationId xmlns:a16="http://schemas.microsoft.com/office/drawing/2014/main" id="{7E378A5B-0B9E-AAA0-32B7-3423818B4B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6250" b="6250"/>
          <a:stretch/>
        </p:blipFill>
        <p:spPr>
          <a:xfrm>
            <a:off x="6976945" y="2805878"/>
            <a:ext cx="4641505" cy="2610845"/>
          </a:xfrm>
          <a:prstGeom prst="rect">
            <a:avLst/>
          </a:prstGeom>
        </p:spPr>
      </p:pic>
      <p:grpSp>
        <p:nvGrpSpPr>
          <p:cNvPr id="364" name="Group 363">
            <a:extLst>
              <a:ext uri="{FF2B5EF4-FFF2-40B4-BE49-F238E27FC236}">
                <a16:creationId xmlns:a16="http://schemas.microsoft.com/office/drawing/2014/main" id="{A9A3B735-54E2-4D95-A245-5BA856818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951" y="5916267"/>
            <a:ext cx="12062645" cy="539682"/>
            <a:chOff x="50951" y="5916267"/>
            <a:chExt cx="12062645" cy="539682"/>
          </a:xfrm>
        </p:grpSpPr>
        <p:sp>
          <p:nvSpPr>
            <p:cNvPr id="365" name="Freeform 6">
              <a:extLst>
                <a:ext uri="{FF2B5EF4-FFF2-40B4-BE49-F238E27FC236}">
                  <a16:creationId xmlns:a16="http://schemas.microsoft.com/office/drawing/2014/main" id="{0AA7D8B6-D845-468C-AEEA-041E24C00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74587" y="6001132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22">
              <a:extLst>
                <a:ext uri="{FF2B5EF4-FFF2-40B4-BE49-F238E27FC236}">
                  <a16:creationId xmlns:a16="http://schemas.microsoft.com/office/drawing/2014/main" id="{11769E07-4D97-44F0-925C-A14602491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9334" y="596493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27">
              <a:extLst>
                <a:ext uri="{FF2B5EF4-FFF2-40B4-BE49-F238E27FC236}">
                  <a16:creationId xmlns:a16="http://schemas.microsoft.com/office/drawing/2014/main" id="{E4A2189D-5B4E-42D2-B6E0-2A2CFBDA1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59830" y="6286449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79">
              <a:extLst>
                <a:ext uri="{FF2B5EF4-FFF2-40B4-BE49-F238E27FC236}">
                  <a16:creationId xmlns:a16="http://schemas.microsoft.com/office/drawing/2014/main" id="{66FD54A5-B674-4D17-A65B-944971C78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9871" y="620636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80">
              <a:extLst>
                <a:ext uri="{FF2B5EF4-FFF2-40B4-BE49-F238E27FC236}">
                  <a16:creationId xmlns:a16="http://schemas.microsoft.com/office/drawing/2014/main" id="{B54F4C78-F4CD-4D0F-B253-88D228F6A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3557" y="593892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81">
              <a:extLst>
                <a:ext uri="{FF2B5EF4-FFF2-40B4-BE49-F238E27FC236}">
                  <a16:creationId xmlns:a16="http://schemas.microsoft.com/office/drawing/2014/main" id="{FFFF9C25-70A8-42C2-A7DE-574D066DF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64487" y="592524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82">
              <a:extLst>
                <a:ext uri="{FF2B5EF4-FFF2-40B4-BE49-F238E27FC236}">
                  <a16:creationId xmlns:a16="http://schemas.microsoft.com/office/drawing/2014/main" id="{E98277E5-59FD-41F1-82B6-91AE3F11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7629" y="593421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83">
              <a:extLst>
                <a:ext uri="{FF2B5EF4-FFF2-40B4-BE49-F238E27FC236}">
                  <a16:creationId xmlns:a16="http://schemas.microsoft.com/office/drawing/2014/main" id="{14EBCE55-C6D3-4D3C-9F20-C4BD18A1C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5577" y="591626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89">
              <a:extLst>
                <a:ext uri="{FF2B5EF4-FFF2-40B4-BE49-F238E27FC236}">
                  <a16:creationId xmlns:a16="http://schemas.microsoft.com/office/drawing/2014/main" id="{5D5866ED-D858-4C92-BA1D-48FAF7833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839" y="593357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90">
              <a:extLst>
                <a:ext uri="{FF2B5EF4-FFF2-40B4-BE49-F238E27FC236}">
                  <a16:creationId xmlns:a16="http://schemas.microsoft.com/office/drawing/2014/main" id="{E87100F3-948D-4243-84CB-29EF2A39B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6124" y="600113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105">
              <a:extLst>
                <a:ext uri="{FF2B5EF4-FFF2-40B4-BE49-F238E27FC236}">
                  <a16:creationId xmlns:a16="http://schemas.microsoft.com/office/drawing/2014/main" id="{D6649540-9040-4EEE-A0C4-572615E2A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7089" y="617657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107">
              <a:extLst>
                <a:ext uri="{FF2B5EF4-FFF2-40B4-BE49-F238E27FC236}">
                  <a16:creationId xmlns:a16="http://schemas.microsoft.com/office/drawing/2014/main" id="{3A896369-1B66-4309-8586-65CA1CD103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1801" y="620024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108">
              <a:extLst>
                <a:ext uri="{FF2B5EF4-FFF2-40B4-BE49-F238E27FC236}">
                  <a16:creationId xmlns:a16="http://schemas.microsoft.com/office/drawing/2014/main" id="{496CEF3A-A9D0-4437-A1DB-411327542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527" y="620024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109">
              <a:extLst>
                <a:ext uri="{FF2B5EF4-FFF2-40B4-BE49-F238E27FC236}">
                  <a16:creationId xmlns:a16="http://schemas.microsoft.com/office/drawing/2014/main" id="{34CCF3A1-3274-4DB2-B7EF-219D0A5C8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4654" y="620350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111">
              <a:extLst>
                <a:ext uri="{FF2B5EF4-FFF2-40B4-BE49-F238E27FC236}">
                  <a16:creationId xmlns:a16="http://schemas.microsoft.com/office/drawing/2014/main" id="{9A605FE2-6A58-494D-927A-B82AEC891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5893" y="621574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112">
              <a:extLst>
                <a:ext uri="{FF2B5EF4-FFF2-40B4-BE49-F238E27FC236}">
                  <a16:creationId xmlns:a16="http://schemas.microsoft.com/office/drawing/2014/main" id="{E1B36634-086A-4A82-8CAF-8110ECE64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065" y="59661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122">
              <a:extLst>
                <a:ext uri="{FF2B5EF4-FFF2-40B4-BE49-F238E27FC236}">
                  <a16:creationId xmlns:a16="http://schemas.microsoft.com/office/drawing/2014/main" id="{543B9DA6-0A96-4903-B621-240744036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05488" y="6316001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62">
              <a:extLst>
                <a:ext uri="{FF2B5EF4-FFF2-40B4-BE49-F238E27FC236}">
                  <a16:creationId xmlns:a16="http://schemas.microsoft.com/office/drawing/2014/main" id="{42763548-E8B0-4544-84B5-7B889ED77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99497" y="59510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63">
              <a:extLst>
                <a:ext uri="{FF2B5EF4-FFF2-40B4-BE49-F238E27FC236}">
                  <a16:creationId xmlns:a16="http://schemas.microsoft.com/office/drawing/2014/main" id="{1A45674C-6A86-4F7E-AE7E-6E5B851EA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10552" y="59727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64">
              <a:extLst>
                <a:ext uri="{FF2B5EF4-FFF2-40B4-BE49-F238E27FC236}">
                  <a16:creationId xmlns:a16="http://schemas.microsoft.com/office/drawing/2014/main" id="{242E34B3-4E6E-4B6D-BBF4-4ECFB6D2E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50483" y="596575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65">
              <a:extLst>
                <a:ext uri="{FF2B5EF4-FFF2-40B4-BE49-F238E27FC236}">
                  <a16:creationId xmlns:a16="http://schemas.microsoft.com/office/drawing/2014/main" id="{8F84DCA9-8C6F-4F39-8103-2B8FA8EE3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91864" y="598370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66">
              <a:extLst>
                <a:ext uri="{FF2B5EF4-FFF2-40B4-BE49-F238E27FC236}">
                  <a16:creationId xmlns:a16="http://schemas.microsoft.com/office/drawing/2014/main" id="{54980C00-FBE5-4175-B3B9-6087A03AE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49748" y="597472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67">
              <a:extLst>
                <a:ext uri="{FF2B5EF4-FFF2-40B4-BE49-F238E27FC236}">
                  <a16:creationId xmlns:a16="http://schemas.microsoft.com/office/drawing/2014/main" id="{056A1AA1-39CA-4F27-90E5-6C61700B8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55742" y="597799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68">
              <a:extLst>
                <a:ext uri="{FF2B5EF4-FFF2-40B4-BE49-F238E27FC236}">
                  <a16:creationId xmlns:a16="http://schemas.microsoft.com/office/drawing/2014/main" id="{FBAB5483-5590-4051-98D4-6AE210CF2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125" y="596901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69">
              <a:extLst>
                <a:ext uri="{FF2B5EF4-FFF2-40B4-BE49-F238E27FC236}">
                  <a16:creationId xmlns:a16="http://schemas.microsoft.com/office/drawing/2014/main" id="{66DCC39E-7F5C-4041-BDE1-D661699B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25347" y="59812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70">
              <a:extLst>
                <a:ext uri="{FF2B5EF4-FFF2-40B4-BE49-F238E27FC236}">
                  <a16:creationId xmlns:a16="http://schemas.microsoft.com/office/drawing/2014/main" id="{FAD30A9E-4601-4025-9567-23015EF0F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05784" y="604164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71">
              <a:extLst>
                <a:ext uri="{FF2B5EF4-FFF2-40B4-BE49-F238E27FC236}">
                  <a16:creationId xmlns:a16="http://schemas.microsoft.com/office/drawing/2014/main" id="{BD8A0A08-4CB0-45A8-A312-F69FED6A4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0734" y="598696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72">
              <a:extLst>
                <a:ext uri="{FF2B5EF4-FFF2-40B4-BE49-F238E27FC236}">
                  <a16:creationId xmlns:a16="http://schemas.microsoft.com/office/drawing/2014/main" id="{D56B6120-B694-4D67-AE19-BFD713EAE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3875" y="599023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73">
              <a:extLst>
                <a:ext uri="{FF2B5EF4-FFF2-40B4-BE49-F238E27FC236}">
                  <a16:creationId xmlns:a16="http://schemas.microsoft.com/office/drawing/2014/main" id="{5FC2F0B0-76D3-4103-A460-73572B5DC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75850" y="599349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74">
              <a:extLst>
                <a:ext uri="{FF2B5EF4-FFF2-40B4-BE49-F238E27FC236}">
                  <a16:creationId xmlns:a16="http://schemas.microsoft.com/office/drawing/2014/main" id="{9F31AF69-9EF8-4598-AC0D-40824CAED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66519" y="599921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75">
              <a:extLst>
                <a:ext uri="{FF2B5EF4-FFF2-40B4-BE49-F238E27FC236}">
                  <a16:creationId xmlns:a16="http://schemas.microsoft.com/office/drawing/2014/main" id="{BABFA31C-08A2-4A84-BC24-57620041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4129" y="592984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77">
              <a:extLst>
                <a:ext uri="{FF2B5EF4-FFF2-40B4-BE49-F238E27FC236}">
                  <a16:creationId xmlns:a16="http://schemas.microsoft.com/office/drawing/2014/main" id="{2E14A454-CFDC-469D-AAC8-0AECD3436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5260" y="601471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85">
              <a:extLst>
                <a:ext uri="{FF2B5EF4-FFF2-40B4-BE49-F238E27FC236}">
                  <a16:creationId xmlns:a16="http://schemas.microsoft.com/office/drawing/2014/main" id="{4F28944F-2222-438F-B8BF-289400FA4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06059" y="6029402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87">
              <a:extLst>
                <a:ext uri="{FF2B5EF4-FFF2-40B4-BE49-F238E27FC236}">
                  <a16:creationId xmlns:a16="http://schemas.microsoft.com/office/drawing/2014/main" id="{10583A59-F6FC-4383-951E-4DEA803E3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22284" y="604164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88">
              <a:extLst>
                <a:ext uri="{FF2B5EF4-FFF2-40B4-BE49-F238E27FC236}">
                  <a16:creationId xmlns:a16="http://schemas.microsoft.com/office/drawing/2014/main" id="{01E36E36-80DB-4588-B48C-C10A2CC64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0921" y="604735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91">
              <a:extLst>
                <a:ext uri="{FF2B5EF4-FFF2-40B4-BE49-F238E27FC236}">
                  <a16:creationId xmlns:a16="http://schemas.microsoft.com/office/drawing/2014/main" id="{82340FC1-013D-48B7-B3F7-917F649FA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4593" y="621454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92">
              <a:extLst>
                <a:ext uri="{FF2B5EF4-FFF2-40B4-BE49-F238E27FC236}">
                  <a16:creationId xmlns:a16="http://schemas.microsoft.com/office/drawing/2014/main" id="{2A4816D6-34F0-433A-9ACB-C1D2A52C0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88834" y="622280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93">
              <a:extLst>
                <a:ext uri="{FF2B5EF4-FFF2-40B4-BE49-F238E27FC236}">
                  <a16:creationId xmlns:a16="http://schemas.microsoft.com/office/drawing/2014/main" id="{67942CD3-43C9-4530-9C50-47E288DB5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0129" y="622280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94">
              <a:extLst>
                <a:ext uri="{FF2B5EF4-FFF2-40B4-BE49-F238E27FC236}">
                  <a16:creationId xmlns:a16="http://schemas.microsoft.com/office/drawing/2014/main" id="{11861164-AD4A-41ED-AF99-4972D60EA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88824" y="625054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95">
              <a:extLst>
                <a:ext uri="{FF2B5EF4-FFF2-40B4-BE49-F238E27FC236}">
                  <a16:creationId xmlns:a16="http://schemas.microsoft.com/office/drawing/2014/main" id="{E2B208F9-EDC1-4C32-9D59-30C273C08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38524" y="62456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96">
              <a:extLst>
                <a:ext uri="{FF2B5EF4-FFF2-40B4-BE49-F238E27FC236}">
                  <a16:creationId xmlns:a16="http://schemas.microsoft.com/office/drawing/2014/main" id="{7A7C7DA6-7A32-4CCE-AB8E-59036A6C5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95222" y="625952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97">
              <a:extLst>
                <a:ext uri="{FF2B5EF4-FFF2-40B4-BE49-F238E27FC236}">
                  <a16:creationId xmlns:a16="http://schemas.microsoft.com/office/drawing/2014/main" id="{510879FA-373B-43C3-9332-BBE87A6FC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8890" y="626196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98">
              <a:extLst>
                <a:ext uri="{FF2B5EF4-FFF2-40B4-BE49-F238E27FC236}">
                  <a16:creationId xmlns:a16="http://schemas.microsoft.com/office/drawing/2014/main" id="{66AFA0BE-4521-4076-A5AD-FC7031749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70482" y="626196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99">
              <a:extLst>
                <a:ext uri="{FF2B5EF4-FFF2-40B4-BE49-F238E27FC236}">
                  <a16:creationId xmlns:a16="http://schemas.microsoft.com/office/drawing/2014/main" id="{0598DD74-9791-420B-B5ED-355B654B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39874" y="62607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100">
              <a:extLst>
                <a:ext uri="{FF2B5EF4-FFF2-40B4-BE49-F238E27FC236}">
                  <a16:creationId xmlns:a16="http://schemas.microsoft.com/office/drawing/2014/main" id="{038F7AA7-B635-4496-AD3E-A234340BD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6015" y="626196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101">
              <a:extLst>
                <a:ext uri="{FF2B5EF4-FFF2-40B4-BE49-F238E27FC236}">
                  <a16:creationId xmlns:a16="http://schemas.microsoft.com/office/drawing/2014/main" id="{5E017948-9D66-4417-8B88-4BD1532AC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13228" y="626849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102">
              <a:extLst>
                <a:ext uri="{FF2B5EF4-FFF2-40B4-BE49-F238E27FC236}">
                  <a16:creationId xmlns:a16="http://schemas.microsoft.com/office/drawing/2014/main" id="{AB333295-A36E-46DB-82A5-E78E0498D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91006" y="627176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103">
              <a:extLst>
                <a:ext uri="{FF2B5EF4-FFF2-40B4-BE49-F238E27FC236}">
                  <a16:creationId xmlns:a16="http://schemas.microsoft.com/office/drawing/2014/main" id="{D10C99A3-BB78-4269-87D4-8287B8363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3313" y="627747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104">
              <a:extLst>
                <a:ext uri="{FF2B5EF4-FFF2-40B4-BE49-F238E27FC236}">
                  <a16:creationId xmlns:a16="http://schemas.microsoft.com/office/drawing/2014/main" id="{856A8AAC-D0EA-4685-9283-E8A01ED70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2579" y="627747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113">
              <a:extLst>
                <a:ext uri="{FF2B5EF4-FFF2-40B4-BE49-F238E27FC236}">
                  <a16:creationId xmlns:a16="http://schemas.microsoft.com/office/drawing/2014/main" id="{EE545004-D464-4D04-B11F-475909042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90800" y="632317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114">
              <a:extLst>
                <a:ext uri="{FF2B5EF4-FFF2-40B4-BE49-F238E27FC236}">
                  <a16:creationId xmlns:a16="http://schemas.microsoft.com/office/drawing/2014/main" id="{50289B97-B071-455F-8540-982742C43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7254" y="632317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115">
              <a:extLst>
                <a:ext uri="{FF2B5EF4-FFF2-40B4-BE49-F238E27FC236}">
                  <a16:creationId xmlns:a16="http://schemas.microsoft.com/office/drawing/2014/main" id="{CEF2EFFE-7947-4C37-8ABD-398F392C0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20108" y="632888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117">
              <a:extLst>
                <a:ext uri="{FF2B5EF4-FFF2-40B4-BE49-F238E27FC236}">
                  <a16:creationId xmlns:a16="http://schemas.microsoft.com/office/drawing/2014/main" id="{E8391CC5-D4B9-4E26-ABCD-D6C4BC235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15345" y="634112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118">
              <a:extLst>
                <a:ext uri="{FF2B5EF4-FFF2-40B4-BE49-F238E27FC236}">
                  <a16:creationId xmlns:a16="http://schemas.microsoft.com/office/drawing/2014/main" id="{71A5B932-E608-49E3-8ED1-4DBAAE919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05534" y="62774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119">
              <a:extLst>
                <a:ext uri="{FF2B5EF4-FFF2-40B4-BE49-F238E27FC236}">
                  <a16:creationId xmlns:a16="http://schemas.microsoft.com/office/drawing/2014/main" id="{EAA3BF46-C387-4232-844F-B2D45C1D2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0731" y="624664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100">
              <a:extLst>
                <a:ext uri="{FF2B5EF4-FFF2-40B4-BE49-F238E27FC236}">
                  <a16:creationId xmlns:a16="http://schemas.microsoft.com/office/drawing/2014/main" id="{AB415331-61BA-49F4-9FFD-39B628481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67614" y="6261967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79">
              <a:extLst>
                <a:ext uri="{FF2B5EF4-FFF2-40B4-BE49-F238E27FC236}">
                  <a16:creationId xmlns:a16="http://schemas.microsoft.com/office/drawing/2014/main" id="{8FF6D6DA-64DD-4D39-931B-9B97E01A3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76945" y="627875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2" name="Freeform 80">
              <a:extLst>
                <a:ext uri="{FF2B5EF4-FFF2-40B4-BE49-F238E27FC236}">
                  <a16:creationId xmlns:a16="http://schemas.microsoft.com/office/drawing/2014/main" id="{2CEBA427-3E6A-48B0-9040-931C62AAC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70631" y="601131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3" name="Freeform 81">
              <a:extLst>
                <a:ext uri="{FF2B5EF4-FFF2-40B4-BE49-F238E27FC236}">
                  <a16:creationId xmlns:a16="http://schemas.microsoft.com/office/drawing/2014/main" id="{65D81449-8208-4635-9339-4C8FE89BB6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1561" y="599763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4" name="Freeform 82">
              <a:extLst>
                <a:ext uri="{FF2B5EF4-FFF2-40B4-BE49-F238E27FC236}">
                  <a16:creationId xmlns:a16="http://schemas.microsoft.com/office/drawing/2014/main" id="{954A6F89-BF29-464D-9561-97822F099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34703" y="600661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5" name="Freeform 83">
              <a:extLst>
                <a:ext uri="{FF2B5EF4-FFF2-40B4-BE49-F238E27FC236}">
                  <a16:creationId xmlns:a16="http://schemas.microsoft.com/office/drawing/2014/main" id="{67C81528-252F-43EA-BAC6-ED0A11863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2651" y="5988659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6" name="Freeform 89">
              <a:extLst>
                <a:ext uri="{FF2B5EF4-FFF2-40B4-BE49-F238E27FC236}">
                  <a16:creationId xmlns:a16="http://schemas.microsoft.com/office/drawing/2014/main" id="{D4AAA683-AC21-4857-A7D8-552A3DC9B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9913" y="600596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7" name="Freeform 90">
              <a:extLst>
                <a:ext uri="{FF2B5EF4-FFF2-40B4-BE49-F238E27FC236}">
                  <a16:creationId xmlns:a16="http://schemas.microsoft.com/office/drawing/2014/main" id="{BFD93668-5C98-45C9-BA73-EBDE21510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63198" y="6073524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8" name="Freeform 105">
              <a:extLst>
                <a:ext uri="{FF2B5EF4-FFF2-40B4-BE49-F238E27FC236}">
                  <a16:creationId xmlns:a16="http://schemas.microsoft.com/office/drawing/2014/main" id="{76866F09-A7B0-420E-A8F1-CC0C5CC24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94163" y="6248971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9" name="Freeform 107">
              <a:extLst>
                <a:ext uri="{FF2B5EF4-FFF2-40B4-BE49-F238E27FC236}">
                  <a16:creationId xmlns:a16="http://schemas.microsoft.com/office/drawing/2014/main" id="{9D2D6D19-1C81-46DC-B49C-E7AA0817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8875" y="6272635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0" name="Freeform 108">
              <a:extLst>
                <a:ext uri="{FF2B5EF4-FFF2-40B4-BE49-F238E27FC236}">
                  <a16:creationId xmlns:a16="http://schemas.microsoft.com/office/drawing/2014/main" id="{4AF7B011-7C75-48AD-BBBF-4FE1834A6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00601" y="627263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1" name="Freeform 109">
              <a:extLst>
                <a:ext uri="{FF2B5EF4-FFF2-40B4-BE49-F238E27FC236}">
                  <a16:creationId xmlns:a16="http://schemas.microsoft.com/office/drawing/2014/main" id="{305124B5-EFC4-4F14-9182-23A3280A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01728" y="6275901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2" name="Freeform 111">
              <a:extLst>
                <a:ext uri="{FF2B5EF4-FFF2-40B4-BE49-F238E27FC236}">
                  <a16:creationId xmlns:a16="http://schemas.microsoft.com/office/drawing/2014/main" id="{45166B1B-FC43-48DA-A810-13BADEF81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2967" y="6288141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3" name="Freeform 112">
              <a:extLst>
                <a:ext uri="{FF2B5EF4-FFF2-40B4-BE49-F238E27FC236}">
                  <a16:creationId xmlns:a16="http://schemas.microsoft.com/office/drawing/2014/main" id="{15846AE5-CF5B-452A-BDBB-ABC69690D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5342" y="59931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4" name="Freeform 62">
              <a:extLst>
                <a:ext uri="{FF2B5EF4-FFF2-40B4-BE49-F238E27FC236}">
                  <a16:creationId xmlns:a16="http://schemas.microsoft.com/office/drawing/2014/main" id="{3DB2496D-CE28-4700-AA6B-FA4E60A94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096571" y="6023456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5" name="Freeform 63">
              <a:extLst>
                <a:ext uri="{FF2B5EF4-FFF2-40B4-BE49-F238E27FC236}">
                  <a16:creationId xmlns:a16="http://schemas.microsoft.com/office/drawing/2014/main" id="{561D8232-C449-46E2-BB87-922BD4DAE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07626" y="6045105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6" name="Freeform 64">
              <a:extLst>
                <a:ext uri="{FF2B5EF4-FFF2-40B4-BE49-F238E27FC236}">
                  <a16:creationId xmlns:a16="http://schemas.microsoft.com/office/drawing/2014/main" id="{C0352A08-1998-4E8B-9E16-ABE077AF0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47557" y="6038145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7" name="Freeform 65">
              <a:extLst>
                <a:ext uri="{FF2B5EF4-FFF2-40B4-BE49-F238E27FC236}">
                  <a16:creationId xmlns:a16="http://schemas.microsoft.com/office/drawing/2014/main" id="{9FD7260F-CF29-4931-A348-235EFAFB6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88938" y="605609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8" name="Freeform 66">
              <a:extLst>
                <a:ext uri="{FF2B5EF4-FFF2-40B4-BE49-F238E27FC236}">
                  <a16:creationId xmlns:a16="http://schemas.microsoft.com/office/drawing/2014/main" id="{CCF55F8B-03C0-4AA3-B4A7-2F6C21D34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46822" y="6047121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9" name="Freeform 67">
              <a:extLst>
                <a:ext uri="{FF2B5EF4-FFF2-40B4-BE49-F238E27FC236}">
                  <a16:creationId xmlns:a16="http://schemas.microsoft.com/office/drawing/2014/main" id="{2157B0E0-DFE1-40C8-93E2-25059E010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752816" y="605038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0" name="Freeform 68">
              <a:extLst>
                <a:ext uri="{FF2B5EF4-FFF2-40B4-BE49-F238E27FC236}">
                  <a16:creationId xmlns:a16="http://schemas.microsoft.com/office/drawing/2014/main" id="{90A4BF9D-CDDE-435D-BB05-D240632FE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34199" y="604140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1" name="Freeform 69">
              <a:extLst>
                <a:ext uri="{FF2B5EF4-FFF2-40B4-BE49-F238E27FC236}">
                  <a16:creationId xmlns:a16="http://schemas.microsoft.com/office/drawing/2014/main" id="{9BDEA0B2-531B-48B0-AB13-4B3451568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22421" y="605365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2" name="Freeform 71">
              <a:extLst>
                <a:ext uri="{FF2B5EF4-FFF2-40B4-BE49-F238E27FC236}">
                  <a16:creationId xmlns:a16="http://schemas.microsoft.com/office/drawing/2014/main" id="{A8BFB17A-EAE6-4C93-885B-6299466A2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7808" y="605936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3" name="Freeform 72">
              <a:extLst>
                <a:ext uri="{FF2B5EF4-FFF2-40B4-BE49-F238E27FC236}">
                  <a16:creationId xmlns:a16="http://schemas.microsoft.com/office/drawing/2014/main" id="{07A67F34-97BE-480B-A85B-DEAEEB45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70949" y="606262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4" name="Freeform 73">
              <a:extLst>
                <a:ext uri="{FF2B5EF4-FFF2-40B4-BE49-F238E27FC236}">
                  <a16:creationId xmlns:a16="http://schemas.microsoft.com/office/drawing/2014/main" id="{6C4408FA-D405-4819-A9B5-7E4137AEB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72924" y="6065889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5" name="Freeform 74">
              <a:extLst>
                <a:ext uri="{FF2B5EF4-FFF2-40B4-BE49-F238E27FC236}">
                  <a16:creationId xmlns:a16="http://schemas.microsoft.com/office/drawing/2014/main" id="{83277647-FA05-4345-8145-D5ED7903A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51" y="594780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6" name="Freeform 75">
              <a:extLst>
                <a:ext uri="{FF2B5EF4-FFF2-40B4-BE49-F238E27FC236}">
                  <a16:creationId xmlns:a16="http://schemas.microsoft.com/office/drawing/2014/main" id="{4386FD15-4921-4493-A215-FEA31801B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01203" y="600223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7" name="Freeform 77">
              <a:extLst>
                <a:ext uri="{FF2B5EF4-FFF2-40B4-BE49-F238E27FC236}">
                  <a16:creationId xmlns:a16="http://schemas.microsoft.com/office/drawing/2014/main" id="{625D89BA-3D96-4949-8D68-AD594D322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2334" y="608710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8" name="Freeform 88">
              <a:extLst>
                <a:ext uri="{FF2B5EF4-FFF2-40B4-BE49-F238E27FC236}">
                  <a16:creationId xmlns:a16="http://schemas.microsoft.com/office/drawing/2014/main" id="{58041442-9F1D-4E5E-A088-6727B2CF8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87995" y="611974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9" name="Freeform 91">
              <a:extLst>
                <a:ext uri="{FF2B5EF4-FFF2-40B4-BE49-F238E27FC236}">
                  <a16:creationId xmlns:a16="http://schemas.microsoft.com/office/drawing/2014/main" id="{E732CC8A-1A71-462B-8562-DA75D35B5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81667" y="6286940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0" name="Freeform 92">
              <a:extLst>
                <a:ext uri="{FF2B5EF4-FFF2-40B4-BE49-F238E27FC236}">
                  <a16:creationId xmlns:a16="http://schemas.microsoft.com/office/drawing/2014/main" id="{603E6FD8-AE4D-479C-92F3-A08E54E46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85908" y="629519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1" name="Freeform 93">
              <a:extLst>
                <a:ext uri="{FF2B5EF4-FFF2-40B4-BE49-F238E27FC236}">
                  <a16:creationId xmlns:a16="http://schemas.microsoft.com/office/drawing/2014/main" id="{61C5ED2E-B41D-4C39-88BE-D67806E6B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97203" y="629519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2" name="Freeform 94">
              <a:extLst>
                <a:ext uri="{FF2B5EF4-FFF2-40B4-BE49-F238E27FC236}">
                  <a16:creationId xmlns:a16="http://schemas.microsoft.com/office/drawing/2014/main" id="{474F444C-C4D9-489A-B836-F83ED8070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5898" y="632293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3" name="Freeform 95">
              <a:extLst>
                <a:ext uri="{FF2B5EF4-FFF2-40B4-BE49-F238E27FC236}">
                  <a16:creationId xmlns:a16="http://schemas.microsoft.com/office/drawing/2014/main" id="{FF589F3A-B301-484D-B5EF-D9E96DE8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35598" y="631804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4" name="Freeform 96">
              <a:extLst>
                <a:ext uri="{FF2B5EF4-FFF2-40B4-BE49-F238E27FC236}">
                  <a16:creationId xmlns:a16="http://schemas.microsoft.com/office/drawing/2014/main" id="{97E0AEB5-AD04-4BE2-924F-FA1BB8BD6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2296" y="633191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5" name="Freeform 97">
              <a:extLst>
                <a:ext uri="{FF2B5EF4-FFF2-40B4-BE49-F238E27FC236}">
                  <a16:creationId xmlns:a16="http://schemas.microsoft.com/office/drawing/2014/main" id="{CE0B2D17-C3F7-4A41-BA4C-1FC311B9D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964" y="6334361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6" name="Freeform 98">
              <a:extLst>
                <a:ext uri="{FF2B5EF4-FFF2-40B4-BE49-F238E27FC236}">
                  <a16:creationId xmlns:a16="http://schemas.microsoft.com/office/drawing/2014/main" id="{F15034BD-6C17-469B-85AF-148EA0F7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67556" y="6334361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7" name="Freeform 99">
              <a:extLst>
                <a:ext uri="{FF2B5EF4-FFF2-40B4-BE49-F238E27FC236}">
                  <a16:creationId xmlns:a16="http://schemas.microsoft.com/office/drawing/2014/main" id="{7B6742E3-DB37-4077-8690-AC1A02780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4758" y="6333136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8" name="Freeform 100">
              <a:extLst>
                <a:ext uri="{FF2B5EF4-FFF2-40B4-BE49-F238E27FC236}">
                  <a16:creationId xmlns:a16="http://schemas.microsoft.com/office/drawing/2014/main" id="{745F2439-5B8E-4E05-866E-896C0F5BE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3089" y="6334360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9" name="Freeform 101">
              <a:extLst>
                <a:ext uri="{FF2B5EF4-FFF2-40B4-BE49-F238E27FC236}">
                  <a16:creationId xmlns:a16="http://schemas.microsoft.com/office/drawing/2014/main" id="{4CD231E8-DFF5-4403-AFD6-EDB105AF2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8469" y="6340890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0" name="Freeform 102">
              <a:extLst>
                <a:ext uri="{FF2B5EF4-FFF2-40B4-BE49-F238E27FC236}">
                  <a16:creationId xmlns:a16="http://schemas.microsoft.com/office/drawing/2014/main" id="{186F08A0-4B07-4ED4-AA2E-F53E61E77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88080" y="6344153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1" name="Freeform 103">
              <a:extLst>
                <a:ext uri="{FF2B5EF4-FFF2-40B4-BE49-F238E27FC236}">
                  <a16:creationId xmlns:a16="http://schemas.microsoft.com/office/drawing/2014/main" id="{143F4736-A980-42E1-B7AA-4154BD0FA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72695" y="630205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2" name="Freeform 104">
              <a:extLst>
                <a:ext uri="{FF2B5EF4-FFF2-40B4-BE49-F238E27FC236}">
                  <a16:creationId xmlns:a16="http://schemas.microsoft.com/office/drawing/2014/main" id="{2B7EF984-B6CC-4990-B9D8-E999A41F9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99653" y="634986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3" name="Freeform 113">
              <a:extLst>
                <a:ext uri="{FF2B5EF4-FFF2-40B4-BE49-F238E27FC236}">
                  <a16:creationId xmlns:a16="http://schemas.microsoft.com/office/drawing/2014/main" id="{701390DA-498F-40EE-B86D-9C1288CCD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7874" y="639556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4" name="Freeform 114">
              <a:extLst>
                <a:ext uri="{FF2B5EF4-FFF2-40B4-BE49-F238E27FC236}">
                  <a16:creationId xmlns:a16="http://schemas.microsoft.com/office/drawing/2014/main" id="{8349FDB4-AF3A-4F35-82C0-1D4092965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4328" y="6395562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5" name="Freeform 115">
              <a:extLst>
                <a:ext uri="{FF2B5EF4-FFF2-40B4-BE49-F238E27FC236}">
                  <a16:creationId xmlns:a16="http://schemas.microsoft.com/office/drawing/2014/main" id="{96A26B04-1F0B-4D75-8922-93B734D7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17182" y="6401275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6" name="Freeform 117">
              <a:extLst>
                <a:ext uri="{FF2B5EF4-FFF2-40B4-BE49-F238E27FC236}">
                  <a16:creationId xmlns:a16="http://schemas.microsoft.com/office/drawing/2014/main" id="{C6200836-2571-4275-B8D2-450E99ED2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70586" y="6413516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F62AAC-1C5B-406E-8F1E-5B0FD8E9D6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B8FCD-FFDB-C09A-04A6-F37458764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1" y="718366"/>
            <a:ext cx="9483513" cy="944656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Modern Love"/>
              </a:rPr>
              <a:t>Why is psychology important when working as a Health Visitor?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90700" y="1883764"/>
            <a:ext cx="8978579" cy="40971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AB5800-4F71-0586-F2D8-BB64FC5B0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3967" y="2176831"/>
            <a:ext cx="7598826" cy="36644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" sz="1400" dirty="0">
                <a:ea typeface="+mn-lt"/>
                <a:cs typeface="+mn-lt"/>
              </a:rPr>
              <a:t>Psychology plays a key role in understanding how humans learn, mature, and adapt to their environments. Humans experience a variety of developmental stages throughout their lives.</a:t>
            </a:r>
            <a:endParaRPr lang="en-US" sz="1400" dirty="0">
              <a:ea typeface="+mn-lt"/>
              <a:cs typeface="+mn-lt"/>
            </a:endParaRPr>
          </a:p>
          <a:p>
            <a:pPr>
              <a:buClr>
                <a:srgbClr val="C3B2A7"/>
              </a:buClr>
            </a:pPr>
            <a:r>
              <a:rPr lang="en" sz="1400" dirty="0">
                <a:ea typeface="+mn-lt"/>
                <a:cs typeface="+mn-lt"/>
              </a:rPr>
              <a:t>Health visitors are specialist community public health nurses, (SCPHN) registered midwives or nurses. </a:t>
            </a:r>
            <a:r>
              <a:rPr lang="en-US" sz="1400" dirty="0">
                <a:ea typeface="+mn-lt"/>
                <a:cs typeface="+mn-lt"/>
              </a:rPr>
              <a:t>Working with families with a child under five, they aim to identify health needs early, prevent ill health, and reduce inequalities in health and wellbeing.</a:t>
            </a:r>
            <a:endParaRPr lang="en-US" sz="1400">
              <a:ea typeface="+mn-lt"/>
              <a:cs typeface="+mn-lt"/>
            </a:endParaRPr>
          </a:p>
          <a:p>
            <a:pPr>
              <a:buClr>
                <a:srgbClr val="C3B2A7"/>
              </a:buClr>
            </a:pPr>
            <a:r>
              <a:rPr lang="en-US" sz="1400" dirty="0">
                <a:ea typeface="+mn-lt"/>
                <a:cs typeface="+mn-lt"/>
              </a:rPr>
              <a:t>The Healthy Child </a:t>
            </a:r>
            <a:r>
              <a:rPr lang="en-GB" sz="1400" dirty="0">
                <a:ea typeface="+mn-lt"/>
                <a:cs typeface="+mn-lt"/>
              </a:rPr>
              <a:t>Programme</a:t>
            </a:r>
            <a:r>
              <a:rPr lang="en-US" sz="1400" dirty="0">
                <a:ea typeface="+mn-lt"/>
                <a:cs typeface="+mn-lt"/>
              </a:rPr>
              <a:t> provides screening tests, </a:t>
            </a:r>
            <a:r>
              <a:rPr lang="en-GB" sz="1400" dirty="0">
                <a:ea typeface="+mn-lt"/>
                <a:cs typeface="+mn-lt"/>
              </a:rPr>
              <a:t>immunisations</a:t>
            </a:r>
            <a:r>
              <a:rPr lang="en-US" sz="1400" dirty="0">
                <a:ea typeface="+mn-lt"/>
                <a:cs typeface="+mn-lt"/>
              </a:rPr>
              <a:t>, developmental reviews, information, and guidance to help parents make healthy choices and raise healthy children.</a:t>
            </a: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CCCD93E-51C6-47E1-8405-8D870E6B52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84460" y="-5553"/>
            <a:ext cx="781459" cy="6853105"/>
            <a:chOff x="11084460" y="-5553"/>
            <a:chExt cx="781459" cy="6853105"/>
          </a:xfrm>
        </p:grpSpPr>
        <p:sp>
          <p:nvSpPr>
            <p:cNvPr id="15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5558" y="670863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12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349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815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120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903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159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261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258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38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523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826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961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757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820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8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616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355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80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3702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435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108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596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91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92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416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4042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7906" y="666226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846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665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64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28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404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95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914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720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670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926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1768" y="208501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989" y="497750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4755" y="1047421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641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55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12094" y="817763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6842" y="1202016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746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2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650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3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600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4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111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5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946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6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484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7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416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664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954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04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376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94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285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831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965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305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734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466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7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075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98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27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837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660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94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02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084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898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48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325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9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7675" y="2936171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041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4434" y="5793277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85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16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8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710" y="67379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9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176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0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063" y="1324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495137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3" name="Rectangle 329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4" name="Rectangle 331">
            <a:extLst>
              <a:ext uri="{FF2B5EF4-FFF2-40B4-BE49-F238E27FC236}">
                <a16:creationId xmlns:a16="http://schemas.microsoft.com/office/drawing/2014/main" id="{EF061512-DEB6-4638-9292-91DD254630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5" name="Rectangle 333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69762"/>
            <a:ext cx="12175432" cy="41119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A9FDF-C23F-882C-71E3-9D4F64EF2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1" y="2406037"/>
            <a:ext cx="5799130" cy="311920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600">
                <a:ea typeface="+mn-lt"/>
                <a:cs typeface="+mn-lt"/>
              </a:rPr>
              <a:t>With further training Specialist Health Visitors become responsible for providing professional support for children and young people with psychological and behavioral problems.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600">
                <a:ea typeface="+mn-lt"/>
                <a:cs typeface="+mn-lt"/>
              </a:rPr>
              <a:t>Having a mental health problem or disorder that cannot be identified early and treated may also have a negative effect on a child's development and mental health.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endParaRPr lang="en-US" sz="1600"/>
          </a:p>
        </p:txBody>
      </p:sp>
      <p:grpSp>
        <p:nvGrpSpPr>
          <p:cNvPr id="336" name="Group 335">
            <a:extLst>
              <a:ext uri="{FF2B5EF4-FFF2-40B4-BE49-F238E27FC236}">
                <a16:creationId xmlns:a16="http://schemas.microsoft.com/office/drawing/2014/main" id="{86B666D3-7550-4348-AD73-27B831A5E4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87075" y="-18787"/>
            <a:ext cx="1843554" cy="6861159"/>
            <a:chOff x="9487075" y="-18787"/>
            <a:chExt cx="1843554" cy="6861159"/>
          </a:xfrm>
        </p:grpSpPr>
        <p:sp>
          <p:nvSpPr>
            <p:cNvPr id="337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607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8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0625" y="1043258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9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34861" y="125610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0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627" y="193010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7081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8097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746" y="22609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2869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105">
              <a:extLst>
                <a:ext uri="{FF2B5EF4-FFF2-40B4-BE49-F238E27FC236}">
                  <a16:creationId xmlns:a16="http://schemas.microsoft.com/office/drawing/2014/main" id="{0234A262-1A84-446A-935F-3BDA4E38BF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4752" y="190795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33765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5753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31436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14633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11489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12688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2191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65982" y="1751917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93201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66422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80240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132">
              <a:extLst>
                <a:ext uri="{FF2B5EF4-FFF2-40B4-BE49-F238E27FC236}">
                  <a16:creationId xmlns:a16="http://schemas.microsoft.com/office/drawing/2014/main" id="{F1EE976D-D914-4545-9E10-F4A3C266AC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81895" y="1929658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67579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06131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9135" y="6127480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4834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5912" y="639089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37214" y="6671777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0171" y="6639040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50965" y="6463048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36655" y="6278123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85814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51483" y="6473587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40033" y="6057255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42048" y="610233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57195" y="667477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7246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8">
              <a:extLst>
                <a:ext uri="{FF2B5EF4-FFF2-40B4-BE49-F238E27FC236}">
                  <a16:creationId xmlns:a16="http://schemas.microsoft.com/office/drawing/2014/main" id="{96A9BAB0-CBD6-492F-BAE1-D79E07902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95328" y="6525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9804" y="604445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54">
              <a:extLst>
                <a:ext uri="{FF2B5EF4-FFF2-40B4-BE49-F238E27FC236}">
                  <a16:creationId xmlns:a16="http://schemas.microsoft.com/office/drawing/2014/main" id="{05CFF839-C981-434A-9445-4E5A71BA7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96721" y="6222293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6" name="Freeform 59">
              <a:extLst>
                <a:ext uri="{FF2B5EF4-FFF2-40B4-BE49-F238E27FC236}">
                  <a16:creationId xmlns:a16="http://schemas.microsoft.com/office/drawing/2014/main" id="{954EA9BB-25B0-4D52-B1FA-D7ADAD3FB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95778" y="6496289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61">
              <a:extLst>
                <a:ext uri="{FF2B5EF4-FFF2-40B4-BE49-F238E27FC236}">
                  <a16:creationId xmlns:a16="http://schemas.microsoft.com/office/drawing/2014/main" id="{1CF36179-928E-45AE-BFCB-8A51031D6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04784" y="6673032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7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693918" y="602783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38047" y="635842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40367" y="6606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01124" y="620371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30489" y="6434417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59198" y="6522255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245427" y="6305405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04283" y="667879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34">
              <a:extLst>
                <a:ext uri="{FF2B5EF4-FFF2-40B4-BE49-F238E27FC236}">
                  <a16:creationId xmlns:a16="http://schemas.microsoft.com/office/drawing/2014/main" id="{F9B166DD-EFD8-42F3-A6E1-C6A4A0260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61752" y="1403097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36">
              <a:extLst>
                <a:ext uri="{FF2B5EF4-FFF2-40B4-BE49-F238E27FC236}">
                  <a16:creationId xmlns:a16="http://schemas.microsoft.com/office/drawing/2014/main" id="{D432A7B3-E9F3-476E-9D42-6174AF6947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84215" y="722440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38">
              <a:extLst>
                <a:ext uri="{FF2B5EF4-FFF2-40B4-BE49-F238E27FC236}">
                  <a16:creationId xmlns:a16="http://schemas.microsoft.com/office/drawing/2014/main" id="{F17E4864-342C-497A-A8C4-307CF70C29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81617" y="190226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39">
              <a:extLst>
                <a:ext uri="{FF2B5EF4-FFF2-40B4-BE49-F238E27FC236}">
                  <a16:creationId xmlns:a16="http://schemas.microsoft.com/office/drawing/2014/main" id="{F2484BDA-CEC5-42AD-8874-C782F6A44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96825" y="1732534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41">
              <a:extLst>
                <a:ext uri="{FF2B5EF4-FFF2-40B4-BE49-F238E27FC236}">
                  <a16:creationId xmlns:a16="http://schemas.microsoft.com/office/drawing/2014/main" id="{4F6B7DAB-E92D-43BB-ACF1-F06D8925DF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84215" y="514912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42">
              <a:extLst>
                <a:ext uri="{FF2B5EF4-FFF2-40B4-BE49-F238E27FC236}">
                  <a16:creationId xmlns:a16="http://schemas.microsoft.com/office/drawing/2014/main" id="{DDFDB6E2-654D-48A3-83FB-86F3AD241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496047" y="1178128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45">
              <a:extLst>
                <a:ext uri="{FF2B5EF4-FFF2-40B4-BE49-F238E27FC236}">
                  <a16:creationId xmlns:a16="http://schemas.microsoft.com/office/drawing/2014/main" id="{ECD09C44-52C9-455A-865A-65084B5006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14408" y="932462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49">
              <a:extLst>
                <a:ext uri="{FF2B5EF4-FFF2-40B4-BE49-F238E27FC236}">
                  <a16:creationId xmlns:a16="http://schemas.microsoft.com/office/drawing/2014/main" id="{F6C27999-BDBB-4644-8A53-B87F3F144F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530170" y="282433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65">
              <a:extLst>
                <a:ext uri="{FF2B5EF4-FFF2-40B4-BE49-F238E27FC236}">
                  <a16:creationId xmlns:a16="http://schemas.microsoft.com/office/drawing/2014/main" id="{654163CC-9199-4986-9A5E-84365169D9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83885" y="12161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66">
              <a:extLst>
                <a:ext uri="{FF2B5EF4-FFF2-40B4-BE49-F238E27FC236}">
                  <a16:creationId xmlns:a16="http://schemas.microsoft.com/office/drawing/2014/main" id="{C744DB98-E4B6-40B4-92A4-5DC3D9594B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96965" y="1387451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69">
              <a:extLst>
                <a:ext uri="{FF2B5EF4-FFF2-40B4-BE49-F238E27FC236}">
                  <a16:creationId xmlns:a16="http://schemas.microsoft.com/office/drawing/2014/main" id="{3618E05D-0BAF-4A26-858E-F0EF2BA89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96848" y="1105206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70">
              <a:extLst>
                <a:ext uri="{FF2B5EF4-FFF2-40B4-BE49-F238E27FC236}">
                  <a16:creationId xmlns:a16="http://schemas.microsoft.com/office/drawing/2014/main" id="{8506E091-91B5-45A6-B0D7-8778EF36C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845927" y="54936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71">
              <a:extLst>
                <a:ext uri="{FF2B5EF4-FFF2-40B4-BE49-F238E27FC236}">
                  <a16:creationId xmlns:a16="http://schemas.microsoft.com/office/drawing/2014/main" id="{A5F1AA22-6DD8-43AB-AC2B-AA9371DD96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798597" y="164707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72">
              <a:extLst>
                <a:ext uri="{FF2B5EF4-FFF2-40B4-BE49-F238E27FC236}">
                  <a16:creationId xmlns:a16="http://schemas.microsoft.com/office/drawing/2014/main" id="{580946E1-6BC9-4EEE-AE4C-F8F08C8F1C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801860" y="187393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74">
              <a:extLst>
                <a:ext uri="{FF2B5EF4-FFF2-40B4-BE49-F238E27FC236}">
                  <a16:creationId xmlns:a16="http://schemas.microsoft.com/office/drawing/2014/main" id="{06858C12-FAE6-4F6D-AAD0-BC164D3C6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822832" y="763091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85">
              <a:extLst>
                <a:ext uri="{FF2B5EF4-FFF2-40B4-BE49-F238E27FC236}">
                  <a16:creationId xmlns:a16="http://schemas.microsoft.com/office/drawing/2014/main" id="{FE64B3B9-8F70-4C7C-980A-CBFFDFB93D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846066" y="340257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11402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88">
              <a:extLst>
                <a:ext uri="{FF2B5EF4-FFF2-40B4-BE49-F238E27FC236}">
                  <a16:creationId xmlns:a16="http://schemas.microsoft.com/office/drawing/2014/main" id="{22997A7B-4811-4158-8F88-483925650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9879430" y="1161387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64748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59415" y="1756925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44896" y="1960730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72093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92750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90347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113">
              <a:extLst>
                <a:ext uri="{FF2B5EF4-FFF2-40B4-BE49-F238E27FC236}">
                  <a16:creationId xmlns:a16="http://schemas.microsoft.com/office/drawing/2014/main" id="{B1A3BF1A-EF96-468A-B04F-AFDF6621D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54699" y="2010881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72350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58870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175741" y="434733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505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10" y="1588642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138">
              <a:extLst>
                <a:ext uri="{FF2B5EF4-FFF2-40B4-BE49-F238E27FC236}">
                  <a16:creationId xmlns:a16="http://schemas.microsoft.com/office/drawing/2014/main" id="{11F9FD14-D3BA-43C4-96E8-5D5EE6AF3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11645" y="6072976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950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20791" y="1074883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3458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7528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1238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2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028159" y="669354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7" name="Picture 8" descr="A picture containing indoor, person, toy, close&#10;&#10;Description automatically generated">
            <a:extLst>
              <a:ext uri="{FF2B5EF4-FFF2-40B4-BE49-F238E27FC236}">
                <a16:creationId xmlns:a16="http://schemas.microsoft.com/office/drawing/2014/main" id="{3E9FE721-8F55-09D6-4BD6-CFD5595B32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85060" y="2562929"/>
            <a:ext cx="4135440" cy="2760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7355576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3" name="Rectangle 332">
            <a:extLst>
              <a:ext uri="{FF2B5EF4-FFF2-40B4-BE49-F238E27FC236}">
                <a16:creationId xmlns:a16="http://schemas.microsoft.com/office/drawing/2014/main" id="{DA27A5CA-8322-4584-B42A-F2691652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5" name="Rectangle 334">
            <a:extLst>
              <a:ext uri="{FF2B5EF4-FFF2-40B4-BE49-F238E27FC236}">
                <a16:creationId xmlns:a16="http://schemas.microsoft.com/office/drawing/2014/main" id="{75660551-9FDE-4500-BEA5-DF82DC00D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" name="Rectangle 336">
            <a:extLst>
              <a:ext uri="{FF2B5EF4-FFF2-40B4-BE49-F238E27FC236}">
                <a16:creationId xmlns:a16="http://schemas.microsoft.com/office/drawing/2014/main" id="{58E37D5E-2F40-4CD5-A0F2-04001FB7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0652" y="883545"/>
            <a:ext cx="11121347" cy="51022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CAA83-3F5B-080A-325D-7F1E53E25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1411" y="1133783"/>
            <a:ext cx="6229088" cy="112414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/>
              <a:t>Psychological lifespan theory of development</a:t>
            </a:r>
            <a:br>
              <a:rPr lang="en-US" sz="2200"/>
            </a:br>
            <a:endParaRPr lang="en-US" sz="2200"/>
          </a:p>
        </p:txBody>
      </p:sp>
      <p:pic>
        <p:nvPicPr>
          <p:cNvPr id="322" name="Picture 321" descr="3D rendering of shapes in different colours and are stacked">
            <a:extLst>
              <a:ext uri="{FF2B5EF4-FFF2-40B4-BE49-F238E27FC236}">
                <a16:creationId xmlns:a16="http://schemas.microsoft.com/office/drawing/2014/main" id="{E09CE35F-65A0-251D-0D44-FFEF4D55C4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733" r="32473" b="-2"/>
          <a:stretch/>
        </p:blipFill>
        <p:spPr>
          <a:xfrm>
            <a:off x="1066799" y="887715"/>
            <a:ext cx="3657401" cy="51080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DD3F1-BBBE-E64D-BA08-314678D3A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10" y="2374091"/>
            <a:ext cx="6229088" cy="31879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900">
                <a:ea typeface="+mn-lt"/>
                <a:cs typeface="+mn-lt"/>
              </a:rPr>
              <a:t>Jean Piaget was a developmental psychologist.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900">
                <a:ea typeface="+mn-lt"/>
                <a:cs typeface="+mn-lt"/>
              </a:rPr>
              <a:t>The basis of his theory is the concept of adaptation, which refers to adapting to a changing environment.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900">
                <a:ea typeface="+mn-lt"/>
                <a:cs typeface="+mn-lt"/>
              </a:rPr>
              <a:t>Known as Constructivism, Piaget's philosophy is based on the idea that individuals learn from their environment about how to behave and how to survive.</a:t>
            </a:r>
            <a:endParaRPr lang="en-US" sz="1900"/>
          </a:p>
        </p:txBody>
      </p:sp>
      <p:grpSp>
        <p:nvGrpSpPr>
          <p:cNvPr id="339" name="Group 338">
            <a:extLst>
              <a:ext uri="{FF2B5EF4-FFF2-40B4-BE49-F238E27FC236}">
                <a16:creationId xmlns:a16="http://schemas.microsoft.com/office/drawing/2014/main" id="{393D07FD-8A77-486D-A79A-92CAD7BBA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1675" y="-37765"/>
            <a:ext cx="1800806" cy="6890619"/>
            <a:chOff x="9641675" y="-37765"/>
            <a:chExt cx="1800806" cy="6890619"/>
          </a:xfrm>
        </p:grpSpPr>
        <p:sp>
          <p:nvSpPr>
            <p:cNvPr id="340" name="Freeform 53">
              <a:extLst>
                <a:ext uri="{FF2B5EF4-FFF2-40B4-BE49-F238E27FC236}">
                  <a16:creationId xmlns:a16="http://schemas.microsoft.com/office/drawing/2014/main" id="{36B184DD-523D-4294-AF51-AA45922CE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55835" y="674690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78">
              <a:extLst>
                <a:ext uri="{FF2B5EF4-FFF2-40B4-BE49-F238E27FC236}">
                  <a16:creationId xmlns:a16="http://schemas.microsoft.com/office/drawing/2014/main" id="{6E393635-9ABA-4EE9-8984-D5B554D94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0949" y="622188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79">
              <a:extLst>
                <a:ext uri="{FF2B5EF4-FFF2-40B4-BE49-F238E27FC236}">
                  <a16:creationId xmlns:a16="http://schemas.microsoft.com/office/drawing/2014/main" id="{2A5EAEA1-79EC-462F-A08B-6139634F7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321" y="645292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80">
              <a:extLst>
                <a:ext uri="{FF2B5EF4-FFF2-40B4-BE49-F238E27FC236}">
                  <a16:creationId xmlns:a16="http://schemas.microsoft.com/office/drawing/2014/main" id="{1D2E5290-45AD-48B0-B9A0-7AE0A908B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7980" y="669072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84">
              <a:extLst>
                <a:ext uri="{FF2B5EF4-FFF2-40B4-BE49-F238E27FC236}">
                  <a16:creationId xmlns:a16="http://schemas.microsoft.com/office/drawing/2014/main" id="{E13C4831-440C-418E-9302-DDD9BFE38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2439" y="601729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106">
              <a:extLst>
                <a:ext uri="{FF2B5EF4-FFF2-40B4-BE49-F238E27FC236}">
                  <a16:creationId xmlns:a16="http://schemas.microsoft.com/office/drawing/2014/main" id="{42B526D9-7E5C-4A67-9B1C-9E92092EA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107" y="610783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108">
              <a:extLst>
                <a:ext uri="{FF2B5EF4-FFF2-40B4-BE49-F238E27FC236}">
                  <a16:creationId xmlns:a16="http://schemas.microsoft.com/office/drawing/2014/main" id="{DFA07926-5610-463F-BB98-6659FBA4C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264" y="671706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112">
              <a:extLst>
                <a:ext uri="{FF2B5EF4-FFF2-40B4-BE49-F238E27FC236}">
                  <a16:creationId xmlns:a16="http://schemas.microsoft.com/office/drawing/2014/main" id="{0CC3E394-72A8-46B8-B333-9A4801153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6533" y="636908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130">
              <a:extLst>
                <a:ext uri="{FF2B5EF4-FFF2-40B4-BE49-F238E27FC236}">
                  <a16:creationId xmlns:a16="http://schemas.microsoft.com/office/drawing/2014/main" id="{C2F2B81F-CCBD-4D75-A268-529C27BEB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0908" y="6021285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131">
              <a:extLst>
                <a:ext uri="{FF2B5EF4-FFF2-40B4-BE49-F238E27FC236}">
                  <a16:creationId xmlns:a16="http://schemas.microsoft.com/office/drawing/2014/main" id="{248273A6-4595-4B49-870D-93184B2BC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04582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135">
              <a:extLst>
                <a:ext uri="{FF2B5EF4-FFF2-40B4-BE49-F238E27FC236}">
                  <a16:creationId xmlns:a16="http://schemas.microsoft.com/office/drawing/2014/main" id="{613F679C-C6B7-45E2-AB85-06F11D016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1921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141">
              <a:extLst>
                <a:ext uri="{FF2B5EF4-FFF2-40B4-BE49-F238E27FC236}">
                  <a16:creationId xmlns:a16="http://schemas.microsoft.com/office/drawing/2014/main" id="{AD733645-CE3B-4C6D-98E4-1C01A1C3F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65631" y="664316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15">
              <a:extLst>
                <a:ext uri="{FF2B5EF4-FFF2-40B4-BE49-F238E27FC236}">
                  <a16:creationId xmlns:a16="http://schemas.microsoft.com/office/drawing/2014/main" id="{CC6A862F-C126-4979-9572-943E0EFA1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01364" y="634024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18">
              <a:extLst>
                <a:ext uri="{FF2B5EF4-FFF2-40B4-BE49-F238E27FC236}">
                  <a16:creationId xmlns:a16="http://schemas.microsoft.com/office/drawing/2014/main" id="{D810D816-815F-4A09-A3E5-451D74A23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80957" y="607107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22">
              <a:extLst>
                <a:ext uri="{FF2B5EF4-FFF2-40B4-BE49-F238E27FC236}">
                  <a16:creationId xmlns:a16="http://schemas.microsoft.com/office/drawing/2014/main" id="{297ABCD3-B369-4690-81A8-2627F24E4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84238" y="6727753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23">
              <a:extLst>
                <a:ext uri="{FF2B5EF4-FFF2-40B4-BE49-F238E27FC236}">
                  <a16:creationId xmlns:a16="http://schemas.microsoft.com/office/drawing/2014/main" id="{A2F71286-5332-4172-A372-755A472F3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62485" y="658521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43">
              <a:extLst>
                <a:ext uri="{FF2B5EF4-FFF2-40B4-BE49-F238E27FC236}">
                  <a16:creationId xmlns:a16="http://schemas.microsoft.com/office/drawing/2014/main" id="{B5108B37-F44A-47A4-A995-524197C47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16511" y="6540401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51">
              <a:extLst>
                <a:ext uri="{FF2B5EF4-FFF2-40B4-BE49-F238E27FC236}">
                  <a16:creationId xmlns:a16="http://schemas.microsoft.com/office/drawing/2014/main" id="{B4CEC1A4-E49B-426A-A335-FBB8D5434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89480" y="669481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52">
              <a:extLst>
                <a:ext uri="{FF2B5EF4-FFF2-40B4-BE49-F238E27FC236}">
                  <a16:creationId xmlns:a16="http://schemas.microsoft.com/office/drawing/2014/main" id="{FCF406CD-6197-4FC8-A53E-E4AE9A2C4E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86485" y="613038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54">
              <a:extLst>
                <a:ext uri="{FF2B5EF4-FFF2-40B4-BE49-F238E27FC236}">
                  <a16:creationId xmlns:a16="http://schemas.microsoft.com/office/drawing/2014/main" id="{A877D66C-F031-4FD3-A679-013BBD597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63413" y="629401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59">
              <a:extLst>
                <a:ext uri="{FF2B5EF4-FFF2-40B4-BE49-F238E27FC236}">
                  <a16:creationId xmlns:a16="http://schemas.microsoft.com/office/drawing/2014/main" id="{841FF123-0600-4ED0-B72B-1704ED183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3431" y="6554286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78">
              <a:extLst>
                <a:ext uri="{FF2B5EF4-FFF2-40B4-BE49-F238E27FC236}">
                  <a16:creationId xmlns:a16="http://schemas.microsoft.com/office/drawing/2014/main" id="{204EE8DB-CB6A-4043-8892-547496A83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23791" y="644863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79">
              <a:extLst>
                <a:ext uri="{FF2B5EF4-FFF2-40B4-BE49-F238E27FC236}">
                  <a16:creationId xmlns:a16="http://schemas.microsoft.com/office/drawing/2014/main" id="{D41334E9-5983-47FA-8F3F-E023DE88C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6163" y="667968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84">
              <a:extLst>
                <a:ext uri="{FF2B5EF4-FFF2-40B4-BE49-F238E27FC236}">
                  <a16:creationId xmlns:a16="http://schemas.microsoft.com/office/drawing/2014/main" id="{6FA6CD72-6404-4323-BFB5-E3C38E38E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05281" y="624405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86">
              <a:extLst>
                <a:ext uri="{FF2B5EF4-FFF2-40B4-BE49-F238E27FC236}">
                  <a16:creationId xmlns:a16="http://schemas.microsoft.com/office/drawing/2014/main" id="{8A621A24-4735-44CF-99C1-BC39C2B71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15429" y="599307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106">
              <a:extLst>
                <a:ext uri="{FF2B5EF4-FFF2-40B4-BE49-F238E27FC236}">
                  <a16:creationId xmlns:a16="http://schemas.microsoft.com/office/drawing/2014/main" id="{C55F2697-EFEC-4C5E-9D88-7F7774735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50540" y="636484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110">
              <a:extLst>
                <a:ext uri="{FF2B5EF4-FFF2-40B4-BE49-F238E27FC236}">
                  <a16:creationId xmlns:a16="http://schemas.microsoft.com/office/drawing/2014/main" id="{3E74E34E-E8B2-43CF-A574-E562761D2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41854" y="6032921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112">
              <a:extLst>
                <a:ext uri="{FF2B5EF4-FFF2-40B4-BE49-F238E27FC236}">
                  <a16:creationId xmlns:a16="http://schemas.microsoft.com/office/drawing/2014/main" id="{4FCC862A-0E3B-42C2-9B61-40EE412F2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99759" y="656660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78">
              <a:extLst>
                <a:ext uri="{FF2B5EF4-FFF2-40B4-BE49-F238E27FC236}">
                  <a16:creationId xmlns:a16="http://schemas.microsoft.com/office/drawing/2014/main" id="{3F715015-E0A6-4A26-9FD6-8150DDF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1278" y="30689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79">
              <a:extLst>
                <a:ext uri="{FF2B5EF4-FFF2-40B4-BE49-F238E27FC236}">
                  <a16:creationId xmlns:a16="http://schemas.microsoft.com/office/drawing/2014/main" id="{0EE0F506-CF28-4919-843E-96C438CCD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3650" y="53794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80">
              <a:extLst>
                <a:ext uri="{FF2B5EF4-FFF2-40B4-BE49-F238E27FC236}">
                  <a16:creationId xmlns:a16="http://schemas.microsoft.com/office/drawing/2014/main" id="{ABF621B4-0B01-43A4-A7D1-413915B3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8309" y="75182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84">
              <a:extLst>
                <a:ext uri="{FF2B5EF4-FFF2-40B4-BE49-F238E27FC236}">
                  <a16:creationId xmlns:a16="http://schemas.microsoft.com/office/drawing/2014/main" id="{11CEF3FD-9334-449D-9A0D-A87415834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62768" y="10231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106">
              <a:extLst>
                <a:ext uri="{FF2B5EF4-FFF2-40B4-BE49-F238E27FC236}">
                  <a16:creationId xmlns:a16="http://schemas.microsoft.com/office/drawing/2014/main" id="{9FB3FAF8-148B-46ED-9715-58CFE7902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4532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108">
              <a:extLst>
                <a:ext uri="{FF2B5EF4-FFF2-40B4-BE49-F238E27FC236}">
                  <a16:creationId xmlns:a16="http://schemas.microsoft.com/office/drawing/2014/main" id="{410E3435-0683-4EF2-9185-B5CADDD60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9403" y="70037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110">
              <a:extLst>
                <a:ext uri="{FF2B5EF4-FFF2-40B4-BE49-F238E27FC236}">
                  <a16:creationId xmlns:a16="http://schemas.microsoft.com/office/drawing/2014/main" id="{FC146718-F493-4688-93D1-D3C4DBB66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2256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112">
              <a:extLst>
                <a:ext uri="{FF2B5EF4-FFF2-40B4-BE49-F238E27FC236}">
                  <a16:creationId xmlns:a16="http://schemas.microsoft.com/office/drawing/2014/main" id="{1C18D603-D7E6-4574-B11F-2C2462E3C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2958" y="49593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130">
              <a:extLst>
                <a:ext uri="{FF2B5EF4-FFF2-40B4-BE49-F238E27FC236}">
                  <a16:creationId xmlns:a16="http://schemas.microsoft.com/office/drawing/2014/main" id="{39BAC9E3-0ED4-4E15-9E08-A51F84874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17189" y="887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131">
              <a:extLst>
                <a:ext uri="{FF2B5EF4-FFF2-40B4-BE49-F238E27FC236}">
                  <a16:creationId xmlns:a16="http://schemas.microsoft.com/office/drawing/2014/main" id="{731CC313-61BB-44C9-9BE8-6CFF0F2B0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1007" y="6437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135">
              <a:extLst>
                <a:ext uri="{FF2B5EF4-FFF2-40B4-BE49-F238E27FC236}">
                  <a16:creationId xmlns:a16="http://schemas.microsoft.com/office/drawing/2014/main" id="{55944B1A-48F3-4273-A87D-B12B35F8E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18346" y="4140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10">
              <a:extLst>
                <a:ext uri="{FF2B5EF4-FFF2-40B4-BE49-F238E27FC236}">
                  <a16:creationId xmlns:a16="http://schemas.microsoft.com/office/drawing/2014/main" id="{2C030015-13DB-4AAA-B2C5-0DB11B17B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3754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15">
              <a:extLst>
                <a:ext uri="{FF2B5EF4-FFF2-40B4-BE49-F238E27FC236}">
                  <a16:creationId xmlns:a16="http://schemas.microsoft.com/office/drawing/2014/main" id="{4CCDA4CA-802B-4060-84E8-3A5BCC253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7684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18">
              <a:extLst>
                <a:ext uri="{FF2B5EF4-FFF2-40B4-BE49-F238E27FC236}">
                  <a16:creationId xmlns:a16="http://schemas.microsoft.com/office/drawing/2014/main" id="{4AFB2596-28AD-4968-AC8C-0C89D5F83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11098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22">
              <a:extLst>
                <a:ext uri="{FF2B5EF4-FFF2-40B4-BE49-F238E27FC236}">
                  <a16:creationId xmlns:a16="http://schemas.microsoft.com/office/drawing/2014/main" id="{2877C19B-C85A-43A8-9D22-E3555757E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8419" y="17433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23">
              <a:extLst>
                <a:ext uri="{FF2B5EF4-FFF2-40B4-BE49-F238E27FC236}">
                  <a16:creationId xmlns:a16="http://schemas.microsoft.com/office/drawing/2014/main" id="{86BB8A06-3A72-4664-906D-A764FD3C8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68805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30">
              <a:extLst>
                <a:ext uri="{FF2B5EF4-FFF2-40B4-BE49-F238E27FC236}">
                  <a16:creationId xmlns:a16="http://schemas.microsoft.com/office/drawing/2014/main" id="{13A6CBDF-A71E-4C76-90F5-F93EC0472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8839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43">
              <a:extLst>
                <a:ext uri="{FF2B5EF4-FFF2-40B4-BE49-F238E27FC236}">
                  <a16:creationId xmlns:a16="http://schemas.microsoft.com/office/drawing/2014/main" id="{CDDE2395-D4D4-4B16-998E-BA1368794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2831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51">
              <a:extLst>
                <a:ext uri="{FF2B5EF4-FFF2-40B4-BE49-F238E27FC236}">
                  <a16:creationId xmlns:a16="http://schemas.microsoft.com/office/drawing/2014/main" id="{20EB19B9-57B7-4434-BB0A-07330B446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4710" y="78168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52">
              <a:extLst>
                <a:ext uri="{FF2B5EF4-FFF2-40B4-BE49-F238E27FC236}">
                  <a16:creationId xmlns:a16="http://schemas.microsoft.com/office/drawing/2014/main" id="{0C4C9822-221D-4DFD-A8F0-88BDB960D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8441" y="302042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54">
              <a:extLst>
                <a:ext uri="{FF2B5EF4-FFF2-40B4-BE49-F238E27FC236}">
                  <a16:creationId xmlns:a16="http://schemas.microsoft.com/office/drawing/2014/main" id="{75210329-C983-4B1D-8573-5EB689CF4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69733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59">
              <a:extLst>
                <a:ext uri="{FF2B5EF4-FFF2-40B4-BE49-F238E27FC236}">
                  <a16:creationId xmlns:a16="http://schemas.microsoft.com/office/drawing/2014/main" id="{12078099-9836-4B34-B3F8-123577D27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1688" y="1072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78">
              <a:extLst>
                <a:ext uri="{FF2B5EF4-FFF2-40B4-BE49-F238E27FC236}">
                  <a16:creationId xmlns:a16="http://schemas.microsoft.com/office/drawing/2014/main" id="{DDC4164A-CF54-4258-93D9-E2985D837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30111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79">
              <a:extLst>
                <a:ext uri="{FF2B5EF4-FFF2-40B4-BE49-F238E27FC236}">
                  <a16:creationId xmlns:a16="http://schemas.microsoft.com/office/drawing/2014/main" id="{5757C01C-EDE3-4DA2-A988-C56F9267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1712" y="80244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84">
              <a:extLst>
                <a:ext uri="{FF2B5EF4-FFF2-40B4-BE49-F238E27FC236}">
                  <a16:creationId xmlns:a16="http://schemas.microsoft.com/office/drawing/2014/main" id="{3DFE3A5E-CE1B-44A3-90D9-F7ECC6F86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1601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86">
              <a:extLst>
                <a:ext uri="{FF2B5EF4-FFF2-40B4-BE49-F238E27FC236}">
                  <a16:creationId xmlns:a16="http://schemas.microsoft.com/office/drawing/2014/main" id="{96392746-AF8E-4EC4-ABD1-04C4AB9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1570" y="21975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106">
              <a:extLst>
                <a:ext uri="{FF2B5EF4-FFF2-40B4-BE49-F238E27FC236}">
                  <a16:creationId xmlns:a16="http://schemas.microsoft.com/office/drawing/2014/main" id="{63B0352C-E450-4B7D-826D-25B95A158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57269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110">
              <a:extLst>
                <a:ext uri="{FF2B5EF4-FFF2-40B4-BE49-F238E27FC236}">
                  <a16:creationId xmlns:a16="http://schemas.microsoft.com/office/drawing/2014/main" id="{291D0AEA-30E5-47FC-9CBD-F59E92418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4993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112">
              <a:extLst>
                <a:ext uri="{FF2B5EF4-FFF2-40B4-BE49-F238E27FC236}">
                  <a16:creationId xmlns:a16="http://schemas.microsoft.com/office/drawing/2014/main" id="{5D3E4E8D-958E-4303-B0DC-F363C1256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695" y="70781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8">
              <a:extLst>
                <a:ext uri="{FF2B5EF4-FFF2-40B4-BE49-F238E27FC236}">
                  <a16:creationId xmlns:a16="http://schemas.microsoft.com/office/drawing/2014/main" id="{D496ABB3-10B3-42C9-B3B5-8AE46C11A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7385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89515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" name="Rectangle 449">
            <a:extLst>
              <a:ext uri="{FF2B5EF4-FFF2-40B4-BE49-F238E27FC236}">
                <a16:creationId xmlns:a16="http://schemas.microsoft.com/office/drawing/2014/main" id="{CFB03654-F8D1-4066-85B5-5BA57499B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35D3C0-F106-DA58-31B7-DD5D315DB8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3810" y="696226"/>
            <a:ext cx="8675712" cy="9818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Piaget's Four stages of Cognitive Development</a:t>
            </a:r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7615BC76-014D-4BD0-A843-994E2D7598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0" y="1874829"/>
            <a:ext cx="12175432" cy="41148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4" name="Group 453">
            <a:extLst>
              <a:ext uri="{FF2B5EF4-FFF2-40B4-BE49-F238E27FC236}">
                <a16:creationId xmlns:a16="http://schemas.microsoft.com/office/drawing/2014/main" id="{39D2483B-7210-454A-B168-51DA3C161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57372" y="-18787"/>
            <a:ext cx="1238945" cy="1919798"/>
            <a:chOff x="10357372" y="-18787"/>
            <a:chExt cx="1238945" cy="1919798"/>
          </a:xfrm>
        </p:grpSpPr>
        <p:sp>
          <p:nvSpPr>
            <p:cNvPr id="455" name="Freeform 57">
              <a:extLst>
                <a:ext uri="{FF2B5EF4-FFF2-40B4-BE49-F238E27FC236}">
                  <a16:creationId xmlns:a16="http://schemas.microsoft.com/office/drawing/2014/main" id="{F1142EB5-2791-4EAD-B4A2-43BECFBC5F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15372" y="140636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6" name="Freeform 78">
              <a:extLst>
                <a:ext uri="{FF2B5EF4-FFF2-40B4-BE49-F238E27FC236}">
                  <a16:creationId xmlns:a16="http://schemas.microsoft.com/office/drawing/2014/main" id="{2C8870C2-1368-48B0-A8CF-BC33DF7656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1520" y="755028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7" name="Freeform 79">
              <a:extLst>
                <a:ext uri="{FF2B5EF4-FFF2-40B4-BE49-F238E27FC236}">
                  <a16:creationId xmlns:a16="http://schemas.microsoft.com/office/drawing/2014/main" id="{853F9E0D-F5F9-438C-B1DC-0AA3127C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93892" y="986073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8" name="Freeform 80">
              <a:extLst>
                <a:ext uri="{FF2B5EF4-FFF2-40B4-BE49-F238E27FC236}">
                  <a16:creationId xmlns:a16="http://schemas.microsoft.com/office/drawing/2014/main" id="{B4E911B1-253E-4755-9AEC-BB1DAB8E2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8551" y="1223868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59" name="Freeform 83">
              <a:extLst>
                <a:ext uri="{FF2B5EF4-FFF2-40B4-BE49-F238E27FC236}">
                  <a16:creationId xmlns:a16="http://schemas.microsoft.com/office/drawing/2014/main" id="{2AF5DD4D-BF15-452D-937B-7F29FA3F2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1994" y="1699681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0" name="Freeform 84">
              <a:extLst>
                <a:ext uri="{FF2B5EF4-FFF2-40B4-BE49-F238E27FC236}">
                  <a16:creationId xmlns:a16="http://schemas.microsoft.com/office/drawing/2014/main" id="{5F821C6A-EDEE-4845-92EB-367AC6002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3010" y="550442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1" name="Freeform 86">
              <a:extLst>
                <a:ext uri="{FF2B5EF4-FFF2-40B4-BE49-F238E27FC236}">
                  <a16:creationId xmlns:a16="http://schemas.microsoft.com/office/drawing/2014/main" id="{504AA4DA-748D-4CFF-891A-5C8861EC4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2979" y="204433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2" name="Freeform 89">
              <a:extLst>
                <a:ext uri="{FF2B5EF4-FFF2-40B4-BE49-F238E27FC236}">
                  <a16:creationId xmlns:a16="http://schemas.microsoft.com/office/drawing/2014/main" id="{7CC3A8FA-D5F6-4A96-9B55-4479C1717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782" y="1487330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3" name="Freeform 106">
              <a:extLst>
                <a:ext uri="{FF2B5EF4-FFF2-40B4-BE49-F238E27FC236}">
                  <a16:creationId xmlns:a16="http://schemas.microsoft.com/office/drawing/2014/main" id="{26E1DC3C-522F-46BF-9C95-47500176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8678" y="5991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4" name="Freeform 107">
              <a:extLst>
                <a:ext uri="{FF2B5EF4-FFF2-40B4-BE49-F238E27FC236}">
                  <a16:creationId xmlns:a16="http://schemas.microsoft.com/office/drawing/2014/main" id="{F7CDF92D-312E-42AB-960E-637D404934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20666" y="1240267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5" name="Freeform 108">
              <a:extLst>
                <a:ext uri="{FF2B5EF4-FFF2-40B4-BE49-F238E27FC236}">
                  <a16:creationId xmlns:a16="http://schemas.microsoft.com/office/drawing/2014/main" id="{918FE320-F6B2-4BDB-95D8-DFD3B2B34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6349" y="1208992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6" name="Freeform 109">
              <a:extLst>
                <a:ext uri="{FF2B5EF4-FFF2-40B4-BE49-F238E27FC236}">
                  <a16:creationId xmlns:a16="http://schemas.microsoft.com/office/drawing/2014/main" id="{B90769B0-46E9-4B76-96A9-A247A0DF3D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546" y="1710317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7" name="Freeform 110">
              <a:extLst>
                <a:ext uri="{FF2B5EF4-FFF2-40B4-BE49-F238E27FC236}">
                  <a16:creationId xmlns:a16="http://schemas.microsoft.com/office/drawing/2014/main" id="{C0CC5855-0620-41C7-AA4D-3D30E2455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6402" y="351312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8" name="Freeform 111">
              <a:extLst>
                <a:ext uri="{FF2B5EF4-FFF2-40B4-BE49-F238E27FC236}">
                  <a16:creationId xmlns:a16="http://schemas.microsoft.com/office/drawing/2014/main" id="{7A99B1F4-089E-4A1A-833C-0D0C8E770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7601" y="143881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69" name="Freeform 112">
              <a:extLst>
                <a:ext uri="{FF2B5EF4-FFF2-40B4-BE49-F238E27FC236}">
                  <a16:creationId xmlns:a16="http://schemas.microsoft.com/office/drawing/2014/main" id="{52C3D5C1-0862-4E4B-BAD8-C6244D0352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7104" y="92015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0" name="Freeform 122">
              <a:extLst>
                <a:ext uri="{FF2B5EF4-FFF2-40B4-BE49-F238E27FC236}">
                  <a16:creationId xmlns:a16="http://schemas.microsoft.com/office/drawing/2014/main" id="{5E020019-37DA-47B1-A859-25E2009F7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2607" y="1741989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1" name="Freeform 123">
              <a:extLst>
                <a:ext uri="{FF2B5EF4-FFF2-40B4-BE49-F238E27FC236}">
                  <a16:creationId xmlns:a16="http://schemas.microsoft.com/office/drawing/2014/main" id="{FC071985-7349-45B2-AD36-AB9014D81F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8114" y="20578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2" name="Freeform 130">
              <a:extLst>
                <a:ext uri="{FF2B5EF4-FFF2-40B4-BE49-F238E27FC236}">
                  <a16:creationId xmlns:a16="http://schemas.microsoft.com/office/drawing/2014/main" id="{8A8374B4-6CAE-4B1D-8AD8-BBD71C66E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1335" y="4950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3" name="Freeform 131">
              <a:extLst>
                <a:ext uri="{FF2B5EF4-FFF2-40B4-BE49-F238E27FC236}">
                  <a16:creationId xmlns:a16="http://schemas.microsoft.com/office/drawing/2014/main" id="{4F0392BB-C222-4B4A-B3F7-86E195396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55153" y="10500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4" name="Freeform 135">
              <a:extLst>
                <a:ext uri="{FF2B5EF4-FFF2-40B4-BE49-F238E27FC236}">
                  <a16:creationId xmlns:a16="http://schemas.microsoft.com/office/drawing/2014/main" id="{A602A52C-3AB9-4D97-AE2A-BB87DB6ACA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42492" y="8203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5" name="Freeform 141">
              <a:extLst>
                <a:ext uri="{FF2B5EF4-FFF2-40B4-BE49-F238E27FC236}">
                  <a16:creationId xmlns:a16="http://schemas.microsoft.com/office/drawing/2014/main" id="{B30A965C-348F-4CA1-882F-46F532A33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1044" y="1422049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6" name="Freeform 77">
              <a:extLst>
                <a:ext uri="{FF2B5EF4-FFF2-40B4-BE49-F238E27FC236}">
                  <a16:creationId xmlns:a16="http://schemas.microsoft.com/office/drawing/2014/main" id="{3DB93D99-B20E-4CEF-A4B5-E355F2EF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9747" y="1955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7" name="Freeform 121">
              <a:extLst>
                <a:ext uri="{FF2B5EF4-FFF2-40B4-BE49-F238E27FC236}">
                  <a16:creationId xmlns:a16="http://schemas.microsoft.com/office/drawing/2014/main" id="{59BF81A2-5680-4745-9838-B87F14A4E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0727" y="5686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8" name="Freeform 8">
              <a:extLst>
                <a:ext uri="{FF2B5EF4-FFF2-40B4-BE49-F238E27FC236}">
                  <a16:creationId xmlns:a16="http://schemas.microsoft.com/office/drawing/2014/main" id="{15D7F206-A93F-4CCC-B241-B733ECFCF9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159" y="1071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9" name="Freeform 87">
              <a:extLst>
                <a:ext uri="{FF2B5EF4-FFF2-40B4-BE49-F238E27FC236}">
                  <a16:creationId xmlns:a16="http://schemas.microsoft.com/office/drawing/2014/main" id="{88E77691-B7C1-4F5D-98EC-C5508CDFB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6315" y="672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0" name="Freeform 94">
              <a:extLst>
                <a:ext uri="{FF2B5EF4-FFF2-40B4-BE49-F238E27FC236}">
                  <a16:creationId xmlns:a16="http://schemas.microsoft.com/office/drawing/2014/main" id="{B15258A7-A882-4D79-B870-C92A57D6B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39661" y="1306068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1" name="Freeform 97">
              <a:extLst>
                <a:ext uri="{FF2B5EF4-FFF2-40B4-BE49-F238E27FC236}">
                  <a16:creationId xmlns:a16="http://schemas.microsoft.com/office/drawing/2014/main" id="{CF3D5844-0132-49FA-BD1E-5263802F47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751" y="1744954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2" name="Freeform 101">
              <a:extLst>
                <a:ext uri="{FF2B5EF4-FFF2-40B4-BE49-F238E27FC236}">
                  <a16:creationId xmlns:a16="http://schemas.microsoft.com/office/drawing/2014/main" id="{A399F043-AB24-4109-800A-BD94939A4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47006" y="1478722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3" name="Freeform 102">
              <a:extLst>
                <a:ext uri="{FF2B5EF4-FFF2-40B4-BE49-F238E27FC236}">
                  <a16:creationId xmlns:a16="http://schemas.microsoft.com/office/drawing/2014/main" id="{796159AE-3178-456B-B411-196E260E5E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7663" y="1109557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4" name="Freeform 103">
              <a:extLst>
                <a:ext uri="{FF2B5EF4-FFF2-40B4-BE49-F238E27FC236}">
                  <a16:creationId xmlns:a16="http://schemas.microsoft.com/office/drawing/2014/main" id="{B0562100-3934-4A15-8C23-D55F111D9E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5260" y="83587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5" name="Freeform 117">
              <a:extLst>
                <a:ext uri="{FF2B5EF4-FFF2-40B4-BE49-F238E27FC236}">
                  <a16:creationId xmlns:a16="http://schemas.microsoft.com/office/drawing/2014/main" id="{6DD7C928-63AE-4BCB-9843-570F9E04E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47263" y="889298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6" name="Freeform 118">
              <a:extLst>
                <a:ext uri="{FF2B5EF4-FFF2-40B4-BE49-F238E27FC236}">
                  <a16:creationId xmlns:a16="http://schemas.microsoft.com/office/drawing/2014/main" id="{5AC011E4-1DCA-418C-8008-AE4E1E61D0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33783" y="22103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7" name="Freeform 119">
              <a:extLst>
                <a:ext uri="{FF2B5EF4-FFF2-40B4-BE49-F238E27FC236}">
                  <a16:creationId xmlns:a16="http://schemas.microsoft.com/office/drawing/2014/main" id="{5B2D3B89-E1F5-40D8-AEC0-8E7B2E67AE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414899" y="458514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8" name="Freeform 136">
              <a:extLst>
                <a:ext uri="{FF2B5EF4-FFF2-40B4-BE49-F238E27FC236}">
                  <a16:creationId xmlns:a16="http://schemas.microsoft.com/office/drawing/2014/main" id="{DBB111D7-2067-4503-A6F9-647407E18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42418" y="1263253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9" name="Freeform 137">
              <a:extLst>
                <a:ext uri="{FF2B5EF4-FFF2-40B4-BE49-F238E27FC236}">
                  <a16:creationId xmlns:a16="http://schemas.microsoft.com/office/drawing/2014/main" id="{20B3ED41-DE4C-4CE7-A8DE-B4ED03137D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7923" y="1656413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0" name="Freeform 139">
              <a:extLst>
                <a:ext uri="{FF2B5EF4-FFF2-40B4-BE49-F238E27FC236}">
                  <a16:creationId xmlns:a16="http://schemas.microsoft.com/office/drawing/2014/main" id="{F4EE6DAD-6518-47B6-A04F-484A16267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61863" y="321142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1" name="Freeform 143">
              <a:extLst>
                <a:ext uri="{FF2B5EF4-FFF2-40B4-BE49-F238E27FC236}">
                  <a16:creationId xmlns:a16="http://schemas.microsoft.com/office/drawing/2014/main" id="{B6867974-B4C0-48AA-A205-B435998B74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72041" y="1015660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2" name="Freeform 144">
              <a:extLst>
                <a:ext uri="{FF2B5EF4-FFF2-40B4-BE49-F238E27FC236}">
                  <a16:creationId xmlns:a16="http://schemas.microsoft.com/office/drawing/2014/main" id="{21F27A0E-A6C1-4AFE-8CBA-28E4FE70BC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88371" y="790064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3" name="Freeform 145">
              <a:extLst>
                <a:ext uri="{FF2B5EF4-FFF2-40B4-BE49-F238E27FC236}">
                  <a16:creationId xmlns:a16="http://schemas.microsoft.com/office/drawing/2014/main" id="{AAA114B9-98D7-4840-8602-457F0741B7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92441" y="602066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4" name="Freeform 8">
              <a:extLst>
                <a:ext uri="{FF2B5EF4-FFF2-40B4-BE49-F238E27FC236}">
                  <a16:creationId xmlns:a16="http://schemas.microsoft.com/office/drawing/2014/main" id="{4E9E63DF-694C-4693-8D8B-0275BB744D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151" y="131093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96" name="Freeform 113">
            <a:extLst>
              <a:ext uri="{FF2B5EF4-FFF2-40B4-BE49-F238E27FC236}">
                <a16:creationId xmlns:a16="http://schemas.microsoft.com/office/drawing/2014/main" id="{B1A3BF1A-EF96-468A-B04F-AFDF6621D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10429612" y="2010881"/>
            <a:ext cx="9748" cy="8977"/>
          </a:xfrm>
          <a:custGeom>
            <a:avLst/>
            <a:gdLst>
              <a:gd name="T0" fmla="*/ 1 w 3"/>
              <a:gd name="T1" fmla="*/ 0 h 3"/>
              <a:gd name="T2" fmla="*/ 3 w 3"/>
              <a:gd name="T3" fmla="*/ 1 h 3"/>
              <a:gd name="T4" fmla="*/ 1 w 3"/>
              <a:gd name="T5" fmla="*/ 0 h 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3" h="3">
                <a:moveTo>
                  <a:pt x="1" y="0"/>
                </a:moveTo>
                <a:cubicBezTo>
                  <a:pt x="1" y="0"/>
                  <a:pt x="2" y="1"/>
                  <a:pt x="3" y="1"/>
                </a:cubicBezTo>
                <a:cubicBezTo>
                  <a:pt x="2" y="3"/>
                  <a:pt x="0" y="1"/>
                  <a:pt x="1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7D735-D306-164C-0C5E-B932B69F5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6357" y="2342775"/>
            <a:ext cx="5009643" cy="31974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Sensorimotor 0-2 years</a:t>
            </a:r>
          </a:p>
          <a:p>
            <a:pPr>
              <a:buClr>
                <a:srgbClr val="C3B2A7"/>
              </a:buClr>
            </a:pPr>
            <a:r>
              <a:rPr lang="en-US" dirty="0"/>
              <a:t>Preoperational 2-6 years</a:t>
            </a:r>
          </a:p>
          <a:p>
            <a:pPr>
              <a:buClr>
                <a:srgbClr val="C3B2A7"/>
              </a:buClr>
            </a:pPr>
            <a:r>
              <a:rPr lang="en-US" dirty="0"/>
              <a:t>Concrete Operational 7-12 years</a:t>
            </a:r>
          </a:p>
          <a:p>
            <a:pPr>
              <a:buClr>
                <a:srgbClr val="C3B2A7"/>
              </a:buClr>
            </a:pPr>
            <a:r>
              <a:rPr lang="en-US" dirty="0"/>
              <a:t>Formal Operational 12 years to adult</a:t>
            </a:r>
          </a:p>
          <a:p>
            <a:pPr>
              <a:buClr>
                <a:srgbClr val="C3B2A7"/>
              </a:buClr>
            </a:pPr>
            <a:endParaRPr lang="en-US" dirty="0"/>
          </a:p>
          <a:p>
            <a:pPr marL="0" indent="0">
              <a:buClr>
                <a:srgbClr val="C3B2A7"/>
              </a:buClr>
              <a:buNone/>
            </a:pPr>
            <a:endParaRPr lang="en-US" dirty="0"/>
          </a:p>
        </p:txBody>
      </p:sp>
      <p:grpSp>
        <p:nvGrpSpPr>
          <p:cNvPr id="498" name="Group 497">
            <a:extLst>
              <a:ext uri="{FF2B5EF4-FFF2-40B4-BE49-F238E27FC236}">
                <a16:creationId xmlns:a16="http://schemas.microsoft.com/office/drawing/2014/main" id="{AC1582F5-FF93-46BF-A92F-D4490D653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72524" y="5987703"/>
            <a:ext cx="1274531" cy="932361"/>
            <a:chOff x="10372524" y="5987703"/>
            <a:chExt cx="1274531" cy="932361"/>
          </a:xfrm>
        </p:grpSpPr>
        <p:sp>
          <p:nvSpPr>
            <p:cNvPr id="499" name="Freeform 82">
              <a:extLst>
                <a:ext uri="{FF2B5EF4-FFF2-40B4-BE49-F238E27FC236}">
                  <a16:creationId xmlns:a16="http://schemas.microsoft.com/office/drawing/2014/main" id="{EDA30C63-7387-41DF-A6B0-5E3B1AF60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61" y="601894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0" name="Freeform 70">
              <a:extLst>
                <a:ext uri="{FF2B5EF4-FFF2-40B4-BE49-F238E27FC236}">
                  <a16:creationId xmlns:a16="http://schemas.microsoft.com/office/drawing/2014/main" id="{0F9349DE-8C14-4D6E-B1C2-4750F704C0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3533" y="6280908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1" name="Freeform 85">
              <a:extLst>
                <a:ext uri="{FF2B5EF4-FFF2-40B4-BE49-F238E27FC236}">
                  <a16:creationId xmlns:a16="http://schemas.microsoft.com/office/drawing/2014/main" id="{0093B34B-1559-4D7A-90CF-114125FD62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0975" y="6503581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2" name="Freeform 87">
              <a:extLst>
                <a:ext uri="{FF2B5EF4-FFF2-40B4-BE49-F238E27FC236}">
                  <a16:creationId xmlns:a16="http://schemas.microsoft.com/office/drawing/2014/main" id="{F32E37EB-F93F-4ACA-8EC5-83130850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22215" y="67339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3" name="Freeform 94">
              <a:extLst>
                <a:ext uri="{FF2B5EF4-FFF2-40B4-BE49-F238E27FC236}">
                  <a16:creationId xmlns:a16="http://schemas.microsoft.com/office/drawing/2014/main" id="{6486B439-14A8-40F4-BD01-2647D4752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6680" y="671673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4" name="Freeform 118">
              <a:extLst>
                <a:ext uri="{FF2B5EF4-FFF2-40B4-BE49-F238E27FC236}">
                  <a16:creationId xmlns:a16="http://schemas.microsoft.com/office/drawing/2014/main" id="{3EA0483A-6030-445C-9A9E-FC8847FD4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03570" y="660050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5" name="Freeform 119">
              <a:extLst>
                <a:ext uri="{FF2B5EF4-FFF2-40B4-BE49-F238E27FC236}">
                  <a16:creationId xmlns:a16="http://schemas.microsoft.com/office/drawing/2014/main" id="{54E9F49B-F300-4A14-B0F3-36A75B171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89260" y="6415578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6" name="Freeform 139">
              <a:extLst>
                <a:ext uri="{FF2B5EF4-FFF2-40B4-BE49-F238E27FC236}">
                  <a16:creationId xmlns:a16="http://schemas.microsoft.com/office/drawing/2014/main" id="{293DA61B-9566-467E-A357-E86CD8E7E2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4088" y="655127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7" name="Freeform 144">
              <a:extLst>
                <a:ext uri="{FF2B5EF4-FFF2-40B4-BE49-F238E27FC236}">
                  <a16:creationId xmlns:a16="http://schemas.microsoft.com/office/drawing/2014/main" id="{A1A7223C-6F2C-487D-A45A-6EBBD051A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41775" y="618273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8" name="Freeform 145">
              <a:extLst>
                <a:ext uri="{FF2B5EF4-FFF2-40B4-BE49-F238E27FC236}">
                  <a16:creationId xmlns:a16="http://schemas.microsoft.com/office/drawing/2014/main" id="{DC4DE17D-AC51-4C89-AC1A-016A928A1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83257" y="6290757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9" name="Freeform 8">
              <a:extLst>
                <a:ext uri="{FF2B5EF4-FFF2-40B4-BE49-F238E27FC236}">
                  <a16:creationId xmlns:a16="http://schemas.microsoft.com/office/drawing/2014/main" id="{95D0E198-D3C3-4790-881E-4DF6C9D7F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09800" y="67524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0" name="Freeform 51">
              <a:extLst>
                <a:ext uri="{FF2B5EF4-FFF2-40B4-BE49-F238E27FC236}">
                  <a16:creationId xmlns:a16="http://schemas.microsoft.com/office/drawing/2014/main" id="{E9952623-7C81-47CA-85D8-C872DE84E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219682" y="619602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1" name="Freeform 78">
              <a:extLst>
                <a:ext uri="{FF2B5EF4-FFF2-40B4-BE49-F238E27FC236}">
                  <a16:creationId xmlns:a16="http://schemas.microsoft.com/office/drawing/2014/main" id="{F90AA42C-D724-4AD8-81F3-CDFC420635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319" y="602860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" name="Freeform 84">
              <a:extLst>
                <a:ext uri="{FF2B5EF4-FFF2-40B4-BE49-F238E27FC236}">
                  <a16:creationId xmlns:a16="http://schemas.microsoft.com/office/drawing/2014/main" id="{CAB3A278-E8E7-4070-B30A-31B5DE9805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1487085" y="6029984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" name="Freeform 86">
              <a:extLst>
                <a:ext uri="{FF2B5EF4-FFF2-40B4-BE49-F238E27FC236}">
                  <a16:creationId xmlns:a16="http://schemas.microsoft.com/office/drawing/2014/main" id="{910FC82B-A4C1-428C-A576-79B5F6D18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918273" y="6040831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" name="Freeform 106">
              <a:extLst>
                <a:ext uri="{FF2B5EF4-FFF2-40B4-BE49-F238E27FC236}">
                  <a16:creationId xmlns:a16="http://schemas.microsoft.com/office/drawing/2014/main" id="{B9CB6255-5C91-4496-B0AE-529737BC5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53729" y="628141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" name="Freeform 110">
              <a:extLst>
                <a:ext uri="{FF2B5EF4-FFF2-40B4-BE49-F238E27FC236}">
                  <a16:creationId xmlns:a16="http://schemas.microsoft.com/office/drawing/2014/main" id="{A58DBA3F-B3E2-4AD9-A93C-FDF997582E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83094" y="651210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" name="Freeform 123">
              <a:extLst>
                <a:ext uri="{FF2B5EF4-FFF2-40B4-BE49-F238E27FC236}">
                  <a16:creationId xmlns:a16="http://schemas.microsoft.com/office/drawing/2014/main" id="{AE100164-158F-422B-8A80-DFF4E0E06E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1803" y="6599947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" name="Freeform 130">
              <a:extLst>
                <a:ext uri="{FF2B5EF4-FFF2-40B4-BE49-F238E27FC236}">
                  <a16:creationId xmlns:a16="http://schemas.microsoft.com/office/drawing/2014/main" id="{1A0EF69A-22C3-4FF9-B6DD-55C6DAC3B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598032" y="6383097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" name="Freeform 141">
              <a:extLst>
                <a:ext uri="{FF2B5EF4-FFF2-40B4-BE49-F238E27FC236}">
                  <a16:creationId xmlns:a16="http://schemas.microsoft.com/office/drawing/2014/main" id="{3963C700-CFE8-4ED2-8E1E-1139AC305D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56888" y="6756491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" name="Freeform 99">
              <a:extLst>
                <a:ext uri="{FF2B5EF4-FFF2-40B4-BE49-F238E27FC236}">
                  <a16:creationId xmlns:a16="http://schemas.microsoft.com/office/drawing/2014/main" id="{86FC694B-4A70-4160-A64D-DA282DE95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619290" y="603679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" name="Freeform 8">
              <a:extLst>
                <a:ext uri="{FF2B5EF4-FFF2-40B4-BE49-F238E27FC236}">
                  <a16:creationId xmlns:a16="http://schemas.microsoft.com/office/drawing/2014/main" id="{2A55A10A-49CA-42B6-84C9-8A1A1596D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200000">
              <a:off x="10368502" y="675929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239" name="Picture 238" descr="Wooden blocks stacked to create a bar graph">
            <a:extLst>
              <a:ext uri="{FF2B5EF4-FFF2-40B4-BE49-F238E27FC236}">
                <a16:creationId xmlns:a16="http://schemas.microsoft.com/office/drawing/2014/main" id="{267D64DF-538C-EF2A-92A5-71787A2816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831" r="-1" b="-1"/>
          <a:stretch/>
        </p:blipFill>
        <p:spPr>
          <a:xfrm>
            <a:off x="6586071" y="1879643"/>
            <a:ext cx="5613519" cy="4109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9868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8" name="Rectangle 327">
            <a:extLst>
              <a:ext uri="{FF2B5EF4-FFF2-40B4-BE49-F238E27FC236}">
                <a16:creationId xmlns:a16="http://schemas.microsoft.com/office/drawing/2014/main" id="{11AC88F6-55CB-496B-8AD8-9ABD2E6E3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0" name="Rectangle 329">
            <a:extLst>
              <a:ext uri="{FF2B5EF4-FFF2-40B4-BE49-F238E27FC236}">
                <a16:creationId xmlns:a16="http://schemas.microsoft.com/office/drawing/2014/main" id="{969239DF-EAA4-47C3-B4E3-79C6BCB24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3" y="5267"/>
            <a:ext cx="6635041" cy="6847466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D47259-A68C-EEF1-20BE-38663ACCF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932" y="571500"/>
            <a:ext cx="5110909" cy="1691969"/>
          </a:xfrm>
        </p:spPr>
        <p:txBody>
          <a:bodyPr>
            <a:normAutofit/>
          </a:bodyPr>
          <a:lstStyle/>
          <a:p>
            <a:pPr algn="ctr"/>
            <a:r>
              <a:rPr lang="en-US"/>
              <a:t>Sensorimotor stage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1FB096B-C9BE-E1EB-AAD8-B7DA09220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9" y="2415379"/>
            <a:ext cx="4539129" cy="369974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</a:pPr>
            <a:r>
              <a:rPr lang="en-US" sz="1900">
                <a:ea typeface="+mn-lt"/>
                <a:cs typeface="+mn-lt"/>
              </a:rPr>
              <a:t>It is during this stage of cognitive development that infants and toddlers acquire knowledge by engaging in sensory experiences and manipulating objects. As a child develops their senses, reflexes, and motor skills, they experience the entire world through these basic mechanisms.</a:t>
            </a:r>
            <a:endParaRPr lang="en-US" sz="1900"/>
          </a:p>
        </p:txBody>
      </p:sp>
      <p:pic>
        <p:nvPicPr>
          <p:cNvPr id="324" name="Picture 323">
            <a:extLst>
              <a:ext uri="{FF2B5EF4-FFF2-40B4-BE49-F238E27FC236}">
                <a16:creationId xmlns:a16="http://schemas.microsoft.com/office/drawing/2014/main" id="{D76694AB-3235-416A-F59F-AB7A790D9E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327" r="21920" b="9"/>
          <a:stretch/>
        </p:blipFill>
        <p:spPr>
          <a:xfrm>
            <a:off x="6645834" y="1"/>
            <a:ext cx="5546166" cy="6866192"/>
          </a:xfrm>
          <a:prstGeom prst="rect">
            <a:avLst/>
          </a:prstGeom>
        </p:spPr>
      </p:pic>
      <p:grpSp>
        <p:nvGrpSpPr>
          <p:cNvPr id="332" name="Group 331">
            <a:extLst>
              <a:ext uri="{FF2B5EF4-FFF2-40B4-BE49-F238E27FC236}">
                <a16:creationId xmlns:a16="http://schemas.microsoft.com/office/drawing/2014/main" id="{3389B237-4CAB-4403-A95C-C04D71F4B4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45458" y="-31769"/>
            <a:ext cx="510538" cy="6804779"/>
            <a:chOff x="11445458" y="-31769"/>
            <a:chExt cx="510538" cy="6804779"/>
          </a:xfrm>
        </p:grpSpPr>
        <p:sp>
          <p:nvSpPr>
            <p:cNvPr id="333" name="Freeform 8">
              <a:extLst>
                <a:ext uri="{FF2B5EF4-FFF2-40B4-BE49-F238E27FC236}">
                  <a16:creationId xmlns:a16="http://schemas.microsoft.com/office/drawing/2014/main" id="{57652216-AF47-4D6B-A81B-2DC28B6255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7521" y="6663369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4" name="Freeform 43">
              <a:extLst>
                <a:ext uri="{FF2B5EF4-FFF2-40B4-BE49-F238E27FC236}">
                  <a16:creationId xmlns:a16="http://schemas.microsoft.com/office/drawing/2014/main" id="{0E53B701-E5D9-4269-97AD-69F3087D2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8634" y="742112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5" name="Freeform 51">
              <a:extLst>
                <a:ext uri="{FF2B5EF4-FFF2-40B4-BE49-F238E27FC236}">
                  <a16:creationId xmlns:a16="http://schemas.microsoft.com/office/drawing/2014/main" id="{53F3EB0D-ADA8-4F65-9811-0A990FE6B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06592" y="95982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6" name="Freeform 53">
              <a:extLst>
                <a:ext uri="{FF2B5EF4-FFF2-40B4-BE49-F238E27FC236}">
                  <a16:creationId xmlns:a16="http://schemas.microsoft.com/office/drawing/2014/main" id="{7FC10137-17E1-4C6D-B7A2-CD86B7C148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678" y="1198596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7" name="Freeform 54">
              <a:extLst>
                <a:ext uri="{FF2B5EF4-FFF2-40B4-BE49-F238E27FC236}">
                  <a16:creationId xmlns:a16="http://schemas.microsoft.com/office/drawing/2014/main" id="{983715DD-6794-4B57-8585-E0EFF671E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8560" y="44736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8" name="Freeform 55">
              <a:extLst>
                <a:ext uri="{FF2B5EF4-FFF2-40B4-BE49-F238E27FC236}">
                  <a16:creationId xmlns:a16="http://schemas.microsoft.com/office/drawing/2014/main" id="{6B8B9805-E14F-4943-B15E-48460BFD6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538" y="1408197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9" name="Freeform 56">
              <a:extLst>
                <a:ext uri="{FF2B5EF4-FFF2-40B4-BE49-F238E27FC236}">
                  <a16:creationId xmlns:a16="http://schemas.microsoft.com/office/drawing/2014/main" id="{112C42C6-34DE-404D-B18A-8E94E76A3C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94234" y="2238233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0" name="Freeform 57">
              <a:extLst>
                <a:ext uri="{FF2B5EF4-FFF2-40B4-BE49-F238E27FC236}">
                  <a16:creationId xmlns:a16="http://schemas.microsoft.com/office/drawing/2014/main" id="{105114E3-B528-44FB-AD64-31F7940A69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80687" y="1617942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1" name="Freeform 59">
              <a:extLst>
                <a:ext uri="{FF2B5EF4-FFF2-40B4-BE49-F238E27FC236}">
                  <a16:creationId xmlns:a16="http://schemas.microsoft.com/office/drawing/2014/main" id="{66162961-2E66-4F1D-AD08-A09C28C5E0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0137" y="20029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2" name="Freeform 60">
              <a:extLst>
                <a:ext uri="{FF2B5EF4-FFF2-40B4-BE49-F238E27FC236}">
                  <a16:creationId xmlns:a16="http://schemas.microsoft.com/office/drawing/2014/main" id="{7DF10D80-7F03-41B7-BF83-7086CFB70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5368" y="1847736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61">
              <a:extLst>
                <a:ext uri="{FF2B5EF4-FFF2-40B4-BE49-F238E27FC236}">
                  <a16:creationId xmlns:a16="http://schemas.microsoft.com/office/drawing/2014/main" id="{60E5BEF8-88A7-4088-8382-FC596B16B9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4067" y="-12868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78">
              <a:extLst>
                <a:ext uri="{FF2B5EF4-FFF2-40B4-BE49-F238E27FC236}">
                  <a16:creationId xmlns:a16="http://schemas.microsoft.com/office/drawing/2014/main" id="{4850C240-229E-44CC-9B0C-7C70B85241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0903" y="665835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79">
              <a:extLst>
                <a:ext uri="{FF2B5EF4-FFF2-40B4-BE49-F238E27FC236}">
                  <a16:creationId xmlns:a16="http://schemas.microsoft.com/office/drawing/2014/main" id="{0C20C1F3-97C9-485A-BBF1-F712C6FDD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275" y="896880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80">
              <a:extLst>
                <a:ext uri="{FF2B5EF4-FFF2-40B4-BE49-F238E27FC236}">
                  <a16:creationId xmlns:a16="http://schemas.microsoft.com/office/drawing/2014/main" id="{5FB7F486-D669-4315-848B-079715C0A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47934" y="1134675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81">
              <a:extLst>
                <a:ext uri="{FF2B5EF4-FFF2-40B4-BE49-F238E27FC236}">
                  <a16:creationId xmlns:a16="http://schemas.microsoft.com/office/drawing/2014/main" id="{884943FC-F8F5-47A2-8C6C-AD8385B0F3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0984" y="2147729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82">
              <a:extLst>
                <a:ext uri="{FF2B5EF4-FFF2-40B4-BE49-F238E27FC236}">
                  <a16:creationId xmlns:a16="http://schemas.microsoft.com/office/drawing/2014/main" id="{FBD1CFD7-B550-428B-99C5-E70AE1117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820" y="1925276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83">
              <a:extLst>
                <a:ext uri="{FF2B5EF4-FFF2-40B4-BE49-F238E27FC236}">
                  <a16:creationId xmlns:a16="http://schemas.microsoft.com/office/drawing/2014/main" id="{86464553-DBB1-4FDD-A906-723DE0BFAF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1377" y="1610488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84">
              <a:extLst>
                <a:ext uri="{FF2B5EF4-FFF2-40B4-BE49-F238E27FC236}">
                  <a16:creationId xmlns:a16="http://schemas.microsoft.com/office/drawing/2014/main" id="{41C1AA59-6A1E-4A61-8483-8056A09E0C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22393" y="461249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86">
              <a:extLst>
                <a:ext uri="{FF2B5EF4-FFF2-40B4-BE49-F238E27FC236}">
                  <a16:creationId xmlns:a16="http://schemas.microsoft.com/office/drawing/2014/main" id="{851A3E4E-2857-4A69-AEC0-79CF8C413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6789" y="3930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89">
              <a:extLst>
                <a:ext uri="{FF2B5EF4-FFF2-40B4-BE49-F238E27FC236}">
                  <a16:creationId xmlns:a16="http://schemas.microsoft.com/office/drawing/2014/main" id="{363F6E9F-7E05-4464-BE66-BB27B4589D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165" y="1398137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90">
              <a:extLst>
                <a:ext uri="{FF2B5EF4-FFF2-40B4-BE49-F238E27FC236}">
                  <a16:creationId xmlns:a16="http://schemas.microsoft.com/office/drawing/2014/main" id="{CE4367E1-2C4E-4A0B-A9E2-2DC3B3BCDC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5017" y="2021046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105">
              <a:extLst>
                <a:ext uri="{FF2B5EF4-FFF2-40B4-BE49-F238E27FC236}">
                  <a16:creationId xmlns:a16="http://schemas.microsoft.com/office/drawing/2014/main" id="{EE215DA3-ED82-4F29-9835-DD3B5ADD4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39032" y="2023516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106">
              <a:extLst>
                <a:ext uri="{FF2B5EF4-FFF2-40B4-BE49-F238E27FC236}">
                  <a16:creationId xmlns:a16="http://schemas.microsoft.com/office/drawing/2014/main" id="{449C2B94-6D2C-466B-9091-18CA599565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3729" y="26124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32">
              <a:extLst>
                <a:ext uri="{FF2B5EF4-FFF2-40B4-BE49-F238E27FC236}">
                  <a16:creationId xmlns:a16="http://schemas.microsoft.com/office/drawing/2014/main" id="{9873A13E-F493-4022-9CDB-496767477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3710" y="3240972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33">
              <a:extLst>
                <a:ext uri="{FF2B5EF4-FFF2-40B4-BE49-F238E27FC236}">
                  <a16:creationId xmlns:a16="http://schemas.microsoft.com/office/drawing/2014/main" id="{631ED96D-0634-4E7F-BE08-A8ACAA0A6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623" y="433228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34">
              <a:extLst>
                <a:ext uri="{FF2B5EF4-FFF2-40B4-BE49-F238E27FC236}">
                  <a16:creationId xmlns:a16="http://schemas.microsoft.com/office/drawing/2014/main" id="{D43F1416-268F-487F-ABB4-1C62E6C68B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7553" y="5329606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35">
              <a:extLst>
                <a:ext uri="{FF2B5EF4-FFF2-40B4-BE49-F238E27FC236}">
                  <a16:creationId xmlns:a16="http://schemas.microsoft.com/office/drawing/2014/main" id="{E5E99890-1E26-4DDC-8F50-128C4875B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73205" y="4540510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36">
              <a:extLst>
                <a:ext uri="{FF2B5EF4-FFF2-40B4-BE49-F238E27FC236}">
                  <a16:creationId xmlns:a16="http://schemas.microsoft.com/office/drawing/2014/main" id="{21D3B3BA-A1D7-450E-B002-44DFDC68F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5991495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37">
              <a:extLst>
                <a:ext uri="{FF2B5EF4-FFF2-40B4-BE49-F238E27FC236}">
                  <a16:creationId xmlns:a16="http://schemas.microsoft.com/office/drawing/2014/main" id="{666093C3-5DCC-4A45-897C-F2C5CA94A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7108" y="3005032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38">
              <a:extLst>
                <a:ext uri="{FF2B5EF4-FFF2-40B4-BE49-F238E27FC236}">
                  <a16:creationId xmlns:a16="http://schemas.microsoft.com/office/drawing/2014/main" id="{E5879CC9-6134-4E28-8170-9DD4240CC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777" y="4845128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39">
              <a:extLst>
                <a:ext uri="{FF2B5EF4-FFF2-40B4-BE49-F238E27FC236}">
                  <a16:creationId xmlns:a16="http://schemas.microsoft.com/office/drawing/2014/main" id="{52B9234F-7351-4670-9340-3ABC48A30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6885" y="5086249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40">
              <a:extLst>
                <a:ext uri="{FF2B5EF4-FFF2-40B4-BE49-F238E27FC236}">
                  <a16:creationId xmlns:a16="http://schemas.microsoft.com/office/drawing/2014/main" id="{3F67C8B5-D925-449D-BCA7-7517305514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51849" y="2542950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41">
              <a:extLst>
                <a:ext uri="{FF2B5EF4-FFF2-40B4-BE49-F238E27FC236}">
                  <a16:creationId xmlns:a16="http://schemas.microsoft.com/office/drawing/2014/main" id="{71516E84-743F-4EE4-B466-909E55FCC9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45342" y="6223503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42">
              <a:extLst>
                <a:ext uri="{FF2B5EF4-FFF2-40B4-BE49-F238E27FC236}">
                  <a16:creationId xmlns:a16="http://schemas.microsoft.com/office/drawing/2014/main" id="{285EE84A-B305-47FC-9896-3EAAE94F6D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3510" y="5541519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44">
              <a:extLst>
                <a:ext uri="{FF2B5EF4-FFF2-40B4-BE49-F238E27FC236}">
                  <a16:creationId xmlns:a16="http://schemas.microsoft.com/office/drawing/2014/main" id="{52175DC6-FE35-414D-B1FC-53870E0F6B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37300" y="402564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45">
              <a:extLst>
                <a:ext uri="{FF2B5EF4-FFF2-40B4-BE49-F238E27FC236}">
                  <a16:creationId xmlns:a16="http://schemas.microsoft.com/office/drawing/2014/main" id="{ACD91DA3-CF45-4374-AEDA-5DA2E53EE4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5149" y="5781473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46">
              <a:extLst>
                <a:ext uri="{FF2B5EF4-FFF2-40B4-BE49-F238E27FC236}">
                  <a16:creationId xmlns:a16="http://schemas.microsoft.com/office/drawing/2014/main" id="{8AAA7A16-3076-4557-9DC3-297D83248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64208" y="2775569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47">
              <a:extLst>
                <a:ext uri="{FF2B5EF4-FFF2-40B4-BE49-F238E27FC236}">
                  <a16:creationId xmlns:a16="http://schemas.microsoft.com/office/drawing/2014/main" id="{62AFF181-4F3A-40CE-BC79-BD8D97E0C2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22353" y="3794520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48">
              <a:extLst>
                <a:ext uri="{FF2B5EF4-FFF2-40B4-BE49-F238E27FC236}">
                  <a16:creationId xmlns:a16="http://schemas.microsoft.com/office/drawing/2014/main" id="{E9EE8F9C-63EF-41F7-90AC-95F093366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17610" y="3561050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62">
              <a:extLst>
                <a:ext uri="{FF2B5EF4-FFF2-40B4-BE49-F238E27FC236}">
                  <a16:creationId xmlns:a16="http://schemas.microsoft.com/office/drawing/2014/main" id="{F99D5EE6-2CC4-4A54-9A07-4734713E7A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08042" y="28953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63">
              <a:extLst>
                <a:ext uri="{FF2B5EF4-FFF2-40B4-BE49-F238E27FC236}">
                  <a16:creationId xmlns:a16="http://schemas.microsoft.com/office/drawing/2014/main" id="{DC83D62C-4898-4734-893F-7FE7A2D706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9400" y="4033977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64">
              <a:extLst>
                <a:ext uri="{FF2B5EF4-FFF2-40B4-BE49-F238E27FC236}">
                  <a16:creationId xmlns:a16="http://schemas.microsoft.com/office/drawing/2014/main" id="{EFA4198B-E065-405F-84E4-B0220DCEF9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351" y="2627056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65">
              <a:extLst>
                <a:ext uri="{FF2B5EF4-FFF2-40B4-BE49-F238E27FC236}">
                  <a16:creationId xmlns:a16="http://schemas.microsoft.com/office/drawing/2014/main" id="{F6D1AC12-FB95-4593-BF80-DABEDD4E3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7982" y="3771071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66">
              <a:extLst>
                <a:ext uri="{FF2B5EF4-FFF2-40B4-BE49-F238E27FC236}">
                  <a16:creationId xmlns:a16="http://schemas.microsoft.com/office/drawing/2014/main" id="{9F41615F-3978-4890-992E-1D44D0D91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64" y="5317507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67">
              <a:extLst>
                <a:ext uri="{FF2B5EF4-FFF2-40B4-BE49-F238E27FC236}">
                  <a16:creationId xmlns:a16="http://schemas.microsoft.com/office/drawing/2014/main" id="{293C0AD6-F904-4337-8CAB-2FF649834B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5944" y="4533529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68">
              <a:extLst>
                <a:ext uri="{FF2B5EF4-FFF2-40B4-BE49-F238E27FC236}">
                  <a16:creationId xmlns:a16="http://schemas.microsoft.com/office/drawing/2014/main" id="{E68410D4-6ED4-4651-8543-78B0AB57A2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3332" y="3190789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69">
              <a:extLst>
                <a:ext uri="{FF2B5EF4-FFF2-40B4-BE49-F238E27FC236}">
                  <a16:creationId xmlns:a16="http://schemas.microsoft.com/office/drawing/2014/main" id="{BB356FF6-7153-4AE8-904C-8535363AA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62589" y="5599752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70">
              <a:extLst>
                <a:ext uri="{FF2B5EF4-FFF2-40B4-BE49-F238E27FC236}">
                  <a16:creationId xmlns:a16="http://schemas.microsoft.com/office/drawing/2014/main" id="{D9CD9700-C2DA-4CCD-8700-D763281E4C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802" y="6191496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71">
              <a:extLst>
                <a:ext uri="{FF2B5EF4-FFF2-40B4-BE49-F238E27FC236}">
                  <a16:creationId xmlns:a16="http://schemas.microsoft.com/office/drawing/2014/main" id="{6CC97770-31D6-46F7-9608-9D96AEF4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4132" y="507910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72">
              <a:extLst>
                <a:ext uri="{FF2B5EF4-FFF2-40B4-BE49-F238E27FC236}">
                  <a16:creationId xmlns:a16="http://schemas.microsoft.com/office/drawing/2014/main" id="{1F6A0344-12D8-457F-B2C4-BF6ABC3F97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0869" y="4852243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73">
              <a:extLst>
                <a:ext uri="{FF2B5EF4-FFF2-40B4-BE49-F238E27FC236}">
                  <a16:creationId xmlns:a16="http://schemas.microsoft.com/office/drawing/2014/main" id="{A659A3FC-205E-41C5-90D8-2909635C66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742" y="4352608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74">
              <a:extLst>
                <a:ext uri="{FF2B5EF4-FFF2-40B4-BE49-F238E27FC236}">
                  <a16:creationId xmlns:a16="http://schemas.microsoft.com/office/drawing/2014/main" id="{EF5898F8-F274-4A71-ABC2-9727884523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694" y="5932892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75">
              <a:extLst>
                <a:ext uri="{FF2B5EF4-FFF2-40B4-BE49-F238E27FC236}">
                  <a16:creationId xmlns:a16="http://schemas.microsoft.com/office/drawing/2014/main" id="{A337719B-635F-4455-A8E8-6983D9B3DE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38703" y="2387288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77">
              <a:extLst>
                <a:ext uri="{FF2B5EF4-FFF2-40B4-BE49-F238E27FC236}">
                  <a16:creationId xmlns:a16="http://schemas.microsoft.com/office/drawing/2014/main" id="{665D8F7B-6125-4923-82FD-4541506B6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3949" y="3551571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85">
              <a:extLst>
                <a:ext uri="{FF2B5EF4-FFF2-40B4-BE49-F238E27FC236}">
                  <a16:creationId xmlns:a16="http://schemas.microsoft.com/office/drawing/2014/main" id="{AEBBE398-C737-4798-92D3-68B6928A9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208" y="637939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87">
              <a:extLst>
                <a:ext uri="{FF2B5EF4-FFF2-40B4-BE49-F238E27FC236}">
                  <a16:creationId xmlns:a16="http://schemas.microsoft.com/office/drawing/2014/main" id="{F3116C15-246C-412A-B5A8-DC7E056EC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54699" y="6633625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88">
              <a:extLst>
                <a:ext uri="{FF2B5EF4-FFF2-40B4-BE49-F238E27FC236}">
                  <a16:creationId xmlns:a16="http://schemas.microsoft.com/office/drawing/2014/main" id="{F9FA8A4C-F799-47E7-85C8-4DA109A003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18248" y="5648840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89297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4" name="Rectangle 463">
            <a:extLst>
              <a:ext uri="{FF2B5EF4-FFF2-40B4-BE49-F238E27FC236}">
                <a16:creationId xmlns:a16="http://schemas.microsoft.com/office/drawing/2014/main" id="{DA27A5CA-8322-4584-B42A-F2691652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75660551-9FDE-4500-BEA5-DF82DC00D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58E37D5E-2F40-4CD5-A0F2-04001FB75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0652" y="883545"/>
            <a:ext cx="11121347" cy="510220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8365B4-EF13-1685-87E1-DCB55F2FE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1411" y="1133783"/>
            <a:ext cx="6229088" cy="1124142"/>
          </a:xfrm>
        </p:spPr>
        <p:txBody>
          <a:bodyPr>
            <a:normAutofit/>
          </a:bodyPr>
          <a:lstStyle/>
          <a:p>
            <a:r>
              <a:rPr lang="en-US" dirty="0"/>
              <a:t>9-12 Month Review</a:t>
            </a:r>
          </a:p>
        </p:txBody>
      </p:sp>
      <p:pic>
        <p:nvPicPr>
          <p:cNvPr id="385" name="Picture 384">
            <a:extLst>
              <a:ext uri="{FF2B5EF4-FFF2-40B4-BE49-F238E27FC236}">
                <a16:creationId xmlns:a16="http://schemas.microsoft.com/office/drawing/2014/main" id="{22671260-71A6-070F-B26B-3B095C727B2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333" r="30392" b="2"/>
          <a:stretch/>
        </p:blipFill>
        <p:spPr>
          <a:xfrm>
            <a:off x="1066799" y="887715"/>
            <a:ext cx="3657401" cy="51080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9AA2D-FBBA-B9CB-B71C-26C2028AA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1410" y="2374091"/>
            <a:ext cx="6229088" cy="354741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40000"/>
              </a:lnSpc>
            </a:pPr>
            <a:r>
              <a:rPr lang="en-US" sz="1700" dirty="0"/>
              <a:t>Between the age of 9-12 months there is a check to see if the baby is developing in a </a:t>
            </a:r>
            <a:r>
              <a:rPr lang="en-GB" sz="1700" dirty="0"/>
              <a:t>number</a:t>
            </a:r>
            <a:r>
              <a:rPr lang="en-US" sz="1700" dirty="0"/>
              <a:t> of areas.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 dirty="0"/>
              <a:t>The </a:t>
            </a:r>
            <a:r>
              <a:rPr lang="en-GB" sz="1700" dirty="0"/>
              <a:t>carer</a:t>
            </a:r>
            <a:r>
              <a:rPr lang="en-US" sz="1700" dirty="0"/>
              <a:t> will be given a questionnaire to fill in </a:t>
            </a:r>
            <a:r>
              <a:rPr lang="en-US" sz="1700" dirty="0">
                <a:ea typeface="+mn-lt"/>
                <a:cs typeface="+mn-lt"/>
              </a:rPr>
              <a:t>known as the "Ages and Stages Questionnaire"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 dirty="0">
                <a:ea typeface="+mn-lt"/>
                <a:cs typeface="+mn-lt"/>
              </a:rPr>
              <a:t>A </a:t>
            </a:r>
            <a:r>
              <a:rPr lang="en-GB" sz="1700" dirty="0">
                <a:ea typeface="+mn-lt"/>
                <a:cs typeface="+mn-lt"/>
              </a:rPr>
              <a:t>carer</a:t>
            </a:r>
            <a:r>
              <a:rPr lang="en-US" sz="1700" dirty="0">
                <a:ea typeface="+mn-lt"/>
                <a:cs typeface="+mn-lt"/>
              </a:rPr>
              <a:t> can try out some of the activities covered in the questionnaire with the baby at home, where he or she is comfortable and familiar.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 dirty="0">
                <a:ea typeface="+mn-lt"/>
                <a:cs typeface="+mn-lt"/>
              </a:rPr>
              <a:t>Pull from a seated position to standing, cruising around while holding on to the furniture,  finding hidden objects, picking things up and more.</a:t>
            </a:r>
            <a:endParaRPr lang="en-US" sz="1700" dirty="0"/>
          </a:p>
        </p:txBody>
      </p:sp>
      <p:grpSp>
        <p:nvGrpSpPr>
          <p:cNvPr id="470" name="Group 469">
            <a:extLst>
              <a:ext uri="{FF2B5EF4-FFF2-40B4-BE49-F238E27FC236}">
                <a16:creationId xmlns:a16="http://schemas.microsoft.com/office/drawing/2014/main" id="{393D07FD-8A77-486D-A79A-92CAD7BBA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41675" y="-37765"/>
            <a:ext cx="1800806" cy="6890619"/>
            <a:chOff x="9641675" y="-37765"/>
            <a:chExt cx="1800806" cy="6890619"/>
          </a:xfrm>
        </p:grpSpPr>
        <p:sp>
          <p:nvSpPr>
            <p:cNvPr id="471" name="Freeform 53">
              <a:extLst>
                <a:ext uri="{FF2B5EF4-FFF2-40B4-BE49-F238E27FC236}">
                  <a16:creationId xmlns:a16="http://schemas.microsoft.com/office/drawing/2014/main" id="{36B184DD-523D-4294-AF51-AA45922CE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55835" y="6746900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2" name="Freeform 78">
              <a:extLst>
                <a:ext uri="{FF2B5EF4-FFF2-40B4-BE49-F238E27FC236}">
                  <a16:creationId xmlns:a16="http://schemas.microsoft.com/office/drawing/2014/main" id="{6E393635-9ABA-4EE9-8984-D5B554D94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0949" y="622188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3" name="Freeform 79">
              <a:extLst>
                <a:ext uri="{FF2B5EF4-FFF2-40B4-BE49-F238E27FC236}">
                  <a16:creationId xmlns:a16="http://schemas.microsoft.com/office/drawing/2014/main" id="{2A5EAEA1-79EC-462F-A08B-6139634F7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321" y="645292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4" name="Freeform 80">
              <a:extLst>
                <a:ext uri="{FF2B5EF4-FFF2-40B4-BE49-F238E27FC236}">
                  <a16:creationId xmlns:a16="http://schemas.microsoft.com/office/drawing/2014/main" id="{1D2E5290-45AD-48B0-B9A0-7AE0A908BF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7980" y="669072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5" name="Freeform 84">
              <a:extLst>
                <a:ext uri="{FF2B5EF4-FFF2-40B4-BE49-F238E27FC236}">
                  <a16:creationId xmlns:a16="http://schemas.microsoft.com/office/drawing/2014/main" id="{E13C4831-440C-418E-9302-DDD9BFE38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2439" y="601729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6" name="Freeform 106">
              <a:extLst>
                <a:ext uri="{FF2B5EF4-FFF2-40B4-BE49-F238E27FC236}">
                  <a16:creationId xmlns:a16="http://schemas.microsoft.com/office/drawing/2014/main" id="{42B526D9-7E5C-4A67-9B1C-9E92092EAF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107" y="6107832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7" name="Freeform 108">
              <a:extLst>
                <a:ext uri="{FF2B5EF4-FFF2-40B4-BE49-F238E27FC236}">
                  <a16:creationId xmlns:a16="http://schemas.microsoft.com/office/drawing/2014/main" id="{DFA07926-5610-463F-BB98-6659FBA4C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3264" y="671706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8" name="Freeform 112">
              <a:extLst>
                <a:ext uri="{FF2B5EF4-FFF2-40B4-BE49-F238E27FC236}">
                  <a16:creationId xmlns:a16="http://schemas.microsoft.com/office/drawing/2014/main" id="{0CC3E394-72A8-46B8-B333-9A4801153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6533" y="6369083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79" name="Freeform 130">
              <a:extLst>
                <a:ext uri="{FF2B5EF4-FFF2-40B4-BE49-F238E27FC236}">
                  <a16:creationId xmlns:a16="http://schemas.microsoft.com/office/drawing/2014/main" id="{C2F2B81F-CCBD-4D75-A268-529C27BEB4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0908" y="6021285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0" name="Freeform 131">
              <a:extLst>
                <a:ext uri="{FF2B5EF4-FFF2-40B4-BE49-F238E27FC236}">
                  <a16:creationId xmlns:a16="http://schemas.microsoft.com/office/drawing/2014/main" id="{248273A6-4595-4B49-870D-93184B2BC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804582" y="6516876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1" name="Freeform 135">
              <a:extLst>
                <a:ext uri="{FF2B5EF4-FFF2-40B4-BE49-F238E27FC236}">
                  <a16:creationId xmlns:a16="http://schemas.microsoft.com/office/drawing/2014/main" id="{613F679C-C6B7-45E2-AB85-06F11D016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91921" y="6287218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2" name="Freeform 141">
              <a:extLst>
                <a:ext uri="{FF2B5EF4-FFF2-40B4-BE49-F238E27FC236}">
                  <a16:creationId xmlns:a16="http://schemas.microsoft.com/office/drawing/2014/main" id="{AD733645-CE3B-4C6D-98E4-1C01A1C3F8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65631" y="664316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3" name="Freeform 15">
              <a:extLst>
                <a:ext uri="{FF2B5EF4-FFF2-40B4-BE49-F238E27FC236}">
                  <a16:creationId xmlns:a16="http://schemas.microsoft.com/office/drawing/2014/main" id="{CC6A862F-C126-4979-9572-943E0EFA1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601364" y="6340249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4" name="Freeform 18">
              <a:extLst>
                <a:ext uri="{FF2B5EF4-FFF2-40B4-BE49-F238E27FC236}">
                  <a16:creationId xmlns:a16="http://schemas.microsoft.com/office/drawing/2014/main" id="{D810D816-815F-4A09-A3E5-451D74A23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80957" y="607107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5" name="Freeform 22">
              <a:extLst>
                <a:ext uri="{FF2B5EF4-FFF2-40B4-BE49-F238E27FC236}">
                  <a16:creationId xmlns:a16="http://schemas.microsoft.com/office/drawing/2014/main" id="{297ABCD3-B369-4690-81A8-2627F24E4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84238" y="6727753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6" name="Freeform 23">
              <a:extLst>
                <a:ext uri="{FF2B5EF4-FFF2-40B4-BE49-F238E27FC236}">
                  <a16:creationId xmlns:a16="http://schemas.microsoft.com/office/drawing/2014/main" id="{A2F71286-5332-4172-A372-755A472F3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62485" y="658521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7" name="Freeform 43">
              <a:extLst>
                <a:ext uri="{FF2B5EF4-FFF2-40B4-BE49-F238E27FC236}">
                  <a16:creationId xmlns:a16="http://schemas.microsoft.com/office/drawing/2014/main" id="{B5108B37-F44A-47A4-A995-524197C47E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316511" y="6540401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8" name="Freeform 51">
              <a:extLst>
                <a:ext uri="{FF2B5EF4-FFF2-40B4-BE49-F238E27FC236}">
                  <a16:creationId xmlns:a16="http://schemas.microsoft.com/office/drawing/2014/main" id="{B4CEC1A4-E49B-426A-A335-FBB8D54341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89480" y="6694817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89" name="Freeform 52">
              <a:extLst>
                <a:ext uri="{FF2B5EF4-FFF2-40B4-BE49-F238E27FC236}">
                  <a16:creationId xmlns:a16="http://schemas.microsoft.com/office/drawing/2014/main" id="{FCF406CD-6197-4FC8-A53E-E4AE9A2C4E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86485" y="6130386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0" name="Freeform 54">
              <a:extLst>
                <a:ext uri="{FF2B5EF4-FFF2-40B4-BE49-F238E27FC236}">
                  <a16:creationId xmlns:a16="http://schemas.microsoft.com/office/drawing/2014/main" id="{A877D66C-F031-4FD3-A679-013BBD597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63413" y="6294014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1" name="Freeform 59">
              <a:extLst>
                <a:ext uri="{FF2B5EF4-FFF2-40B4-BE49-F238E27FC236}">
                  <a16:creationId xmlns:a16="http://schemas.microsoft.com/office/drawing/2014/main" id="{841FF123-0600-4ED0-B72B-1704ED183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3431" y="6554286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2" name="Freeform 78">
              <a:extLst>
                <a:ext uri="{FF2B5EF4-FFF2-40B4-BE49-F238E27FC236}">
                  <a16:creationId xmlns:a16="http://schemas.microsoft.com/office/drawing/2014/main" id="{204EE8DB-CB6A-4043-8892-547496A838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23791" y="6448637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3" name="Freeform 79">
              <a:extLst>
                <a:ext uri="{FF2B5EF4-FFF2-40B4-BE49-F238E27FC236}">
                  <a16:creationId xmlns:a16="http://schemas.microsoft.com/office/drawing/2014/main" id="{D41334E9-5983-47FA-8F3F-E023DE88C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36163" y="6679682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4" name="Freeform 84">
              <a:extLst>
                <a:ext uri="{FF2B5EF4-FFF2-40B4-BE49-F238E27FC236}">
                  <a16:creationId xmlns:a16="http://schemas.microsoft.com/office/drawing/2014/main" id="{6FA6CD72-6404-4323-BFB5-E3C38E38E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05281" y="6244051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5" name="Freeform 86">
              <a:extLst>
                <a:ext uri="{FF2B5EF4-FFF2-40B4-BE49-F238E27FC236}">
                  <a16:creationId xmlns:a16="http://schemas.microsoft.com/office/drawing/2014/main" id="{8A621A24-4735-44CF-99C1-BC39C2B719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015429" y="599307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6" name="Freeform 106">
              <a:extLst>
                <a:ext uri="{FF2B5EF4-FFF2-40B4-BE49-F238E27FC236}">
                  <a16:creationId xmlns:a16="http://schemas.microsoft.com/office/drawing/2014/main" id="{C55F2697-EFEC-4C5E-9D88-7F77747352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50540" y="6364846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7" name="Freeform 110">
              <a:extLst>
                <a:ext uri="{FF2B5EF4-FFF2-40B4-BE49-F238E27FC236}">
                  <a16:creationId xmlns:a16="http://schemas.microsoft.com/office/drawing/2014/main" id="{3E74E34E-E8B2-43CF-A574-E562761D27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41854" y="6032921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8" name="Freeform 112">
              <a:extLst>
                <a:ext uri="{FF2B5EF4-FFF2-40B4-BE49-F238E27FC236}">
                  <a16:creationId xmlns:a16="http://schemas.microsoft.com/office/drawing/2014/main" id="{4FCC862A-0E3B-42C2-9B61-40EE412F2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799759" y="656660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99" name="Freeform 78">
              <a:extLst>
                <a:ext uri="{FF2B5EF4-FFF2-40B4-BE49-F238E27FC236}">
                  <a16:creationId xmlns:a16="http://schemas.microsoft.com/office/drawing/2014/main" id="{3F715015-E0A6-4A26-9FD6-8150DDF1C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1278" y="306896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0" name="Freeform 79">
              <a:extLst>
                <a:ext uri="{FF2B5EF4-FFF2-40B4-BE49-F238E27FC236}">
                  <a16:creationId xmlns:a16="http://schemas.microsoft.com/office/drawing/2014/main" id="{0EE0F506-CF28-4919-843E-96C438CCDB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3650" y="537941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1" name="Freeform 80">
              <a:extLst>
                <a:ext uri="{FF2B5EF4-FFF2-40B4-BE49-F238E27FC236}">
                  <a16:creationId xmlns:a16="http://schemas.microsoft.com/office/drawing/2014/main" id="{ABF621B4-0B01-43A4-A7D1-413915B3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8309" y="751829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2" name="Freeform 84">
              <a:extLst>
                <a:ext uri="{FF2B5EF4-FFF2-40B4-BE49-F238E27FC236}">
                  <a16:creationId xmlns:a16="http://schemas.microsoft.com/office/drawing/2014/main" id="{11CEF3FD-9334-449D-9A0D-A87415834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62768" y="102310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3" name="Freeform 106">
              <a:extLst>
                <a:ext uri="{FF2B5EF4-FFF2-40B4-BE49-F238E27FC236}">
                  <a16:creationId xmlns:a16="http://schemas.microsoft.com/office/drawing/2014/main" id="{9FB3FAF8-148B-46ED-9715-58CFE79023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84532" y="216751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4" name="Freeform 108">
              <a:extLst>
                <a:ext uri="{FF2B5EF4-FFF2-40B4-BE49-F238E27FC236}">
                  <a16:creationId xmlns:a16="http://schemas.microsoft.com/office/drawing/2014/main" id="{410E3435-0683-4EF2-9185-B5CADDD60F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9403" y="70037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5" name="Freeform 110">
              <a:extLst>
                <a:ext uri="{FF2B5EF4-FFF2-40B4-BE49-F238E27FC236}">
                  <a16:creationId xmlns:a16="http://schemas.microsoft.com/office/drawing/2014/main" id="{FC146718-F493-4688-93D1-D3C4DBB663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62256" y="-3108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6" name="Freeform 112">
              <a:extLst>
                <a:ext uri="{FF2B5EF4-FFF2-40B4-BE49-F238E27FC236}">
                  <a16:creationId xmlns:a16="http://schemas.microsoft.com/office/drawing/2014/main" id="{1C18D603-D7E6-4574-B11F-2C2462E3C7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72958" y="49593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7" name="Freeform 130">
              <a:extLst>
                <a:ext uri="{FF2B5EF4-FFF2-40B4-BE49-F238E27FC236}">
                  <a16:creationId xmlns:a16="http://schemas.microsoft.com/office/drawing/2014/main" id="{39BAC9E3-0ED4-4E15-9E08-A51F84874F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17189" y="88736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8" name="Freeform 131">
              <a:extLst>
                <a:ext uri="{FF2B5EF4-FFF2-40B4-BE49-F238E27FC236}">
                  <a16:creationId xmlns:a16="http://schemas.microsoft.com/office/drawing/2014/main" id="{731CC313-61BB-44C9-9BE8-6CFF0F2B0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31007" y="643723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09" name="Freeform 135">
              <a:extLst>
                <a:ext uri="{FF2B5EF4-FFF2-40B4-BE49-F238E27FC236}">
                  <a16:creationId xmlns:a16="http://schemas.microsoft.com/office/drawing/2014/main" id="{55944B1A-48F3-4273-A87D-B12B35F8E1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18346" y="414065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0" name="Freeform 10">
              <a:extLst>
                <a:ext uri="{FF2B5EF4-FFF2-40B4-BE49-F238E27FC236}">
                  <a16:creationId xmlns:a16="http://schemas.microsoft.com/office/drawing/2014/main" id="{2C030015-13DB-4AAA-B2C5-0DB11B17B6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3754" y="2767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1" name="Freeform 15">
              <a:extLst>
                <a:ext uri="{FF2B5EF4-FFF2-40B4-BE49-F238E27FC236}">
                  <a16:creationId xmlns:a16="http://schemas.microsoft.com/office/drawing/2014/main" id="{4CCDA4CA-802B-4060-84E8-3A5BCC2535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7684" y="54187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18">
              <a:extLst>
                <a:ext uri="{FF2B5EF4-FFF2-40B4-BE49-F238E27FC236}">
                  <a16:creationId xmlns:a16="http://schemas.microsoft.com/office/drawing/2014/main" id="{4AFB2596-28AD-4968-AC8C-0C89D5F830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11098" y="28512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22">
              <a:extLst>
                <a:ext uri="{FF2B5EF4-FFF2-40B4-BE49-F238E27FC236}">
                  <a16:creationId xmlns:a16="http://schemas.microsoft.com/office/drawing/2014/main" id="{2877C19B-C85A-43A8-9D22-E3555757E6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8419" y="17433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23">
              <a:extLst>
                <a:ext uri="{FF2B5EF4-FFF2-40B4-BE49-F238E27FC236}">
                  <a16:creationId xmlns:a16="http://schemas.microsoft.com/office/drawing/2014/main" id="{86BB8A06-3A72-4664-906D-A764FD3C89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468805" y="78683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30">
              <a:extLst>
                <a:ext uri="{FF2B5EF4-FFF2-40B4-BE49-F238E27FC236}">
                  <a16:creationId xmlns:a16="http://schemas.microsoft.com/office/drawing/2014/main" id="{13A6CBDF-A71E-4C76-90F5-F93EC0472A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508839" y="102815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43">
              <a:extLst>
                <a:ext uri="{FF2B5EF4-FFF2-40B4-BE49-F238E27FC236}">
                  <a16:creationId xmlns:a16="http://schemas.microsoft.com/office/drawing/2014/main" id="{CDDE2395-D4D4-4B16-998E-BA13687949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2831" y="736046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51">
              <a:extLst>
                <a:ext uri="{FF2B5EF4-FFF2-40B4-BE49-F238E27FC236}">
                  <a16:creationId xmlns:a16="http://schemas.microsoft.com/office/drawing/2014/main" id="{20EB19B9-57B7-4434-BB0A-07330B446C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744710" y="781683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4" name="Freeform 52">
              <a:extLst>
                <a:ext uri="{FF2B5EF4-FFF2-40B4-BE49-F238E27FC236}">
                  <a16:creationId xmlns:a16="http://schemas.microsoft.com/office/drawing/2014/main" id="{0C4C9822-221D-4DFD-A8F0-88BDB960D5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8441" y="302042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36" name="Freeform 54">
              <a:extLst>
                <a:ext uri="{FF2B5EF4-FFF2-40B4-BE49-F238E27FC236}">
                  <a16:creationId xmlns:a16="http://schemas.microsoft.com/office/drawing/2014/main" id="{75210329-C983-4B1D-8573-5EB689CF4C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169733" y="489659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2" name="Freeform 59">
              <a:extLst>
                <a:ext uri="{FF2B5EF4-FFF2-40B4-BE49-F238E27FC236}">
                  <a16:creationId xmlns:a16="http://schemas.microsoft.com/office/drawing/2014/main" id="{12078099-9836-4B34-B3F8-123577D27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221688" y="107205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3" name="Freeform 78">
              <a:extLst>
                <a:ext uri="{FF2B5EF4-FFF2-40B4-BE49-F238E27FC236}">
                  <a16:creationId xmlns:a16="http://schemas.microsoft.com/office/drawing/2014/main" id="{DDC4164A-CF54-4258-93D9-E2985D8373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30111" y="596474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4" name="Freeform 79">
              <a:extLst>
                <a:ext uri="{FF2B5EF4-FFF2-40B4-BE49-F238E27FC236}">
                  <a16:creationId xmlns:a16="http://schemas.microsoft.com/office/drawing/2014/main" id="{5757C01C-EDE3-4DA2-A988-C56F9267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41712" y="80244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" name="Freeform 84">
              <a:extLst>
                <a:ext uri="{FF2B5EF4-FFF2-40B4-BE49-F238E27FC236}">
                  <a16:creationId xmlns:a16="http://schemas.microsoft.com/office/drawing/2014/main" id="{3DFE3A5E-CE1B-44A3-90D9-F7ECC6F864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11601" y="391888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" name="Freeform 86">
              <a:extLst>
                <a:ext uri="{FF2B5EF4-FFF2-40B4-BE49-F238E27FC236}">
                  <a16:creationId xmlns:a16="http://schemas.microsoft.com/office/drawing/2014/main" id="{96392746-AF8E-4EC4-ABD1-04C4AB9DE1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921570" y="21975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" name="Freeform 106">
              <a:extLst>
                <a:ext uri="{FF2B5EF4-FFF2-40B4-BE49-F238E27FC236}">
                  <a16:creationId xmlns:a16="http://schemas.microsoft.com/office/drawing/2014/main" id="{63B0352C-E450-4B7D-826D-25B95A158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57269" y="464497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" name="Freeform 110">
              <a:extLst>
                <a:ext uri="{FF2B5EF4-FFF2-40B4-BE49-F238E27FC236}">
                  <a16:creationId xmlns:a16="http://schemas.microsoft.com/office/drawing/2014/main" id="{291D0AEA-30E5-47FC-9CBD-F59E92418A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34993" y="216663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" name="Freeform 112">
              <a:extLst>
                <a:ext uri="{FF2B5EF4-FFF2-40B4-BE49-F238E27FC236}">
                  <a16:creationId xmlns:a16="http://schemas.microsoft.com/office/drawing/2014/main" id="{5D3E4E8D-958E-4303-B0DC-F363C1256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5695" y="707816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" name="Freeform 8">
              <a:extLst>
                <a:ext uri="{FF2B5EF4-FFF2-40B4-BE49-F238E27FC236}">
                  <a16:creationId xmlns:a16="http://schemas.microsoft.com/office/drawing/2014/main" id="{D496ABB3-10B3-42C9-B3B5-8AE46C11A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9647385" y="32511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9446838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0" name="Rectangle 509">
            <a:extLst>
              <a:ext uri="{FF2B5EF4-FFF2-40B4-BE49-F238E27FC236}">
                <a16:creationId xmlns:a16="http://schemas.microsoft.com/office/drawing/2014/main" id="{95697D25-3D98-4690-9E3D-C65732E5D8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4" name="Rectangle 383">
            <a:extLst>
              <a:ext uri="{FF2B5EF4-FFF2-40B4-BE49-F238E27FC236}">
                <a16:creationId xmlns:a16="http://schemas.microsoft.com/office/drawing/2014/main" id="{56C634FA-4936-4EA7-9BFB-F34843C0F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283"/>
            <a:ext cx="12192000" cy="1864094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20CFB-32DA-3416-CF98-35CABC848D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812" y="2371813"/>
            <a:ext cx="5490994" cy="328017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 dirty="0">
                <a:ea typeface="+mn-lt"/>
                <a:cs typeface="+mn-lt"/>
              </a:rPr>
              <a:t>In this role, a professional uses their psychology knowledge to identify needs and determine risks. </a:t>
            </a:r>
          </a:p>
          <a:p>
            <a:pPr>
              <a:lnSpc>
                <a:spcPct val="140000"/>
              </a:lnSpc>
              <a:buClr>
                <a:srgbClr val="C3B2A7"/>
              </a:buClr>
            </a:pPr>
            <a:r>
              <a:rPr lang="en-US" sz="1700" dirty="0">
                <a:ea typeface="+mn-lt"/>
                <a:cs typeface="+mn-lt"/>
              </a:rPr>
              <a:t>As a health professional, you will evaluate children's needs for growth and development by providing health reviews, including the two-year health review and getting them ready for school.</a:t>
            </a:r>
            <a:endParaRPr lang="en-US" sz="1700" dirty="0"/>
          </a:p>
          <a:p>
            <a:pPr marL="0" indent="0">
              <a:lnSpc>
                <a:spcPct val="140000"/>
              </a:lnSpc>
              <a:buNone/>
            </a:pPr>
            <a:endParaRPr lang="en-US" sz="1700"/>
          </a:p>
        </p:txBody>
      </p:sp>
      <p:pic>
        <p:nvPicPr>
          <p:cNvPr id="6" name="Picture 6" descr="A picture containing person, scene, child, room&#10;&#10;Description automatically generated">
            <a:extLst>
              <a:ext uri="{FF2B5EF4-FFF2-40B4-BE49-F238E27FC236}">
                <a16:creationId xmlns:a16="http://schemas.microsoft.com/office/drawing/2014/main" id="{38725D4E-9379-7279-575D-6B5804259B1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346" b="3"/>
          <a:stretch/>
        </p:blipFill>
        <p:spPr>
          <a:xfrm>
            <a:off x="7094798" y="2498437"/>
            <a:ext cx="4405798" cy="3225728"/>
          </a:xfrm>
          <a:prstGeom prst="rect">
            <a:avLst/>
          </a:prstGeom>
        </p:spPr>
      </p:pic>
      <p:grpSp>
        <p:nvGrpSpPr>
          <p:cNvPr id="513" name="Group 512">
            <a:extLst>
              <a:ext uri="{FF2B5EF4-FFF2-40B4-BE49-F238E27FC236}">
                <a16:creationId xmlns:a16="http://schemas.microsoft.com/office/drawing/2014/main" id="{A9A3B735-54E2-4D95-A245-5BA856818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951" y="5916267"/>
            <a:ext cx="12062645" cy="539682"/>
            <a:chOff x="50951" y="5916267"/>
            <a:chExt cx="12062645" cy="539682"/>
          </a:xfrm>
        </p:grpSpPr>
        <p:sp>
          <p:nvSpPr>
            <p:cNvPr id="514" name="Freeform 6">
              <a:extLst>
                <a:ext uri="{FF2B5EF4-FFF2-40B4-BE49-F238E27FC236}">
                  <a16:creationId xmlns:a16="http://schemas.microsoft.com/office/drawing/2014/main" id="{0AA7D8B6-D845-468C-AEEA-041E24C00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74587" y="6001132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5" name="Freeform 22">
              <a:extLst>
                <a:ext uri="{FF2B5EF4-FFF2-40B4-BE49-F238E27FC236}">
                  <a16:creationId xmlns:a16="http://schemas.microsoft.com/office/drawing/2014/main" id="{11769E07-4D97-44F0-925C-A14602491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9334" y="5964936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6" name="Freeform 27">
              <a:extLst>
                <a:ext uri="{FF2B5EF4-FFF2-40B4-BE49-F238E27FC236}">
                  <a16:creationId xmlns:a16="http://schemas.microsoft.com/office/drawing/2014/main" id="{E4A2189D-5B4E-42D2-B6E0-2A2CFBDA11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59830" y="6286449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7" name="Freeform 79">
              <a:extLst>
                <a:ext uri="{FF2B5EF4-FFF2-40B4-BE49-F238E27FC236}">
                  <a16:creationId xmlns:a16="http://schemas.microsoft.com/office/drawing/2014/main" id="{66FD54A5-B674-4D17-A65B-944971C786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9871" y="6206364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8" name="Freeform 80">
              <a:extLst>
                <a:ext uri="{FF2B5EF4-FFF2-40B4-BE49-F238E27FC236}">
                  <a16:creationId xmlns:a16="http://schemas.microsoft.com/office/drawing/2014/main" id="{B54F4C78-F4CD-4D0F-B253-88D228F6A7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3557" y="5938924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19" name="Freeform 81">
              <a:extLst>
                <a:ext uri="{FF2B5EF4-FFF2-40B4-BE49-F238E27FC236}">
                  <a16:creationId xmlns:a16="http://schemas.microsoft.com/office/drawing/2014/main" id="{FFFF9C25-70A8-42C2-A7DE-574D066DF5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64487" y="5925243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0" name="Freeform 82">
              <a:extLst>
                <a:ext uri="{FF2B5EF4-FFF2-40B4-BE49-F238E27FC236}">
                  <a16:creationId xmlns:a16="http://schemas.microsoft.com/office/drawing/2014/main" id="{E98277E5-59FD-41F1-82B6-91AE3F11CC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37629" y="5934219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1" name="Freeform 83">
              <a:extLst>
                <a:ext uri="{FF2B5EF4-FFF2-40B4-BE49-F238E27FC236}">
                  <a16:creationId xmlns:a16="http://schemas.microsoft.com/office/drawing/2014/main" id="{14EBCE55-C6D3-4D3C-9F20-C4BD18A1C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5577" y="5916267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2" name="Freeform 89">
              <a:extLst>
                <a:ext uri="{FF2B5EF4-FFF2-40B4-BE49-F238E27FC236}">
                  <a16:creationId xmlns:a16="http://schemas.microsoft.com/office/drawing/2014/main" id="{5D5866ED-D858-4C92-BA1D-48FAF7833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839" y="5933571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3" name="Freeform 90">
              <a:extLst>
                <a:ext uri="{FF2B5EF4-FFF2-40B4-BE49-F238E27FC236}">
                  <a16:creationId xmlns:a16="http://schemas.microsoft.com/office/drawing/2014/main" id="{E87100F3-948D-4243-84CB-29EF2A39B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66124" y="600113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4" name="Freeform 105">
              <a:extLst>
                <a:ext uri="{FF2B5EF4-FFF2-40B4-BE49-F238E27FC236}">
                  <a16:creationId xmlns:a16="http://schemas.microsoft.com/office/drawing/2014/main" id="{D6649540-9040-4EEE-A0C4-572615E2A8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7089" y="6176579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5" name="Freeform 107">
              <a:extLst>
                <a:ext uri="{FF2B5EF4-FFF2-40B4-BE49-F238E27FC236}">
                  <a16:creationId xmlns:a16="http://schemas.microsoft.com/office/drawing/2014/main" id="{3A896369-1B66-4309-8586-65CA1CD103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571801" y="620024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6" name="Freeform 108">
              <a:extLst>
                <a:ext uri="{FF2B5EF4-FFF2-40B4-BE49-F238E27FC236}">
                  <a16:creationId xmlns:a16="http://schemas.microsoft.com/office/drawing/2014/main" id="{496CEF3A-A9D0-4437-A1DB-411327542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3527" y="6200243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7" name="Freeform 109">
              <a:extLst>
                <a:ext uri="{FF2B5EF4-FFF2-40B4-BE49-F238E27FC236}">
                  <a16:creationId xmlns:a16="http://schemas.microsoft.com/office/drawing/2014/main" id="{34CCF3A1-3274-4DB2-B7EF-219D0A5C87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4654" y="6203509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8" name="Freeform 111">
              <a:extLst>
                <a:ext uri="{FF2B5EF4-FFF2-40B4-BE49-F238E27FC236}">
                  <a16:creationId xmlns:a16="http://schemas.microsoft.com/office/drawing/2014/main" id="{9A605FE2-6A58-494D-927A-B82AEC8915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5893" y="621574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29" name="Freeform 112">
              <a:extLst>
                <a:ext uri="{FF2B5EF4-FFF2-40B4-BE49-F238E27FC236}">
                  <a16:creationId xmlns:a16="http://schemas.microsoft.com/office/drawing/2014/main" id="{E1B36634-086A-4A82-8CAF-8110ECE649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5065" y="5966194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0" name="Freeform 122">
              <a:extLst>
                <a:ext uri="{FF2B5EF4-FFF2-40B4-BE49-F238E27FC236}">
                  <a16:creationId xmlns:a16="http://schemas.microsoft.com/office/drawing/2014/main" id="{543B9DA6-0A96-4903-B621-240744036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05488" y="6316001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1" name="Freeform 62">
              <a:extLst>
                <a:ext uri="{FF2B5EF4-FFF2-40B4-BE49-F238E27FC236}">
                  <a16:creationId xmlns:a16="http://schemas.microsoft.com/office/drawing/2014/main" id="{42763548-E8B0-4544-84B5-7B889ED77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299497" y="5951064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2" name="Freeform 63">
              <a:extLst>
                <a:ext uri="{FF2B5EF4-FFF2-40B4-BE49-F238E27FC236}">
                  <a16:creationId xmlns:a16="http://schemas.microsoft.com/office/drawing/2014/main" id="{1A45674C-6A86-4F7E-AE7E-6E5B851EAA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10552" y="597271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3" name="Freeform 64">
              <a:extLst>
                <a:ext uri="{FF2B5EF4-FFF2-40B4-BE49-F238E27FC236}">
                  <a16:creationId xmlns:a16="http://schemas.microsoft.com/office/drawing/2014/main" id="{242E34B3-4E6E-4B6D-BBF4-4ECFB6D2E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50483" y="596575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4" name="Freeform 65">
              <a:extLst>
                <a:ext uri="{FF2B5EF4-FFF2-40B4-BE49-F238E27FC236}">
                  <a16:creationId xmlns:a16="http://schemas.microsoft.com/office/drawing/2014/main" id="{8F84DCA9-8C6F-4F39-8103-2B8FA8EE39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91864" y="5983705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5" name="Freeform 66">
              <a:extLst>
                <a:ext uri="{FF2B5EF4-FFF2-40B4-BE49-F238E27FC236}">
                  <a16:creationId xmlns:a16="http://schemas.microsoft.com/office/drawing/2014/main" id="{54980C00-FBE5-4175-B3B9-6087A03AE2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49748" y="5974729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6" name="Freeform 67">
              <a:extLst>
                <a:ext uri="{FF2B5EF4-FFF2-40B4-BE49-F238E27FC236}">
                  <a16:creationId xmlns:a16="http://schemas.microsoft.com/office/drawing/2014/main" id="{056A1AA1-39CA-4F27-90E5-6C61700B80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955742" y="5977993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7" name="Freeform 68">
              <a:extLst>
                <a:ext uri="{FF2B5EF4-FFF2-40B4-BE49-F238E27FC236}">
                  <a16:creationId xmlns:a16="http://schemas.microsoft.com/office/drawing/2014/main" id="{FBAB5483-5590-4051-98D4-6AE210CF25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37125" y="596901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8" name="Freeform 69">
              <a:extLst>
                <a:ext uri="{FF2B5EF4-FFF2-40B4-BE49-F238E27FC236}">
                  <a16:creationId xmlns:a16="http://schemas.microsoft.com/office/drawing/2014/main" id="{66DCC39E-7F5C-4041-BDE1-D661699B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25347" y="598125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39" name="Freeform 70">
              <a:extLst>
                <a:ext uri="{FF2B5EF4-FFF2-40B4-BE49-F238E27FC236}">
                  <a16:creationId xmlns:a16="http://schemas.microsoft.com/office/drawing/2014/main" id="{FAD30A9E-4601-4025-9567-23015EF0F6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05784" y="6041644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0" name="Freeform 71">
              <a:extLst>
                <a:ext uri="{FF2B5EF4-FFF2-40B4-BE49-F238E27FC236}">
                  <a16:creationId xmlns:a16="http://schemas.microsoft.com/office/drawing/2014/main" id="{BD8A0A08-4CB0-45A8-A312-F69FED6A4D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500734" y="598696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1" name="Freeform 72">
              <a:extLst>
                <a:ext uri="{FF2B5EF4-FFF2-40B4-BE49-F238E27FC236}">
                  <a16:creationId xmlns:a16="http://schemas.microsoft.com/office/drawing/2014/main" id="{D56B6120-B694-4D67-AE19-BFD713EAE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273875" y="5990232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2" name="Freeform 73">
              <a:extLst>
                <a:ext uri="{FF2B5EF4-FFF2-40B4-BE49-F238E27FC236}">
                  <a16:creationId xmlns:a16="http://schemas.microsoft.com/office/drawing/2014/main" id="{5FC2F0B0-76D3-4103-A460-73572B5DC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75850" y="5993497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3" name="Freeform 74">
              <a:extLst>
                <a:ext uri="{FF2B5EF4-FFF2-40B4-BE49-F238E27FC236}">
                  <a16:creationId xmlns:a16="http://schemas.microsoft.com/office/drawing/2014/main" id="{9F31AF69-9EF8-4598-AC0D-40824CAEDE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66519" y="599921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4" name="Freeform 75">
              <a:extLst>
                <a:ext uri="{FF2B5EF4-FFF2-40B4-BE49-F238E27FC236}">
                  <a16:creationId xmlns:a16="http://schemas.microsoft.com/office/drawing/2014/main" id="{BABFA31C-08A2-4A84-BC24-57620041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4129" y="5929847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5" name="Freeform 77">
              <a:extLst>
                <a:ext uri="{FF2B5EF4-FFF2-40B4-BE49-F238E27FC236}">
                  <a16:creationId xmlns:a16="http://schemas.microsoft.com/office/drawing/2014/main" id="{2E14A454-CFDC-469D-AAC8-0AECD34369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5260" y="6014713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6" name="Freeform 85">
              <a:extLst>
                <a:ext uri="{FF2B5EF4-FFF2-40B4-BE49-F238E27FC236}">
                  <a16:creationId xmlns:a16="http://schemas.microsoft.com/office/drawing/2014/main" id="{4F28944F-2222-438F-B8BF-289400FA4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06059" y="6029402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7" name="Freeform 87">
              <a:extLst>
                <a:ext uri="{FF2B5EF4-FFF2-40B4-BE49-F238E27FC236}">
                  <a16:creationId xmlns:a16="http://schemas.microsoft.com/office/drawing/2014/main" id="{10583A59-F6FC-4383-951E-4DEA803E3B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22284" y="6041642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8" name="Freeform 88">
              <a:extLst>
                <a:ext uri="{FF2B5EF4-FFF2-40B4-BE49-F238E27FC236}">
                  <a16:creationId xmlns:a16="http://schemas.microsoft.com/office/drawing/2014/main" id="{01E36E36-80DB-4588-B48C-C10A2CC640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0921" y="6047354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49" name="Freeform 91">
              <a:extLst>
                <a:ext uri="{FF2B5EF4-FFF2-40B4-BE49-F238E27FC236}">
                  <a16:creationId xmlns:a16="http://schemas.microsoft.com/office/drawing/2014/main" id="{82340FC1-013D-48B7-B3F7-917F649FA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084593" y="6214548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0" name="Freeform 92">
              <a:extLst>
                <a:ext uri="{FF2B5EF4-FFF2-40B4-BE49-F238E27FC236}">
                  <a16:creationId xmlns:a16="http://schemas.microsoft.com/office/drawing/2014/main" id="{2A4816D6-34F0-433A-9ACB-C1D2A52C0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88834" y="6222800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1" name="Freeform 93">
              <a:extLst>
                <a:ext uri="{FF2B5EF4-FFF2-40B4-BE49-F238E27FC236}">
                  <a16:creationId xmlns:a16="http://schemas.microsoft.com/office/drawing/2014/main" id="{67942CD3-43C9-4530-9C50-47E288DB5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00129" y="6222800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2" name="Freeform 94">
              <a:extLst>
                <a:ext uri="{FF2B5EF4-FFF2-40B4-BE49-F238E27FC236}">
                  <a16:creationId xmlns:a16="http://schemas.microsoft.com/office/drawing/2014/main" id="{11861164-AD4A-41ED-AF99-4972D60EA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688824" y="6250545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3" name="Freeform 95">
              <a:extLst>
                <a:ext uri="{FF2B5EF4-FFF2-40B4-BE49-F238E27FC236}">
                  <a16:creationId xmlns:a16="http://schemas.microsoft.com/office/drawing/2014/main" id="{E2B208F9-EDC1-4C32-9D59-30C273C08E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38524" y="62456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4" name="Freeform 96">
              <a:extLst>
                <a:ext uri="{FF2B5EF4-FFF2-40B4-BE49-F238E27FC236}">
                  <a16:creationId xmlns:a16="http://schemas.microsoft.com/office/drawing/2014/main" id="{7A7C7DA6-7A32-4CCE-AB8E-59036A6C5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95222" y="6259521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5" name="Freeform 97">
              <a:extLst>
                <a:ext uri="{FF2B5EF4-FFF2-40B4-BE49-F238E27FC236}">
                  <a16:creationId xmlns:a16="http://schemas.microsoft.com/office/drawing/2014/main" id="{510879FA-373B-43C3-9332-BBE87A6FC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88890" y="6261969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6" name="Freeform 98">
              <a:extLst>
                <a:ext uri="{FF2B5EF4-FFF2-40B4-BE49-F238E27FC236}">
                  <a16:creationId xmlns:a16="http://schemas.microsoft.com/office/drawing/2014/main" id="{66AFA0BE-4521-4076-A5AD-FC7031749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570482" y="6261969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7" name="Freeform 99">
              <a:extLst>
                <a:ext uri="{FF2B5EF4-FFF2-40B4-BE49-F238E27FC236}">
                  <a16:creationId xmlns:a16="http://schemas.microsoft.com/office/drawing/2014/main" id="{0598DD74-9791-420B-B5ED-355B654B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839874" y="6260744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8" name="Freeform 100">
              <a:extLst>
                <a:ext uri="{FF2B5EF4-FFF2-40B4-BE49-F238E27FC236}">
                  <a16:creationId xmlns:a16="http://schemas.microsoft.com/office/drawing/2014/main" id="{038F7AA7-B635-4496-AD3E-A234340BD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6015" y="626196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59" name="Freeform 101">
              <a:extLst>
                <a:ext uri="{FF2B5EF4-FFF2-40B4-BE49-F238E27FC236}">
                  <a16:creationId xmlns:a16="http://schemas.microsoft.com/office/drawing/2014/main" id="{5E017948-9D66-4417-8B88-4BD1532AC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413228" y="6268498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0" name="Freeform 102">
              <a:extLst>
                <a:ext uri="{FF2B5EF4-FFF2-40B4-BE49-F238E27FC236}">
                  <a16:creationId xmlns:a16="http://schemas.microsoft.com/office/drawing/2014/main" id="{AB333295-A36E-46DB-82A5-E78E0498D4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991006" y="6271761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1" name="Freeform 103">
              <a:extLst>
                <a:ext uri="{FF2B5EF4-FFF2-40B4-BE49-F238E27FC236}">
                  <a16:creationId xmlns:a16="http://schemas.microsoft.com/office/drawing/2014/main" id="{D10C99A3-BB78-4269-87D4-8287B8363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53313" y="6277473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2" name="Freeform 104">
              <a:extLst>
                <a:ext uri="{FF2B5EF4-FFF2-40B4-BE49-F238E27FC236}">
                  <a16:creationId xmlns:a16="http://schemas.microsoft.com/office/drawing/2014/main" id="{856A8AAC-D0EA-4685-9283-E8A01ED70B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802579" y="6277473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3" name="Freeform 113">
              <a:extLst>
                <a:ext uri="{FF2B5EF4-FFF2-40B4-BE49-F238E27FC236}">
                  <a16:creationId xmlns:a16="http://schemas.microsoft.com/office/drawing/2014/main" id="{EE545004-D464-4D04-B11F-475909042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90800" y="6323170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4" name="Freeform 114">
              <a:extLst>
                <a:ext uri="{FF2B5EF4-FFF2-40B4-BE49-F238E27FC236}">
                  <a16:creationId xmlns:a16="http://schemas.microsoft.com/office/drawing/2014/main" id="{50289B97-B071-455F-8540-982742C43E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57254" y="6323170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5" name="Freeform 115">
              <a:extLst>
                <a:ext uri="{FF2B5EF4-FFF2-40B4-BE49-F238E27FC236}">
                  <a16:creationId xmlns:a16="http://schemas.microsoft.com/office/drawing/2014/main" id="{CEF2EFFE-7947-4C37-8ABD-398F392C07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620108" y="6328883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6" name="Freeform 117">
              <a:extLst>
                <a:ext uri="{FF2B5EF4-FFF2-40B4-BE49-F238E27FC236}">
                  <a16:creationId xmlns:a16="http://schemas.microsoft.com/office/drawing/2014/main" id="{E8391CC5-D4B9-4E26-ABCD-D6C4BC235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15345" y="634112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7" name="Freeform 118">
              <a:extLst>
                <a:ext uri="{FF2B5EF4-FFF2-40B4-BE49-F238E27FC236}">
                  <a16:creationId xmlns:a16="http://schemas.microsoft.com/office/drawing/2014/main" id="{71A5B932-E608-49E3-8ED1-4DBAAE919F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05534" y="6277473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8" name="Freeform 119">
              <a:extLst>
                <a:ext uri="{FF2B5EF4-FFF2-40B4-BE49-F238E27FC236}">
                  <a16:creationId xmlns:a16="http://schemas.microsoft.com/office/drawing/2014/main" id="{EAA3BF46-C387-4232-844F-B2D45C1D29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0731" y="6246640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69" name="Freeform 100">
              <a:extLst>
                <a:ext uri="{FF2B5EF4-FFF2-40B4-BE49-F238E27FC236}">
                  <a16:creationId xmlns:a16="http://schemas.microsoft.com/office/drawing/2014/main" id="{AB415331-61BA-49F4-9FFD-39B6284819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67614" y="6261967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0" name="Freeform 79">
              <a:extLst>
                <a:ext uri="{FF2B5EF4-FFF2-40B4-BE49-F238E27FC236}">
                  <a16:creationId xmlns:a16="http://schemas.microsoft.com/office/drawing/2014/main" id="{8FF6D6DA-64DD-4D39-931B-9B97E01A33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76945" y="627875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1" name="Freeform 80">
              <a:extLst>
                <a:ext uri="{FF2B5EF4-FFF2-40B4-BE49-F238E27FC236}">
                  <a16:creationId xmlns:a16="http://schemas.microsoft.com/office/drawing/2014/main" id="{2CEBA427-3E6A-48B0-9040-931C62AAC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70631" y="6011316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2" name="Freeform 81">
              <a:extLst>
                <a:ext uri="{FF2B5EF4-FFF2-40B4-BE49-F238E27FC236}">
                  <a16:creationId xmlns:a16="http://schemas.microsoft.com/office/drawing/2014/main" id="{65D81449-8208-4635-9339-4C8FE89BB6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1561" y="599763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3" name="Freeform 82">
              <a:extLst>
                <a:ext uri="{FF2B5EF4-FFF2-40B4-BE49-F238E27FC236}">
                  <a16:creationId xmlns:a16="http://schemas.microsoft.com/office/drawing/2014/main" id="{954A6F89-BF29-464D-9561-97822F099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34703" y="6006611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4" name="Freeform 83">
              <a:extLst>
                <a:ext uri="{FF2B5EF4-FFF2-40B4-BE49-F238E27FC236}">
                  <a16:creationId xmlns:a16="http://schemas.microsoft.com/office/drawing/2014/main" id="{67C81528-252F-43EA-BAC6-ED0A11863B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62651" y="5988659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5" name="Freeform 89">
              <a:extLst>
                <a:ext uri="{FF2B5EF4-FFF2-40B4-BE49-F238E27FC236}">
                  <a16:creationId xmlns:a16="http://schemas.microsoft.com/office/drawing/2014/main" id="{D4AAA683-AC21-4857-A7D8-552A3DC9BA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9913" y="600596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6" name="Freeform 90">
              <a:extLst>
                <a:ext uri="{FF2B5EF4-FFF2-40B4-BE49-F238E27FC236}">
                  <a16:creationId xmlns:a16="http://schemas.microsoft.com/office/drawing/2014/main" id="{BFD93668-5C98-45C9-BA73-EBDE215100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263198" y="6073524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7" name="Freeform 105">
              <a:extLst>
                <a:ext uri="{FF2B5EF4-FFF2-40B4-BE49-F238E27FC236}">
                  <a16:creationId xmlns:a16="http://schemas.microsoft.com/office/drawing/2014/main" id="{76866F09-A7B0-420E-A8F1-CC0C5CC24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094163" y="6248971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8" name="Freeform 107">
              <a:extLst>
                <a:ext uri="{FF2B5EF4-FFF2-40B4-BE49-F238E27FC236}">
                  <a16:creationId xmlns:a16="http://schemas.microsoft.com/office/drawing/2014/main" id="{9D2D6D19-1C81-46DC-B49C-E7AA081792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368875" y="6272635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79" name="Freeform 108">
              <a:extLst>
                <a:ext uri="{FF2B5EF4-FFF2-40B4-BE49-F238E27FC236}">
                  <a16:creationId xmlns:a16="http://schemas.microsoft.com/office/drawing/2014/main" id="{4AF7B011-7C75-48AD-BBBF-4FE1834A6E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00601" y="6272635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0" name="Freeform 109">
              <a:extLst>
                <a:ext uri="{FF2B5EF4-FFF2-40B4-BE49-F238E27FC236}">
                  <a16:creationId xmlns:a16="http://schemas.microsoft.com/office/drawing/2014/main" id="{305124B5-EFC4-4F14-9182-23A3280A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801728" y="6275901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1" name="Freeform 111">
              <a:extLst>
                <a:ext uri="{FF2B5EF4-FFF2-40B4-BE49-F238E27FC236}">
                  <a16:creationId xmlns:a16="http://schemas.microsoft.com/office/drawing/2014/main" id="{45166B1B-FC43-48DA-A810-13BADEF81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42967" y="6288141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2" name="Freeform 112">
              <a:extLst>
                <a:ext uri="{FF2B5EF4-FFF2-40B4-BE49-F238E27FC236}">
                  <a16:creationId xmlns:a16="http://schemas.microsoft.com/office/drawing/2014/main" id="{15846AE5-CF5B-452A-BDBB-ABC69690D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5342" y="5993148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3" name="Freeform 62">
              <a:extLst>
                <a:ext uri="{FF2B5EF4-FFF2-40B4-BE49-F238E27FC236}">
                  <a16:creationId xmlns:a16="http://schemas.microsoft.com/office/drawing/2014/main" id="{3DB2496D-CE28-4700-AA6B-FA4E60A94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096571" y="6023456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4" name="Freeform 63">
              <a:extLst>
                <a:ext uri="{FF2B5EF4-FFF2-40B4-BE49-F238E27FC236}">
                  <a16:creationId xmlns:a16="http://schemas.microsoft.com/office/drawing/2014/main" id="{561D8232-C449-46E2-BB87-922BD4DAE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07626" y="6045105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5" name="Freeform 64">
              <a:extLst>
                <a:ext uri="{FF2B5EF4-FFF2-40B4-BE49-F238E27FC236}">
                  <a16:creationId xmlns:a16="http://schemas.microsoft.com/office/drawing/2014/main" id="{C0352A08-1998-4E8B-9E16-ABE077AF06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47557" y="6038145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6" name="Freeform 65">
              <a:extLst>
                <a:ext uri="{FF2B5EF4-FFF2-40B4-BE49-F238E27FC236}">
                  <a16:creationId xmlns:a16="http://schemas.microsoft.com/office/drawing/2014/main" id="{9FD7260F-CF29-4931-A348-235EFAFB65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88938" y="605609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7" name="Freeform 66">
              <a:extLst>
                <a:ext uri="{FF2B5EF4-FFF2-40B4-BE49-F238E27FC236}">
                  <a16:creationId xmlns:a16="http://schemas.microsoft.com/office/drawing/2014/main" id="{CCF55F8B-03C0-4AA3-B4A7-2F6C21D34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46822" y="6047121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8" name="Freeform 67">
              <a:extLst>
                <a:ext uri="{FF2B5EF4-FFF2-40B4-BE49-F238E27FC236}">
                  <a16:creationId xmlns:a16="http://schemas.microsoft.com/office/drawing/2014/main" id="{2157B0E0-DFE1-40C8-93E2-25059E0106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752816" y="605038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89" name="Freeform 68">
              <a:extLst>
                <a:ext uri="{FF2B5EF4-FFF2-40B4-BE49-F238E27FC236}">
                  <a16:creationId xmlns:a16="http://schemas.microsoft.com/office/drawing/2014/main" id="{90A4BF9D-CDDE-435D-BB05-D240632FED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434199" y="6041408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0" name="Freeform 69">
              <a:extLst>
                <a:ext uri="{FF2B5EF4-FFF2-40B4-BE49-F238E27FC236}">
                  <a16:creationId xmlns:a16="http://schemas.microsoft.com/office/drawing/2014/main" id="{9BDEA0B2-531B-48B0-AB13-4B3451568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22421" y="6053650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1" name="Freeform 71">
              <a:extLst>
                <a:ext uri="{FF2B5EF4-FFF2-40B4-BE49-F238E27FC236}">
                  <a16:creationId xmlns:a16="http://schemas.microsoft.com/office/drawing/2014/main" id="{A8BFB17A-EAE6-4C93-885B-6299466A29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7808" y="6059361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2" name="Freeform 72">
              <a:extLst>
                <a:ext uri="{FF2B5EF4-FFF2-40B4-BE49-F238E27FC236}">
                  <a16:creationId xmlns:a16="http://schemas.microsoft.com/office/drawing/2014/main" id="{07A67F34-97BE-480B-A85B-DEAEEB45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070949" y="6062624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3" name="Freeform 73">
              <a:extLst>
                <a:ext uri="{FF2B5EF4-FFF2-40B4-BE49-F238E27FC236}">
                  <a16:creationId xmlns:a16="http://schemas.microsoft.com/office/drawing/2014/main" id="{6C4408FA-D405-4819-A9B5-7E4137AEB9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72924" y="6065889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4" name="Freeform 74">
              <a:extLst>
                <a:ext uri="{FF2B5EF4-FFF2-40B4-BE49-F238E27FC236}">
                  <a16:creationId xmlns:a16="http://schemas.microsoft.com/office/drawing/2014/main" id="{83277647-FA05-4345-8145-D5ED7903A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951" y="5947800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5" name="Freeform 75">
              <a:extLst>
                <a:ext uri="{FF2B5EF4-FFF2-40B4-BE49-F238E27FC236}">
                  <a16:creationId xmlns:a16="http://schemas.microsoft.com/office/drawing/2014/main" id="{4386FD15-4921-4493-A215-FEA31801B3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01203" y="6002239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6" name="Freeform 77">
              <a:extLst>
                <a:ext uri="{FF2B5EF4-FFF2-40B4-BE49-F238E27FC236}">
                  <a16:creationId xmlns:a16="http://schemas.microsoft.com/office/drawing/2014/main" id="{625D89BA-3D96-4949-8D68-AD594D322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2334" y="6087105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7" name="Freeform 88">
              <a:extLst>
                <a:ext uri="{FF2B5EF4-FFF2-40B4-BE49-F238E27FC236}">
                  <a16:creationId xmlns:a16="http://schemas.microsoft.com/office/drawing/2014/main" id="{58041442-9F1D-4E5E-A088-6727B2CF8D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887995" y="611974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8" name="Freeform 91">
              <a:extLst>
                <a:ext uri="{FF2B5EF4-FFF2-40B4-BE49-F238E27FC236}">
                  <a16:creationId xmlns:a16="http://schemas.microsoft.com/office/drawing/2014/main" id="{E732CC8A-1A71-462B-8562-DA75D35B5D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81667" y="6286940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599" name="Freeform 92">
              <a:extLst>
                <a:ext uri="{FF2B5EF4-FFF2-40B4-BE49-F238E27FC236}">
                  <a16:creationId xmlns:a16="http://schemas.microsoft.com/office/drawing/2014/main" id="{603E6FD8-AE4D-479C-92F3-A08E54E461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85908" y="6295192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0" name="Freeform 93">
              <a:extLst>
                <a:ext uri="{FF2B5EF4-FFF2-40B4-BE49-F238E27FC236}">
                  <a16:creationId xmlns:a16="http://schemas.microsoft.com/office/drawing/2014/main" id="{61C5ED2E-B41D-4C39-88BE-D67806E6B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97203" y="6295192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1" name="Freeform 94">
              <a:extLst>
                <a:ext uri="{FF2B5EF4-FFF2-40B4-BE49-F238E27FC236}">
                  <a16:creationId xmlns:a16="http://schemas.microsoft.com/office/drawing/2014/main" id="{474F444C-C4D9-489A-B836-F83ED8070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85898" y="6322937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2" name="Freeform 95">
              <a:extLst>
                <a:ext uri="{FF2B5EF4-FFF2-40B4-BE49-F238E27FC236}">
                  <a16:creationId xmlns:a16="http://schemas.microsoft.com/office/drawing/2014/main" id="{FF589F3A-B301-484D-B5EF-D9E96DE835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35598" y="631804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3" name="Freeform 96">
              <a:extLst>
                <a:ext uri="{FF2B5EF4-FFF2-40B4-BE49-F238E27FC236}">
                  <a16:creationId xmlns:a16="http://schemas.microsoft.com/office/drawing/2014/main" id="{97E0AEB5-AD04-4BE2-924F-FA1BB8BD61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692296" y="6331913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4" name="Freeform 97">
              <a:extLst>
                <a:ext uri="{FF2B5EF4-FFF2-40B4-BE49-F238E27FC236}">
                  <a16:creationId xmlns:a16="http://schemas.microsoft.com/office/drawing/2014/main" id="{CE0B2D17-C3F7-4A41-BA4C-1FC311B9DC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85964" y="6334361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5" name="Freeform 98">
              <a:extLst>
                <a:ext uri="{FF2B5EF4-FFF2-40B4-BE49-F238E27FC236}">
                  <a16:creationId xmlns:a16="http://schemas.microsoft.com/office/drawing/2014/main" id="{F15034BD-6C17-469B-85AF-148EA0F74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367556" y="6334361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6" name="Freeform 99">
              <a:extLst>
                <a:ext uri="{FF2B5EF4-FFF2-40B4-BE49-F238E27FC236}">
                  <a16:creationId xmlns:a16="http://schemas.microsoft.com/office/drawing/2014/main" id="{7B6742E3-DB37-4077-8690-AC1A02780B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84758" y="6333136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7" name="Freeform 100">
              <a:extLst>
                <a:ext uri="{FF2B5EF4-FFF2-40B4-BE49-F238E27FC236}">
                  <a16:creationId xmlns:a16="http://schemas.microsoft.com/office/drawing/2014/main" id="{745F2439-5B8E-4E05-866E-896C0F5BE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3089" y="6334360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8" name="Freeform 101">
              <a:extLst>
                <a:ext uri="{FF2B5EF4-FFF2-40B4-BE49-F238E27FC236}">
                  <a16:creationId xmlns:a16="http://schemas.microsoft.com/office/drawing/2014/main" id="{4CD231E8-DFF5-4403-AFD6-EDB105AF23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168469" y="6340890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09" name="Freeform 102">
              <a:extLst>
                <a:ext uri="{FF2B5EF4-FFF2-40B4-BE49-F238E27FC236}">
                  <a16:creationId xmlns:a16="http://schemas.microsoft.com/office/drawing/2014/main" id="{186F08A0-4B07-4ED4-AA2E-F53E61E77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788080" y="6344153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0" name="Freeform 103">
              <a:extLst>
                <a:ext uri="{FF2B5EF4-FFF2-40B4-BE49-F238E27FC236}">
                  <a16:creationId xmlns:a16="http://schemas.microsoft.com/office/drawing/2014/main" id="{143F4736-A980-42E1-B7AA-4154BD0FA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972695" y="630205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1" name="Freeform 104">
              <a:extLst>
                <a:ext uri="{FF2B5EF4-FFF2-40B4-BE49-F238E27FC236}">
                  <a16:creationId xmlns:a16="http://schemas.microsoft.com/office/drawing/2014/main" id="{2B7EF984-B6CC-4990-B9D8-E999A41F9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599653" y="6349865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2" name="Freeform 113">
              <a:extLst>
                <a:ext uri="{FF2B5EF4-FFF2-40B4-BE49-F238E27FC236}">
                  <a16:creationId xmlns:a16="http://schemas.microsoft.com/office/drawing/2014/main" id="{701390DA-498F-40EE-B86D-9C1288CCDD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7874" y="639556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3" name="Freeform 114">
              <a:extLst>
                <a:ext uri="{FF2B5EF4-FFF2-40B4-BE49-F238E27FC236}">
                  <a16:creationId xmlns:a16="http://schemas.microsoft.com/office/drawing/2014/main" id="{8349FDB4-AF3A-4F35-82C0-1D40929655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754328" y="6395562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4" name="Freeform 115">
              <a:extLst>
                <a:ext uri="{FF2B5EF4-FFF2-40B4-BE49-F238E27FC236}">
                  <a16:creationId xmlns:a16="http://schemas.microsoft.com/office/drawing/2014/main" id="{96A26B04-1F0B-4D75-8922-93B734D75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17182" y="6401275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15" name="Freeform 117">
              <a:extLst>
                <a:ext uri="{FF2B5EF4-FFF2-40B4-BE49-F238E27FC236}">
                  <a16:creationId xmlns:a16="http://schemas.microsoft.com/office/drawing/2014/main" id="{C6200836-2571-4275-B8D2-450E99ED2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70586" y="6413516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23955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8" name="Group 277">
            <a:extLst>
              <a:ext uri="{FF2B5EF4-FFF2-40B4-BE49-F238E27FC236}">
                <a16:creationId xmlns:a16="http://schemas.microsoft.com/office/drawing/2014/main" id="{71AFD227-869A-489C-A9B5-3F0498DF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6450" y="13394"/>
            <a:ext cx="494218" cy="6814823"/>
            <a:chOff x="11096450" y="13394"/>
            <a:chExt cx="494218" cy="6814823"/>
          </a:xfrm>
          <a:solidFill>
            <a:schemeClr val="bg2">
              <a:lumMod val="90000"/>
            </a:schemeClr>
          </a:solidFill>
        </p:grpSpPr>
        <p:sp>
          <p:nvSpPr>
            <p:cNvPr id="279" name="Freeform 8">
              <a:extLst>
                <a:ext uri="{FF2B5EF4-FFF2-40B4-BE49-F238E27FC236}">
                  <a16:creationId xmlns:a16="http://schemas.microsoft.com/office/drawing/2014/main" id="{62704B34-199B-4964-9C78-3AB973591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009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0" name="Freeform 10">
              <a:extLst>
                <a:ext uri="{FF2B5EF4-FFF2-40B4-BE49-F238E27FC236}">
                  <a16:creationId xmlns:a16="http://schemas.microsoft.com/office/drawing/2014/main" id="{8B1E8DB8-017D-454E-849F-EE5742849F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5034" y="77813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1" name="Freeform 15">
              <a:extLst>
                <a:ext uri="{FF2B5EF4-FFF2-40B4-BE49-F238E27FC236}">
                  <a16:creationId xmlns:a16="http://schemas.microsoft.com/office/drawing/2014/main" id="{16D80E5D-5099-41C4-A80A-1B1538C38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78964" y="592010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2" name="Freeform 18">
              <a:extLst>
                <a:ext uri="{FF2B5EF4-FFF2-40B4-BE49-F238E27FC236}">
                  <a16:creationId xmlns:a16="http://schemas.microsoft.com/office/drawing/2014/main" id="{947751E1-E2F4-467E-B547-3BD4BAB7F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2378" y="335267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3" name="Freeform 19">
              <a:extLst>
                <a:ext uri="{FF2B5EF4-FFF2-40B4-BE49-F238E27FC236}">
                  <a16:creationId xmlns:a16="http://schemas.microsoft.com/office/drawing/2014/main" id="{55D8869B-B701-4268-9856-876345C8AE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4" y="202169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4" name="Freeform 20">
              <a:extLst>
                <a:ext uri="{FF2B5EF4-FFF2-40B4-BE49-F238E27FC236}">
                  <a16:creationId xmlns:a16="http://schemas.microsoft.com/office/drawing/2014/main" id="{A25CA59C-849F-4CE4-A9B0-293F98DE2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4629" y="2272420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5" name="Freeform 22">
              <a:extLst>
                <a:ext uri="{FF2B5EF4-FFF2-40B4-BE49-F238E27FC236}">
                  <a16:creationId xmlns:a16="http://schemas.microsoft.com/office/drawing/2014/main" id="{FE000DB1-AAA1-4BFF-8F14-53624C2F9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6398" y="1049544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6" name="Freeform 23">
              <a:extLst>
                <a:ext uri="{FF2B5EF4-FFF2-40B4-BE49-F238E27FC236}">
                  <a16:creationId xmlns:a16="http://schemas.microsoft.com/office/drawing/2014/main" id="{5EEFBC14-7E5B-47B2-B5E3-E90991F891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40085" y="836978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7" name="Freeform 26">
              <a:extLst>
                <a:ext uri="{FF2B5EF4-FFF2-40B4-BE49-F238E27FC236}">
                  <a16:creationId xmlns:a16="http://schemas.microsoft.com/office/drawing/2014/main" id="{00AFF6E4-A34A-4FD3-8C57-BB96114822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7309" y="1320685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8" name="Freeform 27">
              <a:extLst>
                <a:ext uri="{FF2B5EF4-FFF2-40B4-BE49-F238E27FC236}">
                  <a16:creationId xmlns:a16="http://schemas.microsoft.com/office/drawing/2014/main" id="{C63A8474-C075-4441-A0B3-52286EA500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470" y="1778440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89" name="Freeform 28">
              <a:extLst>
                <a:ext uri="{FF2B5EF4-FFF2-40B4-BE49-F238E27FC236}">
                  <a16:creationId xmlns:a16="http://schemas.microsoft.com/office/drawing/2014/main" id="{35DA4698-A2ED-4512-8887-F12D3F143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4869" y="1535195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0" name="Freeform 30">
              <a:extLst>
                <a:ext uri="{FF2B5EF4-FFF2-40B4-BE49-F238E27FC236}">
                  <a16:creationId xmlns:a16="http://schemas.microsoft.com/office/drawing/2014/main" id="{3358E118-D590-4E50-B21C-6CDAA1CCA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80119" y="1078297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1" name="Freeform 43">
              <a:extLst>
                <a:ext uri="{FF2B5EF4-FFF2-40B4-BE49-F238E27FC236}">
                  <a16:creationId xmlns:a16="http://schemas.microsoft.com/office/drawing/2014/main" id="{F1EE889E-60FF-423F-ADCB-6CBEE853A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94111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2" name="Freeform 51">
              <a:extLst>
                <a:ext uri="{FF2B5EF4-FFF2-40B4-BE49-F238E27FC236}">
                  <a16:creationId xmlns:a16="http://schemas.microsoft.com/office/drawing/2014/main" id="{A4AA0634-0A7C-4A35-8EB7-775200F12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7080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3" name="Freeform 52">
              <a:extLst>
                <a:ext uri="{FF2B5EF4-FFF2-40B4-BE49-F238E27FC236}">
                  <a16:creationId xmlns:a16="http://schemas.microsoft.com/office/drawing/2014/main" id="{EBA21558-CAC3-445C-8882-5D4A0C6D2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4085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4" name="Freeform 53">
              <a:extLst>
                <a:ext uri="{FF2B5EF4-FFF2-40B4-BE49-F238E27FC236}">
                  <a16:creationId xmlns:a16="http://schemas.microsoft.com/office/drawing/2014/main" id="{2E9415F1-5D31-4C25-9E26-203EEF5008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166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5" name="Freeform 54">
              <a:extLst>
                <a:ext uri="{FF2B5EF4-FFF2-40B4-BE49-F238E27FC236}">
                  <a16:creationId xmlns:a16="http://schemas.microsoft.com/office/drawing/2014/main" id="{622FC1F6-879A-45BA-8752-08020C39C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013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6" name="Freeform 55">
              <a:extLst>
                <a:ext uri="{FF2B5EF4-FFF2-40B4-BE49-F238E27FC236}">
                  <a16:creationId xmlns:a16="http://schemas.microsoft.com/office/drawing/2014/main" id="{BA09826C-58E2-48C5-9666-333326C2CA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5026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7" name="Freeform 56">
              <a:extLst>
                <a:ext uri="{FF2B5EF4-FFF2-40B4-BE49-F238E27FC236}">
                  <a16:creationId xmlns:a16="http://schemas.microsoft.com/office/drawing/2014/main" id="{A6D3555F-4EA1-4EA7-9D08-2D75CE519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1585" y="2335317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8" name="Freeform 57">
              <a:extLst>
                <a:ext uri="{FF2B5EF4-FFF2-40B4-BE49-F238E27FC236}">
                  <a16:creationId xmlns:a16="http://schemas.microsoft.com/office/drawing/2014/main" id="{60FA20E8-EDAA-4310-B870-97807901A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175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299" name="Freeform 59">
              <a:extLst>
                <a:ext uri="{FF2B5EF4-FFF2-40B4-BE49-F238E27FC236}">
                  <a16:creationId xmlns:a16="http://schemas.microsoft.com/office/drawing/2014/main" id="{F5552AA2-C2AB-4D59-B6EF-E8E5EE110E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0625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0" name="Freeform 60">
              <a:extLst>
                <a:ext uri="{FF2B5EF4-FFF2-40B4-BE49-F238E27FC236}">
                  <a16:creationId xmlns:a16="http://schemas.microsoft.com/office/drawing/2014/main" id="{0BA267D0-8F6B-4803-B948-70E29B458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5856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1" name="Freeform 61">
              <a:extLst>
                <a:ext uri="{FF2B5EF4-FFF2-40B4-BE49-F238E27FC236}">
                  <a16:creationId xmlns:a16="http://schemas.microsoft.com/office/drawing/2014/main" id="{86E372A3-B9F4-4FEE-8B96-D9AD879E21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153" y="2137303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2" name="Freeform 5">
              <a:extLst>
                <a:ext uri="{FF2B5EF4-FFF2-40B4-BE49-F238E27FC236}">
                  <a16:creationId xmlns:a16="http://schemas.microsoft.com/office/drawing/2014/main" id="{FF0C4564-5DA6-4224-A8B7-85CE1323D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824" y="28182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3" name="Freeform 6">
              <a:extLst>
                <a:ext uri="{FF2B5EF4-FFF2-40B4-BE49-F238E27FC236}">
                  <a16:creationId xmlns:a16="http://schemas.microsoft.com/office/drawing/2014/main" id="{19F31D0D-C43D-4BB0-A13C-9524B8411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1700" y="508817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4" name="Freeform 7">
              <a:extLst>
                <a:ext uri="{FF2B5EF4-FFF2-40B4-BE49-F238E27FC236}">
                  <a16:creationId xmlns:a16="http://schemas.microsoft.com/office/drawing/2014/main" id="{6B32FB03-B0FE-4731-BE41-C59AFB49FB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1127" y="2531128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5" name="Freeform 8">
              <a:extLst>
                <a:ext uri="{FF2B5EF4-FFF2-40B4-BE49-F238E27FC236}">
                  <a16:creationId xmlns:a16="http://schemas.microsoft.com/office/drawing/2014/main" id="{BDD5B6F0-1E17-4DCD-AE5F-ED8C48892F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1349" y="4735882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6" name="Freeform 9">
              <a:extLst>
                <a:ext uri="{FF2B5EF4-FFF2-40B4-BE49-F238E27FC236}">
                  <a16:creationId xmlns:a16="http://schemas.microsoft.com/office/drawing/2014/main" id="{0290BE17-E89B-4AF9-B3F6-AF4884D524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9487" y="4455410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7" name="Freeform 11">
              <a:extLst>
                <a:ext uri="{FF2B5EF4-FFF2-40B4-BE49-F238E27FC236}">
                  <a16:creationId xmlns:a16="http://schemas.microsoft.com/office/drawing/2014/main" id="{85F63089-F77F-4F02-8417-AAC1847FBC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9848" y="4194178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8" name="Freeform 12">
              <a:extLst>
                <a:ext uri="{FF2B5EF4-FFF2-40B4-BE49-F238E27FC236}">
                  <a16:creationId xmlns:a16="http://schemas.microsoft.com/office/drawing/2014/main" id="{7B01CD5E-570F-4CBF-9904-94F30D928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624" y="3691697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09" name="Freeform 13">
              <a:extLst>
                <a:ext uri="{FF2B5EF4-FFF2-40B4-BE49-F238E27FC236}">
                  <a16:creationId xmlns:a16="http://schemas.microsoft.com/office/drawing/2014/main" id="{7EE6A672-2915-4B03-99A9-9364D5F1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7787" y="3075050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0" name="Freeform 14">
              <a:extLst>
                <a:ext uri="{FF2B5EF4-FFF2-40B4-BE49-F238E27FC236}">
                  <a16:creationId xmlns:a16="http://schemas.microsoft.com/office/drawing/2014/main" id="{2136B643-14E1-443A-BC1C-06ADAE65C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6729" y="3335597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1" name="Freeform 16">
              <a:extLst>
                <a:ext uri="{FF2B5EF4-FFF2-40B4-BE49-F238E27FC236}">
                  <a16:creationId xmlns:a16="http://schemas.microsoft.com/office/drawing/2014/main" id="{867FA393-4F37-4E1A-870B-F96775FAB7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0464" y="3934729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2" name="Freeform 17">
              <a:extLst>
                <a:ext uri="{FF2B5EF4-FFF2-40B4-BE49-F238E27FC236}">
                  <a16:creationId xmlns:a16="http://schemas.microsoft.com/office/drawing/2014/main" id="{E225A1BE-FAD2-4764-A7E4-A6DA07D05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443" y="5347417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3" name="Freeform 21">
              <a:extLst>
                <a:ext uri="{FF2B5EF4-FFF2-40B4-BE49-F238E27FC236}">
                  <a16:creationId xmlns:a16="http://schemas.microsoft.com/office/drawing/2014/main" id="{25D65388-C7E0-4C07-822A-03C5009C6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3434" y="5658571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4" name="Freeform 25">
              <a:extLst>
                <a:ext uri="{FF2B5EF4-FFF2-40B4-BE49-F238E27FC236}">
                  <a16:creationId xmlns:a16="http://schemas.microsoft.com/office/drawing/2014/main" id="{E1D79822-C494-449C-B439-F437DAD4F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095" y="6423833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5" name="Freeform 29">
              <a:extLst>
                <a:ext uri="{FF2B5EF4-FFF2-40B4-BE49-F238E27FC236}">
                  <a16:creationId xmlns:a16="http://schemas.microsoft.com/office/drawing/2014/main" id="{CDB324E5-E8D9-40E3-BAB4-1F87E67E4F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4317" y="5897278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6" name="Freeform 31">
              <a:extLst>
                <a:ext uri="{FF2B5EF4-FFF2-40B4-BE49-F238E27FC236}">
                  <a16:creationId xmlns:a16="http://schemas.microsoft.com/office/drawing/2014/main" id="{15404AB3-12EB-462E-85A2-AF4A7E91D7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56013" y="6183127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7" name="Freeform 32">
              <a:extLst>
                <a:ext uri="{FF2B5EF4-FFF2-40B4-BE49-F238E27FC236}">
                  <a16:creationId xmlns:a16="http://schemas.microsoft.com/office/drawing/2014/main" id="{228021CB-53B3-4BCC-A14C-0B6951FC9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4198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8" name="Freeform 33">
              <a:extLst>
                <a:ext uri="{FF2B5EF4-FFF2-40B4-BE49-F238E27FC236}">
                  <a16:creationId xmlns:a16="http://schemas.microsoft.com/office/drawing/2014/main" id="{B353D0BC-00A6-4EA4-9311-9FCB88CC2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4111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19" name="Freeform 34">
              <a:extLst>
                <a:ext uri="{FF2B5EF4-FFF2-40B4-BE49-F238E27FC236}">
                  <a16:creationId xmlns:a16="http://schemas.microsoft.com/office/drawing/2014/main" id="{0E001FD3-6EDD-47A3-9916-826E1595D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041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0" name="Freeform 35">
              <a:extLst>
                <a:ext uri="{FF2B5EF4-FFF2-40B4-BE49-F238E27FC236}">
                  <a16:creationId xmlns:a16="http://schemas.microsoft.com/office/drawing/2014/main" id="{FE214D5B-D151-4E09-A01E-BEAAF9C679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3693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1" name="Freeform 36">
              <a:extLst>
                <a:ext uri="{FF2B5EF4-FFF2-40B4-BE49-F238E27FC236}">
                  <a16:creationId xmlns:a16="http://schemas.microsoft.com/office/drawing/2014/main" id="{3024EF13-0A45-49DD-B0F4-FA3A5169EF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2" name="Freeform 37">
              <a:extLst>
                <a:ext uri="{FF2B5EF4-FFF2-40B4-BE49-F238E27FC236}">
                  <a16:creationId xmlns:a16="http://schemas.microsoft.com/office/drawing/2014/main" id="{95E0BDAE-48A7-4752-A150-74DA4BAE5E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596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3" name="Freeform 38">
              <a:extLst>
                <a:ext uri="{FF2B5EF4-FFF2-40B4-BE49-F238E27FC236}">
                  <a16:creationId xmlns:a16="http://schemas.microsoft.com/office/drawing/2014/main" id="{DE128EDB-3179-4F47-8B37-BEDE3B82FF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5265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4" name="Freeform 39">
              <a:extLst>
                <a:ext uri="{FF2B5EF4-FFF2-40B4-BE49-F238E27FC236}">
                  <a16:creationId xmlns:a16="http://schemas.microsoft.com/office/drawing/2014/main" id="{E09CDD49-7B7B-42C0-A09E-6CFB3CDFF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7373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5" name="Freeform 40">
              <a:extLst>
                <a:ext uri="{FF2B5EF4-FFF2-40B4-BE49-F238E27FC236}">
                  <a16:creationId xmlns:a16="http://schemas.microsoft.com/office/drawing/2014/main" id="{93C5D839-4CD5-4165-9091-7D9B92CDC1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12337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6" name="Freeform 41">
              <a:extLst>
                <a:ext uri="{FF2B5EF4-FFF2-40B4-BE49-F238E27FC236}">
                  <a16:creationId xmlns:a16="http://schemas.microsoft.com/office/drawing/2014/main" id="{3C7F638A-BB6D-4B24-A7F9-03BF80874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5830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7" name="Freeform 42">
              <a:extLst>
                <a:ext uri="{FF2B5EF4-FFF2-40B4-BE49-F238E27FC236}">
                  <a16:creationId xmlns:a16="http://schemas.microsoft.com/office/drawing/2014/main" id="{5B59DB64-329B-45EA-8A67-4213A886B5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3998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8" name="Freeform 44">
              <a:extLst>
                <a:ext uri="{FF2B5EF4-FFF2-40B4-BE49-F238E27FC236}">
                  <a16:creationId xmlns:a16="http://schemas.microsoft.com/office/drawing/2014/main" id="{D8DAB003-6484-4D1D-85AE-93FA09BC5E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97788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29" name="Freeform 45">
              <a:extLst>
                <a:ext uri="{FF2B5EF4-FFF2-40B4-BE49-F238E27FC236}">
                  <a16:creationId xmlns:a16="http://schemas.microsoft.com/office/drawing/2014/main" id="{D49280A1-ACA8-4CD6-9012-AF12660F0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5637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0" name="Freeform 46">
              <a:extLst>
                <a:ext uri="{FF2B5EF4-FFF2-40B4-BE49-F238E27FC236}">
                  <a16:creationId xmlns:a16="http://schemas.microsoft.com/office/drawing/2014/main" id="{C03EAE8C-6089-40E5-9361-2E266A1EE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24696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1" name="Freeform 47">
              <a:extLst>
                <a:ext uri="{FF2B5EF4-FFF2-40B4-BE49-F238E27FC236}">
                  <a16:creationId xmlns:a16="http://schemas.microsoft.com/office/drawing/2014/main" id="{02E3A077-F087-4E14-A13E-4E9D4369B1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2841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2" name="Freeform 48">
              <a:extLst>
                <a:ext uri="{FF2B5EF4-FFF2-40B4-BE49-F238E27FC236}">
                  <a16:creationId xmlns:a16="http://schemas.microsoft.com/office/drawing/2014/main" id="{7CE4FAAA-45E7-4C86-B59A-F284B79EF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8098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3" name="Freeform 49">
              <a:extLst>
                <a:ext uri="{FF2B5EF4-FFF2-40B4-BE49-F238E27FC236}">
                  <a16:creationId xmlns:a16="http://schemas.microsoft.com/office/drawing/2014/main" id="{E2689B62-CCA1-4EE5-B622-FBA5168689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76712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4" name="Freeform 8">
              <a:extLst>
                <a:ext uri="{FF2B5EF4-FFF2-40B4-BE49-F238E27FC236}">
                  <a16:creationId xmlns:a16="http://schemas.microsoft.com/office/drawing/2014/main" id="{113638EE-3BCF-4315-A329-3C6766A38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1853" y="3490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  <p:sp>
          <p:nvSpPr>
            <p:cNvPr id="335" name="Freeform 106">
              <a:extLst>
                <a:ext uri="{FF2B5EF4-FFF2-40B4-BE49-F238E27FC236}">
                  <a16:creationId xmlns:a16="http://schemas.microsoft.com/office/drawing/2014/main" id="{4FB36B8F-335B-40F2-83BB-C2B2689DC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01184" y="6639670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tx2"/>
                </a:solidFill>
              </a:endParaRPr>
            </a:p>
          </p:txBody>
        </p:sp>
      </p:grpSp>
      <p:sp useBgFill="1">
        <p:nvSpPr>
          <p:cNvPr id="337" name="Rectangle 336">
            <a:extLst>
              <a:ext uri="{FF2B5EF4-FFF2-40B4-BE49-F238E27FC236}">
                <a16:creationId xmlns:a16="http://schemas.microsoft.com/office/drawing/2014/main" id="{945D478C-A9A5-4832-89D8-703607711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9" name="Rectangle 338">
            <a:extLst>
              <a:ext uri="{FF2B5EF4-FFF2-40B4-BE49-F238E27FC236}">
                <a16:creationId xmlns:a16="http://schemas.microsoft.com/office/drawing/2014/main" id="{0FB7F7C0-216C-466B-8AF5-7744BB3400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1"/>
            <a:ext cx="6096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4335F-5429-DF8A-BDBF-9B8FB5D94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809958"/>
            <a:ext cx="4327007" cy="307828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400"/>
              <a:t>Q &amp; A</a:t>
            </a:r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59694B01-F6D9-EE96-15B9-ED008431B9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14127" y="1841599"/>
            <a:ext cx="3168173" cy="3168173"/>
          </a:xfrm>
          <a:prstGeom prst="rect">
            <a:avLst/>
          </a:prstGeom>
        </p:spPr>
      </p:pic>
      <p:grpSp>
        <p:nvGrpSpPr>
          <p:cNvPr id="341" name="Group 340">
            <a:extLst>
              <a:ext uri="{FF2B5EF4-FFF2-40B4-BE49-F238E27FC236}">
                <a16:creationId xmlns:a16="http://schemas.microsoft.com/office/drawing/2014/main" id="{5020A6AE-B717-4124-91F1-AB61221C71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21055" y="-4534"/>
            <a:ext cx="778194" cy="6834534"/>
            <a:chOff x="5721055" y="-4534"/>
            <a:chExt cx="778194" cy="6834534"/>
          </a:xfrm>
        </p:grpSpPr>
        <p:sp>
          <p:nvSpPr>
            <p:cNvPr id="342" name="Freeform 8">
              <a:extLst>
                <a:ext uri="{FF2B5EF4-FFF2-40B4-BE49-F238E27FC236}">
                  <a16:creationId xmlns:a16="http://schemas.microsoft.com/office/drawing/2014/main" id="{A2B0F4FD-3823-42B3-950C-03F9CBC51C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6590" y="6718576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3" name="Freeform 10">
              <a:extLst>
                <a:ext uri="{FF2B5EF4-FFF2-40B4-BE49-F238E27FC236}">
                  <a16:creationId xmlns:a16="http://schemas.microsoft.com/office/drawing/2014/main" id="{426C99B0-870A-4702-9F5F-4459EF2130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3615" y="152241"/>
              <a:ext cx="138242" cy="88130"/>
            </a:xfrm>
            <a:custGeom>
              <a:avLst/>
              <a:gdLst>
                <a:gd name="T0" fmla="*/ 22 w 42"/>
                <a:gd name="T1" fmla="*/ 0 h 29"/>
                <a:gd name="T2" fmla="*/ 14 w 42"/>
                <a:gd name="T3" fmla="*/ 25 h 29"/>
                <a:gd name="T4" fmla="*/ 22 w 42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9">
                  <a:moveTo>
                    <a:pt x="22" y="0"/>
                  </a:moveTo>
                  <a:cubicBezTo>
                    <a:pt x="42" y="7"/>
                    <a:pt x="28" y="29"/>
                    <a:pt x="14" y="25"/>
                  </a:cubicBezTo>
                  <a:cubicBezTo>
                    <a:pt x="0" y="18"/>
                    <a:pt x="8" y="1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4" name="Freeform 15">
              <a:extLst>
                <a:ext uri="{FF2B5EF4-FFF2-40B4-BE49-F238E27FC236}">
                  <a16:creationId xmlns:a16="http://schemas.microsoft.com/office/drawing/2014/main" id="{11D4FA37-ADE6-45F4-AF91-AB50C4100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7545" y="666438"/>
              <a:ext cx="121406" cy="72626"/>
            </a:xfrm>
            <a:custGeom>
              <a:avLst/>
              <a:gdLst>
                <a:gd name="T0" fmla="*/ 16 w 37"/>
                <a:gd name="T1" fmla="*/ 0 h 24"/>
                <a:gd name="T2" fmla="*/ 11 w 37"/>
                <a:gd name="T3" fmla="*/ 24 h 24"/>
                <a:gd name="T4" fmla="*/ 16 w 37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4">
                  <a:moveTo>
                    <a:pt x="16" y="0"/>
                  </a:moveTo>
                  <a:cubicBezTo>
                    <a:pt x="37" y="6"/>
                    <a:pt x="30" y="20"/>
                    <a:pt x="11" y="24"/>
                  </a:cubicBezTo>
                  <a:cubicBezTo>
                    <a:pt x="0" y="17"/>
                    <a:pt x="5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5" name="Freeform 18">
              <a:extLst>
                <a:ext uri="{FF2B5EF4-FFF2-40B4-BE49-F238E27FC236}">
                  <a16:creationId xmlns:a16="http://schemas.microsoft.com/office/drawing/2014/main" id="{D07613C1-CC87-4032-B649-4A49D0834E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90959" y="409695"/>
              <a:ext cx="138242" cy="78339"/>
            </a:xfrm>
            <a:custGeom>
              <a:avLst/>
              <a:gdLst>
                <a:gd name="T0" fmla="*/ 6 w 42"/>
                <a:gd name="T1" fmla="*/ 6 h 26"/>
                <a:gd name="T2" fmla="*/ 21 w 42"/>
                <a:gd name="T3" fmla="*/ 26 h 26"/>
                <a:gd name="T4" fmla="*/ 6 w 42"/>
                <a:gd name="T5" fmla="*/ 6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6" y="6"/>
                  </a:moveTo>
                  <a:cubicBezTo>
                    <a:pt x="25" y="0"/>
                    <a:pt x="42" y="17"/>
                    <a:pt x="21" y="26"/>
                  </a:cubicBezTo>
                  <a:cubicBezTo>
                    <a:pt x="9" y="26"/>
                    <a:pt x="0" y="16"/>
                    <a:pt x="6" y="6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6" name="Freeform 19">
              <a:extLst>
                <a:ext uri="{FF2B5EF4-FFF2-40B4-BE49-F238E27FC236}">
                  <a16:creationId xmlns:a16="http://schemas.microsoft.com/office/drawing/2014/main" id="{8479CDC1-5BCA-4A67-9DF5-9513EEE496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0877" y="2096571"/>
              <a:ext cx="124951" cy="69362"/>
            </a:xfrm>
            <a:custGeom>
              <a:avLst/>
              <a:gdLst>
                <a:gd name="T0" fmla="*/ 16 w 38"/>
                <a:gd name="T1" fmla="*/ 0 h 23"/>
                <a:gd name="T2" fmla="*/ 10 w 38"/>
                <a:gd name="T3" fmla="*/ 23 h 23"/>
                <a:gd name="T4" fmla="*/ 1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16" y="0"/>
                  </a:moveTo>
                  <a:cubicBezTo>
                    <a:pt x="38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7" name="Freeform 20">
              <a:extLst>
                <a:ext uri="{FF2B5EF4-FFF2-40B4-BE49-F238E27FC236}">
                  <a16:creationId xmlns:a16="http://schemas.microsoft.com/office/drawing/2014/main" id="{1EEA2AC4-D6A7-4B7B-932E-1D6D26846B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65640" y="2294129"/>
              <a:ext cx="128495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8" name="Freeform 22">
              <a:extLst>
                <a:ext uri="{FF2B5EF4-FFF2-40B4-BE49-F238E27FC236}">
                  <a16:creationId xmlns:a16="http://schemas.microsoft.com/office/drawing/2014/main" id="{2FBF34A8-BE86-423A-BCE9-2E928D4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4979" y="1123972"/>
              <a:ext cx="150648" cy="99554"/>
            </a:xfrm>
            <a:custGeom>
              <a:avLst/>
              <a:gdLst>
                <a:gd name="T0" fmla="*/ 26 w 46"/>
                <a:gd name="T1" fmla="*/ 0 h 33"/>
                <a:gd name="T2" fmla="*/ 38 w 46"/>
                <a:gd name="T3" fmla="*/ 22 h 33"/>
                <a:gd name="T4" fmla="*/ 26 w 46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33">
                  <a:moveTo>
                    <a:pt x="26" y="0"/>
                  </a:moveTo>
                  <a:cubicBezTo>
                    <a:pt x="29" y="0"/>
                    <a:pt x="46" y="16"/>
                    <a:pt x="38" y="22"/>
                  </a:cubicBezTo>
                  <a:cubicBezTo>
                    <a:pt x="16" y="33"/>
                    <a:pt x="0" y="5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49" name="Freeform 23">
              <a:extLst>
                <a:ext uri="{FF2B5EF4-FFF2-40B4-BE49-F238E27FC236}">
                  <a16:creationId xmlns:a16="http://schemas.microsoft.com/office/drawing/2014/main" id="{9FEE8137-C904-47D2-8922-093ABE0D8D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48666" y="91140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8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10"/>
                    <a:pt x="28" y="27"/>
                    <a:pt x="8" y="20"/>
                  </a:cubicBezTo>
                  <a:cubicBezTo>
                    <a:pt x="0" y="8"/>
                    <a:pt x="7" y="2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0" name="Freeform 26">
              <a:extLst>
                <a:ext uri="{FF2B5EF4-FFF2-40B4-BE49-F238E27FC236}">
                  <a16:creationId xmlns:a16="http://schemas.microsoft.com/office/drawing/2014/main" id="{1AD01E09-0A63-4683-B8DC-2A5969A19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35890" y="1395113"/>
              <a:ext cx="127608" cy="78339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5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2"/>
                    <a:pt x="36" y="26"/>
                    <a:pt x="20" y="25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1" name="Freeform 27">
              <a:extLst>
                <a:ext uri="{FF2B5EF4-FFF2-40B4-BE49-F238E27FC236}">
                  <a16:creationId xmlns:a16="http://schemas.microsoft.com/office/drawing/2014/main" id="{39FDBC61-D90E-4D14-87BD-116805F621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6366" y="1832215"/>
              <a:ext cx="131153" cy="93843"/>
            </a:xfrm>
            <a:custGeom>
              <a:avLst/>
              <a:gdLst>
                <a:gd name="T0" fmla="*/ 22 w 40"/>
                <a:gd name="T1" fmla="*/ 0 h 31"/>
                <a:gd name="T2" fmla="*/ 16 w 40"/>
                <a:gd name="T3" fmla="*/ 25 h 31"/>
                <a:gd name="T4" fmla="*/ 22 w 40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1">
                  <a:moveTo>
                    <a:pt x="22" y="0"/>
                  </a:moveTo>
                  <a:cubicBezTo>
                    <a:pt x="39" y="3"/>
                    <a:pt x="40" y="31"/>
                    <a:pt x="16" y="25"/>
                  </a:cubicBezTo>
                  <a:cubicBezTo>
                    <a:pt x="0" y="7"/>
                    <a:pt x="13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2" name="Freeform 28">
              <a:extLst>
                <a:ext uri="{FF2B5EF4-FFF2-40B4-BE49-F238E27FC236}">
                  <a16:creationId xmlns:a16="http://schemas.microsoft.com/office/drawing/2014/main" id="{E69FE8D2-E9F3-4F4F-8D6B-67378D754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3450" y="160962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7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3" name="Freeform 30">
              <a:extLst>
                <a:ext uri="{FF2B5EF4-FFF2-40B4-BE49-F238E27FC236}">
                  <a16:creationId xmlns:a16="http://schemas.microsoft.com/office/drawing/2014/main" id="{32B6BAD6-38C4-47DC-A947-5967E513B0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88700" y="1152725"/>
              <a:ext cx="9748" cy="5712"/>
            </a:xfrm>
            <a:custGeom>
              <a:avLst/>
              <a:gdLst>
                <a:gd name="T0" fmla="*/ 1 w 3"/>
                <a:gd name="T1" fmla="*/ 0 h 2"/>
                <a:gd name="T2" fmla="*/ 2 w 3"/>
                <a:gd name="T3" fmla="*/ 2 h 2"/>
                <a:gd name="T4" fmla="*/ 1 w 3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2">
                  <a:moveTo>
                    <a:pt x="1" y="0"/>
                  </a:moveTo>
                  <a:cubicBezTo>
                    <a:pt x="2" y="1"/>
                    <a:pt x="3" y="2"/>
                    <a:pt x="2" y="2"/>
                  </a:cubicBezTo>
                  <a:cubicBezTo>
                    <a:pt x="1" y="2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4" name="Freeform 43">
              <a:extLst>
                <a:ext uri="{FF2B5EF4-FFF2-40B4-BE49-F238E27FC236}">
                  <a16:creationId xmlns:a16="http://schemas.microsoft.com/office/drawing/2014/main" id="{8ECDF132-F20F-4401-9040-2A1E99DA2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90740" y="860614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5" name="Freeform 51">
              <a:extLst>
                <a:ext uri="{FF2B5EF4-FFF2-40B4-BE49-F238E27FC236}">
                  <a16:creationId xmlns:a16="http://schemas.microsoft.com/office/drawing/2014/main" id="{8190E0B5-EEB8-4A3D-82D0-0A07902F9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5661" y="1015030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6" name="Freeform 52">
              <a:extLst>
                <a:ext uri="{FF2B5EF4-FFF2-40B4-BE49-F238E27FC236}">
                  <a16:creationId xmlns:a16="http://schemas.microsoft.com/office/drawing/2014/main" id="{6B331F8A-6B87-45CD-8DC6-61EDEA5AF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72666" y="450599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7" name="Freeform 53">
              <a:extLst>
                <a:ext uri="{FF2B5EF4-FFF2-40B4-BE49-F238E27FC236}">
                  <a16:creationId xmlns:a16="http://schemas.microsoft.com/office/drawing/2014/main" id="{16F46124-28C8-499E-8B05-7717602B57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747" y="1253803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8" name="Freeform 54">
              <a:extLst>
                <a:ext uri="{FF2B5EF4-FFF2-40B4-BE49-F238E27FC236}">
                  <a16:creationId xmlns:a16="http://schemas.microsoft.com/office/drawing/2014/main" id="{CFE5982B-3464-4395-A9D1-D4C76E12FA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594" y="614227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59" name="Freeform 55">
              <a:extLst>
                <a:ext uri="{FF2B5EF4-FFF2-40B4-BE49-F238E27FC236}">
                  <a16:creationId xmlns:a16="http://schemas.microsoft.com/office/drawing/2014/main" id="{D1BDAE7B-982F-4DE3-9A85-25AC24AA2D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607" y="1463404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0" name="Freeform 56">
              <a:extLst>
                <a:ext uri="{FF2B5EF4-FFF2-40B4-BE49-F238E27FC236}">
                  <a16:creationId xmlns:a16="http://schemas.microsoft.com/office/drawing/2014/main" id="{451188D6-4679-4978-B625-FF5831155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63303" y="2293440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1" name="Freeform 57">
              <a:extLst>
                <a:ext uri="{FF2B5EF4-FFF2-40B4-BE49-F238E27FC236}">
                  <a16:creationId xmlns:a16="http://schemas.microsoft.com/office/drawing/2014/main" id="{1F1D0A06-6238-4F0B-928E-C6E99BB02F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9756" y="1673149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2" name="Freeform 59">
              <a:extLst>
                <a:ext uri="{FF2B5EF4-FFF2-40B4-BE49-F238E27FC236}">
                  <a16:creationId xmlns:a16="http://schemas.microsoft.com/office/drawing/2014/main" id="{5669DE26-8D01-484D-87C6-C970883EB7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9206" y="255502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3" name="Freeform 60">
              <a:extLst>
                <a:ext uri="{FF2B5EF4-FFF2-40B4-BE49-F238E27FC236}">
                  <a16:creationId xmlns:a16="http://schemas.microsoft.com/office/drawing/2014/main" id="{E2C89DF0-B876-4FA5-A15D-2B4EC6935A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4437" y="190294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4" name="Freeform 61">
              <a:extLst>
                <a:ext uri="{FF2B5EF4-FFF2-40B4-BE49-F238E27FC236}">
                  <a16:creationId xmlns:a16="http://schemas.microsoft.com/office/drawing/2014/main" id="{6D278107-786C-48BD-9B90-624B943E1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0734" y="2101447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5" name="Freeform 78">
              <a:extLst>
                <a:ext uri="{FF2B5EF4-FFF2-40B4-BE49-F238E27FC236}">
                  <a16:creationId xmlns:a16="http://schemas.microsoft.com/office/drawing/2014/main" id="{B791B486-ACCB-4731-891C-9B2FF434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9972" y="721042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6" name="Freeform 79">
              <a:extLst>
                <a:ext uri="{FF2B5EF4-FFF2-40B4-BE49-F238E27FC236}">
                  <a16:creationId xmlns:a16="http://schemas.microsoft.com/office/drawing/2014/main" id="{881F663B-742F-4B18-9EEC-425CF3817A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22344" y="952087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7" name="Freeform 80">
              <a:extLst>
                <a:ext uri="{FF2B5EF4-FFF2-40B4-BE49-F238E27FC236}">
                  <a16:creationId xmlns:a16="http://schemas.microsoft.com/office/drawing/2014/main" id="{2C84BFA9-A28F-42D0-AA09-BFA6CAB68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17003" y="1189882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8" name="Freeform 81">
              <a:extLst>
                <a:ext uri="{FF2B5EF4-FFF2-40B4-BE49-F238E27FC236}">
                  <a16:creationId xmlns:a16="http://schemas.microsoft.com/office/drawing/2014/main" id="{1BAA7F31-C0A0-4447-BF38-3698F585DB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0053" y="2202936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69" name="Freeform 82">
              <a:extLst>
                <a:ext uri="{FF2B5EF4-FFF2-40B4-BE49-F238E27FC236}">
                  <a16:creationId xmlns:a16="http://schemas.microsoft.com/office/drawing/2014/main" id="{B9A620F2-3D35-4A32-B16C-89CE74421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889" y="1980483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0" name="Freeform 83">
              <a:extLst>
                <a:ext uri="{FF2B5EF4-FFF2-40B4-BE49-F238E27FC236}">
                  <a16:creationId xmlns:a16="http://schemas.microsoft.com/office/drawing/2014/main" id="{4D6420E0-3BDF-44BC-B4AD-D4DCEEB22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0446" y="1665695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1" name="Freeform 84">
              <a:extLst>
                <a:ext uri="{FF2B5EF4-FFF2-40B4-BE49-F238E27FC236}">
                  <a16:creationId xmlns:a16="http://schemas.microsoft.com/office/drawing/2014/main" id="{EF852FAE-C00C-4555-A21B-1C78FF00F4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91462" y="516456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2" name="Freeform 86">
              <a:extLst>
                <a:ext uri="{FF2B5EF4-FFF2-40B4-BE49-F238E27FC236}">
                  <a16:creationId xmlns:a16="http://schemas.microsoft.com/office/drawing/2014/main" id="{015DE73A-6E8F-4AA3-8B47-D1E6BFAEA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1431" y="170447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3" name="Freeform 89">
              <a:extLst>
                <a:ext uri="{FF2B5EF4-FFF2-40B4-BE49-F238E27FC236}">
                  <a16:creationId xmlns:a16="http://schemas.microsoft.com/office/drawing/2014/main" id="{1EF3E8F2-433E-4CFA-8523-B3F4B6305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234" y="1453344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4" name="Freeform 90">
              <a:extLst>
                <a:ext uri="{FF2B5EF4-FFF2-40B4-BE49-F238E27FC236}">
                  <a16:creationId xmlns:a16="http://schemas.microsoft.com/office/drawing/2014/main" id="{A8EC2038-DAA0-4BF3-8107-A1D5A142F3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34086" y="2076253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5" name="Freeform 5">
              <a:extLst>
                <a:ext uri="{FF2B5EF4-FFF2-40B4-BE49-F238E27FC236}">
                  <a16:creationId xmlns:a16="http://schemas.microsoft.com/office/drawing/2014/main" id="{B437840B-3F78-4C20-8184-29631B1AF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1525" y="2765199"/>
              <a:ext cx="121406" cy="81603"/>
            </a:xfrm>
            <a:custGeom>
              <a:avLst/>
              <a:gdLst>
                <a:gd name="T0" fmla="*/ 20 w 37"/>
                <a:gd name="T1" fmla="*/ 1 h 27"/>
                <a:gd name="T2" fmla="*/ 22 w 37"/>
                <a:gd name="T3" fmla="*/ 27 h 27"/>
                <a:gd name="T4" fmla="*/ 20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20" y="1"/>
                  </a:moveTo>
                  <a:cubicBezTo>
                    <a:pt x="31" y="1"/>
                    <a:pt x="37" y="24"/>
                    <a:pt x="22" y="27"/>
                  </a:cubicBezTo>
                  <a:cubicBezTo>
                    <a:pt x="2" y="27"/>
                    <a:pt x="0" y="0"/>
                    <a:pt x="20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6" name="Freeform 6">
              <a:extLst>
                <a:ext uri="{FF2B5EF4-FFF2-40B4-BE49-F238E27FC236}">
                  <a16:creationId xmlns:a16="http://schemas.microsoft.com/office/drawing/2014/main" id="{0A039CCA-16FE-44AE-B9E7-76316DBDFF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53052" y="5109356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7" name="Freeform 7">
              <a:extLst>
                <a:ext uri="{FF2B5EF4-FFF2-40B4-BE49-F238E27FC236}">
                  <a16:creationId xmlns:a16="http://schemas.microsoft.com/office/drawing/2014/main" id="{090EE3F3-65C4-44DB-ABF0-27598282E2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21482" y="2478886"/>
              <a:ext cx="138242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8" name="Freeform 8">
              <a:extLst>
                <a:ext uri="{FF2B5EF4-FFF2-40B4-BE49-F238E27FC236}">
                  <a16:creationId xmlns:a16="http://schemas.microsoft.com/office/drawing/2014/main" id="{732F50C7-DE00-45B7-A7D9-AFC5FDF3E8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9930" y="4810310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79" name="Freeform 9">
              <a:extLst>
                <a:ext uri="{FF2B5EF4-FFF2-40B4-BE49-F238E27FC236}">
                  <a16:creationId xmlns:a16="http://schemas.microsoft.com/office/drawing/2014/main" id="{C4B7759D-1CB7-4AE3-A334-693715080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18068" y="4529838"/>
              <a:ext cx="121406" cy="88130"/>
            </a:xfrm>
            <a:custGeom>
              <a:avLst/>
              <a:gdLst>
                <a:gd name="T0" fmla="*/ 18 w 37"/>
                <a:gd name="T1" fmla="*/ 4 h 29"/>
                <a:gd name="T2" fmla="*/ 22 w 37"/>
                <a:gd name="T3" fmla="*/ 29 h 29"/>
                <a:gd name="T4" fmla="*/ 18 w 37"/>
                <a:gd name="T5" fmla="*/ 4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9">
                  <a:moveTo>
                    <a:pt x="18" y="4"/>
                  </a:moveTo>
                  <a:cubicBezTo>
                    <a:pt x="35" y="0"/>
                    <a:pt x="37" y="28"/>
                    <a:pt x="22" y="29"/>
                  </a:cubicBezTo>
                  <a:cubicBezTo>
                    <a:pt x="7" y="28"/>
                    <a:pt x="0" y="14"/>
                    <a:pt x="18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0" name="Freeform 11">
              <a:extLst>
                <a:ext uri="{FF2B5EF4-FFF2-40B4-BE49-F238E27FC236}">
                  <a16:creationId xmlns:a16="http://schemas.microsoft.com/office/drawing/2014/main" id="{2A71D132-8124-4734-AA62-7E12B621F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78429" y="4268606"/>
              <a:ext cx="143559" cy="102819"/>
            </a:xfrm>
            <a:custGeom>
              <a:avLst/>
              <a:gdLst>
                <a:gd name="T0" fmla="*/ 31 w 44"/>
                <a:gd name="T1" fmla="*/ 1 h 34"/>
                <a:gd name="T2" fmla="*/ 42 w 44"/>
                <a:gd name="T3" fmla="*/ 19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1" name="Freeform 12">
              <a:extLst>
                <a:ext uri="{FF2B5EF4-FFF2-40B4-BE49-F238E27FC236}">
                  <a16:creationId xmlns:a16="http://schemas.microsoft.com/office/drawing/2014/main" id="{4E0B6377-5004-4F75-8CBB-D7DD0B9B80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0205" y="3766125"/>
              <a:ext cx="134697" cy="81603"/>
            </a:xfrm>
            <a:custGeom>
              <a:avLst/>
              <a:gdLst>
                <a:gd name="T0" fmla="*/ 22 w 41"/>
                <a:gd name="T1" fmla="*/ 0 h 27"/>
                <a:gd name="T2" fmla="*/ 8 w 41"/>
                <a:gd name="T3" fmla="*/ 20 h 27"/>
                <a:gd name="T4" fmla="*/ 22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22" y="0"/>
                  </a:moveTo>
                  <a:cubicBezTo>
                    <a:pt x="41" y="12"/>
                    <a:pt x="24" y="27"/>
                    <a:pt x="8" y="20"/>
                  </a:cubicBezTo>
                  <a:cubicBezTo>
                    <a:pt x="0" y="7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2" name="Freeform 13">
              <a:extLst>
                <a:ext uri="{FF2B5EF4-FFF2-40B4-BE49-F238E27FC236}">
                  <a16:creationId xmlns:a16="http://schemas.microsoft.com/office/drawing/2014/main" id="{174DED7F-DAF6-480E-9002-A25110B964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94670" y="3170095"/>
              <a:ext cx="124951" cy="69362"/>
            </a:xfrm>
            <a:custGeom>
              <a:avLst/>
              <a:gdLst>
                <a:gd name="T0" fmla="*/ 26 w 38"/>
                <a:gd name="T1" fmla="*/ 0 h 23"/>
                <a:gd name="T2" fmla="*/ 25 w 38"/>
                <a:gd name="T3" fmla="*/ 23 h 23"/>
                <a:gd name="T4" fmla="*/ 26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6" y="0"/>
                  </a:moveTo>
                  <a:cubicBezTo>
                    <a:pt x="38" y="0"/>
                    <a:pt x="37" y="20"/>
                    <a:pt x="25" y="23"/>
                  </a:cubicBezTo>
                  <a:cubicBezTo>
                    <a:pt x="0" y="23"/>
                    <a:pt x="5" y="1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3" name="Freeform 14">
              <a:extLst>
                <a:ext uri="{FF2B5EF4-FFF2-40B4-BE49-F238E27FC236}">
                  <a16:creationId xmlns:a16="http://schemas.microsoft.com/office/drawing/2014/main" id="{E6057EAD-75B0-49A4-A761-AC1AF22AF7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85310" y="3410025"/>
              <a:ext cx="134697" cy="84866"/>
            </a:xfrm>
            <a:custGeom>
              <a:avLst/>
              <a:gdLst>
                <a:gd name="T0" fmla="*/ 26 w 41"/>
                <a:gd name="T1" fmla="*/ 1 h 28"/>
                <a:gd name="T2" fmla="*/ 39 w 41"/>
                <a:gd name="T3" fmla="*/ 20 h 28"/>
                <a:gd name="T4" fmla="*/ 26 w 41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1"/>
                  </a:moveTo>
                  <a:cubicBezTo>
                    <a:pt x="34" y="0"/>
                    <a:pt x="41" y="12"/>
                    <a:pt x="39" y="20"/>
                  </a:cubicBezTo>
                  <a:cubicBezTo>
                    <a:pt x="17" y="28"/>
                    <a:pt x="0" y="12"/>
                    <a:pt x="26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4" name="Freeform 16">
              <a:extLst>
                <a:ext uri="{FF2B5EF4-FFF2-40B4-BE49-F238E27FC236}">
                  <a16:creationId xmlns:a16="http://schemas.microsoft.com/office/drawing/2014/main" id="{B4C50A97-FAC0-4E9B-A50C-ECC875EB75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69045" y="4009157"/>
              <a:ext cx="143559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5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5"/>
                  </a:cubicBezTo>
                  <a:cubicBezTo>
                    <a:pt x="29" y="32"/>
                    <a:pt x="0" y="6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5" name="Freeform 17">
              <a:extLst>
                <a:ext uri="{FF2B5EF4-FFF2-40B4-BE49-F238E27FC236}">
                  <a16:creationId xmlns:a16="http://schemas.microsoft.com/office/drawing/2014/main" id="{1018DBC0-ACE2-4A9B-BD33-D168A3B25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304024" y="5421845"/>
              <a:ext cx="94821" cy="69362"/>
            </a:xfrm>
            <a:custGeom>
              <a:avLst/>
              <a:gdLst>
                <a:gd name="T0" fmla="*/ 13 w 29"/>
                <a:gd name="T1" fmla="*/ 0 h 23"/>
                <a:gd name="T2" fmla="*/ 13 w 29"/>
                <a:gd name="T3" fmla="*/ 23 h 23"/>
                <a:gd name="T4" fmla="*/ 13 w 2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9" h="23">
                  <a:moveTo>
                    <a:pt x="13" y="0"/>
                  </a:moveTo>
                  <a:cubicBezTo>
                    <a:pt x="27" y="0"/>
                    <a:pt x="29" y="22"/>
                    <a:pt x="13" y="23"/>
                  </a:cubicBezTo>
                  <a:cubicBezTo>
                    <a:pt x="2" y="22"/>
                    <a:pt x="0" y="2"/>
                    <a:pt x="1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6" name="Freeform 21">
              <a:extLst>
                <a:ext uri="{FF2B5EF4-FFF2-40B4-BE49-F238E27FC236}">
                  <a16:creationId xmlns:a16="http://schemas.microsoft.com/office/drawing/2014/main" id="{783E14F5-0E4B-40DF-908C-65950C968C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52015" y="5732999"/>
              <a:ext cx="140901" cy="102819"/>
            </a:xfrm>
            <a:custGeom>
              <a:avLst/>
              <a:gdLst>
                <a:gd name="T0" fmla="*/ 24 w 43"/>
                <a:gd name="T1" fmla="*/ 0 h 34"/>
                <a:gd name="T2" fmla="*/ 14 w 43"/>
                <a:gd name="T3" fmla="*/ 23 h 34"/>
                <a:gd name="T4" fmla="*/ 24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4" y="0"/>
                  </a:moveTo>
                  <a:cubicBezTo>
                    <a:pt x="43" y="3"/>
                    <a:pt x="28" y="34"/>
                    <a:pt x="14" y="23"/>
                  </a:cubicBezTo>
                  <a:cubicBezTo>
                    <a:pt x="0" y="28"/>
                    <a:pt x="4" y="5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7" name="Freeform 25">
              <a:extLst>
                <a:ext uri="{FF2B5EF4-FFF2-40B4-BE49-F238E27FC236}">
                  <a16:creationId xmlns:a16="http://schemas.microsoft.com/office/drawing/2014/main" id="{D8D640D2-32FA-4974-8D6B-7F90FA747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676" y="6498261"/>
              <a:ext cx="134697" cy="93843"/>
            </a:xfrm>
            <a:custGeom>
              <a:avLst/>
              <a:gdLst>
                <a:gd name="T0" fmla="*/ 23 w 41"/>
                <a:gd name="T1" fmla="*/ 0 h 31"/>
                <a:gd name="T2" fmla="*/ 17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1"/>
                    <a:pt x="41" y="31"/>
                    <a:pt x="17" y="25"/>
                  </a:cubicBezTo>
                  <a:cubicBezTo>
                    <a:pt x="0" y="7"/>
                    <a:pt x="17" y="4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8" name="Freeform 29">
              <a:extLst>
                <a:ext uri="{FF2B5EF4-FFF2-40B4-BE49-F238E27FC236}">
                  <a16:creationId xmlns:a16="http://schemas.microsoft.com/office/drawing/2014/main" id="{05116718-3AD6-431D-B4CC-BD1390ACD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32898" y="5971706"/>
              <a:ext cx="118747" cy="120771"/>
            </a:xfrm>
            <a:custGeom>
              <a:avLst/>
              <a:gdLst>
                <a:gd name="T0" fmla="*/ 16 w 36"/>
                <a:gd name="T1" fmla="*/ 4 h 40"/>
                <a:gd name="T2" fmla="*/ 34 w 36"/>
                <a:gd name="T3" fmla="*/ 15 h 40"/>
                <a:gd name="T4" fmla="*/ 16 w 36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40">
                  <a:moveTo>
                    <a:pt x="16" y="4"/>
                  </a:moveTo>
                  <a:cubicBezTo>
                    <a:pt x="36" y="5"/>
                    <a:pt x="33" y="0"/>
                    <a:pt x="34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89" name="Freeform 31">
              <a:extLst>
                <a:ext uri="{FF2B5EF4-FFF2-40B4-BE49-F238E27FC236}">
                  <a16:creationId xmlns:a16="http://schemas.microsoft.com/office/drawing/2014/main" id="{44DD8DD9-6927-4164-BE78-26B079374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11599" y="6281124"/>
              <a:ext cx="131153" cy="72626"/>
            </a:xfrm>
            <a:custGeom>
              <a:avLst/>
              <a:gdLst>
                <a:gd name="T0" fmla="*/ 24 w 40"/>
                <a:gd name="T1" fmla="*/ 0 h 24"/>
                <a:gd name="T2" fmla="*/ 25 w 40"/>
                <a:gd name="T3" fmla="*/ 24 h 24"/>
                <a:gd name="T4" fmla="*/ 24 w 40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4">
                  <a:moveTo>
                    <a:pt x="24" y="0"/>
                  </a:moveTo>
                  <a:cubicBezTo>
                    <a:pt x="40" y="0"/>
                    <a:pt x="38" y="20"/>
                    <a:pt x="25" y="24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0" name="Freeform 32">
              <a:extLst>
                <a:ext uri="{FF2B5EF4-FFF2-40B4-BE49-F238E27FC236}">
                  <a16:creationId xmlns:a16="http://schemas.microsoft.com/office/drawing/2014/main" id="{DF352A39-5DCA-42AC-ACE8-CC0F61703D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2779" y="3296179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1" name="Freeform 33">
              <a:extLst>
                <a:ext uri="{FF2B5EF4-FFF2-40B4-BE49-F238E27FC236}">
                  <a16:creationId xmlns:a16="http://schemas.microsoft.com/office/drawing/2014/main" id="{60EBB535-208F-4849-9E96-53B9971CE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692" y="4387490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2" name="Freeform 34">
              <a:extLst>
                <a:ext uri="{FF2B5EF4-FFF2-40B4-BE49-F238E27FC236}">
                  <a16:creationId xmlns:a16="http://schemas.microsoft.com/office/drawing/2014/main" id="{BCD96233-15EF-4543-B9C5-CA5253AC9F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6622" y="5384813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3" name="Freeform 35">
              <a:extLst>
                <a:ext uri="{FF2B5EF4-FFF2-40B4-BE49-F238E27FC236}">
                  <a16:creationId xmlns:a16="http://schemas.microsoft.com/office/drawing/2014/main" id="{CF3994DF-D5ED-45DB-826C-A4531DF8C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42274" y="4595717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4" name="Freeform 36">
              <a:extLst>
                <a:ext uri="{FF2B5EF4-FFF2-40B4-BE49-F238E27FC236}">
                  <a16:creationId xmlns:a16="http://schemas.microsoft.com/office/drawing/2014/main" id="{E0114E4D-A88A-403A-B4BF-6687B1FC1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046702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5" name="Freeform 37">
              <a:extLst>
                <a:ext uri="{FF2B5EF4-FFF2-40B4-BE49-F238E27FC236}">
                  <a16:creationId xmlns:a16="http://schemas.microsoft.com/office/drawing/2014/main" id="{0CA46612-D58D-4AA5-B800-7ED35828BE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6177" y="3060239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6" name="Freeform 38">
              <a:extLst>
                <a:ext uri="{FF2B5EF4-FFF2-40B4-BE49-F238E27FC236}">
                  <a16:creationId xmlns:a16="http://schemas.microsoft.com/office/drawing/2014/main" id="{591A86C8-305F-45B1-A8B6-3A30A4B38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846" y="4900335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7" name="Freeform 39">
              <a:extLst>
                <a:ext uri="{FF2B5EF4-FFF2-40B4-BE49-F238E27FC236}">
                  <a16:creationId xmlns:a16="http://schemas.microsoft.com/office/drawing/2014/main" id="{A7FABED8-48B7-4734-A612-FBE652656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5954" y="5141456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8" name="Freeform 40">
              <a:extLst>
                <a:ext uri="{FF2B5EF4-FFF2-40B4-BE49-F238E27FC236}">
                  <a16:creationId xmlns:a16="http://schemas.microsoft.com/office/drawing/2014/main" id="{243BE91E-2B74-406E-B9D2-CF3138EC9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20918" y="2598157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9" name="Freeform 41">
              <a:extLst>
                <a:ext uri="{FF2B5EF4-FFF2-40B4-BE49-F238E27FC236}">
                  <a16:creationId xmlns:a16="http://schemas.microsoft.com/office/drawing/2014/main" id="{F37AEA50-01C6-4691-8FA1-7E299BC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14411" y="6278710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0" name="Freeform 42">
              <a:extLst>
                <a:ext uri="{FF2B5EF4-FFF2-40B4-BE49-F238E27FC236}">
                  <a16:creationId xmlns:a16="http://schemas.microsoft.com/office/drawing/2014/main" id="{A736913D-B8FC-479E-AA14-C18815AD8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2579" y="5596726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1" name="Freeform 44">
              <a:extLst>
                <a:ext uri="{FF2B5EF4-FFF2-40B4-BE49-F238E27FC236}">
                  <a16:creationId xmlns:a16="http://schemas.microsoft.com/office/drawing/2014/main" id="{CBB0E630-D998-47AF-9E54-0FD6C92186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06369" y="4080854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2" name="Freeform 45">
              <a:extLst>
                <a:ext uri="{FF2B5EF4-FFF2-40B4-BE49-F238E27FC236}">
                  <a16:creationId xmlns:a16="http://schemas.microsoft.com/office/drawing/2014/main" id="{BB51A47C-E2F5-46B8-83A1-39880822C3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4218" y="5836680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3" name="Freeform 46">
              <a:extLst>
                <a:ext uri="{FF2B5EF4-FFF2-40B4-BE49-F238E27FC236}">
                  <a16:creationId xmlns:a16="http://schemas.microsoft.com/office/drawing/2014/main" id="{932E215A-211D-4622-9EDF-811E4BAFB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33277" y="2830776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4" name="Freeform 47">
              <a:extLst>
                <a:ext uri="{FF2B5EF4-FFF2-40B4-BE49-F238E27FC236}">
                  <a16:creationId xmlns:a16="http://schemas.microsoft.com/office/drawing/2014/main" id="{86D90953-B2B8-4A6D-963E-985D3D2794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91422" y="3849727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5" name="Freeform 48">
              <a:extLst>
                <a:ext uri="{FF2B5EF4-FFF2-40B4-BE49-F238E27FC236}">
                  <a16:creationId xmlns:a16="http://schemas.microsoft.com/office/drawing/2014/main" id="{32D4D340-FB6E-4E98-A44E-DA02CF7A5C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6679" y="3616257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6" name="Freeform 49">
              <a:extLst>
                <a:ext uri="{FF2B5EF4-FFF2-40B4-BE49-F238E27FC236}">
                  <a16:creationId xmlns:a16="http://schemas.microsoft.com/office/drawing/2014/main" id="{923308B4-4A82-4DB8-84F5-17F107584C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985293" y="6507925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7" name="Freeform 62">
              <a:extLst>
                <a:ext uri="{FF2B5EF4-FFF2-40B4-BE49-F238E27FC236}">
                  <a16:creationId xmlns:a16="http://schemas.microsoft.com/office/drawing/2014/main" id="{4A3BBCB7-915D-49E4-9637-49EEC72967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77111" y="2950571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8" name="Freeform 63">
              <a:extLst>
                <a:ext uri="{FF2B5EF4-FFF2-40B4-BE49-F238E27FC236}">
                  <a16:creationId xmlns:a16="http://schemas.microsoft.com/office/drawing/2014/main" id="{DCCFB289-1B21-4B18-A4C2-F6B90A188D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88469" y="4089184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09" name="Freeform 64">
              <a:extLst>
                <a:ext uri="{FF2B5EF4-FFF2-40B4-BE49-F238E27FC236}">
                  <a16:creationId xmlns:a16="http://schemas.microsoft.com/office/drawing/2014/main" id="{BA95FC3F-2B17-490E-AB71-071E0890D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6420" y="2682263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0" name="Freeform 65">
              <a:extLst>
                <a:ext uri="{FF2B5EF4-FFF2-40B4-BE49-F238E27FC236}">
                  <a16:creationId xmlns:a16="http://schemas.microsoft.com/office/drawing/2014/main" id="{691A1360-1623-4EB9-9C7A-65F2CAEBBF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7051" y="3826278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1" name="Freeform 66">
              <a:extLst>
                <a:ext uri="{FF2B5EF4-FFF2-40B4-BE49-F238E27FC236}">
                  <a16:creationId xmlns:a16="http://schemas.microsoft.com/office/drawing/2014/main" id="{ABCE1120-7682-4074-8190-4B4F65A7C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33" y="5372714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2" name="Freeform 67">
              <a:extLst>
                <a:ext uri="{FF2B5EF4-FFF2-40B4-BE49-F238E27FC236}">
                  <a16:creationId xmlns:a16="http://schemas.microsoft.com/office/drawing/2014/main" id="{682A8DF3-E4CC-47A8-B3E0-200ECC560E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25013" y="4588736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3" name="Freeform 68">
              <a:extLst>
                <a:ext uri="{FF2B5EF4-FFF2-40B4-BE49-F238E27FC236}">
                  <a16:creationId xmlns:a16="http://schemas.microsoft.com/office/drawing/2014/main" id="{EB91FF40-9F0D-4296-8A06-29DCE64A9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52401" y="3245996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4" name="Freeform 69">
              <a:extLst>
                <a:ext uri="{FF2B5EF4-FFF2-40B4-BE49-F238E27FC236}">
                  <a16:creationId xmlns:a16="http://schemas.microsoft.com/office/drawing/2014/main" id="{56EE39D5-D7CD-44ED-B21C-C1222DB1B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1658" y="5654959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5" name="Freeform 70">
              <a:extLst>
                <a:ext uri="{FF2B5EF4-FFF2-40B4-BE49-F238E27FC236}">
                  <a16:creationId xmlns:a16="http://schemas.microsoft.com/office/drawing/2014/main" id="{1C65B9CC-1020-47B2-BD6A-01642D1000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5871" y="6246703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6" name="Freeform 71">
              <a:extLst>
                <a:ext uri="{FF2B5EF4-FFF2-40B4-BE49-F238E27FC236}">
                  <a16:creationId xmlns:a16="http://schemas.microsoft.com/office/drawing/2014/main" id="{14AE5CE8-179F-4637-B418-FCBB775F0C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3201" y="513430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7" name="Freeform 72">
              <a:extLst>
                <a:ext uri="{FF2B5EF4-FFF2-40B4-BE49-F238E27FC236}">
                  <a16:creationId xmlns:a16="http://schemas.microsoft.com/office/drawing/2014/main" id="{A887C011-3342-49F5-ABA6-21BC4E16F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9938" y="4907450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8" name="Freeform 73">
              <a:extLst>
                <a:ext uri="{FF2B5EF4-FFF2-40B4-BE49-F238E27FC236}">
                  <a16:creationId xmlns:a16="http://schemas.microsoft.com/office/drawing/2014/main" id="{59453A63-F4C1-484C-BD63-45BCF1F89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4811" y="4407815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19" name="Freeform 74">
              <a:extLst>
                <a:ext uri="{FF2B5EF4-FFF2-40B4-BE49-F238E27FC236}">
                  <a16:creationId xmlns:a16="http://schemas.microsoft.com/office/drawing/2014/main" id="{E32981CE-84F8-46C0-8DED-9AB671768C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2763" y="5988099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0" name="Freeform 75">
              <a:extLst>
                <a:ext uri="{FF2B5EF4-FFF2-40B4-BE49-F238E27FC236}">
                  <a16:creationId xmlns:a16="http://schemas.microsoft.com/office/drawing/2014/main" id="{4534D7C6-DC5B-4AF8-9DA0-56212A8993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807772" y="2442495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1" name="Freeform 77">
              <a:extLst>
                <a:ext uri="{FF2B5EF4-FFF2-40B4-BE49-F238E27FC236}">
                  <a16:creationId xmlns:a16="http://schemas.microsoft.com/office/drawing/2014/main" id="{B1BEA7AD-37D1-4AAA-8229-E3B97FE5C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13018" y="3606778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2" name="Freeform 85">
              <a:extLst>
                <a:ext uri="{FF2B5EF4-FFF2-40B4-BE49-F238E27FC236}">
                  <a16:creationId xmlns:a16="http://schemas.microsoft.com/office/drawing/2014/main" id="{D5C0F08C-8A9A-438B-A79C-56393D3A6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35588" y="6471060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3" name="Freeform 87">
              <a:extLst>
                <a:ext uri="{FF2B5EF4-FFF2-40B4-BE49-F238E27FC236}">
                  <a16:creationId xmlns:a16="http://schemas.microsoft.com/office/drawing/2014/main" id="{30753EBC-ED22-4E17-ABDA-227B5CFD06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747100" y="6667378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4" name="Freeform 8">
              <a:extLst>
                <a:ext uri="{FF2B5EF4-FFF2-40B4-BE49-F238E27FC236}">
                  <a16:creationId xmlns:a16="http://schemas.microsoft.com/office/drawing/2014/main" id="{661FC4FE-1390-4C3A-A6E8-B21ECCF7D2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050434" y="1697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425" name="Freeform 106">
              <a:extLst>
                <a:ext uri="{FF2B5EF4-FFF2-40B4-BE49-F238E27FC236}">
                  <a16:creationId xmlns:a16="http://schemas.microsoft.com/office/drawing/2014/main" id="{DB8CC66A-2BF1-4B83-A9CC-115D9877B0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6209765" y="6714098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2">
                <a:lumMod val="9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046261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" name="Rectangle 104">
            <a:extLst>
              <a:ext uri="{FF2B5EF4-FFF2-40B4-BE49-F238E27FC236}">
                <a16:creationId xmlns:a16="http://schemas.microsoft.com/office/drawing/2014/main" id="{9FF4A234-29BA-4B70-BFC0-64FBB64F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Rectangle 106">
            <a:extLst>
              <a:ext uri="{FF2B5EF4-FFF2-40B4-BE49-F238E27FC236}">
                <a16:creationId xmlns:a16="http://schemas.microsoft.com/office/drawing/2014/main" id="{4B4C0003-07A3-48E2-BA47-725BA37CF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108">
            <a:extLst>
              <a:ext uri="{FF2B5EF4-FFF2-40B4-BE49-F238E27FC236}">
                <a16:creationId xmlns:a16="http://schemas.microsoft.com/office/drawing/2014/main" id="{EC2268EF-1ED3-4797-8355-F5078CB18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876300"/>
            <a:ext cx="10775021" cy="51152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7F42C-2DF4-F980-E6B7-50E308477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228" y="878418"/>
            <a:ext cx="8750447" cy="991897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1736E-8F76-C119-D665-9B4E13988E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795" y="1862100"/>
            <a:ext cx="9820792" cy="41402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Department of Health and Social Care, (2009) </a:t>
            </a:r>
            <a:r>
              <a:rPr lang="en-US" i="1" dirty="0">
                <a:ea typeface="+mn-lt"/>
                <a:cs typeface="+mn-lt"/>
              </a:rPr>
              <a:t>Healthy Child </a:t>
            </a:r>
            <a:r>
              <a:rPr lang="en-GB" i="1" dirty="0">
                <a:ea typeface="+mn-lt"/>
                <a:cs typeface="+mn-lt"/>
              </a:rPr>
              <a:t>Programme</a:t>
            </a:r>
            <a:r>
              <a:rPr lang="en-US" i="1" dirty="0">
                <a:ea typeface="+mn-lt"/>
                <a:cs typeface="+mn-lt"/>
              </a:rPr>
              <a:t>: Pregnancy and the First 5 Years of Life Available at: </a:t>
            </a:r>
            <a:r>
              <a:rPr lang="en-US" dirty="0">
                <a:ea typeface="+mn-lt"/>
                <a:cs typeface="+mn-lt"/>
                <a:hlinkClick r:id="rId2"/>
              </a:rPr>
              <a:t>https://www.gov.uk/government/publications/healthy-child-programme-pregnancy-and-the-first-5-years-of-life</a:t>
            </a:r>
            <a:r>
              <a:rPr lang="en-US" dirty="0">
                <a:ea typeface="+mn-lt"/>
                <a:cs typeface="+mn-lt"/>
              </a:rPr>
              <a:t> (Accessed: 05 October 2022).</a:t>
            </a:r>
            <a:endParaRPr lang="en-US" dirty="0"/>
          </a:p>
          <a:p>
            <a:pPr>
              <a:buClr>
                <a:srgbClr val="C3B2A7"/>
              </a:buClr>
            </a:pPr>
            <a:r>
              <a:rPr lang="en-US" dirty="0"/>
              <a:t>Health Education England, (2016) </a:t>
            </a:r>
            <a:r>
              <a:rPr lang="en-US" i="1" dirty="0">
                <a:ea typeface="+mn-lt"/>
                <a:cs typeface="+mn-lt"/>
              </a:rPr>
              <a:t>Specialist health visitors</a:t>
            </a:r>
            <a:r>
              <a:rPr lang="en-US" dirty="0">
                <a:ea typeface="+mn-lt"/>
                <a:cs typeface="+mn-lt"/>
              </a:rPr>
              <a:t> Available at: </a:t>
            </a:r>
            <a:r>
              <a:rPr lang="en-US" dirty="0">
                <a:ea typeface="+mn-lt"/>
                <a:cs typeface="+mn-lt"/>
                <a:hlinkClick r:id="rId3"/>
              </a:rPr>
              <a:t>https://www.hee.nhs.uk/our-work/specialist-health-visitors</a:t>
            </a:r>
            <a:r>
              <a:rPr lang="en-US" dirty="0">
                <a:ea typeface="+mn-lt"/>
                <a:cs typeface="+mn-lt"/>
              </a:rPr>
              <a:t> (Accessed: 03 October 2022).</a:t>
            </a:r>
            <a:endParaRPr lang="en-US"/>
          </a:p>
          <a:p>
            <a:pPr>
              <a:buClr>
                <a:srgbClr val="C3B2A7"/>
              </a:buClr>
            </a:pPr>
            <a:r>
              <a:rPr lang="en-US" dirty="0"/>
              <a:t>National Health Service, (2020) </a:t>
            </a:r>
            <a:r>
              <a:rPr lang="en-US" i="1" dirty="0"/>
              <a:t>Your baby's health and development reviews </a:t>
            </a:r>
            <a:r>
              <a:rPr lang="en-US" dirty="0"/>
              <a:t>Available at: </a:t>
            </a:r>
            <a:r>
              <a:rPr lang="en-US" dirty="0">
                <a:ea typeface="+mn-lt"/>
                <a:cs typeface="+mn-lt"/>
                <a:hlinkClick r:id="rId4"/>
              </a:rPr>
              <a:t>https://www.nhs.uk/conditions/baby/babys-development/height-weight-and-reviews/baby-reviews/</a:t>
            </a:r>
            <a:r>
              <a:rPr lang="en-US" dirty="0">
                <a:ea typeface="+mn-lt"/>
                <a:cs typeface="+mn-lt"/>
              </a:rPr>
              <a:t> (Accessed: 07 October 2022).</a:t>
            </a:r>
            <a:endParaRPr lang="en-US" dirty="0"/>
          </a:p>
          <a:p>
            <a:pPr>
              <a:buClr>
                <a:srgbClr val="C3B2A7"/>
              </a:buClr>
            </a:pPr>
            <a:r>
              <a:rPr lang="en-US" dirty="0"/>
              <a:t>National Health Service, (2022)</a:t>
            </a:r>
            <a:r>
              <a:rPr lang="en-US" i="1" dirty="0"/>
              <a:t> Health Visitors </a:t>
            </a:r>
            <a:r>
              <a:rPr lang="en-US" dirty="0"/>
              <a:t>Available at: </a:t>
            </a:r>
            <a:r>
              <a:rPr lang="en-US" dirty="0">
                <a:ea typeface="+mn-lt"/>
                <a:cs typeface="+mn-lt"/>
                <a:hlinkClick r:id="rId5"/>
              </a:rPr>
              <a:t>https://www.healthcareers.nhs.uk/explore-roles/public-health/roles-public-health/health-visitor/health-visitor</a:t>
            </a:r>
            <a:r>
              <a:rPr lang="en-US" dirty="0">
                <a:ea typeface="+mn-lt"/>
                <a:cs typeface="+mn-lt"/>
              </a:rPr>
              <a:t> (Accessed: 03 October 2022).</a:t>
            </a:r>
            <a:endParaRPr lang="en-US" i="1" dirty="0"/>
          </a:p>
          <a:p>
            <a:pPr>
              <a:buClr>
                <a:srgbClr val="C3B2A7"/>
              </a:buClr>
            </a:pPr>
            <a:endParaRPr lang="en-US" dirty="0">
              <a:ea typeface="+mn-lt"/>
              <a:cs typeface="+mn-lt"/>
            </a:endParaRPr>
          </a:p>
          <a:p>
            <a:pPr marL="0" indent="0">
              <a:buClr>
                <a:srgbClr val="C3B2A7"/>
              </a:buClr>
              <a:buNone/>
            </a:pPr>
            <a:endParaRPr lang="en-US" dirty="0"/>
          </a:p>
          <a:p>
            <a:pPr>
              <a:buClr>
                <a:srgbClr val="C3B2A7"/>
              </a:buClr>
            </a:pPr>
            <a:endParaRPr lang="en-US" dirty="0"/>
          </a:p>
          <a:p>
            <a:pPr>
              <a:buClr>
                <a:srgbClr val="C3B2A7"/>
              </a:buClr>
            </a:pPr>
            <a:endParaRPr lang="en-US" dirty="0"/>
          </a:p>
          <a:p>
            <a:pPr>
              <a:buClr>
                <a:srgbClr val="C3B2A7"/>
              </a:buClr>
            </a:pPr>
            <a:endParaRPr lang="en-US" dirty="0"/>
          </a:p>
          <a:p>
            <a:pPr>
              <a:buClr>
                <a:srgbClr val="C3B2A7"/>
              </a:buClr>
            </a:pPr>
            <a:endParaRPr lang="en-US" dirty="0"/>
          </a:p>
        </p:txBody>
      </p: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5392EEDD-4D20-4B74-B46A-D3CE64433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16220" y="-50217"/>
            <a:ext cx="1068699" cy="6844606"/>
            <a:chOff x="11016220" y="-50217"/>
            <a:chExt cx="1068699" cy="6844606"/>
          </a:xfrm>
        </p:grpSpPr>
        <p:sp>
          <p:nvSpPr>
            <p:cNvPr id="112" name="Freeform 8">
              <a:extLst>
                <a:ext uri="{FF2B5EF4-FFF2-40B4-BE49-F238E27FC236}">
                  <a16:creationId xmlns:a16="http://schemas.microsoft.com/office/drawing/2014/main" id="{62E43E43-4CB1-436A-8F39-FDA46F3845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9500" y="665496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3" name="Freeform 43">
              <a:extLst>
                <a:ext uri="{FF2B5EF4-FFF2-40B4-BE49-F238E27FC236}">
                  <a16:creationId xmlns:a16="http://schemas.microsoft.com/office/drawing/2014/main" id="{01953B1A-913D-4BC4-AD4F-7DCC6BB0A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75602" y="797003"/>
              <a:ext cx="143559" cy="75075"/>
            </a:xfrm>
            <a:custGeom>
              <a:avLst/>
              <a:gdLst>
                <a:gd name="T0" fmla="*/ 28 w 44"/>
                <a:gd name="T1" fmla="*/ 0 h 25"/>
                <a:gd name="T2" fmla="*/ 25 w 44"/>
                <a:gd name="T3" fmla="*/ 25 h 25"/>
                <a:gd name="T4" fmla="*/ 28 w 44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5">
                  <a:moveTo>
                    <a:pt x="28" y="0"/>
                  </a:moveTo>
                  <a:cubicBezTo>
                    <a:pt x="44" y="2"/>
                    <a:pt x="38" y="22"/>
                    <a:pt x="25" y="25"/>
                  </a:cubicBezTo>
                  <a:cubicBezTo>
                    <a:pt x="0" y="25"/>
                    <a:pt x="9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4" name="Freeform 51">
              <a:extLst>
                <a:ext uri="{FF2B5EF4-FFF2-40B4-BE49-F238E27FC236}">
                  <a16:creationId xmlns:a16="http://schemas.microsoft.com/office/drawing/2014/main" id="{6085CF7C-052A-40B4-A519-5B9C532D81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8571" y="951419"/>
              <a:ext cx="115202" cy="90579"/>
            </a:xfrm>
            <a:custGeom>
              <a:avLst/>
              <a:gdLst>
                <a:gd name="T0" fmla="*/ 19 w 35"/>
                <a:gd name="T1" fmla="*/ 0 h 30"/>
                <a:gd name="T2" fmla="*/ 33 w 35"/>
                <a:gd name="T3" fmla="*/ 15 h 30"/>
                <a:gd name="T4" fmla="*/ 25 w 35"/>
                <a:gd name="T5" fmla="*/ 19 h 30"/>
                <a:gd name="T6" fmla="*/ 19 w 35"/>
                <a:gd name="T7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" h="30">
                  <a:moveTo>
                    <a:pt x="19" y="0"/>
                  </a:moveTo>
                  <a:cubicBezTo>
                    <a:pt x="26" y="0"/>
                    <a:pt x="35" y="8"/>
                    <a:pt x="33" y="15"/>
                  </a:cubicBezTo>
                  <a:cubicBezTo>
                    <a:pt x="30" y="12"/>
                    <a:pt x="27" y="17"/>
                    <a:pt x="25" y="19"/>
                  </a:cubicBezTo>
                  <a:cubicBezTo>
                    <a:pt x="7" y="30"/>
                    <a:pt x="0" y="5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5" name="Freeform 52">
              <a:extLst>
                <a:ext uri="{FF2B5EF4-FFF2-40B4-BE49-F238E27FC236}">
                  <a16:creationId xmlns:a16="http://schemas.microsoft.com/office/drawing/2014/main" id="{6A30D3AB-0061-492B-87F5-7F8512F49E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45576" y="386988"/>
              <a:ext cx="118747" cy="81603"/>
            </a:xfrm>
            <a:custGeom>
              <a:avLst/>
              <a:gdLst>
                <a:gd name="T0" fmla="*/ 21 w 36"/>
                <a:gd name="T1" fmla="*/ 0 h 27"/>
                <a:gd name="T2" fmla="*/ 22 w 36"/>
                <a:gd name="T3" fmla="*/ 27 h 27"/>
                <a:gd name="T4" fmla="*/ 21 w 36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21" y="0"/>
                  </a:moveTo>
                  <a:cubicBezTo>
                    <a:pt x="33" y="3"/>
                    <a:pt x="36" y="23"/>
                    <a:pt x="22" y="27"/>
                  </a:cubicBezTo>
                  <a:cubicBezTo>
                    <a:pt x="3" y="25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6" name="Freeform 53">
              <a:extLst>
                <a:ext uri="{FF2B5EF4-FFF2-40B4-BE49-F238E27FC236}">
                  <a16:creationId xmlns:a16="http://schemas.microsoft.com/office/drawing/2014/main" id="{69A009B8-1C16-4886-84BE-F36873A8F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657" y="1190192"/>
              <a:ext cx="127608" cy="79154"/>
            </a:xfrm>
            <a:custGeom>
              <a:avLst/>
              <a:gdLst>
                <a:gd name="T0" fmla="*/ 24 w 39"/>
                <a:gd name="T1" fmla="*/ 0 h 26"/>
                <a:gd name="T2" fmla="*/ 20 w 39"/>
                <a:gd name="T3" fmla="*/ 26 h 26"/>
                <a:gd name="T4" fmla="*/ 24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4" y="0"/>
                  </a:moveTo>
                  <a:cubicBezTo>
                    <a:pt x="39" y="3"/>
                    <a:pt x="36" y="26"/>
                    <a:pt x="20" y="26"/>
                  </a:cubicBezTo>
                  <a:cubicBezTo>
                    <a:pt x="0" y="18"/>
                    <a:pt x="3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7" name="Freeform 54">
              <a:extLst>
                <a:ext uri="{FF2B5EF4-FFF2-40B4-BE49-F238E27FC236}">
                  <a16:creationId xmlns:a16="http://schemas.microsoft.com/office/drawing/2014/main" id="{4262414F-5D33-444C-81D6-D059EC05DA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504" y="550616"/>
              <a:ext cx="134697" cy="105266"/>
            </a:xfrm>
            <a:custGeom>
              <a:avLst/>
              <a:gdLst>
                <a:gd name="T0" fmla="*/ 28 w 41"/>
                <a:gd name="T1" fmla="*/ 2 h 35"/>
                <a:gd name="T2" fmla="*/ 40 w 41"/>
                <a:gd name="T3" fmla="*/ 21 h 35"/>
                <a:gd name="T4" fmla="*/ 28 w 41"/>
                <a:gd name="T5" fmla="*/ 2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5">
                  <a:moveTo>
                    <a:pt x="28" y="2"/>
                  </a:moveTo>
                  <a:cubicBezTo>
                    <a:pt x="37" y="0"/>
                    <a:pt x="41" y="13"/>
                    <a:pt x="40" y="21"/>
                  </a:cubicBezTo>
                  <a:cubicBezTo>
                    <a:pt x="22" y="35"/>
                    <a:pt x="0" y="10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8" name="Freeform 55">
              <a:extLst>
                <a:ext uri="{FF2B5EF4-FFF2-40B4-BE49-F238E27FC236}">
                  <a16:creationId xmlns:a16="http://schemas.microsoft.com/office/drawing/2014/main" id="{A035666B-2FAB-4FD6-9ADA-4770A33B9A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517" y="1399793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9" name="Freeform 56">
              <a:extLst>
                <a:ext uri="{FF2B5EF4-FFF2-40B4-BE49-F238E27FC236}">
                  <a16:creationId xmlns:a16="http://schemas.microsoft.com/office/drawing/2014/main" id="{BC45742B-781F-43CF-967D-04E8532B5D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36213" y="2229829"/>
              <a:ext cx="128495" cy="72626"/>
            </a:xfrm>
            <a:custGeom>
              <a:avLst/>
              <a:gdLst>
                <a:gd name="T0" fmla="*/ 21 w 39"/>
                <a:gd name="T1" fmla="*/ 0 h 24"/>
                <a:gd name="T2" fmla="*/ 22 w 39"/>
                <a:gd name="T3" fmla="*/ 24 h 24"/>
                <a:gd name="T4" fmla="*/ 21 w 39"/>
                <a:gd name="T5" fmla="*/ 0 h 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4">
                  <a:moveTo>
                    <a:pt x="21" y="0"/>
                  </a:moveTo>
                  <a:cubicBezTo>
                    <a:pt x="37" y="0"/>
                    <a:pt x="39" y="23"/>
                    <a:pt x="22" y="24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0" name="Freeform 57">
              <a:extLst>
                <a:ext uri="{FF2B5EF4-FFF2-40B4-BE49-F238E27FC236}">
                  <a16:creationId xmlns:a16="http://schemas.microsoft.com/office/drawing/2014/main" id="{9A565171-85E6-47B4-96D9-A815A5A608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2666" y="1609538"/>
              <a:ext cx="140901" cy="93843"/>
            </a:xfrm>
            <a:custGeom>
              <a:avLst/>
              <a:gdLst>
                <a:gd name="T0" fmla="*/ 27 w 43"/>
                <a:gd name="T1" fmla="*/ 3 h 31"/>
                <a:gd name="T2" fmla="*/ 40 w 43"/>
                <a:gd name="T3" fmla="*/ 23 h 31"/>
                <a:gd name="T4" fmla="*/ 27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7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1" y="31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1" name="Freeform 59">
              <a:extLst>
                <a:ext uri="{FF2B5EF4-FFF2-40B4-BE49-F238E27FC236}">
                  <a16:creationId xmlns:a16="http://schemas.microsoft.com/office/drawing/2014/main" id="{781905C4-1133-4589-891D-4E6052BC9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2116" y="191891"/>
              <a:ext cx="124063" cy="78339"/>
            </a:xfrm>
            <a:custGeom>
              <a:avLst/>
              <a:gdLst>
                <a:gd name="T0" fmla="*/ 22 w 38"/>
                <a:gd name="T1" fmla="*/ 0 h 26"/>
                <a:gd name="T2" fmla="*/ 18 w 38"/>
                <a:gd name="T3" fmla="*/ 26 h 26"/>
                <a:gd name="T4" fmla="*/ 22 w 38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6">
                  <a:moveTo>
                    <a:pt x="22" y="0"/>
                  </a:moveTo>
                  <a:cubicBezTo>
                    <a:pt x="38" y="3"/>
                    <a:pt x="33" y="25"/>
                    <a:pt x="18" y="26"/>
                  </a:cubicBezTo>
                  <a:cubicBezTo>
                    <a:pt x="0" y="20"/>
                    <a:pt x="6" y="3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2" name="Freeform 60">
              <a:extLst>
                <a:ext uri="{FF2B5EF4-FFF2-40B4-BE49-F238E27FC236}">
                  <a16:creationId xmlns:a16="http://schemas.microsoft.com/office/drawing/2014/main" id="{79D613E3-CA24-4F43-A0A9-345387044C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7347" y="1839332"/>
              <a:ext cx="131153" cy="69362"/>
            </a:xfrm>
            <a:custGeom>
              <a:avLst/>
              <a:gdLst>
                <a:gd name="T0" fmla="*/ 24 w 40"/>
                <a:gd name="T1" fmla="*/ 0 h 23"/>
                <a:gd name="T2" fmla="*/ 25 w 40"/>
                <a:gd name="T3" fmla="*/ 23 h 23"/>
                <a:gd name="T4" fmla="*/ 24 w 40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3">
                  <a:moveTo>
                    <a:pt x="24" y="0"/>
                  </a:moveTo>
                  <a:cubicBezTo>
                    <a:pt x="40" y="0"/>
                    <a:pt x="38" y="20"/>
                    <a:pt x="25" y="23"/>
                  </a:cubicBezTo>
                  <a:cubicBezTo>
                    <a:pt x="0" y="22"/>
                    <a:pt x="6" y="4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3" name="Freeform 61">
              <a:extLst>
                <a:ext uri="{FF2B5EF4-FFF2-40B4-BE49-F238E27FC236}">
                  <a16:creationId xmlns:a16="http://schemas.microsoft.com/office/drawing/2014/main" id="{0C069C76-F3AB-4A56-AB65-D9837622A8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3644" y="2073692"/>
              <a:ext cx="137356" cy="99554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5"/>
                    <a:pt x="16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4" name="Freeform 78">
              <a:extLst>
                <a:ext uri="{FF2B5EF4-FFF2-40B4-BE49-F238E27FC236}">
                  <a16:creationId xmlns:a16="http://schemas.microsoft.com/office/drawing/2014/main" id="{B549DF45-2D76-437C-ACBF-763DF06F3E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2882" y="657431"/>
              <a:ext cx="147990" cy="75075"/>
            </a:xfrm>
            <a:custGeom>
              <a:avLst/>
              <a:gdLst>
                <a:gd name="T0" fmla="*/ 22 w 45"/>
                <a:gd name="T1" fmla="*/ 0 h 25"/>
                <a:gd name="T2" fmla="*/ 28 w 45"/>
                <a:gd name="T3" fmla="*/ 25 h 25"/>
                <a:gd name="T4" fmla="*/ 22 w 4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5">
                  <a:moveTo>
                    <a:pt x="22" y="0"/>
                  </a:moveTo>
                  <a:cubicBezTo>
                    <a:pt x="32" y="1"/>
                    <a:pt x="45" y="21"/>
                    <a:pt x="28" y="25"/>
                  </a:cubicBezTo>
                  <a:cubicBezTo>
                    <a:pt x="9" y="23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5" name="Freeform 79">
              <a:extLst>
                <a:ext uri="{FF2B5EF4-FFF2-40B4-BE49-F238E27FC236}">
                  <a16:creationId xmlns:a16="http://schemas.microsoft.com/office/drawing/2014/main" id="{B49F2B88-F0AA-40D6-997C-4CD28AD293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95254" y="888476"/>
              <a:ext cx="124063" cy="69362"/>
            </a:xfrm>
            <a:custGeom>
              <a:avLst/>
              <a:gdLst>
                <a:gd name="T0" fmla="*/ 20 w 38"/>
                <a:gd name="T1" fmla="*/ 0 h 23"/>
                <a:gd name="T2" fmla="*/ 20 w 38"/>
                <a:gd name="T3" fmla="*/ 22 h 23"/>
                <a:gd name="T4" fmla="*/ 20 w 38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3">
                  <a:moveTo>
                    <a:pt x="20" y="0"/>
                  </a:moveTo>
                  <a:cubicBezTo>
                    <a:pt x="37" y="3"/>
                    <a:pt x="38" y="23"/>
                    <a:pt x="20" y="22"/>
                  </a:cubicBezTo>
                  <a:cubicBezTo>
                    <a:pt x="8" y="18"/>
                    <a:pt x="0" y="5"/>
                    <a:pt x="2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6" name="Freeform 80">
              <a:extLst>
                <a:ext uri="{FF2B5EF4-FFF2-40B4-BE49-F238E27FC236}">
                  <a16:creationId xmlns:a16="http://schemas.microsoft.com/office/drawing/2014/main" id="{36A4A66A-D1F4-4383-8D28-A68695937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9913" y="1126271"/>
              <a:ext cx="124951" cy="66098"/>
            </a:xfrm>
            <a:custGeom>
              <a:avLst/>
              <a:gdLst>
                <a:gd name="T0" fmla="*/ 21 w 38"/>
                <a:gd name="T1" fmla="*/ 0 h 22"/>
                <a:gd name="T2" fmla="*/ 21 w 38"/>
                <a:gd name="T3" fmla="*/ 22 h 22"/>
                <a:gd name="T4" fmla="*/ 21 w 38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2">
                  <a:moveTo>
                    <a:pt x="21" y="0"/>
                  </a:moveTo>
                  <a:cubicBezTo>
                    <a:pt x="37" y="2"/>
                    <a:pt x="38" y="20"/>
                    <a:pt x="21" y="22"/>
                  </a:cubicBezTo>
                  <a:cubicBezTo>
                    <a:pt x="9" y="16"/>
                    <a:pt x="0" y="6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7" name="Freeform 81">
              <a:extLst>
                <a:ext uri="{FF2B5EF4-FFF2-40B4-BE49-F238E27FC236}">
                  <a16:creationId xmlns:a16="http://schemas.microsoft.com/office/drawing/2014/main" id="{1A73A306-1140-4842-AB32-DEFA0C75D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2963" y="2139325"/>
              <a:ext cx="140901" cy="90579"/>
            </a:xfrm>
            <a:custGeom>
              <a:avLst/>
              <a:gdLst>
                <a:gd name="T0" fmla="*/ 27 w 43"/>
                <a:gd name="T1" fmla="*/ 3 h 30"/>
                <a:gd name="T2" fmla="*/ 40 w 43"/>
                <a:gd name="T3" fmla="*/ 22 h 30"/>
                <a:gd name="T4" fmla="*/ 27 w 43"/>
                <a:gd name="T5" fmla="*/ 3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7" y="3"/>
                  </a:moveTo>
                  <a:cubicBezTo>
                    <a:pt x="35" y="0"/>
                    <a:pt x="43" y="16"/>
                    <a:pt x="40" y="22"/>
                  </a:cubicBezTo>
                  <a:cubicBezTo>
                    <a:pt x="21" y="30"/>
                    <a:pt x="0" y="15"/>
                    <a:pt x="2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8" name="Freeform 82">
              <a:extLst>
                <a:ext uri="{FF2B5EF4-FFF2-40B4-BE49-F238E27FC236}">
                  <a16:creationId xmlns:a16="http://schemas.microsoft.com/office/drawing/2014/main" id="{9E9F1E99-2F3F-4867-BBFE-FCA8F92CA1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799" y="1916872"/>
              <a:ext cx="128495" cy="69362"/>
            </a:xfrm>
            <a:custGeom>
              <a:avLst/>
              <a:gdLst>
                <a:gd name="T0" fmla="*/ 16 w 39"/>
                <a:gd name="T1" fmla="*/ 0 h 23"/>
                <a:gd name="T2" fmla="*/ 10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8"/>
                    <a:pt x="10" y="23"/>
                  </a:cubicBezTo>
                  <a:cubicBezTo>
                    <a:pt x="0" y="16"/>
                    <a:pt x="4" y="3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9" name="Freeform 83">
              <a:extLst>
                <a:ext uri="{FF2B5EF4-FFF2-40B4-BE49-F238E27FC236}">
                  <a16:creationId xmlns:a16="http://schemas.microsoft.com/office/drawing/2014/main" id="{015B614E-DBF6-4DE6-9339-24B527AE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3356" y="1602084"/>
              <a:ext cx="131153" cy="157493"/>
            </a:xfrm>
            <a:custGeom>
              <a:avLst/>
              <a:gdLst>
                <a:gd name="T0" fmla="*/ 13 w 40"/>
                <a:gd name="T1" fmla="*/ 7 h 52"/>
                <a:gd name="T2" fmla="*/ 0 w 40"/>
                <a:gd name="T3" fmla="*/ 24 h 52"/>
                <a:gd name="T4" fmla="*/ 13 w 40"/>
                <a:gd name="T5" fmla="*/ 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52">
                  <a:moveTo>
                    <a:pt x="13" y="7"/>
                  </a:moveTo>
                  <a:cubicBezTo>
                    <a:pt x="40" y="12"/>
                    <a:pt x="18" y="52"/>
                    <a:pt x="0" y="24"/>
                  </a:cubicBezTo>
                  <a:cubicBezTo>
                    <a:pt x="2" y="0"/>
                    <a:pt x="6" y="17"/>
                    <a:pt x="13" y="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0" name="Freeform 84">
              <a:extLst>
                <a:ext uri="{FF2B5EF4-FFF2-40B4-BE49-F238E27FC236}">
                  <a16:creationId xmlns:a16="http://schemas.microsoft.com/office/drawing/2014/main" id="{2D99F085-1658-457C-A1E7-8BB59784E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4372" y="452845"/>
              <a:ext cx="131153" cy="88130"/>
            </a:xfrm>
            <a:custGeom>
              <a:avLst/>
              <a:gdLst>
                <a:gd name="T0" fmla="*/ 18 w 40"/>
                <a:gd name="T1" fmla="*/ 1 h 29"/>
                <a:gd name="T2" fmla="*/ 6 w 40"/>
                <a:gd name="T3" fmla="*/ 20 h 29"/>
                <a:gd name="T4" fmla="*/ 18 w 40"/>
                <a:gd name="T5" fmla="*/ 1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18" y="1"/>
                  </a:moveTo>
                  <a:cubicBezTo>
                    <a:pt x="40" y="6"/>
                    <a:pt x="25" y="29"/>
                    <a:pt x="6" y="20"/>
                  </a:cubicBezTo>
                  <a:cubicBezTo>
                    <a:pt x="0" y="10"/>
                    <a:pt x="5" y="0"/>
                    <a:pt x="1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1" name="Freeform 86">
              <a:extLst>
                <a:ext uri="{FF2B5EF4-FFF2-40B4-BE49-F238E27FC236}">
                  <a16:creationId xmlns:a16="http://schemas.microsoft.com/office/drawing/2014/main" id="{72314D71-6CB0-478C-A2EE-9DD68D4B0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74341" y="106836"/>
              <a:ext cx="131153" cy="112612"/>
            </a:xfrm>
            <a:custGeom>
              <a:avLst/>
              <a:gdLst>
                <a:gd name="T0" fmla="*/ 22 w 40"/>
                <a:gd name="T1" fmla="*/ 1 h 37"/>
                <a:gd name="T2" fmla="*/ 15 w 40"/>
                <a:gd name="T3" fmla="*/ 23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40" y="3"/>
                    <a:pt x="33" y="37"/>
                    <a:pt x="15" y="23"/>
                  </a:cubicBezTo>
                  <a:cubicBezTo>
                    <a:pt x="0" y="20"/>
                    <a:pt x="7" y="0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2" name="Freeform 89">
              <a:extLst>
                <a:ext uri="{FF2B5EF4-FFF2-40B4-BE49-F238E27FC236}">
                  <a16:creationId xmlns:a16="http://schemas.microsoft.com/office/drawing/2014/main" id="{CFF40123-9723-4AED-B3F6-54C54E54A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144" y="1389733"/>
              <a:ext cx="134697" cy="93027"/>
            </a:xfrm>
            <a:custGeom>
              <a:avLst/>
              <a:gdLst>
                <a:gd name="T0" fmla="*/ 23 w 41"/>
                <a:gd name="T1" fmla="*/ 0 h 31"/>
                <a:gd name="T2" fmla="*/ 16 w 41"/>
                <a:gd name="T3" fmla="*/ 25 h 31"/>
                <a:gd name="T4" fmla="*/ 23 w 41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1">
                  <a:moveTo>
                    <a:pt x="23" y="0"/>
                  </a:moveTo>
                  <a:cubicBezTo>
                    <a:pt x="40" y="3"/>
                    <a:pt x="41" y="31"/>
                    <a:pt x="16" y="25"/>
                  </a:cubicBezTo>
                  <a:cubicBezTo>
                    <a:pt x="0" y="7"/>
                    <a:pt x="14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3" name="Freeform 90">
              <a:extLst>
                <a:ext uri="{FF2B5EF4-FFF2-40B4-BE49-F238E27FC236}">
                  <a16:creationId xmlns:a16="http://schemas.microsoft.com/office/drawing/2014/main" id="{18149ACA-B455-497E-A336-7CA5EA3FF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706996" y="2012642"/>
              <a:ext cx="2659" cy="8977"/>
            </a:xfrm>
            <a:custGeom>
              <a:avLst/>
              <a:gdLst>
                <a:gd name="T0" fmla="*/ 0 w 1"/>
                <a:gd name="T1" fmla="*/ 0 h 3"/>
                <a:gd name="T2" fmla="*/ 0 w 1"/>
                <a:gd name="T3" fmla="*/ 2 h 3"/>
                <a:gd name="T4" fmla="*/ 0 w 1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3">
                  <a:moveTo>
                    <a:pt x="0" y="0"/>
                  </a:moveTo>
                  <a:cubicBezTo>
                    <a:pt x="1" y="0"/>
                    <a:pt x="1" y="3"/>
                    <a:pt x="0" y="2"/>
                  </a:cubicBezTo>
                  <a:cubicBezTo>
                    <a:pt x="0" y="1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4" name="Freeform 32">
              <a:extLst>
                <a:ext uri="{FF2B5EF4-FFF2-40B4-BE49-F238E27FC236}">
                  <a16:creationId xmlns:a16="http://schemas.microsoft.com/office/drawing/2014/main" id="{C0CE652D-B224-4EC0-A270-14E78D333F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5689" y="3232568"/>
              <a:ext cx="144445" cy="106083"/>
            </a:xfrm>
            <a:custGeom>
              <a:avLst/>
              <a:gdLst>
                <a:gd name="T0" fmla="*/ 28 w 44"/>
                <a:gd name="T1" fmla="*/ 0 h 35"/>
                <a:gd name="T2" fmla="*/ 42 w 44"/>
                <a:gd name="T3" fmla="*/ 21 h 35"/>
                <a:gd name="T4" fmla="*/ 28 w 44"/>
                <a:gd name="T5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5">
                  <a:moveTo>
                    <a:pt x="28" y="0"/>
                  </a:moveTo>
                  <a:cubicBezTo>
                    <a:pt x="36" y="1"/>
                    <a:pt x="44" y="12"/>
                    <a:pt x="42" y="21"/>
                  </a:cubicBezTo>
                  <a:cubicBezTo>
                    <a:pt x="23" y="35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5" name="Freeform 33">
              <a:extLst>
                <a:ext uri="{FF2B5EF4-FFF2-40B4-BE49-F238E27FC236}">
                  <a16:creationId xmlns:a16="http://schemas.microsoft.com/office/drawing/2014/main" id="{37E8E3DB-6FB9-4F73-B1D1-F3B3A3C101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602" y="4323879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6" name="Freeform 34">
              <a:extLst>
                <a:ext uri="{FF2B5EF4-FFF2-40B4-BE49-F238E27FC236}">
                  <a16:creationId xmlns:a16="http://schemas.microsoft.com/office/drawing/2014/main" id="{FA7E6C6A-13E7-43F5-9891-23A9983AEB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9532" y="5321202"/>
              <a:ext cx="134697" cy="84051"/>
            </a:xfrm>
            <a:custGeom>
              <a:avLst/>
              <a:gdLst>
                <a:gd name="T0" fmla="*/ 22 w 41"/>
                <a:gd name="T1" fmla="*/ 0 h 28"/>
                <a:gd name="T2" fmla="*/ 8 w 41"/>
                <a:gd name="T3" fmla="*/ 21 h 28"/>
                <a:gd name="T4" fmla="*/ 22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2" y="0"/>
                  </a:moveTo>
                  <a:cubicBezTo>
                    <a:pt x="41" y="13"/>
                    <a:pt x="24" y="28"/>
                    <a:pt x="8" y="21"/>
                  </a:cubicBezTo>
                  <a:cubicBezTo>
                    <a:pt x="0" y="8"/>
                    <a:pt x="8" y="0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7" name="Freeform 35">
              <a:extLst>
                <a:ext uri="{FF2B5EF4-FFF2-40B4-BE49-F238E27FC236}">
                  <a16:creationId xmlns:a16="http://schemas.microsoft.com/office/drawing/2014/main" id="{E2A09D59-BD40-4E83-9EE0-71DB34EAB2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15184" y="4532106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8" name="Freeform 36">
              <a:extLst>
                <a:ext uri="{FF2B5EF4-FFF2-40B4-BE49-F238E27FC236}">
                  <a16:creationId xmlns:a16="http://schemas.microsoft.com/office/drawing/2014/main" id="{FB0AF6EA-0C4B-419C-A465-AF41DAD75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5983091"/>
              <a:ext cx="144445" cy="102819"/>
            </a:xfrm>
            <a:custGeom>
              <a:avLst/>
              <a:gdLst>
                <a:gd name="T0" fmla="*/ 31 w 44"/>
                <a:gd name="T1" fmla="*/ 1 h 34"/>
                <a:gd name="T2" fmla="*/ 25 w 44"/>
                <a:gd name="T3" fmla="*/ 22 h 34"/>
                <a:gd name="T4" fmla="*/ 31 w 44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1"/>
                  </a:moveTo>
                  <a:cubicBezTo>
                    <a:pt x="44" y="3"/>
                    <a:pt x="38" y="34"/>
                    <a:pt x="25" y="22"/>
                  </a:cubicBezTo>
                  <a:cubicBezTo>
                    <a:pt x="0" y="28"/>
                    <a:pt x="14" y="0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9" name="Freeform 37">
              <a:extLst>
                <a:ext uri="{FF2B5EF4-FFF2-40B4-BE49-F238E27FC236}">
                  <a16:creationId xmlns:a16="http://schemas.microsoft.com/office/drawing/2014/main" id="{994F7A2A-F2AF-4DBA-B4AB-295CD6BFFE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9087" y="2996628"/>
              <a:ext cx="115202" cy="121588"/>
            </a:xfrm>
            <a:custGeom>
              <a:avLst/>
              <a:gdLst>
                <a:gd name="T0" fmla="*/ 16 w 35"/>
                <a:gd name="T1" fmla="*/ 4 h 40"/>
                <a:gd name="T2" fmla="*/ 33 w 35"/>
                <a:gd name="T3" fmla="*/ 15 h 40"/>
                <a:gd name="T4" fmla="*/ 16 w 35"/>
                <a:gd name="T5" fmla="*/ 4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0">
                  <a:moveTo>
                    <a:pt x="16" y="4"/>
                  </a:moveTo>
                  <a:cubicBezTo>
                    <a:pt x="35" y="4"/>
                    <a:pt x="32" y="0"/>
                    <a:pt x="33" y="15"/>
                  </a:cubicBezTo>
                  <a:cubicBezTo>
                    <a:pt x="34" y="40"/>
                    <a:pt x="0" y="22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0" name="Freeform 38">
              <a:extLst>
                <a:ext uri="{FF2B5EF4-FFF2-40B4-BE49-F238E27FC236}">
                  <a16:creationId xmlns:a16="http://schemas.microsoft.com/office/drawing/2014/main" id="{AF7C6756-507C-4EAA-8584-98559EBA7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756" y="4836724"/>
              <a:ext cx="127608" cy="69362"/>
            </a:xfrm>
            <a:custGeom>
              <a:avLst/>
              <a:gdLst>
                <a:gd name="T0" fmla="*/ 26 w 39"/>
                <a:gd name="T1" fmla="*/ 0 h 23"/>
                <a:gd name="T2" fmla="*/ 26 w 39"/>
                <a:gd name="T3" fmla="*/ 23 h 23"/>
                <a:gd name="T4" fmla="*/ 2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6" y="0"/>
                  </a:moveTo>
                  <a:cubicBezTo>
                    <a:pt x="39" y="1"/>
                    <a:pt x="38" y="21"/>
                    <a:pt x="26" y="23"/>
                  </a:cubicBezTo>
                  <a:cubicBezTo>
                    <a:pt x="0" y="23"/>
                    <a:pt x="5" y="2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1" name="Freeform 39">
              <a:extLst>
                <a:ext uri="{FF2B5EF4-FFF2-40B4-BE49-F238E27FC236}">
                  <a16:creationId xmlns:a16="http://schemas.microsoft.com/office/drawing/2014/main" id="{C957EA97-DC3B-4894-B0EF-0548C0FB8E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8864" y="5077845"/>
              <a:ext cx="131153" cy="81603"/>
            </a:xfrm>
            <a:custGeom>
              <a:avLst/>
              <a:gdLst>
                <a:gd name="T0" fmla="*/ 25 w 40"/>
                <a:gd name="T1" fmla="*/ 0 h 27"/>
                <a:gd name="T2" fmla="*/ 38 w 40"/>
                <a:gd name="T3" fmla="*/ 20 h 27"/>
                <a:gd name="T4" fmla="*/ 25 w 40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7">
                  <a:moveTo>
                    <a:pt x="25" y="0"/>
                  </a:moveTo>
                  <a:cubicBezTo>
                    <a:pt x="34" y="0"/>
                    <a:pt x="40" y="11"/>
                    <a:pt x="38" y="20"/>
                  </a:cubicBezTo>
                  <a:cubicBezTo>
                    <a:pt x="17" y="27"/>
                    <a:pt x="0" y="12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2" name="Freeform 40">
              <a:extLst>
                <a:ext uri="{FF2B5EF4-FFF2-40B4-BE49-F238E27FC236}">
                  <a16:creationId xmlns:a16="http://schemas.microsoft.com/office/drawing/2014/main" id="{9E831CBF-DE63-4669-9B35-9E0B9A612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93828" y="2534546"/>
              <a:ext cx="134697" cy="81603"/>
            </a:xfrm>
            <a:custGeom>
              <a:avLst/>
              <a:gdLst>
                <a:gd name="T0" fmla="*/ 19 w 41"/>
                <a:gd name="T1" fmla="*/ 0 h 27"/>
                <a:gd name="T2" fmla="*/ 7 w 41"/>
                <a:gd name="T3" fmla="*/ 20 h 27"/>
                <a:gd name="T4" fmla="*/ 19 w 41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7">
                  <a:moveTo>
                    <a:pt x="19" y="0"/>
                  </a:moveTo>
                  <a:cubicBezTo>
                    <a:pt x="41" y="9"/>
                    <a:pt x="28" y="27"/>
                    <a:pt x="7" y="20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3" name="Freeform 41">
              <a:extLst>
                <a:ext uri="{FF2B5EF4-FFF2-40B4-BE49-F238E27FC236}">
                  <a16:creationId xmlns:a16="http://schemas.microsoft.com/office/drawing/2014/main" id="{DDCDA67E-7542-4ED8-949C-84C7EAD426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87321" y="6215099"/>
              <a:ext cx="144445" cy="78339"/>
            </a:xfrm>
            <a:custGeom>
              <a:avLst/>
              <a:gdLst>
                <a:gd name="T0" fmla="*/ 29 w 44"/>
                <a:gd name="T1" fmla="*/ 0 h 26"/>
                <a:gd name="T2" fmla="*/ 26 w 44"/>
                <a:gd name="T3" fmla="*/ 26 h 26"/>
                <a:gd name="T4" fmla="*/ 29 w 44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26">
                  <a:moveTo>
                    <a:pt x="29" y="0"/>
                  </a:moveTo>
                  <a:cubicBezTo>
                    <a:pt x="44" y="3"/>
                    <a:pt x="40" y="22"/>
                    <a:pt x="26" y="26"/>
                  </a:cubicBezTo>
                  <a:cubicBezTo>
                    <a:pt x="0" y="25"/>
                    <a:pt x="11" y="6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4" name="Freeform 42">
              <a:extLst>
                <a:ext uri="{FF2B5EF4-FFF2-40B4-BE49-F238E27FC236}">
                  <a16:creationId xmlns:a16="http://schemas.microsoft.com/office/drawing/2014/main" id="{D8B93D38-E025-4D67-8A0C-19E325320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5489" y="5533115"/>
              <a:ext cx="144445" cy="97107"/>
            </a:xfrm>
            <a:custGeom>
              <a:avLst/>
              <a:gdLst>
                <a:gd name="T0" fmla="*/ 31 w 44"/>
                <a:gd name="T1" fmla="*/ 1 h 32"/>
                <a:gd name="T2" fmla="*/ 43 w 44"/>
                <a:gd name="T3" fmla="*/ 16 h 32"/>
                <a:gd name="T4" fmla="*/ 31 w 44"/>
                <a:gd name="T5" fmla="*/ 1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2">
                  <a:moveTo>
                    <a:pt x="31" y="1"/>
                  </a:moveTo>
                  <a:cubicBezTo>
                    <a:pt x="40" y="0"/>
                    <a:pt x="44" y="8"/>
                    <a:pt x="43" y="16"/>
                  </a:cubicBezTo>
                  <a:cubicBezTo>
                    <a:pt x="29" y="32"/>
                    <a:pt x="0" y="7"/>
                    <a:pt x="3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5" name="Freeform 44">
              <a:extLst>
                <a:ext uri="{FF2B5EF4-FFF2-40B4-BE49-F238E27FC236}">
                  <a16:creationId xmlns:a16="http://schemas.microsoft.com/office/drawing/2014/main" id="{4E29CE45-4558-426B-8C24-3069B04817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79279" y="4017243"/>
              <a:ext cx="131153" cy="84866"/>
            </a:xfrm>
            <a:custGeom>
              <a:avLst/>
              <a:gdLst>
                <a:gd name="T0" fmla="*/ 27 w 40"/>
                <a:gd name="T1" fmla="*/ 1 h 28"/>
                <a:gd name="T2" fmla="*/ 38 w 40"/>
                <a:gd name="T3" fmla="*/ 17 h 28"/>
                <a:gd name="T4" fmla="*/ 27 w 40"/>
                <a:gd name="T5" fmla="*/ 1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8">
                  <a:moveTo>
                    <a:pt x="27" y="1"/>
                  </a:moveTo>
                  <a:cubicBezTo>
                    <a:pt x="35" y="0"/>
                    <a:pt x="40" y="10"/>
                    <a:pt x="38" y="17"/>
                  </a:cubicBezTo>
                  <a:cubicBezTo>
                    <a:pt x="17" y="28"/>
                    <a:pt x="0" y="7"/>
                    <a:pt x="27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6" name="Freeform 45">
              <a:extLst>
                <a:ext uri="{FF2B5EF4-FFF2-40B4-BE49-F238E27FC236}">
                  <a16:creationId xmlns:a16="http://schemas.microsoft.com/office/drawing/2014/main" id="{3B64559B-6389-4C5E-A736-9BB79FBA0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7128" y="5773069"/>
              <a:ext cx="144445" cy="102819"/>
            </a:xfrm>
            <a:custGeom>
              <a:avLst/>
              <a:gdLst>
                <a:gd name="T0" fmla="*/ 31 w 44"/>
                <a:gd name="T1" fmla="*/ 0 h 34"/>
                <a:gd name="T2" fmla="*/ 42 w 44"/>
                <a:gd name="T3" fmla="*/ 19 h 34"/>
                <a:gd name="T4" fmla="*/ 31 w 44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4">
                  <a:moveTo>
                    <a:pt x="31" y="0"/>
                  </a:moveTo>
                  <a:cubicBezTo>
                    <a:pt x="39" y="0"/>
                    <a:pt x="44" y="12"/>
                    <a:pt x="42" y="19"/>
                  </a:cubicBezTo>
                  <a:cubicBezTo>
                    <a:pt x="25" y="34"/>
                    <a:pt x="0" y="8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7" name="Freeform 46">
              <a:extLst>
                <a:ext uri="{FF2B5EF4-FFF2-40B4-BE49-F238E27FC236}">
                  <a16:creationId xmlns:a16="http://schemas.microsoft.com/office/drawing/2014/main" id="{EB6B7C23-A7CF-4256-932B-D67CD52BAC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06187" y="2767165"/>
              <a:ext cx="121406" cy="81603"/>
            </a:xfrm>
            <a:custGeom>
              <a:avLst/>
              <a:gdLst>
                <a:gd name="T0" fmla="*/ 19 w 37"/>
                <a:gd name="T1" fmla="*/ 1 h 27"/>
                <a:gd name="T2" fmla="*/ 21 w 37"/>
                <a:gd name="T3" fmla="*/ 27 h 27"/>
                <a:gd name="T4" fmla="*/ 19 w 37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7">
                  <a:moveTo>
                    <a:pt x="19" y="1"/>
                  </a:moveTo>
                  <a:cubicBezTo>
                    <a:pt x="31" y="2"/>
                    <a:pt x="37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8" name="Freeform 47">
              <a:extLst>
                <a:ext uri="{FF2B5EF4-FFF2-40B4-BE49-F238E27FC236}">
                  <a16:creationId xmlns:a16="http://schemas.microsoft.com/office/drawing/2014/main" id="{62342B15-30BB-40CF-87B9-130A77AC8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64332" y="3786116"/>
              <a:ext cx="147990" cy="78339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10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9" name="Freeform 48">
              <a:extLst>
                <a:ext uri="{FF2B5EF4-FFF2-40B4-BE49-F238E27FC236}">
                  <a16:creationId xmlns:a16="http://schemas.microsoft.com/office/drawing/2014/main" id="{3EEDF4C2-803E-42B9-B9A1-31E071A722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9589" y="3552646"/>
              <a:ext cx="133812" cy="79154"/>
            </a:xfrm>
            <a:custGeom>
              <a:avLst/>
              <a:gdLst>
                <a:gd name="T0" fmla="*/ 19 w 41"/>
                <a:gd name="T1" fmla="*/ 0 h 26"/>
                <a:gd name="T2" fmla="*/ 7 w 41"/>
                <a:gd name="T3" fmla="*/ 19 h 26"/>
                <a:gd name="T4" fmla="*/ 19 w 41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6">
                  <a:moveTo>
                    <a:pt x="19" y="0"/>
                  </a:moveTo>
                  <a:cubicBezTo>
                    <a:pt x="41" y="9"/>
                    <a:pt x="28" y="26"/>
                    <a:pt x="7" y="19"/>
                  </a:cubicBezTo>
                  <a:cubicBezTo>
                    <a:pt x="0" y="8"/>
                    <a:pt x="7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0" name="Freeform 49">
              <a:extLst>
                <a:ext uri="{FF2B5EF4-FFF2-40B4-BE49-F238E27FC236}">
                  <a16:creationId xmlns:a16="http://schemas.microsoft.com/office/drawing/2014/main" id="{CFF066B7-F19B-494E-817B-9443234AF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858203" y="6444314"/>
              <a:ext cx="127608" cy="81603"/>
            </a:xfrm>
            <a:custGeom>
              <a:avLst/>
              <a:gdLst>
                <a:gd name="T0" fmla="*/ 21 w 39"/>
                <a:gd name="T1" fmla="*/ 2 h 27"/>
                <a:gd name="T2" fmla="*/ 26 w 39"/>
                <a:gd name="T3" fmla="*/ 24 h 27"/>
                <a:gd name="T4" fmla="*/ 21 w 39"/>
                <a:gd name="T5" fmla="*/ 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1" y="2"/>
                  </a:moveTo>
                  <a:cubicBezTo>
                    <a:pt x="36" y="0"/>
                    <a:pt x="39" y="17"/>
                    <a:pt x="26" y="24"/>
                  </a:cubicBezTo>
                  <a:cubicBezTo>
                    <a:pt x="8" y="27"/>
                    <a:pt x="0" y="9"/>
                    <a:pt x="21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1" name="Freeform 62">
              <a:extLst>
                <a:ext uri="{FF2B5EF4-FFF2-40B4-BE49-F238E27FC236}">
                  <a16:creationId xmlns:a16="http://schemas.microsoft.com/office/drawing/2014/main" id="{BEA79FD9-FE3C-474C-9635-FA1AC8B10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50021" y="2886960"/>
              <a:ext cx="150648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2" y="1"/>
                    <a:pt x="46" y="21"/>
                    <a:pt x="29" y="25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2" name="Freeform 63">
              <a:extLst>
                <a:ext uri="{FF2B5EF4-FFF2-40B4-BE49-F238E27FC236}">
                  <a16:creationId xmlns:a16="http://schemas.microsoft.com/office/drawing/2014/main" id="{5A1C9036-2209-48AB-9A45-1CF7A88BC8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1379" y="4025573"/>
              <a:ext cx="121406" cy="124036"/>
            </a:xfrm>
            <a:custGeom>
              <a:avLst/>
              <a:gdLst>
                <a:gd name="T0" fmla="*/ 24 w 37"/>
                <a:gd name="T1" fmla="*/ 4 h 41"/>
                <a:gd name="T2" fmla="*/ 29 w 37"/>
                <a:gd name="T3" fmla="*/ 26 h 41"/>
                <a:gd name="T4" fmla="*/ 24 w 37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41">
                  <a:moveTo>
                    <a:pt x="24" y="4"/>
                  </a:moveTo>
                  <a:cubicBezTo>
                    <a:pt x="37" y="1"/>
                    <a:pt x="28" y="18"/>
                    <a:pt x="29" y="26"/>
                  </a:cubicBezTo>
                  <a:cubicBezTo>
                    <a:pt x="8" y="41"/>
                    <a:pt x="0" y="0"/>
                    <a:pt x="24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3" name="Freeform 64">
              <a:extLst>
                <a:ext uri="{FF2B5EF4-FFF2-40B4-BE49-F238E27FC236}">
                  <a16:creationId xmlns:a16="http://schemas.microsoft.com/office/drawing/2014/main" id="{949D7B76-E779-437D-BF53-4B314E304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330" y="2618652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4" name="Freeform 65">
              <a:extLst>
                <a:ext uri="{FF2B5EF4-FFF2-40B4-BE49-F238E27FC236}">
                  <a16:creationId xmlns:a16="http://schemas.microsoft.com/office/drawing/2014/main" id="{6C7666CC-2CD8-49CF-97E8-03A4748E50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9961" y="3762667"/>
              <a:ext cx="121406" cy="79154"/>
            </a:xfrm>
            <a:custGeom>
              <a:avLst/>
              <a:gdLst>
                <a:gd name="T0" fmla="*/ 19 w 37"/>
                <a:gd name="T1" fmla="*/ 0 h 26"/>
                <a:gd name="T2" fmla="*/ 22 w 37"/>
                <a:gd name="T3" fmla="*/ 26 h 26"/>
                <a:gd name="T4" fmla="*/ 19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19" y="0"/>
                  </a:moveTo>
                  <a:cubicBezTo>
                    <a:pt x="31" y="1"/>
                    <a:pt x="37" y="23"/>
                    <a:pt x="22" y="26"/>
                  </a:cubicBezTo>
                  <a:cubicBezTo>
                    <a:pt x="2" y="26"/>
                    <a:pt x="0" y="0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5" name="Freeform 66">
              <a:extLst>
                <a:ext uri="{FF2B5EF4-FFF2-40B4-BE49-F238E27FC236}">
                  <a16:creationId xmlns:a16="http://schemas.microsoft.com/office/drawing/2014/main" id="{6694159E-961A-40AD-9710-DE5D858BE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43" y="5309103"/>
              <a:ext cx="131153" cy="111796"/>
            </a:xfrm>
            <a:custGeom>
              <a:avLst/>
              <a:gdLst>
                <a:gd name="T0" fmla="*/ 22 w 40"/>
                <a:gd name="T1" fmla="*/ 1 h 37"/>
                <a:gd name="T2" fmla="*/ 40 w 40"/>
                <a:gd name="T3" fmla="*/ 18 h 37"/>
                <a:gd name="T4" fmla="*/ 22 w 40"/>
                <a:gd name="T5" fmla="*/ 1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7">
                  <a:moveTo>
                    <a:pt x="22" y="1"/>
                  </a:moveTo>
                  <a:cubicBezTo>
                    <a:pt x="36" y="0"/>
                    <a:pt x="40" y="8"/>
                    <a:pt x="40" y="18"/>
                  </a:cubicBezTo>
                  <a:cubicBezTo>
                    <a:pt x="27" y="37"/>
                    <a:pt x="0" y="14"/>
                    <a:pt x="22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6" name="Freeform 67">
              <a:extLst>
                <a:ext uri="{FF2B5EF4-FFF2-40B4-BE49-F238E27FC236}">
                  <a16:creationId xmlns:a16="http://schemas.microsoft.com/office/drawing/2014/main" id="{3415C869-BF38-4F37-A07D-99863F6F0C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97923" y="4525125"/>
              <a:ext cx="157737" cy="118324"/>
            </a:xfrm>
            <a:custGeom>
              <a:avLst/>
              <a:gdLst>
                <a:gd name="T0" fmla="*/ 28 w 48"/>
                <a:gd name="T1" fmla="*/ 1 h 39"/>
                <a:gd name="T2" fmla="*/ 46 w 48"/>
                <a:gd name="T3" fmla="*/ 11 h 39"/>
                <a:gd name="T4" fmla="*/ 28 w 48"/>
                <a:gd name="T5" fmla="*/ 1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39">
                  <a:moveTo>
                    <a:pt x="28" y="1"/>
                  </a:moveTo>
                  <a:cubicBezTo>
                    <a:pt x="39" y="0"/>
                    <a:pt x="43" y="5"/>
                    <a:pt x="46" y="11"/>
                  </a:cubicBezTo>
                  <a:cubicBezTo>
                    <a:pt x="48" y="39"/>
                    <a:pt x="0" y="17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7" name="Freeform 68">
              <a:extLst>
                <a:ext uri="{FF2B5EF4-FFF2-40B4-BE49-F238E27FC236}">
                  <a16:creationId xmlns:a16="http://schemas.microsoft.com/office/drawing/2014/main" id="{C532C6F8-F368-4C0C-A0C7-26ED5B5C74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25311" y="3182385"/>
              <a:ext cx="115202" cy="124036"/>
            </a:xfrm>
            <a:custGeom>
              <a:avLst/>
              <a:gdLst>
                <a:gd name="T0" fmla="*/ 16 w 35"/>
                <a:gd name="T1" fmla="*/ 4 h 41"/>
                <a:gd name="T2" fmla="*/ 33 w 35"/>
                <a:gd name="T3" fmla="*/ 15 h 41"/>
                <a:gd name="T4" fmla="*/ 16 w 35"/>
                <a:gd name="T5" fmla="*/ 4 h 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5" h="41">
                  <a:moveTo>
                    <a:pt x="16" y="4"/>
                  </a:moveTo>
                  <a:cubicBezTo>
                    <a:pt x="35" y="5"/>
                    <a:pt x="32" y="0"/>
                    <a:pt x="33" y="15"/>
                  </a:cubicBezTo>
                  <a:cubicBezTo>
                    <a:pt x="34" y="41"/>
                    <a:pt x="0" y="23"/>
                    <a:pt x="16" y="4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8" name="Freeform 69">
              <a:extLst>
                <a:ext uri="{FF2B5EF4-FFF2-40B4-BE49-F238E27FC236}">
                  <a16:creationId xmlns:a16="http://schemas.microsoft.com/office/drawing/2014/main" id="{CE0F0051-9235-439E-906C-6D4734860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04568" y="5591348"/>
              <a:ext cx="144445" cy="111796"/>
            </a:xfrm>
            <a:custGeom>
              <a:avLst/>
              <a:gdLst>
                <a:gd name="T0" fmla="*/ 29 w 44"/>
                <a:gd name="T1" fmla="*/ 0 h 37"/>
                <a:gd name="T2" fmla="*/ 42 w 44"/>
                <a:gd name="T3" fmla="*/ 21 h 37"/>
                <a:gd name="T4" fmla="*/ 29 w 44"/>
                <a:gd name="T5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4" h="37">
                  <a:moveTo>
                    <a:pt x="29" y="0"/>
                  </a:moveTo>
                  <a:cubicBezTo>
                    <a:pt x="36" y="2"/>
                    <a:pt x="44" y="12"/>
                    <a:pt x="42" y="21"/>
                  </a:cubicBezTo>
                  <a:cubicBezTo>
                    <a:pt x="25" y="37"/>
                    <a:pt x="0" y="7"/>
                    <a:pt x="2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9" name="Freeform 70">
              <a:extLst>
                <a:ext uri="{FF2B5EF4-FFF2-40B4-BE49-F238E27FC236}">
                  <a16:creationId xmlns:a16="http://schemas.microsoft.com/office/drawing/2014/main" id="{595300AA-1720-4A83-A1A6-AEAC14DC4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68781" y="6183092"/>
              <a:ext cx="131153" cy="75890"/>
            </a:xfrm>
            <a:custGeom>
              <a:avLst/>
              <a:gdLst>
                <a:gd name="T0" fmla="*/ 18 w 40"/>
                <a:gd name="T1" fmla="*/ 0 h 25"/>
                <a:gd name="T2" fmla="*/ 7 w 40"/>
                <a:gd name="T3" fmla="*/ 21 h 25"/>
                <a:gd name="T4" fmla="*/ 18 w 40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5">
                  <a:moveTo>
                    <a:pt x="18" y="0"/>
                  </a:moveTo>
                  <a:cubicBezTo>
                    <a:pt x="40" y="9"/>
                    <a:pt x="26" y="25"/>
                    <a:pt x="7" y="21"/>
                  </a:cubicBezTo>
                  <a:cubicBezTo>
                    <a:pt x="0" y="11"/>
                    <a:pt x="5" y="0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0" name="Freeform 71">
              <a:extLst>
                <a:ext uri="{FF2B5EF4-FFF2-40B4-BE49-F238E27FC236}">
                  <a16:creationId xmlns:a16="http://schemas.microsoft.com/office/drawing/2014/main" id="{4C3205CA-C6A4-4BC9-A856-44012512D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6111" y="5070698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6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39" y="3"/>
                    <a:pt x="40" y="30"/>
                    <a:pt x="16" y="26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1" name="Freeform 72">
              <a:extLst>
                <a:ext uri="{FF2B5EF4-FFF2-40B4-BE49-F238E27FC236}">
                  <a16:creationId xmlns:a16="http://schemas.microsoft.com/office/drawing/2014/main" id="{2ADF09EA-ED2B-435A-98A9-C04F61AEC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2848" y="4843839"/>
              <a:ext cx="131153" cy="90579"/>
            </a:xfrm>
            <a:custGeom>
              <a:avLst/>
              <a:gdLst>
                <a:gd name="T0" fmla="*/ 22 w 40"/>
                <a:gd name="T1" fmla="*/ 0 h 30"/>
                <a:gd name="T2" fmla="*/ 17 w 40"/>
                <a:gd name="T3" fmla="*/ 26 h 30"/>
                <a:gd name="T4" fmla="*/ 22 w 40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0">
                  <a:moveTo>
                    <a:pt x="22" y="0"/>
                  </a:moveTo>
                  <a:cubicBezTo>
                    <a:pt x="40" y="1"/>
                    <a:pt x="40" y="30"/>
                    <a:pt x="17" y="26"/>
                  </a:cubicBezTo>
                  <a:cubicBezTo>
                    <a:pt x="0" y="7"/>
                    <a:pt x="15" y="5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2" name="Freeform 73">
              <a:extLst>
                <a:ext uri="{FF2B5EF4-FFF2-40B4-BE49-F238E27FC236}">
                  <a16:creationId xmlns:a16="http://schemas.microsoft.com/office/drawing/2014/main" id="{FECDE996-00DD-4523-A839-977B3099D6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17721" y="4344204"/>
              <a:ext cx="121406" cy="84051"/>
            </a:xfrm>
            <a:custGeom>
              <a:avLst/>
              <a:gdLst>
                <a:gd name="T0" fmla="*/ 13 w 37"/>
                <a:gd name="T1" fmla="*/ 2 h 28"/>
                <a:gd name="T2" fmla="*/ 29 w 37"/>
                <a:gd name="T3" fmla="*/ 9 h 28"/>
                <a:gd name="T4" fmla="*/ 14 w 37"/>
                <a:gd name="T5" fmla="*/ 28 h 28"/>
                <a:gd name="T6" fmla="*/ 13 w 37"/>
                <a:gd name="T7" fmla="*/ 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7" h="28">
                  <a:moveTo>
                    <a:pt x="13" y="2"/>
                  </a:moveTo>
                  <a:cubicBezTo>
                    <a:pt x="23" y="0"/>
                    <a:pt x="25" y="4"/>
                    <a:pt x="29" y="9"/>
                  </a:cubicBezTo>
                  <a:cubicBezTo>
                    <a:pt x="37" y="19"/>
                    <a:pt x="25" y="25"/>
                    <a:pt x="14" y="28"/>
                  </a:cubicBezTo>
                  <a:cubicBezTo>
                    <a:pt x="4" y="21"/>
                    <a:pt x="0" y="7"/>
                    <a:pt x="13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3" name="Freeform 74">
              <a:extLst>
                <a:ext uri="{FF2B5EF4-FFF2-40B4-BE49-F238E27FC236}">
                  <a16:creationId xmlns:a16="http://schemas.microsoft.com/office/drawing/2014/main" id="{41E13E80-7416-41BF-9F70-0471C3755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673" y="5924488"/>
              <a:ext cx="137356" cy="120771"/>
            </a:xfrm>
            <a:custGeom>
              <a:avLst/>
              <a:gdLst>
                <a:gd name="T0" fmla="*/ 19 w 42"/>
                <a:gd name="T1" fmla="*/ 0 h 40"/>
                <a:gd name="T2" fmla="*/ 4 w 42"/>
                <a:gd name="T3" fmla="*/ 19 h 40"/>
                <a:gd name="T4" fmla="*/ 19 w 42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40">
                  <a:moveTo>
                    <a:pt x="19" y="0"/>
                  </a:moveTo>
                  <a:cubicBezTo>
                    <a:pt x="42" y="10"/>
                    <a:pt x="20" y="40"/>
                    <a:pt x="4" y="19"/>
                  </a:cubicBezTo>
                  <a:cubicBezTo>
                    <a:pt x="0" y="6"/>
                    <a:pt x="8" y="1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4" name="Freeform 75">
              <a:extLst>
                <a:ext uri="{FF2B5EF4-FFF2-40B4-BE49-F238E27FC236}">
                  <a16:creationId xmlns:a16="http://schemas.microsoft.com/office/drawing/2014/main" id="{E0904C63-D5F2-4DEC-BC8B-20A2620174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80682" y="2378884"/>
              <a:ext cx="128495" cy="78339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3"/>
                    <a:pt x="34" y="25"/>
                    <a:pt x="19" y="26"/>
                  </a:cubicBezTo>
                  <a:cubicBezTo>
                    <a:pt x="0" y="19"/>
                    <a:pt x="7" y="3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5" name="Freeform 77">
              <a:extLst>
                <a:ext uri="{FF2B5EF4-FFF2-40B4-BE49-F238E27FC236}">
                  <a16:creationId xmlns:a16="http://schemas.microsoft.com/office/drawing/2014/main" id="{E8FF1427-C8C3-4A62-BA09-C39CD288F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85928" y="3543167"/>
              <a:ext cx="151535" cy="75075"/>
            </a:xfrm>
            <a:custGeom>
              <a:avLst/>
              <a:gdLst>
                <a:gd name="T0" fmla="*/ 23 w 46"/>
                <a:gd name="T1" fmla="*/ 0 h 25"/>
                <a:gd name="T2" fmla="*/ 29 w 46"/>
                <a:gd name="T3" fmla="*/ 25 h 25"/>
                <a:gd name="T4" fmla="*/ 23 w 46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5">
                  <a:moveTo>
                    <a:pt x="23" y="0"/>
                  </a:moveTo>
                  <a:cubicBezTo>
                    <a:pt x="33" y="1"/>
                    <a:pt x="46" y="21"/>
                    <a:pt x="29" y="25"/>
                  </a:cubicBezTo>
                  <a:cubicBezTo>
                    <a:pt x="10" y="23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6" name="Freeform 85">
              <a:extLst>
                <a:ext uri="{FF2B5EF4-FFF2-40B4-BE49-F238E27FC236}">
                  <a16:creationId xmlns:a16="http://schemas.microsoft.com/office/drawing/2014/main" id="{8A423576-FAF7-451E-8E03-BD83EB4C21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72187" y="6370986"/>
              <a:ext cx="127608" cy="97107"/>
            </a:xfrm>
            <a:custGeom>
              <a:avLst/>
              <a:gdLst>
                <a:gd name="T0" fmla="*/ 21 w 39"/>
                <a:gd name="T1" fmla="*/ 0 h 32"/>
                <a:gd name="T2" fmla="*/ 13 w 39"/>
                <a:gd name="T3" fmla="*/ 20 h 32"/>
                <a:gd name="T4" fmla="*/ 21 w 39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2">
                  <a:moveTo>
                    <a:pt x="21" y="0"/>
                  </a:moveTo>
                  <a:cubicBezTo>
                    <a:pt x="39" y="2"/>
                    <a:pt x="32" y="32"/>
                    <a:pt x="13" y="20"/>
                  </a:cubicBezTo>
                  <a:cubicBezTo>
                    <a:pt x="3" y="23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7" name="Freeform 87">
              <a:extLst>
                <a:ext uri="{FF2B5EF4-FFF2-40B4-BE49-F238E27FC236}">
                  <a16:creationId xmlns:a16="http://schemas.microsoft.com/office/drawing/2014/main" id="{6E983BE2-E9E0-42E2-9321-D69CE9C5DE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559666" y="6594020"/>
              <a:ext cx="134697" cy="90579"/>
            </a:xfrm>
            <a:custGeom>
              <a:avLst/>
              <a:gdLst>
                <a:gd name="T0" fmla="*/ 27 w 41"/>
                <a:gd name="T1" fmla="*/ 0 h 30"/>
                <a:gd name="T2" fmla="*/ 41 w 41"/>
                <a:gd name="T3" fmla="*/ 19 h 30"/>
                <a:gd name="T4" fmla="*/ 27 w 41"/>
                <a:gd name="T5" fmla="*/ 0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0">
                  <a:moveTo>
                    <a:pt x="27" y="0"/>
                  </a:moveTo>
                  <a:cubicBezTo>
                    <a:pt x="35" y="0"/>
                    <a:pt x="40" y="11"/>
                    <a:pt x="41" y="19"/>
                  </a:cubicBezTo>
                  <a:cubicBezTo>
                    <a:pt x="21" y="30"/>
                    <a:pt x="0" y="10"/>
                    <a:pt x="27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8" name="Freeform 88">
              <a:extLst>
                <a:ext uri="{FF2B5EF4-FFF2-40B4-BE49-F238E27FC236}">
                  <a16:creationId xmlns:a16="http://schemas.microsoft.com/office/drawing/2014/main" id="{D3F95FF6-487C-4B8A-8366-D3ED419325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660227" y="5640436"/>
              <a:ext cx="6204" cy="6527"/>
            </a:xfrm>
            <a:custGeom>
              <a:avLst/>
              <a:gdLst>
                <a:gd name="T0" fmla="*/ 0 w 2"/>
                <a:gd name="T1" fmla="*/ 0 h 2"/>
                <a:gd name="T2" fmla="*/ 2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1" y="1"/>
                    <a:pt x="2" y="2"/>
                  </a:cubicBezTo>
                  <a:cubicBezTo>
                    <a:pt x="1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9" name="Freeform 8">
              <a:extLst>
                <a:ext uri="{FF2B5EF4-FFF2-40B4-BE49-F238E27FC236}">
                  <a16:creationId xmlns:a16="http://schemas.microsoft.com/office/drawing/2014/main" id="{2FB17AE4-6B5D-4C91-8A55-551DF75ED4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923344" y="-28705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0" name="Freeform 6">
              <a:extLst>
                <a:ext uri="{FF2B5EF4-FFF2-40B4-BE49-F238E27FC236}">
                  <a16:creationId xmlns:a16="http://schemas.microsoft.com/office/drawing/2014/main" id="{7BEB0739-EF74-4D95-80D7-4173F5B98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8417" y="3978357"/>
              <a:ext cx="124063" cy="87315"/>
            </a:xfrm>
            <a:custGeom>
              <a:avLst/>
              <a:gdLst>
                <a:gd name="T0" fmla="*/ 12 w 38"/>
                <a:gd name="T1" fmla="*/ 3 h 29"/>
                <a:gd name="T2" fmla="*/ 15 w 38"/>
                <a:gd name="T3" fmla="*/ 29 h 29"/>
                <a:gd name="T4" fmla="*/ 12 w 38"/>
                <a:gd name="T5" fmla="*/ 3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29">
                  <a:moveTo>
                    <a:pt x="12" y="3"/>
                  </a:moveTo>
                  <a:cubicBezTo>
                    <a:pt x="34" y="0"/>
                    <a:pt x="38" y="26"/>
                    <a:pt x="15" y="29"/>
                  </a:cubicBezTo>
                  <a:cubicBezTo>
                    <a:pt x="4" y="23"/>
                    <a:pt x="0" y="9"/>
                    <a:pt x="12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1" name="Freeform 105">
              <a:extLst>
                <a:ext uri="{FF2B5EF4-FFF2-40B4-BE49-F238E27FC236}">
                  <a16:creationId xmlns:a16="http://schemas.microsoft.com/office/drawing/2014/main" id="{783B7BCE-EE41-439B-B505-CCE4A75EA5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0403" y="1918333"/>
              <a:ext cx="140901" cy="93027"/>
            </a:xfrm>
            <a:custGeom>
              <a:avLst/>
              <a:gdLst>
                <a:gd name="T0" fmla="*/ 26 w 43"/>
                <a:gd name="T1" fmla="*/ 3 h 31"/>
                <a:gd name="T2" fmla="*/ 39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4" y="0"/>
                    <a:pt x="43" y="17"/>
                    <a:pt x="39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2" name="Freeform 106">
              <a:extLst>
                <a:ext uri="{FF2B5EF4-FFF2-40B4-BE49-F238E27FC236}">
                  <a16:creationId xmlns:a16="http://schemas.microsoft.com/office/drawing/2014/main" id="{3C74358B-9A47-45F3-8386-A5618A504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10040" y="525454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3" name="Freeform 107">
              <a:extLst>
                <a:ext uri="{FF2B5EF4-FFF2-40B4-BE49-F238E27FC236}">
                  <a16:creationId xmlns:a16="http://schemas.microsoft.com/office/drawing/2014/main" id="{99DE0B49-D1D7-4B06-9F02-E82BAD335E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5805" y="2205403"/>
              <a:ext cx="154193" cy="81603"/>
            </a:xfrm>
            <a:custGeom>
              <a:avLst/>
              <a:gdLst>
                <a:gd name="T0" fmla="*/ 31 w 47"/>
                <a:gd name="T1" fmla="*/ 0 h 27"/>
                <a:gd name="T2" fmla="*/ 17 w 47"/>
                <a:gd name="T3" fmla="*/ 23 h 27"/>
                <a:gd name="T4" fmla="*/ 31 w 47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7">
                  <a:moveTo>
                    <a:pt x="31" y="0"/>
                  </a:moveTo>
                  <a:cubicBezTo>
                    <a:pt x="47" y="10"/>
                    <a:pt x="32" y="27"/>
                    <a:pt x="17" y="23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4" name="Freeform 108">
              <a:extLst>
                <a:ext uri="{FF2B5EF4-FFF2-40B4-BE49-F238E27FC236}">
                  <a16:creationId xmlns:a16="http://schemas.microsoft.com/office/drawing/2014/main" id="{3E40A68B-6E09-47B3-B503-187E6DB05B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07711" y="1135299"/>
              <a:ext cx="121406" cy="90579"/>
            </a:xfrm>
            <a:custGeom>
              <a:avLst/>
              <a:gdLst>
                <a:gd name="T0" fmla="*/ 26 w 37"/>
                <a:gd name="T1" fmla="*/ 1 h 30"/>
                <a:gd name="T2" fmla="*/ 35 w 37"/>
                <a:gd name="T3" fmla="*/ 21 h 30"/>
                <a:gd name="T4" fmla="*/ 26 w 37"/>
                <a:gd name="T5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0">
                  <a:moveTo>
                    <a:pt x="26" y="1"/>
                  </a:moveTo>
                  <a:cubicBezTo>
                    <a:pt x="35" y="0"/>
                    <a:pt x="37" y="13"/>
                    <a:pt x="35" y="21"/>
                  </a:cubicBezTo>
                  <a:cubicBezTo>
                    <a:pt x="14" y="30"/>
                    <a:pt x="0" y="8"/>
                    <a:pt x="26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5" name="Freeform 109">
              <a:extLst>
                <a:ext uri="{FF2B5EF4-FFF2-40B4-BE49-F238E27FC236}">
                  <a16:creationId xmlns:a16="http://schemas.microsoft.com/office/drawing/2014/main" id="{D689A519-2610-420E-A0A9-969BFF67B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0908" y="1636624"/>
              <a:ext cx="154193" cy="84866"/>
            </a:xfrm>
            <a:custGeom>
              <a:avLst/>
              <a:gdLst>
                <a:gd name="T0" fmla="*/ 26 w 47"/>
                <a:gd name="T1" fmla="*/ 0 h 28"/>
                <a:gd name="T2" fmla="*/ 10 w 47"/>
                <a:gd name="T3" fmla="*/ 26 h 28"/>
                <a:gd name="T4" fmla="*/ 26 w 47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7" h="28">
                  <a:moveTo>
                    <a:pt x="26" y="0"/>
                  </a:moveTo>
                  <a:cubicBezTo>
                    <a:pt x="47" y="13"/>
                    <a:pt x="28" y="28"/>
                    <a:pt x="10" y="26"/>
                  </a:cubicBezTo>
                  <a:cubicBezTo>
                    <a:pt x="0" y="13"/>
                    <a:pt x="15" y="4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6" name="Freeform 110">
              <a:extLst>
                <a:ext uri="{FF2B5EF4-FFF2-40B4-BE49-F238E27FC236}">
                  <a16:creationId xmlns:a16="http://schemas.microsoft.com/office/drawing/2014/main" id="{6FBC6584-911F-4264-B473-D2BF131653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4" y="277619"/>
              <a:ext cx="127608" cy="114243"/>
            </a:xfrm>
            <a:custGeom>
              <a:avLst/>
              <a:gdLst>
                <a:gd name="T0" fmla="*/ 21 w 39"/>
                <a:gd name="T1" fmla="*/ 1 h 38"/>
                <a:gd name="T2" fmla="*/ 39 w 39"/>
                <a:gd name="T3" fmla="*/ 18 h 38"/>
                <a:gd name="T4" fmla="*/ 21 w 39"/>
                <a:gd name="T5" fmla="*/ 1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8">
                  <a:moveTo>
                    <a:pt x="21" y="1"/>
                  </a:moveTo>
                  <a:cubicBezTo>
                    <a:pt x="35" y="0"/>
                    <a:pt x="38" y="8"/>
                    <a:pt x="39" y="18"/>
                  </a:cubicBezTo>
                  <a:cubicBezTo>
                    <a:pt x="25" y="38"/>
                    <a:pt x="0" y="13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7" name="Freeform 111">
              <a:extLst>
                <a:ext uri="{FF2B5EF4-FFF2-40B4-BE49-F238E27FC236}">
                  <a16:creationId xmlns:a16="http://schemas.microsoft.com/office/drawing/2014/main" id="{43BA3088-9071-4CB5-AA87-D26ADA6A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8963" y="1365119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20 w 40"/>
                <a:gd name="T3" fmla="*/ 25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1"/>
                    <a:pt x="35" y="29"/>
                    <a:pt x="20" y="25"/>
                  </a:cubicBezTo>
                  <a:cubicBezTo>
                    <a:pt x="0" y="19"/>
                    <a:pt x="5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8" name="Freeform 112">
              <a:extLst>
                <a:ext uri="{FF2B5EF4-FFF2-40B4-BE49-F238E27FC236}">
                  <a16:creationId xmlns:a16="http://schemas.microsoft.com/office/drawing/2014/main" id="{036754A1-5FF1-4DAF-865F-51A8F732D4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8466" y="846465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1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9" name="Freeform 122">
              <a:extLst>
                <a:ext uri="{FF2B5EF4-FFF2-40B4-BE49-F238E27FC236}">
                  <a16:creationId xmlns:a16="http://schemas.microsoft.com/office/drawing/2014/main" id="{3113C36F-F2C1-4AEF-907E-B011FC7D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1027" y="1572680"/>
              <a:ext cx="127608" cy="81603"/>
            </a:xfrm>
            <a:custGeom>
              <a:avLst/>
              <a:gdLst>
                <a:gd name="T0" fmla="*/ 24 w 39"/>
                <a:gd name="T1" fmla="*/ 0 h 27"/>
                <a:gd name="T2" fmla="*/ 20 w 39"/>
                <a:gd name="T3" fmla="*/ 26 h 27"/>
                <a:gd name="T4" fmla="*/ 24 w 39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7">
                  <a:moveTo>
                    <a:pt x="24" y="0"/>
                  </a:moveTo>
                  <a:cubicBezTo>
                    <a:pt x="39" y="3"/>
                    <a:pt x="36" y="27"/>
                    <a:pt x="20" y="26"/>
                  </a:cubicBezTo>
                  <a:cubicBezTo>
                    <a:pt x="0" y="19"/>
                    <a:pt x="4" y="3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0" name="Freeform 123">
              <a:extLst>
                <a:ext uri="{FF2B5EF4-FFF2-40B4-BE49-F238E27FC236}">
                  <a16:creationId xmlns:a16="http://schemas.microsoft.com/office/drawing/2014/main" id="{05297B79-2217-4E20-ADCE-55A99DFC2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69476" y="252762"/>
              <a:ext cx="140901" cy="93843"/>
            </a:xfrm>
            <a:custGeom>
              <a:avLst/>
              <a:gdLst>
                <a:gd name="T0" fmla="*/ 26 w 43"/>
                <a:gd name="T1" fmla="*/ 3 h 31"/>
                <a:gd name="T2" fmla="*/ 40 w 43"/>
                <a:gd name="T3" fmla="*/ 23 h 31"/>
                <a:gd name="T4" fmla="*/ 26 w 43"/>
                <a:gd name="T5" fmla="*/ 3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1">
                  <a:moveTo>
                    <a:pt x="26" y="3"/>
                  </a:moveTo>
                  <a:cubicBezTo>
                    <a:pt x="35" y="0"/>
                    <a:pt x="43" y="17"/>
                    <a:pt x="40" y="23"/>
                  </a:cubicBezTo>
                  <a:cubicBezTo>
                    <a:pt x="20" y="31"/>
                    <a:pt x="0" y="15"/>
                    <a:pt x="26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1" name="Freeform 130">
              <a:extLst>
                <a:ext uri="{FF2B5EF4-FFF2-40B4-BE49-F238E27FC236}">
                  <a16:creationId xmlns:a16="http://schemas.microsoft.com/office/drawing/2014/main" id="{CDFBCAF2-7156-47B5-B4CD-4C9A6B0C57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2697" y="542011"/>
              <a:ext cx="157737" cy="81603"/>
            </a:xfrm>
            <a:custGeom>
              <a:avLst/>
              <a:gdLst>
                <a:gd name="T0" fmla="*/ 31 w 48"/>
                <a:gd name="T1" fmla="*/ 0 h 27"/>
                <a:gd name="T2" fmla="*/ 18 w 48"/>
                <a:gd name="T3" fmla="*/ 24 h 27"/>
                <a:gd name="T4" fmla="*/ 31 w 48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" h="27">
                  <a:moveTo>
                    <a:pt x="31" y="0"/>
                  </a:moveTo>
                  <a:cubicBezTo>
                    <a:pt x="48" y="10"/>
                    <a:pt x="32" y="27"/>
                    <a:pt x="18" y="24"/>
                  </a:cubicBezTo>
                  <a:cubicBezTo>
                    <a:pt x="0" y="14"/>
                    <a:pt x="18" y="0"/>
                    <a:pt x="3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2" name="Freeform 131">
              <a:extLst>
                <a:ext uri="{FF2B5EF4-FFF2-40B4-BE49-F238E27FC236}">
                  <a16:creationId xmlns:a16="http://schemas.microsoft.com/office/drawing/2014/main" id="{6141C6ED-A205-4582-B2B7-28AEFFCE9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6515" y="1096998"/>
              <a:ext cx="117860" cy="87315"/>
            </a:xfrm>
            <a:custGeom>
              <a:avLst/>
              <a:gdLst>
                <a:gd name="T0" fmla="*/ 15 w 36"/>
                <a:gd name="T1" fmla="*/ 0 h 29"/>
                <a:gd name="T2" fmla="*/ 25 w 36"/>
                <a:gd name="T3" fmla="*/ 15 h 29"/>
                <a:gd name="T4" fmla="*/ 13 w 36"/>
                <a:gd name="T5" fmla="*/ 21 h 29"/>
                <a:gd name="T6" fmla="*/ 15 w 36"/>
                <a:gd name="T7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6" h="29">
                  <a:moveTo>
                    <a:pt x="15" y="0"/>
                  </a:moveTo>
                  <a:cubicBezTo>
                    <a:pt x="21" y="0"/>
                    <a:pt x="36" y="13"/>
                    <a:pt x="25" y="15"/>
                  </a:cubicBezTo>
                  <a:cubicBezTo>
                    <a:pt x="20" y="19"/>
                    <a:pt x="20" y="22"/>
                    <a:pt x="13" y="21"/>
                  </a:cubicBezTo>
                  <a:cubicBezTo>
                    <a:pt x="0" y="29"/>
                    <a:pt x="0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3" name="Freeform 132">
              <a:extLst>
                <a:ext uri="{FF2B5EF4-FFF2-40B4-BE49-F238E27FC236}">
                  <a16:creationId xmlns:a16="http://schemas.microsoft.com/office/drawing/2014/main" id="{45D98E0C-835E-42DB-8E99-55F88B5D3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58170" y="1873893"/>
              <a:ext cx="127608" cy="69362"/>
            </a:xfrm>
            <a:custGeom>
              <a:avLst/>
              <a:gdLst>
                <a:gd name="T0" fmla="*/ 16 w 39"/>
                <a:gd name="T1" fmla="*/ 0 h 23"/>
                <a:gd name="T2" fmla="*/ 11 w 39"/>
                <a:gd name="T3" fmla="*/ 23 h 23"/>
                <a:gd name="T4" fmla="*/ 16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16" y="0"/>
                  </a:moveTo>
                  <a:cubicBezTo>
                    <a:pt x="39" y="8"/>
                    <a:pt x="31" y="17"/>
                    <a:pt x="11" y="23"/>
                  </a:cubicBezTo>
                  <a:cubicBezTo>
                    <a:pt x="0" y="16"/>
                    <a:pt x="4" y="2"/>
                    <a:pt x="1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4" name="Freeform 134">
              <a:extLst>
                <a:ext uri="{FF2B5EF4-FFF2-40B4-BE49-F238E27FC236}">
                  <a16:creationId xmlns:a16="http://schemas.microsoft.com/office/drawing/2014/main" id="{C1A190CA-579E-475F-A682-AE831D0B62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38318" y="2005786"/>
              <a:ext cx="124063" cy="117507"/>
            </a:xfrm>
            <a:custGeom>
              <a:avLst/>
              <a:gdLst>
                <a:gd name="T0" fmla="*/ 20 w 38"/>
                <a:gd name="T1" fmla="*/ 2 h 39"/>
                <a:gd name="T2" fmla="*/ 38 w 38"/>
                <a:gd name="T3" fmla="*/ 19 h 39"/>
                <a:gd name="T4" fmla="*/ 20 w 38"/>
                <a:gd name="T5" fmla="*/ 2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8" h="39">
                  <a:moveTo>
                    <a:pt x="20" y="2"/>
                  </a:moveTo>
                  <a:cubicBezTo>
                    <a:pt x="34" y="0"/>
                    <a:pt x="38" y="8"/>
                    <a:pt x="38" y="19"/>
                  </a:cubicBezTo>
                  <a:cubicBezTo>
                    <a:pt x="24" y="39"/>
                    <a:pt x="0" y="13"/>
                    <a:pt x="20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5" name="Freeform 135">
              <a:extLst>
                <a:ext uri="{FF2B5EF4-FFF2-40B4-BE49-F238E27FC236}">
                  <a16:creationId xmlns:a16="http://schemas.microsoft.com/office/drawing/2014/main" id="{95752704-828A-4BF6-9D5B-7EE272F3C9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43854" y="867340"/>
              <a:ext cx="128495" cy="84051"/>
            </a:xfrm>
            <a:custGeom>
              <a:avLst/>
              <a:gdLst>
                <a:gd name="T0" fmla="*/ 21 w 39"/>
                <a:gd name="T1" fmla="*/ 0 h 28"/>
                <a:gd name="T2" fmla="*/ 6 w 39"/>
                <a:gd name="T3" fmla="*/ 20 h 28"/>
                <a:gd name="T4" fmla="*/ 21 w 39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8">
                  <a:moveTo>
                    <a:pt x="21" y="0"/>
                  </a:moveTo>
                  <a:cubicBezTo>
                    <a:pt x="39" y="12"/>
                    <a:pt x="22" y="28"/>
                    <a:pt x="6" y="20"/>
                  </a:cubicBezTo>
                  <a:cubicBezTo>
                    <a:pt x="0" y="7"/>
                    <a:pt x="7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6" name="Freeform 141">
              <a:extLst>
                <a:ext uri="{FF2B5EF4-FFF2-40B4-BE49-F238E27FC236}">
                  <a16:creationId xmlns:a16="http://schemas.microsoft.com/office/drawing/2014/main" id="{1DDC7947-4F4F-4B68-8A9A-5B08914D36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8602" y="1251593"/>
              <a:ext cx="163941" cy="163205"/>
            </a:xfrm>
            <a:custGeom>
              <a:avLst/>
              <a:gdLst>
                <a:gd name="T0" fmla="*/ 37 w 50"/>
                <a:gd name="T1" fmla="*/ 3 h 54"/>
                <a:gd name="T2" fmla="*/ 42 w 50"/>
                <a:gd name="T3" fmla="*/ 17 h 54"/>
                <a:gd name="T4" fmla="*/ 37 w 50"/>
                <a:gd name="T5" fmla="*/ 3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0" h="54">
                  <a:moveTo>
                    <a:pt x="37" y="3"/>
                  </a:moveTo>
                  <a:cubicBezTo>
                    <a:pt x="50" y="3"/>
                    <a:pt x="36" y="13"/>
                    <a:pt x="42" y="17"/>
                  </a:cubicBezTo>
                  <a:cubicBezTo>
                    <a:pt x="35" y="54"/>
                    <a:pt x="0" y="0"/>
                    <a:pt x="37" y="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7" name="Freeform 91">
              <a:extLst>
                <a:ext uri="{FF2B5EF4-FFF2-40B4-BE49-F238E27FC236}">
                  <a16:creationId xmlns:a16="http://schemas.microsoft.com/office/drawing/2014/main" id="{F9B6A847-04BE-4DA2-9766-403B52C53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99223" y="2700472"/>
              <a:ext cx="118747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0" y="1"/>
                    <a:pt x="36" y="24"/>
                    <a:pt x="21" y="27"/>
                  </a:cubicBezTo>
                  <a:cubicBezTo>
                    <a:pt x="1" y="26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8" name="Freeform 92">
              <a:extLst>
                <a:ext uri="{FF2B5EF4-FFF2-40B4-BE49-F238E27FC236}">
                  <a16:creationId xmlns:a16="http://schemas.microsoft.com/office/drawing/2014/main" id="{E0120860-FA73-465D-98A8-0A80630A76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8263" y="2356895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93">
              <a:extLst>
                <a:ext uri="{FF2B5EF4-FFF2-40B4-BE49-F238E27FC236}">
                  <a16:creationId xmlns:a16="http://schemas.microsoft.com/office/drawing/2014/main" id="{73B154EA-FA98-4BA2-B207-56A75AF5F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7765" y="3285273"/>
              <a:ext cx="127608" cy="79154"/>
            </a:xfrm>
            <a:custGeom>
              <a:avLst/>
              <a:gdLst>
                <a:gd name="T0" fmla="*/ 23 w 39"/>
                <a:gd name="T1" fmla="*/ 0 h 26"/>
                <a:gd name="T2" fmla="*/ 19 w 39"/>
                <a:gd name="T3" fmla="*/ 26 h 26"/>
                <a:gd name="T4" fmla="*/ 23 w 39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6">
                  <a:moveTo>
                    <a:pt x="23" y="0"/>
                  </a:moveTo>
                  <a:cubicBezTo>
                    <a:pt x="39" y="4"/>
                    <a:pt x="34" y="25"/>
                    <a:pt x="19" y="26"/>
                  </a:cubicBezTo>
                  <a:cubicBezTo>
                    <a:pt x="0" y="20"/>
                    <a:pt x="7" y="4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94">
              <a:extLst>
                <a:ext uri="{FF2B5EF4-FFF2-40B4-BE49-F238E27FC236}">
                  <a16:creationId xmlns:a16="http://schemas.microsoft.com/office/drawing/2014/main" id="{CD9D9A2E-D334-4FF7-AE1B-3C73FF735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2871" y="5303842"/>
              <a:ext cx="138242" cy="102819"/>
            </a:xfrm>
            <a:custGeom>
              <a:avLst/>
              <a:gdLst>
                <a:gd name="T0" fmla="*/ 29 w 42"/>
                <a:gd name="T1" fmla="*/ 1 h 34"/>
                <a:gd name="T2" fmla="*/ 40 w 42"/>
                <a:gd name="T3" fmla="*/ 20 h 34"/>
                <a:gd name="T4" fmla="*/ 29 w 42"/>
                <a:gd name="T5" fmla="*/ 1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4">
                  <a:moveTo>
                    <a:pt x="29" y="1"/>
                  </a:moveTo>
                  <a:cubicBezTo>
                    <a:pt x="38" y="0"/>
                    <a:pt x="42" y="12"/>
                    <a:pt x="40" y="20"/>
                  </a:cubicBezTo>
                  <a:cubicBezTo>
                    <a:pt x="22" y="34"/>
                    <a:pt x="0" y="9"/>
                    <a:pt x="2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95">
              <a:extLst>
                <a:ext uri="{FF2B5EF4-FFF2-40B4-BE49-F238E27FC236}">
                  <a16:creationId xmlns:a16="http://schemas.microsoft.com/office/drawing/2014/main" id="{C3CEB375-641F-4ACA-BFE8-15BCE9CFB4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1222" y="2992250"/>
              <a:ext cx="117860" cy="81603"/>
            </a:xfrm>
            <a:custGeom>
              <a:avLst/>
              <a:gdLst>
                <a:gd name="T0" fmla="*/ 19 w 36"/>
                <a:gd name="T1" fmla="*/ 1 h 27"/>
                <a:gd name="T2" fmla="*/ 21 w 36"/>
                <a:gd name="T3" fmla="*/ 27 h 27"/>
                <a:gd name="T4" fmla="*/ 19 w 36"/>
                <a:gd name="T5" fmla="*/ 1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7">
                  <a:moveTo>
                    <a:pt x="19" y="1"/>
                  </a:moveTo>
                  <a:cubicBezTo>
                    <a:pt x="31" y="2"/>
                    <a:pt x="36" y="24"/>
                    <a:pt x="21" y="27"/>
                  </a:cubicBezTo>
                  <a:cubicBezTo>
                    <a:pt x="1" y="27"/>
                    <a:pt x="0" y="0"/>
                    <a:pt x="19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96">
              <a:extLst>
                <a:ext uri="{FF2B5EF4-FFF2-40B4-BE49-F238E27FC236}">
                  <a16:creationId xmlns:a16="http://schemas.microsoft.com/office/drawing/2014/main" id="{64C2C2DC-ADC8-45C1-9176-0BE21158B3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26608" y="3511815"/>
              <a:ext cx="147104" cy="108531"/>
            </a:xfrm>
            <a:custGeom>
              <a:avLst/>
              <a:gdLst>
                <a:gd name="T0" fmla="*/ 28 w 45"/>
                <a:gd name="T1" fmla="*/ 0 h 36"/>
                <a:gd name="T2" fmla="*/ 41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2" y="0"/>
                    <a:pt x="45" y="13"/>
                    <a:pt x="41" y="20"/>
                  </a:cubicBezTo>
                  <a:cubicBezTo>
                    <a:pt x="24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97">
              <a:extLst>
                <a:ext uri="{FF2B5EF4-FFF2-40B4-BE49-F238E27FC236}">
                  <a16:creationId xmlns:a16="http://schemas.microsoft.com/office/drawing/2014/main" id="{6DC6FE9E-EE79-4AAD-B79F-D1320F9720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95920" y="4720666"/>
              <a:ext cx="190526" cy="121588"/>
            </a:xfrm>
            <a:custGeom>
              <a:avLst/>
              <a:gdLst>
                <a:gd name="T0" fmla="*/ 42 w 58"/>
                <a:gd name="T1" fmla="*/ 0 h 40"/>
                <a:gd name="T2" fmla="*/ 53 w 58"/>
                <a:gd name="T3" fmla="*/ 17 h 40"/>
                <a:gd name="T4" fmla="*/ 42 w 58"/>
                <a:gd name="T5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8" h="40">
                  <a:moveTo>
                    <a:pt x="42" y="0"/>
                  </a:moveTo>
                  <a:cubicBezTo>
                    <a:pt x="52" y="0"/>
                    <a:pt x="50" y="9"/>
                    <a:pt x="53" y="17"/>
                  </a:cubicBezTo>
                  <a:cubicBezTo>
                    <a:pt x="58" y="40"/>
                    <a:pt x="0" y="6"/>
                    <a:pt x="4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98">
              <a:extLst>
                <a:ext uri="{FF2B5EF4-FFF2-40B4-BE49-F238E27FC236}">
                  <a16:creationId xmlns:a16="http://schemas.microsoft.com/office/drawing/2014/main" id="{4A065DC5-0B08-4188-9CAC-C782BE3346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8405" y="4202207"/>
              <a:ext cx="147990" cy="79154"/>
            </a:xfrm>
            <a:custGeom>
              <a:avLst/>
              <a:gdLst>
                <a:gd name="T0" fmla="*/ 23 w 45"/>
                <a:gd name="T1" fmla="*/ 0 h 26"/>
                <a:gd name="T2" fmla="*/ 30 w 45"/>
                <a:gd name="T3" fmla="*/ 26 h 26"/>
                <a:gd name="T4" fmla="*/ 23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3" y="0"/>
                  </a:moveTo>
                  <a:cubicBezTo>
                    <a:pt x="33" y="2"/>
                    <a:pt x="45" y="21"/>
                    <a:pt x="30" y="26"/>
                  </a:cubicBezTo>
                  <a:cubicBezTo>
                    <a:pt x="10" y="24"/>
                    <a:pt x="0" y="8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99">
              <a:extLst>
                <a:ext uri="{FF2B5EF4-FFF2-40B4-BE49-F238E27FC236}">
                  <a16:creationId xmlns:a16="http://schemas.microsoft.com/office/drawing/2014/main" id="{77933EC7-7607-4F9B-8946-946926844C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81300" y="4410065"/>
              <a:ext cx="219770" cy="121588"/>
            </a:xfrm>
            <a:custGeom>
              <a:avLst/>
              <a:gdLst>
                <a:gd name="T0" fmla="*/ 36 w 67"/>
                <a:gd name="T1" fmla="*/ 0 h 40"/>
                <a:gd name="T2" fmla="*/ 44 w 67"/>
                <a:gd name="T3" fmla="*/ 2 h 40"/>
                <a:gd name="T4" fmla="*/ 31 w 67"/>
                <a:gd name="T5" fmla="*/ 2 h 40"/>
                <a:gd name="T6" fmla="*/ 36 w 67"/>
                <a:gd name="T7" fmla="*/ 0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7" h="40">
                  <a:moveTo>
                    <a:pt x="36" y="0"/>
                  </a:moveTo>
                  <a:cubicBezTo>
                    <a:pt x="39" y="3"/>
                    <a:pt x="41" y="0"/>
                    <a:pt x="44" y="2"/>
                  </a:cubicBezTo>
                  <a:cubicBezTo>
                    <a:pt x="67" y="40"/>
                    <a:pt x="0" y="25"/>
                    <a:pt x="31" y="2"/>
                  </a:cubicBezTo>
                  <a:cubicBezTo>
                    <a:pt x="24" y="11"/>
                    <a:pt x="31" y="5"/>
                    <a:pt x="3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100">
              <a:extLst>
                <a:ext uri="{FF2B5EF4-FFF2-40B4-BE49-F238E27FC236}">
                  <a16:creationId xmlns:a16="http://schemas.microsoft.com/office/drawing/2014/main" id="{98A0955A-87AB-4E27-A4EB-390D5A9973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40809" y="3830648"/>
              <a:ext cx="128495" cy="93843"/>
            </a:xfrm>
            <a:custGeom>
              <a:avLst/>
              <a:gdLst>
                <a:gd name="T0" fmla="*/ 28 w 39"/>
                <a:gd name="T1" fmla="*/ 1 h 31"/>
                <a:gd name="T2" fmla="*/ 39 w 39"/>
                <a:gd name="T3" fmla="*/ 21 h 31"/>
                <a:gd name="T4" fmla="*/ 28 w 39"/>
                <a:gd name="T5" fmla="*/ 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8" y="1"/>
                  </a:moveTo>
                  <a:cubicBezTo>
                    <a:pt x="38" y="0"/>
                    <a:pt x="38" y="12"/>
                    <a:pt x="39" y="21"/>
                  </a:cubicBezTo>
                  <a:cubicBezTo>
                    <a:pt x="18" y="31"/>
                    <a:pt x="0" y="12"/>
                    <a:pt x="28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01">
              <a:extLst>
                <a:ext uri="{FF2B5EF4-FFF2-40B4-BE49-F238E27FC236}">
                  <a16:creationId xmlns:a16="http://schemas.microsoft.com/office/drawing/2014/main" id="{D0D3E081-021C-476C-A0B4-025460A08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5526" y="5038854"/>
              <a:ext cx="138242" cy="81603"/>
            </a:xfrm>
            <a:custGeom>
              <a:avLst/>
              <a:gdLst>
                <a:gd name="T0" fmla="*/ 22 w 42"/>
                <a:gd name="T1" fmla="*/ 0 h 27"/>
                <a:gd name="T2" fmla="*/ 14 w 42"/>
                <a:gd name="T3" fmla="*/ 25 h 27"/>
                <a:gd name="T4" fmla="*/ 22 w 42"/>
                <a:gd name="T5" fmla="*/ 0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7">
                  <a:moveTo>
                    <a:pt x="22" y="0"/>
                  </a:moveTo>
                  <a:cubicBezTo>
                    <a:pt x="42" y="7"/>
                    <a:pt x="28" y="27"/>
                    <a:pt x="14" y="25"/>
                  </a:cubicBezTo>
                  <a:cubicBezTo>
                    <a:pt x="0" y="18"/>
                    <a:pt x="9" y="2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102">
              <a:extLst>
                <a:ext uri="{FF2B5EF4-FFF2-40B4-BE49-F238E27FC236}">
                  <a16:creationId xmlns:a16="http://schemas.microsoft.com/office/drawing/2014/main" id="{73D4B676-80A8-44CB-A417-17AF4DE19D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31705" y="5599239"/>
              <a:ext cx="121406" cy="99554"/>
            </a:xfrm>
            <a:custGeom>
              <a:avLst/>
              <a:gdLst>
                <a:gd name="T0" fmla="*/ 21 w 37"/>
                <a:gd name="T1" fmla="*/ 0 h 33"/>
                <a:gd name="T2" fmla="*/ 19 w 37"/>
                <a:gd name="T3" fmla="*/ 23 h 33"/>
                <a:gd name="T4" fmla="*/ 21 w 37"/>
                <a:gd name="T5" fmla="*/ 0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33">
                  <a:moveTo>
                    <a:pt x="21" y="0"/>
                  </a:moveTo>
                  <a:cubicBezTo>
                    <a:pt x="37" y="0"/>
                    <a:pt x="29" y="33"/>
                    <a:pt x="19" y="23"/>
                  </a:cubicBezTo>
                  <a:cubicBezTo>
                    <a:pt x="0" y="30"/>
                    <a:pt x="3" y="0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03">
              <a:extLst>
                <a:ext uri="{FF2B5EF4-FFF2-40B4-BE49-F238E27FC236}">
                  <a16:creationId xmlns:a16="http://schemas.microsoft.com/office/drawing/2014/main" id="{B0210B7F-84AA-41BE-87D2-9F5260010C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14613" y="5869661"/>
              <a:ext cx="140901" cy="102819"/>
            </a:xfrm>
            <a:custGeom>
              <a:avLst/>
              <a:gdLst>
                <a:gd name="T0" fmla="*/ 28 w 43"/>
                <a:gd name="T1" fmla="*/ 0 h 34"/>
                <a:gd name="T2" fmla="*/ 41 w 43"/>
                <a:gd name="T3" fmla="*/ 21 h 34"/>
                <a:gd name="T4" fmla="*/ 28 w 43"/>
                <a:gd name="T5" fmla="*/ 0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4">
                  <a:moveTo>
                    <a:pt x="28" y="0"/>
                  </a:moveTo>
                  <a:cubicBezTo>
                    <a:pt x="35" y="1"/>
                    <a:pt x="43" y="11"/>
                    <a:pt x="41" y="21"/>
                  </a:cubicBezTo>
                  <a:cubicBezTo>
                    <a:pt x="23" y="34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104">
              <a:extLst>
                <a:ext uri="{FF2B5EF4-FFF2-40B4-BE49-F238E27FC236}">
                  <a16:creationId xmlns:a16="http://schemas.microsoft.com/office/drawing/2014/main" id="{17B17F87-1255-4200-A4C5-1F8661A386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30073" y="2400574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113">
              <a:extLst>
                <a:ext uri="{FF2B5EF4-FFF2-40B4-BE49-F238E27FC236}">
                  <a16:creationId xmlns:a16="http://schemas.microsoft.com/office/drawing/2014/main" id="{D55CF0FB-1894-4689-808C-524F20F2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1414" y="4788492"/>
              <a:ext cx="9748" cy="8977"/>
            </a:xfrm>
            <a:custGeom>
              <a:avLst/>
              <a:gdLst>
                <a:gd name="T0" fmla="*/ 1 w 3"/>
                <a:gd name="T1" fmla="*/ 0 h 3"/>
                <a:gd name="T2" fmla="*/ 3 w 3"/>
                <a:gd name="T3" fmla="*/ 1 h 3"/>
                <a:gd name="T4" fmla="*/ 1 w 3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1" y="0"/>
                  </a:moveTo>
                  <a:cubicBezTo>
                    <a:pt x="1" y="0"/>
                    <a:pt x="2" y="1"/>
                    <a:pt x="3" y="1"/>
                  </a:cubicBezTo>
                  <a:cubicBezTo>
                    <a:pt x="2" y="3"/>
                    <a:pt x="0" y="1"/>
                    <a:pt x="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114">
              <a:extLst>
                <a:ext uri="{FF2B5EF4-FFF2-40B4-BE49-F238E27FC236}">
                  <a16:creationId xmlns:a16="http://schemas.microsoft.com/office/drawing/2014/main" id="{6D672041-E9F6-41CA-8F94-8F92F4F52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84818" y="3554807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2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115">
              <a:extLst>
                <a:ext uri="{FF2B5EF4-FFF2-40B4-BE49-F238E27FC236}">
                  <a16:creationId xmlns:a16="http://schemas.microsoft.com/office/drawing/2014/main" id="{F2980BBB-6C11-4661-B664-64A509E79A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79105" y="4217661"/>
              <a:ext cx="6204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0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117">
              <a:extLst>
                <a:ext uri="{FF2B5EF4-FFF2-40B4-BE49-F238E27FC236}">
                  <a16:creationId xmlns:a16="http://schemas.microsoft.com/office/drawing/2014/main" id="{74418F40-0BE6-45C5-A622-A4EC9ECC7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366422" y="5913340"/>
              <a:ext cx="7089" cy="5712"/>
            </a:xfrm>
            <a:custGeom>
              <a:avLst/>
              <a:gdLst>
                <a:gd name="T0" fmla="*/ 0 w 2"/>
                <a:gd name="T1" fmla="*/ 0 h 2"/>
                <a:gd name="T2" fmla="*/ 1 w 2"/>
                <a:gd name="T3" fmla="*/ 2 h 2"/>
                <a:gd name="T4" fmla="*/ 0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0" y="0"/>
                  </a:moveTo>
                  <a:cubicBezTo>
                    <a:pt x="1" y="1"/>
                    <a:pt x="2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118">
              <a:extLst>
                <a:ext uri="{FF2B5EF4-FFF2-40B4-BE49-F238E27FC236}">
                  <a16:creationId xmlns:a16="http://schemas.microsoft.com/office/drawing/2014/main" id="{689670C9-875E-4A8F-8485-379483869D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55838" y="6491027"/>
              <a:ext cx="131153" cy="96290"/>
            </a:xfrm>
            <a:custGeom>
              <a:avLst/>
              <a:gdLst>
                <a:gd name="T0" fmla="*/ 22 w 40"/>
                <a:gd name="T1" fmla="*/ 0 h 32"/>
                <a:gd name="T2" fmla="*/ 16 w 40"/>
                <a:gd name="T3" fmla="*/ 25 h 32"/>
                <a:gd name="T4" fmla="*/ 22 w 40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32">
                  <a:moveTo>
                    <a:pt x="22" y="0"/>
                  </a:moveTo>
                  <a:cubicBezTo>
                    <a:pt x="40" y="3"/>
                    <a:pt x="40" y="32"/>
                    <a:pt x="16" y="25"/>
                  </a:cubicBezTo>
                  <a:cubicBezTo>
                    <a:pt x="0" y="7"/>
                    <a:pt x="14" y="4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119">
              <a:extLst>
                <a:ext uri="{FF2B5EF4-FFF2-40B4-BE49-F238E27FC236}">
                  <a16:creationId xmlns:a16="http://schemas.microsoft.com/office/drawing/2014/main" id="{B73F6F9B-7042-48A0-8AAB-CFD4AE104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242512" y="6222652"/>
              <a:ext cx="127608" cy="150965"/>
            </a:xfrm>
            <a:custGeom>
              <a:avLst/>
              <a:gdLst>
                <a:gd name="T0" fmla="*/ 13 w 39"/>
                <a:gd name="T1" fmla="*/ 6 h 50"/>
                <a:gd name="T2" fmla="*/ 0 w 39"/>
                <a:gd name="T3" fmla="*/ 23 h 50"/>
                <a:gd name="T4" fmla="*/ 13 w 39"/>
                <a:gd name="T5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50">
                  <a:moveTo>
                    <a:pt x="13" y="6"/>
                  </a:moveTo>
                  <a:cubicBezTo>
                    <a:pt x="39" y="10"/>
                    <a:pt x="16" y="50"/>
                    <a:pt x="0" y="23"/>
                  </a:cubicBezTo>
                  <a:cubicBezTo>
                    <a:pt x="1" y="0"/>
                    <a:pt x="5" y="14"/>
                    <a:pt x="13" y="6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120">
              <a:extLst>
                <a:ext uri="{FF2B5EF4-FFF2-40B4-BE49-F238E27FC236}">
                  <a16:creationId xmlns:a16="http://schemas.microsoft.com/office/drawing/2014/main" id="{D9922668-2B6F-4226-BEBD-91DBE7EBF8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9747" y="3795373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20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2"/>
                    <a:pt x="37" y="21"/>
                    <a:pt x="20" y="22"/>
                  </a:cubicBezTo>
                  <a:cubicBezTo>
                    <a:pt x="7" y="18"/>
                    <a:pt x="0" y="6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121">
              <a:extLst>
                <a:ext uri="{FF2B5EF4-FFF2-40B4-BE49-F238E27FC236}">
                  <a16:creationId xmlns:a16="http://schemas.microsoft.com/office/drawing/2014/main" id="{25E4C9F4-6F2B-48AB-A99B-392DE5473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8038" y="3572831"/>
              <a:ext cx="133812" cy="84866"/>
            </a:xfrm>
            <a:custGeom>
              <a:avLst/>
              <a:gdLst>
                <a:gd name="T0" fmla="*/ 26 w 41"/>
                <a:gd name="T1" fmla="*/ 0 h 28"/>
                <a:gd name="T2" fmla="*/ 38 w 41"/>
                <a:gd name="T3" fmla="*/ 19 h 28"/>
                <a:gd name="T4" fmla="*/ 26 w 41"/>
                <a:gd name="T5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28">
                  <a:moveTo>
                    <a:pt x="26" y="0"/>
                  </a:moveTo>
                  <a:cubicBezTo>
                    <a:pt x="33" y="0"/>
                    <a:pt x="41" y="10"/>
                    <a:pt x="38" y="19"/>
                  </a:cubicBezTo>
                  <a:cubicBezTo>
                    <a:pt x="16" y="28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25">
              <a:extLst>
                <a:ext uri="{FF2B5EF4-FFF2-40B4-BE49-F238E27FC236}">
                  <a16:creationId xmlns:a16="http://schemas.microsoft.com/office/drawing/2014/main" id="{65715319-1FF9-45E8-9E9A-C674AF42E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80134" y="2371010"/>
              <a:ext cx="147990" cy="79154"/>
            </a:xfrm>
            <a:custGeom>
              <a:avLst/>
              <a:gdLst>
                <a:gd name="T0" fmla="*/ 22 w 45"/>
                <a:gd name="T1" fmla="*/ 0 h 26"/>
                <a:gd name="T2" fmla="*/ 28 w 45"/>
                <a:gd name="T3" fmla="*/ 26 h 26"/>
                <a:gd name="T4" fmla="*/ 22 w 45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26">
                  <a:moveTo>
                    <a:pt x="22" y="0"/>
                  </a:moveTo>
                  <a:cubicBezTo>
                    <a:pt x="32" y="2"/>
                    <a:pt x="45" y="22"/>
                    <a:pt x="28" y="26"/>
                  </a:cubicBezTo>
                  <a:cubicBezTo>
                    <a:pt x="9" y="24"/>
                    <a:pt x="0" y="9"/>
                    <a:pt x="22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26">
              <a:extLst>
                <a:ext uri="{FF2B5EF4-FFF2-40B4-BE49-F238E27FC236}">
                  <a16:creationId xmlns:a16="http://schemas.microsoft.com/office/drawing/2014/main" id="{12649F26-7CDE-4DB8-83B3-EF3782AD08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8368" y="3222992"/>
              <a:ext cx="151535" cy="79154"/>
            </a:xfrm>
            <a:custGeom>
              <a:avLst/>
              <a:gdLst>
                <a:gd name="T0" fmla="*/ 23 w 46"/>
                <a:gd name="T1" fmla="*/ 0 h 26"/>
                <a:gd name="T2" fmla="*/ 29 w 46"/>
                <a:gd name="T3" fmla="*/ 26 h 26"/>
                <a:gd name="T4" fmla="*/ 23 w 4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6" h="26">
                  <a:moveTo>
                    <a:pt x="23" y="0"/>
                  </a:moveTo>
                  <a:cubicBezTo>
                    <a:pt x="32" y="2"/>
                    <a:pt x="46" y="22"/>
                    <a:pt x="29" y="26"/>
                  </a:cubicBezTo>
                  <a:cubicBezTo>
                    <a:pt x="10" y="24"/>
                    <a:pt x="0" y="9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7">
              <a:extLst>
                <a:ext uri="{FF2B5EF4-FFF2-40B4-BE49-F238E27FC236}">
                  <a16:creationId xmlns:a16="http://schemas.microsoft.com/office/drawing/2014/main" id="{2FE4021B-DAF2-4374-BA57-A349243422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458" y="4190687"/>
              <a:ext cx="137356" cy="79154"/>
            </a:xfrm>
            <a:custGeom>
              <a:avLst/>
              <a:gdLst>
                <a:gd name="T0" fmla="*/ 28 w 42"/>
                <a:gd name="T1" fmla="*/ 0 h 26"/>
                <a:gd name="T2" fmla="*/ 23 w 42"/>
                <a:gd name="T3" fmla="*/ 26 h 26"/>
                <a:gd name="T4" fmla="*/ 28 w 42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26">
                  <a:moveTo>
                    <a:pt x="28" y="0"/>
                  </a:moveTo>
                  <a:cubicBezTo>
                    <a:pt x="42" y="4"/>
                    <a:pt x="38" y="23"/>
                    <a:pt x="23" y="26"/>
                  </a:cubicBezTo>
                  <a:cubicBezTo>
                    <a:pt x="0" y="26"/>
                    <a:pt x="8" y="5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28">
              <a:extLst>
                <a:ext uri="{FF2B5EF4-FFF2-40B4-BE49-F238E27FC236}">
                  <a16:creationId xmlns:a16="http://schemas.microsoft.com/office/drawing/2014/main" id="{DF5BAFBB-6EF3-4AB2-AEB6-101F5E93B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65704" y="2715183"/>
              <a:ext cx="131153" cy="78339"/>
            </a:xfrm>
            <a:custGeom>
              <a:avLst/>
              <a:gdLst>
                <a:gd name="T0" fmla="*/ 18 w 40"/>
                <a:gd name="T1" fmla="*/ 0 h 26"/>
                <a:gd name="T2" fmla="*/ 7 w 40"/>
                <a:gd name="T3" fmla="*/ 20 h 26"/>
                <a:gd name="T4" fmla="*/ 18 w 40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6">
                  <a:moveTo>
                    <a:pt x="18" y="0"/>
                  </a:moveTo>
                  <a:cubicBezTo>
                    <a:pt x="40" y="9"/>
                    <a:pt x="28" y="26"/>
                    <a:pt x="7" y="20"/>
                  </a:cubicBezTo>
                  <a:cubicBezTo>
                    <a:pt x="0" y="8"/>
                    <a:pt x="6" y="1"/>
                    <a:pt x="1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29">
              <a:extLst>
                <a:ext uri="{FF2B5EF4-FFF2-40B4-BE49-F238E27FC236}">
                  <a16:creationId xmlns:a16="http://schemas.microsoft.com/office/drawing/2014/main" id="{237BBB0E-5E66-4455-9E38-5A7A576FA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1781" y="4655893"/>
              <a:ext cx="147990" cy="109348"/>
            </a:xfrm>
            <a:custGeom>
              <a:avLst/>
              <a:gdLst>
                <a:gd name="T0" fmla="*/ 28 w 45"/>
                <a:gd name="T1" fmla="*/ 0 h 36"/>
                <a:gd name="T2" fmla="*/ 42 w 45"/>
                <a:gd name="T3" fmla="*/ 20 h 36"/>
                <a:gd name="T4" fmla="*/ 28 w 45"/>
                <a:gd name="T5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5" h="36">
                  <a:moveTo>
                    <a:pt x="28" y="0"/>
                  </a:moveTo>
                  <a:cubicBezTo>
                    <a:pt x="34" y="1"/>
                    <a:pt x="45" y="11"/>
                    <a:pt x="42" y="20"/>
                  </a:cubicBezTo>
                  <a:cubicBezTo>
                    <a:pt x="25" y="36"/>
                    <a:pt x="0" y="7"/>
                    <a:pt x="28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33">
              <a:extLst>
                <a:ext uri="{FF2B5EF4-FFF2-40B4-BE49-F238E27FC236}">
                  <a16:creationId xmlns:a16="http://schemas.microsoft.com/office/drawing/2014/main" id="{F3737C72-7122-4969-90DB-9F1A2A2E76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2609" y="4461880"/>
              <a:ext cx="137356" cy="100371"/>
            </a:xfrm>
            <a:custGeom>
              <a:avLst/>
              <a:gdLst>
                <a:gd name="T0" fmla="*/ 25 w 42"/>
                <a:gd name="T1" fmla="*/ 1 h 33"/>
                <a:gd name="T2" fmla="*/ 4 w 42"/>
                <a:gd name="T3" fmla="*/ 19 h 33"/>
                <a:gd name="T4" fmla="*/ 25 w 42"/>
                <a:gd name="T5" fmla="*/ 1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3">
                  <a:moveTo>
                    <a:pt x="25" y="1"/>
                  </a:moveTo>
                  <a:cubicBezTo>
                    <a:pt x="42" y="14"/>
                    <a:pt x="15" y="33"/>
                    <a:pt x="4" y="19"/>
                  </a:cubicBezTo>
                  <a:cubicBezTo>
                    <a:pt x="0" y="6"/>
                    <a:pt x="15" y="0"/>
                    <a:pt x="25" y="1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36">
              <a:extLst>
                <a:ext uri="{FF2B5EF4-FFF2-40B4-BE49-F238E27FC236}">
                  <a16:creationId xmlns:a16="http://schemas.microsoft.com/office/drawing/2014/main" id="{E0471B7E-606B-4DF6-97A3-C86A230047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50748" y="5571356"/>
              <a:ext cx="127608" cy="69362"/>
            </a:xfrm>
            <a:custGeom>
              <a:avLst/>
              <a:gdLst>
                <a:gd name="T0" fmla="*/ 21 w 39"/>
                <a:gd name="T1" fmla="*/ 0 h 23"/>
                <a:gd name="T2" fmla="*/ 22 w 39"/>
                <a:gd name="T3" fmla="*/ 23 h 23"/>
                <a:gd name="T4" fmla="*/ 21 w 39"/>
                <a:gd name="T5" fmla="*/ 0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23">
                  <a:moveTo>
                    <a:pt x="21" y="0"/>
                  </a:moveTo>
                  <a:cubicBezTo>
                    <a:pt x="37" y="0"/>
                    <a:pt x="39" y="22"/>
                    <a:pt x="22" y="23"/>
                  </a:cubicBezTo>
                  <a:cubicBezTo>
                    <a:pt x="7" y="22"/>
                    <a:pt x="0" y="5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37">
              <a:extLst>
                <a:ext uri="{FF2B5EF4-FFF2-40B4-BE49-F238E27FC236}">
                  <a16:creationId xmlns:a16="http://schemas.microsoft.com/office/drawing/2014/main" id="{90E27B31-5A24-46EB-85BE-DC5C886BC1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5243" y="5221486"/>
              <a:ext cx="127608" cy="93843"/>
            </a:xfrm>
            <a:custGeom>
              <a:avLst/>
              <a:gdLst>
                <a:gd name="T0" fmla="*/ 23 w 39"/>
                <a:gd name="T1" fmla="*/ 0 h 31"/>
                <a:gd name="T2" fmla="*/ 17 w 39"/>
                <a:gd name="T3" fmla="*/ 26 h 31"/>
                <a:gd name="T4" fmla="*/ 23 w 39"/>
                <a:gd name="T5" fmla="*/ 0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9" h="31">
                  <a:moveTo>
                    <a:pt x="23" y="0"/>
                  </a:moveTo>
                  <a:cubicBezTo>
                    <a:pt x="39" y="3"/>
                    <a:pt x="39" y="31"/>
                    <a:pt x="17" y="26"/>
                  </a:cubicBezTo>
                  <a:cubicBezTo>
                    <a:pt x="0" y="6"/>
                    <a:pt x="15" y="5"/>
                    <a:pt x="2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38">
              <a:extLst>
                <a:ext uri="{FF2B5EF4-FFF2-40B4-BE49-F238E27FC236}">
                  <a16:creationId xmlns:a16="http://schemas.microsoft.com/office/drawing/2014/main" id="{2EDC5D7B-EB07-447D-B76E-A07A6632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45012" y="4971400"/>
              <a:ext cx="117860" cy="79154"/>
            </a:xfrm>
            <a:custGeom>
              <a:avLst/>
              <a:gdLst>
                <a:gd name="T0" fmla="*/ 21 w 36"/>
                <a:gd name="T1" fmla="*/ 0 h 26"/>
                <a:gd name="T2" fmla="*/ 21 w 36"/>
                <a:gd name="T3" fmla="*/ 26 h 26"/>
                <a:gd name="T4" fmla="*/ 21 w 36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26">
                  <a:moveTo>
                    <a:pt x="21" y="0"/>
                  </a:moveTo>
                  <a:cubicBezTo>
                    <a:pt x="32" y="4"/>
                    <a:pt x="36" y="23"/>
                    <a:pt x="21" y="26"/>
                  </a:cubicBezTo>
                  <a:cubicBezTo>
                    <a:pt x="1" y="24"/>
                    <a:pt x="0" y="2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39">
              <a:extLst>
                <a:ext uri="{FF2B5EF4-FFF2-40B4-BE49-F238E27FC236}">
                  <a16:creationId xmlns:a16="http://schemas.microsoft.com/office/drawing/2014/main" id="{BC74D79F-6756-4F06-A0F5-DC43209C5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27758" y="6495514"/>
              <a:ext cx="131153" cy="87315"/>
            </a:xfrm>
            <a:custGeom>
              <a:avLst/>
              <a:gdLst>
                <a:gd name="T0" fmla="*/ 24 w 40"/>
                <a:gd name="T1" fmla="*/ 0 h 29"/>
                <a:gd name="T2" fmla="*/ 19 w 40"/>
                <a:gd name="T3" fmla="*/ 26 h 29"/>
                <a:gd name="T4" fmla="*/ 24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4" y="0"/>
                  </a:moveTo>
                  <a:cubicBezTo>
                    <a:pt x="40" y="2"/>
                    <a:pt x="34" y="29"/>
                    <a:pt x="19" y="26"/>
                  </a:cubicBezTo>
                  <a:cubicBezTo>
                    <a:pt x="0" y="19"/>
                    <a:pt x="4" y="2"/>
                    <a:pt x="24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140">
              <a:extLst>
                <a:ext uri="{FF2B5EF4-FFF2-40B4-BE49-F238E27FC236}">
                  <a16:creationId xmlns:a16="http://schemas.microsoft.com/office/drawing/2014/main" id="{2210FDBB-A853-4414-A030-69E1F4295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16905" y="2952119"/>
              <a:ext cx="137356" cy="96290"/>
            </a:xfrm>
            <a:custGeom>
              <a:avLst/>
              <a:gdLst>
                <a:gd name="T0" fmla="*/ 25 w 42"/>
                <a:gd name="T1" fmla="*/ 0 h 32"/>
                <a:gd name="T2" fmla="*/ 4 w 42"/>
                <a:gd name="T3" fmla="*/ 18 h 32"/>
                <a:gd name="T4" fmla="*/ 25 w 42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2" h="32">
                  <a:moveTo>
                    <a:pt x="25" y="0"/>
                  </a:moveTo>
                  <a:cubicBezTo>
                    <a:pt x="42" y="13"/>
                    <a:pt x="15" y="32"/>
                    <a:pt x="4" y="18"/>
                  </a:cubicBezTo>
                  <a:cubicBezTo>
                    <a:pt x="0" y="5"/>
                    <a:pt x="16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142">
              <a:extLst>
                <a:ext uri="{FF2B5EF4-FFF2-40B4-BE49-F238E27FC236}">
                  <a16:creationId xmlns:a16="http://schemas.microsoft.com/office/drawing/2014/main" id="{9AAC29D9-EC94-4008-824A-E1F0F2187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02171" y="4701063"/>
              <a:ext cx="3545" cy="5712"/>
            </a:xfrm>
            <a:custGeom>
              <a:avLst/>
              <a:gdLst>
                <a:gd name="T0" fmla="*/ 0 w 1"/>
                <a:gd name="T1" fmla="*/ 0 h 2"/>
                <a:gd name="T2" fmla="*/ 1 w 1"/>
                <a:gd name="T3" fmla="*/ 2 h 2"/>
                <a:gd name="T4" fmla="*/ 0 w 1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2">
                  <a:moveTo>
                    <a:pt x="0" y="0"/>
                  </a:moveTo>
                  <a:cubicBezTo>
                    <a:pt x="1" y="1"/>
                    <a:pt x="1" y="1"/>
                    <a:pt x="1" y="2"/>
                  </a:cubicBezTo>
                  <a:cubicBezTo>
                    <a:pt x="0" y="2"/>
                    <a:pt x="0" y="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143">
              <a:extLst>
                <a:ext uri="{FF2B5EF4-FFF2-40B4-BE49-F238E27FC236}">
                  <a16:creationId xmlns:a16="http://schemas.microsoft.com/office/drawing/2014/main" id="{8B39C842-398E-4937-A696-BFFC3860BC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3664" y="5750749"/>
              <a:ext cx="121406" cy="78339"/>
            </a:xfrm>
            <a:custGeom>
              <a:avLst/>
              <a:gdLst>
                <a:gd name="T0" fmla="*/ 21 w 37"/>
                <a:gd name="T1" fmla="*/ 0 h 26"/>
                <a:gd name="T2" fmla="*/ 22 w 37"/>
                <a:gd name="T3" fmla="*/ 26 h 26"/>
                <a:gd name="T4" fmla="*/ 21 w 37"/>
                <a:gd name="T5" fmla="*/ 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6">
                  <a:moveTo>
                    <a:pt x="21" y="0"/>
                  </a:moveTo>
                  <a:cubicBezTo>
                    <a:pt x="32" y="2"/>
                    <a:pt x="37" y="23"/>
                    <a:pt x="22" y="26"/>
                  </a:cubicBezTo>
                  <a:cubicBezTo>
                    <a:pt x="3" y="26"/>
                    <a:pt x="0" y="1"/>
                    <a:pt x="2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144">
              <a:extLst>
                <a:ext uri="{FF2B5EF4-FFF2-40B4-BE49-F238E27FC236}">
                  <a16:creationId xmlns:a16="http://schemas.microsoft.com/office/drawing/2014/main" id="{7088F78F-878E-460B-87EC-BA3BF1B546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0990617" y="6023328"/>
              <a:ext cx="141786" cy="90579"/>
            </a:xfrm>
            <a:custGeom>
              <a:avLst/>
              <a:gdLst>
                <a:gd name="T0" fmla="*/ 28 w 43"/>
                <a:gd name="T1" fmla="*/ 2 h 30"/>
                <a:gd name="T2" fmla="*/ 41 w 43"/>
                <a:gd name="T3" fmla="*/ 20 h 30"/>
                <a:gd name="T4" fmla="*/ 28 w 43"/>
                <a:gd name="T5" fmla="*/ 2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3" h="30">
                  <a:moveTo>
                    <a:pt x="28" y="2"/>
                  </a:moveTo>
                  <a:cubicBezTo>
                    <a:pt x="36" y="0"/>
                    <a:pt x="43" y="12"/>
                    <a:pt x="41" y="20"/>
                  </a:cubicBezTo>
                  <a:cubicBezTo>
                    <a:pt x="24" y="30"/>
                    <a:pt x="0" y="14"/>
                    <a:pt x="28" y="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45">
              <a:extLst>
                <a:ext uri="{FF2B5EF4-FFF2-40B4-BE49-F238E27FC236}">
                  <a16:creationId xmlns:a16="http://schemas.microsoft.com/office/drawing/2014/main" id="{63E026E2-AE0E-499A-A8FA-39274DFB0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06927" y="6234992"/>
              <a:ext cx="121406" cy="66913"/>
            </a:xfrm>
            <a:custGeom>
              <a:avLst/>
              <a:gdLst>
                <a:gd name="T0" fmla="*/ 19 w 37"/>
                <a:gd name="T1" fmla="*/ 0 h 22"/>
                <a:gd name="T2" fmla="*/ 19 w 37"/>
                <a:gd name="T3" fmla="*/ 22 h 22"/>
                <a:gd name="T4" fmla="*/ 19 w 37"/>
                <a:gd name="T5" fmla="*/ 0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2">
                  <a:moveTo>
                    <a:pt x="19" y="0"/>
                  </a:moveTo>
                  <a:cubicBezTo>
                    <a:pt x="35" y="1"/>
                    <a:pt x="37" y="22"/>
                    <a:pt x="19" y="22"/>
                  </a:cubicBezTo>
                  <a:cubicBezTo>
                    <a:pt x="6" y="18"/>
                    <a:pt x="0" y="4"/>
                    <a:pt x="19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4" name="Freeform 8">
              <a:extLst>
                <a:ext uri="{FF2B5EF4-FFF2-40B4-BE49-F238E27FC236}">
                  <a16:creationId xmlns:a16="http://schemas.microsoft.com/office/drawing/2014/main" id="{550BA48D-6442-47A4-95D9-5C452FF888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033470" y="6684748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5" name="Freeform 8">
              <a:extLst>
                <a:ext uri="{FF2B5EF4-FFF2-40B4-BE49-F238E27FC236}">
                  <a16:creationId xmlns:a16="http://schemas.microsoft.com/office/drawing/2014/main" id="{06EF15E3-76AB-4075-B334-94FD017C56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423521" y="33497"/>
              <a:ext cx="131153" cy="88130"/>
            </a:xfrm>
            <a:custGeom>
              <a:avLst/>
              <a:gdLst>
                <a:gd name="T0" fmla="*/ 26 w 40"/>
                <a:gd name="T1" fmla="*/ 0 h 29"/>
                <a:gd name="T2" fmla="*/ 39 w 40"/>
                <a:gd name="T3" fmla="*/ 20 h 29"/>
                <a:gd name="T4" fmla="*/ 26 w 40"/>
                <a:gd name="T5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" h="29">
                  <a:moveTo>
                    <a:pt x="26" y="0"/>
                  </a:moveTo>
                  <a:cubicBezTo>
                    <a:pt x="34" y="0"/>
                    <a:pt x="40" y="10"/>
                    <a:pt x="39" y="20"/>
                  </a:cubicBezTo>
                  <a:cubicBezTo>
                    <a:pt x="17" y="29"/>
                    <a:pt x="0" y="10"/>
                    <a:pt x="26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6" name="Freeform 106">
              <a:extLst>
                <a:ext uri="{FF2B5EF4-FFF2-40B4-BE49-F238E27FC236}">
                  <a16:creationId xmlns:a16="http://schemas.microsoft.com/office/drawing/2014/main" id="{9FED76EA-CA3D-4690-9FCE-768160FAB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11172577" y="17435"/>
              <a:ext cx="134697" cy="97107"/>
            </a:xfrm>
            <a:custGeom>
              <a:avLst/>
              <a:gdLst>
                <a:gd name="T0" fmla="*/ 25 w 41"/>
                <a:gd name="T1" fmla="*/ 0 h 32"/>
                <a:gd name="T2" fmla="*/ 4 w 41"/>
                <a:gd name="T3" fmla="*/ 18 h 32"/>
                <a:gd name="T4" fmla="*/ 25 w 41"/>
                <a:gd name="T5" fmla="*/ 0 h 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1" h="32">
                  <a:moveTo>
                    <a:pt x="25" y="0"/>
                  </a:moveTo>
                  <a:cubicBezTo>
                    <a:pt x="41" y="13"/>
                    <a:pt x="15" y="32"/>
                    <a:pt x="4" y="18"/>
                  </a:cubicBezTo>
                  <a:cubicBezTo>
                    <a:pt x="0" y="5"/>
                    <a:pt x="15" y="0"/>
                    <a:pt x="25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36365037"/>
      </p:ext>
    </p:extLst>
  </p:cSld>
  <p:clrMapOvr>
    <a:masterClrMapping/>
  </p:clrMapOvr>
</p:sld>
</file>

<file path=ppt/theme/theme1.xml><?xml version="1.0" encoding="utf-8"?>
<a:theme xmlns:a="http://schemas.openxmlformats.org/drawingml/2006/main" name="BohemianVTI">
  <a:themeElements>
    <a:clrScheme name="Boho">
      <a:dk1>
        <a:sysClr val="windowText" lastClr="000000"/>
      </a:dk1>
      <a:lt1>
        <a:sysClr val="window" lastClr="FFFFFF"/>
      </a:lt1>
      <a:dk2>
        <a:srgbClr val="323232"/>
      </a:dk2>
      <a:lt2>
        <a:srgbClr val="F4F1EF"/>
      </a:lt2>
      <a:accent1>
        <a:srgbClr val="8F4F58"/>
      </a:accent1>
      <a:accent2>
        <a:srgbClr val="D09182"/>
      </a:accent2>
      <a:accent3>
        <a:srgbClr val="C7A085"/>
      </a:accent3>
      <a:accent4>
        <a:srgbClr val="ADA085"/>
      </a:accent4>
      <a:accent5>
        <a:srgbClr val="5F787F"/>
      </a:accent5>
      <a:accent6>
        <a:srgbClr val="5A6768"/>
      </a:accent6>
      <a:hlink>
        <a:srgbClr val="A25872"/>
      </a:hlink>
      <a:folHlink>
        <a:srgbClr val="667A7E"/>
      </a:folHlink>
    </a:clrScheme>
    <a:fontScheme name="modern love avenir">
      <a:majorFont>
        <a:latin typeface="Modern Love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ohemianVTI" id="{B5E50611-F7C7-47BC-81A6-BE9493DF8677}" vid="{7A26D0DD-A1A5-444B-B0FB-E7DB9E2D047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BohemianVTI</vt:lpstr>
      <vt:lpstr>Psychology for Health and Social Care</vt:lpstr>
      <vt:lpstr>Why is psychology important when working as a Health Visitor?</vt:lpstr>
      <vt:lpstr>PowerPoint Presentation</vt:lpstr>
      <vt:lpstr>Psychological lifespan theory of development </vt:lpstr>
      <vt:lpstr>Piaget's Four stages of Cognitive Development</vt:lpstr>
      <vt:lpstr>Sensorimotor stage</vt:lpstr>
      <vt:lpstr>9-12 Month Review</vt:lpstr>
      <vt:lpstr>PowerPoint Presentation</vt:lpstr>
      <vt:lpstr>Q &amp; A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627</cp:revision>
  <dcterms:created xsi:type="dcterms:W3CDTF">2022-09-30T08:36:20Z</dcterms:created>
  <dcterms:modified xsi:type="dcterms:W3CDTF">2022-10-11T21:19:24Z</dcterms:modified>
</cp:coreProperties>
</file>