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74" r:id="rId6"/>
    <p:sldId id="275" r:id="rId7"/>
    <p:sldId id="276" r:id="rId8"/>
    <p:sldId id="260" r:id="rId9"/>
    <p:sldId id="271" r:id="rId10"/>
    <p:sldId id="272" r:id="rId11"/>
    <p:sldId id="273" r:id="rId12"/>
    <p:sldId id="277" r:id="rId13"/>
    <p:sldId id="278" r:id="rId14"/>
    <p:sldId id="263" r:id="rId15"/>
    <p:sldId id="279" r:id="rId16"/>
    <p:sldId id="281" r:id="rId17"/>
    <p:sldId id="26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1" id="{A795E66E-C381-4931-926C-38B0C93ACFC6}">
          <p14:sldIdLst>
            <p14:sldId id="256"/>
            <p14:sldId id="257"/>
            <p14:sldId id="258"/>
            <p14:sldId id="259"/>
            <p14:sldId id="274"/>
            <p14:sldId id="275"/>
            <p14:sldId id="276"/>
            <p14:sldId id="260"/>
            <p14:sldId id="271"/>
            <p14:sldId id="272"/>
            <p14:sldId id="273"/>
            <p14:sldId id="277"/>
            <p14:sldId id="278"/>
            <p14:sldId id="263"/>
            <p14:sldId id="279"/>
            <p14:sldId id="281"/>
            <p14:sldId id="26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681190-F62E-4974-BDF2-3C40549DFC82}" v="19" dt="2026-03-22T13:56:37.4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4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D5D88B-72CE-45D4-8034-AB99FCEF78C1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B85E5C2-2010-4420-903B-9151EAD19B8F}">
      <dgm:prSet/>
      <dgm:spPr/>
      <dgm:t>
        <a:bodyPr/>
        <a:lstStyle/>
        <a:p>
          <a:r>
            <a:rPr lang="en-US" b="1" dirty="0"/>
            <a:t>Cross-Cultural Negotiations: </a:t>
          </a:r>
          <a:r>
            <a:rPr lang="en-GB" b="1" dirty="0"/>
            <a:t>Jaguar Land Rover &amp; China Partnership</a:t>
          </a:r>
          <a:endParaRPr lang="en-US" dirty="0"/>
        </a:p>
      </dgm:t>
    </dgm:pt>
    <dgm:pt modelId="{5EEA50D1-A3D7-44D2-95E6-277C74017799}" type="parTrans" cxnId="{7C6FF4A3-505F-4999-A97E-CC36340F7721}">
      <dgm:prSet/>
      <dgm:spPr/>
      <dgm:t>
        <a:bodyPr/>
        <a:lstStyle/>
        <a:p>
          <a:endParaRPr lang="en-US"/>
        </a:p>
      </dgm:t>
    </dgm:pt>
    <dgm:pt modelId="{D24C5810-A853-4450-8C7F-D07FD70FBB95}" type="sibTrans" cxnId="{7C6FF4A3-505F-4999-A97E-CC36340F7721}">
      <dgm:prSet/>
      <dgm:spPr/>
      <dgm:t>
        <a:bodyPr/>
        <a:lstStyle/>
        <a:p>
          <a:endParaRPr lang="en-US"/>
        </a:p>
      </dgm:t>
    </dgm:pt>
    <dgm:pt modelId="{81397EE3-3276-47F6-A2D6-E82FD3E10E37}">
      <dgm:prSet/>
      <dgm:spPr/>
      <dgm:t>
        <a:bodyPr/>
        <a:lstStyle/>
        <a:p>
          <a:r>
            <a:rPr lang="en-GB" b="1" dirty="0"/>
            <a:t>International Business Communications </a:t>
          </a:r>
          <a:r>
            <a:rPr lang="en-US" b="1" i="0" dirty="0"/>
            <a:t> –LCBB6023</a:t>
          </a:r>
          <a:endParaRPr lang="en-US" dirty="0"/>
        </a:p>
      </dgm:t>
    </dgm:pt>
    <dgm:pt modelId="{0BFADBE3-4C9B-4C6E-A36D-D4D0A5BBB749}" type="parTrans" cxnId="{608DB523-3B55-43F6-90DD-F87044E49BDA}">
      <dgm:prSet/>
      <dgm:spPr/>
      <dgm:t>
        <a:bodyPr/>
        <a:lstStyle/>
        <a:p>
          <a:endParaRPr lang="en-US"/>
        </a:p>
      </dgm:t>
    </dgm:pt>
    <dgm:pt modelId="{38AD2379-9E37-4E54-BF06-9DA731506818}" type="sibTrans" cxnId="{608DB523-3B55-43F6-90DD-F87044E49BDA}">
      <dgm:prSet/>
      <dgm:spPr/>
      <dgm:t>
        <a:bodyPr/>
        <a:lstStyle/>
        <a:p>
          <a:endParaRPr lang="en-US"/>
        </a:p>
      </dgm:t>
    </dgm:pt>
    <dgm:pt modelId="{4F4C5B83-57D1-412C-AAC2-037F52A6C053}">
      <dgm:prSet/>
      <dgm:spPr/>
      <dgm:t>
        <a:bodyPr/>
        <a:lstStyle/>
        <a:p>
          <a:r>
            <a:rPr lang="en-GB" b="1" i="0"/>
            <a:t>Component 1: Practical Individual presentation </a:t>
          </a:r>
          <a:r>
            <a:rPr lang="en-GB" b="1"/>
            <a:t>February</a:t>
          </a:r>
          <a:r>
            <a:rPr lang="en-GB" b="1" i="0"/>
            <a:t> 2026</a:t>
          </a:r>
          <a:r>
            <a:rPr lang="en-US" b="0" i="0"/>
            <a:t>​</a:t>
          </a:r>
          <a:endParaRPr lang="en-US"/>
        </a:p>
      </dgm:t>
    </dgm:pt>
    <dgm:pt modelId="{3F487877-6146-4690-80DE-B2B2704FD6D0}" type="parTrans" cxnId="{18C823A5-EAFD-4C1F-BBAF-18FD2BBF8342}">
      <dgm:prSet/>
      <dgm:spPr/>
      <dgm:t>
        <a:bodyPr/>
        <a:lstStyle/>
        <a:p>
          <a:endParaRPr lang="en-US"/>
        </a:p>
      </dgm:t>
    </dgm:pt>
    <dgm:pt modelId="{EB9B75F1-3814-4B8A-8B92-AEFF7916C00C}" type="sibTrans" cxnId="{18C823A5-EAFD-4C1F-BBAF-18FD2BBF8342}">
      <dgm:prSet/>
      <dgm:spPr/>
      <dgm:t>
        <a:bodyPr/>
        <a:lstStyle/>
        <a:p>
          <a:endParaRPr lang="en-US"/>
        </a:p>
      </dgm:t>
    </dgm:pt>
    <dgm:pt modelId="{C1FD8688-FA22-411A-97DB-FAD27BCDD4BE}">
      <dgm:prSet/>
      <dgm:spPr/>
      <dgm:t>
        <a:bodyPr/>
        <a:lstStyle/>
        <a:p>
          <a:r>
            <a:rPr lang="en-GB" b="1" i="0"/>
            <a:t>Sorin Daniel Dascalu – 2237755</a:t>
          </a:r>
          <a:r>
            <a:rPr lang="en-US" b="0" i="0"/>
            <a:t>​</a:t>
          </a:r>
          <a:endParaRPr lang="en-US"/>
        </a:p>
      </dgm:t>
    </dgm:pt>
    <dgm:pt modelId="{A8F1DFC6-2E35-4066-AEFB-EE455F87AA08}" type="parTrans" cxnId="{FBBA29CC-D014-47E1-A7CB-E9449E4F6465}">
      <dgm:prSet/>
      <dgm:spPr/>
      <dgm:t>
        <a:bodyPr/>
        <a:lstStyle/>
        <a:p>
          <a:endParaRPr lang="en-US"/>
        </a:p>
      </dgm:t>
    </dgm:pt>
    <dgm:pt modelId="{E9F7F6A8-E8A1-4FAF-A0C2-396F3C937DEB}" type="sibTrans" cxnId="{FBBA29CC-D014-47E1-A7CB-E9449E4F6465}">
      <dgm:prSet/>
      <dgm:spPr/>
      <dgm:t>
        <a:bodyPr/>
        <a:lstStyle/>
        <a:p>
          <a:endParaRPr lang="en-US"/>
        </a:p>
      </dgm:t>
    </dgm:pt>
    <dgm:pt modelId="{3C7FA20A-D49F-4813-B07A-BC3E61A28F71}" type="pres">
      <dgm:prSet presAssocID="{81D5D88B-72CE-45D4-8034-AB99FCEF78C1}" presName="outerComposite" presStyleCnt="0">
        <dgm:presLayoutVars>
          <dgm:chMax val="5"/>
          <dgm:dir/>
          <dgm:resizeHandles val="exact"/>
        </dgm:presLayoutVars>
      </dgm:prSet>
      <dgm:spPr/>
    </dgm:pt>
    <dgm:pt modelId="{87FDB5DE-4CF4-4F2D-BD3A-85BAB86AD442}" type="pres">
      <dgm:prSet presAssocID="{81D5D88B-72CE-45D4-8034-AB99FCEF78C1}" presName="dummyMaxCanvas" presStyleCnt="0">
        <dgm:presLayoutVars/>
      </dgm:prSet>
      <dgm:spPr/>
    </dgm:pt>
    <dgm:pt modelId="{00EAC768-555A-4356-AE4B-AB4476DC4059}" type="pres">
      <dgm:prSet presAssocID="{81D5D88B-72CE-45D4-8034-AB99FCEF78C1}" presName="FourNodes_1" presStyleLbl="node1" presStyleIdx="0" presStyleCnt="4">
        <dgm:presLayoutVars>
          <dgm:bulletEnabled val="1"/>
        </dgm:presLayoutVars>
      </dgm:prSet>
      <dgm:spPr/>
    </dgm:pt>
    <dgm:pt modelId="{6523B474-B050-4ACA-A5CC-7113D04D79E0}" type="pres">
      <dgm:prSet presAssocID="{81D5D88B-72CE-45D4-8034-AB99FCEF78C1}" presName="FourNodes_2" presStyleLbl="node1" presStyleIdx="1" presStyleCnt="4">
        <dgm:presLayoutVars>
          <dgm:bulletEnabled val="1"/>
        </dgm:presLayoutVars>
      </dgm:prSet>
      <dgm:spPr/>
    </dgm:pt>
    <dgm:pt modelId="{A3D1BFDD-DC7E-429E-8A25-54743CBB5733}" type="pres">
      <dgm:prSet presAssocID="{81D5D88B-72CE-45D4-8034-AB99FCEF78C1}" presName="FourNodes_3" presStyleLbl="node1" presStyleIdx="2" presStyleCnt="4">
        <dgm:presLayoutVars>
          <dgm:bulletEnabled val="1"/>
        </dgm:presLayoutVars>
      </dgm:prSet>
      <dgm:spPr/>
    </dgm:pt>
    <dgm:pt modelId="{02ED75B0-F038-42AC-9D1F-A80722D54D57}" type="pres">
      <dgm:prSet presAssocID="{81D5D88B-72CE-45D4-8034-AB99FCEF78C1}" presName="FourNodes_4" presStyleLbl="node1" presStyleIdx="3" presStyleCnt="4">
        <dgm:presLayoutVars>
          <dgm:bulletEnabled val="1"/>
        </dgm:presLayoutVars>
      </dgm:prSet>
      <dgm:spPr/>
    </dgm:pt>
    <dgm:pt modelId="{B9C94D57-CE9F-4FAD-8437-4AE7EED1AA96}" type="pres">
      <dgm:prSet presAssocID="{81D5D88B-72CE-45D4-8034-AB99FCEF78C1}" presName="FourConn_1-2" presStyleLbl="fgAccFollowNode1" presStyleIdx="0" presStyleCnt="3">
        <dgm:presLayoutVars>
          <dgm:bulletEnabled val="1"/>
        </dgm:presLayoutVars>
      </dgm:prSet>
      <dgm:spPr/>
    </dgm:pt>
    <dgm:pt modelId="{EB3E385D-5864-4A0B-875A-94D66FF75099}" type="pres">
      <dgm:prSet presAssocID="{81D5D88B-72CE-45D4-8034-AB99FCEF78C1}" presName="FourConn_2-3" presStyleLbl="fgAccFollowNode1" presStyleIdx="1" presStyleCnt="3">
        <dgm:presLayoutVars>
          <dgm:bulletEnabled val="1"/>
        </dgm:presLayoutVars>
      </dgm:prSet>
      <dgm:spPr/>
    </dgm:pt>
    <dgm:pt modelId="{0564E0E3-A9BF-4F3A-B487-D23258894F2C}" type="pres">
      <dgm:prSet presAssocID="{81D5D88B-72CE-45D4-8034-AB99FCEF78C1}" presName="FourConn_3-4" presStyleLbl="fgAccFollowNode1" presStyleIdx="2" presStyleCnt="3">
        <dgm:presLayoutVars>
          <dgm:bulletEnabled val="1"/>
        </dgm:presLayoutVars>
      </dgm:prSet>
      <dgm:spPr/>
    </dgm:pt>
    <dgm:pt modelId="{8FBC151F-6D11-417A-9AEB-0876DB02478D}" type="pres">
      <dgm:prSet presAssocID="{81D5D88B-72CE-45D4-8034-AB99FCEF78C1}" presName="FourNodes_1_text" presStyleLbl="node1" presStyleIdx="3" presStyleCnt="4">
        <dgm:presLayoutVars>
          <dgm:bulletEnabled val="1"/>
        </dgm:presLayoutVars>
      </dgm:prSet>
      <dgm:spPr/>
    </dgm:pt>
    <dgm:pt modelId="{2DAB035D-89EC-46D3-A3FF-CFAB93C8374E}" type="pres">
      <dgm:prSet presAssocID="{81D5D88B-72CE-45D4-8034-AB99FCEF78C1}" presName="FourNodes_2_text" presStyleLbl="node1" presStyleIdx="3" presStyleCnt="4">
        <dgm:presLayoutVars>
          <dgm:bulletEnabled val="1"/>
        </dgm:presLayoutVars>
      </dgm:prSet>
      <dgm:spPr/>
    </dgm:pt>
    <dgm:pt modelId="{BEC6A2AC-435B-4ECA-B01F-7C3F48E15330}" type="pres">
      <dgm:prSet presAssocID="{81D5D88B-72CE-45D4-8034-AB99FCEF78C1}" presName="FourNodes_3_text" presStyleLbl="node1" presStyleIdx="3" presStyleCnt="4">
        <dgm:presLayoutVars>
          <dgm:bulletEnabled val="1"/>
        </dgm:presLayoutVars>
      </dgm:prSet>
      <dgm:spPr/>
    </dgm:pt>
    <dgm:pt modelId="{427C931C-70D7-4CD2-9BC6-13C6AB0304C2}" type="pres">
      <dgm:prSet presAssocID="{81D5D88B-72CE-45D4-8034-AB99FCEF78C1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08DB523-3B55-43F6-90DD-F87044E49BDA}" srcId="{81D5D88B-72CE-45D4-8034-AB99FCEF78C1}" destId="{81397EE3-3276-47F6-A2D6-E82FD3E10E37}" srcOrd="1" destOrd="0" parTransId="{0BFADBE3-4C9B-4C6E-A36D-D4D0A5BBB749}" sibTransId="{38AD2379-9E37-4E54-BF06-9DA731506818}"/>
    <dgm:cxn modelId="{4A67B923-DDFC-4FB6-80E1-8AAE2D739904}" type="presOf" srcId="{38AD2379-9E37-4E54-BF06-9DA731506818}" destId="{EB3E385D-5864-4A0B-875A-94D66FF75099}" srcOrd="0" destOrd="0" presId="urn:microsoft.com/office/officeart/2005/8/layout/vProcess5"/>
    <dgm:cxn modelId="{A7CF5535-AF58-478A-B698-50056EDEC738}" type="presOf" srcId="{81397EE3-3276-47F6-A2D6-E82FD3E10E37}" destId="{2DAB035D-89EC-46D3-A3FF-CFAB93C8374E}" srcOrd="1" destOrd="0" presId="urn:microsoft.com/office/officeart/2005/8/layout/vProcess5"/>
    <dgm:cxn modelId="{8A7DC345-0DDA-4155-AEB9-EF9815D97D8E}" type="presOf" srcId="{FB85E5C2-2010-4420-903B-9151EAD19B8F}" destId="{8FBC151F-6D11-417A-9AEB-0876DB02478D}" srcOrd="1" destOrd="0" presId="urn:microsoft.com/office/officeart/2005/8/layout/vProcess5"/>
    <dgm:cxn modelId="{7F607370-2C42-4AC1-9ABA-0DAD8B26030F}" type="presOf" srcId="{4F4C5B83-57D1-412C-AAC2-037F52A6C053}" destId="{BEC6A2AC-435B-4ECA-B01F-7C3F48E15330}" srcOrd="1" destOrd="0" presId="urn:microsoft.com/office/officeart/2005/8/layout/vProcess5"/>
    <dgm:cxn modelId="{19A0D756-1AE7-4F53-B15C-7D4AE821F165}" type="presOf" srcId="{C1FD8688-FA22-411A-97DB-FAD27BCDD4BE}" destId="{02ED75B0-F038-42AC-9D1F-A80722D54D57}" srcOrd="0" destOrd="0" presId="urn:microsoft.com/office/officeart/2005/8/layout/vProcess5"/>
    <dgm:cxn modelId="{39743158-5FCE-4039-960B-81E28AFD357D}" type="presOf" srcId="{C1FD8688-FA22-411A-97DB-FAD27BCDD4BE}" destId="{427C931C-70D7-4CD2-9BC6-13C6AB0304C2}" srcOrd="1" destOrd="0" presId="urn:microsoft.com/office/officeart/2005/8/layout/vProcess5"/>
    <dgm:cxn modelId="{0AE97489-1D3B-4527-92B8-15C4B0298877}" type="presOf" srcId="{FB85E5C2-2010-4420-903B-9151EAD19B8F}" destId="{00EAC768-555A-4356-AE4B-AB4476DC4059}" srcOrd="0" destOrd="0" presId="urn:microsoft.com/office/officeart/2005/8/layout/vProcess5"/>
    <dgm:cxn modelId="{CCCB5C8A-5EE2-422A-81B9-557A496A78B0}" type="presOf" srcId="{D24C5810-A853-4450-8C7F-D07FD70FBB95}" destId="{B9C94D57-CE9F-4FAD-8437-4AE7EED1AA96}" srcOrd="0" destOrd="0" presId="urn:microsoft.com/office/officeart/2005/8/layout/vProcess5"/>
    <dgm:cxn modelId="{BD85988C-E17C-4CC3-A23D-4B3F4E4FDC46}" type="presOf" srcId="{EB9B75F1-3814-4B8A-8B92-AEFF7916C00C}" destId="{0564E0E3-A9BF-4F3A-B487-D23258894F2C}" srcOrd="0" destOrd="0" presId="urn:microsoft.com/office/officeart/2005/8/layout/vProcess5"/>
    <dgm:cxn modelId="{44817193-6F0D-4113-A385-FEC931C6C7FD}" type="presOf" srcId="{4F4C5B83-57D1-412C-AAC2-037F52A6C053}" destId="{A3D1BFDD-DC7E-429E-8A25-54743CBB5733}" srcOrd="0" destOrd="0" presId="urn:microsoft.com/office/officeart/2005/8/layout/vProcess5"/>
    <dgm:cxn modelId="{5C268F9F-116D-4E24-96C5-F47D192CC85E}" type="presOf" srcId="{81397EE3-3276-47F6-A2D6-E82FD3E10E37}" destId="{6523B474-B050-4ACA-A5CC-7113D04D79E0}" srcOrd="0" destOrd="0" presId="urn:microsoft.com/office/officeart/2005/8/layout/vProcess5"/>
    <dgm:cxn modelId="{7C6FF4A3-505F-4999-A97E-CC36340F7721}" srcId="{81D5D88B-72CE-45D4-8034-AB99FCEF78C1}" destId="{FB85E5C2-2010-4420-903B-9151EAD19B8F}" srcOrd="0" destOrd="0" parTransId="{5EEA50D1-A3D7-44D2-95E6-277C74017799}" sibTransId="{D24C5810-A853-4450-8C7F-D07FD70FBB95}"/>
    <dgm:cxn modelId="{18C823A5-EAFD-4C1F-BBAF-18FD2BBF8342}" srcId="{81D5D88B-72CE-45D4-8034-AB99FCEF78C1}" destId="{4F4C5B83-57D1-412C-AAC2-037F52A6C053}" srcOrd="2" destOrd="0" parTransId="{3F487877-6146-4690-80DE-B2B2704FD6D0}" sibTransId="{EB9B75F1-3814-4B8A-8B92-AEFF7916C00C}"/>
    <dgm:cxn modelId="{FBBA29CC-D014-47E1-A7CB-E9449E4F6465}" srcId="{81D5D88B-72CE-45D4-8034-AB99FCEF78C1}" destId="{C1FD8688-FA22-411A-97DB-FAD27BCDD4BE}" srcOrd="3" destOrd="0" parTransId="{A8F1DFC6-2E35-4066-AEFB-EE455F87AA08}" sibTransId="{E9F7F6A8-E8A1-4FAF-A0C2-396F3C937DEB}"/>
    <dgm:cxn modelId="{4490D5FD-9C9B-4DD1-A98A-58858A8CA8D8}" type="presOf" srcId="{81D5D88B-72CE-45D4-8034-AB99FCEF78C1}" destId="{3C7FA20A-D49F-4813-B07A-BC3E61A28F71}" srcOrd="0" destOrd="0" presId="urn:microsoft.com/office/officeart/2005/8/layout/vProcess5"/>
    <dgm:cxn modelId="{4EDC3B2C-6812-48A3-A8CD-8524CF34AE33}" type="presParOf" srcId="{3C7FA20A-D49F-4813-B07A-BC3E61A28F71}" destId="{87FDB5DE-4CF4-4F2D-BD3A-85BAB86AD442}" srcOrd="0" destOrd="0" presId="urn:microsoft.com/office/officeart/2005/8/layout/vProcess5"/>
    <dgm:cxn modelId="{E517E898-F986-45B6-818D-DB16B4093DC7}" type="presParOf" srcId="{3C7FA20A-D49F-4813-B07A-BC3E61A28F71}" destId="{00EAC768-555A-4356-AE4B-AB4476DC4059}" srcOrd="1" destOrd="0" presId="urn:microsoft.com/office/officeart/2005/8/layout/vProcess5"/>
    <dgm:cxn modelId="{40E10856-7F0D-468F-9A52-4D6CFE033EEA}" type="presParOf" srcId="{3C7FA20A-D49F-4813-B07A-BC3E61A28F71}" destId="{6523B474-B050-4ACA-A5CC-7113D04D79E0}" srcOrd="2" destOrd="0" presId="urn:microsoft.com/office/officeart/2005/8/layout/vProcess5"/>
    <dgm:cxn modelId="{676EE707-9EB1-4054-A2C3-196F27D0B3A8}" type="presParOf" srcId="{3C7FA20A-D49F-4813-B07A-BC3E61A28F71}" destId="{A3D1BFDD-DC7E-429E-8A25-54743CBB5733}" srcOrd="3" destOrd="0" presId="urn:microsoft.com/office/officeart/2005/8/layout/vProcess5"/>
    <dgm:cxn modelId="{18742CB3-F9B5-4B2F-BD7D-3F45BE7C55A8}" type="presParOf" srcId="{3C7FA20A-D49F-4813-B07A-BC3E61A28F71}" destId="{02ED75B0-F038-42AC-9D1F-A80722D54D57}" srcOrd="4" destOrd="0" presId="urn:microsoft.com/office/officeart/2005/8/layout/vProcess5"/>
    <dgm:cxn modelId="{91E55C71-C40D-4AA3-A2CD-00B5189B75B9}" type="presParOf" srcId="{3C7FA20A-D49F-4813-B07A-BC3E61A28F71}" destId="{B9C94D57-CE9F-4FAD-8437-4AE7EED1AA96}" srcOrd="5" destOrd="0" presId="urn:microsoft.com/office/officeart/2005/8/layout/vProcess5"/>
    <dgm:cxn modelId="{02A2B077-A73D-47B5-A3B7-996783F0B511}" type="presParOf" srcId="{3C7FA20A-D49F-4813-B07A-BC3E61A28F71}" destId="{EB3E385D-5864-4A0B-875A-94D66FF75099}" srcOrd="6" destOrd="0" presId="urn:microsoft.com/office/officeart/2005/8/layout/vProcess5"/>
    <dgm:cxn modelId="{E6D95053-6D43-4895-837E-4A15E497FA51}" type="presParOf" srcId="{3C7FA20A-D49F-4813-B07A-BC3E61A28F71}" destId="{0564E0E3-A9BF-4F3A-B487-D23258894F2C}" srcOrd="7" destOrd="0" presId="urn:microsoft.com/office/officeart/2005/8/layout/vProcess5"/>
    <dgm:cxn modelId="{4027B287-85C9-45B7-BEF8-7881399DA1F7}" type="presParOf" srcId="{3C7FA20A-D49F-4813-B07A-BC3E61A28F71}" destId="{8FBC151F-6D11-417A-9AEB-0876DB02478D}" srcOrd="8" destOrd="0" presId="urn:microsoft.com/office/officeart/2005/8/layout/vProcess5"/>
    <dgm:cxn modelId="{C92226A9-0896-45CF-8217-8602E064AA13}" type="presParOf" srcId="{3C7FA20A-D49F-4813-B07A-BC3E61A28F71}" destId="{2DAB035D-89EC-46D3-A3FF-CFAB93C8374E}" srcOrd="9" destOrd="0" presId="urn:microsoft.com/office/officeart/2005/8/layout/vProcess5"/>
    <dgm:cxn modelId="{72964632-E972-41F9-9F5F-90E7E668FB75}" type="presParOf" srcId="{3C7FA20A-D49F-4813-B07A-BC3E61A28F71}" destId="{BEC6A2AC-435B-4ECA-B01F-7C3F48E15330}" srcOrd="10" destOrd="0" presId="urn:microsoft.com/office/officeart/2005/8/layout/vProcess5"/>
    <dgm:cxn modelId="{8FD7015A-5E67-4A30-BBC8-58513F388B04}" type="presParOf" srcId="{3C7FA20A-D49F-4813-B07A-BC3E61A28F71}" destId="{427C931C-70D7-4CD2-9BC6-13C6AB0304C2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291C6E-D6DB-409F-8532-6AED819CC61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74C8C26-89B9-47C9-9C7E-8437C76D0C3C}">
      <dgm:prSet/>
      <dgm:spPr/>
      <dgm:t>
        <a:bodyPr/>
        <a:lstStyle/>
        <a:p>
          <a:r>
            <a:rPr lang="en-US" b="1" i="0" baseline="0"/>
            <a:t>Culture and negotiation concepts</a:t>
          </a:r>
          <a:endParaRPr lang="en-US"/>
        </a:p>
      </dgm:t>
    </dgm:pt>
    <dgm:pt modelId="{1B72B6DD-88C4-4F07-8717-2B3D05CE3601}" type="parTrans" cxnId="{A5FF9B53-0CDD-438D-9C5B-34F1360004C8}">
      <dgm:prSet/>
      <dgm:spPr/>
      <dgm:t>
        <a:bodyPr/>
        <a:lstStyle/>
        <a:p>
          <a:endParaRPr lang="en-US"/>
        </a:p>
      </dgm:t>
    </dgm:pt>
    <dgm:pt modelId="{82678C1D-1238-4FB0-8536-FB197781173C}" type="sibTrans" cxnId="{A5FF9B53-0CDD-438D-9C5B-34F1360004C8}">
      <dgm:prSet/>
      <dgm:spPr/>
      <dgm:t>
        <a:bodyPr/>
        <a:lstStyle/>
        <a:p>
          <a:endParaRPr lang="en-US"/>
        </a:p>
      </dgm:t>
    </dgm:pt>
    <dgm:pt modelId="{DAD52D47-674C-45F9-B03E-F5A5122F0692}">
      <dgm:prSet/>
      <dgm:spPr/>
      <dgm:t>
        <a:bodyPr/>
        <a:lstStyle/>
        <a:p>
          <a:r>
            <a:rPr lang="en-US" b="1" i="0" baseline="0"/>
            <a:t>Company introduction</a:t>
          </a:r>
          <a:endParaRPr lang="en-US"/>
        </a:p>
      </dgm:t>
    </dgm:pt>
    <dgm:pt modelId="{E50D75FC-75D1-4847-8D60-260D1514ECE1}" type="parTrans" cxnId="{6261C86A-D08F-45EB-A3D9-C95E57EF5A2A}">
      <dgm:prSet/>
      <dgm:spPr/>
      <dgm:t>
        <a:bodyPr/>
        <a:lstStyle/>
        <a:p>
          <a:endParaRPr lang="en-US"/>
        </a:p>
      </dgm:t>
    </dgm:pt>
    <dgm:pt modelId="{321AFCB3-95E9-4899-BC7A-067809279D62}" type="sibTrans" cxnId="{6261C86A-D08F-45EB-A3D9-C95E57EF5A2A}">
      <dgm:prSet/>
      <dgm:spPr/>
      <dgm:t>
        <a:bodyPr/>
        <a:lstStyle/>
        <a:p>
          <a:endParaRPr lang="en-US"/>
        </a:p>
      </dgm:t>
    </dgm:pt>
    <dgm:pt modelId="{D5C75677-737F-4C69-B7DB-1AF82258A40A}">
      <dgm:prSet/>
      <dgm:spPr/>
      <dgm:t>
        <a:bodyPr/>
        <a:lstStyle/>
        <a:p>
          <a:r>
            <a:rPr lang="en-US" dirty="0"/>
            <a:t>UK-Japan communication challenges</a:t>
          </a:r>
        </a:p>
      </dgm:t>
    </dgm:pt>
    <dgm:pt modelId="{D8D6FA94-B1EC-4043-B1C4-CCFA3260EC98}" type="parTrans" cxnId="{77CC7B9A-F565-41AB-BB57-441F50D2DD0E}">
      <dgm:prSet/>
      <dgm:spPr/>
      <dgm:t>
        <a:bodyPr/>
        <a:lstStyle/>
        <a:p>
          <a:endParaRPr lang="en-US"/>
        </a:p>
      </dgm:t>
    </dgm:pt>
    <dgm:pt modelId="{29218A8A-6490-4CFE-9FB5-AE504D9BD814}" type="sibTrans" cxnId="{77CC7B9A-F565-41AB-BB57-441F50D2DD0E}">
      <dgm:prSet/>
      <dgm:spPr/>
      <dgm:t>
        <a:bodyPr/>
        <a:lstStyle/>
        <a:p>
          <a:endParaRPr lang="en-US"/>
        </a:p>
      </dgm:t>
    </dgm:pt>
    <dgm:pt modelId="{092C21F6-0D41-4ED8-8B22-9B85CB1519BC}">
      <dgm:prSet/>
      <dgm:spPr/>
      <dgm:t>
        <a:bodyPr/>
        <a:lstStyle/>
        <a:p>
          <a:r>
            <a:rPr lang="en-US" dirty="0"/>
            <a:t>Cultural theories (Hofstede &amp; Hall)</a:t>
          </a:r>
        </a:p>
      </dgm:t>
    </dgm:pt>
    <dgm:pt modelId="{1240DDEC-B300-409F-BAAD-BEAAAECAEF07}" type="parTrans" cxnId="{2C2D53AB-E440-4BFE-A0EC-69129E2C77CC}">
      <dgm:prSet/>
      <dgm:spPr/>
      <dgm:t>
        <a:bodyPr/>
        <a:lstStyle/>
        <a:p>
          <a:endParaRPr lang="en-US"/>
        </a:p>
      </dgm:t>
    </dgm:pt>
    <dgm:pt modelId="{443BA934-BE75-4AB5-B70B-1F7CF8D3DA0B}" type="sibTrans" cxnId="{2C2D53AB-E440-4BFE-A0EC-69129E2C77CC}">
      <dgm:prSet/>
      <dgm:spPr/>
      <dgm:t>
        <a:bodyPr/>
        <a:lstStyle/>
        <a:p>
          <a:endParaRPr lang="en-US"/>
        </a:p>
      </dgm:t>
    </dgm:pt>
    <dgm:pt modelId="{33EAB02B-1B98-4FCD-AD14-F14C1396883B}">
      <dgm:prSet/>
      <dgm:spPr/>
      <dgm:t>
        <a:bodyPr/>
        <a:lstStyle/>
        <a:p>
          <a:r>
            <a:rPr lang="en-US" dirty="0"/>
            <a:t>Strategies for success</a:t>
          </a:r>
        </a:p>
      </dgm:t>
    </dgm:pt>
    <dgm:pt modelId="{34FDE87B-73E1-4D3F-9BC0-8CACCC0B9D87}" type="parTrans" cxnId="{C28C9BD2-E107-4490-A299-C6844D41A16E}">
      <dgm:prSet/>
      <dgm:spPr/>
      <dgm:t>
        <a:bodyPr/>
        <a:lstStyle/>
        <a:p>
          <a:endParaRPr lang="en-US"/>
        </a:p>
      </dgm:t>
    </dgm:pt>
    <dgm:pt modelId="{79C7733E-9715-442A-8584-8EBECE0CF707}" type="sibTrans" cxnId="{C28C9BD2-E107-4490-A299-C6844D41A16E}">
      <dgm:prSet/>
      <dgm:spPr/>
      <dgm:t>
        <a:bodyPr/>
        <a:lstStyle/>
        <a:p>
          <a:endParaRPr lang="en-US"/>
        </a:p>
      </dgm:t>
    </dgm:pt>
    <dgm:pt modelId="{3A470825-7D52-4017-974E-5843891FF30C}">
      <dgm:prSet/>
      <dgm:spPr/>
      <dgm:t>
        <a:bodyPr/>
        <a:lstStyle/>
        <a:p>
          <a:r>
            <a:rPr lang="en-US" b="1" i="0" baseline="0" dirty="0"/>
            <a:t>Conclusion </a:t>
          </a:r>
          <a:endParaRPr lang="en-US" dirty="0"/>
        </a:p>
      </dgm:t>
    </dgm:pt>
    <dgm:pt modelId="{34A6A7D2-5AEA-49F8-BCE4-938F847E2048}" type="parTrans" cxnId="{B5161676-46C1-4297-B143-E301460B99A3}">
      <dgm:prSet/>
      <dgm:spPr/>
      <dgm:t>
        <a:bodyPr/>
        <a:lstStyle/>
        <a:p>
          <a:endParaRPr lang="en-US"/>
        </a:p>
      </dgm:t>
    </dgm:pt>
    <dgm:pt modelId="{9F010FEE-2B68-499A-B205-B45C123825D5}" type="sibTrans" cxnId="{B5161676-46C1-4297-B143-E301460B99A3}">
      <dgm:prSet/>
      <dgm:spPr/>
      <dgm:t>
        <a:bodyPr/>
        <a:lstStyle/>
        <a:p>
          <a:endParaRPr lang="en-US"/>
        </a:p>
      </dgm:t>
    </dgm:pt>
    <dgm:pt modelId="{4BF47F44-4446-465F-8F07-79BF4DD22F33}" type="pres">
      <dgm:prSet presAssocID="{FF291C6E-D6DB-409F-8532-6AED819CC613}" presName="linear" presStyleCnt="0">
        <dgm:presLayoutVars>
          <dgm:animLvl val="lvl"/>
          <dgm:resizeHandles val="exact"/>
        </dgm:presLayoutVars>
      </dgm:prSet>
      <dgm:spPr/>
    </dgm:pt>
    <dgm:pt modelId="{492E900B-E3A2-4F45-9E4A-218815B8B866}" type="pres">
      <dgm:prSet presAssocID="{E74C8C26-89B9-47C9-9C7E-8437C76D0C3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07BFDB4-86DB-4B1A-BBE3-EB2670A09CA5}" type="pres">
      <dgm:prSet presAssocID="{82678C1D-1238-4FB0-8536-FB197781173C}" presName="spacer" presStyleCnt="0"/>
      <dgm:spPr/>
    </dgm:pt>
    <dgm:pt modelId="{F892F733-0DBB-4E0E-B77A-43C37927529B}" type="pres">
      <dgm:prSet presAssocID="{DAD52D47-674C-45F9-B03E-F5A5122F069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F2C6CF1-0886-4DB3-B71A-69AA1FCBD27D}" type="pres">
      <dgm:prSet presAssocID="{321AFCB3-95E9-4899-BC7A-067809279D62}" presName="spacer" presStyleCnt="0"/>
      <dgm:spPr/>
    </dgm:pt>
    <dgm:pt modelId="{4F2B02A0-EB8B-41FD-BBB8-B1776DDA3A23}" type="pres">
      <dgm:prSet presAssocID="{D5C75677-737F-4C69-B7DB-1AF82258A40A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C8378686-A036-40B0-B7EE-AB24728AB679}" type="pres">
      <dgm:prSet presAssocID="{29218A8A-6490-4CFE-9FB5-AE504D9BD814}" presName="spacer" presStyleCnt="0"/>
      <dgm:spPr/>
    </dgm:pt>
    <dgm:pt modelId="{2B7C464C-6043-4842-B36C-21E93F9BB4CF}" type="pres">
      <dgm:prSet presAssocID="{092C21F6-0D41-4ED8-8B22-9B85CB1519B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578431EE-D6AA-452B-B5B1-1B47B6A21B67}" type="pres">
      <dgm:prSet presAssocID="{443BA934-BE75-4AB5-B70B-1F7CF8D3DA0B}" presName="spacer" presStyleCnt="0"/>
      <dgm:spPr/>
    </dgm:pt>
    <dgm:pt modelId="{DAC23B62-670A-4918-BE5C-88764530E6A5}" type="pres">
      <dgm:prSet presAssocID="{33EAB02B-1B98-4FCD-AD14-F14C1396883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5FFA537E-8FB5-477E-A672-839390D41C56}" type="pres">
      <dgm:prSet presAssocID="{79C7733E-9715-442A-8584-8EBECE0CF707}" presName="spacer" presStyleCnt="0"/>
      <dgm:spPr/>
    </dgm:pt>
    <dgm:pt modelId="{65A88EF2-B270-4F8E-B3DA-75B1A6386E2E}" type="pres">
      <dgm:prSet presAssocID="{3A470825-7D52-4017-974E-5843891FF30C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66DF432-ABE9-40A6-A742-3F8CBA209650}" type="presOf" srcId="{DAD52D47-674C-45F9-B03E-F5A5122F0692}" destId="{F892F733-0DBB-4E0E-B77A-43C37927529B}" srcOrd="0" destOrd="0" presId="urn:microsoft.com/office/officeart/2005/8/layout/vList2"/>
    <dgm:cxn modelId="{45172A34-26FF-497C-86B8-F1E42EC90F9E}" type="presOf" srcId="{FF291C6E-D6DB-409F-8532-6AED819CC613}" destId="{4BF47F44-4446-465F-8F07-79BF4DD22F33}" srcOrd="0" destOrd="0" presId="urn:microsoft.com/office/officeart/2005/8/layout/vList2"/>
    <dgm:cxn modelId="{38B5C842-D406-45DC-B0B6-22BFB8B6293D}" type="presOf" srcId="{092C21F6-0D41-4ED8-8B22-9B85CB1519BC}" destId="{2B7C464C-6043-4842-B36C-21E93F9BB4CF}" srcOrd="0" destOrd="0" presId="urn:microsoft.com/office/officeart/2005/8/layout/vList2"/>
    <dgm:cxn modelId="{6261C86A-D08F-45EB-A3D9-C95E57EF5A2A}" srcId="{FF291C6E-D6DB-409F-8532-6AED819CC613}" destId="{DAD52D47-674C-45F9-B03E-F5A5122F0692}" srcOrd="1" destOrd="0" parTransId="{E50D75FC-75D1-4847-8D60-260D1514ECE1}" sibTransId="{321AFCB3-95E9-4899-BC7A-067809279D62}"/>
    <dgm:cxn modelId="{A5FF9B53-0CDD-438D-9C5B-34F1360004C8}" srcId="{FF291C6E-D6DB-409F-8532-6AED819CC613}" destId="{E74C8C26-89B9-47C9-9C7E-8437C76D0C3C}" srcOrd="0" destOrd="0" parTransId="{1B72B6DD-88C4-4F07-8717-2B3D05CE3601}" sibTransId="{82678C1D-1238-4FB0-8536-FB197781173C}"/>
    <dgm:cxn modelId="{B5161676-46C1-4297-B143-E301460B99A3}" srcId="{FF291C6E-D6DB-409F-8532-6AED819CC613}" destId="{3A470825-7D52-4017-974E-5843891FF30C}" srcOrd="5" destOrd="0" parTransId="{34A6A7D2-5AEA-49F8-BCE4-938F847E2048}" sibTransId="{9F010FEE-2B68-499A-B205-B45C123825D5}"/>
    <dgm:cxn modelId="{230DC280-6615-474D-941D-EC0860316F20}" type="presOf" srcId="{3A470825-7D52-4017-974E-5843891FF30C}" destId="{65A88EF2-B270-4F8E-B3DA-75B1A6386E2E}" srcOrd="0" destOrd="0" presId="urn:microsoft.com/office/officeart/2005/8/layout/vList2"/>
    <dgm:cxn modelId="{77CC7B9A-F565-41AB-BB57-441F50D2DD0E}" srcId="{FF291C6E-D6DB-409F-8532-6AED819CC613}" destId="{D5C75677-737F-4C69-B7DB-1AF82258A40A}" srcOrd="2" destOrd="0" parTransId="{D8D6FA94-B1EC-4043-B1C4-CCFA3260EC98}" sibTransId="{29218A8A-6490-4CFE-9FB5-AE504D9BD814}"/>
    <dgm:cxn modelId="{2C2D53AB-E440-4BFE-A0EC-69129E2C77CC}" srcId="{FF291C6E-D6DB-409F-8532-6AED819CC613}" destId="{092C21F6-0D41-4ED8-8B22-9B85CB1519BC}" srcOrd="3" destOrd="0" parTransId="{1240DDEC-B300-409F-BAAD-BEAAAECAEF07}" sibTransId="{443BA934-BE75-4AB5-B70B-1F7CF8D3DA0B}"/>
    <dgm:cxn modelId="{C91C86BA-E34C-45BC-9C86-B867AF864A91}" type="presOf" srcId="{E74C8C26-89B9-47C9-9C7E-8437C76D0C3C}" destId="{492E900B-E3A2-4F45-9E4A-218815B8B866}" srcOrd="0" destOrd="0" presId="urn:microsoft.com/office/officeart/2005/8/layout/vList2"/>
    <dgm:cxn modelId="{BF69C1C6-4FF8-4C95-B0FF-B81227559619}" type="presOf" srcId="{D5C75677-737F-4C69-B7DB-1AF82258A40A}" destId="{4F2B02A0-EB8B-41FD-BBB8-B1776DDA3A23}" srcOrd="0" destOrd="0" presId="urn:microsoft.com/office/officeart/2005/8/layout/vList2"/>
    <dgm:cxn modelId="{BC8D76C7-7510-4703-BDE6-29E1BF2FC94E}" type="presOf" srcId="{33EAB02B-1B98-4FCD-AD14-F14C1396883B}" destId="{DAC23B62-670A-4918-BE5C-88764530E6A5}" srcOrd="0" destOrd="0" presId="urn:microsoft.com/office/officeart/2005/8/layout/vList2"/>
    <dgm:cxn modelId="{C28C9BD2-E107-4490-A299-C6844D41A16E}" srcId="{FF291C6E-D6DB-409F-8532-6AED819CC613}" destId="{33EAB02B-1B98-4FCD-AD14-F14C1396883B}" srcOrd="4" destOrd="0" parTransId="{34FDE87B-73E1-4D3F-9BC0-8CACCC0B9D87}" sibTransId="{79C7733E-9715-442A-8584-8EBECE0CF707}"/>
    <dgm:cxn modelId="{84DB1F52-2A55-4BCD-AB6D-374C8F06876A}" type="presParOf" srcId="{4BF47F44-4446-465F-8F07-79BF4DD22F33}" destId="{492E900B-E3A2-4F45-9E4A-218815B8B866}" srcOrd="0" destOrd="0" presId="urn:microsoft.com/office/officeart/2005/8/layout/vList2"/>
    <dgm:cxn modelId="{73706486-4961-4C54-95F3-8F8AFA961394}" type="presParOf" srcId="{4BF47F44-4446-465F-8F07-79BF4DD22F33}" destId="{F07BFDB4-86DB-4B1A-BBE3-EB2670A09CA5}" srcOrd="1" destOrd="0" presId="urn:microsoft.com/office/officeart/2005/8/layout/vList2"/>
    <dgm:cxn modelId="{5C6B2241-58B6-47E0-B799-FF81951363C3}" type="presParOf" srcId="{4BF47F44-4446-465F-8F07-79BF4DD22F33}" destId="{F892F733-0DBB-4E0E-B77A-43C37927529B}" srcOrd="2" destOrd="0" presId="urn:microsoft.com/office/officeart/2005/8/layout/vList2"/>
    <dgm:cxn modelId="{AE57AE2C-CFDE-4F29-9F7B-9C3EFA8ADFCE}" type="presParOf" srcId="{4BF47F44-4446-465F-8F07-79BF4DD22F33}" destId="{3F2C6CF1-0886-4DB3-B71A-69AA1FCBD27D}" srcOrd="3" destOrd="0" presId="urn:microsoft.com/office/officeart/2005/8/layout/vList2"/>
    <dgm:cxn modelId="{E8B726AE-A7A0-456B-8070-53C9D5825964}" type="presParOf" srcId="{4BF47F44-4446-465F-8F07-79BF4DD22F33}" destId="{4F2B02A0-EB8B-41FD-BBB8-B1776DDA3A23}" srcOrd="4" destOrd="0" presId="urn:microsoft.com/office/officeart/2005/8/layout/vList2"/>
    <dgm:cxn modelId="{AAFB522D-8706-456B-8A4E-4801286F93AB}" type="presParOf" srcId="{4BF47F44-4446-465F-8F07-79BF4DD22F33}" destId="{C8378686-A036-40B0-B7EE-AB24728AB679}" srcOrd="5" destOrd="0" presId="urn:microsoft.com/office/officeart/2005/8/layout/vList2"/>
    <dgm:cxn modelId="{07CA0FF7-67CE-49CA-8660-CB0026CF09E9}" type="presParOf" srcId="{4BF47F44-4446-465F-8F07-79BF4DD22F33}" destId="{2B7C464C-6043-4842-B36C-21E93F9BB4CF}" srcOrd="6" destOrd="0" presId="urn:microsoft.com/office/officeart/2005/8/layout/vList2"/>
    <dgm:cxn modelId="{DDE302D1-3A45-4054-B361-A471ADEE568F}" type="presParOf" srcId="{4BF47F44-4446-465F-8F07-79BF4DD22F33}" destId="{578431EE-D6AA-452B-B5B1-1B47B6A21B67}" srcOrd="7" destOrd="0" presId="urn:microsoft.com/office/officeart/2005/8/layout/vList2"/>
    <dgm:cxn modelId="{6A1D3CB1-8FA1-4006-87BD-598289F34901}" type="presParOf" srcId="{4BF47F44-4446-465F-8F07-79BF4DD22F33}" destId="{DAC23B62-670A-4918-BE5C-88764530E6A5}" srcOrd="8" destOrd="0" presId="urn:microsoft.com/office/officeart/2005/8/layout/vList2"/>
    <dgm:cxn modelId="{ED292AC1-74B0-4B52-9BCB-E46376B1A33F}" type="presParOf" srcId="{4BF47F44-4446-465F-8F07-79BF4DD22F33}" destId="{5FFA537E-8FB5-477E-A672-839390D41C56}" srcOrd="9" destOrd="0" presId="urn:microsoft.com/office/officeart/2005/8/layout/vList2"/>
    <dgm:cxn modelId="{4541FCCE-1F93-4947-96F2-6FD0A3A87AFC}" type="presParOf" srcId="{4BF47F44-4446-465F-8F07-79BF4DD22F33}" destId="{65A88EF2-B270-4F8E-B3DA-75B1A6386E2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DF9E145-83F3-4980-AD7B-F9B002DE996A}" type="doc">
      <dgm:prSet loTypeId="urn:microsoft.com/office/officeart/2005/8/layout/matrix3" loCatId="matrix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6DA18A5-FB01-4ED1-9FA7-BFA1F96A2EF2}">
      <dgm:prSet/>
      <dgm:spPr/>
      <dgm:t>
        <a:bodyPr/>
        <a:lstStyle/>
        <a:p>
          <a:r>
            <a:rPr lang="en-US" dirty="0"/>
            <a:t>Shared values, beliefs, and behaviors (Hofstede, 2001) </a:t>
          </a:r>
        </a:p>
      </dgm:t>
    </dgm:pt>
    <dgm:pt modelId="{DB00D556-342B-4658-8579-AEEEB1AE28B8}" type="parTrans" cxnId="{23953E53-E583-4BE6-AAA2-7C991A52168C}">
      <dgm:prSet/>
      <dgm:spPr/>
      <dgm:t>
        <a:bodyPr/>
        <a:lstStyle/>
        <a:p>
          <a:endParaRPr lang="en-US"/>
        </a:p>
      </dgm:t>
    </dgm:pt>
    <dgm:pt modelId="{6D814639-7807-4DFA-9795-A9068C5A5609}" type="sibTrans" cxnId="{23953E53-E583-4BE6-AAA2-7C991A52168C}">
      <dgm:prSet/>
      <dgm:spPr/>
      <dgm:t>
        <a:bodyPr/>
        <a:lstStyle/>
        <a:p>
          <a:endParaRPr lang="en-US"/>
        </a:p>
      </dgm:t>
    </dgm:pt>
    <dgm:pt modelId="{20C96316-60A2-43AD-9A3F-2C095CAF81C4}">
      <dgm:prSet/>
      <dgm:spPr/>
      <dgm:t>
        <a:bodyPr/>
        <a:lstStyle/>
        <a:p>
          <a:r>
            <a:rPr lang="en-US" dirty="0"/>
            <a:t>Influences communication &amp; decisions</a:t>
          </a:r>
        </a:p>
      </dgm:t>
    </dgm:pt>
    <dgm:pt modelId="{2E087F25-7163-4235-84FF-7D935D4E1C4E}" type="parTrans" cxnId="{E378C01C-9BC5-4A62-B686-B7B6A9FDE8A9}">
      <dgm:prSet/>
      <dgm:spPr/>
      <dgm:t>
        <a:bodyPr/>
        <a:lstStyle/>
        <a:p>
          <a:endParaRPr lang="en-US"/>
        </a:p>
      </dgm:t>
    </dgm:pt>
    <dgm:pt modelId="{F9C58370-5E27-4E20-AB5A-7AC0D4744CE4}" type="sibTrans" cxnId="{E378C01C-9BC5-4A62-B686-B7B6A9FDE8A9}">
      <dgm:prSet/>
      <dgm:spPr/>
      <dgm:t>
        <a:bodyPr/>
        <a:lstStyle/>
        <a:p>
          <a:endParaRPr lang="en-US"/>
        </a:p>
      </dgm:t>
    </dgm:pt>
    <dgm:pt modelId="{BBBFA973-7706-4948-B473-9980A81CBB1D}">
      <dgm:prSet/>
      <dgm:spPr/>
      <dgm:t>
        <a:bodyPr/>
        <a:lstStyle/>
        <a:p>
          <a:r>
            <a:rPr lang="en-US" dirty="0"/>
            <a:t>Shapes business behavior </a:t>
          </a:r>
        </a:p>
      </dgm:t>
    </dgm:pt>
    <dgm:pt modelId="{34746840-A198-4D60-B043-E6940FA34E45}" type="parTrans" cxnId="{DFDD1C10-4738-410F-BE79-A535D1678648}">
      <dgm:prSet/>
      <dgm:spPr/>
      <dgm:t>
        <a:bodyPr/>
        <a:lstStyle/>
        <a:p>
          <a:endParaRPr lang="en-US"/>
        </a:p>
      </dgm:t>
    </dgm:pt>
    <dgm:pt modelId="{9D1EE4C6-4780-4922-9CC0-FFC5521DFE5D}" type="sibTrans" cxnId="{DFDD1C10-4738-410F-BE79-A535D1678648}">
      <dgm:prSet/>
      <dgm:spPr/>
      <dgm:t>
        <a:bodyPr/>
        <a:lstStyle/>
        <a:p>
          <a:endParaRPr lang="en-US"/>
        </a:p>
      </dgm:t>
    </dgm:pt>
    <dgm:pt modelId="{93764FB1-C83F-4AD3-A2AE-F1F2C728CABB}">
      <dgm:prSet/>
      <dgm:spPr/>
      <dgm:t>
        <a:bodyPr/>
        <a:lstStyle/>
        <a:p>
          <a:r>
            <a:rPr lang="en-US" dirty="0"/>
            <a:t>“Culture is not soft — it directly affects deal success.”</a:t>
          </a:r>
        </a:p>
      </dgm:t>
    </dgm:pt>
    <dgm:pt modelId="{4733F64C-6FD7-4F9A-A16C-3F7187BA846B}" type="parTrans" cxnId="{D011327A-4F88-4372-9B7D-6819B1FD6C89}">
      <dgm:prSet/>
      <dgm:spPr/>
      <dgm:t>
        <a:bodyPr/>
        <a:lstStyle/>
        <a:p>
          <a:endParaRPr lang="en-US"/>
        </a:p>
      </dgm:t>
    </dgm:pt>
    <dgm:pt modelId="{1B462B7C-12F0-43C2-8A85-745B3F4FE945}" type="sibTrans" cxnId="{D011327A-4F88-4372-9B7D-6819B1FD6C89}">
      <dgm:prSet/>
      <dgm:spPr/>
      <dgm:t>
        <a:bodyPr/>
        <a:lstStyle/>
        <a:p>
          <a:endParaRPr lang="en-US"/>
        </a:p>
      </dgm:t>
    </dgm:pt>
    <dgm:pt modelId="{31DC1901-E99F-4735-8F57-54D034E55DA3}" type="pres">
      <dgm:prSet presAssocID="{DDF9E145-83F3-4980-AD7B-F9B002DE996A}" presName="matrix" presStyleCnt="0">
        <dgm:presLayoutVars>
          <dgm:chMax val="1"/>
          <dgm:dir/>
          <dgm:resizeHandles val="exact"/>
        </dgm:presLayoutVars>
      </dgm:prSet>
      <dgm:spPr/>
    </dgm:pt>
    <dgm:pt modelId="{19292D59-4F40-43A0-B51F-40627D4330AA}" type="pres">
      <dgm:prSet presAssocID="{DDF9E145-83F3-4980-AD7B-F9B002DE996A}" presName="diamond" presStyleLbl="bgShp" presStyleIdx="0" presStyleCnt="1"/>
      <dgm:spPr/>
    </dgm:pt>
    <dgm:pt modelId="{758E3E78-EB4E-409A-BE00-ADA5C068DB46}" type="pres">
      <dgm:prSet presAssocID="{DDF9E145-83F3-4980-AD7B-F9B002DE996A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BDB883F-535A-41DD-9939-BBA35BAAB3EB}" type="pres">
      <dgm:prSet presAssocID="{DDF9E145-83F3-4980-AD7B-F9B002DE996A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AABF6B8-B72B-42D9-9F7D-2854C0F867FB}" type="pres">
      <dgm:prSet presAssocID="{DDF9E145-83F3-4980-AD7B-F9B002DE996A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4F67EBE-4399-4BC0-8177-7D2FDD0E16D2}" type="pres">
      <dgm:prSet presAssocID="{DDF9E145-83F3-4980-AD7B-F9B002DE996A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DFDD1C10-4738-410F-BE79-A535D1678648}" srcId="{DDF9E145-83F3-4980-AD7B-F9B002DE996A}" destId="{BBBFA973-7706-4948-B473-9980A81CBB1D}" srcOrd="2" destOrd="0" parTransId="{34746840-A198-4D60-B043-E6940FA34E45}" sibTransId="{9D1EE4C6-4780-4922-9CC0-FFC5521DFE5D}"/>
    <dgm:cxn modelId="{E378C01C-9BC5-4A62-B686-B7B6A9FDE8A9}" srcId="{DDF9E145-83F3-4980-AD7B-F9B002DE996A}" destId="{20C96316-60A2-43AD-9A3F-2C095CAF81C4}" srcOrd="1" destOrd="0" parTransId="{2E087F25-7163-4235-84FF-7D935D4E1C4E}" sibTransId="{F9C58370-5E27-4E20-AB5A-7AC0D4744CE4}"/>
    <dgm:cxn modelId="{D052801D-EBD2-4FB9-86EA-37A4538D89AB}" type="presOf" srcId="{20C96316-60A2-43AD-9A3F-2C095CAF81C4}" destId="{BBDB883F-535A-41DD-9939-BBA35BAAB3EB}" srcOrd="0" destOrd="0" presId="urn:microsoft.com/office/officeart/2005/8/layout/matrix3"/>
    <dgm:cxn modelId="{B4610846-92CB-4B8A-8DFD-9E02A880626E}" type="presOf" srcId="{DDF9E145-83F3-4980-AD7B-F9B002DE996A}" destId="{31DC1901-E99F-4735-8F57-54D034E55DA3}" srcOrd="0" destOrd="0" presId="urn:microsoft.com/office/officeart/2005/8/layout/matrix3"/>
    <dgm:cxn modelId="{23953E53-E583-4BE6-AAA2-7C991A52168C}" srcId="{DDF9E145-83F3-4980-AD7B-F9B002DE996A}" destId="{F6DA18A5-FB01-4ED1-9FA7-BFA1F96A2EF2}" srcOrd="0" destOrd="0" parTransId="{DB00D556-342B-4658-8579-AEEEB1AE28B8}" sibTransId="{6D814639-7807-4DFA-9795-A9068C5A5609}"/>
    <dgm:cxn modelId="{6CFE0B57-5C3D-45AB-BC6A-FFA31FE0784D}" type="presOf" srcId="{F6DA18A5-FB01-4ED1-9FA7-BFA1F96A2EF2}" destId="{758E3E78-EB4E-409A-BE00-ADA5C068DB46}" srcOrd="0" destOrd="0" presId="urn:microsoft.com/office/officeart/2005/8/layout/matrix3"/>
    <dgm:cxn modelId="{F5F43877-4E20-4760-9327-AD0FDF2B4FA9}" type="presOf" srcId="{93764FB1-C83F-4AD3-A2AE-F1F2C728CABB}" destId="{24F67EBE-4399-4BC0-8177-7D2FDD0E16D2}" srcOrd="0" destOrd="0" presId="urn:microsoft.com/office/officeart/2005/8/layout/matrix3"/>
    <dgm:cxn modelId="{D011327A-4F88-4372-9B7D-6819B1FD6C89}" srcId="{DDF9E145-83F3-4980-AD7B-F9B002DE996A}" destId="{93764FB1-C83F-4AD3-A2AE-F1F2C728CABB}" srcOrd="3" destOrd="0" parTransId="{4733F64C-6FD7-4F9A-A16C-3F7187BA846B}" sibTransId="{1B462B7C-12F0-43C2-8A85-745B3F4FE945}"/>
    <dgm:cxn modelId="{B2D332D5-0764-45CF-B179-992B776443B7}" type="presOf" srcId="{BBBFA973-7706-4948-B473-9980A81CBB1D}" destId="{2AABF6B8-B72B-42D9-9F7D-2854C0F867FB}" srcOrd="0" destOrd="0" presId="urn:microsoft.com/office/officeart/2005/8/layout/matrix3"/>
    <dgm:cxn modelId="{75A60F91-2F12-4384-A510-C790109003B4}" type="presParOf" srcId="{31DC1901-E99F-4735-8F57-54D034E55DA3}" destId="{19292D59-4F40-43A0-B51F-40627D4330AA}" srcOrd="0" destOrd="0" presId="urn:microsoft.com/office/officeart/2005/8/layout/matrix3"/>
    <dgm:cxn modelId="{EDEFE571-F682-49C3-98C0-E2AED6B2AC78}" type="presParOf" srcId="{31DC1901-E99F-4735-8F57-54D034E55DA3}" destId="{758E3E78-EB4E-409A-BE00-ADA5C068DB46}" srcOrd="1" destOrd="0" presId="urn:microsoft.com/office/officeart/2005/8/layout/matrix3"/>
    <dgm:cxn modelId="{C9D4C5B0-14DA-46EB-A533-F348BC97AEC6}" type="presParOf" srcId="{31DC1901-E99F-4735-8F57-54D034E55DA3}" destId="{BBDB883F-535A-41DD-9939-BBA35BAAB3EB}" srcOrd="2" destOrd="0" presId="urn:microsoft.com/office/officeart/2005/8/layout/matrix3"/>
    <dgm:cxn modelId="{07BFF963-E0BA-4FF3-88C8-565FF41C6646}" type="presParOf" srcId="{31DC1901-E99F-4735-8F57-54D034E55DA3}" destId="{2AABF6B8-B72B-42D9-9F7D-2854C0F867FB}" srcOrd="3" destOrd="0" presId="urn:microsoft.com/office/officeart/2005/8/layout/matrix3"/>
    <dgm:cxn modelId="{72CEE6A1-8098-4C81-B070-4FD673A89641}" type="presParOf" srcId="{31DC1901-E99F-4735-8F57-54D034E55DA3}" destId="{24F67EBE-4399-4BC0-8177-7D2FDD0E16D2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0A5F49C-E8A6-4D8E-B333-B28BAED1A5E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F822630-E4DB-4D75-AB72-62C6BB6ED0B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UK based premium automotive company</a:t>
          </a:r>
          <a:endParaRPr lang="en-US"/>
        </a:p>
      </dgm:t>
    </dgm:pt>
    <dgm:pt modelId="{3750E651-00AE-4658-9324-0A524AD78A18}" type="parTrans" cxnId="{359738B0-911D-42E6-B63C-3D40149E418D}">
      <dgm:prSet/>
      <dgm:spPr/>
      <dgm:t>
        <a:bodyPr/>
        <a:lstStyle/>
        <a:p>
          <a:endParaRPr lang="en-US"/>
        </a:p>
      </dgm:t>
    </dgm:pt>
    <dgm:pt modelId="{D5166172-CD58-415A-A9C1-49A39514DB9B}" type="sibTrans" cxnId="{359738B0-911D-42E6-B63C-3D40149E418D}">
      <dgm:prSet/>
      <dgm:spPr/>
      <dgm:t>
        <a:bodyPr/>
        <a:lstStyle/>
        <a:p>
          <a:endParaRPr lang="en-US"/>
        </a:p>
      </dgm:t>
    </dgm:pt>
    <dgm:pt modelId="{238C9835-EED7-4549-AA58-0C423B7F7F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Strong global presence</a:t>
          </a:r>
          <a:endParaRPr lang="en-US"/>
        </a:p>
      </dgm:t>
    </dgm:pt>
    <dgm:pt modelId="{E44C216E-5D1E-4BAA-81D8-A9184C0B3F75}" type="parTrans" cxnId="{4BE3605B-97C3-41A6-9E1F-033EF27750A0}">
      <dgm:prSet/>
      <dgm:spPr/>
      <dgm:t>
        <a:bodyPr/>
        <a:lstStyle/>
        <a:p>
          <a:endParaRPr lang="en-US"/>
        </a:p>
      </dgm:t>
    </dgm:pt>
    <dgm:pt modelId="{F189DC59-4921-401C-9BB8-34BC97AB0DCB}" type="sibTrans" cxnId="{4BE3605B-97C3-41A6-9E1F-033EF27750A0}">
      <dgm:prSet/>
      <dgm:spPr/>
      <dgm:t>
        <a:bodyPr/>
        <a:lstStyle/>
        <a:p>
          <a:endParaRPr lang="en-US"/>
        </a:p>
      </dgm:t>
    </dgm:pt>
    <dgm:pt modelId="{53DABB57-E86E-4007-9335-F656A9A004B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Focus on innovation and partnership</a:t>
          </a:r>
          <a:endParaRPr lang="en-US"/>
        </a:p>
      </dgm:t>
    </dgm:pt>
    <dgm:pt modelId="{C7B04061-DD07-4577-8E74-20BA790AD3B3}" type="parTrans" cxnId="{0313C669-F478-4B9A-B805-FC61B3531442}">
      <dgm:prSet/>
      <dgm:spPr/>
      <dgm:t>
        <a:bodyPr/>
        <a:lstStyle/>
        <a:p>
          <a:endParaRPr lang="en-US"/>
        </a:p>
      </dgm:t>
    </dgm:pt>
    <dgm:pt modelId="{7CAFB257-6139-418E-A64F-B497E99346F3}" type="sibTrans" cxnId="{0313C669-F478-4B9A-B805-FC61B3531442}">
      <dgm:prSet/>
      <dgm:spPr/>
      <dgm:t>
        <a:bodyPr/>
        <a:lstStyle/>
        <a:p>
          <a:endParaRPr lang="en-US"/>
        </a:p>
      </dgm:t>
    </dgm:pt>
    <dgm:pt modelId="{8121BE17-95F8-45E1-9569-C5FEF69C86B3}" type="pres">
      <dgm:prSet presAssocID="{A0A5F49C-E8A6-4D8E-B333-B28BAED1A5ED}" presName="root" presStyleCnt="0">
        <dgm:presLayoutVars>
          <dgm:dir/>
          <dgm:resizeHandles val="exact"/>
        </dgm:presLayoutVars>
      </dgm:prSet>
      <dgm:spPr/>
    </dgm:pt>
    <dgm:pt modelId="{033DEC46-F247-4A63-AF46-989B2248BE4B}" type="pres">
      <dgm:prSet presAssocID="{BF822630-E4DB-4D75-AB72-62C6BB6ED0B6}" presName="compNode" presStyleCnt="0"/>
      <dgm:spPr/>
    </dgm:pt>
    <dgm:pt modelId="{ABF7DEC8-2A85-4975-8B03-7A379A378F98}" type="pres">
      <dgm:prSet presAssocID="{BF822630-E4DB-4D75-AB72-62C6BB6ED0B6}" presName="bgRect" presStyleLbl="bgShp" presStyleIdx="0" presStyleCnt="3"/>
      <dgm:spPr/>
    </dgm:pt>
    <dgm:pt modelId="{14A9C374-62E4-42DB-8957-DAB9D8A37FA3}" type="pres">
      <dgm:prSet presAssocID="{BF822630-E4DB-4D75-AB72-62C6BB6ED0B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DBBBD9D4-F0A4-4BB8-B572-7F09DBA1372D}" type="pres">
      <dgm:prSet presAssocID="{BF822630-E4DB-4D75-AB72-62C6BB6ED0B6}" presName="spaceRect" presStyleCnt="0"/>
      <dgm:spPr/>
    </dgm:pt>
    <dgm:pt modelId="{9A49F235-4C28-48E7-BD99-D0B72D499EEC}" type="pres">
      <dgm:prSet presAssocID="{BF822630-E4DB-4D75-AB72-62C6BB6ED0B6}" presName="parTx" presStyleLbl="revTx" presStyleIdx="0" presStyleCnt="3">
        <dgm:presLayoutVars>
          <dgm:chMax val="0"/>
          <dgm:chPref val="0"/>
        </dgm:presLayoutVars>
      </dgm:prSet>
      <dgm:spPr/>
    </dgm:pt>
    <dgm:pt modelId="{15506DB8-C271-4B6A-A968-449A672B91CA}" type="pres">
      <dgm:prSet presAssocID="{D5166172-CD58-415A-A9C1-49A39514DB9B}" presName="sibTrans" presStyleCnt="0"/>
      <dgm:spPr/>
    </dgm:pt>
    <dgm:pt modelId="{5F4B52F7-6068-4461-96FE-DD2C2A48B888}" type="pres">
      <dgm:prSet presAssocID="{238C9835-EED7-4549-AA58-0C423B7F7FB5}" presName="compNode" presStyleCnt="0"/>
      <dgm:spPr/>
    </dgm:pt>
    <dgm:pt modelId="{A6389888-3241-4DD8-9250-D31F31C21355}" type="pres">
      <dgm:prSet presAssocID="{238C9835-EED7-4549-AA58-0C423B7F7FB5}" presName="bgRect" presStyleLbl="bgShp" presStyleIdx="1" presStyleCnt="3"/>
      <dgm:spPr/>
    </dgm:pt>
    <dgm:pt modelId="{716D3079-2F80-43F4-84DA-F1ECFF614718}" type="pres">
      <dgm:prSet presAssocID="{238C9835-EED7-4549-AA58-0C423B7F7FB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3C39024C-449F-49AA-A042-F4427C6F42A4}" type="pres">
      <dgm:prSet presAssocID="{238C9835-EED7-4549-AA58-0C423B7F7FB5}" presName="spaceRect" presStyleCnt="0"/>
      <dgm:spPr/>
    </dgm:pt>
    <dgm:pt modelId="{1B16C156-56EB-4CAF-A820-151A03D6C8AB}" type="pres">
      <dgm:prSet presAssocID="{238C9835-EED7-4549-AA58-0C423B7F7FB5}" presName="parTx" presStyleLbl="revTx" presStyleIdx="1" presStyleCnt="3">
        <dgm:presLayoutVars>
          <dgm:chMax val="0"/>
          <dgm:chPref val="0"/>
        </dgm:presLayoutVars>
      </dgm:prSet>
      <dgm:spPr/>
    </dgm:pt>
    <dgm:pt modelId="{E65F850F-8E5B-4EC5-834E-A7D14015A8A9}" type="pres">
      <dgm:prSet presAssocID="{F189DC59-4921-401C-9BB8-34BC97AB0DCB}" presName="sibTrans" presStyleCnt="0"/>
      <dgm:spPr/>
    </dgm:pt>
    <dgm:pt modelId="{D4D24662-2FAF-421A-AC99-FB463775EAC7}" type="pres">
      <dgm:prSet presAssocID="{53DABB57-E86E-4007-9335-F656A9A004BC}" presName="compNode" presStyleCnt="0"/>
      <dgm:spPr/>
    </dgm:pt>
    <dgm:pt modelId="{CA5CFEBF-5C88-4CA8-91D6-304006F7ABFA}" type="pres">
      <dgm:prSet presAssocID="{53DABB57-E86E-4007-9335-F656A9A004BC}" presName="bgRect" presStyleLbl="bgShp" presStyleIdx="2" presStyleCnt="3"/>
      <dgm:spPr/>
    </dgm:pt>
    <dgm:pt modelId="{0F9230BF-A71B-4652-8518-1D75B59B6080}" type="pres">
      <dgm:prSet presAssocID="{53DABB57-E86E-4007-9335-F656A9A004B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E48EC1AE-DD31-4493-AC14-D27E910F6530}" type="pres">
      <dgm:prSet presAssocID="{53DABB57-E86E-4007-9335-F656A9A004BC}" presName="spaceRect" presStyleCnt="0"/>
      <dgm:spPr/>
    </dgm:pt>
    <dgm:pt modelId="{D4B755E0-6400-4AE3-94D7-B18CCE25C0AF}" type="pres">
      <dgm:prSet presAssocID="{53DABB57-E86E-4007-9335-F656A9A004B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BE3605B-97C3-41A6-9E1F-033EF27750A0}" srcId="{A0A5F49C-E8A6-4D8E-B333-B28BAED1A5ED}" destId="{238C9835-EED7-4549-AA58-0C423B7F7FB5}" srcOrd="1" destOrd="0" parTransId="{E44C216E-5D1E-4BAA-81D8-A9184C0B3F75}" sibTransId="{F189DC59-4921-401C-9BB8-34BC97AB0DCB}"/>
    <dgm:cxn modelId="{0313C669-F478-4B9A-B805-FC61B3531442}" srcId="{A0A5F49C-E8A6-4D8E-B333-B28BAED1A5ED}" destId="{53DABB57-E86E-4007-9335-F656A9A004BC}" srcOrd="2" destOrd="0" parTransId="{C7B04061-DD07-4577-8E74-20BA790AD3B3}" sibTransId="{7CAFB257-6139-418E-A64F-B497E99346F3}"/>
    <dgm:cxn modelId="{2E221B94-4350-4E27-8312-705B0561DC00}" type="presOf" srcId="{A0A5F49C-E8A6-4D8E-B333-B28BAED1A5ED}" destId="{8121BE17-95F8-45E1-9569-C5FEF69C86B3}" srcOrd="0" destOrd="0" presId="urn:microsoft.com/office/officeart/2018/2/layout/IconVerticalSolidList"/>
    <dgm:cxn modelId="{359738B0-911D-42E6-B63C-3D40149E418D}" srcId="{A0A5F49C-E8A6-4D8E-B333-B28BAED1A5ED}" destId="{BF822630-E4DB-4D75-AB72-62C6BB6ED0B6}" srcOrd="0" destOrd="0" parTransId="{3750E651-00AE-4658-9324-0A524AD78A18}" sibTransId="{D5166172-CD58-415A-A9C1-49A39514DB9B}"/>
    <dgm:cxn modelId="{B52263B5-BFD5-4A7B-AAF4-AF2229532E86}" type="presOf" srcId="{BF822630-E4DB-4D75-AB72-62C6BB6ED0B6}" destId="{9A49F235-4C28-48E7-BD99-D0B72D499EEC}" srcOrd="0" destOrd="0" presId="urn:microsoft.com/office/officeart/2018/2/layout/IconVerticalSolidList"/>
    <dgm:cxn modelId="{E13328D5-2295-490D-8C09-ABC93FB85C2C}" type="presOf" srcId="{238C9835-EED7-4549-AA58-0C423B7F7FB5}" destId="{1B16C156-56EB-4CAF-A820-151A03D6C8AB}" srcOrd="0" destOrd="0" presId="urn:microsoft.com/office/officeart/2018/2/layout/IconVerticalSolidList"/>
    <dgm:cxn modelId="{1F0D5CDE-25BF-4BF3-BCC2-E3A1384BAF5A}" type="presOf" srcId="{53DABB57-E86E-4007-9335-F656A9A004BC}" destId="{D4B755E0-6400-4AE3-94D7-B18CCE25C0AF}" srcOrd="0" destOrd="0" presId="urn:microsoft.com/office/officeart/2018/2/layout/IconVerticalSolidList"/>
    <dgm:cxn modelId="{2274AA61-965E-48F9-9312-BEC12804CE2A}" type="presParOf" srcId="{8121BE17-95F8-45E1-9569-C5FEF69C86B3}" destId="{033DEC46-F247-4A63-AF46-989B2248BE4B}" srcOrd="0" destOrd="0" presId="urn:microsoft.com/office/officeart/2018/2/layout/IconVerticalSolidList"/>
    <dgm:cxn modelId="{FB905BEF-A3F2-4FE8-85E8-8CF696B96B05}" type="presParOf" srcId="{033DEC46-F247-4A63-AF46-989B2248BE4B}" destId="{ABF7DEC8-2A85-4975-8B03-7A379A378F98}" srcOrd="0" destOrd="0" presId="urn:microsoft.com/office/officeart/2018/2/layout/IconVerticalSolidList"/>
    <dgm:cxn modelId="{55043104-6D89-4F40-9E19-892E821E050E}" type="presParOf" srcId="{033DEC46-F247-4A63-AF46-989B2248BE4B}" destId="{14A9C374-62E4-42DB-8957-DAB9D8A37FA3}" srcOrd="1" destOrd="0" presId="urn:microsoft.com/office/officeart/2018/2/layout/IconVerticalSolidList"/>
    <dgm:cxn modelId="{A6DAB990-733C-4650-A482-DE487D5926F3}" type="presParOf" srcId="{033DEC46-F247-4A63-AF46-989B2248BE4B}" destId="{DBBBD9D4-F0A4-4BB8-B572-7F09DBA1372D}" srcOrd="2" destOrd="0" presId="urn:microsoft.com/office/officeart/2018/2/layout/IconVerticalSolidList"/>
    <dgm:cxn modelId="{912E307D-6ACB-48B1-B8C7-A5B6009C7FBC}" type="presParOf" srcId="{033DEC46-F247-4A63-AF46-989B2248BE4B}" destId="{9A49F235-4C28-48E7-BD99-D0B72D499EEC}" srcOrd="3" destOrd="0" presId="urn:microsoft.com/office/officeart/2018/2/layout/IconVerticalSolidList"/>
    <dgm:cxn modelId="{3CDEDD1F-8B18-46F5-963A-7B4BB4120AD6}" type="presParOf" srcId="{8121BE17-95F8-45E1-9569-C5FEF69C86B3}" destId="{15506DB8-C271-4B6A-A968-449A672B91CA}" srcOrd="1" destOrd="0" presId="urn:microsoft.com/office/officeart/2018/2/layout/IconVerticalSolidList"/>
    <dgm:cxn modelId="{ADEDDEF3-2280-4C13-A861-53D20E12669C}" type="presParOf" srcId="{8121BE17-95F8-45E1-9569-C5FEF69C86B3}" destId="{5F4B52F7-6068-4461-96FE-DD2C2A48B888}" srcOrd="2" destOrd="0" presId="urn:microsoft.com/office/officeart/2018/2/layout/IconVerticalSolidList"/>
    <dgm:cxn modelId="{B077869F-5855-4726-AA14-593FE7765C63}" type="presParOf" srcId="{5F4B52F7-6068-4461-96FE-DD2C2A48B888}" destId="{A6389888-3241-4DD8-9250-D31F31C21355}" srcOrd="0" destOrd="0" presId="urn:microsoft.com/office/officeart/2018/2/layout/IconVerticalSolidList"/>
    <dgm:cxn modelId="{1A8E3775-03C6-4503-98B3-517948CF9DB2}" type="presParOf" srcId="{5F4B52F7-6068-4461-96FE-DD2C2A48B888}" destId="{716D3079-2F80-43F4-84DA-F1ECFF614718}" srcOrd="1" destOrd="0" presId="urn:microsoft.com/office/officeart/2018/2/layout/IconVerticalSolidList"/>
    <dgm:cxn modelId="{8F806B5C-A36D-4668-8506-22B0D533A670}" type="presParOf" srcId="{5F4B52F7-6068-4461-96FE-DD2C2A48B888}" destId="{3C39024C-449F-49AA-A042-F4427C6F42A4}" srcOrd="2" destOrd="0" presId="urn:microsoft.com/office/officeart/2018/2/layout/IconVerticalSolidList"/>
    <dgm:cxn modelId="{181EAFDC-8678-4517-8B2A-EFA76C9E821E}" type="presParOf" srcId="{5F4B52F7-6068-4461-96FE-DD2C2A48B888}" destId="{1B16C156-56EB-4CAF-A820-151A03D6C8AB}" srcOrd="3" destOrd="0" presId="urn:microsoft.com/office/officeart/2018/2/layout/IconVerticalSolidList"/>
    <dgm:cxn modelId="{DF928B56-2145-426A-A9F1-9B9068C069ED}" type="presParOf" srcId="{8121BE17-95F8-45E1-9569-C5FEF69C86B3}" destId="{E65F850F-8E5B-4EC5-834E-A7D14015A8A9}" srcOrd="3" destOrd="0" presId="urn:microsoft.com/office/officeart/2018/2/layout/IconVerticalSolidList"/>
    <dgm:cxn modelId="{BBE8181F-454C-432A-AC99-392F12D0F7AC}" type="presParOf" srcId="{8121BE17-95F8-45E1-9569-C5FEF69C86B3}" destId="{D4D24662-2FAF-421A-AC99-FB463775EAC7}" srcOrd="4" destOrd="0" presId="urn:microsoft.com/office/officeart/2018/2/layout/IconVerticalSolidList"/>
    <dgm:cxn modelId="{834B5225-47F0-4300-A7EF-0118E309FFA4}" type="presParOf" srcId="{D4D24662-2FAF-421A-AC99-FB463775EAC7}" destId="{CA5CFEBF-5C88-4CA8-91D6-304006F7ABFA}" srcOrd="0" destOrd="0" presId="urn:microsoft.com/office/officeart/2018/2/layout/IconVerticalSolidList"/>
    <dgm:cxn modelId="{FB8A3656-4257-45D0-B62F-D1FD90D90ED1}" type="presParOf" srcId="{D4D24662-2FAF-421A-AC99-FB463775EAC7}" destId="{0F9230BF-A71B-4652-8518-1D75B59B6080}" srcOrd="1" destOrd="0" presId="urn:microsoft.com/office/officeart/2018/2/layout/IconVerticalSolidList"/>
    <dgm:cxn modelId="{0F77B9D5-4D90-407A-AC2B-8EEEA43C33FF}" type="presParOf" srcId="{D4D24662-2FAF-421A-AC99-FB463775EAC7}" destId="{E48EC1AE-DD31-4493-AC14-D27E910F6530}" srcOrd="2" destOrd="0" presId="urn:microsoft.com/office/officeart/2018/2/layout/IconVerticalSolidList"/>
    <dgm:cxn modelId="{AEA2A38C-BD4D-4887-8225-FFAB15EB4A6B}" type="presParOf" srcId="{D4D24662-2FAF-421A-AC99-FB463775EAC7}" destId="{D4B755E0-6400-4AE3-94D7-B18CCE25C0A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A0DEAC5-B8B5-4631-8901-4CA9543E4357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0FD40D3-D581-4E26-ACD7-35759AB40EAE}">
      <dgm:prSet/>
      <dgm:spPr/>
      <dgm:t>
        <a:bodyPr/>
        <a:lstStyle/>
        <a:p>
          <a:r>
            <a:rPr lang="en-GB"/>
            <a:t>Individualism vs Collectivism</a:t>
          </a:r>
          <a:endParaRPr lang="en-US"/>
        </a:p>
      </dgm:t>
    </dgm:pt>
    <dgm:pt modelId="{0C800989-0579-482E-A214-1C4E8D3D86CB}" type="parTrans" cxnId="{87AD6757-912F-4E5C-B6BD-5C9C747C5044}">
      <dgm:prSet/>
      <dgm:spPr/>
      <dgm:t>
        <a:bodyPr/>
        <a:lstStyle/>
        <a:p>
          <a:endParaRPr lang="en-US"/>
        </a:p>
      </dgm:t>
    </dgm:pt>
    <dgm:pt modelId="{41125408-2E6C-4971-99F9-553A2FFC7A0A}" type="sibTrans" cxnId="{87AD6757-912F-4E5C-B6BD-5C9C747C5044}">
      <dgm:prSet/>
      <dgm:spPr/>
      <dgm:t>
        <a:bodyPr/>
        <a:lstStyle/>
        <a:p>
          <a:endParaRPr lang="en-US"/>
        </a:p>
      </dgm:t>
    </dgm:pt>
    <dgm:pt modelId="{22971B33-5848-4A00-8A01-A7278810DF09}">
      <dgm:prSet/>
      <dgm:spPr/>
      <dgm:t>
        <a:bodyPr/>
        <a:lstStyle/>
        <a:p>
          <a:r>
            <a:rPr lang="en-GB"/>
            <a:t>Power distance</a:t>
          </a:r>
          <a:endParaRPr lang="en-US"/>
        </a:p>
      </dgm:t>
    </dgm:pt>
    <dgm:pt modelId="{EC4D0637-AD1D-4030-AFC5-6331B947178A}" type="parTrans" cxnId="{FF3190D4-4DBA-4756-878E-EDCFCEACCB72}">
      <dgm:prSet/>
      <dgm:spPr/>
      <dgm:t>
        <a:bodyPr/>
        <a:lstStyle/>
        <a:p>
          <a:endParaRPr lang="en-US"/>
        </a:p>
      </dgm:t>
    </dgm:pt>
    <dgm:pt modelId="{81CE9367-F510-43EC-BEA0-74EE8B8534AA}" type="sibTrans" cxnId="{FF3190D4-4DBA-4756-878E-EDCFCEACCB72}">
      <dgm:prSet/>
      <dgm:spPr/>
      <dgm:t>
        <a:bodyPr/>
        <a:lstStyle/>
        <a:p>
          <a:endParaRPr lang="en-US"/>
        </a:p>
      </dgm:t>
    </dgm:pt>
    <dgm:pt modelId="{121AA64F-478A-4322-828E-19BA136318E8}">
      <dgm:prSet/>
      <dgm:spPr/>
      <dgm:t>
        <a:bodyPr/>
        <a:lstStyle/>
        <a:p>
          <a:r>
            <a:rPr lang="en-GB"/>
            <a:t>Uncertainty Avoidance</a:t>
          </a:r>
          <a:endParaRPr lang="en-US"/>
        </a:p>
      </dgm:t>
    </dgm:pt>
    <dgm:pt modelId="{6B634A1E-2843-4D8E-AB2B-4BBD436D7E83}" type="parTrans" cxnId="{447F2A14-9FC1-4DE0-8DD4-93ADB2987C75}">
      <dgm:prSet/>
      <dgm:spPr/>
      <dgm:t>
        <a:bodyPr/>
        <a:lstStyle/>
        <a:p>
          <a:endParaRPr lang="en-US"/>
        </a:p>
      </dgm:t>
    </dgm:pt>
    <dgm:pt modelId="{8E1AAF8C-5148-4168-A260-33C65C80960F}" type="sibTrans" cxnId="{447F2A14-9FC1-4DE0-8DD4-93ADB2987C75}">
      <dgm:prSet/>
      <dgm:spPr/>
      <dgm:t>
        <a:bodyPr/>
        <a:lstStyle/>
        <a:p>
          <a:endParaRPr lang="en-US"/>
        </a:p>
      </dgm:t>
    </dgm:pt>
    <dgm:pt modelId="{B5E2D86C-BD46-4855-9BB4-15834396269A}">
      <dgm:prSet/>
      <dgm:spPr/>
      <dgm:t>
        <a:bodyPr/>
        <a:lstStyle/>
        <a:p>
          <a:r>
            <a:rPr lang="en-GB"/>
            <a:t>Long-Term Orientation</a:t>
          </a:r>
          <a:endParaRPr lang="en-US"/>
        </a:p>
      </dgm:t>
    </dgm:pt>
    <dgm:pt modelId="{39792C02-6A70-475E-880C-FF3169EE30D3}" type="parTrans" cxnId="{1341DF85-466D-40C8-978A-CDAFEB6B603D}">
      <dgm:prSet/>
      <dgm:spPr/>
      <dgm:t>
        <a:bodyPr/>
        <a:lstStyle/>
        <a:p>
          <a:endParaRPr lang="en-US"/>
        </a:p>
      </dgm:t>
    </dgm:pt>
    <dgm:pt modelId="{D9854323-6C8F-412F-9F45-68DEE221ACCE}" type="sibTrans" cxnId="{1341DF85-466D-40C8-978A-CDAFEB6B603D}">
      <dgm:prSet/>
      <dgm:spPr/>
      <dgm:t>
        <a:bodyPr/>
        <a:lstStyle/>
        <a:p>
          <a:endParaRPr lang="en-US"/>
        </a:p>
      </dgm:t>
    </dgm:pt>
    <dgm:pt modelId="{E6BD058F-F037-4C27-84EA-FA6487B911B9}">
      <dgm:prSet/>
      <dgm:spPr/>
      <dgm:t>
        <a:bodyPr/>
        <a:lstStyle/>
        <a:p>
          <a:r>
            <a:rPr lang="en-GB"/>
            <a:t>UK = individualistic</a:t>
          </a:r>
          <a:endParaRPr lang="en-US"/>
        </a:p>
      </dgm:t>
    </dgm:pt>
    <dgm:pt modelId="{246254E6-C4A5-479F-80DF-ED0FBD26D96F}" type="parTrans" cxnId="{5D2508B0-2E90-4C4C-84C4-E6F08092A00F}">
      <dgm:prSet/>
      <dgm:spPr/>
      <dgm:t>
        <a:bodyPr/>
        <a:lstStyle/>
        <a:p>
          <a:endParaRPr lang="en-US"/>
        </a:p>
      </dgm:t>
    </dgm:pt>
    <dgm:pt modelId="{9A1DC71E-91C9-452B-9F56-FCF920D9804D}" type="sibTrans" cxnId="{5D2508B0-2E90-4C4C-84C4-E6F08092A00F}">
      <dgm:prSet/>
      <dgm:spPr/>
      <dgm:t>
        <a:bodyPr/>
        <a:lstStyle/>
        <a:p>
          <a:endParaRPr lang="en-US"/>
        </a:p>
      </dgm:t>
    </dgm:pt>
    <dgm:pt modelId="{62B8D0CF-E180-45D9-8D86-243C3E624021}">
      <dgm:prSet/>
      <dgm:spPr/>
      <dgm:t>
        <a:bodyPr/>
        <a:lstStyle/>
        <a:p>
          <a:r>
            <a:rPr lang="en-GB"/>
            <a:t>China = group oriented &amp; long term</a:t>
          </a:r>
          <a:endParaRPr lang="en-US"/>
        </a:p>
      </dgm:t>
    </dgm:pt>
    <dgm:pt modelId="{3A22A349-96B4-4FB0-AF3B-5727671BE538}" type="parTrans" cxnId="{1C3646F3-FC05-4E5C-9531-809F81857A4B}">
      <dgm:prSet/>
      <dgm:spPr/>
      <dgm:t>
        <a:bodyPr/>
        <a:lstStyle/>
        <a:p>
          <a:endParaRPr lang="en-US"/>
        </a:p>
      </dgm:t>
    </dgm:pt>
    <dgm:pt modelId="{764A47FC-D54B-4D12-B76A-30B46A676D45}" type="sibTrans" cxnId="{1C3646F3-FC05-4E5C-9531-809F81857A4B}">
      <dgm:prSet/>
      <dgm:spPr/>
      <dgm:t>
        <a:bodyPr/>
        <a:lstStyle/>
        <a:p>
          <a:endParaRPr lang="en-US"/>
        </a:p>
      </dgm:t>
    </dgm:pt>
    <dgm:pt modelId="{29C71847-20AF-4770-9EC2-4C11FCC05ABE}" type="pres">
      <dgm:prSet presAssocID="{AA0DEAC5-B8B5-4631-8901-4CA9543E4357}" presName="Name0" presStyleCnt="0">
        <dgm:presLayoutVars>
          <dgm:dir/>
          <dgm:resizeHandles val="exact"/>
        </dgm:presLayoutVars>
      </dgm:prSet>
      <dgm:spPr/>
    </dgm:pt>
    <dgm:pt modelId="{8A5FAC58-6FE0-40C3-A3AB-95BACADADC73}" type="pres">
      <dgm:prSet presAssocID="{F0FD40D3-D581-4E26-ACD7-35759AB40EAE}" presName="node" presStyleLbl="node1" presStyleIdx="0" presStyleCnt="6">
        <dgm:presLayoutVars>
          <dgm:bulletEnabled val="1"/>
        </dgm:presLayoutVars>
      </dgm:prSet>
      <dgm:spPr/>
    </dgm:pt>
    <dgm:pt modelId="{1E70BD34-8706-4376-B023-FA7DA7044069}" type="pres">
      <dgm:prSet presAssocID="{41125408-2E6C-4971-99F9-553A2FFC7A0A}" presName="sibTrans" presStyleLbl="sibTrans1D1" presStyleIdx="0" presStyleCnt="5"/>
      <dgm:spPr/>
    </dgm:pt>
    <dgm:pt modelId="{5DABEAFE-BB3F-441A-B5FD-EAAD1FE412DC}" type="pres">
      <dgm:prSet presAssocID="{41125408-2E6C-4971-99F9-553A2FFC7A0A}" presName="connectorText" presStyleLbl="sibTrans1D1" presStyleIdx="0" presStyleCnt="5"/>
      <dgm:spPr/>
    </dgm:pt>
    <dgm:pt modelId="{C44F6AF7-043F-4CCC-97FD-F7AB1AC76ABB}" type="pres">
      <dgm:prSet presAssocID="{22971B33-5848-4A00-8A01-A7278810DF09}" presName="node" presStyleLbl="node1" presStyleIdx="1" presStyleCnt="6">
        <dgm:presLayoutVars>
          <dgm:bulletEnabled val="1"/>
        </dgm:presLayoutVars>
      </dgm:prSet>
      <dgm:spPr/>
    </dgm:pt>
    <dgm:pt modelId="{FCEFB249-C81A-4C0F-A46F-5ACAC6108875}" type="pres">
      <dgm:prSet presAssocID="{81CE9367-F510-43EC-BEA0-74EE8B8534AA}" presName="sibTrans" presStyleLbl="sibTrans1D1" presStyleIdx="1" presStyleCnt="5"/>
      <dgm:spPr/>
    </dgm:pt>
    <dgm:pt modelId="{CBD7313E-3FF7-4667-8CA7-561F1DF77115}" type="pres">
      <dgm:prSet presAssocID="{81CE9367-F510-43EC-BEA0-74EE8B8534AA}" presName="connectorText" presStyleLbl="sibTrans1D1" presStyleIdx="1" presStyleCnt="5"/>
      <dgm:spPr/>
    </dgm:pt>
    <dgm:pt modelId="{AD67AD2D-4B0C-490D-BE70-EB51C89603DE}" type="pres">
      <dgm:prSet presAssocID="{121AA64F-478A-4322-828E-19BA136318E8}" presName="node" presStyleLbl="node1" presStyleIdx="2" presStyleCnt="6">
        <dgm:presLayoutVars>
          <dgm:bulletEnabled val="1"/>
        </dgm:presLayoutVars>
      </dgm:prSet>
      <dgm:spPr/>
    </dgm:pt>
    <dgm:pt modelId="{D3B2E0A9-9A94-44E6-A620-B350B2066CCB}" type="pres">
      <dgm:prSet presAssocID="{8E1AAF8C-5148-4168-A260-33C65C80960F}" presName="sibTrans" presStyleLbl="sibTrans1D1" presStyleIdx="2" presStyleCnt="5"/>
      <dgm:spPr/>
    </dgm:pt>
    <dgm:pt modelId="{A62C3DFE-DF5A-445B-9B8B-E49912CE59B3}" type="pres">
      <dgm:prSet presAssocID="{8E1AAF8C-5148-4168-A260-33C65C80960F}" presName="connectorText" presStyleLbl="sibTrans1D1" presStyleIdx="2" presStyleCnt="5"/>
      <dgm:spPr/>
    </dgm:pt>
    <dgm:pt modelId="{580C21FA-2B67-4BA0-86EC-B3F3218E8F91}" type="pres">
      <dgm:prSet presAssocID="{B5E2D86C-BD46-4855-9BB4-15834396269A}" presName="node" presStyleLbl="node1" presStyleIdx="3" presStyleCnt="6">
        <dgm:presLayoutVars>
          <dgm:bulletEnabled val="1"/>
        </dgm:presLayoutVars>
      </dgm:prSet>
      <dgm:spPr/>
    </dgm:pt>
    <dgm:pt modelId="{A3EB77F9-6CA8-44EA-A463-52AC025AA234}" type="pres">
      <dgm:prSet presAssocID="{D9854323-6C8F-412F-9F45-68DEE221ACCE}" presName="sibTrans" presStyleLbl="sibTrans1D1" presStyleIdx="3" presStyleCnt="5"/>
      <dgm:spPr/>
    </dgm:pt>
    <dgm:pt modelId="{F5575532-4320-4464-BC67-7D02A09BEDDF}" type="pres">
      <dgm:prSet presAssocID="{D9854323-6C8F-412F-9F45-68DEE221ACCE}" presName="connectorText" presStyleLbl="sibTrans1D1" presStyleIdx="3" presStyleCnt="5"/>
      <dgm:spPr/>
    </dgm:pt>
    <dgm:pt modelId="{6B9FADDB-DCA9-46C9-BBA3-D97E8B7660C8}" type="pres">
      <dgm:prSet presAssocID="{E6BD058F-F037-4C27-84EA-FA6487B911B9}" presName="node" presStyleLbl="node1" presStyleIdx="4" presStyleCnt="6">
        <dgm:presLayoutVars>
          <dgm:bulletEnabled val="1"/>
        </dgm:presLayoutVars>
      </dgm:prSet>
      <dgm:spPr/>
    </dgm:pt>
    <dgm:pt modelId="{E1E608BD-98D9-41A6-B7B8-8AF8C30C11EE}" type="pres">
      <dgm:prSet presAssocID="{9A1DC71E-91C9-452B-9F56-FCF920D9804D}" presName="sibTrans" presStyleLbl="sibTrans1D1" presStyleIdx="4" presStyleCnt="5"/>
      <dgm:spPr/>
    </dgm:pt>
    <dgm:pt modelId="{1A07EB51-8BAB-419D-B171-FDBEC91BE0D7}" type="pres">
      <dgm:prSet presAssocID="{9A1DC71E-91C9-452B-9F56-FCF920D9804D}" presName="connectorText" presStyleLbl="sibTrans1D1" presStyleIdx="4" presStyleCnt="5"/>
      <dgm:spPr/>
    </dgm:pt>
    <dgm:pt modelId="{5E5B8A51-4C41-4033-94B8-DADC3B51AF31}" type="pres">
      <dgm:prSet presAssocID="{62B8D0CF-E180-45D9-8D86-243C3E624021}" presName="node" presStyleLbl="node1" presStyleIdx="5" presStyleCnt="6">
        <dgm:presLayoutVars>
          <dgm:bulletEnabled val="1"/>
        </dgm:presLayoutVars>
      </dgm:prSet>
      <dgm:spPr/>
    </dgm:pt>
  </dgm:ptLst>
  <dgm:cxnLst>
    <dgm:cxn modelId="{2172E711-55DC-400D-8020-71147B02F3D0}" type="presOf" srcId="{22971B33-5848-4A00-8A01-A7278810DF09}" destId="{C44F6AF7-043F-4CCC-97FD-F7AB1AC76ABB}" srcOrd="0" destOrd="0" presId="urn:microsoft.com/office/officeart/2016/7/layout/RepeatingBendingProcessNew"/>
    <dgm:cxn modelId="{447F2A14-9FC1-4DE0-8DD4-93ADB2987C75}" srcId="{AA0DEAC5-B8B5-4631-8901-4CA9543E4357}" destId="{121AA64F-478A-4322-828E-19BA136318E8}" srcOrd="2" destOrd="0" parTransId="{6B634A1E-2843-4D8E-AB2B-4BBD436D7E83}" sibTransId="{8E1AAF8C-5148-4168-A260-33C65C80960F}"/>
    <dgm:cxn modelId="{59379C33-BA03-45F1-A923-424B91DB846F}" type="presOf" srcId="{41125408-2E6C-4971-99F9-553A2FFC7A0A}" destId="{5DABEAFE-BB3F-441A-B5FD-EAAD1FE412DC}" srcOrd="1" destOrd="0" presId="urn:microsoft.com/office/officeart/2016/7/layout/RepeatingBendingProcessNew"/>
    <dgm:cxn modelId="{3E881140-5663-46CE-B1D7-7770667EE0CC}" type="presOf" srcId="{41125408-2E6C-4971-99F9-553A2FFC7A0A}" destId="{1E70BD34-8706-4376-B023-FA7DA7044069}" srcOrd="0" destOrd="0" presId="urn:microsoft.com/office/officeart/2016/7/layout/RepeatingBendingProcessNew"/>
    <dgm:cxn modelId="{FDDC2A42-854C-43DA-AC34-2C2CC5E87F74}" type="presOf" srcId="{AA0DEAC5-B8B5-4631-8901-4CA9543E4357}" destId="{29C71847-20AF-4770-9EC2-4C11FCC05ABE}" srcOrd="0" destOrd="0" presId="urn:microsoft.com/office/officeart/2016/7/layout/RepeatingBendingProcessNew"/>
    <dgm:cxn modelId="{06926152-FE59-4335-8B29-01C811EFEACB}" type="presOf" srcId="{D9854323-6C8F-412F-9F45-68DEE221ACCE}" destId="{F5575532-4320-4464-BC67-7D02A09BEDDF}" srcOrd="1" destOrd="0" presId="urn:microsoft.com/office/officeart/2016/7/layout/RepeatingBendingProcessNew"/>
    <dgm:cxn modelId="{87AD6757-912F-4E5C-B6BD-5C9C747C5044}" srcId="{AA0DEAC5-B8B5-4631-8901-4CA9543E4357}" destId="{F0FD40D3-D581-4E26-ACD7-35759AB40EAE}" srcOrd="0" destOrd="0" parTransId="{0C800989-0579-482E-A214-1C4E8D3D86CB}" sibTransId="{41125408-2E6C-4971-99F9-553A2FFC7A0A}"/>
    <dgm:cxn modelId="{CF92A07C-DE4B-4AC6-9DA3-A4CF82C17020}" type="presOf" srcId="{8E1AAF8C-5148-4168-A260-33C65C80960F}" destId="{A62C3DFE-DF5A-445B-9B8B-E49912CE59B3}" srcOrd="1" destOrd="0" presId="urn:microsoft.com/office/officeart/2016/7/layout/RepeatingBendingProcessNew"/>
    <dgm:cxn modelId="{E5B85B81-0928-4A45-A611-3B448B69CA67}" type="presOf" srcId="{E6BD058F-F037-4C27-84EA-FA6487B911B9}" destId="{6B9FADDB-DCA9-46C9-BBA3-D97E8B7660C8}" srcOrd="0" destOrd="0" presId="urn:microsoft.com/office/officeart/2016/7/layout/RepeatingBendingProcessNew"/>
    <dgm:cxn modelId="{1341DF85-466D-40C8-978A-CDAFEB6B603D}" srcId="{AA0DEAC5-B8B5-4631-8901-4CA9543E4357}" destId="{B5E2D86C-BD46-4855-9BB4-15834396269A}" srcOrd="3" destOrd="0" parTransId="{39792C02-6A70-475E-880C-FF3169EE30D3}" sibTransId="{D9854323-6C8F-412F-9F45-68DEE221ACCE}"/>
    <dgm:cxn modelId="{EA31778D-8475-4696-9A3C-5177EDB9F7F5}" type="presOf" srcId="{121AA64F-478A-4322-828E-19BA136318E8}" destId="{AD67AD2D-4B0C-490D-BE70-EB51C89603DE}" srcOrd="0" destOrd="0" presId="urn:microsoft.com/office/officeart/2016/7/layout/RepeatingBendingProcessNew"/>
    <dgm:cxn modelId="{E359E894-4DAD-4C66-A964-36F3AA35D605}" type="presOf" srcId="{8E1AAF8C-5148-4168-A260-33C65C80960F}" destId="{D3B2E0A9-9A94-44E6-A620-B350B2066CCB}" srcOrd="0" destOrd="0" presId="urn:microsoft.com/office/officeart/2016/7/layout/RepeatingBendingProcessNew"/>
    <dgm:cxn modelId="{FF2EE797-19E9-4165-9229-A6AC4DDC09F8}" type="presOf" srcId="{9A1DC71E-91C9-452B-9F56-FCF920D9804D}" destId="{E1E608BD-98D9-41A6-B7B8-8AF8C30C11EE}" srcOrd="0" destOrd="0" presId="urn:microsoft.com/office/officeart/2016/7/layout/RepeatingBendingProcessNew"/>
    <dgm:cxn modelId="{5D2508B0-2E90-4C4C-84C4-E6F08092A00F}" srcId="{AA0DEAC5-B8B5-4631-8901-4CA9543E4357}" destId="{E6BD058F-F037-4C27-84EA-FA6487B911B9}" srcOrd="4" destOrd="0" parTransId="{246254E6-C4A5-479F-80DF-ED0FBD26D96F}" sibTransId="{9A1DC71E-91C9-452B-9F56-FCF920D9804D}"/>
    <dgm:cxn modelId="{165940CE-0173-4AF2-9190-17B4AC81244C}" type="presOf" srcId="{81CE9367-F510-43EC-BEA0-74EE8B8534AA}" destId="{CBD7313E-3FF7-4667-8CA7-561F1DF77115}" srcOrd="1" destOrd="0" presId="urn:microsoft.com/office/officeart/2016/7/layout/RepeatingBendingProcessNew"/>
    <dgm:cxn modelId="{FF3190D4-4DBA-4756-878E-EDCFCEACCB72}" srcId="{AA0DEAC5-B8B5-4631-8901-4CA9543E4357}" destId="{22971B33-5848-4A00-8A01-A7278810DF09}" srcOrd="1" destOrd="0" parTransId="{EC4D0637-AD1D-4030-AFC5-6331B947178A}" sibTransId="{81CE9367-F510-43EC-BEA0-74EE8B8534AA}"/>
    <dgm:cxn modelId="{48C0FBDC-FF8E-4198-8986-634C6D1C76CA}" type="presOf" srcId="{9A1DC71E-91C9-452B-9F56-FCF920D9804D}" destId="{1A07EB51-8BAB-419D-B171-FDBEC91BE0D7}" srcOrd="1" destOrd="0" presId="urn:microsoft.com/office/officeart/2016/7/layout/RepeatingBendingProcessNew"/>
    <dgm:cxn modelId="{A72C03E1-40A3-4943-94D3-75EC3932B888}" type="presOf" srcId="{D9854323-6C8F-412F-9F45-68DEE221ACCE}" destId="{A3EB77F9-6CA8-44EA-A463-52AC025AA234}" srcOrd="0" destOrd="0" presId="urn:microsoft.com/office/officeart/2016/7/layout/RepeatingBendingProcessNew"/>
    <dgm:cxn modelId="{0BB8BAE1-3E9E-4752-AC1A-30E4C1077CC7}" type="presOf" srcId="{F0FD40D3-D581-4E26-ACD7-35759AB40EAE}" destId="{8A5FAC58-6FE0-40C3-A3AB-95BACADADC73}" srcOrd="0" destOrd="0" presId="urn:microsoft.com/office/officeart/2016/7/layout/RepeatingBendingProcessNew"/>
    <dgm:cxn modelId="{B39A1DE2-BB18-43F2-93D6-5124A30230FA}" type="presOf" srcId="{81CE9367-F510-43EC-BEA0-74EE8B8534AA}" destId="{FCEFB249-C81A-4C0F-A46F-5ACAC6108875}" srcOrd="0" destOrd="0" presId="urn:microsoft.com/office/officeart/2016/7/layout/RepeatingBendingProcessNew"/>
    <dgm:cxn modelId="{645B86E7-E0E9-4E08-ACC6-DFF010D757C8}" type="presOf" srcId="{62B8D0CF-E180-45D9-8D86-243C3E624021}" destId="{5E5B8A51-4C41-4033-94B8-DADC3B51AF31}" srcOrd="0" destOrd="0" presId="urn:microsoft.com/office/officeart/2016/7/layout/RepeatingBendingProcessNew"/>
    <dgm:cxn modelId="{1C3646F3-FC05-4E5C-9531-809F81857A4B}" srcId="{AA0DEAC5-B8B5-4631-8901-4CA9543E4357}" destId="{62B8D0CF-E180-45D9-8D86-243C3E624021}" srcOrd="5" destOrd="0" parTransId="{3A22A349-96B4-4FB0-AF3B-5727671BE538}" sibTransId="{764A47FC-D54B-4D12-B76A-30B46A676D45}"/>
    <dgm:cxn modelId="{6F0F76F3-BD59-4A28-9947-32BCD3620BE1}" type="presOf" srcId="{B5E2D86C-BD46-4855-9BB4-15834396269A}" destId="{580C21FA-2B67-4BA0-86EC-B3F3218E8F91}" srcOrd="0" destOrd="0" presId="urn:microsoft.com/office/officeart/2016/7/layout/RepeatingBendingProcessNew"/>
    <dgm:cxn modelId="{26BFAB89-5131-47B0-B069-FDC778BDA287}" type="presParOf" srcId="{29C71847-20AF-4770-9EC2-4C11FCC05ABE}" destId="{8A5FAC58-6FE0-40C3-A3AB-95BACADADC73}" srcOrd="0" destOrd="0" presId="urn:microsoft.com/office/officeart/2016/7/layout/RepeatingBendingProcessNew"/>
    <dgm:cxn modelId="{81927003-B04A-4FE9-9B24-5A6E62DAB19A}" type="presParOf" srcId="{29C71847-20AF-4770-9EC2-4C11FCC05ABE}" destId="{1E70BD34-8706-4376-B023-FA7DA7044069}" srcOrd="1" destOrd="0" presId="urn:microsoft.com/office/officeart/2016/7/layout/RepeatingBendingProcessNew"/>
    <dgm:cxn modelId="{9842AE0B-CB14-4AD6-8093-F3E7B594886C}" type="presParOf" srcId="{1E70BD34-8706-4376-B023-FA7DA7044069}" destId="{5DABEAFE-BB3F-441A-B5FD-EAAD1FE412DC}" srcOrd="0" destOrd="0" presId="urn:microsoft.com/office/officeart/2016/7/layout/RepeatingBendingProcessNew"/>
    <dgm:cxn modelId="{0FDEB1ED-6472-41EC-A945-3B83E8CFFBCA}" type="presParOf" srcId="{29C71847-20AF-4770-9EC2-4C11FCC05ABE}" destId="{C44F6AF7-043F-4CCC-97FD-F7AB1AC76ABB}" srcOrd="2" destOrd="0" presId="urn:microsoft.com/office/officeart/2016/7/layout/RepeatingBendingProcessNew"/>
    <dgm:cxn modelId="{CB18FF3C-77E0-453E-81D9-E28B137C9D79}" type="presParOf" srcId="{29C71847-20AF-4770-9EC2-4C11FCC05ABE}" destId="{FCEFB249-C81A-4C0F-A46F-5ACAC6108875}" srcOrd="3" destOrd="0" presId="urn:microsoft.com/office/officeart/2016/7/layout/RepeatingBendingProcessNew"/>
    <dgm:cxn modelId="{1FB416E8-7BB1-4ED2-9109-4463F7A6E5E1}" type="presParOf" srcId="{FCEFB249-C81A-4C0F-A46F-5ACAC6108875}" destId="{CBD7313E-3FF7-4667-8CA7-561F1DF77115}" srcOrd="0" destOrd="0" presId="urn:microsoft.com/office/officeart/2016/7/layout/RepeatingBendingProcessNew"/>
    <dgm:cxn modelId="{CC6B67AD-4D5E-48C6-B7A5-C6053AE57C55}" type="presParOf" srcId="{29C71847-20AF-4770-9EC2-4C11FCC05ABE}" destId="{AD67AD2D-4B0C-490D-BE70-EB51C89603DE}" srcOrd="4" destOrd="0" presId="urn:microsoft.com/office/officeart/2016/7/layout/RepeatingBendingProcessNew"/>
    <dgm:cxn modelId="{1C4E936E-276D-4ED2-859C-D03C57D187F7}" type="presParOf" srcId="{29C71847-20AF-4770-9EC2-4C11FCC05ABE}" destId="{D3B2E0A9-9A94-44E6-A620-B350B2066CCB}" srcOrd="5" destOrd="0" presId="urn:microsoft.com/office/officeart/2016/7/layout/RepeatingBendingProcessNew"/>
    <dgm:cxn modelId="{D3A52053-C689-485A-97B7-C11541C6E2E5}" type="presParOf" srcId="{D3B2E0A9-9A94-44E6-A620-B350B2066CCB}" destId="{A62C3DFE-DF5A-445B-9B8B-E49912CE59B3}" srcOrd="0" destOrd="0" presId="urn:microsoft.com/office/officeart/2016/7/layout/RepeatingBendingProcessNew"/>
    <dgm:cxn modelId="{7CA47F7F-6536-4800-BE08-DDD592D187DD}" type="presParOf" srcId="{29C71847-20AF-4770-9EC2-4C11FCC05ABE}" destId="{580C21FA-2B67-4BA0-86EC-B3F3218E8F91}" srcOrd="6" destOrd="0" presId="urn:microsoft.com/office/officeart/2016/7/layout/RepeatingBendingProcessNew"/>
    <dgm:cxn modelId="{4B7BF3ED-B4D1-41C0-A1EC-AD5A0DA0FBD3}" type="presParOf" srcId="{29C71847-20AF-4770-9EC2-4C11FCC05ABE}" destId="{A3EB77F9-6CA8-44EA-A463-52AC025AA234}" srcOrd="7" destOrd="0" presId="urn:microsoft.com/office/officeart/2016/7/layout/RepeatingBendingProcessNew"/>
    <dgm:cxn modelId="{C9FB24C1-FD17-4584-92F0-5AFCFF82F6C1}" type="presParOf" srcId="{A3EB77F9-6CA8-44EA-A463-52AC025AA234}" destId="{F5575532-4320-4464-BC67-7D02A09BEDDF}" srcOrd="0" destOrd="0" presId="urn:microsoft.com/office/officeart/2016/7/layout/RepeatingBendingProcessNew"/>
    <dgm:cxn modelId="{FC2C8B48-50A9-489E-A599-A3D30EC90A1A}" type="presParOf" srcId="{29C71847-20AF-4770-9EC2-4C11FCC05ABE}" destId="{6B9FADDB-DCA9-46C9-BBA3-D97E8B7660C8}" srcOrd="8" destOrd="0" presId="urn:microsoft.com/office/officeart/2016/7/layout/RepeatingBendingProcessNew"/>
    <dgm:cxn modelId="{A4308285-3F73-448E-ABAB-B3682A8008A4}" type="presParOf" srcId="{29C71847-20AF-4770-9EC2-4C11FCC05ABE}" destId="{E1E608BD-98D9-41A6-B7B8-8AF8C30C11EE}" srcOrd="9" destOrd="0" presId="urn:microsoft.com/office/officeart/2016/7/layout/RepeatingBendingProcessNew"/>
    <dgm:cxn modelId="{48DEC327-7534-4C26-ABD2-9ABBC6E684D9}" type="presParOf" srcId="{E1E608BD-98D9-41A6-B7B8-8AF8C30C11EE}" destId="{1A07EB51-8BAB-419D-B171-FDBEC91BE0D7}" srcOrd="0" destOrd="0" presId="urn:microsoft.com/office/officeart/2016/7/layout/RepeatingBendingProcessNew"/>
    <dgm:cxn modelId="{55C4542F-F625-4313-8800-BEF2840F87F6}" type="presParOf" srcId="{29C71847-20AF-4770-9EC2-4C11FCC05ABE}" destId="{5E5B8A51-4C41-4033-94B8-DADC3B51AF31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9163684-52B7-4BF6-89CC-20D2BDFB110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AE7661F-7386-4F0B-83D4-2BAAD32A0997}">
      <dgm:prSet/>
      <dgm:spPr/>
      <dgm:t>
        <a:bodyPr/>
        <a:lstStyle/>
        <a:p>
          <a:r>
            <a:rPr lang="en-GB"/>
            <a:t>Direct Communication</a:t>
          </a:r>
          <a:endParaRPr lang="en-US"/>
        </a:p>
      </dgm:t>
    </dgm:pt>
    <dgm:pt modelId="{15B1A7E2-7952-4E79-BA34-403B038F9F4D}" type="parTrans" cxnId="{8E1D6705-0463-44F8-9C24-7D8851986549}">
      <dgm:prSet/>
      <dgm:spPr/>
      <dgm:t>
        <a:bodyPr/>
        <a:lstStyle/>
        <a:p>
          <a:endParaRPr lang="en-US"/>
        </a:p>
      </dgm:t>
    </dgm:pt>
    <dgm:pt modelId="{27D0155E-1321-4D3F-8004-86FCE7919B82}" type="sibTrans" cxnId="{8E1D6705-0463-44F8-9C24-7D8851986549}">
      <dgm:prSet/>
      <dgm:spPr/>
      <dgm:t>
        <a:bodyPr/>
        <a:lstStyle/>
        <a:p>
          <a:endParaRPr lang="en-US"/>
        </a:p>
      </dgm:t>
    </dgm:pt>
    <dgm:pt modelId="{BA2AAE77-8D6E-4806-AD90-00A4C745A38B}">
      <dgm:prSet/>
      <dgm:spPr/>
      <dgm:t>
        <a:bodyPr/>
        <a:lstStyle/>
        <a:p>
          <a:r>
            <a:rPr lang="en-GB"/>
            <a:t>Fast decision making</a:t>
          </a:r>
          <a:endParaRPr lang="en-US"/>
        </a:p>
      </dgm:t>
    </dgm:pt>
    <dgm:pt modelId="{A73EDB3B-25AE-4272-BF50-E9B75358D6F2}" type="parTrans" cxnId="{19602170-1619-4CFA-A074-55ADC268A876}">
      <dgm:prSet/>
      <dgm:spPr/>
      <dgm:t>
        <a:bodyPr/>
        <a:lstStyle/>
        <a:p>
          <a:endParaRPr lang="en-US"/>
        </a:p>
      </dgm:t>
    </dgm:pt>
    <dgm:pt modelId="{34C14898-CA34-4267-BAF5-AC29EB59A1EC}" type="sibTrans" cxnId="{19602170-1619-4CFA-A074-55ADC268A876}">
      <dgm:prSet/>
      <dgm:spPr/>
      <dgm:t>
        <a:bodyPr/>
        <a:lstStyle/>
        <a:p>
          <a:endParaRPr lang="en-US"/>
        </a:p>
      </dgm:t>
    </dgm:pt>
    <dgm:pt modelId="{67AE1299-4794-41F1-B403-F2BD306FAFA1}">
      <dgm:prSet/>
      <dgm:spPr/>
      <dgm:t>
        <a:bodyPr/>
        <a:lstStyle/>
        <a:p>
          <a:r>
            <a:rPr lang="en-GB"/>
            <a:t>Importance of relationship</a:t>
          </a:r>
          <a:endParaRPr lang="en-US"/>
        </a:p>
      </dgm:t>
    </dgm:pt>
    <dgm:pt modelId="{2272F59A-0385-4279-98BF-DFA2E14B1703}" type="parTrans" cxnId="{247B0BEB-EEFA-4E23-8392-3B6C91D2ECCD}">
      <dgm:prSet/>
      <dgm:spPr/>
      <dgm:t>
        <a:bodyPr/>
        <a:lstStyle/>
        <a:p>
          <a:endParaRPr lang="en-US"/>
        </a:p>
      </dgm:t>
    </dgm:pt>
    <dgm:pt modelId="{36A2CE3F-414F-4A07-80A0-DA020143409D}" type="sibTrans" cxnId="{247B0BEB-EEFA-4E23-8392-3B6C91D2ECCD}">
      <dgm:prSet/>
      <dgm:spPr/>
      <dgm:t>
        <a:bodyPr/>
        <a:lstStyle/>
        <a:p>
          <a:endParaRPr lang="en-US"/>
        </a:p>
      </dgm:t>
    </dgm:pt>
    <dgm:pt modelId="{A1FD23BE-7F85-4D31-96C4-6D69F05BF855}">
      <dgm:prSet/>
      <dgm:spPr/>
      <dgm:t>
        <a:bodyPr/>
        <a:lstStyle/>
        <a:p>
          <a:r>
            <a:rPr lang="en-GB"/>
            <a:t>Short term time focus</a:t>
          </a:r>
          <a:endParaRPr lang="en-US"/>
        </a:p>
      </dgm:t>
    </dgm:pt>
    <dgm:pt modelId="{7F7CFCFA-28A4-4731-A133-942BA7746EC5}" type="parTrans" cxnId="{F2C4179C-1F57-4EC3-9C99-A9B197326174}">
      <dgm:prSet/>
      <dgm:spPr/>
      <dgm:t>
        <a:bodyPr/>
        <a:lstStyle/>
        <a:p>
          <a:endParaRPr lang="en-US"/>
        </a:p>
      </dgm:t>
    </dgm:pt>
    <dgm:pt modelId="{40288E1B-0004-4344-A4CB-32AC6FECB8EC}" type="sibTrans" cxnId="{F2C4179C-1F57-4EC3-9C99-A9B197326174}">
      <dgm:prSet/>
      <dgm:spPr/>
      <dgm:t>
        <a:bodyPr/>
        <a:lstStyle/>
        <a:p>
          <a:endParaRPr lang="en-US"/>
        </a:p>
      </dgm:t>
    </dgm:pt>
    <dgm:pt modelId="{5E115CA7-E9D8-4222-8AAC-0027C321AC2E}" type="pres">
      <dgm:prSet presAssocID="{B9163684-52B7-4BF6-89CC-20D2BDFB1100}" presName="linear" presStyleCnt="0">
        <dgm:presLayoutVars>
          <dgm:animLvl val="lvl"/>
          <dgm:resizeHandles val="exact"/>
        </dgm:presLayoutVars>
      </dgm:prSet>
      <dgm:spPr/>
    </dgm:pt>
    <dgm:pt modelId="{87B2073B-5561-4857-BDC9-B8E193AD6FC9}" type="pres">
      <dgm:prSet presAssocID="{9AE7661F-7386-4F0B-83D4-2BAAD32A099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355167B-E445-4A75-B0BC-723FC615FFFC}" type="pres">
      <dgm:prSet presAssocID="{27D0155E-1321-4D3F-8004-86FCE7919B82}" presName="spacer" presStyleCnt="0"/>
      <dgm:spPr/>
    </dgm:pt>
    <dgm:pt modelId="{A4CE7744-1C41-412D-BE98-2B75A51527A5}" type="pres">
      <dgm:prSet presAssocID="{BA2AAE77-8D6E-4806-AD90-00A4C745A38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6FA94DA-916A-469E-903E-4835E42800A9}" type="pres">
      <dgm:prSet presAssocID="{34C14898-CA34-4267-BAF5-AC29EB59A1EC}" presName="spacer" presStyleCnt="0"/>
      <dgm:spPr/>
    </dgm:pt>
    <dgm:pt modelId="{BD225976-CA1A-47D3-A0FD-EAFC311E8DB1}" type="pres">
      <dgm:prSet presAssocID="{67AE1299-4794-41F1-B403-F2BD306FAFA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A2A14FB-4A14-41B3-B06F-99AEF8BA6D62}" type="pres">
      <dgm:prSet presAssocID="{36A2CE3F-414F-4A07-80A0-DA020143409D}" presName="spacer" presStyleCnt="0"/>
      <dgm:spPr/>
    </dgm:pt>
    <dgm:pt modelId="{96166F03-6521-45F2-90D9-6A49B5F4E2DA}" type="pres">
      <dgm:prSet presAssocID="{A1FD23BE-7F85-4D31-96C4-6D69F05BF85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291C601-FE07-4ABD-B344-D2FE9E063074}" type="presOf" srcId="{BA2AAE77-8D6E-4806-AD90-00A4C745A38B}" destId="{A4CE7744-1C41-412D-BE98-2B75A51527A5}" srcOrd="0" destOrd="0" presId="urn:microsoft.com/office/officeart/2005/8/layout/vList2"/>
    <dgm:cxn modelId="{8E1D6705-0463-44F8-9C24-7D8851986549}" srcId="{B9163684-52B7-4BF6-89CC-20D2BDFB1100}" destId="{9AE7661F-7386-4F0B-83D4-2BAAD32A0997}" srcOrd="0" destOrd="0" parTransId="{15B1A7E2-7952-4E79-BA34-403B038F9F4D}" sibTransId="{27D0155E-1321-4D3F-8004-86FCE7919B82}"/>
    <dgm:cxn modelId="{EB2A4D13-9DD9-466A-BB59-510C2DF4D8EB}" type="presOf" srcId="{67AE1299-4794-41F1-B403-F2BD306FAFA1}" destId="{BD225976-CA1A-47D3-A0FD-EAFC311E8DB1}" srcOrd="0" destOrd="0" presId="urn:microsoft.com/office/officeart/2005/8/layout/vList2"/>
    <dgm:cxn modelId="{E5A54C15-5C3A-4663-8630-B594260E9254}" type="presOf" srcId="{B9163684-52B7-4BF6-89CC-20D2BDFB1100}" destId="{5E115CA7-E9D8-4222-8AAC-0027C321AC2E}" srcOrd="0" destOrd="0" presId="urn:microsoft.com/office/officeart/2005/8/layout/vList2"/>
    <dgm:cxn modelId="{19602170-1619-4CFA-A074-55ADC268A876}" srcId="{B9163684-52B7-4BF6-89CC-20D2BDFB1100}" destId="{BA2AAE77-8D6E-4806-AD90-00A4C745A38B}" srcOrd="1" destOrd="0" parTransId="{A73EDB3B-25AE-4272-BF50-E9B75358D6F2}" sibTransId="{34C14898-CA34-4267-BAF5-AC29EB59A1EC}"/>
    <dgm:cxn modelId="{4C217C52-1BE3-4BE3-8AB4-268843A3F7AF}" type="presOf" srcId="{A1FD23BE-7F85-4D31-96C4-6D69F05BF855}" destId="{96166F03-6521-45F2-90D9-6A49B5F4E2DA}" srcOrd="0" destOrd="0" presId="urn:microsoft.com/office/officeart/2005/8/layout/vList2"/>
    <dgm:cxn modelId="{F2C4179C-1F57-4EC3-9C99-A9B197326174}" srcId="{B9163684-52B7-4BF6-89CC-20D2BDFB1100}" destId="{A1FD23BE-7F85-4D31-96C4-6D69F05BF855}" srcOrd="3" destOrd="0" parTransId="{7F7CFCFA-28A4-4731-A133-942BA7746EC5}" sibTransId="{40288E1B-0004-4344-A4CB-32AC6FECB8EC}"/>
    <dgm:cxn modelId="{8EBF4ADA-EED2-4659-BBDA-F31063C3BFB2}" type="presOf" srcId="{9AE7661F-7386-4F0B-83D4-2BAAD32A0997}" destId="{87B2073B-5561-4857-BDC9-B8E193AD6FC9}" srcOrd="0" destOrd="0" presId="urn:microsoft.com/office/officeart/2005/8/layout/vList2"/>
    <dgm:cxn modelId="{247B0BEB-EEFA-4E23-8392-3B6C91D2ECCD}" srcId="{B9163684-52B7-4BF6-89CC-20D2BDFB1100}" destId="{67AE1299-4794-41F1-B403-F2BD306FAFA1}" srcOrd="2" destOrd="0" parTransId="{2272F59A-0385-4279-98BF-DFA2E14B1703}" sibTransId="{36A2CE3F-414F-4A07-80A0-DA020143409D}"/>
    <dgm:cxn modelId="{D28E8FBE-082A-4937-ACE7-3E072EADF857}" type="presParOf" srcId="{5E115CA7-E9D8-4222-8AAC-0027C321AC2E}" destId="{87B2073B-5561-4857-BDC9-B8E193AD6FC9}" srcOrd="0" destOrd="0" presId="urn:microsoft.com/office/officeart/2005/8/layout/vList2"/>
    <dgm:cxn modelId="{C4FFF67A-08E1-4526-9542-BA5AD79A4F46}" type="presParOf" srcId="{5E115CA7-E9D8-4222-8AAC-0027C321AC2E}" destId="{2355167B-E445-4A75-B0BC-723FC615FFFC}" srcOrd="1" destOrd="0" presId="urn:microsoft.com/office/officeart/2005/8/layout/vList2"/>
    <dgm:cxn modelId="{8EFABD24-DAC7-42D9-BCD5-C5CB8238B0F6}" type="presParOf" srcId="{5E115CA7-E9D8-4222-8AAC-0027C321AC2E}" destId="{A4CE7744-1C41-412D-BE98-2B75A51527A5}" srcOrd="2" destOrd="0" presId="urn:microsoft.com/office/officeart/2005/8/layout/vList2"/>
    <dgm:cxn modelId="{7FB6E246-E723-4DDA-AAE5-25E122811362}" type="presParOf" srcId="{5E115CA7-E9D8-4222-8AAC-0027C321AC2E}" destId="{B6FA94DA-916A-469E-903E-4835E42800A9}" srcOrd="3" destOrd="0" presId="urn:microsoft.com/office/officeart/2005/8/layout/vList2"/>
    <dgm:cxn modelId="{DB832FEB-2611-4A47-BB4A-75D22772FB0F}" type="presParOf" srcId="{5E115CA7-E9D8-4222-8AAC-0027C321AC2E}" destId="{BD225976-CA1A-47D3-A0FD-EAFC311E8DB1}" srcOrd="4" destOrd="0" presId="urn:microsoft.com/office/officeart/2005/8/layout/vList2"/>
    <dgm:cxn modelId="{0A601F34-F094-42D2-B4CC-0B3EFA7C63AC}" type="presParOf" srcId="{5E115CA7-E9D8-4222-8AAC-0027C321AC2E}" destId="{8A2A14FB-4A14-41B3-B06F-99AEF8BA6D62}" srcOrd="5" destOrd="0" presId="urn:microsoft.com/office/officeart/2005/8/layout/vList2"/>
    <dgm:cxn modelId="{CE744997-8C3D-48BA-A826-9EF06E56EEA0}" type="presParOf" srcId="{5E115CA7-E9D8-4222-8AAC-0027C321AC2E}" destId="{96166F03-6521-45F2-90D9-6A49B5F4E2D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EAC768-555A-4356-AE4B-AB4476DC4059}">
      <dsp:nvSpPr>
        <dsp:cNvPr id="0" name=""/>
        <dsp:cNvSpPr/>
      </dsp:nvSpPr>
      <dsp:spPr>
        <a:xfrm>
          <a:off x="0" y="0"/>
          <a:ext cx="7210696" cy="6470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Cross-Cultural Negotiations: </a:t>
          </a:r>
          <a:r>
            <a:rPr lang="en-GB" sz="1700" b="1" kern="1200" dirty="0"/>
            <a:t>Jaguar Land Rover &amp; China Partnership</a:t>
          </a:r>
          <a:endParaRPr lang="en-US" sz="1700" kern="1200" dirty="0"/>
        </a:p>
      </dsp:txBody>
      <dsp:txXfrm>
        <a:off x="18952" y="18952"/>
        <a:ext cx="6457789" cy="609157"/>
      </dsp:txXfrm>
    </dsp:sp>
    <dsp:sp modelId="{6523B474-B050-4ACA-A5CC-7113D04D79E0}">
      <dsp:nvSpPr>
        <dsp:cNvPr id="0" name=""/>
        <dsp:cNvSpPr/>
      </dsp:nvSpPr>
      <dsp:spPr>
        <a:xfrm>
          <a:off x="603895" y="764709"/>
          <a:ext cx="7210696" cy="6470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International Business Communications </a:t>
          </a:r>
          <a:r>
            <a:rPr lang="en-US" sz="1700" b="1" i="0" kern="1200" dirty="0"/>
            <a:t> –LCBB6023</a:t>
          </a:r>
          <a:endParaRPr lang="en-US" sz="1700" kern="1200" dirty="0"/>
        </a:p>
      </dsp:txBody>
      <dsp:txXfrm>
        <a:off x="622847" y="783661"/>
        <a:ext cx="6148306" cy="609157"/>
      </dsp:txXfrm>
    </dsp:sp>
    <dsp:sp modelId="{A3D1BFDD-DC7E-429E-8A25-54743CBB5733}">
      <dsp:nvSpPr>
        <dsp:cNvPr id="0" name=""/>
        <dsp:cNvSpPr/>
      </dsp:nvSpPr>
      <dsp:spPr>
        <a:xfrm>
          <a:off x="1198778" y="1529418"/>
          <a:ext cx="7210696" cy="6470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/>
            <a:t>Component 1: Practical Individual presentation </a:t>
          </a:r>
          <a:r>
            <a:rPr lang="en-GB" sz="1700" b="1" kern="1200"/>
            <a:t>February</a:t>
          </a:r>
          <a:r>
            <a:rPr lang="en-GB" sz="1700" b="1" i="0" kern="1200"/>
            <a:t> 2026</a:t>
          </a:r>
          <a:r>
            <a:rPr lang="en-US" sz="1700" b="0" i="0" kern="1200"/>
            <a:t>​</a:t>
          </a:r>
          <a:endParaRPr lang="en-US" sz="1700" kern="1200"/>
        </a:p>
      </dsp:txBody>
      <dsp:txXfrm>
        <a:off x="1217730" y="1548370"/>
        <a:ext cx="6157320" cy="609157"/>
      </dsp:txXfrm>
    </dsp:sp>
    <dsp:sp modelId="{02ED75B0-F038-42AC-9D1F-A80722D54D57}">
      <dsp:nvSpPr>
        <dsp:cNvPr id="0" name=""/>
        <dsp:cNvSpPr/>
      </dsp:nvSpPr>
      <dsp:spPr>
        <a:xfrm>
          <a:off x="1802674" y="2294128"/>
          <a:ext cx="7210696" cy="6470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/>
            <a:t>Sorin Daniel Dascalu – 2237755</a:t>
          </a:r>
          <a:r>
            <a:rPr lang="en-US" sz="1700" b="0" i="0" kern="1200"/>
            <a:t>​</a:t>
          </a:r>
          <a:endParaRPr lang="en-US" sz="1700" kern="1200"/>
        </a:p>
      </dsp:txBody>
      <dsp:txXfrm>
        <a:off x="1821626" y="2313080"/>
        <a:ext cx="6148306" cy="609157"/>
      </dsp:txXfrm>
    </dsp:sp>
    <dsp:sp modelId="{B9C94D57-CE9F-4FAD-8437-4AE7EED1AA96}">
      <dsp:nvSpPr>
        <dsp:cNvPr id="0" name=""/>
        <dsp:cNvSpPr/>
      </dsp:nvSpPr>
      <dsp:spPr>
        <a:xfrm>
          <a:off x="6790106" y="495590"/>
          <a:ext cx="420590" cy="42059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6884739" y="495590"/>
        <a:ext cx="231324" cy="316494"/>
      </dsp:txXfrm>
    </dsp:sp>
    <dsp:sp modelId="{EB3E385D-5864-4A0B-875A-94D66FF75099}">
      <dsp:nvSpPr>
        <dsp:cNvPr id="0" name=""/>
        <dsp:cNvSpPr/>
      </dsp:nvSpPr>
      <dsp:spPr>
        <a:xfrm>
          <a:off x="7394002" y="1260299"/>
          <a:ext cx="420590" cy="42059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488635" y="1260299"/>
        <a:ext cx="231324" cy="316494"/>
      </dsp:txXfrm>
    </dsp:sp>
    <dsp:sp modelId="{0564E0E3-A9BF-4F3A-B487-D23258894F2C}">
      <dsp:nvSpPr>
        <dsp:cNvPr id="0" name=""/>
        <dsp:cNvSpPr/>
      </dsp:nvSpPr>
      <dsp:spPr>
        <a:xfrm>
          <a:off x="7988884" y="2025009"/>
          <a:ext cx="420590" cy="42059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083517" y="2025009"/>
        <a:ext cx="231324" cy="3164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2E900B-E3A2-4F45-9E4A-218815B8B866}">
      <dsp:nvSpPr>
        <dsp:cNvPr id="0" name=""/>
        <dsp:cNvSpPr/>
      </dsp:nvSpPr>
      <dsp:spPr>
        <a:xfrm>
          <a:off x="0" y="181694"/>
          <a:ext cx="6253721" cy="7125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i="0" kern="1200" baseline="0"/>
            <a:t>Culture and negotiation concepts</a:t>
          </a:r>
          <a:endParaRPr lang="en-US" sz="2900" kern="1200"/>
        </a:p>
      </dsp:txBody>
      <dsp:txXfrm>
        <a:off x="34783" y="216477"/>
        <a:ext cx="6184155" cy="642964"/>
      </dsp:txXfrm>
    </dsp:sp>
    <dsp:sp modelId="{F892F733-0DBB-4E0E-B77A-43C37927529B}">
      <dsp:nvSpPr>
        <dsp:cNvPr id="0" name=""/>
        <dsp:cNvSpPr/>
      </dsp:nvSpPr>
      <dsp:spPr>
        <a:xfrm>
          <a:off x="0" y="977744"/>
          <a:ext cx="6253721" cy="712530"/>
        </a:xfrm>
        <a:prstGeom prst="round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i="0" kern="1200" baseline="0"/>
            <a:t>Company introduction</a:t>
          </a:r>
          <a:endParaRPr lang="en-US" sz="2900" kern="1200"/>
        </a:p>
      </dsp:txBody>
      <dsp:txXfrm>
        <a:off x="34783" y="1012527"/>
        <a:ext cx="6184155" cy="642964"/>
      </dsp:txXfrm>
    </dsp:sp>
    <dsp:sp modelId="{4F2B02A0-EB8B-41FD-BBB8-B1776DDA3A23}">
      <dsp:nvSpPr>
        <dsp:cNvPr id="0" name=""/>
        <dsp:cNvSpPr/>
      </dsp:nvSpPr>
      <dsp:spPr>
        <a:xfrm>
          <a:off x="0" y="1773794"/>
          <a:ext cx="6253721" cy="712530"/>
        </a:xfrm>
        <a:prstGeom prst="round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UK-Japan communication challenges</a:t>
          </a:r>
        </a:p>
      </dsp:txBody>
      <dsp:txXfrm>
        <a:off x="34783" y="1808577"/>
        <a:ext cx="6184155" cy="642964"/>
      </dsp:txXfrm>
    </dsp:sp>
    <dsp:sp modelId="{2B7C464C-6043-4842-B36C-21E93F9BB4CF}">
      <dsp:nvSpPr>
        <dsp:cNvPr id="0" name=""/>
        <dsp:cNvSpPr/>
      </dsp:nvSpPr>
      <dsp:spPr>
        <a:xfrm>
          <a:off x="0" y="2569844"/>
          <a:ext cx="6253721" cy="712530"/>
        </a:xfrm>
        <a:prstGeom prst="round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Cultural theories (Hofstede &amp; Hall)</a:t>
          </a:r>
        </a:p>
      </dsp:txBody>
      <dsp:txXfrm>
        <a:off x="34783" y="2604627"/>
        <a:ext cx="6184155" cy="642964"/>
      </dsp:txXfrm>
    </dsp:sp>
    <dsp:sp modelId="{DAC23B62-670A-4918-BE5C-88764530E6A5}">
      <dsp:nvSpPr>
        <dsp:cNvPr id="0" name=""/>
        <dsp:cNvSpPr/>
      </dsp:nvSpPr>
      <dsp:spPr>
        <a:xfrm>
          <a:off x="0" y="3365895"/>
          <a:ext cx="6253721" cy="712530"/>
        </a:xfrm>
        <a:prstGeom prst="round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Strategies for success</a:t>
          </a:r>
        </a:p>
      </dsp:txBody>
      <dsp:txXfrm>
        <a:off x="34783" y="3400678"/>
        <a:ext cx="6184155" cy="642964"/>
      </dsp:txXfrm>
    </dsp:sp>
    <dsp:sp modelId="{65A88EF2-B270-4F8E-B3DA-75B1A6386E2E}">
      <dsp:nvSpPr>
        <dsp:cNvPr id="0" name=""/>
        <dsp:cNvSpPr/>
      </dsp:nvSpPr>
      <dsp:spPr>
        <a:xfrm>
          <a:off x="0" y="4161945"/>
          <a:ext cx="6253721" cy="71253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i="0" kern="1200" baseline="0" dirty="0"/>
            <a:t>Conclusion </a:t>
          </a:r>
          <a:endParaRPr lang="en-US" sz="2900" kern="1200" dirty="0"/>
        </a:p>
      </dsp:txBody>
      <dsp:txXfrm>
        <a:off x="34783" y="4196728"/>
        <a:ext cx="6184155" cy="6429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292D59-4F40-43A0-B51F-40627D4330AA}">
      <dsp:nvSpPr>
        <dsp:cNvPr id="0" name=""/>
        <dsp:cNvSpPr/>
      </dsp:nvSpPr>
      <dsp:spPr>
        <a:xfrm>
          <a:off x="635507" y="0"/>
          <a:ext cx="3547872" cy="3547872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58E3E78-EB4E-409A-BE00-ADA5C068DB46}">
      <dsp:nvSpPr>
        <dsp:cNvPr id="0" name=""/>
        <dsp:cNvSpPr/>
      </dsp:nvSpPr>
      <dsp:spPr>
        <a:xfrm>
          <a:off x="972555" y="337047"/>
          <a:ext cx="1383670" cy="138367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Shared values, beliefs, and behaviors (Hofstede, 2001) </a:t>
          </a:r>
        </a:p>
      </dsp:txBody>
      <dsp:txXfrm>
        <a:off x="1040100" y="404592"/>
        <a:ext cx="1248580" cy="1248580"/>
      </dsp:txXfrm>
    </dsp:sp>
    <dsp:sp modelId="{BBDB883F-535A-41DD-9939-BBA35BAAB3EB}">
      <dsp:nvSpPr>
        <dsp:cNvPr id="0" name=""/>
        <dsp:cNvSpPr/>
      </dsp:nvSpPr>
      <dsp:spPr>
        <a:xfrm>
          <a:off x="2462662" y="337047"/>
          <a:ext cx="1383670" cy="138367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Influences communication &amp; decisions</a:t>
          </a:r>
        </a:p>
      </dsp:txBody>
      <dsp:txXfrm>
        <a:off x="2530207" y="404592"/>
        <a:ext cx="1248580" cy="1248580"/>
      </dsp:txXfrm>
    </dsp:sp>
    <dsp:sp modelId="{2AABF6B8-B72B-42D9-9F7D-2854C0F867FB}">
      <dsp:nvSpPr>
        <dsp:cNvPr id="0" name=""/>
        <dsp:cNvSpPr/>
      </dsp:nvSpPr>
      <dsp:spPr>
        <a:xfrm>
          <a:off x="972555" y="1827154"/>
          <a:ext cx="1383670" cy="138367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Shapes business behavior </a:t>
          </a:r>
        </a:p>
      </dsp:txBody>
      <dsp:txXfrm>
        <a:off x="1040100" y="1894699"/>
        <a:ext cx="1248580" cy="1248580"/>
      </dsp:txXfrm>
    </dsp:sp>
    <dsp:sp modelId="{24F67EBE-4399-4BC0-8177-7D2FDD0E16D2}">
      <dsp:nvSpPr>
        <dsp:cNvPr id="0" name=""/>
        <dsp:cNvSpPr/>
      </dsp:nvSpPr>
      <dsp:spPr>
        <a:xfrm>
          <a:off x="2462662" y="1827154"/>
          <a:ext cx="1383670" cy="138367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“Culture is not soft — it directly affects deal success.”</a:t>
          </a:r>
        </a:p>
      </dsp:txBody>
      <dsp:txXfrm>
        <a:off x="2530207" y="1894699"/>
        <a:ext cx="1248580" cy="12485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F7DEC8-2A85-4975-8B03-7A379A378F98}">
      <dsp:nvSpPr>
        <dsp:cNvPr id="0" name=""/>
        <dsp:cNvSpPr/>
      </dsp:nvSpPr>
      <dsp:spPr>
        <a:xfrm>
          <a:off x="0" y="531"/>
          <a:ext cx="5181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A9C374-62E4-42DB-8957-DAB9D8A37FA3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49F235-4C28-48E7-BD99-D0B72D499EEC}">
      <dsp:nvSpPr>
        <dsp:cNvPr id="0" name=""/>
        <dsp:cNvSpPr/>
      </dsp:nvSpPr>
      <dsp:spPr>
        <a:xfrm>
          <a:off x="1435590" y="531"/>
          <a:ext cx="3746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UK based premium automotive company</a:t>
          </a:r>
          <a:endParaRPr lang="en-US" sz="2500" kern="1200"/>
        </a:p>
      </dsp:txBody>
      <dsp:txXfrm>
        <a:off x="1435590" y="531"/>
        <a:ext cx="3746009" cy="1242935"/>
      </dsp:txXfrm>
    </dsp:sp>
    <dsp:sp modelId="{A6389888-3241-4DD8-9250-D31F31C21355}">
      <dsp:nvSpPr>
        <dsp:cNvPr id="0" name=""/>
        <dsp:cNvSpPr/>
      </dsp:nvSpPr>
      <dsp:spPr>
        <a:xfrm>
          <a:off x="0" y="1554201"/>
          <a:ext cx="5181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6D3079-2F80-43F4-84DA-F1ECFF614718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16C156-56EB-4CAF-A820-151A03D6C8AB}">
      <dsp:nvSpPr>
        <dsp:cNvPr id="0" name=""/>
        <dsp:cNvSpPr/>
      </dsp:nvSpPr>
      <dsp:spPr>
        <a:xfrm>
          <a:off x="1435590" y="1554201"/>
          <a:ext cx="3746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Strong global presence</a:t>
          </a:r>
          <a:endParaRPr lang="en-US" sz="2500" kern="1200"/>
        </a:p>
      </dsp:txBody>
      <dsp:txXfrm>
        <a:off x="1435590" y="1554201"/>
        <a:ext cx="3746009" cy="1242935"/>
      </dsp:txXfrm>
    </dsp:sp>
    <dsp:sp modelId="{CA5CFEBF-5C88-4CA8-91D6-304006F7ABFA}">
      <dsp:nvSpPr>
        <dsp:cNvPr id="0" name=""/>
        <dsp:cNvSpPr/>
      </dsp:nvSpPr>
      <dsp:spPr>
        <a:xfrm>
          <a:off x="0" y="3107870"/>
          <a:ext cx="5181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9230BF-A71B-4652-8518-1D75B59B6080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B755E0-6400-4AE3-94D7-B18CCE25C0AF}">
      <dsp:nvSpPr>
        <dsp:cNvPr id="0" name=""/>
        <dsp:cNvSpPr/>
      </dsp:nvSpPr>
      <dsp:spPr>
        <a:xfrm>
          <a:off x="1435590" y="3107870"/>
          <a:ext cx="3746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Focus on innovation and partnership</a:t>
          </a:r>
          <a:endParaRPr lang="en-US" sz="2500" kern="1200"/>
        </a:p>
      </dsp:txBody>
      <dsp:txXfrm>
        <a:off x="1435590" y="3107870"/>
        <a:ext cx="3746009" cy="12429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70BD34-8706-4376-B023-FA7DA7044069}">
      <dsp:nvSpPr>
        <dsp:cNvPr id="0" name=""/>
        <dsp:cNvSpPr/>
      </dsp:nvSpPr>
      <dsp:spPr>
        <a:xfrm>
          <a:off x="1965294" y="992707"/>
          <a:ext cx="42063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0633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64330" y="1036170"/>
        <a:ext cx="22561" cy="4512"/>
      </dsp:txXfrm>
    </dsp:sp>
    <dsp:sp modelId="{8A5FAC58-6FE0-40C3-A3AB-95BACADADC73}">
      <dsp:nvSpPr>
        <dsp:cNvPr id="0" name=""/>
        <dsp:cNvSpPr/>
      </dsp:nvSpPr>
      <dsp:spPr>
        <a:xfrm>
          <a:off x="5211" y="449862"/>
          <a:ext cx="1961883" cy="117712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134" tIns="100909" rIns="96134" bIns="100909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Individualism vs Collectivism</a:t>
          </a:r>
          <a:endParaRPr lang="en-US" sz="2300" kern="1200"/>
        </a:p>
      </dsp:txBody>
      <dsp:txXfrm>
        <a:off x="5211" y="449862"/>
        <a:ext cx="1961883" cy="1177129"/>
      </dsp:txXfrm>
    </dsp:sp>
    <dsp:sp modelId="{FCEFB249-C81A-4C0F-A46F-5ACAC6108875}">
      <dsp:nvSpPr>
        <dsp:cNvPr id="0" name=""/>
        <dsp:cNvSpPr/>
      </dsp:nvSpPr>
      <dsp:spPr>
        <a:xfrm>
          <a:off x="4378411" y="992707"/>
          <a:ext cx="42063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0633" y="45720"/>
              </a:lnTo>
            </a:path>
          </a:pathLst>
        </a:custGeom>
        <a:noFill/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77446" y="1036170"/>
        <a:ext cx="22561" cy="4512"/>
      </dsp:txXfrm>
    </dsp:sp>
    <dsp:sp modelId="{C44F6AF7-043F-4CCC-97FD-F7AB1AC76ABB}">
      <dsp:nvSpPr>
        <dsp:cNvPr id="0" name=""/>
        <dsp:cNvSpPr/>
      </dsp:nvSpPr>
      <dsp:spPr>
        <a:xfrm>
          <a:off x="2418327" y="449862"/>
          <a:ext cx="1961883" cy="1177129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134" tIns="100909" rIns="96134" bIns="100909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Power distance</a:t>
          </a:r>
          <a:endParaRPr lang="en-US" sz="2300" kern="1200"/>
        </a:p>
      </dsp:txBody>
      <dsp:txXfrm>
        <a:off x="2418327" y="449862"/>
        <a:ext cx="1961883" cy="1177129"/>
      </dsp:txXfrm>
    </dsp:sp>
    <dsp:sp modelId="{D3B2E0A9-9A94-44E6-A620-B350B2066CCB}">
      <dsp:nvSpPr>
        <dsp:cNvPr id="0" name=""/>
        <dsp:cNvSpPr/>
      </dsp:nvSpPr>
      <dsp:spPr>
        <a:xfrm>
          <a:off x="986153" y="1625191"/>
          <a:ext cx="4826232" cy="420633"/>
        </a:xfrm>
        <a:custGeom>
          <a:avLst/>
          <a:gdLst/>
          <a:ahLst/>
          <a:cxnLst/>
          <a:rect l="0" t="0" r="0" b="0"/>
          <a:pathLst>
            <a:path>
              <a:moveTo>
                <a:pt x="4826232" y="0"/>
              </a:moveTo>
              <a:lnTo>
                <a:pt x="4826232" y="227416"/>
              </a:lnTo>
              <a:lnTo>
                <a:pt x="0" y="227416"/>
              </a:lnTo>
              <a:lnTo>
                <a:pt x="0" y="420633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78087" y="1833252"/>
        <a:ext cx="242364" cy="4512"/>
      </dsp:txXfrm>
    </dsp:sp>
    <dsp:sp modelId="{AD67AD2D-4B0C-490D-BE70-EB51C89603DE}">
      <dsp:nvSpPr>
        <dsp:cNvPr id="0" name=""/>
        <dsp:cNvSpPr/>
      </dsp:nvSpPr>
      <dsp:spPr>
        <a:xfrm>
          <a:off x="4831444" y="449862"/>
          <a:ext cx="1961883" cy="1177129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134" tIns="100909" rIns="96134" bIns="100909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Uncertainty Avoidance</a:t>
          </a:r>
          <a:endParaRPr lang="en-US" sz="2300" kern="1200"/>
        </a:p>
      </dsp:txBody>
      <dsp:txXfrm>
        <a:off x="4831444" y="449862"/>
        <a:ext cx="1961883" cy="1177129"/>
      </dsp:txXfrm>
    </dsp:sp>
    <dsp:sp modelId="{A3EB77F9-6CA8-44EA-A463-52AC025AA234}">
      <dsp:nvSpPr>
        <dsp:cNvPr id="0" name=""/>
        <dsp:cNvSpPr/>
      </dsp:nvSpPr>
      <dsp:spPr>
        <a:xfrm>
          <a:off x="1965294" y="2621069"/>
          <a:ext cx="42063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0633" y="45720"/>
              </a:lnTo>
            </a:path>
          </a:pathLst>
        </a:custGeom>
        <a:noFill/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64330" y="2664533"/>
        <a:ext cx="22561" cy="4512"/>
      </dsp:txXfrm>
    </dsp:sp>
    <dsp:sp modelId="{580C21FA-2B67-4BA0-86EC-B3F3218E8F91}">
      <dsp:nvSpPr>
        <dsp:cNvPr id="0" name=""/>
        <dsp:cNvSpPr/>
      </dsp:nvSpPr>
      <dsp:spPr>
        <a:xfrm>
          <a:off x="5211" y="2078225"/>
          <a:ext cx="1961883" cy="1177129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134" tIns="100909" rIns="96134" bIns="100909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Long-Term Orientation</a:t>
          </a:r>
          <a:endParaRPr lang="en-US" sz="2300" kern="1200"/>
        </a:p>
      </dsp:txBody>
      <dsp:txXfrm>
        <a:off x="5211" y="2078225"/>
        <a:ext cx="1961883" cy="1177129"/>
      </dsp:txXfrm>
    </dsp:sp>
    <dsp:sp modelId="{E1E608BD-98D9-41A6-B7B8-8AF8C30C11EE}">
      <dsp:nvSpPr>
        <dsp:cNvPr id="0" name=""/>
        <dsp:cNvSpPr/>
      </dsp:nvSpPr>
      <dsp:spPr>
        <a:xfrm>
          <a:off x="4378411" y="2621069"/>
          <a:ext cx="42063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0633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77446" y="2664533"/>
        <a:ext cx="22561" cy="4512"/>
      </dsp:txXfrm>
    </dsp:sp>
    <dsp:sp modelId="{6B9FADDB-DCA9-46C9-BBA3-D97E8B7660C8}">
      <dsp:nvSpPr>
        <dsp:cNvPr id="0" name=""/>
        <dsp:cNvSpPr/>
      </dsp:nvSpPr>
      <dsp:spPr>
        <a:xfrm>
          <a:off x="2418327" y="2078225"/>
          <a:ext cx="1961883" cy="1177129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134" tIns="100909" rIns="96134" bIns="100909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UK = individualistic</a:t>
          </a:r>
          <a:endParaRPr lang="en-US" sz="2300" kern="1200"/>
        </a:p>
      </dsp:txBody>
      <dsp:txXfrm>
        <a:off x="2418327" y="2078225"/>
        <a:ext cx="1961883" cy="1177129"/>
      </dsp:txXfrm>
    </dsp:sp>
    <dsp:sp modelId="{5E5B8A51-4C41-4033-94B8-DADC3B51AF31}">
      <dsp:nvSpPr>
        <dsp:cNvPr id="0" name=""/>
        <dsp:cNvSpPr/>
      </dsp:nvSpPr>
      <dsp:spPr>
        <a:xfrm>
          <a:off x="4831444" y="2078225"/>
          <a:ext cx="1961883" cy="1177129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134" tIns="100909" rIns="96134" bIns="100909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China = group oriented &amp; long term</a:t>
          </a:r>
          <a:endParaRPr lang="en-US" sz="2300" kern="1200"/>
        </a:p>
      </dsp:txBody>
      <dsp:txXfrm>
        <a:off x="4831444" y="2078225"/>
        <a:ext cx="1961883" cy="117712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B2073B-5561-4857-BDC9-B8E193AD6FC9}">
      <dsp:nvSpPr>
        <dsp:cNvPr id="0" name=""/>
        <dsp:cNvSpPr/>
      </dsp:nvSpPr>
      <dsp:spPr>
        <a:xfrm>
          <a:off x="0" y="78114"/>
          <a:ext cx="5157787" cy="8108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Direct Communication</a:t>
          </a:r>
          <a:endParaRPr lang="en-US" sz="3300" kern="1200"/>
        </a:p>
      </dsp:txBody>
      <dsp:txXfrm>
        <a:off x="39580" y="117694"/>
        <a:ext cx="5078627" cy="731650"/>
      </dsp:txXfrm>
    </dsp:sp>
    <dsp:sp modelId="{A4CE7744-1C41-412D-BE98-2B75A51527A5}">
      <dsp:nvSpPr>
        <dsp:cNvPr id="0" name=""/>
        <dsp:cNvSpPr/>
      </dsp:nvSpPr>
      <dsp:spPr>
        <a:xfrm>
          <a:off x="0" y="983964"/>
          <a:ext cx="5157787" cy="8108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Fast decision making</a:t>
          </a:r>
          <a:endParaRPr lang="en-US" sz="3300" kern="1200"/>
        </a:p>
      </dsp:txBody>
      <dsp:txXfrm>
        <a:off x="39580" y="1023544"/>
        <a:ext cx="5078627" cy="731650"/>
      </dsp:txXfrm>
    </dsp:sp>
    <dsp:sp modelId="{BD225976-CA1A-47D3-A0FD-EAFC311E8DB1}">
      <dsp:nvSpPr>
        <dsp:cNvPr id="0" name=""/>
        <dsp:cNvSpPr/>
      </dsp:nvSpPr>
      <dsp:spPr>
        <a:xfrm>
          <a:off x="0" y="1889814"/>
          <a:ext cx="5157787" cy="8108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Importance of relationship</a:t>
          </a:r>
          <a:endParaRPr lang="en-US" sz="3300" kern="1200"/>
        </a:p>
      </dsp:txBody>
      <dsp:txXfrm>
        <a:off x="39580" y="1929394"/>
        <a:ext cx="5078627" cy="731650"/>
      </dsp:txXfrm>
    </dsp:sp>
    <dsp:sp modelId="{96166F03-6521-45F2-90D9-6A49B5F4E2DA}">
      <dsp:nvSpPr>
        <dsp:cNvPr id="0" name=""/>
        <dsp:cNvSpPr/>
      </dsp:nvSpPr>
      <dsp:spPr>
        <a:xfrm>
          <a:off x="0" y="2795663"/>
          <a:ext cx="5157787" cy="8108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Short term time focus</a:t>
          </a:r>
          <a:endParaRPr lang="en-US" sz="3300" kern="1200"/>
        </a:p>
      </dsp:txBody>
      <dsp:txXfrm>
        <a:off x="39580" y="2835243"/>
        <a:ext cx="5078627" cy="7316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4C5DC-5289-E9BF-6C4F-22B3615814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04E6A6-A718-D26F-68E4-612CF8EE43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9CBBEB-B16A-182E-171B-460FDAFBB3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865E-A4A7-4E5B-ADEE-6C9D25898A33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D667AC-4108-26B3-512D-A005B9E5DF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A00080-68A7-0603-D432-6170E402F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EA77F-10AF-4E73-BBEF-E80D412F7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2239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32052-0215-3A92-152B-FEDD26715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0D254-10DB-928B-995E-6347FA8AAB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1AC209-0C5E-09BD-C156-4005658F5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865E-A4A7-4E5B-ADEE-6C9D25898A33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B5FD4D-AE6E-0D24-5CA3-DCB32330E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DC8273-7B14-8D68-ABDC-74D6D0776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EA77F-10AF-4E73-BBEF-E80D412F7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230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125E9-0166-D718-0A71-9F809B921A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35425-CD54-7CB4-6BE2-A336B3DD3C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0BBC06-AC7F-FBE8-22E2-7B5D56CD5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865E-A4A7-4E5B-ADEE-6C9D25898A33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FF16C-6986-91FA-CC5C-BF4D63C1C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8698D8-42B6-D406-0211-11BC42D61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EA77F-10AF-4E73-BBEF-E80D412F7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395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E0D3E-6DA2-E8B9-FCC1-056E8E825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3421A-1430-9E52-5E84-D58305AE03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2DFB1B-62DE-7429-F42F-C424E13A68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DB2967-AAF1-5C88-AFD5-857068664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865E-A4A7-4E5B-ADEE-6C9D25898A33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92FAEF-429E-2612-9F4F-332A2627B1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E0DE28-22DB-B939-CA8D-80A2DFF84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EA77F-10AF-4E73-BBEF-E80D412F7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129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636B9-5645-2222-56F8-2FAF9BEDF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2AA49B-6DCF-221D-5249-EE58925223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540CA-1274-6712-92C5-2DB52CB765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56571B-18FA-BBDE-5454-160BE4E9DA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34E415-203F-C84D-ACC6-6378483095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AD47426-02AF-7349-190A-C27B1CDFFC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865E-A4A7-4E5B-ADEE-6C9D25898A33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453210-D99C-D0F7-FF8B-FE31C0096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C05D4D-DB65-9407-0E0B-A0FC2ACC9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EA77F-10AF-4E73-BBEF-E80D412F7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634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B3B27-A3DD-056A-AB56-8B955CCF4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744695-8C3E-28BB-874A-E918249714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865E-A4A7-4E5B-ADEE-6C9D25898A33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A284D4-4692-E645-E417-649F0B9BD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8FB578-3798-D2CA-33BC-4CF5026B77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EA77F-10AF-4E73-BBEF-E80D412F7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116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6B8F177-81B3-D4E5-94E6-1BAD00B03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865E-A4A7-4E5B-ADEE-6C9D25898A33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3363C8E-9AA2-B39A-8FCA-D74F853B4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7B41C1-1AE8-AAF5-BCDA-96F68DF1D0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EA77F-10AF-4E73-BBEF-E80D412F7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9977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5356C-6AE1-554E-F263-DA8F0529F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96E7F4-8345-B279-3BD5-EA7262A395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CF2683-4EE0-4EE6-B4B4-A8C299E587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22D729-5768-4248-49FA-2BBD6A0071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865E-A4A7-4E5B-ADEE-6C9D25898A33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6D1A4A-7E72-A620-2DD4-B41CF5C7A0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742E97-2EA8-B6C2-741F-588FC57556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EA77F-10AF-4E73-BBEF-E80D412F7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253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8834F-D567-059E-0959-F787120E3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DA969A-0D65-3987-50DC-CE7E840E94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277CF0-E457-8631-7CE8-F1927DB237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9D376C-3566-8741-61C9-FD5DB6904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865E-A4A7-4E5B-ADEE-6C9D25898A33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65E22-90A6-D4C6-A130-0757B9DE1D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59C3E4-0BA6-000B-6AD6-B8C5798E94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EA77F-10AF-4E73-BBEF-E80D412F7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979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7C79A-118E-91B3-054C-777331670D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766467-6047-AC11-F3A0-2EB0B20762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545900-1CA9-4949-E9DB-9C45A3BD7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865E-A4A7-4E5B-ADEE-6C9D25898A33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C976B-74DC-C1C5-0842-2D298A5E21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D8A0F5-0F1C-9E89-D30B-4F31D3B05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EA77F-10AF-4E73-BBEF-E80D412F7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645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D520D1-CF53-4910-31C6-B325DD1B9BA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F515E4-11A2-7C8D-EF90-91FA3172A4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0258D0-E8BC-7C00-F329-543201F86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865E-A4A7-4E5B-ADEE-6C9D25898A33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E4D28B-DC7B-0410-BF65-D6810B6E7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97E8DA-A4A3-71B6-D551-E768E893E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EA77F-10AF-4E73-BBEF-E80D412F7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384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C3F2C1-1F86-7E5A-65B6-28B80D4D7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FAFE6C-640B-192B-5FCB-C126D40B72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F46377-05CC-269F-3E9D-F951AE129B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402865E-A4A7-4E5B-ADEE-6C9D25898A33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13354E-86D6-595E-F86A-4D06EB54C6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B606C2-D484-6FFF-231C-165360EE59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EFEA77F-10AF-4E73-BBEF-E80D412F7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615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1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orldbank.org/" TargetMode="External"/><Relationship Id="rId2" Type="http://schemas.openxmlformats.org/officeDocument/2006/relationships/hyperlink" Target="https://www.jaguarlandrover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A picture containing text, font, logo, symbol&#10;&#10;Description automatically generated">
            <a:extLst>
              <a:ext uri="{FF2B5EF4-FFF2-40B4-BE49-F238E27FC236}">
                <a16:creationId xmlns:a16="http://schemas.microsoft.com/office/drawing/2014/main" id="{471BFA8A-FC34-6675-7EE3-7173C8C871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76943"/>
            <a:ext cx="7180446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30" name="TextBox 8">
            <a:extLst>
              <a:ext uri="{FF2B5EF4-FFF2-40B4-BE49-F238E27FC236}">
                <a16:creationId xmlns:a16="http://schemas.microsoft.com/office/drawing/2014/main" id="{20B7140D-68B7-1BD5-70A0-19637F535B9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59895921"/>
              </p:ext>
            </p:extLst>
          </p:nvPr>
        </p:nvGraphicFramePr>
        <p:xfrm>
          <a:off x="1446540" y="2852057"/>
          <a:ext cx="9013371" cy="2941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487326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8" name="Rectangle 57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6" name="Rectangle 65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8" name="Group 67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C568F50-8679-C28E-07E6-3BF7CBDA1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GB" sz="4800"/>
              <a:t>Presentation Outline</a:t>
            </a:r>
          </a:p>
        </p:txBody>
      </p:sp>
      <p:graphicFrame>
        <p:nvGraphicFramePr>
          <p:cNvPr id="28" name="Rectangle 1">
            <a:extLst>
              <a:ext uri="{FF2B5EF4-FFF2-40B4-BE49-F238E27FC236}">
                <a16:creationId xmlns:a16="http://schemas.microsoft.com/office/drawing/2014/main" id="{8FBCF92F-DBE6-D32C-0120-3F2F6F624D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5095926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56780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3" name="Rectangle 9222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F91B7F1-917C-1D7C-D8B8-218534EC6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Culture?</a:t>
            </a:r>
          </a:p>
        </p:txBody>
      </p:sp>
      <p:sp>
        <p:nvSpPr>
          <p:cNvPr id="9225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8" name="Picture 2" descr="Illustrated World Map Print: Whimsical Landmarks &amp; Animals">
            <a:extLst>
              <a:ext uri="{FF2B5EF4-FFF2-40B4-BE49-F238E27FC236}">
                <a16:creationId xmlns:a16="http://schemas.microsoft.com/office/drawing/2014/main" id="{889B21A1-6435-95B4-3D08-37E581D7E0A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699516"/>
            <a:ext cx="5458968" cy="5458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5E5C0B6A-0859-9AA3-89B9-92706B8E9BF2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310217650"/>
              </p:ext>
            </p:extLst>
          </p:nvPr>
        </p:nvGraphicFramePr>
        <p:xfrm>
          <a:off x="630936" y="2660904"/>
          <a:ext cx="4818888" cy="35478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04312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E2FC10-75FC-8358-0B17-E347F63A69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dirty="0"/>
              <a:t>Elements of Culture</a:t>
            </a:r>
          </a:p>
        </p:txBody>
      </p:sp>
      <p:pic>
        <p:nvPicPr>
          <p:cNvPr id="6" name="Picture 5" descr="White arrows going to the red target">
            <a:extLst>
              <a:ext uri="{FF2B5EF4-FFF2-40B4-BE49-F238E27FC236}">
                <a16:creationId xmlns:a16="http://schemas.microsoft.com/office/drawing/2014/main" id="{10BC2257-109C-216B-FDA8-238814845E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161" r="9508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9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B2B458A-48D6-0822-359E-FD24211616E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97762" y="2706624"/>
            <a:ext cx="6251110" cy="348386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Language and communication</a:t>
            </a:r>
          </a:p>
          <a:p>
            <a:pPr marR="0" lvl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lang="en-US" altLang="en-US" sz="2200" dirty="0">
                <a:latin typeface="Arial" panose="020B0604020202020204" pitchFamily="34" charset="0"/>
              </a:rPr>
              <a:t>Social norms and etiquette</a:t>
            </a: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Individualism vs collectivism </a:t>
            </a:r>
          </a:p>
          <a:p>
            <a:pPr marR="0" lvl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Time orientation </a:t>
            </a:r>
          </a:p>
          <a:p>
            <a:pPr marR="0" lvl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Relationship vs </a:t>
            </a:r>
            <a:r>
              <a:rPr lang="en-US" altLang="en-US" sz="2200" dirty="0">
                <a:latin typeface="Arial" panose="020B0604020202020204" pitchFamily="34" charset="0"/>
              </a:rPr>
              <a:t>task focus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740341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479976-264C-4B05-6870-154E40DB5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What is Negociation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561E5-90C7-177F-C70D-FCF53F41D6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000" dirty="0"/>
              <a:t>Process of reaching an agreement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000" dirty="0"/>
              <a:t>Involves communication and compromise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000" dirty="0"/>
              <a:t>Influenced by culture and trust</a:t>
            </a:r>
          </a:p>
        </p:txBody>
      </p:sp>
      <p:pic>
        <p:nvPicPr>
          <p:cNvPr id="5" name="Picture 2" descr="Importance of Guanxi - The Daily Roar">
            <a:extLst>
              <a:ext uri="{FF2B5EF4-FFF2-40B4-BE49-F238E27FC236}">
                <a16:creationId xmlns:a16="http://schemas.microsoft.com/office/drawing/2014/main" id="{024F3B0E-B56C-5DF9-0F77-D6970998C14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64" r="22816"/>
          <a:stretch>
            <a:fillRect/>
          </a:stretch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3897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BFF91-4EC4-F9BC-605B-233DBD700C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Jaguar Land Rover</a:t>
            </a:r>
            <a:endParaRPr lang="en-GB" dirty="0"/>
          </a:p>
        </p:txBody>
      </p:sp>
      <p:graphicFrame>
        <p:nvGraphicFramePr>
          <p:cNvPr id="12302" name="Content Placeholder 2">
            <a:extLst>
              <a:ext uri="{FF2B5EF4-FFF2-40B4-BE49-F238E27FC236}">
                <a16:creationId xmlns:a16="http://schemas.microsoft.com/office/drawing/2014/main" id="{B31DDBAF-35E4-D982-2857-1AD050863D5A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838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298" name="Picture 10" descr="Jaguar symbol: New Quality, Power, Precision | by Saqib Ali | Medium">
            <a:extLst>
              <a:ext uri="{FF2B5EF4-FFF2-40B4-BE49-F238E27FC236}">
                <a16:creationId xmlns:a16="http://schemas.microsoft.com/office/drawing/2014/main" id="{C3403B4B-9711-7649-1F36-960A7AC6C07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331" y="1825625"/>
            <a:ext cx="4351338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02640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43" name="Rectangle 14342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338" name="Picture 2" descr="The spiritual values of past and present in Tokyo and Wakayama | Article">
            <a:extLst>
              <a:ext uri="{FF2B5EF4-FFF2-40B4-BE49-F238E27FC236}">
                <a16:creationId xmlns:a16="http://schemas.microsoft.com/office/drawing/2014/main" id="{FD6200DE-28BA-34FA-0D4E-B1E07D64E6A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597"/>
          <a:stretch>
            <a:fillRect/>
          </a:stretch>
        </p:blipFill>
        <p:spPr bwMode="auto"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4345" name="Freeform: Shape 14344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347" name="Freeform: Shape 14346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65FE66-0A73-E3B7-FC79-27B0D7CA0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57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/>
              <a:t>Why Japan?</a:t>
            </a:r>
          </a:p>
        </p:txBody>
      </p:sp>
      <p:sp>
        <p:nvSpPr>
          <p:cNvPr id="14349" name="Rectangle 14348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351" name="Rectangle 1435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E4D364-CCDD-80C2-BCE0-9830D77427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 dirty="0"/>
              <a:t>Advanced automotive technology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 dirty="0"/>
              <a:t>High quality manufacturing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 dirty="0"/>
              <a:t>Long term business culture</a:t>
            </a:r>
          </a:p>
        </p:txBody>
      </p:sp>
    </p:spTree>
    <p:extLst>
      <p:ext uri="{BB962C8B-B14F-4D97-AF65-F5344CB8AC3E}">
        <p14:creationId xmlns:p14="http://schemas.microsoft.com/office/powerpoint/2010/main" val="2213630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75" name="Rectangle 617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Global mobility: The key to a more diverse company">
            <a:extLst>
              <a:ext uri="{FF2B5EF4-FFF2-40B4-BE49-F238E27FC236}">
                <a16:creationId xmlns:a16="http://schemas.microsoft.com/office/drawing/2014/main" id="{53E4FC13-D801-8BF5-614D-3B5A8143F22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56" r="-1" b="-1"/>
          <a:stretch>
            <a:fillRect/>
          </a:stretch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76" name="Rectangle 617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40A59F-3D09-2984-D6E1-E5DE5CB0D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Communication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B9074-4D0A-C920-973D-FFAA01B16A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/>
              <a:t>UK: More direct communication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/>
              <a:t>Japan: Indirect and formal communication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/>
              <a:t>Silence has meaning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/>
              <a:t>Slow decision making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/>
              <a:t>Relationship first approach</a:t>
            </a:r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0068198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913DA1-CCAC-0E81-309E-80E62919D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 dirty="0"/>
              <a:t>Hofstede’s Cultural Dimensions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082C54B-FE3C-7AE9-BF03-A8FE07DF89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169" r="4985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44" name="Content Placeholder 2">
            <a:extLst>
              <a:ext uri="{FF2B5EF4-FFF2-40B4-BE49-F238E27FC236}">
                <a16:creationId xmlns:a16="http://schemas.microsoft.com/office/drawing/2014/main" id="{1AF950BF-CB4E-3B71-09F1-7064360BA6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8828651"/>
              </p:ext>
            </p:extLst>
          </p:nvPr>
        </p:nvGraphicFramePr>
        <p:xfrm>
          <a:off x="4553734" y="2409830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911134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7" name="Rectangle 1024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95CC7E-79E1-7D61-C2FC-1CD714176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dirty="0"/>
              <a:t>Hall’s Communication Theory</a:t>
            </a:r>
          </a:p>
        </p:txBody>
      </p:sp>
      <p:sp>
        <p:nvSpPr>
          <p:cNvPr id="1024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A1277F-0E23-DCFD-9B98-1900DCF59F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/>
              <a:t>UK = Low context communication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/>
              <a:t>China = High context communication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/>
              <a:t>Meaning often indirect in China</a:t>
            </a:r>
          </a:p>
        </p:txBody>
      </p:sp>
      <p:pic>
        <p:nvPicPr>
          <p:cNvPr id="10242" name="Picture 2" descr="5 Tips To Succeed At The Negotiating Table: Insights from My Journey as a  Founder">
            <a:extLst>
              <a:ext uri="{FF2B5EF4-FFF2-40B4-BE49-F238E27FC236}">
                <a16:creationId xmlns:a16="http://schemas.microsoft.com/office/drawing/2014/main" id="{AAC0E4A9-F784-6976-B5FC-34B260C98A6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4" r="28125"/>
          <a:stretch>
            <a:fillRect/>
          </a:stretch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70613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D2E41-B452-CEE9-8A28-273899AC68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UK vs Japan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32CE06-00EA-0ECB-502F-6B74DCC008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UK</a:t>
            </a:r>
          </a:p>
        </p:txBody>
      </p:sp>
      <p:graphicFrame>
        <p:nvGraphicFramePr>
          <p:cNvPr id="203" name="Content Placeholder 199">
            <a:extLst>
              <a:ext uri="{FF2B5EF4-FFF2-40B4-BE49-F238E27FC236}">
                <a16:creationId xmlns:a16="http://schemas.microsoft.com/office/drawing/2014/main" id="{527AE0E2-AA27-49BC-93F2-BEEB834B296B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A1B3843-4B34-42FF-28AE-1AD2E687A1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China</a:t>
            </a:r>
          </a:p>
        </p:txBody>
      </p:sp>
      <p:sp>
        <p:nvSpPr>
          <p:cNvPr id="201" name="Content Placeholder 200">
            <a:extLst>
              <a:ext uri="{FF2B5EF4-FFF2-40B4-BE49-F238E27FC236}">
                <a16:creationId xmlns:a16="http://schemas.microsoft.com/office/drawing/2014/main" id="{32D6707F-98C1-475B-BE30-923CA84799A1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/>
              <a:t>Indirect Communication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/>
              <a:t>Consensus decision making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/>
              <a:t>Relationship is essential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/>
              <a:t>Long term time focus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26901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73" name="Rectangle 1537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587A6F5-A59A-019F-6DC9-C6745374B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Cultural Sensitivity</a:t>
            </a:r>
          </a:p>
        </p:txBody>
      </p:sp>
      <p:sp>
        <p:nvSpPr>
          <p:cNvPr id="1537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9D4C3B-9594-3B7E-6BBD-64523104DA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200" dirty="0"/>
              <a:t>Respect hierarchy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200" dirty="0"/>
              <a:t>Be patient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200" dirty="0"/>
              <a:t>Adapt communication style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200" dirty="0"/>
              <a:t>Build trust first</a:t>
            </a:r>
          </a:p>
        </p:txBody>
      </p:sp>
      <p:pic>
        <p:nvPicPr>
          <p:cNvPr id="15368" name="Picture 8" descr="Executive Team in High-Level Business Meeting - PresentationGO">
            <a:extLst>
              <a:ext uri="{FF2B5EF4-FFF2-40B4-BE49-F238E27FC236}">
                <a16:creationId xmlns:a16="http://schemas.microsoft.com/office/drawing/2014/main" id="{0FB6C1DD-367E-057D-3656-20F4408064C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3"/>
          <a:stretch>
            <a:fillRect/>
          </a:stretch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91125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3DEA82B-55B2-6A1D-B0A9-8C9DFEBE7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SWOT Analysis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E1DB58F7-D5C7-2AAB-B835-AD82ABA4D9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200" dirty="0" err="1"/>
              <a:t>Strenghts</a:t>
            </a:r>
            <a:r>
              <a:rPr lang="en-GB" sz="2200" dirty="0"/>
              <a:t>: Strong brand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200" dirty="0"/>
              <a:t>Weaknesses: Cultural differences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200" dirty="0"/>
              <a:t>Opportunities: Innovation partnership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200" dirty="0"/>
              <a:t>Threats: Miscommunication</a:t>
            </a:r>
          </a:p>
          <a:p>
            <a:pPr marL="0" indent="0">
              <a:buNone/>
            </a:pPr>
            <a:endParaRPr lang="en-GB" sz="2200" dirty="0"/>
          </a:p>
        </p:txBody>
      </p:sp>
      <p:pic>
        <p:nvPicPr>
          <p:cNvPr id="32" name="Picture 31" descr="Wood human figure">
            <a:extLst>
              <a:ext uri="{FF2B5EF4-FFF2-40B4-BE49-F238E27FC236}">
                <a16:creationId xmlns:a16="http://schemas.microsoft.com/office/drawing/2014/main" id="{1BC72B36-D7E7-DEF9-91CC-9EEA08EEB4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3047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76542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 descr="People at the meeting desk">
            <a:extLst>
              <a:ext uri="{FF2B5EF4-FFF2-40B4-BE49-F238E27FC236}">
                <a16:creationId xmlns:a16="http://schemas.microsoft.com/office/drawing/2014/main" id="{7C7D5C14-F780-63CA-648C-D8B8D87DB1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43" r="15046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4A3F4C-4C41-AF35-65E4-80A9F05E6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Strategies for Success</a:t>
            </a:r>
            <a:endParaRPr lang="en-GB" sz="40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D27591B-54C7-B313-5741-40A4EED455B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434201"/>
            <a:ext cx="3822189" cy="374276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Cultural preparation</a:t>
            </a:r>
          </a:p>
          <a:p>
            <a:pPr marR="0" lvl="0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Relationship focused negotiation</a:t>
            </a:r>
          </a:p>
          <a:p>
            <a:pPr marR="0" lvl="0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Respectful communication</a:t>
            </a:r>
          </a:p>
          <a:p>
            <a:pPr marR="0" lvl="0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lang="en-US" altLang="en-US" sz="2000" dirty="0">
                <a:latin typeface="Arial" panose="020B0604020202020204" pitchFamily="34" charset="0"/>
              </a:rPr>
              <a:t>Flexibility and patience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69126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76177649-E9A4-6D75-7339-6EC14AEBAD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33D2A8-742C-5F3D-5B2A-E24F65E28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Conclusion</a:t>
            </a: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A0A6B86A-F35A-23E6-1FD1-C24C417F0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/>
              <a:t>Culture impacts negotiation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/>
              <a:t>UK and Japan differ significantly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/>
              <a:t>Cultural awareness improves success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/>
              <a:t>Adaptability is key</a:t>
            </a:r>
          </a:p>
        </p:txBody>
      </p:sp>
    </p:spTree>
    <p:extLst>
      <p:ext uri="{BB962C8B-B14F-4D97-AF65-F5344CB8AC3E}">
        <p14:creationId xmlns:p14="http://schemas.microsoft.com/office/powerpoint/2010/main" val="7293932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1" name="Rectangle 16390">
            <a:extLst>
              <a:ext uri="{FF2B5EF4-FFF2-40B4-BE49-F238E27FC236}">
                <a16:creationId xmlns:a16="http://schemas.microsoft.com/office/drawing/2014/main" id="{4613B4A9-1C7C-4729-A016-AB42D39794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386" name="Picture 2" descr="Thank You PowerPoint Templates – Free Closing Slides &amp; Images">
            <a:extLst>
              <a:ext uri="{FF2B5EF4-FFF2-40B4-BE49-F238E27FC236}">
                <a16:creationId xmlns:a16="http://schemas.microsoft.com/office/drawing/2014/main" id="{FB26BC7F-7F90-1386-D704-AF4178FE36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8" r="1363"/>
          <a:stretch>
            <a:fillRect/>
          </a:stretch>
        </p:blipFill>
        <p:spPr bwMode="auto">
          <a:xfrm>
            <a:off x="329316" y="10"/>
            <a:ext cx="11862684" cy="6857990"/>
          </a:xfrm>
          <a:custGeom>
            <a:avLst/>
            <a:gdLst/>
            <a:ahLst/>
            <a:cxnLst/>
            <a:rect l="l" t="t" r="r" b="b"/>
            <a:pathLst>
              <a:path w="11862684" h="6858000">
                <a:moveTo>
                  <a:pt x="1047342" y="0"/>
                </a:moveTo>
                <a:lnTo>
                  <a:pt x="4590463" y="0"/>
                </a:lnTo>
                <a:lnTo>
                  <a:pt x="5499874" y="0"/>
                </a:lnTo>
                <a:lnTo>
                  <a:pt x="5723425" y="0"/>
                </a:lnTo>
                <a:lnTo>
                  <a:pt x="7580390" y="0"/>
                </a:lnTo>
                <a:lnTo>
                  <a:pt x="7747884" y="0"/>
                </a:lnTo>
                <a:lnTo>
                  <a:pt x="7824084" y="0"/>
                </a:lnTo>
                <a:lnTo>
                  <a:pt x="11862684" y="0"/>
                </a:lnTo>
                <a:lnTo>
                  <a:pt x="11862684" y="6858000"/>
                </a:lnTo>
                <a:lnTo>
                  <a:pt x="7824084" y="6858000"/>
                </a:lnTo>
                <a:lnTo>
                  <a:pt x="7747884" y="6858000"/>
                </a:lnTo>
                <a:lnTo>
                  <a:pt x="7580390" y="6858000"/>
                </a:lnTo>
                <a:lnTo>
                  <a:pt x="5723425" y="6858000"/>
                </a:lnTo>
                <a:lnTo>
                  <a:pt x="5499874" y="6858000"/>
                </a:lnTo>
                <a:lnTo>
                  <a:pt x="4590463" y="6858000"/>
                </a:lnTo>
                <a:lnTo>
                  <a:pt x="1654188" y="6858000"/>
                </a:lnTo>
                <a:cubicBezTo>
                  <a:pt x="1530404" y="6786859"/>
                  <a:pt x="1412658" y="6701489"/>
                  <a:pt x="1279816" y="6658805"/>
                </a:cubicBezTo>
                <a:cubicBezTo>
                  <a:pt x="1189242" y="6630349"/>
                  <a:pt x="1101686" y="6580550"/>
                  <a:pt x="1116783" y="6431153"/>
                </a:cubicBezTo>
                <a:cubicBezTo>
                  <a:pt x="1119802" y="6388469"/>
                  <a:pt x="1095648" y="6356456"/>
                  <a:pt x="1059419" y="6367127"/>
                </a:cubicBezTo>
                <a:cubicBezTo>
                  <a:pt x="989979" y="6388469"/>
                  <a:pt x="956768" y="6327999"/>
                  <a:pt x="917520" y="6281757"/>
                </a:cubicBezTo>
                <a:cubicBezTo>
                  <a:pt x="848079" y="6199945"/>
                  <a:pt x="781658" y="6114575"/>
                  <a:pt x="669950" y="6100347"/>
                </a:cubicBezTo>
                <a:cubicBezTo>
                  <a:pt x="691084" y="6036320"/>
                  <a:pt x="727312" y="6043434"/>
                  <a:pt x="760524" y="6057663"/>
                </a:cubicBezTo>
                <a:cubicBezTo>
                  <a:pt x="848079" y="6093234"/>
                  <a:pt x="935634" y="6132361"/>
                  <a:pt x="1023188" y="6167932"/>
                </a:cubicBezTo>
                <a:cubicBezTo>
                  <a:pt x="1080552" y="6189274"/>
                  <a:pt x="1137916" y="6221287"/>
                  <a:pt x="1213395" y="6196388"/>
                </a:cubicBezTo>
                <a:cubicBezTo>
                  <a:pt x="1146974" y="6068335"/>
                  <a:pt x="1035266" y="6043434"/>
                  <a:pt x="944692" y="6004307"/>
                </a:cubicBezTo>
                <a:cubicBezTo>
                  <a:pt x="832982" y="5954508"/>
                  <a:pt x="766562" y="5862025"/>
                  <a:pt x="685045" y="5755314"/>
                </a:cubicBezTo>
                <a:cubicBezTo>
                  <a:pt x="766562" y="5726858"/>
                  <a:pt x="817887" y="5805112"/>
                  <a:pt x="884310" y="5801555"/>
                </a:cubicBezTo>
                <a:cubicBezTo>
                  <a:pt x="887328" y="5790884"/>
                  <a:pt x="893366" y="5769542"/>
                  <a:pt x="893366" y="5769542"/>
                </a:cubicBezTo>
                <a:cubicBezTo>
                  <a:pt x="784676" y="5712629"/>
                  <a:pt x="736372" y="5605917"/>
                  <a:pt x="718256" y="5474306"/>
                </a:cubicBezTo>
                <a:cubicBezTo>
                  <a:pt x="712218" y="5406721"/>
                  <a:pt x="672970" y="5385379"/>
                  <a:pt x="633720" y="5353367"/>
                </a:cubicBezTo>
                <a:cubicBezTo>
                  <a:pt x="500878" y="5243097"/>
                  <a:pt x="358980" y="5143500"/>
                  <a:pt x="247270" y="4994104"/>
                </a:cubicBezTo>
                <a:cubicBezTo>
                  <a:pt x="377094" y="5011889"/>
                  <a:pt x="479744" y="5111487"/>
                  <a:pt x="615606" y="5154171"/>
                </a:cubicBezTo>
                <a:cubicBezTo>
                  <a:pt x="506917" y="4990547"/>
                  <a:pt x="365016" y="4905177"/>
                  <a:pt x="235194" y="4805580"/>
                </a:cubicBezTo>
                <a:cubicBezTo>
                  <a:pt x="174810" y="4759339"/>
                  <a:pt x="120468" y="4702425"/>
                  <a:pt x="51026" y="4677526"/>
                </a:cubicBezTo>
                <a:cubicBezTo>
                  <a:pt x="26873" y="4670412"/>
                  <a:pt x="-15396" y="4652628"/>
                  <a:pt x="5740" y="4602828"/>
                </a:cubicBezTo>
                <a:cubicBezTo>
                  <a:pt x="23854" y="4560144"/>
                  <a:pt x="57065" y="4574373"/>
                  <a:pt x="87257" y="4585042"/>
                </a:cubicBezTo>
                <a:cubicBezTo>
                  <a:pt x="159715" y="4613499"/>
                  <a:pt x="238213" y="4613499"/>
                  <a:pt x="337844" y="4613499"/>
                </a:cubicBezTo>
                <a:cubicBezTo>
                  <a:pt x="253310" y="4478331"/>
                  <a:pt x="99332" y="4521016"/>
                  <a:pt x="26873" y="4378734"/>
                </a:cubicBezTo>
                <a:cubicBezTo>
                  <a:pt x="117448" y="4353835"/>
                  <a:pt x="186888" y="4403633"/>
                  <a:pt x="259346" y="4414305"/>
                </a:cubicBezTo>
                <a:cubicBezTo>
                  <a:pt x="325769" y="4424975"/>
                  <a:pt x="340863" y="4400076"/>
                  <a:pt x="325769" y="4321821"/>
                </a:cubicBezTo>
                <a:cubicBezTo>
                  <a:pt x="301616" y="4200882"/>
                  <a:pt x="337844" y="4140411"/>
                  <a:pt x="434458" y="4172424"/>
                </a:cubicBezTo>
                <a:cubicBezTo>
                  <a:pt x="525031" y="4204438"/>
                  <a:pt x="534089" y="4158196"/>
                  <a:pt x="509936" y="4090612"/>
                </a:cubicBezTo>
                <a:cubicBezTo>
                  <a:pt x="473706" y="3991015"/>
                  <a:pt x="512954" y="3912759"/>
                  <a:pt x="540128" y="3827390"/>
                </a:cubicBezTo>
                <a:cubicBezTo>
                  <a:pt x="582395" y="3699337"/>
                  <a:pt x="564281" y="3635309"/>
                  <a:pt x="476725" y="3539269"/>
                </a:cubicBezTo>
                <a:cubicBezTo>
                  <a:pt x="425400" y="3485914"/>
                  <a:pt x="374074" y="3439672"/>
                  <a:pt x="301616" y="3393429"/>
                </a:cubicBezTo>
                <a:cubicBezTo>
                  <a:pt x="467668" y="3368530"/>
                  <a:pt x="295577" y="3283162"/>
                  <a:pt x="352940" y="3229805"/>
                </a:cubicBezTo>
                <a:cubicBezTo>
                  <a:pt x="470686" y="3208463"/>
                  <a:pt x="564281" y="3379202"/>
                  <a:pt x="724294" y="3329402"/>
                </a:cubicBezTo>
                <a:cubicBezTo>
                  <a:pt x="531070" y="3183563"/>
                  <a:pt x="313691" y="3137322"/>
                  <a:pt x="171792" y="2941684"/>
                </a:cubicBezTo>
                <a:cubicBezTo>
                  <a:pt x="205002" y="2899000"/>
                  <a:pt x="238213" y="2941684"/>
                  <a:pt x="265385" y="2923898"/>
                </a:cubicBezTo>
                <a:cubicBezTo>
                  <a:pt x="265385" y="2913227"/>
                  <a:pt x="582395" y="2980812"/>
                  <a:pt x="600510" y="2703362"/>
                </a:cubicBezTo>
                <a:cubicBezTo>
                  <a:pt x="606548" y="2703362"/>
                  <a:pt x="612587" y="2703362"/>
                  <a:pt x="618624" y="2692689"/>
                </a:cubicBezTo>
                <a:cubicBezTo>
                  <a:pt x="651834" y="2653563"/>
                  <a:pt x="621644" y="2561080"/>
                  <a:pt x="675988" y="2553965"/>
                </a:cubicBezTo>
                <a:cubicBezTo>
                  <a:pt x="736372" y="2546851"/>
                  <a:pt x="793735" y="2514837"/>
                  <a:pt x="857136" y="2532623"/>
                </a:cubicBezTo>
                <a:cubicBezTo>
                  <a:pt x="905443" y="2546851"/>
                  <a:pt x="956768" y="2564636"/>
                  <a:pt x="1008094" y="2564636"/>
                </a:cubicBezTo>
                <a:cubicBezTo>
                  <a:pt x="1062438" y="2564636"/>
                  <a:pt x="1137916" y="2685576"/>
                  <a:pt x="1171128" y="2525509"/>
                </a:cubicBezTo>
                <a:cubicBezTo>
                  <a:pt x="1171128" y="2518395"/>
                  <a:pt x="1264720" y="2536181"/>
                  <a:pt x="1316045" y="2543294"/>
                </a:cubicBezTo>
                <a:cubicBezTo>
                  <a:pt x="1358314" y="2550408"/>
                  <a:pt x="1409640" y="2582422"/>
                  <a:pt x="1439830" y="2518395"/>
                </a:cubicBezTo>
                <a:cubicBezTo>
                  <a:pt x="1454926" y="2479267"/>
                  <a:pt x="1382466" y="2408126"/>
                  <a:pt x="1319065" y="2401012"/>
                </a:cubicBezTo>
                <a:cubicBezTo>
                  <a:pt x="1261702" y="2393898"/>
                  <a:pt x="1204338" y="2386784"/>
                  <a:pt x="1149994" y="2401012"/>
                </a:cubicBezTo>
                <a:cubicBezTo>
                  <a:pt x="1083572" y="2418796"/>
                  <a:pt x="1047342" y="2390340"/>
                  <a:pt x="1029227" y="2326314"/>
                </a:cubicBezTo>
                <a:cubicBezTo>
                  <a:pt x="1008094" y="2258731"/>
                  <a:pt x="968844" y="2223159"/>
                  <a:pt x="914500" y="2191146"/>
                </a:cubicBezTo>
                <a:cubicBezTo>
                  <a:pt x="781658" y="2112891"/>
                  <a:pt x="654854" y="2020407"/>
                  <a:pt x="509936" y="1974165"/>
                </a:cubicBezTo>
                <a:cubicBezTo>
                  <a:pt x="482764" y="1967051"/>
                  <a:pt x="449553" y="1952823"/>
                  <a:pt x="437476" y="1892353"/>
                </a:cubicBezTo>
                <a:cubicBezTo>
                  <a:pt x="829964" y="1984836"/>
                  <a:pt x="1186222" y="2223159"/>
                  <a:pt x="1590788" y="2208931"/>
                </a:cubicBezTo>
                <a:cubicBezTo>
                  <a:pt x="1482098" y="2134233"/>
                  <a:pt x="1352276" y="2130676"/>
                  <a:pt x="1234528" y="2077320"/>
                </a:cubicBezTo>
                <a:cubicBezTo>
                  <a:pt x="1319065" y="2038192"/>
                  <a:pt x="1397562" y="2080877"/>
                  <a:pt x="1476060" y="2102219"/>
                </a:cubicBezTo>
                <a:cubicBezTo>
                  <a:pt x="1542482" y="2120004"/>
                  <a:pt x="1602864" y="2123562"/>
                  <a:pt x="1608902" y="2013292"/>
                </a:cubicBezTo>
                <a:cubicBezTo>
                  <a:pt x="1608902" y="2002622"/>
                  <a:pt x="1608902" y="1995507"/>
                  <a:pt x="1608902" y="1984836"/>
                </a:cubicBezTo>
                <a:cubicBezTo>
                  <a:pt x="1584749" y="1938595"/>
                  <a:pt x="1551538" y="1917252"/>
                  <a:pt x="1509271" y="1903025"/>
                </a:cubicBezTo>
                <a:cubicBezTo>
                  <a:pt x="1485118" y="1895910"/>
                  <a:pt x="1451907" y="1881683"/>
                  <a:pt x="1451907" y="1849668"/>
                </a:cubicBezTo>
                <a:cubicBezTo>
                  <a:pt x="1454926" y="1728729"/>
                  <a:pt x="1373409" y="1693158"/>
                  <a:pt x="1294912" y="1657587"/>
                </a:cubicBezTo>
                <a:cubicBezTo>
                  <a:pt x="1337180" y="1597117"/>
                  <a:pt x="1373409" y="1639802"/>
                  <a:pt x="1406620" y="1636245"/>
                </a:cubicBezTo>
                <a:cubicBezTo>
                  <a:pt x="1427754" y="1632688"/>
                  <a:pt x="1448887" y="1629132"/>
                  <a:pt x="1448887" y="1597117"/>
                </a:cubicBezTo>
                <a:cubicBezTo>
                  <a:pt x="1448887" y="1572219"/>
                  <a:pt x="1439830" y="1540204"/>
                  <a:pt x="1418696" y="1540204"/>
                </a:cubicBezTo>
                <a:cubicBezTo>
                  <a:pt x="1285854" y="1536647"/>
                  <a:pt x="1210375" y="1365909"/>
                  <a:pt x="1071494" y="1365909"/>
                </a:cubicBezTo>
                <a:cubicBezTo>
                  <a:pt x="986960" y="1365909"/>
                  <a:pt x="1113764" y="1269868"/>
                  <a:pt x="1044324" y="1230741"/>
                </a:cubicBezTo>
                <a:cubicBezTo>
                  <a:pt x="1029227" y="1220069"/>
                  <a:pt x="1086591" y="1205842"/>
                  <a:pt x="1110744" y="1209399"/>
                </a:cubicBezTo>
                <a:cubicBezTo>
                  <a:pt x="1134897" y="1212955"/>
                  <a:pt x="1156032" y="1237855"/>
                  <a:pt x="1186222" y="1220069"/>
                </a:cubicBezTo>
                <a:cubicBezTo>
                  <a:pt x="1201318" y="1156043"/>
                  <a:pt x="1162069" y="1131144"/>
                  <a:pt x="1125840" y="1113358"/>
                </a:cubicBezTo>
                <a:cubicBezTo>
                  <a:pt x="1047342" y="1070674"/>
                  <a:pt x="968844" y="1020875"/>
                  <a:pt x="881290" y="1006647"/>
                </a:cubicBezTo>
                <a:cubicBezTo>
                  <a:pt x="851099" y="1003089"/>
                  <a:pt x="832982" y="985305"/>
                  <a:pt x="836002" y="949734"/>
                </a:cubicBezTo>
                <a:cubicBezTo>
                  <a:pt x="842040" y="903491"/>
                  <a:pt x="872232" y="917720"/>
                  <a:pt x="896385" y="921277"/>
                </a:cubicBezTo>
                <a:cubicBezTo>
                  <a:pt x="911482" y="924835"/>
                  <a:pt x="926577" y="935506"/>
                  <a:pt x="941672" y="910606"/>
                </a:cubicBezTo>
                <a:cubicBezTo>
                  <a:pt x="588434" y="658055"/>
                  <a:pt x="401247" y="672284"/>
                  <a:pt x="5740" y="465975"/>
                </a:cubicBezTo>
                <a:cubicBezTo>
                  <a:pt x="93294" y="426847"/>
                  <a:pt x="156696" y="455303"/>
                  <a:pt x="217079" y="462417"/>
                </a:cubicBezTo>
                <a:cubicBezTo>
                  <a:pt x="368036" y="480203"/>
                  <a:pt x="274442" y="512216"/>
                  <a:pt x="425400" y="533558"/>
                </a:cubicBezTo>
                <a:cubicBezTo>
                  <a:pt x="497860" y="544229"/>
                  <a:pt x="564281" y="579800"/>
                  <a:pt x="645798" y="522887"/>
                </a:cubicBezTo>
                <a:cubicBezTo>
                  <a:pt x="700142" y="483759"/>
                  <a:pt x="787696" y="526444"/>
                  <a:pt x="854118" y="558458"/>
                </a:cubicBezTo>
                <a:cubicBezTo>
                  <a:pt x="908462" y="586915"/>
                  <a:pt x="962806" y="594028"/>
                  <a:pt x="1035266" y="558458"/>
                </a:cubicBezTo>
                <a:cubicBezTo>
                  <a:pt x="968844" y="537116"/>
                  <a:pt x="917520" y="519330"/>
                  <a:pt x="866193" y="505101"/>
                </a:cubicBezTo>
                <a:cubicBezTo>
                  <a:pt x="823926" y="494431"/>
                  <a:pt x="799772" y="469532"/>
                  <a:pt x="802792" y="416176"/>
                </a:cubicBezTo>
                <a:cubicBezTo>
                  <a:pt x="802792" y="387720"/>
                  <a:pt x="793735" y="348592"/>
                  <a:pt x="823926" y="334364"/>
                </a:cubicBezTo>
                <a:cubicBezTo>
                  <a:pt x="848079" y="320135"/>
                  <a:pt x="881290" y="334364"/>
                  <a:pt x="893366" y="359262"/>
                </a:cubicBezTo>
                <a:cubicBezTo>
                  <a:pt x="908462" y="405504"/>
                  <a:pt x="923557" y="448189"/>
                  <a:pt x="974883" y="451747"/>
                </a:cubicBezTo>
                <a:cubicBezTo>
                  <a:pt x="1044324" y="458860"/>
                  <a:pt x="1005074" y="430405"/>
                  <a:pt x="992998" y="394834"/>
                </a:cubicBezTo>
                <a:cubicBezTo>
                  <a:pt x="980921" y="355706"/>
                  <a:pt x="1017152" y="345034"/>
                  <a:pt x="1041304" y="352148"/>
                </a:cubicBezTo>
                <a:cubicBezTo>
                  <a:pt x="1131878" y="384162"/>
                  <a:pt x="1225472" y="327250"/>
                  <a:pt x="1319065" y="373491"/>
                </a:cubicBezTo>
                <a:cubicBezTo>
                  <a:pt x="1294912" y="259665"/>
                  <a:pt x="1243586" y="209867"/>
                  <a:pt x="1134897" y="192082"/>
                </a:cubicBezTo>
                <a:cubicBezTo>
                  <a:pt x="1095648" y="188525"/>
                  <a:pt x="1053380" y="195638"/>
                  <a:pt x="1017152" y="163625"/>
                </a:cubicBezTo>
                <a:cubicBezTo>
                  <a:pt x="996016" y="145839"/>
                  <a:pt x="974883" y="124497"/>
                  <a:pt x="989979" y="88927"/>
                </a:cubicBezTo>
                <a:cubicBezTo>
                  <a:pt x="999036" y="64027"/>
                  <a:pt x="1023188" y="64027"/>
                  <a:pt x="1044324" y="71141"/>
                </a:cubicBezTo>
                <a:cubicBezTo>
                  <a:pt x="1131878" y="110269"/>
                  <a:pt x="1225472" y="120941"/>
                  <a:pt x="1316045" y="135168"/>
                </a:cubicBezTo>
                <a:cubicBezTo>
                  <a:pt x="1331142" y="138725"/>
                  <a:pt x="1346237" y="145839"/>
                  <a:pt x="1361334" y="110269"/>
                </a:cubicBezTo>
                <a:cubicBezTo>
                  <a:pt x="1255664" y="78255"/>
                  <a:pt x="1153012" y="35571"/>
                  <a:pt x="1047342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6091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5295B-DFAE-8953-FFDD-567B89E78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C629C-3363-9BF2-28EA-5EB2D1869B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Hofstede, G. (2011). 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Culture’s Consequences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Sage Publications.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 err="1"/>
              <a:t>Hofstede,G</a:t>
            </a:r>
            <a:r>
              <a:rPr lang="en-GB" sz="1400" dirty="0"/>
              <a:t>. (2011) </a:t>
            </a:r>
            <a:r>
              <a:rPr lang="en-GB" sz="1400" i="1" dirty="0" err="1"/>
              <a:t>Dimensionalizing</a:t>
            </a:r>
            <a:r>
              <a:rPr lang="en-GB" sz="1400" i="1" dirty="0"/>
              <a:t> Cultures: The Hofstede Model in Context</a:t>
            </a:r>
            <a:r>
              <a:rPr lang="en-GB" sz="1400" dirty="0"/>
              <a:t>. Online Readings in Psychology and Culture.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Edward T. Hall (1976) </a:t>
            </a:r>
            <a:r>
              <a:rPr lang="en-GB" sz="1400" i="1" dirty="0"/>
              <a:t>Beyond Culture</a:t>
            </a:r>
            <a:r>
              <a:rPr lang="en-GB" sz="1400" dirty="0"/>
              <a:t>. New York: Anchor Books.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Philip Kotler and Gary Armstrong (2020) </a:t>
            </a:r>
            <a:r>
              <a:rPr lang="en-GB" sz="1400" i="1" dirty="0"/>
              <a:t>Principles of Marketing</a:t>
            </a:r>
            <a:r>
              <a:rPr lang="en-GB" sz="1400" dirty="0"/>
              <a:t>. 18th ed. Harlow: Pearson.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John R. Schermerhorn (2013) </a:t>
            </a:r>
            <a:r>
              <a:rPr lang="en-GB" sz="1400" i="1" dirty="0"/>
              <a:t>Management</a:t>
            </a:r>
            <a:r>
              <a:rPr lang="en-GB" sz="1400" dirty="0"/>
              <a:t>. 12th ed. Wiley.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Jaguar Land Rover (2024) </a:t>
            </a:r>
            <a:r>
              <a:rPr lang="en-GB" sz="1400" i="1" dirty="0"/>
              <a:t>Annual Report</a:t>
            </a:r>
            <a:r>
              <a:rPr lang="en-GB" sz="1400" dirty="0"/>
              <a:t>. Available at: </a:t>
            </a:r>
            <a:r>
              <a:rPr lang="en-GB" sz="1400" dirty="0">
                <a:hlinkClick r:id="rId2"/>
              </a:rPr>
              <a:t>https://www.jaguarlandrover.com</a:t>
            </a:r>
            <a:endParaRPr lang="en-GB" sz="1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World Bank (2024) </a:t>
            </a:r>
            <a:r>
              <a:rPr lang="en-GB" sz="1400" i="1" dirty="0"/>
              <a:t>Japan Economic Overview</a:t>
            </a:r>
            <a:r>
              <a:rPr lang="en-GB" sz="1400" dirty="0"/>
              <a:t>. Available at: </a:t>
            </a:r>
            <a:r>
              <a:rPr lang="en-GB" sz="1400" dirty="0">
                <a:hlinkClick r:id="rId3"/>
              </a:rPr>
              <a:t>https://www.worldbank.org</a:t>
            </a:r>
            <a:endParaRPr lang="en-GB" sz="1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UK Department for Business and Trade (2024) </a:t>
            </a:r>
            <a:r>
              <a:rPr lang="en-GB" sz="1400" i="1" dirty="0"/>
              <a:t>UK–Japan Trade Relations</a:t>
            </a:r>
            <a:r>
              <a:rPr lang="en-GB" sz="1400" dirty="0"/>
              <a:t>.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07355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2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2D03739E-CF57-45EC-89F3-0D41C03D5D54}">
  <we:reference id="wa200007130" version="1.0.0.1" store="en-US" storeType="OMEX"/>
  <we:alternateReferences>
    <we:reference id="wa200007130" version="1.0.0.1" store="wa200007130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439</Words>
  <Application>Microsoft Office PowerPoint</Application>
  <PresentationFormat>Widescreen</PresentationFormat>
  <Paragraphs>93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Aptos</vt:lpstr>
      <vt:lpstr>Aptos Display</vt:lpstr>
      <vt:lpstr>Arial</vt:lpstr>
      <vt:lpstr>Calibri</vt:lpstr>
      <vt:lpstr>Times New Roman</vt:lpstr>
      <vt:lpstr>Wingdings</vt:lpstr>
      <vt:lpstr>Office Theme</vt:lpstr>
      <vt:lpstr>PowerPoint Presentation</vt:lpstr>
      <vt:lpstr>Presentation Outline</vt:lpstr>
      <vt:lpstr>What is Culture?</vt:lpstr>
      <vt:lpstr>Elements of Culture</vt:lpstr>
      <vt:lpstr>What is Negociation</vt:lpstr>
      <vt:lpstr>Jaguar Land Rover</vt:lpstr>
      <vt:lpstr>Why Japan?</vt:lpstr>
      <vt:lpstr>Communication challenges</vt:lpstr>
      <vt:lpstr>Hofstede’s Cultural Dimensions</vt:lpstr>
      <vt:lpstr>Hall’s Communication Theory</vt:lpstr>
      <vt:lpstr>UK vs Japan</vt:lpstr>
      <vt:lpstr>Cultural Sensitivity</vt:lpstr>
      <vt:lpstr>SWOT Analysis</vt:lpstr>
      <vt:lpstr>Strategies for Success</vt:lpstr>
      <vt:lpstr>Conclusion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Sorin Dascalu</dc:creator>
  <cp:lastModifiedBy>Sorin Dascalu</cp:lastModifiedBy>
  <cp:revision>3</cp:revision>
  <dcterms:created xsi:type="dcterms:W3CDTF">2026-03-22T13:11:10Z</dcterms:created>
  <dcterms:modified xsi:type="dcterms:W3CDTF">2026-03-27T11:23:18Z</dcterms:modified>
</cp:coreProperties>
</file>