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3.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4.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5.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6.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4" r:id="rId1"/>
    <p:sldMasterId id="2147483763" r:id="rId2"/>
    <p:sldMasterId id="2147483766" r:id="rId3"/>
    <p:sldMasterId id="2147483774" r:id="rId4"/>
    <p:sldMasterId id="2147483777" r:id="rId5"/>
    <p:sldMasterId id="2147483781" r:id="rId6"/>
    <p:sldMasterId id="2147483785" r:id="rId7"/>
  </p:sldMasterIdLst>
  <p:notesMasterIdLst>
    <p:notesMasterId r:id="rId33"/>
  </p:notesMasterIdLst>
  <p:sldIdLst>
    <p:sldId id="332" r:id="rId8"/>
    <p:sldId id="331" r:id="rId9"/>
    <p:sldId id="296" r:id="rId10"/>
    <p:sldId id="300" r:id="rId11"/>
    <p:sldId id="299" r:id="rId12"/>
    <p:sldId id="301" r:id="rId13"/>
    <p:sldId id="302" r:id="rId14"/>
    <p:sldId id="303" r:id="rId15"/>
    <p:sldId id="304" r:id="rId16"/>
    <p:sldId id="307" r:id="rId17"/>
    <p:sldId id="308" r:id="rId18"/>
    <p:sldId id="309" r:id="rId19"/>
    <p:sldId id="328" r:id="rId20"/>
    <p:sldId id="310" r:id="rId21"/>
    <p:sldId id="312" r:id="rId22"/>
    <p:sldId id="321" r:id="rId23"/>
    <p:sldId id="337" r:id="rId24"/>
    <p:sldId id="322" r:id="rId25"/>
    <p:sldId id="316" r:id="rId26"/>
    <p:sldId id="333" r:id="rId27"/>
    <p:sldId id="335" r:id="rId28"/>
    <p:sldId id="336" r:id="rId29"/>
    <p:sldId id="320" r:id="rId30"/>
    <p:sldId id="329" r:id="rId31"/>
    <p:sldId id="297" r:id="rId3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97" d="100"/>
          <a:sy n="97" d="100"/>
        </p:scale>
        <p:origin x="1032" y="96"/>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21" Type="http://schemas.openxmlformats.org/officeDocument/2006/relationships/slide" Target="slides/slide14.xml"/><Relationship Id="rId34" Type="http://schemas.openxmlformats.org/officeDocument/2006/relationships/presProps" Target="presProps.xml"/><Relationship Id="rId7" Type="http://schemas.openxmlformats.org/officeDocument/2006/relationships/slideMaster" Target="slideMasters/slideMaster7.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notesMaster" Target="notesMasters/notesMaster1.xml"/><Relationship Id="rId38" Type="http://schemas.microsoft.com/office/2016/11/relationships/changesInfo" Target="changesInfos/changesInfo1.xml"/><Relationship Id="rId2" Type="http://schemas.openxmlformats.org/officeDocument/2006/relationships/slideMaster" Target="slideMasters/slideMaster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slide" Target="slides/slide22.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tableStyles" Target="tableStyles.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theme" Target="theme/theme1.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viewProps" Target="viewProps.xml"/><Relationship Id="rId8" Type="http://schemas.openxmlformats.org/officeDocument/2006/relationships/slide" Target="slides/slide1.xml"/><Relationship Id="rId3"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indy Hunt" userId="861b56f6-9294-4fe7-8581-72715adbb7f5" providerId="ADAL" clId="{73EF6D0D-B13D-4C51-866E-E22DCAA7043A}"/>
    <pc:docChg chg="custSel modSld modMainMaster">
      <pc:chgData name="Cindy Hunt" userId="861b56f6-9294-4fe7-8581-72715adbb7f5" providerId="ADAL" clId="{73EF6D0D-B13D-4C51-866E-E22DCAA7043A}" dt="2023-08-14T18:43:33.692" v="22"/>
      <pc:docMkLst>
        <pc:docMk/>
      </pc:docMkLst>
      <pc:sldChg chg="modSp setBg">
        <pc:chgData name="Cindy Hunt" userId="861b56f6-9294-4fe7-8581-72715adbb7f5" providerId="ADAL" clId="{73EF6D0D-B13D-4C51-866E-E22DCAA7043A}" dt="2023-08-14T18:43:33.692" v="22"/>
        <pc:sldMkLst>
          <pc:docMk/>
          <pc:sldMk cId="2652289066" sldId="256"/>
        </pc:sldMkLst>
      </pc:sldChg>
      <pc:sldChg chg="modSp">
        <pc:chgData name="Cindy Hunt" userId="861b56f6-9294-4fe7-8581-72715adbb7f5" providerId="ADAL" clId="{73EF6D0D-B13D-4C51-866E-E22DCAA7043A}" dt="2023-08-14T18:43:18.616" v="0"/>
        <pc:sldMkLst>
          <pc:docMk/>
          <pc:sldMk cId="4054088358" sldId="296"/>
        </pc:sldMkLst>
      </pc:sldChg>
      <pc:sldChg chg="modSp mod">
        <pc:chgData name="Cindy Hunt" userId="861b56f6-9294-4fe7-8581-72715adbb7f5" providerId="ADAL" clId="{73EF6D0D-B13D-4C51-866E-E22DCAA7043A}" dt="2023-08-14T18:43:18.908" v="20" actId="27636"/>
        <pc:sldMkLst>
          <pc:docMk/>
          <pc:sldMk cId="3477377491" sldId="297"/>
        </pc:sldMkLst>
      </pc:sldChg>
      <pc:sldChg chg="modSp">
        <pc:chgData name="Cindy Hunt" userId="861b56f6-9294-4fe7-8581-72715adbb7f5" providerId="ADAL" clId="{73EF6D0D-B13D-4C51-866E-E22DCAA7043A}" dt="2023-08-14T18:43:18.616" v="0"/>
        <pc:sldMkLst>
          <pc:docMk/>
          <pc:sldMk cId="2124160056" sldId="299"/>
        </pc:sldMkLst>
      </pc:sldChg>
      <pc:sldChg chg="modSp mod">
        <pc:chgData name="Cindy Hunt" userId="861b56f6-9294-4fe7-8581-72715adbb7f5" providerId="ADAL" clId="{73EF6D0D-B13D-4C51-866E-E22DCAA7043A}" dt="2023-08-14T18:43:18.700" v="1" actId="27636"/>
        <pc:sldMkLst>
          <pc:docMk/>
          <pc:sldMk cId="1861391254" sldId="300"/>
        </pc:sldMkLst>
      </pc:sldChg>
      <pc:sldChg chg="modSp">
        <pc:chgData name="Cindy Hunt" userId="861b56f6-9294-4fe7-8581-72715adbb7f5" providerId="ADAL" clId="{73EF6D0D-B13D-4C51-866E-E22DCAA7043A}" dt="2023-08-14T18:43:18.616" v="0"/>
        <pc:sldMkLst>
          <pc:docMk/>
          <pc:sldMk cId="428024004" sldId="301"/>
        </pc:sldMkLst>
      </pc:sldChg>
      <pc:sldChg chg="modSp">
        <pc:chgData name="Cindy Hunt" userId="861b56f6-9294-4fe7-8581-72715adbb7f5" providerId="ADAL" clId="{73EF6D0D-B13D-4C51-866E-E22DCAA7043A}" dt="2023-08-14T18:43:18.616" v="0"/>
        <pc:sldMkLst>
          <pc:docMk/>
          <pc:sldMk cId="1860002408" sldId="302"/>
        </pc:sldMkLst>
      </pc:sldChg>
      <pc:sldChg chg="modSp mod">
        <pc:chgData name="Cindy Hunt" userId="861b56f6-9294-4fe7-8581-72715adbb7f5" providerId="ADAL" clId="{73EF6D0D-B13D-4C51-866E-E22DCAA7043A}" dt="2023-08-14T18:43:18.738" v="3" actId="27636"/>
        <pc:sldMkLst>
          <pc:docMk/>
          <pc:sldMk cId="1594403139" sldId="303"/>
        </pc:sldMkLst>
      </pc:sldChg>
      <pc:sldChg chg="modSp mod">
        <pc:chgData name="Cindy Hunt" userId="861b56f6-9294-4fe7-8581-72715adbb7f5" providerId="ADAL" clId="{73EF6D0D-B13D-4C51-866E-E22DCAA7043A}" dt="2023-08-14T18:43:18.755" v="5" actId="27636"/>
        <pc:sldMkLst>
          <pc:docMk/>
          <pc:sldMk cId="542152825" sldId="304"/>
        </pc:sldMkLst>
      </pc:sldChg>
      <pc:sldChg chg="modSp mod">
        <pc:chgData name="Cindy Hunt" userId="861b56f6-9294-4fe7-8581-72715adbb7f5" providerId="ADAL" clId="{73EF6D0D-B13D-4C51-866E-E22DCAA7043A}" dt="2023-08-14T18:43:18.788" v="8" actId="27636"/>
        <pc:sldMkLst>
          <pc:docMk/>
          <pc:sldMk cId="2806559932" sldId="307"/>
        </pc:sldMkLst>
      </pc:sldChg>
      <pc:sldChg chg="modSp mod">
        <pc:chgData name="Cindy Hunt" userId="861b56f6-9294-4fe7-8581-72715adbb7f5" providerId="ADAL" clId="{73EF6D0D-B13D-4C51-866E-E22DCAA7043A}" dt="2023-08-14T18:43:18.799" v="10" actId="27636"/>
        <pc:sldMkLst>
          <pc:docMk/>
          <pc:sldMk cId="1841414089" sldId="308"/>
        </pc:sldMkLst>
      </pc:sldChg>
      <pc:sldChg chg="modSp">
        <pc:chgData name="Cindy Hunt" userId="861b56f6-9294-4fe7-8581-72715adbb7f5" providerId="ADAL" clId="{73EF6D0D-B13D-4C51-866E-E22DCAA7043A}" dt="2023-08-14T18:43:18.616" v="0"/>
        <pc:sldMkLst>
          <pc:docMk/>
          <pc:sldMk cId="2174102129" sldId="309"/>
        </pc:sldMkLst>
      </pc:sldChg>
      <pc:sldChg chg="modSp mod">
        <pc:chgData name="Cindy Hunt" userId="861b56f6-9294-4fe7-8581-72715adbb7f5" providerId="ADAL" clId="{73EF6D0D-B13D-4C51-866E-E22DCAA7043A}" dt="2023-08-14T18:43:18.830" v="13" actId="27636"/>
        <pc:sldMkLst>
          <pc:docMk/>
          <pc:sldMk cId="3174101566" sldId="310"/>
        </pc:sldMkLst>
      </pc:sldChg>
      <pc:sldChg chg="modSp mod">
        <pc:chgData name="Cindy Hunt" userId="861b56f6-9294-4fe7-8581-72715adbb7f5" providerId="ADAL" clId="{73EF6D0D-B13D-4C51-866E-E22DCAA7043A}" dt="2023-08-14T18:43:18.869" v="15" actId="27636"/>
        <pc:sldMkLst>
          <pc:docMk/>
          <pc:sldMk cId="410486212" sldId="312"/>
        </pc:sldMkLst>
      </pc:sldChg>
      <pc:sldChg chg="modSp mod">
        <pc:chgData name="Cindy Hunt" userId="861b56f6-9294-4fe7-8581-72715adbb7f5" providerId="ADAL" clId="{73EF6D0D-B13D-4C51-866E-E22DCAA7043A}" dt="2023-08-14T18:43:18.885" v="18" actId="27636"/>
        <pc:sldMkLst>
          <pc:docMk/>
          <pc:sldMk cId="4015323025" sldId="314"/>
        </pc:sldMkLst>
      </pc:sldChg>
      <pc:sldChg chg="modSp">
        <pc:chgData name="Cindy Hunt" userId="861b56f6-9294-4fe7-8581-72715adbb7f5" providerId="ADAL" clId="{73EF6D0D-B13D-4C51-866E-E22DCAA7043A}" dt="2023-08-14T18:43:18.616" v="0"/>
        <pc:sldMkLst>
          <pc:docMk/>
          <pc:sldMk cId="2980135161" sldId="315"/>
        </pc:sldMkLst>
      </pc:sldChg>
      <pc:sldChg chg="modSp mod">
        <pc:chgData name="Cindy Hunt" userId="861b56f6-9294-4fe7-8581-72715adbb7f5" providerId="ADAL" clId="{73EF6D0D-B13D-4C51-866E-E22DCAA7043A}" dt="2023-08-14T18:43:18.893" v="19" actId="27636"/>
        <pc:sldMkLst>
          <pc:docMk/>
          <pc:sldMk cId="4035751120" sldId="316"/>
        </pc:sldMkLst>
      </pc:sldChg>
      <pc:sldChg chg="modSp">
        <pc:chgData name="Cindy Hunt" userId="861b56f6-9294-4fe7-8581-72715adbb7f5" providerId="ADAL" clId="{73EF6D0D-B13D-4C51-866E-E22DCAA7043A}" dt="2023-08-14T18:43:18.616" v="0"/>
        <pc:sldMkLst>
          <pc:docMk/>
          <pc:sldMk cId="2896706504" sldId="319"/>
        </pc:sldMkLst>
      </pc:sldChg>
      <pc:sldChg chg="modSp">
        <pc:chgData name="Cindy Hunt" userId="861b56f6-9294-4fe7-8581-72715adbb7f5" providerId="ADAL" clId="{73EF6D0D-B13D-4C51-866E-E22DCAA7043A}" dt="2023-08-14T18:43:18.616" v="0"/>
        <pc:sldMkLst>
          <pc:docMk/>
          <pc:sldMk cId="1254456548" sldId="320"/>
        </pc:sldMkLst>
      </pc:sldChg>
      <pc:sldChg chg="modSp">
        <pc:chgData name="Cindy Hunt" userId="861b56f6-9294-4fe7-8581-72715adbb7f5" providerId="ADAL" clId="{73EF6D0D-B13D-4C51-866E-E22DCAA7043A}" dt="2023-08-14T18:43:18.616" v="0"/>
        <pc:sldMkLst>
          <pc:docMk/>
          <pc:sldMk cId="2187780447" sldId="321"/>
        </pc:sldMkLst>
      </pc:sldChg>
      <pc:sldChg chg="modSp mod">
        <pc:chgData name="Cindy Hunt" userId="861b56f6-9294-4fe7-8581-72715adbb7f5" providerId="ADAL" clId="{73EF6D0D-B13D-4C51-866E-E22DCAA7043A}" dt="2023-08-14T18:43:18.881" v="17" actId="27636"/>
        <pc:sldMkLst>
          <pc:docMk/>
          <pc:sldMk cId="1980264362" sldId="322"/>
        </pc:sldMkLst>
      </pc:sldChg>
      <pc:sldChg chg="modSp">
        <pc:chgData name="Cindy Hunt" userId="861b56f6-9294-4fe7-8581-72715adbb7f5" providerId="ADAL" clId="{73EF6D0D-B13D-4C51-866E-E22DCAA7043A}" dt="2023-08-14T18:43:18.616" v="0"/>
        <pc:sldMkLst>
          <pc:docMk/>
          <pc:sldMk cId="623911898" sldId="328"/>
        </pc:sldMkLst>
      </pc:sldChg>
      <pc:sldChg chg="modSp">
        <pc:chgData name="Cindy Hunt" userId="861b56f6-9294-4fe7-8581-72715adbb7f5" providerId="ADAL" clId="{73EF6D0D-B13D-4C51-866E-E22DCAA7043A}" dt="2023-08-14T18:43:18.616" v="0"/>
        <pc:sldMkLst>
          <pc:docMk/>
          <pc:sldMk cId="3478265127" sldId="329"/>
        </pc:sldMkLst>
      </pc:sldChg>
      <pc:sldMasterChg chg="setBg modSldLayout">
        <pc:chgData name="Cindy Hunt" userId="861b56f6-9294-4fe7-8581-72715adbb7f5" providerId="ADAL" clId="{73EF6D0D-B13D-4C51-866E-E22DCAA7043A}" dt="2023-08-14T18:43:33.692" v="22"/>
        <pc:sldMasterMkLst>
          <pc:docMk/>
          <pc:sldMasterMk cId="2151417023" sldId="2147483742"/>
        </pc:sldMasterMkLst>
        <pc:sldLayoutChg chg="setBg">
          <pc:chgData name="Cindy Hunt" userId="861b56f6-9294-4fe7-8581-72715adbb7f5" providerId="ADAL" clId="{73EF6D0D-B13D-4C51-866E-E22DCAA7043A}" dt="2023-08-14T18:43:33.692" v="22"/>
          <pc:sldLayoutMkLst>
            <pc:docMk/>
            <pc:sldMasterMk cId="2151417023" sldId="2147483742"/>
            <pc:sldLayoutMk cId="793396130" sldId="2147483743"/>
          </pc:sldLayoutMkLst>
        </pc:sldLayoutChg>
        <pc:sldLayoutChg chg="setBg">
          <pc:chgData name="Cindy Hunt" userId="861b56f6-9294-4fe7-8581-72715adbb7f5" providerId="ADAL" clId="{73EF6D0D-B13D-4C51-866E-E22DCAA7043A}" dt="2023-08-14T18:43:33.692" v="22"/>
          <pc:sldLayoutMkLst>
            <pc:docMk/>
            <pc:sldMasterMk cId="2151417023" sldId="2147483742"/>
            <pc:sldLayoutMk cId="3924216948" sldId="2147483744"/>
          </pc:sldLayoutMkLst>
        </pc:sldLayoutChg>
        <pc:sldLayoutChg chg="setBg">
          <pc:chgData name="Cindy Hunt" userId="861b56f6-9294-4fe7-8581-72715adbb7f5" providerId="ADAL" clId="{73EF6D0D-B13D-4C51-866E-E22DCAA7043A}" dt="2023-08-14T18:43:33.692" v="22"/>
          <pc:sldLayoutMkLst>
            <pc:docMk/>
            <pc:sldMasterMk cId="2151417023" sldId="2147483742"/>
            <pc:sldLayoutMk cId="3770220732" sldId="2147483745"/>
          </pc:sldLayoutMkLst>
        </pc:sldLayoutChg>
        <pc:sldLayoutChg chg="setBg">
          <pc:chgData name="Cindy Hunt" userId="861b56f6-9294-4fe7-8581-72715adbb7f5" providerId="ADAL" clId="{73EF6D0D-B13D-4C51-866E-E22DCAA7043A}" dt="2023-08-14T18:43:33.692" v="22"/>
          <pc:sldLayoutMkLst>
            <pc:docMk/>
            <pc:sldMasterMk cId="2151417023" sldId="2147483742"/>
            <pc:sldLayoutMk cId="2372700134" sldId="2147483746"/>
          </pc:sldLayoutMkLst>
        </pc:sldLayoutChg>
        <pc:sldLayoutChg chg="setBg">
          <pc:chgData name="Cindy Hunt" userId="861b56f6-9294-4fe7-8581-72715adbb7f5" providerId="ADAL" clId="{73EF6D0D-B13D-4C51-866E-E22DCAA7043A}" dt="2023-08-14T18:43:33.692" v="22"/>
          <pc:sldLayoutMkLst>
            <pc:docMk/>
            <pc:sldMasterMk cId="2151417023" sldId="2147483742"/>
            <pc:sldLayoutMk cId="1340367091" sldId="2147483747"/>
          </pc:sldLayoutMkLst>
        </pc:sldLayoutChg>
        <pc:sldLayoutChg chg="setBg">
          <pc:chgData name="Cindy Hunt" userId="861b56f6-9294-4fe7-8581-72715adbb7f5" providerId="ADAL" clId="{73EF6D0D-B13D-4C51-866E-E22DCAA7043A}" dt="2023-08-14T18:43:33.692" v="22"/>
          <pc:sldLayoutMkLst>
            <pc:docMk/>
            <pc:sldMasterMk cId="2151417023" sldId="2147483742"/>
            <pc:sldLayoutMk cId="232086768" sldId="2147483748"/>
          </pc:sldLayoutMkLst>
        </pc:sldLayoutChg>
        <pc:sldLayoutChg chg="setBg">
          <pc:chgData name="Cindy Hunt" userId="861b56f6-9294-4fe7-8581-72715adbb7f5" providerId="ADAL" clId="{73EF6D0D-B13D-4C51-866E-E22DCAA7043A}" dt="2023-08-14T18:43:33.692" v="22"/>
          <pc:sldLayoutMkLst>
            <pc:docMk/>
            <pc:sldMasterMk cId="2151417023" sldId="2147483742"/>
            <pc:sldLayoutMk cId="426429674" sldId="2147483749"/>
          </pc:sldLayoutMkLst>
        </pc:sldLayoutChg>
        <pc:sldLayoutChg chg="setBg">
          <pc:chgData name="Cindy Hunt" userId="861b56f6-9294-4fe7-8581-72715adbb7f5" providerId="ADAL" clId="{73EF6D0D-B13D-4C51-866E-E22DCAA7043A}" dt="2023-08-14T18:43:33.692" v="22"/>
          <pc:sldLayoutMkLst>
            <pc:docMk/>
            <pc:sldMasterMk cId="2151417023" sldId="2147483742"/>
            <pc:sldLayoutMk cId="2183276660" sldId="2147483750"/>
          </pc:sldLayoutMkLst>
        </pc:sldLayoutChg>
        <pc:sldLayoutChg chg="setBg">
          <pc:chgData name="Cindy Hunt" userId="861b56f6-9294-4fe7-8581-72715adbb7f5" providerId="ADAL" clId="{73EF6D0D-B13D-4C51-866E-E22DCAA7043A}" dt="2023-08-14T18:43:33.692" v="22"/>
          <pc:sldLayoutMkLst>
            <pc:docMk/>
            <pc:sldMasterMk cId="2151417023" sldId="2147483742"/>
            <pc:sldLayoutMk cId="223238803" sldId="2147483751"/>
          </pc:sldLayoutMkLst>
        </pc:sldLayoutChg>
        <pc:sldLayoutChg chg="setBg">
          <pc:chgData name="Cindy Hunt" userId="861b56f6-9294-4fe7-8581-72715adbb7f5" providerId="ADAL" clId="{73EF6D0D-B13D-4C51-866E-E22DCAA7043A}" dt="2023-08-14T18:43:33.692" v="22"/>
          <pc:sldLayoutMkLst>
            <pc:docMk/>
            <pc:sldMasterMk cId="2151417023" sldId="2147483742"/>
            <pc:sldLayoutMk cId="3702416974" sldId="2147483752"/>
          </pc:sldLayoutMkLst>
        </pc:sldLayoutChg>
        <pc:sldLayoutChg chg="setBg">
          <pc:chgData name="Cindy Hunt" userId="861b56f6-9294-4fe7-8581-72715adbb7f5" providerId="ADAL" clId="{73EF6D0D-B13D-4C51-866E-E22DCAA7043A}" dt="2023-08-14T18:43:33.692" v="22"/>
          <pc:sldLayoutMkLst>
            <pc:docMk/>
            <pc:sldMasterMk cId="2151417023" sldId="2147483742"/>
            <pc:sldLayoutMk cId="964683270" sldId="2147483753"/>
          </pc:sldLayoutMkLst>
        </pc:sldLayoutChg>
      </pc:sldMasterChg>
    </pc:docChg>
  </pc:docChgLst>
  <pc:docChgLst>
    <pc:chgData name="Cindy Hunt" userId="861b56f6-9294-4fe7-8581-72715adbb7f5" providerId="ADAL" clId="{1CC9A2FA-3889-406B-9073-0B975678F60B}"/>
    <pc:docChg chg="custSel addSld delSld modSld sldOrd">
      <pc:chgData name="Cindy Hunt" userId="861b56f6-9294-4fe7-8581-72715adbb7f5" providerId="ADAL" clId="{1CC9A2FA-3889-406B-9073-0B975678F60B}" dt="2024-10-17T07:57:59.947" v="1165" actId="2710"/>
      <pc:docMkLst>
        <pc:docMk/>
      </pc:docMkLst>
      <pc:sldChg chg="modSp del mod">
        <pc:chgData name="Cindy Hunt" userId="861b56f6-9294-4fe7-8581-72715adbb7f5" providerId="ADAL" clId="{1CC9A2FA-3889-406B-9073-0B975678F60B}" dt="2024-10-15T10:05:37.150" v="177" actId="47"/>
        <pc:sldMkLst>
          <pc:docMk/>
          <pc:sldMk cId="2652289066" sldId="256"/>
        </pc:sldMkLst>
      </pc:sldChg>
      <pc:sldChg chg="modSp add del mod">
        <pc:chgData name="Cindy Hunt" userId="861b56f6-9294-4fe7-8581-72715adbb7f5" providerId="ADAL" clId="{1CC9A2FA-3889-406B-9073-0B975678F60B}" dt="2024-10-15T10:08:08.871" v="185" actId="47"/>
        <pc:sldMkLst>
          <pc:docMk/>
          <pc:sldMk cId="349595889" sldId="271"/>
        </pc:sldMkLst>
      </pc:sldChg>
      <pc:sldChg chg="delSp modSp mod">
        <pc:chgData name="Cindy Hunt" userId="861b56f6-9294-4fe7-8581-72715adbb7f5" providerId="ADAL" clId="{1CC9A2FA-3889-406B-9073-0B975678F60B}" dt="2024-10-16T15:44:47.238" v="656" actId="113"/>
        <pc:sldMkLst>
          <pc:docMk/>
          <pc:sldMk cId="4054088358" sldId="296"/>
        </pc:sldMkLst>
      </pc:sldChg>
      <pc:sldChg chg="modSp mod">
        <pc:chgData name="Cindy Hunt" userId="861b56f6-9294-4fe7-8581-72715adbb7f5" providerId="ADAL" clId="{1CC9A2FA-3889-406B-9073-0B975678F60B}" dt="2024-10-17T07:34:54.895" v="1124" actId="20577"/>
        <pc:sldMkLst>
          <pc:docMk/>
          <pc:sldMk cId="3477377491" sldId="297"/>
        </pc:sldMkLst>
      </pc:sldChg>
      <pc:sldChg chg="delSp modSp mod">
        <pc:chgData name="Cindy Hunt" userId="861b56f6-9294-4fe7-8581-72715adbb7f5" providerId="ADAL" clId="{1CC9A2FA-3889-406B-9073-0B975678F60B}" dt="2024-10-16T15:43:38.392" v="649" actId="122"/>
        <pc:sldMkLst>
          <pc:docMk/>
          <pc:sldMk cId="2124160056" sldId="299"/>
        </pc:sldMkLst>
      </pc:sldChg>
      <pc:sldChg chg="delSp modSp mod">
        <pc:chgData name="Cindy Hunt" userId="861b56f6-9294-4fe7-8581-72715adbb7f5" providerId="ADAL" clId="{1CC9A2FA-3889-406B-9073-0B975678F60B}" dt="2024-10-16T15:44:33.769" v="655" actId="122"/>
        <pc:sldMkLst>
          <pc:docMk/>
          <pc:sldMk cId="1861391254" sldId="300"/>
        </pc:sldMkLst>
      </pc:sldChg>
      <pc:sldChg chg="delSp modSp mod">
        <pc:chgData name="Cindy Hunt" userId="861b56f6-9294-4fe7-8581-72715adbb7f5" providerId="ADAL" clId="{1CC9A2FA-3889-406B-9073-0B975678F60B}" dt="2024-10-16T15:43:22.943" v="646" actId="122"/>
        <pc:sldMkLst>
          <pc:docMk/>
          <pc:sldMk cId="428024004" sldId="301"/>
        </pc:sldMkLst>
      </pc:sldChg>
      <pc:sldChg chg="delSp modSp mod">
        <pc:chgData name="Cindy Hunt" userId="861b56f6-9294-4fe7-8581-72715adbb7f5" providerId="ADAL" clId="{1CC9A2FA-3889-406B-9073-0B975678F60B}" dt="2024-10-16T15:43:07.219" v="643" actId="122"/>
        <pc:sldMkLst>
          <pc:docMk/>
          <pc:sldMk cId="1860002408" sldId="302"/>
        </pc:sldMkLst>
      </pc:sldChg>
      <pc:sldChg chg="delSp modSp mod">
        <pc:chgData name="Cindy Hunt" userId="861b56f6-9294-4fe7-8581-72715adbb7f5" providerId="ADAL" clId="{1CC9A2FA-3889-406B-9073-0B975678F60B}" dt="2024-10-16T15:42:47.751" v="640" actId="113"/>
        <pc:sldMkLst>
          <pc:docMk/>
          <pc:sldMk cId="1594403139" sldId="303"/>
        </pc:sldMkLst>
      </pc:sldChg>
      <pc:sldChg chg="delSp modSp mod">
        <pc:chgData name="Cindy Hunt" userId="861b56f6-9294-4fe7-8581-72715adbb7f5" providerId="ADAL" clId="{1CC9A2FA-3889-406B-9073-0B975678F60B}" dt="2024-10-16T15:42:30.502" v="637" actId="122"/>
        <pc:sldMkLst>
          <pc:docMk/>
          <pc:sldMk cId="542152825" sldId="304"/>
        </pc:sldMkLst>
      </pc:sldChg>
      <pc:sldChg chg="delSp modSp mod">
        <pc:chgData name="Cindy Hunt" userId="861b56f6-9294-4fe7-8581-72715adbb7f5" providerId="ADAL" clId="{1CC9A2FA-3889-406B-9073-0B975678F60B}" dt="2024-10-16T15:42:12.747" v="634" actId="122"/>
        <pc:sldMkLst>
          <pc:docMk/>
          <pc:sldMk cId="2806559932" sldId="307"/>
        </pc:sldMkLst>
      </pc:sldChg>
      <pc:sldChg chg="modSp mod">
        <pc:chgData name="Cindy Hunt" userId="861b56f6-9294-4fe7-8581-72715adbb7f5" providerId="ADAL" clId="{1CC9A2FA-3889-406B-9073-0B975678F60B}" dt="2024-10-16T15:41:52.713" v="631" actId="122"/>
        <pc:sldMkLst>
          <pc:docMk/>
          <pc:sldMk cId="1841414089" sldId="308"/>
        </pc:sldMkLst>
      </pc:sldChg>
      <pc:sldChg chg="modSp mod">
        <pc:chgData name="Cindy Hunt" userId="861b56f6-9294-4fe7-8581-72715adbb7f5" providerId="ADAL" clId="{1CC9A2FA-3889-406B-9073-0B975678F60B}" dt="2024-10-16T15:41:40.915" v="629" actId="122"/>
        <pc:sldMkLst>
          <pc:docMk/>
          <pc:sldMk cId="2174102129" sldId="309"/>
        </pc:sldMkLst>
      </pc:sldChg>
      <pc:sldChg chg="delSp modSp mod">
        <pc:chgData name="Cindy Hunt" userId="861b56f6-9294-4fe7-8581-72715adbb7f5" providerId="ADAL" clId="{1CC9A2FA-3889-406B-9073-0B975678F60B}" dt="2024-10-16T15:41:13.458" v="625" actId="122"/>
        <pc:sldMkLst>
          <pc:docMk/>
          <pc:sldMk cId="3174101566" sldId="310"/>
        </pc:sldMkLst>
      </pc:sldChg>
      <pc:sldChg chg="delSp modSp mod">
        <pc:chgData name="Cindy Hunt" userId="861b56f6-9294-4fe7-8581-72715adbb7f5" providerId="ADAL" clId="{1CC9A2FA-3889-406B-9073-0B975678F60B}" dt="2024-10-16T15:40:53.621" v="622" actId="122"/>
        <pc:sldMkLst>
          <pc:docMk/>
          <pc:sldMk cId="410486212" sldId="312"/>
        </pc:sldMkLst>
      </pc:sldChg>
      <pc:sldChg chg="delSp modSp del mod">
        <pc:chgData name="Cindy Hunt" userId="861b56f6-9294-4fe7-8581-72715adbb7f5" providerId="ADAL" clId="{1CC9A2FA-3889-406B-9073-0B975678F60B}" dt="2024-10-17T07:08:02.555" v="798" actId="47"/>
        <pc:sldMkLst>
          <pc:docMk/>
          <pc:sldMk cId="4015323025" sldId="314"/>
        </pc:sldMkLst>
      </pc:sldChg>
      <pc:sldChg chg="delSp modSp del mod">
        <pc:chgData name="Cindy Hunt" userId="861b56f6-9294-4fe7-8581-72715adbb7f5" providerId="ADAL" clId="{1CC9A2FA-3889-406B-9073-0B975678F60B}" dt="2024-10-17T07:08:06.642" v="799" actId="47"/>
        <pc:sldMkLst>
          <pc:docMk/>
          <pc:sldMk cId="2980135161" sldId="315"/>
        </pc:sldMkLst>
      </pc:sldChg>
      <pc:sldChg chg="delSp modSp mod">
        <pc:chgData name="Cindy Hunt" userId="861b56f6-9294-4fe7-8581-72715adbb7f5" providerId="ADAL" clId="{1CC9A2FA-3889-406B-9073-0B975678F60B}" dt="2024-10-17T07:12:17.365" v="867"/>
        <pc:sldMkLst>
          <pc:docMk/>
          <pc:sldMk cId="4035751120" sldId="316"/>
        </pc:sldMkLst>
      </pc:sldChg>
      <pc:sldChg chg="modSp mod">
        <pc:chgData name="Cindy Hunt" userId="861b56f6-9294-4fe7-8581-72715adbb7f5" providerId="ADAL" clId="{1CC9A2FA-3889-406B-9073-0B975678F60B}" dt="2024-10-16T15:39:24.704" v="608" actId="113"/>
        <pc:sldMkLst>
          <pc:docMk/>
          <pc:sldMk cId="1254456548" sldId="320"/>
        </pc:sldMkLst>
      </pc:sldChg>
      <pc:sldChg chg="modSp mod">
        <pc:chgData name="Cindy Hunt" userId="861b56f6-9294-4fe7-8581-72715adbb7f5" providerId="ADAL" clId="{1CC9A2FA-3889-406B-9073-0B975678F60B}" dt="2024-10-16T15:40:31.931" v="619" actId="122"/>
        <pc:sldMkLst>
          <pc:docMk/>
          <pc:sldMk cId="2187780447" sldId="321"/>
        </pc:sldMkLst>
      </pc:sldChg>
      <pc:sldChg chg="delSp modSp mod">
        <pc:chgData name="Cindy Hunt" userId="861b56f6-9294-4fe7-8581-72715adbb7f5" providerId="ADAL" clId="{1CC9A2FA-3889-406B-9073-0B975678F60B}" dt="2024-10-16T15:40:04.348" v="614" actId="478"/>
        <pc:sldMkLst>
          <pc:docMk/>
          <pc:sldMk cId="1980264362" sldId="322"/>
        </pc:sldMkLst>
      </pc:sldChg>
      <pc:sldChg chg="delSp modSp mod">
        <pc:chgData name="Cindy Hunt" userId="861b56f6-9294-4fe7-8581-72715adbb7f5" providerId="ADAL" clId="{1CC9A2FA-3889-406B-9073-0B975678F60B}" dt="2024-10-16T15:41:25.857" v="627" actId="122"/>
        <pc:sldMkLst>
          <pc:docMk/>
          <pc:sldMk cId="623911898" sldId="328"/>
        </pc:sldMkLst>
      </pc:sldChg>
      <pc:sldChg chg="modSp mod">
        <pc:chgData name="Cindy Hunt" userId="861b56f6-9294-4fe7-8581-72715adbb7f5" providerId="ADAL" clId="{1CC9A2FA-3889-406B-9073-0B975678F60B}" dt="2024-10-16T16:22:33.192" v="795" actId="113"/>
        <pc:sldMkLst>
          <pc:docMk/>
          <pc:sldMk cId="3478265127" sldId="329"/>
        </pc:sldMkLst>
      </pc:sldChg>
      <pc:sldChg chg="delSp modSp new del mod ord modClrScheme chgLayout">
        <pc:chgData name="Cindy Hunt" userId="861b56f6-9294-4fe7-8581-72715adbb7f5" providerId="ADAL" clId="{1CC9A2FA-3889-406B-9073-0B975678F60B}" dt="2024-10-15T09:54:33.588" v="64" actId="47"/>
        <pc:sldMkLst>
          <pc:docMk/>
          <pc:sldMk cId="395231545" sldId="330"/>
        </pc:sldMkLst>
      </pc:sldChg>
      <pc:sldChg chg="new del ord">
        <pc:chgData name="Cindy Hunt" userId="861b56f6-9294-4fe7-8581-72715adbb7f5" providerId="ADAL" clId="{1CC9A2FA-3889-406B-9073-0B975678F60B}" dt="2024-10-15T10:14:16.244" v="237" actId="47"/>
        <pc:sldMkLst>
          <pc:docMk/>
          <pc:sldMk cId="2174272565" sldId="330"/>
        </pc:sldMkLst>
      </pc:sldChg>
      <pc:sldChg chg="modSp new del mod">
        <pc:chgData name="Cindy Hunt" userId="861b56f6-9294-4fe7-8581-72715adbb7f5" providerId="ADAL" clId="{1CC9A2FA-3889-406B-9073-0B975678F60B}" dt="2024-10-15T10:05:32.843" v="176" actId="47"/>
        <pc:sldMkLst>
          <pc:docMk/>
          <pc:sldMk cId="48725808" sldId="331"/>
        </pc:sldMkLst>
      </pc:sldChg>
      <pc:sldChg chg="new del">
        <pc:chgData name="Cindy Hunt" userId="861b56f6-9294-4fe7-8581-72715adbb7f5" providerId="ADAL" clId="{1CC9A2FA-3889-406B-9073-0B975678F60B}" dt="2024-10-15T10:08:14.074" v="186" actId="47"/>
        <pc:sldMkLst>
          <pc:docMk/>
          <pc:sldMk cId="1083887141" sldId="331"/>
        </pc:sldMkLst>
      </pc:sldChg>
      <pc:sldChg chg="new del">
        <pc:chgData name="Cindy Hunt" userId="861b56f6-9294-4fe7-8581-72715adbb7f5" providerId="ADAL" clId="{1CC9A2FA-3889-406B-9073-0B975678F60B}" dt="2024-10-15T10:06:08.157" v="179" actId="47"/>
        <pc:sldMkLst>
          <pc:docMk/>
          <pc:sldMk cId="1707206664" sldId="331"/>
        </pc:sldMkLst>
      </pc:sldChg>
      <pc:sldChg chg="modSp new mod">
        <pc:chgData name="Cindy Hunt" userId="861b56f6-9294-4fe7-8581-72715adbb7f5" providerId="ADAL" clId="{1CC9A2FA-3889-406B-9073-0B975678F60B}" dt="2024-10-15T10:17:13.203" v="241" actId="14100"/>
        <pc:sldMkLst>
          <pc:docMk/>
          <pc:sldMk cId="2556753701" sldId="331"/>
        </pc:sldMkLst>
      </pc:sldChg>
      <pc:sldChg chg="new del">
        <pc:chgData name="Cindy Hunt" userId="861b56f6-9294-4fe7-8581-72715adbb7f5" providerId="ADAL" clId="{1CC9A2FA-3889-406B-9073-0B975678F60B}" dt="2024-10-15T10:06:48.476" v="181" actId="47"/>
        <pc:sldMkLst>
          <pc:docMk/>
          <pc:sldMk cId="3247542359" sldId="331"/>
        </pc:sldMkLst>
      </pc:sldChg>
      <pc:sldChg chg="new">
        <pc:chgData name="Cindy Hunt" userId="861b56f6-9294-4fe7-8581-72715adbb7f5" providerId="ADAL" clId="{1CC9A2FA-3889-406B-9073-0B975678F60B}" dt="2024-10-15T10:14:09.186" v="236" actId="680"/>
        <pc:sldMkLst>
          <pc:docMk/>
          <pc:sldMk cId="2298368846" sldId="332"/>
        </pc:sldMkLst>
      </pc:sldChg>
      <pc:sldChg chg="modSp new mod">
        <pc:chgData name="Cindy Hunt" userId="861b56f6-9294-4fe7-8581-72715adbb7f5" providerId="ADAL" clId="{1CC9A2FA-3889-406B-9073-0B975678F60B}" dt="2024-10-16T16:03:08.994" v="704" actId="27636"/>
        <pc:sldMkLst>
          <pc:docMk/>
          <pc:sldMk cId="1547300475" sldId="333"/>
        </pc:sldMkLst>
      </pc:sldChg>
      <pc:sldChg chg="modSp new del mod">
        <pc:chgData name="Cindy Hunt" userId="861b56f6-9294-4fe7-8581-72715adbb7f5" providerId="ADAL" clId="{1CC9A2FA-3889-406B-9073-0B975678F60B}" dt="2024-10-16T15:24:31.516" v="352" actId="47"/>
        <pc:sldMkLst>
          <pc:docMk/>
          <pc:sldMk cId="3808796332" sldId="334"/>
        </pc:sldMkLst>
      </pc:sldChg>
      <pc:sldChg chg="addSp delSp modSp new mod">
        <pc:chgData name="Cindy Hunt" userId="861b56f6-9294-4fe7-8581-72715adbb7f5" providerId="ADAL" clId="{1CC9A2FA-3889-406B-9073-0B975678F60B}" dt="2024-10-16T16:11:07.416" v="739" actId="20577"/>
        <pc:sldMkLst>
          <pc:docMk/>
          <pc:sldMk cId="1251387833" sldId="335"/>
        </pc:sldMkLst>
      </pc:sldChg>
      <pc:sldChg chg="modSp new mod">
        <pc:chgData name="Cindy Hunt" userId="861b56f6-9294-4fe7-8581-72715adbb7f5" providerId="ADAL" clId="{1CC9A2FA-3889-406B-9073-0B975678F60B}" dt="2024-10-16T16:22:16.627" v="794" actId="20577"/>
        <pc:sldMkLst>
          <pc:docMk/>
          <pc:sldMk cId="14789312" sldId="336"/>
        </pc:sldMkLst>
      </pc:sldChg>
      <pc:sldChg chg="addSp delSp modSp new del mod">
        <pc:chgData name="Cindy Hunt" userId="861b56f6-9294-4fe7-8581-72715adbb7f5" providerId="ADAL" clId="{1CC9A2FA-3889-406B-9073-0B975678F60B}" dt="2024-10-16T13:25:43.894" v="346" actId="47"/>
        <pc:sldMkLst>
          <pc:docMk/>
          <pc:sldMk cId="1581688380" sldId="336"/>
        </pc:sldMkLst>
      </pc:sldChg>
      <pc:sldChg chg="addSp delSp modSp new del mod">
        <pc:chgData name="Cindy Hunt" userId="861b56f6-9294-4fe7-8581-72715adbb7f5" providerId="ADAL" clId="{1CC9A2FA-3889-406B-9073-0B975678F60B}" dt="2024-10-16T13:26:27.693" v="350" actId="47"/>
        <pc:sldMkLst>
          <pc:docMk/>
          <pc:sldMk cId="1793765669" sldId="336"/>
        </pc:sldMkLst>
      </pc:sldChg>
      <pc:sldChg chg="modSp new mod">
        <pc:chgData name="Cindy Hunt" userId="861b56f6-9294-4fe7-8581-72715adbb7f5" providerId="ADAL" clId="{1CC9A2FA-3889-406B-9073-0B975678F60B}" dt="2024-10-17T07:57:59.947" v="1165" actId="2710"/>
        <pc:sldMkLst>
          <pc:docMk/>
          <pc:sldMk cId="1624808936" sldId="337"/>
        </pc:sldMkLst>
      </pc:sldChg>
      <pc:sldMasterChg chg="delSldLayout">
        <pc:chgData name="Cindy Hunt" userId="861b56f6-9294-4fe7-8581-72715adbb7f5" providerId="ADAL" clId="{1CC9A2FA-3889-406B-9073-0B975678F60B}" dt="2024-10-15T10:08:08.871" v="185" actId="47"/>
        <pc:sldMasterMkLst>
          <pc:docMk/>
          <pc:sldMasterMk cId="4205485755" sldId="2147483766"/>
        </pc:sldMasterMkLst>
        <pc:sldLayoutChg chg="del">
          <pc:chgData name="Cindy Hunt" userId="861b56f6-9294-4fe7-8581-72715adbb7f5" providerId="ADAL" clId="{1CC9A2FA-3889-406B-9073-0B975678F60B}" dt="2024-10-15T10:06:08.157" v="179" actId="47"/>
          <pc:sldLayoutMkLst>
            <pc:docMk/>
            <pc:sldMasterMk cId="4205485755" sldId="2147483766"/>
            <pc:sldLayoutMk cId="785662735" sldId="2147483799"/>
          </pc:sldLayoutMkLst>
        </pc:sldLayoutChg>
        <pc:sldLayoutChg chg="del">
          <pc:chgData name="Cindy Hunt" userId="861b56f6-9294-4fe7-8581-72715adbb7f5" providerId="ADAL" clId="{1CC9A2FA-3889-406B-9073-0B975678F60B}" dt="2024-10-15T10:06:48.476" v="181" actId="47"/>
          <pc:sldLayoutMkLst>
            <pc:docMk/>
            <pc:sldMasterMk cId="4205485755" sldId="2147483766"/>
            <pc:sldLayoutMk cId="799044979" sldId="2147483802"/>
          </pc:sldLayoutMkLst>
        </pc:sldLayoutChg>
        <pc:sldLayoutChg chg="del">
          <pc:chgData name="Cindy Hunt" userId="861b56f6-9294-4fe7-8581-72715adbb7f5" providerId="ADAL" clId="{1CC9A2FA-3889-406B-9073-0B975678F60B}" dt="2024-10-15T10:08:08.871" v="185" actId="47"/>
          <pc:sldLayoutMkLst>
            <pc:docMk/>
            <pc:sldMasterMk cId="4205485755" sldId="2147483766"/>
            <pc:sldLayoutMk cId="638154411" sldId="2147483806"/>
          </pc:sldLayoutMkLst>
        </pc:sldLayoutChg>
      </pc:sldMasterChg>
      <pc:sldMasterChg chg="delSldLayout">
        <pc:chgData name="Cindy Hunt" userId="861b56f6-9294-4fe7-8581-72715adbb7f5" providerId="ADAL" clId="{1CC9A2FA-3889-406B-9073-0B975678F60B}" dt="2024-10-15T10:05:37.150" v="177" actId="47"/>
        <pc:sldMasterMkLst>
          <pc:docMk/>
          <pc:sldMasterMk cId="2665367946" sldId="2147483774"/>
        </pc:sldMasterMkLst>
        <pc:sldLayoutChg chg="del">
          <pc:chgData name="Cindy Hunt" userId="861b56f6-9294-4fe7-8581-72715adbb7f5" providerId="ADAL" clId="{1CC9A2FA-3889-406B-9073-0B975678F60B}" dt="2024-10-15T10:05:37.150" v="177" actId="47"/>
          <pc:sldLayoutMkLst>
            <pc:docMk/>
            <pc:sldMasterMk cId="2665367946" sldId="2147483774"/>
            <pc:sldLayoutMk cId="2750906081" sldId="2147483796"/>
          </pc:sldLayoutMkLst>
        </pc:sldLayoutChg>
        <pc:sldLayoutChg chg="del">
          <pc:chgData name="Cindy Hunt" userId="861b56f6-9294-4fe7-8581-72715adbb7f5" providerId="ADAL" clId="{1CC9A2FA-3889-406B-9073-0B975678F60B}" dt="2024-10-15T09:54:33.588" v="64" actId="47"/>
          <pc:sldLayoutMkLst>
            <pc:docMk/>
            <pc:sldMasterMk cId="2665367946" sldId="2147483774"/>
            <pc:sldLayoutMk cId="389517311" sldId="2147483803"/>
          </pc:sldLayoutMkLst>
        </pc:sldLayoutChg>
      </pc:sldMasterChg>
      <pc:sldMasterChg chg="delSldLayout">
        <pc:chgData name="Cindy Hunt" userId="861b56f6-9294-4fe7-8581-72715adbb7f5" providerId="ADAL" clId="{1CC9A2FA-3889-406B-9073-0B975678F60B}" dt="2024-10-15T10:14:16.244" v="237" actId="47"/>
        <pc:sldMasterMkLst>
          <pc:docMk/>
          <pc:sldMasterMk cId="3193519056" sldId="2147483777"/>
        </pc:sldMasterMkLst>
        <pc:sldLayoutChg chg="del">
          <pc:chgData name="Cindy Hunt" userId="861b56f6-9294-4fe7-8581-72715adbb7f5" providerId="ADAL" clId="{1CC9A2FA-3889-406B-9073-0B975678F60B}" dt="2024-10-15T10:14:16.244" v="237" actId="47"/>
          <pc:sldLayoutMkLst>
            <pc:docMk/>
            <pc:sldMasterMk cId="3193519056" sldId="2147483777"/>
            <pc:sldLayoutMk cId="346997728" sldId="2147483806"/>
          </pc:sldLayoutMkLst>
        </pc:sldLayoutChg>
      </pc:sldMasterChg>
    </pc:docChg>
  </pc:docChgLst>
  <pc:docChgLst>
    <pc:chgData name="Cindy Hunt" userId="861b56f6-9294-4fe7-8581-72715adbb7f5" providerId="ADAL" clId="{CC6F430B-2188-418A-979B-AC0A997BF532}"/>
    <pc:docChg chg="modSld">
      <pc:chgData name="Cindy Hunt" userId="861b56f6-9294-4fe7-8581-72715adbb7f5" providerId="ADAL" clId="{CC6F430B-2188-418A-979B-AC0A997BF532}" dt="2025-10-15T11:16:22.662" v="9" actId="20577"/>
      <pc:docMkLst>
        <pc:docMk/>
      </pc:docMkLst>
      <pc:sldChg chg="modSp mod">
        <pc:chgData name="Cindy Hunt" userId="861b56f6-9294-4fe7-8581-72715adbb7f5" providerId="ADAL" clId="{CC6F430B-2188-418A-979B-AC0A997BF532}" dt="2025-10-15T11:16:22.662" v="9" actId="20577"/>
        <pc:sldMkLst>
          <pc:docMk/>
          <pc:sldMk cId="3477377491" sldId="297"/>
        </pc:sldMkLst>
        <pc:spChg chg="mod">
          <ac:chgData name="Cindy Hunt" userId="861b56f6-9294-4fe7-8581-72715adbb7f5" providerId="ADAL" clId="{CC6F430B-2188-418A-979B-AC0A997BF532}" dt="2025-10-15T11:16:22.662" v="9" actId="20577"/>
          <ac:spMkLst>
            <pc:docMk/>
            <pc:sldMk cId="3477377491" sldId="297"/>
            <ac:spMk id="6" creationId="{00000000-0000-0000-0000-000000000000}"/>
          </ac:spMkLst>
        </pc:spChg>
      </pc:sldChg>
    </pc:docChg>
  </pc:docChgLst>
  <pc:docChgLst>
    <pc:chgData name="Cindy Hunt" userId="861b56f6-9294-4fe7-8581-72715adbb7f5" providerId="ADAL" clId="{643F92E6-E6ED-403C-8E00-74DE36CE4727}"/>
    <pc:docChg chg="custSel delSld modSld">
      <pc:chgData name="Cindy Hunt" userId="861b56f6-9294-4fe7-8581-72715adbb7f5" providerId="ADAL" clId="{643F92E6-E6ED-403C-8E00-74DE36CE4727}" dt="2023-09-19T12:02:59.192" v="239" actId="207"/>
      <pc:docMkLst>
        <pc:docMk/>
      </pc:docMkLst>
      <pc:sldChg chg="modSp mod">
        <pc:chgData name="Cindy Hunt" userId="861b56f6-9294-4fe7-8581-72715adbb7f5" providerId="ADAL" clId="{643F92E6-E6ED-403C-8E00-74DE36CE4727}" dt="2023-09-19T08:55:35.814" v="1" actId="207"/>
        <pc:sldMkLst>
          <pc:docMk/>
          <pc:sldMk cId="2652289066" sldId="256"/>
        </pc:sldMkLst>
      </pc:sldChg>
      <pc:sldChg chg="modSp mod">
        <pc:chgData name="Cindy Hunt" userId="861b56f6-9294-4fe7-8581-72715adbb7f5" providerId="ADAL" clId="{643F92E6-E6ED-403C-8E00-74DE36CE4727}" dt="2023-09-19T11:59:06.899" v="217" actId="207"/>
        <pc:sldMkLst>
          <pc:docMk/>
          <pc:sldMk cId="4054088358" sldId="296"/>
        </pc:sldMkLst>
      </pc:sldChg>
      <pc:sldChg chg="modSp mod">
        <pc:chgData name="Cindy Hunt" userId="861b56f6-9294-4fe7-8581-72715adbb7f5" providerId="ADAL" clId="{643F92E6-E6ED-403C-8E00-74DE36CE4727}" dt="2023-09-19T11:58:52.748" v="216" actId="207"/>
        <pc:sldMkLst>
          <pc:docMk/>
          <pc:sldMk cId="3477377491" sldId="297"/>
        </pc:sldMkLst>
      </pc:sldChg>
      <pc:sldChg chg="modSp mod">
        <pc:chgData name="Cindy Hunt" userId="861b56f6-9294-4fe7-8581-72715adbb7f5" providerId="ADAL" clId="{643F92E6-E6ED-403C-8E00-74DE36CE4727}" dt="2023-09-19T11:59:31.540" v="221" actId="207"/>
        <pc:sldMkLst>
          <pc:docMk/>
          <pc:sldMk cId="2124160056" sldId="299"/>
        </pc:sldMkLst>
      </pc:sldChg>
      <pc:sldChg chg="modSp mod">
        <pc:chgData name="Cindy Hunt" userId="861b56f6-9294-4fe7-8581-72715adbb7f5" providerId="ADAL" clId="{643F92E6-E6ED-403C-8E00-74DE36CE4727}" dt="2023-09-19T11:59:16.744" v="218" actId="207"/>
        <pc:sldMkLst>
          <pc:docMk/>
          <pc:sldMk cId="1861391254" sldId="300"/>
        </pc:sldMkLst>
      </pc:sldChg>
      <pc:sldChg chg="modSp mod">
        <pc:chgData name="Cindy Hunt" userId="861b56f6-9294-4fe7-8581-72715adbb7f5" providerId="ADAL" clId="{643F92E6-E6ED-403C-8E00-74DE36CE4727}" dt="2023-09-19T11:59:40.336" v="222" actId="207"/>
        <pc:sldMkLst>
          <pc:docMk/>
          <pc:sldMk cId="428024004" sldId="301"/>
        </pc:sldMkLst>
      </pc:sldChg>
      <pc:sldChg chg="modSp mod">
        <pc:chgData name="Cindy Hunt" userId="861b56f6-9294-4fe7-8581-72715adbb7f5" providerId="ADAL" clId="{643F92E6-E6ED-403C-8E00-74DE36CE4727}" dt="2023-09-19T12:00:02.241" v="223" actId="207"/>
        <pc:sldMkLst>
          <pc:docMk/>
          <pc:sldMk cId="1860002408" sldId="302"/>
        </pc:sldMkLst>
      </pc:sldChg>
      <pc:sldChg chg="modSp mod">
        <pc:chgData name="Cindy Hunt" userId="861b56f6-9294-4fe7-8581-72715adbb7f5" providerId="ADAL" clId="{643F92E6-E6ED-403C-8E00-74DE36CE4727}" dt="2023-09-19T12:00:09.996" v="224" actId="207"/>
        <pc:sldMkLst>
          <pc:docMk/>
          <pc:sldMk cId="1594403139" sldId="303"/>
        </pc:sldMkLst>
      </pc:sldChg>
      <pc:sldChg chg="modSp mod">
        <pc:chgData name="Cindy Hunt" userId="861b56f6-9294-4fe7-8581-72715adbb7f5" providerId="ADAL" clId="{643F92E6-E6ED-403C-8E00-74DE36CE4727}" dt="2023-09-19T12:00:19.626" v="225" actId="207"/>
        <pc:sldMkLst>
          <pc:docMk/>
          <pc:sldMk cId="542152825" sldId="304"/>
        </pc:sldMkLst>
      </pc:sldChg>
      <pc:sldChg chg="modSp mod">
        <pc:chgData name="Cindy Hunt" userId="861b56f6-9294-4fe7-8581-72715adbb7f5" providerId="ADAL" clId="{643F92E6-E6ED-403C-8E00-74DE36CE4727}" dt="2023-09-19T12:00:30.201" v="226" actId="207"/>
        <pc:sldMkLst>
          <pc:docMk/>
          <pc:sldMk cId="2806559932" sldId="307"/>
        </pc:sldMkLst>
      </pc:sldChg>
      <pc:sldChg chg="delSp modSp mod">
        <pc:chgData name="Cindy Hunt" userId="861b56f6-9294-4fe7-8581-72715adbb7f5" providerId="ADAL" clId="{643F92E6-E6ED-403C-8E00-74DE36CE4727}" dt="2023-09-19T12:00:40.889" v="227" actId="207"/>
        <pc:sldMkLst>
          <pc:docMk/>
          <pc:sldMk cId="1841414089" sldId="308"/>
        </pc:sldMkLst>
      </pc:sldChg>
      <pc:sldChg chg="delSp modSp mod">
        <pc:chgData name="Cindy Hunt" userId="861b56f6-9294-4fe7-8581-72715adbb7f5" providerId="ADAL" clId="{643F92E6-E6ED-403C-8E00-74DE36CE4727}" dt="2023-09-19T12:00:48.825" v="228" actId="207"/>
        <pc:sldMkLst>
          <pc:docMk/>
          <pc:sldMk cId="2174102129" sldId="309"/>
        </pc:sldMkLst>
      </pc:sldChg>
      <pc:sldChg chg="modSp mod">
        <pc:chgData name="Cindy Hunt" userId="861b56f6-9294-4fe7-8581-72715adbb7f5" providerId="ADAL" clId="{643F92E6-E6ED-403C-8E00-74DE36CE4727}" dt="2023-09-19T12:01:39.668" v="233" actId="115"/>
        <pc:sldMkLst>
          <pc:docMk/>
          <pc:sldMk cId="3174101566" sldId="310"/>
        </pc:sldMkLst>
      </pc:sldChg>
      <pc:sldChg chg="modSp mod">
        <pc:chgData name="Cindy Hunt" userId="861b56f6-9294-4fe7-8581-72715adbb7f5" providerId="ADAL" clId="{643F92E6-E6ED-403C-8E00-74DE36CE4727}" dt="2023-09-19T12:01:21.970" v="231" actId="207"/>
        <pc:sldMkLst>
          <pc:docMk/>
          <pc:sldMk cId="410486212" sldId="312"/>
        </pc:sldMkLst>
      </pc:sldChg>
      <pc:sldChg chg="modSp mod">
        <pc:chgData name="Cindy Hunt" userId="861b56f6-9294-4fe7-8581-72715adbb7f5" providerId="ADAL" clId="{643F92E6-E6ED-403C-8E00-74DE36CE4727}" dt="2023-09-19T12:02:26.114" v="236" actId="207"/>
        <pc:sldMkLst>
          <pc:docMk/>
          <pc:sldMk cId="4015323025" sldId="314"/>
        </pc:sldMkLst>
      </pc:sldChg>
      <pc:sldChg chg="modSp mod">
        <pc:chgData name="Cindy Hunt" userId="861b56f6-9294-4fe7-8581-72715adbb7f5" providerId="ADAL" clId="{643F92E6-E6ED-403C-8E00-74DE36CE4727}" dt="2023-09-19T09:10:52.902" v="171" actId="207"/>
        <pc:sldMkLst>
          <pc:docMk/>
          <pc:sldMk cId="2980135161" sldId="315"/>
        </pc:sldMkLst>
      </pc:sldChg>
      <pc:sldChg chg="modSp mod">
        <pc:chgData name="Cindy Hunt" userId="861b56f6-9294-4fe7-8581-72715adbb7f5" providerId="ADAL" clId="{643F92E6-E6ED-403C-8E00-74DE36CE4727}" dt="2023-09-19T12:02:36.159" v="237" actId="207"/>
        <pc:sldMkLst>
          <pc:docMk/>
          <pc:sldMk cId="4035751120" sldId="316"/>
        </pc:sldMkLst>
      </pc:sldChg>
      <pc:sldChg chg="modSp del mod">
        <pc:chgData name="Cindy Hunt" userId="861b56f6-9294-4fe7-8581-72715adbb7f5" providerId="ADAL" clId="{643F92E6-E6ED-403C-8E00-74DE36CE4727}" dt="2023-09-19T11:58:28.972" v="212" actId="47"/>
        <pc:sldMkLst>
          <pc:docMk/>
          <pc:sldMk cId="2896706504" sldId="319"/>
        </pc:sldMkLst>
      </pc:sldChg>
      <pc:sldChg chg="modSp mod">
        <pc:chgData name="Cindy Hunt" userId="861b56f6-9294-4fe7-8581-72715adbb7f5" providerId="ADAL" clId="{643F92E6-E6ED-403C-8E00-74DE36CE4727}" dt="2023-09-19T12:02:46.254" v="238" actId="207"/>
        <pc:sldMkLst>
          <pc:docMk/>
          <pc:sldMk cId="1254456548" sldId="320"/>
        </pc:sldMkLst>
      </pc:sldChg>
      <pc:sldChg chg="modSp mod">
        <pc:chgData name="Cindy Hunt" userId="861b56f6-9294-4fe7-8581-72715adbb7f5" providerId="ADAL" clId="{643F92E6-E6ED-403C-8E00-74DE36CE4727}" dt="2023-09-19T12:01:48.332" v="234" actId="207"/>
        <pc:sldMkLst>
          <pc:docMk/>
          <pc:sldMk cId="2187780447" sldId="321"/>
        </pc:sldMkLst>
      </pc:sldChg>
      <pc:sldChg chg="modSp mod">
        <pc:chgData name="Cindy Hunt" userId="861b56f6-9294-4fe7-8581-72715adbb7f5" providerId="ADAL" clId="{643F92E6-E6ED-403C-8E00-74DE36CE4727}" dt="2023-09-19T12:02:08.146" v="235" actId="207"/>
        <pc:sldMkLst>
          <pc:docMk/>
          <pc:sldMk cId="1980264362" sldId="322"/>
        </pc:sldMkLst>
      </pc:sldChg>
      <pc:sldChg chg="modSp mod">
        <pc:chgData name="Cindy Hunt" userId="861b56f6-9294-4fe7-8581-72715adbb7f5" providerId="ADAL" clId="{643F92E6-E6ED-403C-8E00-74DE36CE4727}" dt="2023-09-19T12:00:59.520" v="229" actId="207"/>
        <pc:sldMkLst>
          <pc:docMk/>
          <pc:sldMk cId="623911898" sldId="328"/>
        </pc:sldMkLst>
      </pc:sldChg>
      <pc:sldChg chg="modSp mod">
        <pc:chgData name="Cindy Hunt" userId="861b56f6-9294-4fe7-8581-72715adbb7f5" providerId="ADAL" clId="{643F92E6-E6ED-403C-8E00-74DE36CE4727}" dt="2023-09-19T12:02:59.192" v="239" actId="207"/>
        <pc:sldMkLst>
          <pc:docMk/>
          <pc:sldMk cId="3478265127" sldId="329"/>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y-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CF197AD-4FB2-4664-9082-DCFB6A0C5BE7}" type="datetimeFigureOut">
              <a:rPr lang="cy-GB" smtClean="0"/>
              <a:t>15/10/2025</a:t>
            </a:fld>
            <a:endParaRPr lang="cy-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y-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y-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516CCD8-C88A-477C-932F-B3A531EDFD37}" type="slidenum">
              <a:rPr lang="cy-GB" smtClean="0"/>
              <a:t>‹#›</a:t>
            </a:fld>
            <a:endParaRPr lang="cy-GB"/>
          </a:p>
        </p:txBody>
      </p:sp>
    </p:spTree>
    <p:extLst>
      <p:ext uri="{BB962C8B-B14F-4D97-AF65-F5344CB8AC3E}">
        <p14:creationId xmlns:p14="http://schemas.microsoft.com/office/powerpoint/2010/main" val="40653051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473108" y="1470582"/>
            <a:ext cx="3910357"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5707405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6649576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p:nvPicPr>
        <p:blipFill>
          <a:blip r:embed="rId2"/>
          <a:stretch>
            <a:fillRect/>
          </a:stretch>
        </p:blipFill>
        <p:spPr>
          <a:xfrm>
            <a:off x="0" y="0"/>
            <a:ext cx="9144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473108"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5042623"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1340391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2"/>
            <a:ext cx="8102927"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9973991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1"/>
            <a:ext cx="8102927"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8677410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0E9C29-D9A7-26DE-7198-4E1C1D05F541}"/>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1FD61D23-C4A4-F3BA-C8DB-354032F7ADD0}"/>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C63FBF8-C0AB-1E3F-CC6E-1196DCBF240A}"/>
              </a:ext>
            </a:extLst>
          </p:cNvPr>
          <p:cNvSpPr>
            <a:spLocks noGrp="1"/>
          </p:cNvSpPr>
          <p:nvPr>
            <p:ph type="dt" sz="half" idx="10"/>
          </p:nvPr>
        </p:nvSpPr>
        <p:spPr/>
        <p:txBody>
          <a:bodyPr/>
          <a:lstStyle/>
          <a:p>
            <a:fld id="{B96C9DE4-D626-4E5D-B845-321363D34DC8}" type="datetimeFigureOut">
              <a:rPr lang="en-GB" smtClean="0"/>
              <a:t>15/10/2025</a:t>
            </a:fld>
            <a:endParaRPr lang="en-GB"/>
          </a:p>
        </p:txBody>
      </p:sp>
      <p:sp>
        <p:nvSpPr>
          <p:cNvPr id="5" name="Footer Placeholder 4">
            <a:extLst>
              <a:ext uri="{FF2B5EF4-FFF2-40B4-BE49-F238E27FC236}">
                <a16:creationId xmlns:a16="http://schemas.microsoft.com/office/drawing/2014/main" id="{37D7E531-D389-A459-171D-A9DACBD3A4A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CCCD33-2FA9-4FC1-2ACA-C073F5D2FAC8}"/>
              </a:ext>
            </a:extLst>
          </p:cNvPr>
          <p:cNvSpPr>
            <a:spLocks noGrp="1"/>
          </p:cNvSpPr>
          <p:nvPr>
            <p:ph type="sldNum" sz="quarter" idx="12"/>
          </p:nvPr>
        </p:nvSpPr>
        <p:spPr/>
        <p:txBody>
          <a:bodyPr/>
          <a:lstStyle/>
          <a:p>
            <a:fld id="{7F94EFEF-6C39-4D02-AFCC-27BF0629E05F}" type="slidenum">
              <a:rPr lang="en-GB" smtClean="0"/>
              <a:t>‹#›</a:t>
            </a:fld>
            <a:endParaRPr lang="en-GB"/>
          </a:p>
        </p:txBody>
      </p:sp>
    </p:spTree>
    <p:extLst>
      <p:ext uri="{BB962C8B-B14F-4D97-AF65-F5344CB8AC3E}">
        <p14:creationId xmlns:p14="http://schemas.microsoft.com/office/powerpoint/2010/main" val="36490238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59165C-D4FA-0814-6586-BF67471F078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AA7B0EE-4B2B-C33B-B5DB-CAC2EDA18022}"/>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B1A1655-E25A-EE1B-84DA-63E4ADE9713C}"/>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283F815-1FFB-E536-4155-A9936137833C}"/>
              </a:ext>
            </a:extLst>
          </p:cNvPr>
          <p:cNvSpPr>
            <a:spLocks noGrp="1"/>
          </p:cNvSpPr>
          <p:nvPr>
            <p:ph type="dt" sz="half" idx="10"/>
          </p:nvPr>
        </p:nvSpPr>
        <p:spPr/>
        <p:txBody>
          <a:bodyPr/>
          <a:lstStyle/>
          <a:p>
            <a:fld id="{B96C9DE4-D626-4E5D-B845-321363D34DC8}" type="datetimeFigureOut">
              <a:rPr lang="en-GB" smtClean="0"/>
              <a:t>15/10/2025</a:t>
            </a:fld>
            <a:endParaRPr lang="en-GB"/>
          </a:p>
        </p:txBody>
      </p:sp>
      <p:sp>
        <p:nvSpPr>
          <p:cNvPr id="6" name="Footer Placeholder 5">
            <a:extLst>
              <a:ext uri="{FF2B5EF4-FFF2-40B4-BE49-F238E27FC236}">
                <a16:creationId xmlns:a16="http://schemas.microsoft.com/office/drawing/2014/main" id="{F34C9101-2416-9974-6F0D-4F785BB145F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5D88AA-86BA-5EB9-F7D0-B07364D8CCF0}"/>
              </a:ext>
            </a:extLst>
          </p:cNvPr>
          <p:cNvSpPr>
            <a:spLocks noGrp="1"/>
          </p:cNvSpPr>
          <p:nvPr>
            <p:ph type="sldNum" sz="quarter" idx="12"/>
          </p:nvPr>
        </p:nvSpPr>
        <p:spPr/>
        <p:txBody>
          <a:bodyPr/>
          <a:lstStyle/>
          <a:p>
            <a:fld id="{7F94EFEF-6C39-4D02-AFCC-27BF0629E05F}" type="slidenum">
              <a:rPr lang="en-GB" smtClean="0"/>
              <a:t>‹#›</a:t>
            </a:fld>
            <a:endParaRPr lang="en-GB"/>
          </a:p>
        </p:txBody>
      </p:sp>
    </p:spTree>
    <p:extLst>
      <p:ext uri="{BB962C8B-B14F-4D97-AF65-F5344CB8AC3E}">
        <p14:creationId xmlns:p14="http://schemas.microsoft.com/office/powerpoint/2010/main" val="5743049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0ED4D6-6C33-CBCD-EEB6-267EEB4E7B5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FE79BFF-9540-7ADD-3B3A-C254F0B09B8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10E3871-E4C1-1320-5B65-29574487D97E}"/>
              </a:ext>
            </a:extLst>
          </p:cNvPr>
          <p:cNvSpPr>
            <a:spLocks noGrp="1"/>
          </p:cNvSpPr>
          <p:nvPr>
            <p:ph type="dt" sz="half" idx="10"/>
          </p:nvPr>
        </p:nvSpPr>
        <p:spPr/>
        <p:txBody>
          <a:bodyPr/>
          <a:lstStyle/>
          <a:p>
            <a:fld id="{B96C9DE4-D626-4E5D-B845-321363D34DC8}" type="datetimeFigureOut">
              <a:rPr lang="en-GB" smtClean="0"/>
              <a:t>15/10/2025</a:t>
            </a:fld>
            <a:endParaRPr lang="en-GB"/>
          </a:p>
        </p:txBody>
      </p:sp>
      <p:sp>
        <p:nvSpPr>
          <p:cNvPr id="5" name="Footer Placeholder 4">
            <a:extLst>
              <a:ext uri="{FF2B5EF4-FFF2-40B4-BE49-F238E27FC236}">
                <a16:creationId xmlns:a16="http://schemas.microsoft.com/office/drawing/2014/main" id="{386B2059-ADC5-19F2-DAFA-4EE7A7579FD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FC20AC9-82A4-ECB5-7B1A-6F947B522974}"/>
              </a:ext>
            </a:extLst>
          </p:cNvPr>
          <p:cNvSpPr>
            <a:spLocks noGrp="1"/>
          </p:cNvSpPr>
          <p:nvPr>
            <p:ph type="sldNum" sz="quarter" idx="12"/>
          </p:nvPr>
        </p:nvSpPr>
        <p:spPr/>
        <p:txBody>
          <a:bodyPr/>
          <a:lstStyle/>
          <a:p>
            <a:fld id="{7F94EFEF-6C39-4D02-AFCC-27BF0629E05F}" type="slidenum">
              <a:rPr lang="en-GB" smtClean="0"/>
              <a:t>‹#›</a:t>
            </a:fld>
            <a:endParaRPr lang="en-GB"/>
          </a:p>
        </p:txBody>
      </p:sp>
    </p:spTree>
    <p:extLst>
      <p:ext uri="{BB962C8B-B14F-4D97-AF65-F5344CB8AC3E}">
        <p14:creationId xmlns:p14="http://schemas.microsoft.com/office/powerpoint/2010/main" val="2475743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0568213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23FF6-4048-9A7C-6027-893A5EFFA71A}"/>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7404399E-4427-2CA4-441D-FC417620DFAE}"/>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26D69B-285E-48F4-123F-63837F39EAFE}"/>
              </a:ext>
            </a:extLst>
          </p:cNvPr>
          <p:cNvSpPr>
            <a:spLocks noGrp="1"/>
          </p:cNvSpPr>
          <p:nvPr>
            <p:ph type="dt" sz="half" idx="10"/>
          </p:nvPr>
        </p:nvSpPr>
        <p:spPr/>
        <p:txBody>
          <a:bodyPr/>
          <a:lstStyle/>
          <a:p>
            <a:fld id="{99A1C846-AB29-4590-A849-EE7631694EDB}" type="datetimeFigureOut">
              <a:rPr lang="en-GB" smtClean="0"/>
              <a:t>15/10/2025</a:t>
            </a:fld>
            <a:endParaRPr lang="en-GB"/>
          </a:p>
        </p:txBody>
      </p:sp>
      <p:sp>
        <p:nvSpPr>
          <p:cNvPr id="5" name="Footer Placeholder 4">
            <a:extLst>
              <a:ext uri="{FF2B5EF4-FFF2-40B4-BE49-F238E27FC236}">
                <a16:creationId xmlns:a16="http://schemas.microsoft.com/office/drawing/2014/main" id="{4CE285C9-181E-C65C-ED02-DD6E9CDFA0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E5B805-B8B9-44D9-70FF-B64409B8BC25}"/>
              </a:ext>
            </a:extLst>
          </p:cNvPr>
          <p:cNvSpPr>
            <a:spLocks noGrp="1"/>
          </p:cNvSpPr>
          <p:nvPr>
            <p:ph type="sldNum" sz="quarter" idx="12"/>
          </p:nvPr>
        </p:nvSpPr>
        <p:spPr/>
        <p:txBody>
          <a:bodyPr/>
          <a:lstStyle/>
          <a:p>
            <a:fld id="{EAE1DE72-575F-45CB-9CB5-FA4D0F6395D9}" type="slidenum">
              <a:rPr lang="en-GB" smtClean="0"/>
              <a:t>‹#›</a:t>
            </a:fld>
            <a:endParaRPr lang="en-GB"/>
          </a:p>
        </p:txBody>
      </p:sp>
    </p:spTree>
    <p:extLst>
      <p:ext uri="{BB962C8B-B14F-4D97-AF65-F5344CB8AC3E}">
        <p14:creationId xmlns:p14="http://schemas.microsoft.com/office/powerpoint/2010/main" val="7342921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59165C-D4FA-0814-6586-BF67471F078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AA7B0EE-4B2B-C33B-B5DB-CAC2EDA18022}"/>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B1A1655-E25A-EE1B-84DA-63E4ADE9713C}"/>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283F815-1FFB-E536-4155-A9936137833C}"/>
              </a:ext>
            </a:extLst>
          </p:cNvPr>
          <p:cNvSpPr>
            <a:spLocks noGrp="1"/>
          </p:cNvSpPr>
          <p:nvPr>
            <p:ph type="dt" sz="half" idx="10"/>
          </p:nvPr>
        </p:nvSpPr>
        <p:spPr/>
        <p:txBody>
          <a:bodyPr/>
          <a:lstStyle/>
          <a:p>
            <a:fld id="{B96C9DE4-D626-4E5D-B845-321363D34DC8}" type="datetimeFigureOut">
              <a:rPr lang="en-GB" smtClean="0"/>
              <a:t>15/10/2025</a:t>
            </a:fld>
            <a:endParaRPr lang="en-GB"/>
          </a:p>
        </p:txBody>
      </p:sp>
      <p:sp>
        <p:nvSpPr>
          <p:cNvPr id="6" name="Footer Placeholder 5">
            <a:extLst>
              <a:ext uri="{FF2B5EF4-FFF2-40B4-BE49-F238E27FC236}">
                <a16:creationId xmlns:a16="http://schemas.microsoft.com/office/drawing/2014/main" id="{F34C9101-2416-9974-6F0D-4F785BB145F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5D88AA-86BA-5EB9-F7D0-B07364D8CCF0}"/>
              </a:ext>
            </a:extLst>
          </p:cNvPr>
          <p:cNvSpPr>
            <a:spLocks noGrp="1"/>
          </p:cNvSpPr>
          <p:nvPr>
            <p:ph type="sldNum" sz="quarter" idx="12"/>
          </p:nvPr>
        </p:nvSpPr>
        <p:spPr/>
        <p:txBody>
          <a:bodyPr/>
          <a:lstStyle/>
          <a:p>
            <a:fld id="{7F94EFEF-6C39-4D02-AFCC-27BF0629E05F}" type="slidenum">
              <a:rPr lang="en-GB" smtClean="0"/>
              <a:t>‹#›</a:t>
            </a:fld>
            <a:endParaRPr lang="en-GB"/>
          </a:p>
        </p:txBody>
      </p:sp>
    </p:spTree>
    <p:extLst>
      <p:ext uri="{BB962C8B-B14F-4D97-AF65-F5344CB8AC3E}">
        <p14:creationId xmlns:p14="http://schemas.microsoft.com/office/powerpoint/2010/main" val="21450127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0ED4D6-6C33-CBCD-EEB6-267EEB4E7B5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FE79BFF-9540-7ADD-3B3A-C254F0B09B8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10E3871-E4C1-1320-5B65-29574487D97E}"/>
              </a:ext>
            </a:extLst>
          </p:cNvPr>
          <p:cNvSpPr>
            <a:spLocks noGrp="1"/>
          </p:cNvSpPr>
          <p:nvPr>
            <p:ph type="dt" sz="half" idx="10"/>
          </p:nvPr>
        </p:nvSpPr>
        <p:spPr/>
        <p:txBody>
          <a:bodyPr/>
          <a:lstStyle/>
          <a:p>
            <a:fld id="{B96C9DE4-D626-4E5D-B845-321363D34DC8}" type="datetimeFigureOut">
              <a:rPr lang="en-GB" smtClean="0"/>
              <a:t>15/10/2025</a:t>
            </a:fld>
            <a:endParaRPr lang="en-GB"/>
          </a:p>
        </p:txBody>
      </p:sp>
      <p:sp>
        <p:nvSpPr>
          <p:cNvPr id="5" name="Footer Placeholder 4">
            <a:extLst>
              <a:ext uri="{FF2B5EF4-FFF2-40B4-BE49-F238E27FC236}">
                <a16:creationId xmlns:a16="http://schemas.microsoft.com/office/drawing/2014/main" id="{386B2059-ADC5-19F2-DAFA-4EE7A7579FD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FC20AC9-82A4-ECB5-7B1A-6F947B522974}"/>
              </a:ext>
            </a:extLst>
          </p:cNvPr>
          <p:cNvSpPr>
            <a:spLocks noGrp="1"/>
          </p:cNvSpPr>
          <p:nvPr>
            <p:ph type="sldNum" sz="quarter" idx="12"/>
          </p:nvPr>
        </p:nvSpPr>
        <p:spPr/>
        <p:txBody>
          <a:bodyPr/>
          <a:lstStyle/>
          <a:p>
            <a:fld id="{7F94EFEF-6C39-4D02-AFCC-27BF0629E05F}" type="slidenum">
              <a:rPr lang="en-GB" smtClean="0"/>
              <a:t>‹#›</a:t>
            </a:fld>
            <a:endParaRPr lang="en-GB"/>
          </a:p>
        </p:txBody>
      </p:sp>
    </p:spTree>
    <p:extLst>
      <p:ext uri="{BB962C8B-B14F-4D97-AF65-F5344CB8AC3E}">
        <p14:creationId xmlns:p14="http://schemas.microsoft.com/office/powerpoint/2010/main" val="115476432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5269584" y="1470582"/>
            <a:ext cx="340130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406597227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83931490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1726788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9168848"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25921090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74634968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65305212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29772595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23FF6-4048-9A7C-6027-893A5EFFA71A}"/>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7404399E-4427-2CA4-441D-FC417620DFAE}"/>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26D69B-285E-48F4-123F-63837F39EAFE}"/>
              </a:ext>
            </a:extLst>
          </p:cNvPr>
          <p:cNvSpPr>
            <a:spLocks noGrp="1"/>
          </p:cNvSpPr>
          <p:nvPr>
            <p:ph type="dt" sz="half" idx="10"/>
          </p:nvPr>
        </p:nvSpPr>
        <p:spPr/>
        <p:txBody>
          <a:bodyPr/>
          <a:lstStyle/>
          <a:p>
            <a:fld id="{99A1C846-AB29-4590-A849-EE7631694EDB}" type="datetimeFigureOut">
              <a:rPr lang="en-GB" smtClean="0"/>
              <a:t>15/10/2025</a:t>
            </a:fld>
            <a:endParaRPr lang="en-GB"/>
          </a:p>
        </p:txBody>
      </p:sp>
      <p:sp>
        <p:nvSpPr>
          <p:cNvPr id="5" name="Footer Placeholder 4">
            <a:extLst>
              <a:ext uri="{FF2B5EF4-FFF2-40B4-BE49-F238E27FC236}">
                <a16:creationId xmlns:a16="http://schemas.microsoft.com/office/drawing/2014/main" id="{4CE285C9-181E-C65C-ED02-DD6E9CDFA0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E5B805-B8B9-44D9-70FF-B64409B8BC25}"/>
              </a:ext>
            </a:extLst>
          </p:cNvPr>
          <p:cNvSpPr>
            <a:spLocks noGrp="1"/>
          </p:cNvSpPr>
          <p:nvPr>
            <p:ph type="sldNum" sz="quarter" idx="12"/>
          </p:nvPr>
        </p:nvSpPr>
        <p:spPr/>
        <p:txBody>
          <a:bodyPr/>
          <a:lstStyle/>
          <a:p>
            <a:fld id="{EAE1DE72-575F-45CB-9CB5-FA4D0F6395D9}" type="slidenum">
              <a:rPr lang="en-GB" smtClean="0"/>
              <a:t>‹#›</a:t>
            </a:fld>
            <a:endParaRPr lang="en-GB"/>
          </a:p>
        </p:txBody>
      </p:sp>
    </p:spTree>
    <p:extLst>
      <p:ext uri="{BB962C8B-B14F-4D97-AF65-F5344CB8AC3E}">
        <p14:creationId xmlns:p14="http://schemas.microsoft.com/office/powerpoint/2010/main" val="105299740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59165C-D4FA-0814-6586-BF67471F078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AA7B0EE-4B2B-C33B-B5DB-CAC2EDA18022}"/>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B1A1655-E25A-EE1B-84DA-63E4ADE9713C}"/>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283F815-1FFB-E536-4155-A9936137833C}"/>
              </a:ext>
            </a:extLst>
          </p:cNvPr>
          <p:cNvSpPr>
            <a:spLocks noGrp="1"/>
          </p:cNvSpPr>
          <p:nvPr>
            <p:ph type="dt" sz="half" idx="10"/>
          </p:nvPr>
        </p:nvSpPr>
        <p:spPr/>
        <p:txBody>
          <a:bodyPr/>
          <a:lstStyle/>
          <a:p>
            <a:fld id="{B96C9DE4-D626-4E5D-B845-321363D34DC8}" type="datetimeFigureOut">
              <a:rPr lang="en-GB" smtClean="0"/>
              <a:t>15/10/2025</a:t>
            </a:fld>
            <a:endParaRPr lang="en-GB"/>
          </a:p>
        </p:txBody>
      </p:sp>
      <p:sp>
        <p:nvSpPr>
          <p:cNvPr id="6" name="Footer Placeholder 5">
            <a:extLst>
              <a:ext uri="{FF2B5EF4-FFF2-40B4-BE49-F238E27FC236}">
                <a16:creationId xmlns:a16="http://schemas.microsoft.com/office/drawing/2014/main" id="{F34C9101-2416-9974-6F0D-4F785BB145F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5D88AA-86BA-5EB9-F7D0-B07364D8CCF0}"/>
              </a:ext>
            </a:extLst>
          </p:cNvPr>
          <p:cNvSpPr>
            <a:spLocks noGrp="1"/>
          </p:cNvSpPr>
          <p:nvPr>
            <p:ph type="sldNum" sz="quarter" idx="12"/>
          </p:nvPr>
        </p:nvSpPr>
        <p:spPr/>
        <p:txBody>
          <a:bodyPr/>
          <a:lstStyle/>
          <a:p>
            <a:fld id="{7F94EFEF-6C39-4D02-AFCC-27BF0629E05F}" type="slidenum">
              <a:rPr lang="en-GB" smtClean="0"/>
              <a:t>‹#›</a:t>
            </a:fld>
            <a:endParaRPr lang="en-GB"/>
          </a:p>
        </p:txBody>
      </p:sp>
    </p:spTree>
    <p:extLst>
      <p:ext uri="{BB962C8B-B14F-4D97-AF65-F5344CB8AC3E}">
        <p14:creationId xmlns:p14="http://schemas.microsoft.com/office/powerpoint/2010/main" val="107978784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19370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226243" y="1420927"/>
            <a:ext cx="869622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226243" y="2881427"/>
            <a:ext cx="8696227"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3089667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59165C-D4FA-0814-6586-BF67471F078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AA7B0EE-4B2B-C33B-B5DB-CAC2EDA18022}"/>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B1A1655-E25A-EE1B-84DA-63E4ADE9713C}"/>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283F815-1FFB-E536-4155-A9936137833C}"/>
              </a:ext>
            </a:extLst>
          </p:cNvPr>
          <p:cNvSpPr>
            <a:spLocks noGrp="1"/>
          </p:cNvSpPr>
          <p:nvPr>
            <p:ph type="dt" sz="half" idx="10"/>
          </p:nvPr>
        </p:nvSpPr>
        <p:spPr/>
        <p:txBody>
          <a:bodyPr/>
          <a:lstStyle/>
          <a:p>
            <a:fld id="{B96C9DE4-D626-4E5D-B845-321363D34DC8}" type="datetimeFigureOut">
              <a:rPr lang="en-GB" smtClean="0"/>
              <a:t>15/10/2025</a:t>
            </a:fld>
            <a:endParaRPr lang="en-GB"/>
          </a:p>
        </p:txBody>
      </p:sp>
      <p:sp>
        <p:nvSpPr>
          <p:cNvPr id="6" name="Footer Placeholder 5">
            <a:extLst>
              <a:ext uri="{FF2B5EF4-FFF2-40B4-BE49-F238E27FC236}">
                <a16:creationId xmlns:a16="http://schemas.microsoft.com/office/drawing/2014/main" id="{F34C9101-2416-9974-6F0D-4F785BB145F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5D88AA-86BA-5EB9-F7D0-B07364D8CCF0}"/>
              </a:ext>
            </a:extLst>
          </p:cNvPr>
          <p:cNvSpPr>
            <a:spLocks noGrp="1"/>
          </p:cNvSpPr>
          <p:nvPr>
            <p:ph type="sldNum" sz="quarter" idx="12"/>
          </p:nvPr>
        </p:nvSpPr>
        <p:spPr/>
        <p:txBody>
          <a:bodyPr/>
          <a:lstStyle/>
          <a:p>
            <a:fld id="{7F94EFEF-6C39-4D02-AFCC-27BF0629E05F}" type="slidenum">
              <a:rPr lang="en-GB" smtClean="0"/>
              <a:t>‹#›</a:t>
            </a:fld>
            <a:endParaRPr lang="en-GB"/>
          </a:p>
        </p:txBody>
      </p:sp>
    </p:spTree>
    <p:extLst>
      <p:ext uri="{BB962C8B-B14F-4D97-AF65-F5344CB8AC3E}">
        <p14:creationId xmlns:p14="http://schemas.microsoft.com/office/powerpoint/2010/main" val="9807048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0ED4D6-6C33-CBCD-EEB6-267EEB4E7B5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FE79BFF-9540-7ADD-3B3A-C254F0B09B8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10E3871-E4C1-1320-5B65-29574487D97E}"/>
              </a:ext>
            </a:extLst>
          </p:cNvPr>
          <p:cNvSpPr>
            <a:spLocks noGrp="1"/>
          </p:cNvSpPr>
          <p:nvPr>
            <p:ph type="dt" sz="half" idx="10"/>
          </p:nvPr>
        </p:nvSpPr>
        <p:spPr/>
        <p:txBody>
          <a:bodyPr/>
          <a:lstStyle/>
          <a:p>
            <a:fld id="{B96C9DE4-D626-4E5D-B845-321363D34DC8}" type="datetimeFigureOut">
              <a:rPr lang="en-GB" smtClean="0"/>
              <a:t>15/10/2025</a:t>
            </a:fld>
            <a:endParaRPr lang="en-GB"/>
          </a:p>
        </p:txBody>
      </p:sp>
      <p:sp>
        <p:nvSpPr>
          <p:cNvPr id="5" name="Footer Placeholder 4">
            <a:extLst>
              <a:ext uri="{FF2B5EF4-FFF2-40B4-BE49-F238E27FC236}">
                <a16:creationId xmlns:a16="http://schemas.microsoft.com/office/drawing/2014/main" id="{386B2059-ADC5-19F2-DAFA-4EE7A7579FD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FC20AC9-82A4-ECB5-7B1A-6F947B522974}"/>
              </a:ext>
            </a:extLst>
          </p:cNvPr>
          <p:cNvSpPr>
            <a:spLocks noGrp="1"/>
          </p:cNvSpPr>
          <p:nvPr>
            <p:ph type="sldNum" sz="quarter" idx="12"/>
          </p:nvPr>
        </p:nvSpPr>
        <p:spPr/>
        <p:txBody>
          <a:bodyPr/>
          <a:lstStyle/>
          <a:p>
            <a:fld id="{7F94EFEF-6C39-4D02-AFCC-27BF0629E05F}" type="slidenum">
              <a:rPr lang="en-GB" smtClean="0"/>
              <a:t>‹#›</a:t>
            </a:fld>
            <a:endParaRPr lang="en-GB"/>
          </a:p>
        </p:txBody>
      </p:sp>
    </p:spTree>
    <p:extLst>
      <p:ext uri="{BB962C8B-B14F-4D97-AF65-F5344CB8AC3E}">
        <p14:creationId xmlns:p14="http://schemas.microsoft.com/office/powerpoint/2010/main" val="129885343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6467194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2400876" y="-44726"/>
            <a:ext cx="6835637"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1911903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2400876" y="-44726"/>
            <a:ext cx="6835637"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3417487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23FF6-4048-9A7C-6027-893A5EFFA71A}"/>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7404399E-4427-2CA4-441D-FC417620DFAE}"/>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26D69B-285E-48F4-123F-63837F39EAFE}"/>
              </a:ext>
            </a:extLst>
          </p:cNvPr>
          <p:cNvSpPr>
            <a:spLocks noGrp="1"/>
          </p:cNvSpPr>
          <p:nvPr>
            <p:ph type="dt" sz="half" idx="10"/>
          </p:nvPr>
        </p:nvSpPr>
        <p:spPr/>
        <p:txBody>
          <a:bodyPr/>
          <a:lstStyle/>
          <a:p>
            <a:fld id="{99A1C846-AB29-4590-A849-EE7631694EDB}" type="datetimeFigureOut">
              <a:rPr lang="en-GB" smtClean="0"/>
              <a:t>15/10/2025</a:t>
            </a:fld>
            <a:endParaRPr lang="en-GB"/>
          </a:p>
        </p:txBody>
      </p:sp>
      <p:sp>
        <p:nvSpPr>
          <p:cNvPr id="5" name="Footer Placeholder 4">
            <a:extLst>
              <a:ext uri="{FF2B5EF4-FFF2-40B4-BE49-F238E27FC236}">
                <a16:creationId xmlns:a16="http://schemas.microsoft.com/office/drawing/2014/main" id="{4CE285C9-181E-C65C-ED02-DD6E9CDFA0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E5B805-B8B9-44D9-70FF-B64409B8BC25}"/>
              </a:ext>
            </a:extLst>
          </p:cNvPr>
          <p:cNvSpPr>
            <a:spLocks noGrp="1"/>
          </p:cNvSpPr>
          <p:nvPr>
            <p:ph type="sldNum" sz="quarter" idx="12"/>
          </p:nvPr>
        </p:nvSpPr>
        <p:spPr/>
        <p:txBody>
          <a:bodyPr/>
          <a:lstStyle/>
          <a:p>
            <a:fld id="{EAE1DE72-575F-45CB-9CB5-FA4D0F6395D9}" type="slidenum">
              <a:rPr lang="en-GB" smtClean="0"/>
              <a:t>‹#›</a:t>
            </a:fld>
            <a:endParaRPr lang="en-GB"/>
          </a:p>
        </p:txBody>
      </p:sp>
    </p:spTree>
    <p:extLst>
      <p:ext uri="{BB962C8B-B14F-4D97-AF65-F5344CB8AC3E}">
        <p14:creationId xmlns:p14="http://schemas.microsoft.com/office/powerpoint/2010/main" val="11079945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59165C-D4FA-0814-6586-BF67471F078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AA7B0EE-4B2B-C33B-B5DB-CAC2EDA18022}"/>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B1A1655-E25A-EE1B-84DA-63E4ADE9713C}"/>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283F815-1FFB-E536-4155-A9936137833C}"/>
              </a:ext>
            </a:extLst>
          </p:cNvPr>
          <p:cNvSpPr>
            <a:spLocks noGrp="1"/>
          </p:cNvSpPr>
          <p:nvPr>
            <p:ph type="dt" sz="half" idx="10"/>
          </p:nvPr>
        </p:nvSpPr>
        <p:spPr/>
        <p:txBody>
          <a:bodyPr/>
          <a:lstStyle/>
          <a:p>
            <a:fld id="{B96C9DE4-D626-4E5D-B845-321363D34DC8}" type="datetimeFigureOut">
              <a:rPr lang="en-GB" smtClean="0"/>
              <a:t>15/10/2025</a:t>
            </a:fld>
            <a:endParaRPr lang="en-GB"/>
          </a:p>
        </p:txBody>
      </p:sp>
      <p:sp>
        <p:nvSpPr>
          <p:cNvPr id="6" name="Footer Placeholder 5">
            <a:extLst>
              <a:ext uri="{FF2B5EF4-FFF2-40B4-BE49-F238E27FC236}">
                <a16:creationId xmlns:a16="http://schemas.microsoft.com/office/drawing/2014/main" id="{F34C9101-2416-9974-6F0D-4F785BB145F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5D88AA-86BA-5EB9-F7D0-B07364D8CCF0}"/>
              </a:ext>
            </a:extLst>
          </p:cNvPr>
          <p:cNvSpPr>
            <a:spLocks noGrp="1"/>
          </p:cNvSpPr>
          <p:nvPr>
            <p:ph type="sldNum" sz="quarter" idx="12"/>
          </p:nvPr>
        </p:nvSpPr>
        <p:spPr/>
        <p:txBody>
          <a:bodyPr/>
          <a:lstStyle/>
          <a:p>
            <a:fld id="{7F94EFEF-6C39-4D02-AFCC-27BF0629E05F}" type="slidenum">
              <a:rPr lang="en-GB" smtClean="0"/>
              <a:t>‹#›</a:t>
            </a:fld>
            <a:endParaRPr lang="en-GB"/>
          </a:p>
        </p:txBody>
      </p:sp>
    </p:spTree>
    <p:extLst>
      <p:ext uri="{BB962C8B-B14F-4D97-AF65-F5344CB8AC3E}">
        <p14:creationId xmlns:p14="http://schemas.microsoft.com/office/powerpoint/2010/main" val="206806864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0ED4D6-6C33-CBCD-EEB6-267EEB4E7B5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FE79BFF-9540-7ADD-3B3A-C254F0B09B8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10E3871-E4C1-1320-5B65-29574487D97E}"/>
              </a:ext>
            </a:extLst>
          </p:cNvPr>
          <p:cNvSpPr>
            <a:spLocks noGrp="1"/>
          </p:cNvSpPr>
          <p:nvPr>
            <p:ph type="dt" sz="half" idx="10"/>
          </p:nvPr>
        </p:nvSpPr>
        <p:spPr/>
        <p:txBody>
          <a:bodyPr/>
          <a:lstStyle/>
          <a:p>
            <a:fld id="{B96C9DE4-D626-4E5D-B845-321363D34DC8}" type="datetimeFigureOut">
              <a:rPr lang="en-GB" smtClean="0"/>
              <a:t>15/10/2025</a:t>
            </a:fld>
            <a:endParaRPr lang="en-GB"/>
          </a:p>
        </p:txBody>
      </p:sp>
      <p:sp>
        <p:nvSpPr>
          <p:cNvPr id="5" name="Footer Placeholder 4">
            <a:extLst>
              <a:ext uri="{FF2B5EF4-FFF2-40B4-BE49-F238E27FC236}">
                <a16:creationId xmlns:a16="http://schemas.microsoft.com/office/drawing/2014/main" id="{386B2059-ADC5-19F2-DAFA-4EE7A7579FD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FC20AC9-82A4-ECB5-7B1A-6F947B522974}"/>
              </a:ext>
            </a:extLst>
          </p:cNvPr>
          <p:cNvSpPr>
            <a:spLocks noGrp="1"/>
          </p:cNvSpPr>
          <p:nvPr>
            <p:ph type="sldNum" sz="quarter" idx="12"/>
          </p:nvPr>
        </p:nvSpPr>
        <p:spPr/>
        <p:txBody>
          <a:bodyPr/>
          <a:lstStyle/>
          <a:p>
            <a:fld id="{7F94EFEF-6C39-4D02-AFCC-27BF0629E05F}" type="slidenum">
              <a:rPr lang="en-GB" smtClean="0"/>
              <a:t>‹#›</a:t>
            </a:fld>
            <a:endParaRPr lang="en-GB"/>
          </a:p>
        </p:txBody>
      </p:sp>
    </p:spTree>
    <p:extLst>
      <p:ext uri="{BB962C8B-B14F-4D97-AF65-F5344CB8AC3E}">
        <p14:creationId xmlns:p14="http://schemas.microsoft.com/office/powerpoint/2010/main" val="146941495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2497874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3160426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5463816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21904364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55822288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8991600" cy="6743700"/>
          </a:xfrm>
          <a:prstGeom prst="rect">
            <a:avLst/>
          </a:prstGeom>
        </p:spPr>
      </p:pic>
    </p:spTree>
    <p:extLst>
      <p:ext uri="{BB962C8B-B14F-4D97-AF65-F5344CB8AC3E}">
        <p14:creationId xmlns:p14="http://schemas.microsoft.com/office/powerpoint/2010/main" val="195631535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0" y="0"/>
            <a:ext cx="8940800" cy="6705600"/>
          </a:xfrm>
          <a:prstGeom prst="rect">
            <a:avLst/>
          </a:prstGeom>
        </p:spPr>
      </p:pic>
    </p:spTree>
    <p:extLst>
      <p:ext uri="{BB962C8B-B14F-4D97-AF65-F5344CB8AC3E}">
        <p14:creationId xmlns:p14="http://schemas.microsoft.com/office/powerpoint/2010/main" val="243469708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0" y="0"/>
            <a:ext cx="8851106" cy="6638330"/>
          </a:xfrm>
          <a:prstGeom prst="rect">
            <a:avLst/>
          </a:prstGeom>
        </p:spPr>
      </p:pic>
    </p:spTree>
    <p:extLst>
      <p:ext uri="{BB962C8B-B14F-4D97-AF65-F5344CB8AC3E}">
        <p14:creationId xmlns:p14="http://schemas.microsoft.com/office/powerpoint/2010/main" val="45972370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211675951"/>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9072563" cy="6804422"/>
          </a:xfrm>
          <a:prstGeom prst="rect">
            <a:avLst/>
          </a:prstGeom>
        </p:spPr>
      </p:pic>
    </p:spTree>
    <p:extLst>
      <p:ext uri="{BB962C8B-B14F-4D97-AF65-F5344CB8AC3E}">
        <p14:creationId xmlns:p14="http://schemas.microsoft.com/office/powerpoint/2010/main" val="31148474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9234342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image" Target="../media/image6.png"/><Relationship Id="rId5" Type="http://schemas.openxmlformats.org/officeDocument/2006/relationships/theme" Target="../theme/theme2.xml"/><Relationship Id="rId4"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image" Target="../media/image7.png"/><Relationship Id="rId5" Type="http://schemas.openxmlformats.org/officeDocument/2006/relationships/slideLayout" Target="../slideLayouts/slideLayout17.xml"/><Relationship Id="rId10" Type="http://schemas.openxmlformats.org/officeDocument/2006/relationships/theme" Target="../theme/theme3.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slideLayout" Target="../slideLayouts/slideLayout23.xml"/><Relationship Id="rId1" Type="http://schemas.openxmlformats.org/officeDocument/2006/relationships/slideLayout" Target="../slideLayouts/slideLayout22.xml"/><Relationship Id="rId6" Type="http://schemas.openxmlformats.org/officeDocument/2006/relationships/image" Target="../media/image14.png"/><Relationship Id="rId5" Type="http://schemas.openxmlformats.org/officeDocument/2006/relationships/theme" Target="../theme/theme4.xml"/><Relationship Id="rId4" Type="http://schemas.openxmlformats.org/officeDocument/2006/relationships/slideLayout" Target="../slideLayouts/slideLayout25.xml"/></Relationships>
</file>

<file path=ppt/slideMasters/_rels/slideMaster5.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slideLayout" Target="../slideLayouts/slideLayout28.xml"/><Relationship Id="rId7" Type="http://schemas.openxmlformats.org/officeDocument/2006/relationships/theme" Target="../theme/theme5.xml"/><Relationship Id="rId2" Type="http://schemas.openxmlformats.org/officeDocument/2006/relationships/slideLayout" Target="../slideLayouts/slideLayout27.xml"/><Relationship Id="rId1" Type="http://schemas.openxmlformats.org/officeDocument/2006/relationships/slideLayout" Target="../slideLayouts/slideLayout26.xml"/><Relationship Id="rId6" Type="http://schemas.openxmlformats.org/officeDocument/2006/relationships/slideLayout" Target="../slideLayouts/slideLayout31.xml"/><Relationship Id="rId5" Type="http://schemas.openxmlformats.org/officeDocument/2006/relationships/slideLayout" Target="../slideLayouts/slideLayout30.xml"/><Relationship Id="rId4" Type="http://schemas.openxmlformats.org/officeDocument/2006/relationships/slideLayout" Target="../slideLayouts/slideLayout29.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34.xml"/><Relationship Id="rId2" Type="http://schemas.openxmlformats.org/officeDocument/2006/relationships/slideLayout" Target="../slideLayouts/slideLayout33.xml"/><Relationship Id="rId1" Type="http://schemas.openxmlformats.org/officeDocument/2006/relationships/slideLayout" Target="../slideLayouts/slideLayout32.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42.xml"/><Relationship Id="rId3" Type="http://schemas.openxmlformats.org/officeDocument/2006/relationships/slideLayout" Target="../slideLayouts/slideLayout37.xml"/><Relationship Id="rId7" Type="http://schemas.openxmlformats.org/officeDocument/2006/relationships/slideLayout" Target="../slideLayouts/slideLayout41.xml"/><Relationship Id="rId2" Type="http://schemas.openxmlformats.org/officeDocument/2006/relationships/slideLayout" Target="../slideLayouts/slideLayout36.xml"/><Relationship Id="rId1" Type="http://schemas.openxmlformats.org/officeDocument/2006/relationships/slideLayout" Target="../slideLayouts/slideLayout35.xml"/><Relationship Id="rId6" Type="http://schemas.openxmlformats.org/officeDocument/2006/relationships/slideLayout" Target="../slideLayouts/slideLayout40.xml"/><Relationship Id="rId5" Type="http://schemas.openxmlformats.org/officeDocument/2006/relationships/slideLayout" Target="../slideLayouts/slideLayout39.xml"/><Relationship Id="rId4" Type="http://schemas.openxmlformats.org/officeDocument/2006/relationships/slideLayout" Target="../slideLayouts/slideLayout38.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10"/>
          <a:stretch>
            <a:fillRect/>
          </a:stretch>
        </p:blipFill>
        <p:spPr>
          <a:xfrm>
            <a:off x="0" y="0"/>
            <a:ext cx="9144000" cy="6858000"/>
          </a:xfrm>
          <a:prstGeom prst="rect">
            <a:avLst/>
          </a:prstGeom>
        </p:spPr>
      </p:pic>
    </p:spTree>
    <p:extLst>
      <p:ext uri="{BB962C8B-B14F-4D97-AF65-F5344CB8AC3E}">
        <p14:creationId xmlns:p14="http://schemas.microsoft.com/office/powerpoint/2010/main" val="3570378204"/>
      </p:ext>
    </p:extLst>
  </p:cSld>
  <p:clrMap bg1="lt1" tx1="dk1" bg2="lt2" tx2="dk2" accent1="accent1" accent2="accent2" accent3="accent3" accent4="accent4" accent5="accent5" accent6="accent6" hlink="hlink" folHlink="folHlink"/>
  <p:sldLayoutIdLst>
    <p:sldLayoutId id="2147483755" r:id="rId1"/>
    <p:sldLayoutId id="2147483756" r:id="rId2"/>
    <p:sldLayoutId id="2147483757" r:id="rId3"/>
    <p:sldLayoutId id="2147483758" r:id="rId4"/>
    <p:sldLayoutId id="2147483759" r:id="rId5"/>
    <p:sldLayoutId id="2147483760" r:id="rId6"/>
    <p:sldLayoutId id="2147483761" r:id="rId7"/>
    <p:sldLayoutId id="2147483762" r:id="rId8"/>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99A1C846-AB29-4590-A849-EE7631694EDB}" type="datetimeFigureOut">
              <a:rPr lang="en-GB" smtClean="0"/>
              <a:t>15/10/2025</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AE1DE72-575F-45CB-9CB5-FA4D0F6395D9}"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1800026647"/>
      </p:ext>
    </p:extLst>
  </p:cSld>
  <p:clrMap bg1="lt1" tx1="dk1" bg2="lt2" tx2="dk2" accent1="accent1" accent2="accent2" accent3="accent3" accent4="accent4" accent5="accent5" accent6="accent6" hlink="hlink" folHlink="folHlink"/>
  <p:sldLayoutIdLst>
    <p:sldLayoutId id="2147483764" r:id="rId1"/>
    <p:sldLayoutId id="2147483765" r:id="rId2"/>
    <p:sldLayoutId id="2147483794" r:id="rId3"/>
    <p:sldLayoutId id="2147483795" r:id="rId4"/>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473108" y="1470582"/>
            <a:ext cx="340130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p:nvPicPr>
        <p:blipFill>
          <a:blip r:embed="rId11"/>
          <a:stretch>
            <a:fillRect/>
          </a:stretch>
        </p:blipFill>
        <p:spPr>
          <a:xfrm>
            <a:off x="0" y="0"/>
            <a:ext cx="9144000" cy="6858000"/>
          </a:xfrm>
          <a:prstGeom prst="rect">
            <a:avLst/>
          </a:prstGeom>
        </p:spPr>
      </p:pic>
    </p:spTree>
    <p:extLst>
      <p:ext uri="{BB962C8B-B14F-4D97-AF65-F5344CB8AC3E}">
        <p14:creationId xmlns:p14="http://schemas.microsoft.com/office/powerpoint/2010/main" val="4205485755"/>
      </p:ext>
    </p:extLst>
  </p:cSld>
  <p:clrMap bg1="lt1" tx1="dk1" bg2="lt2" tx2="dk2" accent1="accent1" accent2="accent2" accent3="accent3" accent4="accent4" accent5="accent5" accent6="accent6" hlink="hlink" folHlink="folHlink"/>
  <p:sldLayoutIdLst>
    <p:sldLayoutId id="2147483767" r:id="rId1"/>
    <p:sldLayoutId id="2147483768" r:id="rId2"/>
    <p:sldLayoutId id="2147483769" r:id="rId3"/>
    <p:sldLayoutId id="2147483770" r:id="rId4"/>
    <p:sldLayoutId id="2147483771" r:id="rId5"/>
    <p:sldLayoutId id="2147483772" r:id="rId6"/>
    <p:sldLayoutId id="2147483773" r:id="rId7"/>
    <p:sldLayoutId id="2147483800" r:id="rId8"/>
    <p:sldLayoutId id="2147483801" r:id="rId9"/>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0" indent="0" algn="l" defTabSz="685800" rtl="0" eaLnBrk="1" latinLnBrk="0" hangingPunct="1">
        <a:lnSpc>
          <a:spcPct val="90000"/>
        </a:lnSpc>
        <a:spcBef>
          <a:spcPts val="750"/>
        </a:spcBef>
        <a:buFont typeface="Arial" panose="020B0604020202020204" pitchFamily="34" charset="0"/>
        <a:buNone/>
        <a:defRPr sz="2100" kern="1200">
          <a:solidFill>
            <a:schemeClr val="bg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6"/>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665367946"/>
      </p:ext>
    </p:extLst>
  </p:cSld>
  <p:clrMap bg1="lt1" tx1="dk1" bg2="lt2" tx2="dk2" accent1="accent1" accent2="accent2" accent3="accent3" accent4="accent4" accent5="accent5" accent6="accent6" hlink="hlink" folHlink="folHlink"/>
  <p:sldLayoutIdLst>
    <p:sldLayoutId id="2147483775" r:id="rId1"/>
    <p:sldLayoutId id="2147483776" r:id="rId2"/>
    <p:sldLayoutId id="2147483797" r:id="rId3"/>
    <p:sldLayoutId id="2147483798" r:id="rId4"/>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8"/>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11624223-D0A5-1996-255E-23A2837A1709}"/>
              </a:ext>
            </a:extLst>
          </p:cNvPr>
          <p:cNvSpPr/>
          <p:nvPr/>
        </p:nvSpPr>
        <p:spPr>
          <a:xfrm>
            <a:off x="2400876" y="-44726"/>
            <a:ext cx="6835637"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a:ln>
                <a:noFill/>
              </a:ln>
            </a:endParaRPr>
          </a:p>
        </p:txBody>
      </p:sp>
    </p:spTree>
    <p:extLst>
      <p:ext uri="{BB962C8B-B14F-4D97-AF65-F5344CB8AC3E}">
        <p14:creationId xmlns:p14="http://schemas.microsoft.com/office/powerpoint/2010/main" val="3193519056"/>
      </p:ext>
    </p:extLst>
  </p:cSld>
  <p:clrMap bg1="lt1" tx1="dk1" bg2="lt2" tx2="dk2" accent1="accent1" accent2="accent2" accent3="accent3" accent4="accent4" accent5="accent5" accent6="accent6" hlink="hlink" folHlink="folHlink"/>
  <p:sldLayoutIdLst>
    <p:sldLayoutId id="2147483778" r:id="rId1"/>
    <p:sldLayoutId id="2147483779" r:id="rId2"/>
    <p:sldLayoutId id="2147483780" r:id="rId3"/>
    <p:sldLayoutId id="2147483803" r:id="rId4"/>
    <p:sldLayoutId id="2147483804" r:id="rId5"/>
    <p:sldLayoutId id="2147483805" r:id="rId6"/>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p:nvPicPr>
        <p:blipFill>
          <a:blip r:embed="rId5"/>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78306173"/>
      </p:ext>
    </p:extLst>
  </p:cSld>
  <p:clrMap bg1="lt1" tx1="dk1" bg2="lt2" tx2="dk2" accent1="accent1" accent2="accent2" accent3="accent3" accent4="accent4" accent5="accent5" accent6="accent6" hlink="hlink" folHlink="folHlink"/>
  <p:sldLayoutIdLst>
    <p:sldLayoutId id="2147483782" r:id="rId1"/>
    <p:sldLayoutId id="2147483783" r:id="rId2"/>
    <p:sldLayoutId id="2147483784" r:id="rId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910086210"/>
      </p:ext>
    </p:extLst>
  </p:cSld>
  <p:clrMap bg1="lt1" tx1="dk1" bg2="lt2" tx2="dk2" accent1="accent1" accent2="accent2" accent3="accent3" accent4="accent4" accent5="accent5" accent6="accent6" hlink="hlink" folHlink="folHlink"/>
  <p:sldLayoutIdLst>
    <p:sldLayoutId id="2147483786" r:id="rId1"/>
    <p:sldLayoutId id="2147483787" r:id="rId2"/>
    <p:sldLayoutId id="2147483788" r:id="rId3"/>
    <p:sldLayoutId id="2147483789" r:id="rId4"/>
    <p:sldLayoutId id="2147483790" r:id="rId5"/>
    <p:sldLayoutId id="2147483791" r:id="rId6"/>
    <p:sldLayoutId id="2147483792" r:id="rId7"/>
    <p:sldLayoutId id="2147483793" r:id="rId8"/>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2" Type="http://schemas.openxmlformats.org/officeDocument/2006/relationships/hyperlink" Target="https://www.ons.gov.uk/" TargetMode="External"/><Relationship Id="rId1" Type="http://schemas.openxmlformats.org/officeDocument/2006/relationships/slideLayout" Target="../slideLayouts/slideLayout2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9.xml.rels><?xml version="1.0" encoding="UTF-8" standalone="yes"?>
<Relationships xmlns="http://schemas.openxmlformats.org/package/2006/relationships"><Relationship Id="rId2" Type="http://schemas.openxmlformats.org/officeDocument/2006/relationships/hyperlink" Target="https://mentrauiaith.cymru/en/" TargetMode="External"/><Relationship Id="rId1" Type="http://schemas.openxmlformats.org/officeDocument/2006/relationships/slideLayout" Target="../slideLayouts/slideLayout2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3.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4.xml"/></Relationships>
</file>

<file path=ppt/slides/_rels/slide24.xml.rels><?xml version="1.0" encoding="UTF-8" standalone="yes"?>
<Relationships xmlns="http://schemas.openxmlformats.org/package/2006/relationships"><Relationship Id="rId2" Type="http://schemas.openxmlformats.org/officeDocument/2006/relationships/hyperlink" Target="https://www.youtube.com/watch?v=pu59RL-msBQ" TargetMode="External"/><Relationship Id="rId1" Type="http://schemas.openxmlformats.org/officeDocument/2006/relationships/slideLayout" Target="../slideLayouts/slideLayout24.xml"/></Relationships>
</file>

<file path=ppt/slides/_rels/slide25.xml.rels><?xml version="1.0" encoding="UTF-8" standalone="yes"?>
<Relationships xmlns="http://schemas.openxmlformats.org/package/2006/relationships"><Relationship Id="rId3" Type="http://schemas.openxmlformats.org/officeDocument/2006/relationships/hyperlink" Target="https://www.ons.gov.uk/census" TargetMode="External"/><Relationship Id="rId2" Type="http://schemas.openxmlformats.org/officeDocument/2006/relationships/hyperlink" Target="https://www.youtube.com/watch?v=pu59RL-msBQ" TargetMode="External"/><Relationship Id="rId1" Type="http://schemas.openxmlformats.org/officeDocument/2006/relationships/slideLayout" Target="../slideLayouts/slideLayout25.xml"/><Relationship Id="rId4" Type="http://schemas.openxmlformats.org/officeDocument/2006/relationships/hyperlink" Target="https://mentrauiaith.cymru/e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2983688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BA1B0D-0F39-4F2D-A474-D5868A39E3AE}"/>
              </a:ext>
            </a:extLst>
          </p:cNvPr>
          <p:cNvSpPr>
            <a:spLocks noGrp="1"/>
          </p:cNvSpPr>
          <p:nvPr>
            <p:ph type="ctrTitle"/>
          </p:nvPr>
        </p:nvSpPr>
        <p:spPr>
          <a:xfrm>
            <a:off x="4038600" y="1122363"/>
            <a:ext cx="3962400" cy="1087437"/>
          </a:xfrm>
        </p:spPr>
        <p:txBody>
          <a:bodyPr/>
          <a:lstStyle/>
          <a:p>
            <a:r>
              <a:rPr lang="en-GB" dirty="0"/>
              <a:t>ECIE5004</a:t>
            </a:r>
          </a:p>
        </p:txBody>
      </p:sp>
      <p:sp>
        <p:nvSpPr>
          <p:cNvPr id="3" name="Subtitle 2">
            <a:extLst>
              <a:ext uri="{FF2B5EF4-FFF2-40B4-BE49-F238E27FC236}">
                <a16:creationId xmlns:a16="http://schemas.microsoft.com/office/drawing/2014/main" id="{FF6AE1A1-93AE-6573-EAB3-E6E9F8ABF545}"/>
              </a:ext>
            </a:extLst>
          </p:cNvPr>
          <p:cNvSpPr>
            <a:spLocks noGrp="1"/>
          </p:cNvSpPr>
          <p:nvPr>
            <p:ph type="subTitle" idx="1"/>
          </p:nvPr>
        </p:nvSpPr>
        <p:spPr>
          <a:xfrm>
            <a:off x="2590800" y="2819400"/>
            <a:ext cx="6858000" cy="3581400"/>
          </a:xfrm>
        </p:spPr>
        <p:txBody>
          <a:bodyPr>
            <a:normAutofit fontScale="55000" lnSpcReduction="20000"/>
          </a:bodyPr>
          <a:lstStyle/>
          <a:p>
            <a:pPr marL="0" indent="0" algn="ctr">
              <a:buNone/>
            </a:pPr>
            <a:endParaRPr lang="en-GB" sz="1600" b="1" dirty="0">
              <a:latin typeface="Arial" panose="020B0604020202020204" pitchFamily="34" charset="0"/>
              <a:cs typeface="Arial" panose="020B0604020202020204" pitchFamily="34" charset="0"/>
            </a:endParaRPr>
          </a:p>
          <a:p>
            <a:pPr marL="0" indent="0">
              <a:buNone/>
            </a:pPr>
            <a:r>
              <a:rPr lang="en-GB" sz="6500" dirty="0" err="1">
                <a:latin typeface="Arial" panose="020B0604020202020204" pitchFamily="34" charset="0"/>
                <a:cs typeface="Arial" panose="020B0604020202020204" pitchFamily="34" charset="0"/>
              </a:rPr>
              <a:t>Dathlu</a:t>
            </a:r>
            <a:r>
              <a:rPr lang="en-GB" sz="6500" dirty="0">
                <a:latin typeface="Arial" panose="020B0604020202020204" pitchFamily="34" charset="0"/>
                <a:cs typeface="Arial" panose="020B0604020202020204" pitchFamily="34" charset="0"/>
              </a:rPr>
              <a:t> Iaith a </a:t>
            </a:r>
            <a:r>
              <a:rPr lang="en-GB" sz="6500" dirty="0" err="1">
                <a:latin typeface="Arial" panose="020B0604020202020204" pitchFamily="34" charset="0"/>
                <a:cs typeface="Arial" panose="020B0604020202020204" pitchFamily="34" charset="0"/>
              </a:rPr>
              <a:t>Diwylliant</a:t>
            </a:r>
            <a:r>
              <a:rPr lang="en-GB" sz="6500" dirty="0">
                <a:latin typeface="Arial" panose="020B0604020202020204" pitchFamily="34" charset="0"/>
                <a:cs typeface="Arial" panose="020B0604020202020204" pitchFamily="34" charset="0"/>
              </a:rPr>
              <a:t> – </a:t>
            </a:r>
            <a:r>
              <a:rPr lang="en-GB" sz="6500" dirty="0" err="1">
                <a:latin typeface="Arial" panose="020B0604020202020204" pitchFamily="34" charset="0"/>
                <a:cs typeface="Arial" panose="020B0604020202020204" pitchFamily="34" charset="0"/>
              </a:rPr>
              <a:t>Perthyn</a:t>
            </a:r>
            <a:r>
              <a:rPr lang="en-GB" sz="6500" dirty="0">
                <a:latin typeface="Arial" panose="020B0604020202020204" pitchFamily="34" charset="0"/>
                <a:cs typeface="Arial" panose="020B0604020202020204" pitchFamily="34" charset="0"/>
              </a:rPr>
              <a:t> </a:t>
            </a:r>
            <a:r>
              <a:rPr lang="en-GB" sz="6500" dirty="0" err="1">
                <a:latin typeface="Arial" panose="020B0604020202020204" pitchFamily="34" charset="0"/>
                <a:cs typeface="Arial" panose="020B0604020202020204" pitchFamily="34" charset="0"/>
              </a:rPr>
              <a:t>i</a:t>
            </a:r>
            <a:r>
              <a:rPr lang="en-GB" sz="6500" dirty="0">
                <a:latin typeface="Arial" panose="020B0604020202020204" pitchFamily="34" charset="0"/>
                <a:cs typeface="Arial" panose="020B0604020202020204" pitchFamily="34" charset="0"/>
              </a:rPr>
              <a:t> </a:t>
            </a:r>
            <a:r>
              <a:rPr lang="en-GB" sz="6500" dirty="0" err="1">
                <a:latin typeface="Arial" panose="020B0604020202020204" pitchFamily="34" charset="0"/>
                <a:cs typeface="Arial" panose="020B0604020202020204" pitchFamily="34" charset="0"/>
              </a:rPr>
              <a:t>Gymru</a:t>
            </a:r>
            <a:endParaRPr lang="en-GB" sz="6500" dirty="0">
              <a:latin typeface="Arial" panose="020B0604020202020204" pitchFamily="34" charset="0"/>
              <a:cs typeface="Arial" panose="020B0604020202020204" pitchFamily="34" charset="0"/>
            </a:endParaRPr>
          </a:p>
          <a:p>
            <a:pPr marL="0" indent="0" algn="ctr">
              <a:buNone/>
            </a:pPr>
            <a:endParaRPr lang="en-GB" sz="6500" dirty="0">
              <a:latin typeface="Arial" panose="020B0604020202020204" pitchFamily="34" charset="0"/>
              <a:cs typeface="Arial" panose="020B0604020202020204" pitchFamily="34" charset="0"/>
            </a:endParaRPr>
          </a:p>
          <a:p>
            <a:pPr marL="0" indent="0" algn="ctr">
              <a:buNone/>
            </a:pPr>
            <a:r>
              <a:rPr lang="en-GB" sz="6500" dirty="0">
                <a:solidFill>
                  <a:schemeClr val="accent1"/>
                </a:solidFill>
                <a:latin typeface="Arial" panose="020B0604020202020204" pitchFamily="34" charset="0"/>
                <a:cs typeface="Arial" panose="020B0604020202020204" pitchFamily="34" charset="0"/>
              </a:rPr>
              <a:t>Celebrating Language and Culture - Belonging to Wales</a:t>
            </a:r>
          </a:p>
          <a:p>
            <a:pPr marL="0" indent="0" algn="ctr">
              <a:buNone/>
            </a:pPr>
            <a:endParaRPr lang="en-GB" sz="6500" dirty="0">
              <a:solidFill>
                <a:schemeClr val="accent1"/>
              </a:solidFill>
              <a:latin typeface="Arial" panose="020B0604020202020204" pitchFamily="34" charset="0"/>
              <a:cs typeface="Arial" panose="020B0604020202020204" pitchFamily="34" charset="0"/>
            </a:endParaRPr>
          </a:p>
          <a:p>
            <a:pPr marL="0" indent="0" algn="ctr">
              <a:buNone/>
            </a:pPr>
            <a:r>
              <a:rPr lang="en-GB" sz="6500" dirty="0" err="1">
                <a:solidFill>
                  <a:schemeClr val="accent1"/>
                </a:solidFill>
                <a:latin typeface="Arial" panose="020B0604020202020204" pitchFamily="34" charset="0"/>
                <a:cs typeface="Arial" panose="020B0604020202020204" pitchFamily="34" charset="0"/>
              </a:rPr>
              <a:t>Powerpoint</a:t>
            </a:r>
            <a:r>
              <a:rPr lang="en-GB" sz="6500" dirty="0">
                <a:solidFill>
                  <a:schemeClr val="accent1"/>
                </a:solidFill>
                <a:latin typeface="Arial" panose="020B0604020202020204" pitchFamily="34" charset="0"/>
                <a:cs typeface="Arial" panose="020B0604020202020204" pitchFamily="34" charset="0"/>
              </a:rPr>
              <a:t> 4</a:t>
            </a:r>
          </a:p>
          <a:p>
            <a:endParaRPr lang="en-GB" dirty="0"/>
          </a:p>
        </p:txBody>
      </p:sp>
    </p:spTree>
    <p:extLst>
      <p:ext uri="{BB962C8B-B14F-4D97-AF65-F5344CB8AC3E}">
        <p14:creationId xmlns:p14="http://schemas.microsoft.com/office/powerpoint/2010/main" val="25567537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err="1">
                <a:latin typeface="Arial" panose="020B0604020202020204" pitchFamily="34" charset="0"/>
                <a:cs typeface="Arial" panose="020B0604020202020204" pitchFamily="34" charset="0"/>
              </a:rPr>
              <a:t>Cynnwys</a:t>
            </a:r>
            <a:r>
              <a:rPr lang="en-GB" dirty="0">
                <a:latin typeface="Arial" panose="020B0604020202020204" pitchFamily="34" charset="0"/>
                <a:cs typeface="Arial" panose="020B0604020202020204" pitchFamily="34" charset="0"/>
              </a:rPr>
              <a:t> / </a:t>
            </a:r>
            <a:r>
              <a:rPr lang="en-GB" dirty="0">
                <a:solidFill>
                  <a:schemeClr val="accent1"/>
                </a:solidFill>
                <a:latin typeface="Arial" panose="020B0604020202020204" pitchFamily="34" charset="0"/>
                <a:cs typeface="Arial" panose="020B0604020202020204" pitchFamily="34" charset="0"/>
              </a:rPr>
              <a:t>Content</a:t>
            </a:r>
            <a:endParaRPr lang="cy-GB" dirty="0">
              <a:solidFill>
                <a:schemeClr val="accent1"/>
              </a:solidFill>
              <a:latin typeface="Arial" panose="020B0604020202020204" pitchFamily="34" charset="0"/>
              <a:cs typeface="Arial" panose="020B0604020202020204" pitchFamily="34" charset="0"/>
            </a:endParaRPr>
          </a:p>
        </p:txBody>
      </p:sp>
      <p:sp>
        <p:nvSpPr>
          <p:cNvPr id="5" name="Content Placeholder 4"/>
          <p:cNvSpPr>
            <a:spLocks noGrp="1"/>
          </p:cNvSpPr>
          <p:nvPr>
            <p:ph sz="half" idx="1"/>
          </p:nvPr>
        </p:nvSpPr>
        <p:spPr/>
        <p:txBody>
          <a:bodyPr>
            <a:normAutofit/>
          </a:bodyPr>
          <a:lstStyle/>
          <a:p>
            <a:r>
              <a:rPr lang="en-GB" sz="2000" dirty="0" err="1">
                <a:latin typeface="Arial" panose="020B0604020202020204" pitchFamily="34" charset="0"/>
                <a:cs typeface="Arial" panose="020B0604020202020204" pitchFamily="34" charset="0"/>
              </a:rPr>
              <a:t>Dwyieithrwydd</a:t>
            </a:r>
            <a:r>
              <a:rPr lang="en-GB" sz="2000" dirty="0">
                <a:latin typeface="Arial" panose="020B0604020202020204" pitchFamily="34" charset="0"/>
                <a:cs typeface="Arial" panose="020B0604020202020204" pitchFamily="34" charset="0"/>
              </a:rPr>
              <a:t>-</a:t>
            </a:r>
          </a:p>
          <a:p>
            <a:r>
              <a:rPr lang="en-GB" sz="2000" dirty="0" err="1">
                <a:latin typeface="Arial" panose="020B0604020202020204" pitchFamily="34" charset="0"/>
                <a:cs typeface="Arial" panose="020B0604020202020204" pitchFamily="34" charset="0"/>
              </a:rPr>
              <a:t>Agweddau</a:t>
            </a:r>
            <a:r>
              <a:rPr lang="en-GB" sz="2000" dirty="0">
                <a:latin typeface="Arial" panose="020B0604020202020204" pitchFamily="34" charset="0"/>
                <a:cs typeface="Arial" panose="020B0604020202020204" pitchFamily="34" charset="0"/>
              </a:rPr>
              <a:t> </a:t>
            </a:r>
          </a:p>
          <a:p>
            <a:r>
              <a:rPr lang="en-GB" sz="2000" dirty="0" err="1">
                <a:latin typeface="Arial" panose="020B0604020202020204" pitchFamily="34" charset="0"/>
                <a:cs typeface="Arial" panose="020B0604020202020204" pitchFamily="34" charset="0"/>
              </a:rPr>
              <a:t>Pwysigrwydd</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dwyieithrwydd</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ar</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gyfer</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cymunedau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cynaliadwy</a:t>
            </a:r>
            <a:endParaRPr lang="en-GB" sz="2000" dirty="0">
              <a:latin typeface="Arial" panose="020B0604020202020204" pitchFamily="34" charset="0"/>
              <a:cs typeface="Arial" panose="020B0604020202020204" pitchFamily="34" charset="0"/>
            </a:endParaRPr>
          </a:p>
        </p:txBody>
      </p:sp>
      <p:sp>
        <p:nvSpPr>
          <p:cNvPr id="6" name="Content Placeholder 5"/>
          <p:cNvSpPr>
            <a:spLocks noGrp="1"/>
          </p:cNvSpPr>
          <p:nvPr>
            <p:ph sz="half" idx="2"/>
          </p:nvPr>
        </p:nvSpPr>
        <p:spPr/>
        <p:txBody>
          <a:bodyPr>
            <a:normAutofit/>
          </a:bodyPr>
          <a:lstStyle/>
          <a:p>
            <a:r>
              <a:rPr lang="en-GB" sz="2000" dirty="0">
                <a:solidFill>
                  <a:schemeClr val="accent1"/>
                </a:solidFill>
                <a:latin typeface="Arial" panose="020B0604020202020204" pitchFamily="34" charset="0"/>
                <a:cs typeface="Arial" panose="020B0604020202020204" pitchFamily="34" charset="0"/>
              </a:rPr>
              <a:t>Bilingualism</a:t>
            </a:r>
          </a:p>
          <a:p>
            <a:r>
              <a:rPr lang="en-GB" sz="2000" dirty="0">
                <a:solidFill>
                  <a:schemeClr val="accent1"/>
                </a:solidFill>
                <a:latin typeface="Arial" panose="020B0604020202020204" pitchFamily="34" charset="0"/>
                <a:cs typeface="Arial" panose="020B0604020202020204" pitchFamily="34" charset="0"/>
              </a:rPr>
              <a:t>Attitudes</a:t>
            </a:r>
          </a:p>
          <a:p>
            <a:r>
              <a:rPr lang="en-GB" sz="2000" dirty="0">
                <a:solidFill>
                  <a:schemeClr val="accent1"/>
                </a:solidFill>
                <a:latin typeface="Arial" panose="020B0604020202020204" pitchFamily="34" charset="0"/>
                <a:cs typeface="Arial" panose="020B0604020202020204" pitchFamily="34" charset="0"/>
              </a:rPr>
              <a:t>The importance of bilingualism for sustainable communities</a:t>
            </a:r>
          </a:p>
        </p:txBody>
      </p:sp>
    </p:spTree>
    <p:extLst>
      <p:ext uri="{BB962C8B-B14F-4D97-AF65-F5344CB8AC3E}">
        <p14:creationId xmlns:p14="http://schemas.microsoft.com/office/powerpoint/2010/main" val="40540883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dirty="0">
                <a:latin typeface="Arial" panose="020B0604020202020204" pitchFamily="34" charset="0"/>
                <a:cs typeface="Arial" panose="020B0604020202020204" pitchFamily="34" charset="0"/>
              </a:rPr>
              <a:t>Iaith a </a:t>
            </a:r>
            <a:r>
              <a:rPr lang="en-GB" sz="3200" dirty="0" err="1">
                <a:latin typeface="Arial" panose="020B0604020202020204" pitchFamily="34" charset="0"/>
                <a:cs typeface="Arial" panose="020B0604020202020204" pitchFamily="34" charset="0"/>
              </a:rPr>
              <a:t>Phŵer</a:t>
            </a:r>
            <a:br>
              <a:rPr lang="en-GB" sz="3200" dirty="0">
                <a:solidFill>
                  <a:schemeClr val="accent2">
                    <a:lumMod val="60000"/>
                    <a:lumOff val="40000"/>
                  </a:schemeClr>
                </a:solidFill>
                <a:latin typeface="Arial" panose="020B0604020202020204" pitchFamily="34" charset="0"/>
                <a:cs typeface="Arial" panose="020B0604020202020204" pitchFamily="34" charset="0"/>
              </a:rPr>
            </a:br>
            <a:r>
              <a:rPr lang="en-GB" sz="3200" dirty="0">
                <a:solidFill>
                  <a:schemeClr val="accent1"/>
                </a:solidFill>
                <a:latin typeface="Arial" panose="020B0604020202020204" pitchFamily="34" charset="0"/>
                <a:cs typeface="Arial" panose="020B0604020202020204" pitchFamily="34" charset="0"/>
              </a:rPr>
              <a:t>Language and Power</a:t>
            </a:r>
            <a:endParaRPr lang="cy-GB" sz="3200" dirty="0">
              <a:solidFill>
                <a:schemeClr val="accent1"/>
              </a:solidFill>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457200" y="1691640"/>
            <a:ext cx="4038600" cy="4663285"/>
          </a:xfrm>
        </p:spPr>
        <p:txBody>
          <a:bodyPr>
            <a:noAutofit/>
          </a:bodyPr>
          <a:lstStyle/>
          <a:p>
            <a:endParaRPr lang="en-GB"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Mae </a:t>
            </a:r>
            <a:r>
              <a:rPr lang="en-GB" sz="1600" dirty="0" err="1">
                <a:latin typeface="Arial" panose="020B0604020202020204" pitchFamily="34" charset="0"/>
                <a:cs typeface="Arial" panose="020B0604020202020204" pitchFamily="34" charset="0"/>
              </a:rPr>
              <a:t>iaith</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yn</a:t>
            </a:r>
            <a:r>
              <a:rPr lang="en-GB" sz="1600" dirty="0">
                <a:latin typeface="Arial" panose="020B0604020202020204" pitchFamily="34" charset="0"/>
                <a:cs typeface="Arial" panose="020B0604020202020204" pitchFamily="34" charset="0"/>
              </a:rPr>
              <a:t> system o </a:t>
            </a:r>
            <a:r>
              <a:rPr lang="en-GB" sz="1600" dirty="0" err="1">
                <a:latin typeface="Arial" panose="020B0604020202020204" pitchFamily="34" charset="0"/>
                <a:cs typeface="Arial" panose="020B0604020202020204" pitchFamily="34" charset="0"/>
              </a:rPr>
              <a:t>gyfathrebu</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ond</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hefyd</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yn</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arf</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pwer</a:t>
            </a: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Jargon – </a:t>
            </a:r>
            <a:r>
              <a:rPr lang="en-GB" sz="1600" dirty="0" err="1">
                <a:latin typeface="Arial" panose="020B0604020202020204" pitchFamily="34" charset="0"/>
                <a:cs typeface="Arial" panose="020B0604020202020204" pitchFamily="34" charset="0"/>
              </a:rPr>
              <a:t>medru</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gelyniaethu</a:t>
            </a:r>
            <a:endParaRPr lang="en-GB" sz="1600" dirty="0">
              <a:latin typeface="Arial" panose="020B0604020202020204" pitchFamily="34" charset="0"/>
              <a:cs typeface="Arial" panose="020B0604020202020204" pitchFamily="34" charset="0"/>
            </a:endParaRPr>
          </a:p>
          <a:p>
            <a:r>
              <a:rPr lang="en-GB" sz="1600" dirty="0" err="1">
                <a:latin typeface="Arial" panose="020B0604020202020204" pitchFamily="34" charset="0"/>
                <a:cs typeface="Arial" panose="020B0604020202020204" pitchFamily="34" charset="0"/>
              </a:rPr>
              <a:t>Stereoteipio</a:t>
            </a:r>
            <a:r>
              <a:rPr lang="en-GB" sz="1600" dirty="0">
                <a:latin typeface="Arial" panose="020B0604020202020204" pitchFamily="34" charset="0"/>
                <a:cs typeface="Arial" panose="020B0604020202020204" pitchFamily="34" charset="0"/>
              </a:rPr>
              <a:t> – </a:t>
            </a:r>
            <a:r>
              <a:rPr lang="en-GB" sz="1600" dirty="0" err="1">
                <a:latin typeface="Arial" panose="020B0604020202020204" pitchFamily="34" charset="0"/>
                <a:cs typeface="Arial" panose="020B0604020202020204" pitchFamily="34" charset="0"/>
              </a:rPr>
              <a:t>medrid</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cynnal</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camwahaniaethu</a:t>
            </a: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Stigma- </a:t>
            </a:r>
            <a:r>
              <a:rPr lang="en-GB" sz="1600" dirty="0" err="1">
                <a:latin typeface="Arial" panose="020B0604020202020204" pitchFamily="34" charset="0"/>
                <a:cs typeface="Arial" panose="020B0604020202020204" pitchFamily="34" charset="0"/>
              </a:rPr>
              <a:t>mae</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rhai</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agweddau</a:t>
            </a:r>
            <a:r>
              <a:rPr lang="en-GB" sz="1600" dirty="0">
                <a:latin typeface="Arial" panose="020B0604020202020204" pitchFamily="34" charset="0"/>
                <a:cs typeface="Arial" panose="020B0604020202020204" pitchFamily="34" charset="0"/>
              </a:rPr>
              <a:t> o </a:t>
            </a:r>
            <a:r>
              <a:rPr lang="en-GB" sz="1600" dirty="0" err="1">
                <a:latin typeface="Arial" panose="020B0604020202020204" pitchFamily="34" charset="0"/>
                <a:cs typeface="Arial" panose="020B0604020202020204" pitchFamily="34" charset="0"/>
              </a:rPr>
              <a:t>iaith</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yn</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cario</a:t>
            </a:r>
            <a:r>
              <a:rPr lang="en-GB" sz="1600" dirty="0">
                <a:latin typeface="Arial" panose="020B0604020202020204" pitchFamily="34" charset="0"/>
                <a:cs typeface="Arial" panose="020B0604020202020204" pitchFamily="34" charset="0"/>
              </a:rPr>
              <a:t> stigma</a:t>
            </a:r>
          </a:p>
          <a:p>
            <a:r>
              <a:rPr lang="en-GB" sz="1600" dirty="0" err="1">
                <a:latin typeface="Arial" panose="020B0604020202020204" pitchFamily="34" charset="0"/>
                <a:cs typeface="Arial" panose="020B0604020202020204" pitchFamily="34" charset="0"/>
              </a:rPr>
              <a:t>Allgau</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rhai</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mathau</a:t>
            </a:r>
            <a:r>
              <a:rPr lang="en-GB" sz="1600" dirty="0">
                <a:latin typeface="Arial" panose="020B0604020202020204" pitchFamily="34" charset="0"/>
                <a:cs typeface="Arial" panose="020B0604020202020204" pitchFamily="34" charset="0"/>
              </a:rPr>
              <a:t> o </a:t>
            </a:r>
            <a:r>
              <a:rPr lang="en-GB" sz="1600" dirty="0" err="1">
                <a:latin typeface="Arial" panose="020B0604020202020204" pitchFamily="34" charset="0"/>
                <a:cs typeface="Arial" panose="020B0604020202020204" pitchFamily="34" charset="0"/>
              </a:rPr>
              <a:t>iaith</a:t>
            </a:r>
            <a:endParaRPr lang="en-GB" sz="1600" dirty="0">
              <a:latin typeface="Arial" panose="020B0604020202020204" pitchFamily="34" charset="0"/>
              <a:cs typeface="Arial" panose="020B0604020202020204" pitchFamily="34" charset="0"/>
            </a:endParaRPr>
          </a:p>
          <a:p>
            <a:r>
              <a:rPr lang="en-GB" sz="1600" dirty="0" err="1">
                <a:latin typeface="Arial" panose="020B0604020202020204" pitchFamily="34" charset="0"/>
                <a:cs typeface="Arial" panose="020B0604020202020204" pitchFamily="34" charset="0"/>
              </a:rPr>
              <a:t>Dadbersonoli</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effaith</a:t>
            </a:r>
            <a:r>
              <a:rPr lang="en-GB" sz="1600" dirty="0">
                <a:latin typeface="Arial" panose="020B0604020202020204" pitchFamily="34" charset="0"/>
                <a:cs typeface="Arial" panose="020B0604020202020204" pitchFamily="34" charset="0"/>
              </a:rPr>
              <a:t> dad-</a:t>
            </a:r>
            <a:r>
              <a:rPr lang="en-GB" sz="1600" dirty="0" err="1">
                <a:latin typeface="Arial" panose="020B0604020202020204" pitchFamily="34" charset="0"/>
                <a:cs typeface="Arial" panose="020B0604020202020204" pitchFamily="34" charset="0"/>
              </a:rPr>
              <a:t>ddyneiddio</a:t>
            </a:r>
            <a:endParaRPr lang="cy-GB" sz="1600"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4648200" y="1920084"/>
            <a:ext cx="4038600" cy="4785515"/>
          </a:xfrm>
        </p:spPr>
        <p:txBody>
          <a:bodyPr>
            <a:normAutofit/>
          </a:bodyPr>
          <a:lstStyle/>
          <a:p>
            <a:pPr>
              <a:lnSpc>
                <a:spcPct val="120000"/>
              </a:lnSpc>
            </a:pPr>
            <a:r>
              <a:rPr lang="en-GB" sz="1600" dirty="0">
                <a:solidFill>
                  <a:schemeClr val="accent1"/>
                </a:solidFill>
                <a:latin typeface="Arial" panose="020B0604020202020204" pitchFamily="34" charset="0"/>
                <a:cs typeface="Arial" panose="020B0604020202020204" pitchFamily="34" charset="0"/>
              </a:rPr>
              <a:t>Language is a system of communication but also a vehicle for power (</a:t>
            </a:r>
            <a:r>
              <a:rPr lang="en-GB" sz="1600" dirty="0" err="1">
                <a:solidFill>
                  <a:schemeClr val="accent1"/>
                </a:solidFill>
                <a:latin typeface="Arial" panose="020B0604020202020204" pitchFamily="34" charset="0"/>
                <a:cs typeface="Arial" panose="020B0604020202020204" pitchFamily="34" charset="0"/>
              </a:rPr>
              <a:t>Gergen</a:t>
            </a:r>
            <a:r>
              <a:rPr lang="en-GB" sz="1600" dirty="0">
                <a:solidFill>
                  <a:schemeClr val="accent1"/>
                </a:solidFill>
                <a:latin typeface="Arial" panose="020B0604020202020204" pitchFamily="34" charset="0"/>
                <a:cs typeface="Arial" panose="020B0604020202020204" pitchFamily="34" charset="0"/>
              </a:rPr>
              <a:t>, 1999 cited in Thompson 2003)</a:t>
            </a:r>
          </a:p>
          <a:p>
            <a:pPr>
              <a:lnSpc>
                <a:spcPct val="120000"/>
              </a:lnSpc>
            </a:pPr>
            <a:r>
              <a:rPr lang="en-GB" sz="1600" dirty="0">
                <a:solidFill>
                  <a:schemeClr val="accent1"/>
                </a:solidFill>
                <a:latin typeface="Arial" panose="020B0604020202020204" pitchFamily="34" charset="0"/>
                <a:cs typeface="Arial" panose="020B0604020202020204" pitchFamily="34" charset="0"/>
              </a:rPr>
              <a:t>Jargon – can be alienating</a:t>
            </a:r>
          </a:p>
          <a:p>
            <a:pPr>
              <a:lnSpc>
                <a:spcPct val="120000"/>
              </a:lnSpc>
            </a:pPr>
            <a:r>
              <a:rPr lang="en-GB" sz="1600" dirty="0">
                <a:solidFill>
                  <a:schemeClr val="accent1"/>
                </a:solidFill>
                <a:latin typeface="Arial" panose="020B0604020202020204" pitchFamily="34" charset="0"/>
                <a:cs typeface="Arial" panose="020B0604020202020204" pitchFamily="34" charset="0"/>
              </a:rPr>
              <a:t>Stereotypes- discrimination can be maintained</a:t>
            </a:r>
          </a:p>
          <a:p>
            <a:pPr>
              <a:lnSpc>
                <a:spcPct val="120000"/>
              </a:lnSpc>
            </a:pPr>
            <a:r>
              <a:rPr lang="en-GB" sz="1600" dirty="0">
                <a:solidFill>
                  <a:schemeClr val="accent1"/>
                </a:solidFill>
                <a:latin typeface="Arial" panose="020B0604020202020204" pitchFamily="34" charset="0"/>
                <a:cs typeface="Arial" panose="020B0604020202020204" pitchFamily="34" charset="0"/>
              </a:rPr>
              <a:t>Stigma- some forms of language carry stigma</a:t>
            </a:r>
          </a:p>
          <a:p>
            <a:pPr>
              <a:lnSpc>
                <a:spcPct val="120000"/>
              </a:lnSpc>
            </a:pPr>
            <a:r>
              <a:rPr lang="en-GB" sz="1600" dirty="0">
                <a:solidFill>
                  <a:schemeClr val="accent1"/>
                </a:solidFill>
                <a:latin typeface="Arial" panose="020B0604020202020204" pitchFamily="34" charset="0"/>
                <a:cs typeface="Arial" panose="020B0604020202020204" pitchFamily="34" charset="0"/>
              </a:rPr>
              <a:t>Exclusion – certain forms of speech</a:t>
            </a:r>
          </a:p>
          <a:p>
            <a:pPr>
              <a:lnSpc>
                <a:spcPct val="120000"/>
              </a:lnSpc>
            </a:pPr>
            <a:r>
              <a:rPr lang="en-GB" sz="1600" dirty="0">
                <a:solidFill>
                  <a:schemeClr val="accent1"/>
                </a:solidFill>
                <a:latin typeface="Arial" panose="020B0604020202020204" pitchFamily="34" charset="0"/>
                <a:cs typeface="Arial" panose="020B0604020202020204" pitchFamily="34" charset="0"/>
              </a:rPr>
              <a:t>Depersonalization- dehumanizing effect</a:t>
            </a:r>
          </a:p>
        </p:txBody>
      </p:sp>
    </p:spTree>
    <p:extLst>
      <p:ext uri="{BB962C8B-B14F-4D97-AF65-F5344CB8AC3E}">
        <p14:creationId xmlns:p14="http://schemas.microsoft.com/office/powerpoint/2010/main" val="18613912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27029"/>
            <a:ext cx="8077200" cy="1325563"/>
          </a:xfrm>
        </p:spPr>
        <p:txBody>
          <a:bodyPr>
            <a:normAutofit/>
          </a:bodyPr>
          <a:lstStyle/>
          <a:p>
            <a:pPr algn="ctr"/>
            <a:r>
              <a:rPr lang="en-GB" sz="3600" dirty="0">
                <a:latin typeface="Arial" panose="020B0604020202020204" pitchFamily="34" charset="0"/>
                <a:cs typeface="Arial" panose="020B0604020202020204" pitchFamily="34" charset="0"/>
              </a:rPr>
              <a:t>Iaith a </a:t>
            </a:r>
            <a:r>
              <a:rPr lang="en-GB" dirty="0" err="1">
                <a:latin typeface="Arial" panose="020B0604020202020204" pitchFamily="34" charset="0"/>
                <a:cs typeface="Arial" panose="020B0604020202020204" pitchFamily="34" charset="0"/>
              </a:rPr>
              <a:t>P</a:t>
            </a:r>
            <a:r>
              <a:rPr lang="en-GB" sz="3600" dirty="0" err="1">
                <a:latin typeface="Arial" panose="020B0604020202020204" pitchFamily="34" charset="0"/>
                <a:cs typeface="Arial" panose="020B0604020202020204" pitchFamily="34" charset="0"/>
              </a:rPr>
              <a:t>hŵer</a:t>
            </a:r>
            <a:br>
              <a:rPr lang="en-GB" sz="3600" dirty="0">
                <a:solidFill>
                  <a:schemeClr val="accent2">
                    <a:lumMod val="60000"/>
                    <a:lumOff val="40000"/>
                  </a:schemeClr>
                </a:solidFill>
                <a:latin typeface="Arial" panose="020B0604020202020204" pitchFamily="34" charset="0"/>
                <a:cs typeface="Arial" panose="020B0604020202020204" pitchFamily="34" charset="0"/>
              </a:rPr>
            </a:br>
            <a:r>
              <a:rPr lang="en-GB" sz="3600" dirty="0">
                <a:solidFill>
                  <a:schemeClr val="accent1"/>
                </a:solidFill>
                <a:latin typeface="Arial" panose="020B0604020202020204" pitchFamily="34" charset="0"/>
                <a:cs typeface="Arial" panose="020B0604020202020204" pitchFamily="34" charset="0"/>
              </a:rPr>
              <a:t>Language and Power</a:t>
            </a:r>
            <a:endParaRPr lang="cy-GB" sz="3600" dirty="0">
              <a:solidFill>
                <a:schemeClr val="accent1"/>
              </a:solidFill>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p:txBody>
          <a:bodyPr>
            <a:normAutofit/>
          </a:bodyPr>
          <a:lstStyle/>
          <a:p>
            <a:endParaRPr lang="en-GB" sz="2000" dirty="0">
              <a:latin typeface="Arial" panose="020B0604020202020204" pitchFamily="34" charset="0"/>
              <a:cs typeface="Arial" panose="020B0604020202020204" pitchFamily="34" charset="0"/>
            </a:endParaRPr>
          </a:p>
          <a:p>
            <a:r>
              <a:rPr lang="en-GB" sz="2000" dirty="0" err="1">
                <a:latin typeface="Arial" panose="020B0604020202020204" pitchFamily="34" charset="0"/>
                <a:cs typeface="Arial" panose="020B0604020202020204" pitchFamily="34" charset="0"/>
              </a:rPr>
              <a:t>Cysylltu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iaith</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gyda</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phwer</a:t>
            </a:r>
            <a:r>
              <a:rPr lang="en-GB" sz="2000" dirty="0">
                <a:latin typeface="Arial" panose="020B0604020202020204" pitchFamily="34" charset="0"/>
                <a:cs typeface="Arial" panose="020B0604020202020204" pitchFamily="34" charset="0"/>
              </a:rPr>
              <a:t>- y </a:t>
            </a:r>
            <a:r>
              <a:rPr lang="en-GB" sz="2000" dirty="0" err="1">
                <a:latin typeface="Arial" panose="020B0604020202020204" pitchFamily="34" charset="0"/>
                <a:cs typeface="Arial" panose="020B0604020202020204" pitchFamily="34" charset="0"/>
              </a:rPr>
              <a:t>dewis</a:t>
            </a:r>
            <a:r>
              <a:rPr lang="en-GB" sz="2000" dirty="0">
                <a:latin typeface="Arial" panose="020B0604020202020204" pitchFamily="34" charset="0"/>
                <a:cs typeface="Arial" panose="020B0604020202020204" pitchFamily="34" charset="0"/>
              </a:rPr>
              <a:t> o </a:t>
            </a:r>
            <a:r>
              <a:rPr lang="en-GB" sz="2000" dirty="0" err="1">
                <a:latin typeface="Arial" panose="020B0604020202020204" pitchFamily="34" charset="0"/>
                <a:cs typeface="Arial" panose="020B0604020202020204" pitchFamily="34" charset="0"/>
              </a:rPr>
              <a:t>iaith</a:t>
            </a:r>
            <a:r>
              <a:rPr lang="en-GB" sz="2000" dirty="0">
                <a:latin typeface="Arial" panose="020B0604020202020204" pitchFamily="34" charset="0"/>
                <a:cs typeface="Arial" panose="020B0604020202020204" pitchFamily="34" charset="0"/>
              </a:rPr>
              <a:t> a </a:t>
            </a:r>
            <a:r>
              <a:rPr lang="en-GB" sz="2000" dirty="0" err="1">
                <a:latin typeface="Arial" panose="020B0604020202020204" pitchFamily="34" charset="0"/>
                <a:cs typeface="Arial" panose="020B0604020202020204" pitchFamily="34" charset="0"/>
              </a:rPr>
              <a:t>ddefnyddir</a:t>
            </a:r>
            <a:endParaRPr lang="en-GB" sz="2000" dirty="0">
              <a:latin typeface="Arial" panose="020B0604020202020204" pitchFamily="34" charset="0"/>
              <a:cs typeface="Arial" panose="020B0604020202020204" pitchFamily="34" charset="0"/>
            </a:endParaRPr>
          </a:p>
          <a:p>
            <a:r>
              <a:rPr lang="en-GB" sz="2000" dirty="0" err="1">
                <a:latin typeface="Arial" panose="020B0604020202020204" pitchFamily="34" charset="0"/>
                <a:cs typeface="Arial" panose="020B0604020202020204" pitchFamily="34" charset="0"/>
              </a:rPr>
              <a:t>Medrid</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datbrisio</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ieithoedd</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lleiafrifol</a:t>
            </a:r>
            <a:endParaRPr lang="en-GB" sz="2000" dirty="0">
              <a:latin typeface="Arial" panose="020B0604020202020204" pitchFamily="34" charset="0"/>
              <a:cs typeface="Arial" panose="020B0604020202020204" pitchFamily="34" charset="0"/>
            </a:endParaRPr>
          </a:p>
          <a:p>
            <a:r>
              <a:rPr lang="en-GB" sz="2000" dirty="0" err="1">
                <a:latin typeface="Arial" panose="020B0604020202020204" pitchFamily="34" charset="0"/>
                <a:cs typeface="Arial" panose="020B0604020202020204" pitchFamily="34" charset="0"/>
              </a:rPr>
              <a:t>Ceir</a:t>
            </a:r>
            <a:r>
              <a:rPr lang="en-GB" sz="2000" dirty="0">
                <a:latin typeface="Arial" panose="020B0604020202020204" pitchFamily="34" charset="0"/>
                <a:cs typeface="Arial" panose="020B0604020202020204" pitchFamily="34" charset="0"/>
              </a:rPr>
              <a:t> y </a:t>
            </a:r>
            <a:r>
              <a:rPr lang="en-GB" sz="2000" dirty="0" err="1">
                <a:latin typeface="Arial" panose="020B0604020202020204" pitchFamily="34" charset="0"/>
                <a:cs typeface="Arial" panose="020B0604020202020204" pitchFamily="34" charset="0"/>
              </a:rPr>
              <a:t>potensial</a:t>
            </a:r>
            <a:r>
              <a:rPr lang="en-GB" sz="2000" dirty="0">
                <a:latin typeface="Arial" panose="020B0604020202020204" pitchFamily="34" charset="0"/>
                <a:cs typeface="Arial" panose="020B0604020202020204" pitchFamily="34" charset="0"/>
              </a:rPr>
              <a:t> o </a:t>
            </a:r>
            <a:r>
              <a:rPr lang="en-GB" sz="2000" dirty="0" err="1">
                <a:latin typeface="Arial" panose="020B0604020202020204" pitchFamily="34" charset="0"/>
                <a:cs typeface="Arial" panose="020B0604020202020204" pitchFamily="34" charset="0"/>
              </a:rPr>
              <a:t>siaradwyr</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ieithoedd</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lleiafrifol</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yn</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cael</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eu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camwahaniaethu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a’u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gorthrymu</a:t>
            </a:r>
            <a:endParaRPr lang="cy-GB" sz="2000"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4648200" y="1920084"/>
            <a:ext cx="4038600" cy="4785515"/>
          </a:xfrm>
        </p:spPr>
        <p:txBody>
          <a:bodyPr/>
          <a:lstStyle/>
          <a:p>
            <a:endParaRPr lang="en-GB" i="1" dirty="0"/>
          </a:p>
          <a:p>
            <a:r>
              <a:rPr lang="en-GB" sz="2000" dirty="0">
                <a:solidFill>
                  <a:schemeClr val="accent1"/>
                </a:solidFill>
                <a:latin typeface="Arial" panose="020B0604020202020204" pitchFamily="34" charset="0"/>
                <a:cs typeface="Arial" panose="020B0604020202020204" pitchFamily="34" charset="0"/>
              </a:rPr>
              <a:t>Further interlinking of language with power – choice of language used (Thompson, 2003)</a:t>
            </a:r>
          </a:p>
          <a:p>
            <a:r>
              <a:rPr lang="en-GB" sz="2000" dirty="0">
                <a:solidFill>
                  <a:schemeClr val="accent1"/>
                </a:solidFill>
                <a:latin typeface="Arial" panose="020B0604020202020204" pitchFamily="34" charset="0"/>
                <a:cs typeface="Arial" panose="020B0604020202020204" pitchFamily="34" charset="0"/>
              </a:rPr>
              <a:t>Minority languages are  devalued (</a:t>
            </a:r>
            <a:r>
              <a:rPr lang="en-GB" sz="2000" dirty="0" err="1">
                <a:solidFill>
                  <a:schemeClr val="accent1"/>
                </a:solidFill>
                <a:latin typeface="Arial" panose="020B0604020202020204" pitchFamily="34" charset="0"/>
                <a:cs typeface="Arial" panose="020B0604020202020204" pitchFamily="34" charset="0"/>
              </a:rPr>
              <a:t>Bellin</a:t>
            </a:r>
            <a:r>
              <a:rPr lang="en-GB" sz="2000" dirty="0">
                <a:solidFill>
                  <a:schemeClr val="accent1"/>
                </a:solidFill>
                <a:latin typeface="Arial" panose="020B0604020202020204" pitchFamily="34" charset="0"/>
                <a:cs typeface="Arial" panose="020B0604020202020204" pitchFamily="34" charset="0"/>
              </a:rPr>
              <a:t> 1994 in Thompson, 2003)</a:t>
            </a:r>
          </a:p>
          <a:p>
            <a:r>
              <a:rPr lang="en-GB" sz="2000" dirty="0">
                <a:solidFill>
                  <a:schemeClr val="accent1"/>
                </a:solidFill>
                <a:latin typeface="Arial" panose="020B0604020202020204" pitchFamily="34" charset="0"/>
                <a:cs typeface="Arial" panose="020B0604020202020204" pitchFamily="34" charset="0"/>
              </a:rPr>
              <a:t>Potential for speakers of a minority language being discriminated and oppressed is significant </a:t>
            </a:r>
          </a:p>
          <a:p>
            <a:r>
              <a:rPr lang="en-GB" sz="1600" dirty="0">
                <a:solidFill>
                  <a:schemeClr val="accent1"/>
                </a:solidFill>
              </a:rPr>
              <a:t>                       (Thompson, 2003)</a:t>
            </a:r>
          </a:p>
          <a:p>
            <a:endParaRPr lang="cy-GB" sz="1600" dirty="0"/>
          </a:p>
        </p:txBody>
      </p:sp>
    </p:spTree>
    <p:extLst>
      <p:ext uri="{BB962C8B-B14F-4D97-AF65-F5344CB8AC3E}">
        <p14:creationId xmlns:p14="http://schemas.microsoft.com/office/powerpoint/2010/main" val="21241600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3600" dirty="0">
                <a:latin typeface="Arial" panose="020B0604020202020204" pitchFamily="34" charset="0"/>
                <a:cs typeface="Arial" panose="020B0604020202020204" pitchFamily="34" charset="0"/>
              </a:rPr>
              <a:t>Iaith a </a:t>
            </a:r>
            <a:r>
              <a:rPr lang="en-GB" dirty="0" err="1">
                <a:latin typeface="Arial" panose="020B0604020202020204" pitchFamily="34" charset="0"/>
                <a:cs typeface="Arial" panose="020B0604020202020204" pitchFamily="34" charset="0"/>
              </a:rPr>
              <a:t>P</a:t>
            </a:r>
            <a:r>
              <a:rPr lang="en-GB" sz="3600" dirty="0" err="1">
                <a:latin typeface="Arial" panose="020B0604020202020204" pitchFamily="34" charset="0"/>
                <a:cs typeface="Arial" panose="020B0604020202020204" pitchFamily="34" charset="0"/>
              </a:rPr>
              <a:t>hŵer</a:t>
            </a:r>
            <a:br>
              <a:rPr lang="en-GB" sz="3600" dirty="0">
                <a:solidFill>
                  <a:schemeClr val="accent2">
                    <a:lumMod val="60000"/>
                    <a:lumOff val="40000"/>
                  </a:schemeClr>
                </a:solidFill>
                <a:latin typeface="Arial" panose="020B0604020202020204" pitchFamily="34" charset="0"/>
                <a:cs typeface="Arial" panose="020B0604020202020204" pitchFamily="34" charset="0"/>
              </a:rPr>
            </a:br>
            <a:r>
              <a:rPr lang="en-GB" sz="3600" dirty="0">
                <a:solidFill>
                  <a:schemeClr val="accent1"/>
                </a:solidFill>
                <a:latin typeface="Arial" panose="020B0604020202020204" pitchFamily="34" charset="0"/>
                <a:cs typeface="Arial" panose="020B0604020202020204" pitchFamily="34" charset="0"/>
              </a:rPr>
              <a:t>Language and Power</a:t>
            </a:r>
            <a:endParaRPr lang="cy-GB" dirty="0">
              <a:solidFill>
                <a:schemeClr val="accent1"/>
              </a:solidFill>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p:txBody>
          <a:bodyPr>
            <a:normAutofit/>
          </a:bodyPr>
          <a:lstStyle/>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Mae </a:t>
            </a:r>
            <a:r>
              <a:rPr lang="en-GB" sz="2000" dirty="0" err="1">
                <a:latin typeface="Arial" panose="020B0604020202020204" pitchFamily="34" charset="0"/>
                <a:cs typeface="Arial" panose="020B0604020202020204" pitchFamily="34" charset="0"/>
              </a:rPr>
              <a:t>iaith</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yn</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adlewyrchu</a:t>
            </a:r>
            <a:r>
              <a:rPr lang="en-GB" sz="2000" dirty="0">
                <a:latin typeface="Arial" panose="020B0604020202020204" pitchFamily="34" charset="0"/>
                <a:cs typeface="Arial" panose="020B0604020202020204" pitchFamily="34" charset="0"/>
              </a:rPr>
              <a:t> ac </a:t>
            </a:r>
            <a:r>
              <a:rPr lang="en-GB" sz="2000" dirty="0" err="1">
                <a:latin typeface="Arial" panose="020B0604020202020204" pitchFamily="34" charset="0"/>
                <a:cs typeface="Arial" panose="020B0604020202020204" pitchFamily="34" charset="0"/>
              </a:rPr>
              <a:t>yn</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cadarnhau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anghydraddoldeb</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Mae </a:t>
            </a:r>
            <a:r>
              <a:rPr lang="en-GB" sz="2000" dirty="0" err="1">
                <a:latin typeface="Arial" panose="020B0604020202020204" pitchFamily="34" charset="0"/>
                <a:cs typeface="Arial" panose="020B0604020202020204" pitchFamily="34" charset="0"/>
              </a:rPr>
              <a:t>iaith</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yn</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medru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gelyniaethu</a:t>
            </a:r>
            <a:endParaRPr lang="en-GB" sz="2000" dirty="0">
              <a:latin typeface="Arial" panose="020B0604020202020204" pitchFamily="34" charset="0"/>
              <a:cs typeface="Arial" panose="020B0604020202020204" pitchFamily="34" charset="0"/>
            </a:endParaRPr>
          </a:p>
          <a:p>
            <a:r>
              <a:rPr lang="en-GB" sz="2000" dirty="0" err="1">
                <a:latin typeface="Arial" panose="020B0604020202020204" pitchFamily="34" charset="0"/>
                <a:cs typeface="Arial" panose="020B0604020202020204" pitchFamily="34" charset="0"/>
              </a:rPr>
              <a:t>Gwneir</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materion</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iaith</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yn</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ddibwys</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Mae </a:t>
            </a:r>
            <a:r>
              <a:rPr lang="en-GB" sz="2000" dirty="0" err="1">
                <a:latin typeface="Arial" panose="020B0604020202020204" pitchFamily="34" charset="0"/>
                <a:cs typeface="Arial" panose="020B0604020202020204" pitchFamily="34" charset="0"/>
              </a:rPr>
              <a:t>dewis</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iaith</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yn</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fater</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allweddol</a:t>
            </a:r>
            <a:endParaRPr lang="cy-GB" sz="2000"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p:txBody>
          <a:bodyPr/>
          <a:lstStyle/>
          <a:p>
            <a:endParaRPr lang="en-GB" sz="2000" dirty="0">
              <a:latin typeface="Arial" panose="020B0604020202020204" pitchFamily="34" charset="0"/>
              <a:cs typeface="Arial" panose="020B0604020202020204" pitchFamily="34" charset="0"/>
            </a:endParaRPr>
          </a:p>
          <a:p>
            <a:r>
              <a:rPr lang="en-GB" sz="2000" dirty="0">
                <a:solidFill>
                  <a:schemeClr val="accent1"/>
                </a:solidFill>
                <a:latin typeface="Arial" panose="020B0604020202020204" pitchFamily="34" charset="0"/>
                <a:cs typeface="Arial" panose="020B0604020202020204" pitchFamily="34" charset="0"/>
              </a:rPr>
              <a:t>Language reflects and reinforces inequality</a:t>
            </a:r>
          </a:p>
          <a:p>
            <a:r>
              <a:rPr lang="en-GB" sz="2000" dirty="0">
                <a:solidFill>
                  <a:schemeClr val="accent1"/>
                </a:solidFill>
                <a:latin typeface="Arial" panose="020B0604020202020204" pitchFamily="34" charset="0"/>
                <a:cs typeface="Arial" panose="020B0604020202020204" pitchFamily="34" charset="0"/>
              </a:rPr>
              <a:t>Language can alienate</a:t>
            </a:r>
          </a:p>
          <a:p>
            <a:r>
              <a:rPr lang="en-GB" sz="2000" dirty="0">
                <a:solidFill>
                  <a:schemeClr val="accent1"/>
                </a:solidFill>
                <a:latin typeface="Arial" panose="020B0604020202020204" pitchFamily="34" charset="0"/>
                <a:cs typeface="Arial" panose="020B0604020202020204" pitchFamily="34" charset="0"/>
              </a:rPr>
              <a:t>Language issues are often trivialized</a:t>
            </a:r>
          </a:p>
          <a:p>
            <a:r>
              <a:rPr lang="en-GB" sz="2000" dirty="0">
                <a:solidFill>
                  <a:schemeClr val="accent1"/>
                </a:solidFill>
                <a:latin typeface="Arial" panose="020B0604020202020204" pitchFamily="34" charset="0"/>
                <a:cs typeface="Arial" panose="020B0604020202020204" pitchFamily="34" charset="0"/>
              </a:rPr>
              <a:t>The choice of language is a key issue</a:t>
            </a:r>
          </a:p>
          <a:p>
            <a:pPr marL="0" indent="0">
              <a:buNone/>
            </a:pPr>
            <a:r>
              <a:rPr lang="en-GB" sz="1600" dirty="0">
                <a:solidFill>
                  <a:schemeClr val="accent1"/>
                </a:solidFill>
              </a:rPr>
              <a:t>                    (Thompson, 2003)</a:t>
            </a:r>
            <a:endParaRPr lang="cy-GB" sz="1600" dirty="0">
              <a:solidFill>
                <a:schemeClr val="accent1"/>
              </a:solidFill>
            </a:endParaRPr>
          </a:p>
        </p:txBody>
      </p:sp>
    </p:spTree>
    <p:extLst>
      <p:ext uri="{BB962C8B-B14F-4D97-AF65-F5344CB8AC3E}">
        <p14:creationId xmlns:p14="http://schemas.microsoft.com/office/powerpoint/2010/main" val="4280240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err="1">
                <a:latin typeface="Arial" panose="020B0604020202020204" pitchFamily="34" charset="0"/>
                <a:cs typeface="Arial" panose="020B0604020202020204" pitchFamily="34" charset="0"/>
              </a:rPr>
              <a:t>Agwedd</a:t>
            </a:r>
            <a:br>
              <a:rPr lang="en-GB" dirty="0">
                <a:latin typeface="Arial" panose="020B0604020202020204" pitchFamily="34" charset="0"/>
                <a:cs typeface="Arial" panose="020B0604020202020204" pitchFamily="34" charset="0"/>
              </a:rPr>
            </a:br>
            <a:r>
              <a:rPr lang="en-GB" dirty="0">
                <a:solidFill>
                  <a:schemeClr val="accent1"/>
                </a:solidFill>
                <a:latin typeface="Arial" panose="020B0604020202020204" pitchFamily="34" charset="0"/>
                <a:cs typeface="Arial" panose="020B0604020202020204" pitchFamily="34" charset="0"/>
              </a:rPr>
              <a:t>Attitude</a:t>
            </a:r>
            <a:endParaRPr lang="cy-GB" dirty="0">
              <a:solidFill>
                <a:schemeClr val="accent1"/>
              </a:solidFill>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p:txBody>
          <a:bodyPr>
            <a:normAutofit/>
          </a:bodyPr>
          <a:lstStyle/>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Mae </a:t>
            </a:r>
            <a:r>
              <a:rPr lang="en-GB" sz="2000" dirty="0" err="1">
                <a:latin typeface="Arial" panose="020B0604020202020204" pitchFamily="34" charset="0"/>
                <a:cs typeface="Arial" panose="020B0604020202020204" pitchFamily="34" charset="0"/>
              </a:rPr>
              <a:t>agwedd</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yn</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luniad</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damcaniaethol</a:t>
            </a:r>
            <a:r>
              <a:rPr lang="en-GB" sz="2000" dirty="0">
                <a:latin typeface="Arial" panose="020B0604020202020204" pitchFamily="34" charset="0"/>
                <a:cs typeface="Arial" panose="020B0604020202020204" pitchFamily="34" charset="0"/>
              </a:rPr>
              <a:t> a </a:t>
            </a:r>
            <a:r>
              <a:rPr lang="en-GB" sz="2000" dirty="0" err="1">
                <a:latin typeface="Arial" panose="020B0604020202020204" pitchFamily="34" charset="0"/>
                <a:cs typeface="Arial" panose="020B0604020202020204" pitchFamily="34" charset="0"/>
              </a:rPr>
              <a:t>ddefnyddir</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i</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egluro</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cyfeiriad</a:t>
            </a:r>
            <a:r>
              <a:rPr lang="en-GB" sz="2000" dirty="0">
                <a:latin typeface="Arial" panose="020B0604020202020204" pitchFamily="34" charset="0"/>
                <a:cs typeface="Arial" panose="020B0604020202020204" pitchFamily="34" charset="0"/>
              </a:rPr>
              <a:t> a </a:t>
            </a:r>
            <a:r>
              <a:rPr lang="en-GB" sz="2000" dirty="0" err="1">
                <a:latin typeface="Arial" panose="020B0604020202020204" pitchFamily="34" charset="0"/>
                <a:cs typeface="Arial" panose="020B0604020202020204" pitchFamily="34" charset="0"/>
              </a:rPr>
              <a:t>dyfalwch</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ymddygiad</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dynol</a:t>
            </a:r>
            <a:endParaRPr lang="en-GB" sz="2000" dirty="0">
              <a:latin typeface="Arial" panose="020B0604020202020204" pitchFamily="34" charset="0"/>
              <a:cs typeface="Arial" panose="020B0604020202020204" pitchFamily="34" charset="0"/>
            </a:endParaRPr>
          </a:p>
          <a:p>
            <a:r>
              <a:rPr lang="en-GB" sz="2000" dirty="0" err="1">
                <a:latin typeface="Arial" panose="020B0604020202020204" pitchFamily="34" charset="0"/>
                <a:cs typeface="Arial" panose="020B0604020202020204" pitchFamily="34" charset="0"/>
              </a:rPr>
              <a:t>Tair</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cydran</a:t>
            </a:r>
            <a:endParaRPr lang="en-GB" sz="2000" dirty="0">
              <a:latin typeface="Arial" panose="020B0604020202020204" pitchFamily="34" charset="0"/>
              <a:cs typeface="Arial" panose="020B0604020202020204" pitchFamily="34" charset="0"/>
            </a:endParaRPr>
          </a:p>
          <a:p>
            <a:pPr lvl="1"/>
            <a:r>
              <a:rPr lang="en-GB" sz="2000" dirty="0" err="1">
                <a:latin typeface="Arial" panose="020B0604020202020204" pitchFamily="34" charset="0"/>
                <a:cs typeface="Arial" panose="020B0604020202020204" pitchFamily="34" charset="0"/>
              </a:rPr>
              <a:t>Gwybyddol</a:t>
            </a:r>
            <a:endParaRPr lang="en-GB" sz="2000" dirty="0">
              <a:latin typeface="Arial" panose="020B0604020202020204" pitchFamily="34" charset="0"/>
              <a:cs typeface="Arial" panose="020B0604020202020204" pitchFamily="34" charset="0"/>
            </a:endParaRPr>
          </a:p>
          <a:p>
            <a:pPr lvl="1"/>
            <a:r>
              <a:rPr lang="en-GB" sz="2000" dirty="0" err="1">
                <a:latin typeface="Arial" panose="020B0604020202020204" pitchFamily="34" charset="0"/>
                <a:cs typeface="Arial" panose="020B0604020202020204" pitchFamily="34" charset="0"/>
              </a:rPr>
              <a:t>Emosiynol</a:t>
            </a:r>
            <a:endParaRPr lang="en-GB" sz="2000" dirty="0">
              <a:latin typeface="Arial" panose="020B0604020202020204" pitchFamily="34" charset="0"/>
              <a:cs typeface="Arial" panose="020B0604020202020204" pitchFamily="34" charset="0"/>
            </a:endParaRPr>
          </a:p>
          <a:p>
            <a:pPr lvl="1"/>
            <a:r>
              <a:rPr lang="en-GB" sz="2000" dirty="0" err="1">
                <a:latin typeface="Arial" panose="020B0604020202020204" pitchFamily="34" charset="0"/>
                <a:cs typeface="Arial" panose="020B0604020202020204" pitchFamily="34" charset="0"/>
              </a:rPr>
              <a:t>Parodrwydd</a:t>
            </a:r>
            <a:r>
              <a:rPr lang="en-GB" sz="2000" dirty="0">
                <a:latin typeface="Arial" panose="020B0604020202020204" pitchFamily="34" charset="0"/>
                <a:cs typeface="Arial" panose="020B0604020202020204" pitchFamily="34" charset="0"/>
              </a:rPr>
              <a:t> i </a:t>
            </a:r>
            <a:r>
              <a:rPr lang="en-GB" sz="2000" dirty="0" err="1">
                <a:latin typeface="Arial" panose="020B0604020202020204" pitchFamily="34" charset="0"/>
                <a:cs typeface="Arial" panose="020B0604020202020204" pitchFamily="34" charset="0"/>
              </a:rPr>
              <a:t>weithredu</a:t>
            </a:r>
            <a:endParaRPr lang="cy-GB" sz="2000"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4572000" y="2160589"/>
            <a:ext cx="4114800" cy="3880773"/>
          </a:xfrm>
        </p:spPr>
        <p:txBody>
          <a:bodyPr/>
          <a:lstStyle/>
          <a:p>
            <a:r>
              <a:rPr lang="en-GB" sz="2000" dirty="0">
                <a:solidFill>
                  <a:schemeClr val="accent1"/>
                </a:solidFill>
                <a:latin typeface="Arial" panose="020B0604020202020204" pitchFamily="34" charset="0"/>
                <a:cs typeface="Arial" panose="020B0604020202020204" pitchFamily="34" charset="0"/>
              </a:rPr>
              <a:t>Attitude is a hypothetical construct used to explain the direction and persistence of human behaviour ( Baker, 1992)</a:t>
            </a:r>
          </a:p>
          <a:p>
            <a:pPr marL="0" indent="0">
              <a:buNone/>
            </a:pPr>
            <a:r>
              <a:rPr lang="en-GB" sz="2400" dirty="0">
                <a:solidFill>
                  <a:schemeClr val="accent1"/>
                </a:solidFill>
                <a:latin typeface="Arial" panose="020B0604020202020204" pitchFamily="34" charset="0"/>
                <a:cs typeface="Arial" panose="020B0604020202020204" pitchFamily="34" charset="0"/>
              </a:rPr>
              <a:t>Three Components</a:t>
            </a:r>
          </a:p>
          <a:p>
            <a:pPr lvl="1">
              <a:buFont typeface="Arial" panose="020B0604020202020204" pitchFamily="34" charset="0"/>
              <a:buChar char="•"/>
            </a:pPr>
            <a:r>
              <a:rPr lang="en-GB" dirty="0">
                <a:solidFill>
                  <a:schemeClr val="accent1"/>
                </a:solidFill>
                <a:latin typeface="Arial" panose="020B0604020202020204" pitchFamily="34" charset="0"/>
                <a:cs typeface="Arial" panose="020B0604020202020204" pitchFamily="34" charset="0"/>
              </a:rPr>
              <a:t>Cognitive</a:t>
            </a:r>
          </a:p>
          <a:p>
            <a:pPr lvl="1">
              <a:buFont typeface="Arial" panose="020B0604020202020204" pitchFamily="34" charset="0"/>
              <a:buChar char="•"/>
            </a:pPr>
            <a:r>
              <a:rPr lang="en-GB" dirty="0">
                <a:solidFill>
                  <a:schemeClr val="accent1"/>
                </a:solidFill>
                <a:latin typeface="Arial" panose="020B0604020202020204" pitchFamily="34" charset="0"/>
                <a:cs typeface="Arial" panose="020B0604020202020204" pitchFamily="34" charset="0"/>
              </a:rPr>
              <a:t>Affective</a:t>
            </a:r>
          </a:p>
          <a:p>
            <a:pPr lvl="1">
              <a:buFont typeface="Arial" panose="020B0604020202020204" pitchFamily="34" charset="0"/>
              <a:buChar char="•"/>
            </a:pPr>
            <a:r>
              <a:rPr lang="en-GB" dirty="0">
                <a:solidFill>
                  <a:schemeClr val="accent1"/>
                </a:solidFill>
                <a:latin typeface="Arial" panose="020B0604020202020204" pitchFamily="34" charset="0"/>
                <a:cs typeface="Arial" panose="020B0604020202020204" pitchFamily="34" charset="0"/>
              </a:rPr>
              <a:t>Readiness for action</a:t>
            </a:r>
          </a:p>
          <a:p>
            <a:pPr lvl="1">
              <a:buFont typeface="Arial" panose="020B0604020202020204" pitchFamily="34" charset="0"/>
              <a:buChar char="•"/>
            </a:pPr>
            <a:r>
              <a:rPr lang="en-GB" dirty="0">
                <a:solidFill>
                  <a:schemeClr val="accent1"/>
                </a:solidFill>
                <a:latin typeface="Arial" panose="020B0604020202020204" pitchFamily="34" charset="0"/>
                <a:cs typeface="Arial" panose="020B0604020202020204" pitchFamily="34" charset="0"/>
              </a:rPr>
              <a:t>                              (Baker, 1992)</a:t>
            </a:r>
          </a:p>
        </p:txBody>
      </p:sp>
    </p:spTree>
    <p:extLst>
      <p:ext uri="{BB962C8B-B14F-4D97-AF65-F5344CB8AC3E}">
        <p14:creationId xmlns:p14="http://schemas.microsoft.com/office/powerpoint/2010/main" val="18600024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dirty="0">
                <a:latin typeface="Arial" panose="020B0604020202020204" pitchFamily="34" charset="0"/>
                <a:cs typeface="Arial" panose="020B0604020202020204" pitchFamily="34" charset="0"/>
              </a:rPr>
              <a:t>3 </a:t>
            </a:r>
            <a:r>
              <a:rPr lang="en-GB" sz="3200" dirty="0" err="1">
                <a:latin typeface="Arial" panose="020B0604020202020204" pitchFamily="34" charset="0"/>
                <a:cs typeface="Arial" panose="020B0604020202020204" pitchFamily="34" charset="0"/>
              </a:rPr>
              <a:t>cydran</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agwedd</a:t>
            </a:r>
            <a:br>
              <a:rPr lang="en-GB" sz="3200" dirty="0">
                <a:solidFill>
                  <a:schemeClr val="accent2">
                    <a:lumMod val="60000"/>
                    <a:lumOff val="40000"/>
                  </a:schemeClr>
                </a:solidFill>
                <a:latin typeface="Arial" panose="020B0604020202020204" pitchFamily="34" charset="0"/>
                <a:cs typeface="Arial" panose="020B0604020202020204" pitchFamily="34" charset="0"/>
              </a:rPr>
            </a:br>
            <a:r>
              <a:rPr lang="en-GB" sz="3200" dirty="0">
                <a:solidFill>
                  <a:schemeClr val="accent2">
                    <a:lumMod val="60000"/>
                    <a:lumOff val="40000"/>
                  </a:schemeClr>
                </a:solidFill>
                <a:latin typeface="Arial" panose="020B0604020202020204" pitchFamily="34" charset="0"/>
                <a:cs typeface="Arial" panose="020B0604020202020204" pitchFamily="34" charset="0"/>
              </a:rPr>
              <a:t>   </a:t>
            </a:r>
            <a:r>
              <a:rPr lang="en-GB" sz="3200" dirty="0">
                <a:solidFill>
                  <a:schemeClr val="accent1"/>
                </a:solidFill>
                <a:latin typeface="Arial" panose="020B0604020202020204" pitchFamily="34" charset="0"/>
                <a:cs typeface="Arial" panose="020B0604020202020204" pitchFamily="34" charset="0"/>
              </a:rPr>
              <a:t>3 components of attitude</a:t>
            </a:r>
            <a:endParaRPr lang="cy-GB" sz="3200" dirty="0">
              <a:solidFill>
                <a:schemeClr val="accent1"/>
              </a:solidFill>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p:txBody>
          <a:bodyPr>
            <a:normAutofit/>
          </a:bodyPr>
          <a:lstStyle/>
          <a:p>
            <a:endParaRPr lang="en-GB" sz="1700" dirty="0">
              <a:latin typeface="Arial" panose="020B0604020202020204" pitchFamily="34" charset="0"/>
              <a:cs typeface="Arial" panose="020B0604020202020204" pitchFamily="34" charset="0"/>
            </a:endParaRPr>
          </a:p>
          <a:p>
            <a:r>
              <a:rPr lang="en-GB" sz="1700" b="1" dirty="0" err="1">
                <a:latin typeface="Arial" panose="020B0604020202020204" pitchFamily="34" charset="0"/>
                <a:cs typeface="Arial" panose="020B0604020202020204" pitchFamily="34" charset="0"/>
              </a:rPr>
              <a:t>Gwybyddol</a:t>
            </a:r>
            <a:endParaRPr lang="en-GB" sz="1700" b="1" dirty="0">
              <a:latin typeface="Arial" panose="020B0604020202020204" pitchFamily="34" charset="0"/>
              <a:cs typeface="Arial" panose="020B0604020202020204" pitchFamily="34" charset="0"/>
            </a:endParaRPr>
          </a:p>
          <a:p>
            <a:pPr lvl="1"/>
            <a:r>
              <a:rPr lang="en-GB" sz="1700" dirty="0" err="1">
                <a:latin typeface="Arial" panose="020B0604020202020204" pitchFamily="34" charset="0"/>
                <a:cs typeface="Arial" panose="020B0604020202020204" pitchFamily="34" charset="0"/>
              </a:rPr>
              <a:t>Meddyliau</a:t>
            </a:r>
            <a:r>
              <a:rPr lang="en-GB" sz="1700" dirty="0">
                <a:latin typeface="Arial" panose="020B0604020202020204" pitchFamily="34" charset="0"/>
                <a:cs typeface="Arial" panose="020B0604020202020204" pitchFamily="34" charset="0"/>
              </a:rPr>
              <a:t> a </a:t>
            </a:r>
            <a:r>
              <a:rPr lang="en-GB" sz="1700" dirty="0" err="1">
                <a:latin typeface="Arial" panose="020B0604020202020204" pitchFamily="34" charset="0"/>
                <a:cs typeface="Arial" panose="020B0604020202020204" pitchFamily="34" charset="0"/>
              </a:rPr>
              <a:t>chredoau</a:t>
            </a:r>
            <a:endParaRPr lang="en-GB" sz="1700" dirty="0">
              <a:latin typeface="Arial" panose="020B0604020202020204" pitchFamily="34" charset="0"/>
              <a:cs typeface="Arial" panose="020B0604020202020204" pitchFamily="34" charset="0"/>
            </a:endParaRPr>
          </a:p>
          <a:p>
            <a:pPr lvl="1"/>
            <a:r>
              <a:rPr lang="en-GB" sz="1700" dirty="0" err="1">
                <a:latin typeface="Arial" panose="020B0604020202020204" pitchFamily="34" charset="0"/>
                <a:cs typeface="Arial" panose="020B0604020202020204" pitchFamily="34" charset="0"/>
              </a:rPr>
              <a:t>e.e</a:t>
            </a:r>
            <a:r>
              <a:rPr lang="en-GB" sz="1700" dirty="0">
                <a:latin typeface="Arial" panose="020B0604020202020204" pitchFamily="34" charset="0"/>
                <a:cs typeface="Arial" panose="020B0604020202020204" pitchFamily="34" charset="0"/>
              </a:rPr>
              <a:t>. </a:t>
            </a:r>
            <a:r>
              <a:rPr lang="en-GB" sz="1700" dirty="0" err="1">
                <a:latin typeface="Arial" panose="020B0604020202020204" pitchFamily="34" charset="0"/>
                <a:cs typeface="Arial" panose="020B0604020202020204" pitchFamily="34" charset="0"/>
              </a:rPr>
              <a:t>parhad</a:t>
            </a:r>
            <a:r>
              <a:rPr lang="en-GB" sz="1700" dirty="0">
                <a:latin typeface="Arial" panose="020B0604020202020204" pitchFamily="34" charset="0"/>
                <a:cs typeface="Arial" panose="020B0604020202020204" pitchFamily="34" charset="0"/>
              </a:rPr>
              <a:t>, </a:t>
            </a:r>
            <a:r>
              <a:rPr lang="en-GB" sz="1700" dirty="0" err="1">
                <a:latin typeface="Arial" panose="020B0604020202020204" pitchFamily="34" charset="0"/>
                <a:cs typeface="Arial" panose="020B0604020202020204" pitchFamily="34" charset="0"/>
              </a:rPr>
              <a:t>trosglwyddiad</a:t>
            </a:r>
            <a:r>
              <a:rPr lang="en-GB" sz="1700" dirty="0">
                <a:latin typeface="Arial" panose="020B0604020202020204" pitchFamily="34" charset="0"/>
                <a:cs typeface="Arial" panose="020B0604020202020204" pitchFamily="34" charset="0"/>
              </a:rPr>
              <a:t>, </a:t>
            </a:r>
            <a:r>
              <a:rPr lang="en-GB" sz="1700" dirty="0" err="1">
                <a:latin typeface="Arial" panose="020B0604020202020204" pitchFamily="34" charset="0"/>
                <a:cs typeface="Arial" panose="020B0604020202020204" pitchFamily="34" charset="0"/>
              </a:rPr>
              <a:t>buddion</a:t>
            </a:r>
            <a:endParaRPr lang="en-GB" sz="1700" b="1" dirty="0">
              <a:latin typeface="Arial" panose="020B0604020202020204" pitchFamily="34" charset="0"/>
              <a:cs typeface="Arial" panose="020B0604020202020204" pitchFamily="34" charset="0"/>
            </a:endParaRPr>
          </a:p>
          <a:p>
            <a:r>
              <a:rPr lang="en-GB" sz="1700" b="1" dirty="0" err="1">
                <a:latin typeface="Arial" panose="020B0604020202020204" pitchFamily="34" charset="0"/>
                <a:cs typeface="Arial" panose="020B0604020202020204" pitchFamily="34" charset="0"/>
              </a:rPr>
              <a:t>Emosiynol</a:t>
            </a:r>
            <a:endParaRPr lang="en-GB" sz="1700" b="1" dirty="0">
              <a:latin typeface="Arial" panose="020B0604020202020204" pitchFamily="34" charset="0"/>
              <a:cs typeface="Arial" panose="020B0604020202020204" pitchFamily="34" charset="0"/>
            </a:endParaRPr>
          </a:p>
          <a:p>
            <a:pPr lvl="1"/>
            <a:r>
              <a:rPr lang="en-GB" sz="1700" dirty="0" err="1">
                <a:latin typeface="Arial" panose="020B0604020202020204" pitchFamily="34" charset="0"/>
                <a:cs typeface="Arial" panose="020B0604020202020204" pitchFamily="34" charset="0"/>
              </a:rPr>
              <a:t>Teimladau</a:t>
            </a:r>
            <a:endParaRPr lang="en-GB" sz="1700" dirty="0">
              <a:latin typeface="Arial" panose="020B0604020202020204" pitchFamily="34" charset="0"/>
              <a:cs typeface="Arial" panose="020B0604020202020204" pitchFamily="34" charset="0"/>
            </a:endParaRPr>
          </a:p>
          <a:p>
            <a:pPr lvl="1"/>
            <a:r>
              <a:rPr lang="en-GB" sz="1700" dirty="0" err="1">
                <a:latin typeface="Arial" panose="020B0604020202020204" pitchFamily="34" charset="0"/>
                <a:cs typeface="Arial" panose="020B0604020202020204" pitchFamily="34" charset="0"/>
              </a:rPr>
              <a:t>e.e</a:t>
            </a:r>
            <a:r>
              <a:rPr lang="en-GB" sz="1700" dirty="0">
                <a:latin typeface="Arial" panose="020B0604020202020204" pitchFamily="34" charset="0"/>
                <a:cs typeface="Arial" panose="020B0604020202020204" pitchFamily="34" charset="0"/>
              </a:rPr>
              <a:t>. </a:t>
            </a:r>
            <a:r>
              <a:rPr lang="en-GB" sz="1700" dirty="0" err="1">
                <a:latin typeface="Arial" panose="020B0604020202020204" pitchFamily="34" charset="0"/>
                <a:cs typeface="Arial" panose="020B0604020202020204" pitchFamily="34" charset="0"/>
              </a:rPr>
              <a:t>cariad</a:t>
            </a:r>
            <a:r>
              <a:rPr lang="en-GB" sz="1700" dirty="0">
                <a:latin typeface="Arial" panose="020B0604020202020204" pitchFamily="34" charset="0"/>
                <a:cs typeface="Arial" panose="020B0604020202020204" pitchFamily="34" charset="0"/>
              </a:rPr>
              <a:t>, </a:t>
            </a:r>
            <a:r>
              <a:rPr lang="en-GB" sz="1700" dirty="0" err="1">
                <a:latin typeface="Arial" panose="020B0604020202020204" pitchFamily="34" charset="0"/>
                <a:cs typeface="Arial" panose="020B0604020202020204" pitchFamily="34" charset="0"/>
              </a:rPr>
              <a:t>casineb</a:t>
            </a:r>
            <a:r>
              <a:rPr lang="en-GB" sz="1700" dirty="0">
                <a:latin typeface="Arial" panose="020B0604020202020204" pitchFamily="34" charset="0"/>
                <a:cs typeface="Arial" panose="020B0604020202020204" pitchFamily="34" charset="0"/>
              </a:rPr>
              <a:t>, </a:t>
            </a:r>
            <a:r>
              <a:rPr lang="en-GB" sz="1700" dirty="0" err="1">
                <a:latin typeface="Arial" panose="020B0604020202020204" pitchFamily="34" charset="0"/>
                <a:cs typeface="Arial" panose="020B0604020202020204" pitchFamily="34" charset="0"/>
              </a:rPr>
              <a:t>pryder</a:t>
            </a:r>
            <a:endParaRPr lang="en-GB" sz="1700" dirty="0">
              <a:latin typeface="Arial" panose="020B0604020202020204" pitchFamily="34" charset="0"/>
              <a:cs typeface="Arial" panose="020B0604020202020204" pitchFamily="34" charset="0"/>
            </a:endParaRPr>
          </a:p>
          <a:p>
            <a:r>
              <a:rPr lang="en-GB" sz="1700" b="1" dirty="0" err="1">
                <a:latin typeface="Arial" panose="020B0604020202020204" pitchFamily="34" charset="0"/>
                <a:cs typeface="Arial" panose="020B0604020202020204" pitchFamily="34" charset="0"/>
              </a:rPr>
              <a:t>Parodrwydd</a:t>
            </a:r>
            <a:r>
              <a:rPr lang="en-GB" sz="1700" b="1" dirty="0">
                <a:latin typeface="Arial" panose="020B0604020202020204" pitchFamily="34" charset="0"/>
                <a:cs typeface="Arial" panose="020B0604020202020204" pitchFamily="34" charset="0"/>
              </a:rPr>
              <a:t> </a:t>
            </a:r>
            <a:r>
              <a:rPr lang="en-GB" sz="1700" b="1" dirty="0" err="1">
                <a:latin typeface="Arial" panose="020B0604020202020204" pitchFamily="34" charset="0"/>
                <a:cs typeface="Arial" panose="020B0604020202020204" pitchFamily="34" charset="0"/>
              </a:rPr>
              <a:t>i</a:t>
            </a:r>
            <a:r>
              <a:rPr lang="en-GB" sz="1700" b="1" dirty="0">
                <a:latin typeface="Arial" panose="020B0604020202020204" pitchFamily="34" charset="0"/>
                <a:cs typeface="Arial" panose="020B0604020202020204" pitchFamily="34" charset="0"/>
              </a:rPr>
              <a:t> </a:t>
            </a:r>
            <a:r>
              <a:rPr lang="en-GB" sz="1700" b="1" dirty="0" err="1">
                <a:latin typeface="Arial" panose="020B0604020202020204" pitchFamily="34" charset="0"/>
                <a:cs typeface="Arial" panose="020B0604020202020204" pitchFamily="34" charset="0"/>
              </a:rPr>
              <a:t>weithredu</a:t>
            </a:r>
            <a:endParaRPr lang="en-GB" sz="1700" b="1" dirty="0">
              <a:latin typeface="Arial" panose="020B0604020202020204" pitchFamily="34" charset="0"/>
              <a:cs typeface="Arial" panose="020B0604020202020204" pitchFamily="34" charset="0"/>
            </a:endParaRPr>
          </a:p>
          <a:p>
            <a:pPr lvl="1"/>
            <a:r>
              <a:rPr lang="en-GB" sz="1700" dirty="0" err="1">
                <a:latin typeface="Arial" panose="020B0604020202020204" pitchFamily="34" charset="0"/>
                <a:cs typeface="Arial" panose="020B0604020202020204" pitchFamily="34" charset="0"/>
              </a:rPr>
              <a:t>Cynllun</a:t>
            </a:r>
            <a:r>
              <a:rPr lang="en-GB" sz="1700" dirty="0">
                <a:latin typeface="Arial" panose="020B0604020202020204" pitchFamily="34" charset="0"/>
                <a:cs typeface="Arial" panose="020B0604020202020204" pitchFamily="34" charset="0"/>
              </a:rPr>
              <a:t> </a:t>
            </a:r>
            <a:r>
              <a:rPr lang="en-GB" sz="1700" dirty="0" err="1">
                <a:latin typeface="Arial" panose="020B0604020202020204" pitchFamily="34" charset="0"/>
                <a:cs typeface="Arial" panose="020B0604020202020204" pitchFamily="34" charset="0"/>
              </a:rPr>
              <a:t>gweithredu</a:t>
            </a:r>
            <a:r>
              <a:rPr lang="en-GB" sz="1700" dirty="0">
                <a:latin typeface="Arial" panose="020B0604020202020204" pitchFamily="34" charset="0"/>
                <a:cs typeface="Arial" panose="020B0604020202020204" pitchFamily="34" charset="0"/>
              </a:rPr>
              <a:t> </a:t>
            </a:r>
            <a:r>
              <a:rPr lang="en-GB" sz="1700" dirty="0" err="1">
                <a:latin typeface="Arial" panose="020B0604020202020204" pitchFamily="34" charset="0"/>
                <a:cs typeface="Arial" panose="020B0604020202020204" pitchFamily="34" charset="0"/>
              </a:rPr>
              <a:t>mewn</a:t>
            </a:r>
            <a:r>
              <a:rPr lang="en-GB" sz="1700" dirty="0">
                <a:latin typeface="Arial" panose="020B0604020202020204" pitchFamily="34" charset="0"/>
                <a:cs typeface="Arial" panose="020B0604020202020204" pitchFamily="34" charset="0"/>
              </a:rPr>
              <a:t> </a:t>
            </a:r>
            <a:r>
              <a:rPr lang="en-GB" sz="1700" dirty="0" err="1">
                <a:latin typeface="Arial" panose="020B0604020202020204" pitchFamily="34" charset="0"/>
                <a:cs typeface="Arial" panose="020B0604020202020204" pitchFamily="34" charset="0"/>
              </a:rPr>
              <a:t>sefyllfa</a:t>
            </a:r>
            <a:r>
              <a:rPr lang="en-GB" sz="1700" dirty="0">
                <a:latin typeface="Arial" panose="020B0604020202020204" pitchFamily="34" charset="0"/>
                <a:cs typeface="Arial" panose="020B0604020202020204" pitchFamily="34" charset="0"/>
              </a:rPr>
              <a:t> </a:t>
            </a:r>
            <a:r>
              <a:rPr lang="en-GB" sz="1700" dirty="0" err="1">
                <a:latin typeface="Arial" panose="020B0604020202020204" pitchFamily="34" charset="0"/>
                <a:cs typeface="Arial" panose="020B0604020202020204" pitchFamily="34" charset="0"/>
              </a:rPr>
              <a:t>benodol</a:t>
            </a:r>
            <a:endParaRPr lang="en-GB" sz="1700" dirty="0">
              <a:latin typeface="Arial" panose="020B0604020202020204" pitchFamily="34" charset="0"/>
              <a:cs typeface="Arial" panose="020B0604020202020204" pitchFamily="34" charset="0"/>
            </a:endParaRPr>
          </a:p>
          <a:p>
            <a:pPr lvl="1"/>
            <a:r>
              <a:rPr lang="en-GB" sz="1700" dirty="0" err="1">
                <a:latin typeface="Arial" panose="020B0604020202020204" pitchFamily="34" charset="0"/>
                <a:cs typeface="Arial" panose="020B0604020202020204" pitchFamily="34" charset="0"/>
              </a:rPr>
              <a:t>e.e</a:t>
            </a:r>
            <a:r>
              <a:rPr lang="en-GB" sz="1700" dirty="0">
                <a:latin typeface="Arial" panose="020B0604020202020204" pitchFamily="34" charset="0"/>
                <a:cs typeface="Arial" panose="020B0604020202020204" pitchFamily="34" charset="0"/>
              </a:rPr>
              <a:t>. </a:t>
            </a:r>
            <a:r>
              <a:rPr lang="en-GB" sz="1700" dirty="0" err="1">
                <a:latin typeface="Arial" panose="020B0604020202020204" pitchFamily="34" charset="0"/>
                <a:cs typeface="Arial" panose="020B0604020202020204" pitchFamily="34" charset="0"/>
              </a:rPr>
              <a:t>anfon</a:t>
            </a:r>
            <a:r>
              <a:rPr lang="en-GB" sz="1700" dirty="0">
                <a:latin typeface="Arial" panose="020B0604020202020204" pitchFamily="34" charset="0"/>
                <a:cs typeface="Arial" panose="020B0604020202020204" pitchFamily="34" charset="0"/>
              </a:rPr>
              <a:t> </a:t>
            </a:r>
            <a:r>
              <a:rPr lang="en-GB" sz="1700" dirty="0" err="1">
                <a:latin typeface="Arial" panose="020B0604020202020204" pitchFamily="34" charset="0"/>
                <a:cs typeface="Arial" panose="020B0604020202020204" pitchFamily="34" charset="0"/>
              </a:rPr>
              <a:t>eich</a:t>
            </a:r>
            <a:r>
              <a:rPr lang="en-GB" sz="1700" dirty="0">
                <a:latin typeface="Arial" panose="020B0604020202020204" pitchFamily="34" charset="0"/>
                <a:cs typeface="Arial" panose="020B0604020202020204" pitchFamily="34" charset="0"/>
              </a:rPr>
              <a:t> </a:t>
            </a:r>
            <a:r>
              <a:rPr lang="en-GB" sz="1700" dirty="0" err="1">
                <a:latin typeface="Arial" panose="020B0604020202020204" pitchFamily="34" charset="0"/>
                <a:cs typeface="Arial" panose="020B0604020202020204" pitchFamily="34" charset="0"/>
              </a:rPr>
              <a:t>plentyn</a:t>
            </a:r>
            <a:r>
              <a:rPr lang="en-GB" sz="1700" dirty="0">
                <a:latin typeface="Arial" panose="020B0604020202020204" pitchFamily="34" charset="0"/>
                <a:cs typeface="Arial" panose="020B0604020202020204" pitchFamily="34" charset="0"/>
              </a:rPr>
              <a:t> </a:t>
            </a:r>
            <a:r>
              <a:rPr lang="en-GB" sz="1700" dirty="0" err="1">
                <a:latin typeface="Arial" panose="020B0604020202020204" pitchFamily="34" charset="0"/>
                <a:cs typeface="Arial" panose="020B0604020202020204" pitchFamily="34" charset="0"/>
              </a:rPr>
              <a:t>i</a:t>
            </a:r>
            <a:r>
              <a:rPr lang="en-GB" sz="1700" dirty="0">
                <a:latin typeface="Arial" panose="020B0604020202020204" pitchFamily="34" charset="0"/>
                <a:cs typeface="Arial" panose="020B0604020202020204" pitchFamily="34" charset="0"/>
              </a:rPr>
              <a:t> </a:t>
            </a:r>
            <a:r>
              <a:rPr lang="en-GB" sz="1700" dirty="0" err="1">
                <a:latin typeface="Arial" panose="020B0604020202020204" pitchFamily="34" charset="0"/>
                <a:cs typeface="Arial" panose="020B0604020202020204" pitchFamily="34" charset="0"/>
              </a:rPr>
              <a:t>ysgol</a:t>
            </a:r>
            <a:r>
              <a:rPr lang="en-GB" sz="1700" dirty="0">
                <a:latin typeface="Arial" panose="020B0604020202020204" pitchFamily="34" charset="0"/>
                <a:cs typeface="Arial" panose="020B0604020202020204" pitchFamily="34" charset="0"/>
              </a:rPr>
              <a:t> </a:t>
            </a:r>
            <a:r>
              <a:rPr lang="en-GB" sz="1700" dirty="0" err="1">
                <a:latin typeface="Arial" panose="020B0604020202020204" pitchFamily="34" charset="0"/>
                <a:cs typeface="Arial" panose="020B0604020202020204" pitchFamily="34" charset="0"/>
              </a:rPr>
              <a:t>ddwyieithog</a:t>
            </a:r>
            <a:endParaRPr lang="en-GB" sz="1700" dirty="0">
              <a:latin typeface="Arial" panose="020B0604020202020204" pitchFamily="34" charset="0"/>
              <a:cs typeface="Arial" panose="020B0604020202020204" pitchFamily="34" charset="0"/>
            </a:endParaRPr>
          </a:p>
          <a:p>
            <a:endParaRPr lang="cy-GB" dirty="0"/>
          </a:p>
        </p:txBody>
      </p:sp>
      <p:sp>
        <p:nvSpPr>
          <p:cNvPr id="4" name="Content Placeholder 3"/>
          <p:cNvSpPr>
            <a:spLocks noGrp="1"/>
          </p:cNvSpPr>
          <p:nvPr>
            <p:ph sz="half" idx="2"/>
          </p:nvPr>
        </p:nvSpPr>
        <p:spPr>
          <a:xfrm>
            <a:off x="4419600" y="2160590"/>
            <a:ext cx="3810000" cy="3880773"/>
          </a:xfrm>
        </p:spPr>
        <p:txBody>
          <a:bodyPr>
            <a:normAutofit/>
          </a:bodyPr>
          <a:lstStyle/>
          <a:p>
            <a:r>
              <a:rPr lang="en-GB" b="1" dirty="0">
                <a:solidFill>
                  <a:schemeClr val="accent1"/>
                </a:solidFill>
                <a:latin typeface="Arial" panose="020B0604020202020204" pitchFamily="34" charset="0"/>
                <a:cs typeface="Arial" panose="020B0604020202020204" pitchFamily="34" charset="0"/>
              </a:rPr>
              <a:t>Cognitive</a:t>
            </a:r>
          </a:p>
          <a:p>
            <a:pPr lvl="1"/>
            <a:r>
              <a:rPr lang="en-GB" sz="1700" dirty="0">
                <a:solidFill>
                  <a:schemeClr val="accent1"/>
                </a:solidFill>
                <a:latin typeface="Arial" panose="020B0604020202020204" pitchFamily="34" charset="0"/>
                <a:cs typeface="Arial" panose="020B0604020202020204" pitchFamily="34" charset="0"/>
              </a:rPr>
              <a:t>Thoughts and beliefs</a:t>
            </a:r>
          </a:p>
          <a:p>
            <a:pPr lvl="1"/>
            <a:r>
              <a:rPr lang="en-GB" sz="1700" dirty="0">
                <a:solidFill>
                  <a:schemeClr val="accent1"/>
                </a:solidFill>
                <a:latin typeface="Arial" panose="020B0604020202020204" pitchFamily="34" charset="0"/>
                <a:cs typeface="Arial" panose="020B0604020202020204" pitchFamily="34" charset="0"/>
              </a:rPr>
              <a:t>e.g. continuity, transmission, benefits</a:t>
            </a:r>
          </a:p>
          <a:p>
            <a:r>
              <a:rPr lang="en-GB" b="1" dirty="0">
                <a:solidFill>
                  <a:schemeClr val="accent1"/>
                </a:solidFill>
                <a:latin typeface="Arial" panose="020B0604020202020204" pitchFamily="34" charset="0"/>
                <a:cs typeface="Arial" panose="020B0604020202020204" pitchFamily="34" charset="0"/>
              </a:rPr>
              <a:t>Affective</a:t>
            </a:r>
          </a:p>
          <a:p>
            <a:pPr lvl="1"/>
            <a:r>
              <a:rPr lang="en-GB" sz="1700" dirty="0">
                <a:solidFill>
                  <a:schemeClr val="accent1"/>
                </a:solidFill>
                <a:latin typeface="Arial" panose="020B0604020202020204" pitchFamily="34" charset="0"/>
                <a:cs typeface="Arial" panose="020B0604020202020204" pitchFamily="34" charset="0"/>
              </a:rPr>
              <a:t>Feelings</a:t>
            </a:r>
          </a:p>
          <a:p>
            <a:pPr lvl="1"/>
            <a:r>
              <a:rPr lang="en-GB" sz="1700" dirty="0">
                <a:solidFill>
                  <a:schemeClr val="accent1"/>
                </a:solidFill>
                <a:latin typeface="Arial" panose="020B0604020202020204" pitchFamily="34" charset="0"/>
                <a:cs typeface="Arial" panose="020B0604020202020204" pitchFamily="34" charset="0"/>
              </a:rPr>
              <a:t>e.g. love, hate, anxiety</a:t>
            </a:r>
          </a:p>
          <a:p>
            <a:r>
              <a:rPr lang="en-GB" b="1" dirty="0">
                <a:solidFill>
                  <a:schemeClr val="accent1"/>
                </a:solidFill>
                <a:latin typeface="Arial" panose="020B0604020202020204" pitchFamily="34" charset="0"/>
                <a:cs typeface="Arial" panose="020B0604020202020204" pitchFamily="34" charset="0"/>
              </a:rPr>
              <a:t>Readiness for action</a:t>
            </a:r>
          </a:p>
          <a:p>
            <a:pPr lvl="1"/>
            <a:r>
              <a:rPr lang="en-GB" sz="1700" dirty="0">
                <a:solidFill>
                  <a:schemeClr val="accent1"/>
                </a:solidFill>
                <a:latin typeface="Arial" panose="020B0604020202020204" pitchFamily="34" charset="0"/>
                <a:cs typeface="Arial" panose="020B0604020202020204" pitchFamily="34" charset="0"/>
              </a:rPr>
              <a:t>A plan of action under defined circumstances</a:t>
            </a:r>
          </a:p>
          <a:p>
            <a:pPr lvl="1"/>
            <a:r>
              <a:rPr lang="en-GB" sz="1700" dirty="0">
                <a:solidFill>
                  <a:schemeClr val="accent1"/>
                </a:solidFill>
                <a:latin typeface="Arial" panose="020B0604020202020204" pitchFamily="34" charset="0"/>
                <a:cs typeface="Arial" panose="020B0604020202020204" pitchFamily="34" charset="0"/>
              </a:rPr>
              <a:t>e.g. send your child to a bilingual school</a:t>
            </a:r>
          </a:p>
          <a:p>
            <a:pPr marL="393192" lvl="1" indent="0">
              <a:buNone/>
            </a:pPr>
            <a:r>
              <a:rPr lang="en-GB" sz="1700" dirty="0">
                <a:solidFill>
                  <a:schemeClr val="accent1"/>
                </a:solidFill>
              </a:rPr>
              <a:t>            (Baker ,1992, p.12)</a:t>
            </a:r>
            <a:endParaRPr lang="cy-GB" sz="1700" dirty="0">
              <a:solidFill>
                <a:schemeClr val="accent1"/>
              </a:solidFill>
            </a:endParaRPr>
          </a:p>
        </p:txBody>
      </p:sp>
    </p:spTree>
    <p:extLst>
      <p:ext uri="{BB962C8B-B14F-4D97-AF65-F5344CB8AC3E}">
        <p14:creationId xmlns:p14="http://schemas.microsoft.com/office/powerpoint/2010/main" val="15944031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dirty="0" err="1">
                <a:latin typeface="Arial" panose="020B0604020202020204" pitchFamily="34" charset="0"/>
                <a:cs typeface="Arial" panose="020B0604020202020204" pitchFamily="34" charset="0"/>
              </a:rPr>
              <a:t>Ymchwil</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i</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agweddau</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iaith</a:t>
            </a:r>
            <a:r>
              <a:rPr lang="en-GB" sz="3200" dirty="0">
                <a:latin typeface="Arial" panose="020B0604020202020204" pitchFamily="34" charset="0"/>
                <a:cs typeface="Arial" panose="020B0604020202020204" pitchFamily="34" charset="0"/>
              </a:rPr>
              <a:t> </a:t>
            </a:r>
            <a:br>
              <a:rPr lang="en-GB" sz="3200" dirty="0">
                <a:solidFill>
                  <a:schemeClr val="accent2">
                    <a:lumMod val="60000"/>
                    <a:lumOff val="40000"/>
                  </a:schemeClr>
                </a:solidFill>
                <a:latin typeface="Arial" panose="020B0604020202020204" pitchFamily="34" charset="0"/>
                <a:cs typeface="Arial" panose="020B0604020202020204" pitchFamily="34" charset="0"/>
              </a:rPr>
            </a:br>
            <a:r>
              <a:rPr lang="en-GB" sz="3200" dirty="0">
                <a:solidFill>
                  <a:schemeClr val="accent1"/>
                </a:solidFill>
                <a:latin typeface="Arial" panose="020B0604020202020204" pitchFamily="34" charset="0"/>
                <a:cs typeface="Arial" panose="020B0604020202020204" pitchFamily="34" charset="0"/>
              </a:rPr>
              <a:t>Language attitude research</a:t>
            </a:r>
            <a:endParaRPr lang="cy-GB" sz="3200" dirty="0">
              <a:solidFill>
                <a:schemeClr val="accent1"/>
              </a:solidFill>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p:txBody>
          <a:bodyPr>
            <a:normAutofit/>
          </a:bodyPr>
          <a:lstStyle/>
          <a:p>
            <a:endParaRPr lang="en-GB" dirty="0">
              <a:latin typeface="Arial" panose="020B0604020202020204" pitchFamily="34" charset="0"/>
              <a:cs typeface="Arial" panose="020B0604020202020204" pitchFamily="34" charset="0"/>
            </a:endParaRPr>
          </a:p>
          <a:p>
            <a:r>
              <a:rPr lang="en-GB" b="1" dirty="0" err="1">
                <a:latin typeface="Arial" panose="020B0604020202020204" pitchFamily="34" charset="0"/>
                <a:cs typeface="Arial" panose="020B0604020202020204" pitchFamily="34" charset="0"/>
              </a:rPr>
              <a:t>Agweddau</a:t>
            </a:r>
            <a:endParaRPr lang="en-GB" b="1" dirty="0">
              <a:latin typeface="Arial" panose="020B0604020202020204" pitchFamily="34" charset="0"/>
              <a:cs typeface="Arial" panose="020B0604020202020204" pitchFamily="34" charset="0"/>
            </a:endParaRPr>
          </a:p>
          <a:p>
            <a:pPr lvl="1"/>
            <a:r>
              <a:rPr lang="en-GB" sz="1800" dirty="0" err="1">
                <a:latin typeface="Arial" panose="020B0604020202020204" pitchFamily="34" charset="0"/>
                <a:cs typeface="Arial" panose="020B0604020202020204" pitchFamily="34" charset="0"/>
              </a:rPr>
              <a:t>Gwahaniaethau</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mewn</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iaith</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tafodiaith</a:t>
            </a:r>
            <a:endParaRPr lang="en-GB" sz="1800" dirty="0">
              <a:latin typeface="Arial" panose="020B0604020202020204" pitchFamily="34" charset="0"/>
              <a:cs typeface="Arial" panose="020B0604020202020204" pitchFamily="34" charset="0"/>
            </a:endParaRPr>
          </a:p>
          <a:p>
            <a:pPr lvl="1"/>
            <a:r>
              <a:rPr lang="en-GB" sz="1800" dirty="0" err="1">
                <a:latin typeface="Arial" panose="020B0604020202020204" pitchFamily="34" charset="0"/>
                <a:cs typeface="Arial" panose="020B0604020202020204" pitchFamily="34" charset="0"/>
              </a:rPr>
              <a:t>Dysgu</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iaith</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newydd</a:t>
            </a:r>
            <a:r>
              <a:rPr lang="en-GB" sz="1800" dirty="0">
                <a:latin typeface="Arial" panose="020B0604020202020204" pitchFamily="34" charset="0"/>
                <a:cs typeface="Arial" panose="020B0604020202020204" pitchFamily="34" charset="0"/>
              </a:rPr>
              <a:t> </a:t>
            </a:r>
          </a:p>
          <a:p>
            <a:pPr lvl="1"/>
            <a:r>
              <a:rPr lang="en-GB" sz="1800" dirty="0" err="1">
                <a:latin typeface="Arial" panose="020B0604020202020204" pitchFamily="34" charset="0"/>
                <a:cs typeface="Arial" panose="020B0604020202020204" pitchFamily="34" charset="0"/>
              </a:rPr>
              <a:t>Iaith</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leiafrifol</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benodol</a:t>
            </a:r>
            <a:endParaRPr lang="en-GB" sz="1800" dirty="0">
              <a:latin typeface="Arial" panose="020B0604020202020204" pitchFamily="34" charset="0"/>
              <a:cs typeface="Arial" panose="020B0604020202020204" pitchFamily="34" charset="0"/>
            </a:endParaRPr>
          </a:p>
          <a:p>
            <a:pPr lvl="1"/>
            <a:r>
              <a:rPr lang="en-GB" sz="1800" dirty="0" err="1">
                <a:latin typeface="Arial" panose="020B0604020202020204" pitchFamily="34" charset="0"/>
                <a:cs typeface="Arial" panose="020B0604020202020204" pitchFamily="34" charset="0"/>
              </a:rPr>
              <a:t>Gwersi</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iaith</a:t>
            </a:r>
            <a:endParaRPr lang="en-GB" sz="1800" dirty="0">
              <a:latin typeface="Arial" panose="020B0604020202020204" pitchFamily="34" charset="0"/>
              <a:cs typeface="Arial" panose="020B0604020202020204" pitchFamily="34" charset="0"/>
            </a:endParaRPr>
          </a:p>
          <a:p>
            <a:pPr lvl="1"/>
            <a:r>
              <a:rPr lang="en-GB" sz="1800" dirty="0" err="1">
                <a:latin typeface="Arial" panose="020B0604020202020204" pitchFamily="34" charset="0"/>
                <a:cs typeface="Arial" panose="020B0604020202020204" pitchFamily="34" charset="0"/>
              </a:rPr>
              <a:t>Defnydd</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iaith</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benodol</a:t>
            </a:r>
            <a:endParaRPr lang="en-GB" sz="1800" dirty="0">
              <a:latin typeface="Arial" panose="020B0604020202020204" pitchFamily="34" charset="0"/>
              <a:cs typeface="Arial" panose="020B0604020202020204" pitchFamily="34" charset="0"/>
            </a:endParaRPr>
          </a:p>
          <a:p>
            <a:pPr lvl="1"/>
            <a:r>
              <a:rPr lang="en-GB" sz="1800" dirty="0" err="1">
                <a:latin typeface="Arial" panose="020B0604020202020204" pitchFamily="34" charset="0"/>
                <a:cs typeface="Arial" panose="020B0604020202020204" pitchFamily="34" charset="0"/>
              </a:rPr>
              <a:t>Rhieni</a:t>
            </a:r>
            <a:r>
              <a:rPr lang="en-GB" sz="1800" dirty="0">
                <a:latin typeface="Arial" panose="020B0604020202020204" pitchFamily="34" charset="0"/>
                <a:cs typeface="Arial" panose="020B0604020202020204" pitchFamily="34" charset="0"/>
              </a:rPr>
              <a:t> at </a:t>
            </a:r>
            <a:r>
              <a:rPr lang="en-GB" sz="1800" dirty="0" err="1">
                <a:latin typeface="Arial" panose="020B0604020202020204" pitchFamily="34" charset="0"/>
                <a:cs typeface="Arial" panose="020B0604020202020204" pitchFamily="34" charset="0"/>
              </a:rPr>
              <a:t>ddysgu</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iaith</a:t>
            </a:r>
            <a:endParaRPr lang="en-GB" sz="1800" dirty="0">
              <a:latin typeface="Arial" panose="020B0604020202020204" pitchFamily="34" charset="0"/>
              <a:cs typeface="Arial" panose="020B0604020202020204" pitchFamily="34" charset="0"/>
            </a:endParaRPr>
          </a:p>
          <a:p>
            <a:pPr lvl="1"/>
            <a:endParaRPr lang="cy-GB" dirty="0"/>
          </a:p>
        </p:txBody>
      </p:sp>
      <p:sp>
        <p:nvSpPr>
          <p:cNvPr id="4" name="Content Placeholder 3"/>
          <p:cNvSpPr>
            <a:spLocks noGrp="1"/>
          </p:cNvSpPr>
          <p:nvPr>
            <p:ph sz="half" idx="2"/>
          </p:nvPr>
        </p:nvSpPr>
        <p:spPr/>
        <p:txBody>
          <a:bodyPr>
            <a:normAutofit/>
          </a:bodyPr>
          <a:lstStyle/>
          <a:p>
            <a:endParaRPr lang="en-GB" b="1" dirty="0">
              <a:latin typeface="Arial" panose="020B0604020202020204" pitchFamily="34" charset="0"/>
              <a:cs typeface="Arial" panose="020B0604020202020204" pitchFamily="34" charset="0"/>
            </a:endParaRPr>
          </a:p>
          <a:p>
            <a:r>
              <a:rPr lang="en-GB" b="1" dirty="0">
                <a:solidFill>
                  <a:schemeClr val="accent1"/>
                </a:solidFill>
                <a:latin typeface="Arial" panose="020B0604020202020204" pitchFamily="34" charset="0"/>
                <a:cs typeface="Arial" panose="020B0604020202020204" pitchFamily="34" charset="0"/>
              </a:rPr>
              <a:t>Attitude to </a:t>
            </a:r>
          </a:p>
          <a:p>
            <a:pPr lvl="1"/>
            <a:r>
              <a:rPr lang="en-GB" sz="1800" dirty="0">
                <a:solidFill>
                  <a:schemeClr val="accent1"/>
                </a:solidFill>
                <a:latin typeface="Arial" panose="020B0604020202020204" pitchFamily="34" charset="0"/>
                <a:cs typeface="Arial" panose="020B0604020202020204" pitchFamily="34" charset="0"/>
              </a:rPr>
              <a:t>Language variation, dialect</a:t>
            </a:r>
          </a:p>
          <a:p>
            <a:pPr lvl="1"/>
            <a:r>
              <a:rPr lang="en-GB" sz="1800" dirty="0">
                <a:solidFill>
                  <a:schemeClr val="accent1"/>
                </a:solidFill>
                <a:latin typeface="Arial" panose="020B0604020202020204" pitchFamily="34" charset="0"/>
                <a:cs typeface="Arial" panose="020B0604020202020204" pitchFamily="34" charset="0"/>
              </a:rPr>
              <a:t>Learning a new language</a:t>
            </a:r>
          </a:p>
          <a:p>
            <a:pPr lvl="1"/>
            <a:r>
              <a:rPr lang="en-GB" sz="1800" dirty="0">
                <a:solidFill>
                  <a:schemeClr val="accent1"/>
                </a:solidFill>
                <a:latin typeface="Arial" panose="020B0604020202020204" pitchFamily="34" charset="0"/>
                <a:cs typeface="Arial" panose="020B0604020202020204" pitchFamily="34" charset="0"/>
              </a:rPr>
              <a:t>A specific minority language</a:t>
            </a:r>
          </a:p>
          <a:p>
            <a:pPr lvl="1"/>
            <a:r>
              <a:rPr lang="en-GB" sz="1800" dirty="0">
                <a:solidFill>
                  <a:schemeClr val="accent1"/>
                </a:solidFill>
                <a:latin typeface="Arial" panose="020B0604020202020204" pitchFamily="34" charset="0"/>
                <a:cs typeface="Arial" panose="020B0604020202020204" pitchFamily="34" charset="0"/>
              </a:rPr>
              <a:t>Language lessons</a:t>
            </a:r>
          </a:p>
          <a:p>
            <a:pPr lvl="1"/>
            <a:r>
              <a:rPr lang="en-GB" sz="1800" dirty="0">
                <a:solidFill>
                  <a:schemeClr val="accent1"/>
                </a:solidFill>
                <a:latin typeface="Arial" panose="020B0604020202020204" pitchFamily="34" charset="0"/>
                <a:cs typeface="Arial" panose="020B0604020202020204" pitchFamily="34" charset="0"/>
              </a:rPr>
              <a:t>Uses of a specific language</a:t>
            </a:r>
          </a:p>
          <a:p>
            <a:pPr lvl="1"/>
            <a:r>
              <a:rPr lang="en-GB" sz="1800" dirty="0">
                <a:solidFill>
                  <a:schemeClr val="accent1"/>
                </a:solidFill>
                <a:latin typeface="Arial" panose="020B0604020202020204" pitchFamily="34" charset="0"/>
                <a:cs typeface="Arial" panose="020B0604020202020204" pitchFamily="34" charset="0"/>
              </a:rPr>
              <a:t>Of parents to language learning</a:t>
            </a:r>
          </a:p>
          <a:p>
            <a:pPr marL="393192" lvl="1" indent="0">
              <a:buNone/>
            </a:pPr>
            <a:r>
              <a:rPr lang="en-GB" sz="1700" dirty="0">
                <a:solidFill>
                  <a:schemeClr val="accent1"/>
                </a:solidFill>
              </a:rPr>
              <a:t>                 ( Baker, 1992)</a:t>
            </a:r>
            <a:endParaRPr lang="cy-GB" sz="1700" dirty="0">
              <a:solidFill>
                <a:schemeClr val="accent1"/>
              </a:solidFill>
            </a:endParaRPr>
          </a:p>
        </p:txBody>
      </p:sp>
    </p:spTree>
    <p:extLst>
      <p:ext uri="{BB962C8B-B14F-4D97-AF65-F5344CB8AC3E}">
        <p14:creationId xmlns:p14="http://schemas.microsoft.com/office/powerpoint/2010/main" val="5421528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734312"/>
          </a:xfrm>
        </p:spPr>
        <p:txBody>
          <a:bodyPr>
            <a:normAutofit/>
          </a:bodyPr>
          <a:lstStyle/>
          <a:p>
            <a:pPr algn="ctr"/>
            <a:r>
              <a:rPr lang="en-GB" sz="4000" dirty="0" err="1">
                <a:latin typeface="Arial" panose="020B0604020202020204" pitchFamily="34" charset="0"/>
                <a:cs typeface="Arial" panose="020B0604020202020204" pitchFamily="34" charset="0"/>
              </a:rPr>
              <a:t>Newid</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mewn</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Agweddau</a:t>
            </a:r>
            <a:br>
              <a:rPr lang="en-GB" sz="4000" dirty="0">
                <a:solidFill>
                  <a:schemeClr val="accent2">
                    <a:lumMod val="60000"/>
                    <a:lumOff val="40000"/>
                  </a:schemeClr>
                </a:solidFill>
                <a:latin typeface="Arial" panose="020B0604020202020204" pitchFamily="34" charset="0"/>
                <a:cs typeface="Arial" panose="020B0604020202020204" pitchFamily="34" charset="0"/>
              </a:rPr>
            </a:br>
            <a:r>
              <a:rPr lang="en-GB" sz="4000" dirty="0">
                <a:solidFill>
                  <a:schemeClr val="accent1"/>
                </a:solidFill>
                <a:latin typeface="Arial" panose="020B0604020202020204" pitchFamily="34" charset="0"/>
                <a:cs typeface="Arial" panose="020B0604020202020204" pitchFamily="34" charset="0"/>
              </a:rPr>
              <a:t>Attitude Change</a:t>
            </a:r>
            <a:br>
              <a:rPr lang="en-GB" dirty="0"/>
            </a:br>
            <a:endParaRPr lang="cy-GB" dirty="0"/>
          </a:p>
        </p:txBody>
      </p:sp>
      <p:sp>
        <p:nvSpPr>
          <p:cNvPr id="3" name="Content Placeholder 2"/>
          <p:cNvSpPr>
            <a:spLocks noGrp="1"/>
          </p:cNvSpPr>
          <p:nvPr>
            <p:ph sz="half" idx="1"/>
          </p:nvPr>
        </p:nvSpPr>
        <p:spPr/>
        <p:txBody>
          <a:bodyPr>
            <a:normAutofit/>
          </a:bodyPr>
          <a:lstStyle/>
          <a:p>
            <a:endParaRPr lang="en-GB" dirty="0"/>
          </a:p>
          <a:p>
            <a:endParaRPr lang="en-GB" sz="1900" dirty="0">
              <a:latin typeface="Arial" panose="020B0604020202020204" pitchFamily="34" charset="0"/>
              <a:cs typeface="Arial" panose="020B0604020202020204" pitchFamily="34" charset="0"/>
            </a:endParaRPr>
          </a:p>
          <a:p>
            <a:r>
              <a:rPr lang="en-GB" sz="1800" dirty="0" err="1">
                <a:latin typeface="Arial" panose="020B0604020202020204" pitchFamily="34" charset="0"/>
                <a:cs typeface="Arial" panose="020B0604020202020204" pitchFamily="34" charset="0"/>
              </a:rPr>
              <a:t>Damcaniaeth</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Swyddogaethol</a:t>
            </a:r>
            <a:endParaRPr lang="en-GB" sz="1800" dirty="0">
              <a:latin typeface="Arial" panose="020B0604020202020204" pitchFamily="34" charset="0"/>
              <a:cs typeface="Arial" panose="020B0604020202020204" pitchFamily="34" charset="0"/>
            </a:endParaRPr>
          </a:p>
          <a:p>
            <a:r>
              <a:rPr lang="en-GB" sz="1800" dirty="0" err="1">
                <a:latin typeface="Arial" panose="020B0604020202020204" pitchFamily="34" charset="0"/>
                <a:cs typeface="Arial" panose="020B0604020202020204" pitchFamily="34" charset="0"/>
              </a:rPr>
              <a:t>Cyfryngol</a:t>
            </a:r>
            <a:r>
              <a:rPr lang="en-GB" sz="1800" dirty="0">
                <a:latin typeface="Arial" panose="020B0604020202020204" pitchFamily="34" charset="0"/>
                <a:cs typeface="Arial" panose="020B0604020202020204" pitchFamily="34" charset="0"/>
              </a:rPr>
              <a:t> – </a:t>
            </a:r>
            <a:r>
              <a:rPr lang="en-GB" sz="1800" dirty="0" err="1">
                <a:latin typeface="Arial" panose="020B0604020202020204" pitchFamily="34" charset="0"/>
                <a:cs typeface="Arial" panose="020B0604020202020204" pitchFamily="34" charset="0"/>
              </a:rPr>
              <a:t>gwobr</a:t>
            </a:r>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Hunan- </a:t>
            </a:r>
            <a:r>
              <a:rPr lang="en-GB" sz="1800" dirty="0" err="1">
                <a:latin typeface="Arial" panose="020B0604020202020204" pitchFamily="34" charset="0"/>
                <a:cs typeface="Arial" panose="020B0604020202020204" pitchFamily="34" charset="0"/>
              </a:rPr>
              <a:t>amddiffynnol</a:t>
            </a:r>
            <a:r>
              <a:rPr lang="en-GB" sz="1800" dirty="0">
                <a:latin typeface="Arial" panose="020B0604020202020204" pitchFamily="34" charset="0"/>
                <a:cs typeface="Arial" panose="020B0604020202020204" pitchFamily="34" charset="0"/>
              </a:rPr>
              <a:t> – </a:t>
            </a:r>
            <a:r>
              <a:rPr lang="en-GB" sz="1800" dirty="0" err="1">
                <a:latin typeface="Arial" panose="020B0604020202020204" pitchFamily="34" charset="0"/>
                <a:cs typeface="Arial" panose="020B0604020202020204" pitchFamily="34" charset="0"/>
              </a:rPr>
              <a:t>angen</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diogelwch</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mewnol</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gyda</a:t>
            </a:r>
            <a:r>
              <a:rPr lang="en-GB" sz="1800" dirty="0">
                <a:latin typeface="Arial" panose="020B0604020202020204" pitchFamily="34" charset="0"/>
                <a:cs typeface="Arial" panose="020B0604020202020204" pitchFamily="34" charset="0"/>
              </a:rPr>
              <a:t> dim </a:t>
            </a:r>
            <a:r>
              <a:rPr lang="en-GB" sz="1800" dirty="0" err="1">
                <a:latin typeface="Arial" panose="020B0604020202020204" pitchFamily="34" charset="0"/>
                <a:cs typeface="Arial" panose="020B0604020202020204" pitchFamily="34" charset="0"/>
              </a:rPr>
              <a:t>bygythiad</a:t>
            </a:r>
            <a:endParaRPr lang="en-GB" sz="1800" dirty="0">
              <a:latin typeface="Arial" panose="020B0604020202020204" pitchFamily="34" charset="0"/>
              <a:cs typeface="Arial" panose="020B0604020202020204" pitchFamily="34" charset="0"/>
            </a:endParaRPr>
          </a:p>
          <a:p>
            <a:r>
              <a:rPr lang="en-GB" sz="1800" dirty="0" err="1">
                <a:latin typeface="Arial" panose="020B0604020202020204" pitchFamily="34" charset="0"/>
                <a:cs typeface="Arial" panose="020B0604020202020204" pitchFamily="34" charset="0"/>
              </a:rPr>
              <a:t>Gwerth</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mynegiannol</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cyfath</a:t>
            </a:r>
            <a:r>
              <a:rPr lang="en-GB" sz="1800" dirty="0">
                <a:latin typeface="Arial" panose="020B0604020202020204" pitchFamily="34" charset="0"/>
                <a:cs typeface="Arial" panose="020B0604020202020204" pitchFamily="34" charset="0"/>
              </a:rPr>
              <a:t> â </a:t>
            </a:r>
            <a:r>
              <a:rPr lang="en-GB" sz="1800" dirty="0" err="1">
                <a:latin typeface="Arial" panose="020B0604020202020204" pitchFamily="34" charset="0"/>
                <a:cs typeface="Arial" panose="020B0604020202020204" pitchFamily="34" charset="0"/>
              </a:rPr>
              <a:t>gwerthoedd</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personol</a:t>
            </a:r>
            <a:r>
              <a:rPr lang="en-GB" sz="1800" dirty="0">
                <a:latin typeface="Arial" panose="020B0604020202020204" pitchFamily="34" charset="0"/>
                <a:cs typeface="Arial" panose="020B0604020202020204" pitchFamily="34" charset="0"/>
              </a:rPr>
              <a:t> a </a:t>
            </a:r>
            <a:r>
              <a:rPr lang="en-GB" sz="1800" dirty="0" err="1">
                <a:latin typeface="Arial" panose="020B0604020202020204" pitchFamily="34" charset="0"/>
                <a:cs typeface="Arial" panose="020B0604020202020204" pitchFamily="34" charset="0"/>
              </a:rPr>
              <a:t>chysyniad</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personol</a:t>
            </a:r>
            <a:endParaRPr lang="en-GB" sz="1800" dirty="0">
              <a:latin typeface="Arial" panose="020B0604020202020204" pitchFamily="34" charset="0"/>
              <a:cs typeface="Arial" panose="020B0604020202020204" pitchFamily="34" charset="0"/>
            </a:endParaRPr>
          </a:p>
          <a:p>
            <a:r>
              <a:rPr lang="en-GB" sz="1800" dirty="0" err="1">
                <a:latin typeface="Arial" panose="020B0604020202020204" pitchFamily="34" charset="0"/>
                <a:cs typeface="Arial" panose="020B0604020202020204" pitchFamily="34" charset="0"/>
              </a:rPr>
              <a:t>Gwybodaeth</a:t>
            </a:r>
            <a:r>
              <a:rPr lang="en-GB" sz="1800" dirty="0">
                <a:latin typeface="Arial" panose="020B0604020202020204" pitchFamily="34" charset="0"/>
                <a:cs typeface="Arial" panose="020B0604020202020204" pitchFamily="34" charset="0"/>
              </a:rPr>
              <a:t> – </a:t>
            </a:r>
            <a:r>
              <a:rPr lang="en-GB" sz="1800" dirty="0" err="1">
                <a:latin typeface="Arial" panose="020B0604020202020204" pitchFamily="34" charset="0"/>
                <a:cs typeface="Arial" panose="020B0604020202020204" pitchFamily="34" charset="0"/>
              </a:rPr>
              <a:t>mae</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gwybodaeth</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yn</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dod</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cyn</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agwedd</a:t>
            </a:r>
            <a:r>
              <a:rPr lang="en-GB" sz="1800" dirty="0">
                <a:latin typeface="Arial" panose="020B0604020202020204" pitchFamily="34" charset="0"/>
                <a:cs typeface="Arial" panose="020B0604020202020204" pitchFamily="34" charset="0"/>
              </a:rPr>
              <a:t> ac </a:t>
            </a:r>
            <a:r>
              <a:rPr lang="en-GB" sz="1800" dirty="0" err="1">
                <a:latin typeface="Arial" panose="020B0604020202020204" pitchFamily="34" charset="0"/>
                <a:cs typeface="Arial" panose="020B0604020202020204" pitchFamily="34" charset="0"/>
              </a:rPr>
              <a:t>yn</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medru</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cael</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dylanwad</a:t>
            </a:r>
            <a:endParaRPr lang="en-GB" sz="1800" dirty="0">
              <a:latin typeface="Arial" panose="020B0604020202020204" pitchFamily="34" charset="0"/>
              <a:cs typeface="Arial" panose="020B0604020202020204" pitchFamily="34" charset="0"/>
            </a:endParaRPr>
          </a:p>
          <a:p>
            <a:endParaRPr lang="cy-GB" dirty="0"/>
          </a:p>
        </p:txBody>
      </p:sp>
      <p:sp>
        <p:nvSpPr>
          <p:cNvPr id="4" name="Content Placeholder 3"/>
          <p:cNvSpPr>
            <a:spLocks noGrp="1"/>
          </p:cNvSpPr>
          <p:nvPr>
            <p:ph sz="half" idx="2"/>
          </p:nvPr>
        </p:nvSpPr>
        <p:spPr>
          <a:xfrm>
            <a:off x="4648200" y="1920084"/>
            <a:ext cx="4038600" cy="4709315"/>
          </a:xfrm>
        </p:spPr>
        <p:txBody>
          <a:bodyPr>
            <a:normAutofit/>
          </a:bodyPr>
          <a:lstStyle/>
          <a:p>
            <a:endParaRPr lang="en-GB" i="1" dirty="0"/>
          </a:p>
          <a:p>
            <a:r>
              <a:rPr lang="en-GB" sz="1800" dirty="0">
                <a:solidFill>
                  <a:schemeClr val="accent1"/>
                </a:solidFill>
                <a:latin typeface="Arial" panose="020B0604020202020204" pitchFamily="34" charset="0"/>
                <a:cs typeface="Arial" panose="020B0604020202020204" pitchFamily="34" charset="0"/>
              </a:rPr>
              <a:t>Functional theory ( Katz 1960 cited in Baker 1992,p.99)</a:t>
            </a:r>
          </a:p>
          <a:p>
            <a:r>
              <a:rPr lang="en-GB" sz="1800" dirty="0">
                <a:solidFill>
                  <a:schemeClr val="accent1"/>
                </a:solidFill>
                <a:latin typeface="Arial" panose="020B0604020202020204" pitchFamily="34" charset="0"/>
                <a:cs typeface="Arial" panose="020B0604020202020204" pitchFamily="34" charset="0"/>
              </a:rPr>
              <a:t>Instrumental – a reward</a:t>
            </a:r>
          </a:p>
          <a:p>
            <a:r>
              <a:rPr lang="en-GB" sz="1800" dirty="0">
                <a:solidFill>
                  <a:schemeClr val="accent1"/>
                </a:solidFill>
                <a:latin typeface="Arial" panose="020B0604020202020204" pitchFamily="34" charset="0"/>
                <a:cs typeface="Arial" panose="020B0604020202020204" pitchFamily="34" charset="0"/>
              </a:rPr>
              <a:t>Ego-defensive- basic inner security required, with removal of threat</a:t>
            </a:r>
          </a:p>
          <a:p>
            <a:r>
              <a:rPr lang="en-GB" sz="1800" dirty="0">
                <a:solidFill>
                  <a:schemeClr val="accent1"/>
                </a:solidFill>
                <a:latin typeface="Arial" panose="020B0604020202020204" pitchFamily="34" charset="0"/>
                <a:cs typeface="Arial" panose="020B0604020202020204" pitchFamily="34" charset="0"/>
              </a:rPr>
              <a:t>Value-expressive- congruent with personal values and self concept </a:t>
            </a:r>
          </a:p>
          <a:p>
            <a:r>
              <a:rPr lang="en-GB" sz="1800" dirty="0">
                <a:solidFill>
                  <a:schemeClr val="accent1"/>
                </a:solidFill>
                <a:latin typeface="Arial" panose="020B0604020202020204" pitchFamily="34" charset="0"/>
                <a:cs typeface="Arial" panose="020B0604020202020204" pitchFamily="34" charset="0"/>
              </a:rPr>
              <a:t>Knowledge - knowledge precedes attitude and can influence</a:t>
            </a:r>
          </a:p>
          <a:p>
            <a:pPr marL="0" lvl="1" indent="0">
              <a:buClr>
                <a:schemeClr val="accent3"/>
              </a:buClr>
              <a:buSzPct val="95000"/>
              <a:buNone/>
            </a:pPr>
            <a:r>
              <a:rPr lang="en-GB" dirty="0">
                <a:solidFill>
                  <a:schemeClr val="accent1"/>
                </a:solidFill>
                <a:latin typeface="Arial" panose="020B0604020202020204" pitchFamily="34" charset="0"/>
                <a:cs typeface="Arial" panose="020B0604020202020204" pitchFamily="34" charset="0"/>
              </a:rPr>
              <a:t>                            </a:t>
            </a:r>
          </a:p>
          <a:p>
            <a:pPr marL="0" lvl="1" indent="0">
              <a:buClr>
                <a:schemeClr val="accent3"/>
              </a:buClr>
              <a:buSzPct val="95000"/>
              <a:buNone/>
            </a:pPr>
            <a:r>
              <a:rPr lang="en-GB" dirty="0">
                <a:solidFill>
                  <a:schemeClr val="accent1"/>
                </a:solidFill>
                <a:latin typeface="Arial" panose="020B0604020202020204" pitchFamily="34" charset="0"/>
                <a:cs typeface="Arial" panose="020B0604020202020204" pitchFamily="34" charset="0"/>
              </a:rPr>
              <a:t> ( Baker, 1992)</a:t>
            </a:r>
            <a:endParaRPr lang="cy-GB" dirty="0">
              <a:solidFill>
                <a:schemeClr val="accent1"/>
              </a:solidFill>
              <a:latin typeface="Arial" panose="020B0604020202020204" pitchFamily="34" charset="0"/>
              <a:cs typeface="Arial" panose="020B0604020202020204" pitchFamily="34" charset="0"/>
            </a:endParaRPr>
          </a:p>
          <a:p>
            <a:endParaRPr lang="cy-GB" dirty="0"/>
          </a:p>
        </p:txBody>
      </p:sp>
    </p:spTree>
    <p:extLst>
      <p:ext uri="{BB962C8B-B14F-4D97-AF65-F5344CB8AC3E}">
        <p14:creationId xmlns:p14="http://schemas.microsoft.com/office/powerpoint/2010/main" val="28065599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810512"/>
          </a:xfrm>
        </p:spPr>
        <p:txBody>
          <a:bodyPr>
            <a:normAutofit/>
          </a:bodyPr>
          <a:lstStyle/>
          <a:p>
            <a:pPr algn="ctr"/>
            <a:r>
              <a:rPr lang="en-US" sz="4000" dirty="0" err="1">
                <a:latin typeface="Arial" panose="020B0604020202020204" pitchFamily="34" charset="0"/>
                <a:cs typeface="Arial" panose="020B0604020202020204" pitchFamily="34" charset="0"/>
              </a:rPr>
              <a:t>Newid</a:t>
            </a:r>
            <a:r>
              <a:rPr lang="en-US" sz="4000" dirty="0">
                <a:latin typeface="Arial" panose="020B0604020202020204" pitchFamily="34" charset="0"/>
                <a:cs typeface="Arial" panose="020B0604020202020204" pitchFamily="34" charset="0"/>
              </a:rPr>
              <a:t> </a:t>
            </a:r>
            <a:r>
              <a:rPr lang="en-US" sz="4000" dirty="0" err="1">
                <a:latin typeface="Arial" panose="020B0604020202020204" pitchFamily="34" charset="0"/>
                <a:cs typeface="Arial" panose="020B0604020202020204" pitchFamily="34" charset="0"/>
              </a:rPr>
              <a:t>mewn</a:t>
            </a:r>
            <a:r>
              <a:rPr lang="en-US" sz="4000" dirty="0">
                <a:latin typeface="Arial" panose="020B0604020202020204" pitchFamily="34" charset="0"/>
                <a:cs typeface="Arial" panose="020B0604020202020204" pitchFamily="34" charset="0"/>
              </a:rPr>
              <a:t> </a:t>
            </a:r>
            <a:r>
              <a:rPr lang="en-US" sz="4000" dirty="0" err="1">
                <a:latin typeface="Arial" panose="020B0604020202020204" pitchFamily="34" charset="0"/>
                <a:cs typeface="Arial" panose="020B0604020202020204" pitchFamily="34" charset="0"/>
              </a:rPr>
              <a:t>Agweddau</a:t>
            </a:r>
            <a:br>
              <a:rPr lang="en-US" sz="4000" dirty="0">
                <a:solidFill>
                  <a:schemeClr val="accent2">
                    <a:lumMod val="60000"/>
                    <a:lumOff val="40000"/>
                  </a:schemeClr>
                </a:solidFill>
                <a:latin typeface="Arial" panose="020B0604020202020204" pitchFamily="34" charset="0"/>
                <a:cs typeface="Arial" panose="020B0604020202020204" pitchFamily="34" charset="0"/>
              </a:rPr>
            </a:br>
            <a:r>
              <a:rPr lang="en-US" sz="4000" dirty="0">
                <a:solidFill>
                  <a:schemeClr val="accent1"/>
                </a:solidFill>
                <a:latin typeface="Arial" panose="020B0604020202020204" pitchFamily="34" charset="0"/>
                <a:cs typeface="Arial" panose="020B0604020202020204" pitchFamily="34" charset="0"/>
              </a:rPr>
              <a:t>Attitude Change</a:t>
            </a:r>
            <a:br>
              <a:rPr lang="en-US" dirty="0"/>
            </a:br>
            <a:endParaRPr lang="cy-GB" dirty="0"/>
          </a:p>
        </p:txBody>
      </p:sp>
      <p:sp>
        <p:nvSpPr>
          <p:cNvPr id="3" name="Content Placeholder 2"/>
          <p:cNvSpPr>
            <a:spLocks noGrp="1"/>
          </p:cNvSpPr>
          <p:nvPr>
            <p:ph sz="half" idx="1"/>
          </p:nvPr>
        </p:nvSpPr>
        <p:spPr/>
        <p:txBody>
          <a:bodyPr>
            <a:noAutofit/>
          </a:bodyPr>
          <a:lstStyle/>
          <a:p>
            <a:endParaRPr lang="en-GB" sz="2000" dirty="0">
              <a:latin typeface="Arial" panose="020B0604020202020204" pitchFamily="34" charset="0"/>
              <a:cs typeface="Arial" panose="020B0604020202020204" pitchFamily="34" charset="0"/>
            </a:endParaRPr>
          </a:p>
          <a:p>
            <a:r>
              <a:rPr lang="en-GB" sz="2000" dirty="0" err="1">
                <a:latin typeface="Arial" panose="020B0604020202020204" pitchFamily="34" charset="0"/>
                <a:cs typeface="Arial" panose="020B0604020202020204" pitchFamily="34" charset="0"/>
              </a:rPr>
              <a:t>Cyflyru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clasurol</a:t>
            </a:r>
            <a:r>
              <a:rPr lang="en-GB" sz="2000" dirty="0">
                <a:latin typeface="Arial" panose="020B0604020202020204" pitchFamily="34" charset="0"/>
                <a:cs typeface="Arial" panose="020B0604020202020204" pitchFamily="34" charset="0"/>
              </a:rPr>
              <a:t> ( Pavlov) </a:t>
            </a:r>
            <a:r>
              <a:rPr lang="en-GB" sz="2000" dirty="0" err="1">
                <a:latin typeface="Arial" panose="020B0604020202020204" pitchFamily="34" charset="0"/>
                <a:cs typeface="Arial" panose="020B0604020202020204" pitchFamily="34" charset="0"/>
              </a:rPr>
              <a:t>agweddau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yn</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medru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newid</a:t>
            </a:r>
            <a:r>
              <a:rPr lang="en-GB" sz="2000" dirty="0">
                <a:latin typeface="Arial" panose="020B0604020202020204" pitchFamily="34" charset="0"/>
                <a:cs typeface="Arial" panose="020B0604020202020204" pitchFamily="34" charset="0"/>
              </a:rPr>
              <a:t> pan </a:t>
            </a:r>
            <a:r>
              <a:rPr lang="en-GB" sz="2000" dirty="0" err="1">
                <a:latin typeface="Arial" panose="020B0604020202020204" pitchFamily="34" charset="0"/>
                <a:cs typeface="Arial" panose="020B0604020202020204" pitchFamily="34" charset="0"/>
              </a:rPr>
              <a:t>y’u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cysylltir</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gyda</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digwyddiadau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dymunol</a:t>
            </a:r>
            <a:endParaRPr lang="en-GB" sz="2000" dirty="0">
              <a:latin typeface="Arial" panose="020B0604020202020204" pitchFamily="34" charset="0"/>
              <a:cs typeface="Arial" panose="020B0604020202020204" pitchFamily="34" charset="0"/>
            </a:endParaRPr>
          </a:p>
          <a:p>
            <a:r>
              <a:rPr lang="en-GB" sz="2000" dirty="0" err="1">
                <a:latin typeface="Arial" panose="020B0604020202020204" pitchFamily="34" charset="0"/>
                <a:cs typeface="Arial" panose="020B0604020202020204" pitchFamily="34" charset="0"/>
              </a:rPr>
              <a:t>Atgyfnerthiad</a:t>
            </a:r>
            <a:r>
              <a:rPr lang="en-GB" sz="2000" dirty="0">
                <a:latin typeface="Arial" panose="020B0604020202020204" pitchFamily="34" charset="0"/>
                <a:cs typeface="Arial" panose="020B0604020202020204" pitchFamily="34" charset="0"/>
              </a:rPr>
              <a:t> a </a:t>
            </a:r>
            <a:r>
              <a:rPr lang="en-GB" sz="2000" dirty="0" err="1">
                <a:latin typeface="Arial" panose="020B0604020202020204" pitchFamily="34" charset="0"/>
                <a:cs typeface="Arial" panose="020B0604020202020204" pitchFamily="34" charset="0"/>
              </a:rPr>
              <a:t>chyflyru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gweithredol</a:t>
            </a:r>
            <a:r>
              <a:rPr lang="en-GB" sz="2000" dirty="0">
                <a:latin typeface="Arial" panose="020B0604020202020204" pitchFamily="34" charset="0"/>
                <a:cs typeface="Arial" panose="020B0604020202020204" pitchFamily="34" charset="0"/>
              </a:rPr>
              <a:t> ( Skinner) – </a:t>
            </a:r>
            <a:r>
              <a:rPr lang="en-GB" sz="2000" dirty="0" err="1">
                <a:latin typeface="Arial" panose="020B0604020202020204" pitchFamily="34" charset="0"/>
                <a:cs typeface="Arial" panose="020B0604020202020204" pitchFamily="34" charset="0"/>
              </a:rPr>
              <a:t>trefniant</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addas</a:t>
            </a:r>
            <a:r>
              <a:rPr lang="en-GB" sz="2000" dirty="0">
                <a:latin typeface="Arial" panose="020B0604020202020204" pitchFamily="34" charset="0"/>
                <a:cs typeface="Arial" panose="020B0604020202020204" pitchFamily="34" charset="0"/>
              </a:rPr>
              <a:t> o </a:t>
            </a:r>
            <a:r>
              <a:rPr lang="en-GB" sz="2000" dirty="0" err="1">
                <a:latin typeface="Arial" panose="020B0604020202020204" pitchFamily="34" charset="0"/>
                <a:cs typeface="Arial" panose="020B0604020202020204" pitchFamily="34" charset="0"/>
              </a:rPr>
              <a:t>wobr</a:t>
            </a:r>
            <a:endParaRPr lang="en-GB" sz="2000" dirty="0">
              <a:latin typeface="Arial" panose="020B0604020202020204" pitchFamily="34" charset="0"/>
              <a:cs typeface="Arial" panose="020B0604020202020204" pitchFamily="34" charset="0"/>
            </a:endParaRPr>
          </a:p>
          <a:p>
            <a:r>
              <a:rPr lang="en-GB" sz="2000" dirty="0" err="1">
                <a:latin typeface="Arial" panose="020B0604020202020204" pitchFamily="34" charset="0"/>
                <a:cs typeface="Arial" panose="020B0604020202020204" pitchFamily="34" charset="0"/>
              </a:rPr>
              <a:t>Modelu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dynol</a:t>
            </a:r>
            <a:r>
              <a:rPr lang="en-GB" sz="2000" dirty="0">
                <a:latin typeface="Arial" panose="020B0604020202020204" pitchFamily="34" charset="0"/>
                <a:cs typeface="Arial" panose="020B0604020202020204" pitchFamily="34" charset="0"/>
              </a:rPr>
              <a:t>- bod </a:t>
            </a:r>
            <a:r>
              <a:rPr lang="en-GB" sz="2000" dirty="0" err="1">
                <a:latin typeface="Arial" panose="020B0604020202020204" pitchFamily="34" charset="0"/>
                <a:cs typeface="Arial" panose="020B0604020202020204" pitchFamily="34" charset="0"/>
              </a:rPr>
              <a:t>fel</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rhywun</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arall</a:t>
            </a:r>
            <a:endParaRPr lang="cy-GB" sz="2000"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p:txBody>
          <a:bodyPr>
            <a:normAutofit/>
          </a:bodyPr>
          <a:lstStyle/>
          <a:p>
            <a:endParaRPr lang="en-GB" sz="2200" dirty="0">
              <a:latin typeface="Arial" panose="020B0604020202020204" pitchFamily="34" charset="0"/>
              <a:cs typeface="Arial" panose="020B0604020202020204" pitchFamily="34" charset="0"/>
            </a:endParaRPr>
          </a:p>
          <a:p>
            <a:r>
              <a:rPr lang="en-GB" sz="2200" dirty="0">
                <a:solidFill>
                  <a:schemeClr val="accent1"/>
                </a:solidFill>
                <a:latin typeface="Arial" panose="020B0604020202020204" pitchFamily="34" charset="0"/>
                <a:cs typeface="Arial" panose="020B0604020202020204" pitchFamily="34" charset="0"/>
              </a:rPr>
              <a:t>Classical conditioning (Pavlov)</a:t>
            </a:r>
            <a:r>
              <a:rPr lang="cy-GB" sz="2200" dirty="0">
                <a:solidFill>
                  <a:schemeClr val="accent1"/>
                </a:solidFill>
                <a:latin typeface="Arial" panose="020B0604020202020204" pitchFamily="34" charset="0"/>
                <a:cs typeface="Arial" panose="020B0604020202020204" pitchFamily="34" charset="0"/>
              </a:rPr>
              <a:t> – </a:t>
            </a:r>
            <a:r>
              <a:rPr lang="cy-GB" sz="2200" dirty="0" err="1">
                <a:solidFill>
                  <a:schemeClr val="accent1"/>
                </a:solidFill>
                <a:latin typeface="Arial" panose="020B0604020202020204" pitchFamily="34" charset="0"/>
                <a:cs typeface="Arial" panose="020B0604020202020204" pitchFamily="34" charset="0"/>
              </a:rPr>
              <a:t>attitudes</a:t>
            </a:r>
            <a:r>
              <a:rPr lang="cy-GB" sz="2200" dirty="0">
                <a:solidFill>
                  <a:schemeClr val="accent1"/>
                </a:solidFill>
                <a:latin typeface="Arial" panose="020B0604020202020204" pitchFamily="34" charset="0"/>
                <a:cs typeface="Arial" panose="020B0604020202020204" pitchFamily="34" charset="0"/>
              </a:rPr>
              <a:t> can </a:t>
            </a:r>
            <a:r>
              <a:rPr lang="cy-GB" sz="2200" dirty="0" err="1">
                <a:solidFill>
                  <a:schemeClr val="accent1"/>
                </a:solidFill>
                <a:latin typeface="Arial" panose="020B0604020202020204" pitchFamily="34" charset="0"/>
                <a:cs typeface="Arial" panose="020B0604020202020204" pitchFamily="34" charset="0"/>
              </a:rPr>
              <a:t>change</a:t>
            </a:r>
            <a:r>
              <a:rPr lang="cy-GB" sz="2200" dirty="0">
                <a:solidFill>
                  <a:schemeClr val="accent1"/>
                </a:solidFill>
                <a:latin typeface="Arial" panose="020B0604020202020204" pitchFamily="34" charset="0"/>
                <a:cs typeface="Arial" panose="020B0604020202020204" pitchFamily="34" charset="0"/>
              </a:rPr>
              <a:t> </a:t>
            </a:r>
            <a:r>
              <a:rPr lang="cy-GB" sz="2200" dirty="0" err="1">
                <a:solidFill>
                  <a:schemeClr val="accent1"/>
                </a:solidFill>
                <a:latin typeface="Arial" panose="020B0604020202020204" pitchFamily="34" charset="0"/>
                <a:cs typeface="Arial" panose="020B0604020202020204" pitchFamily="34" charset="0"/>
              </a:rPr>
              <a:t>when</a:t>
            </a:r>
            <a:r>
              <a:rPr lang="cy-GB" sz="2200" dirty="0">
                <a:solidFill>
                  <a:schemeClr val="accent1"/>
                </a:solidFill>
                <a:latin typeface="Arial" panose="020B0604020202020204" pitchFamily="34" charset="0"/>
                <a:cs typeface="Arial" panose="020B0604020202020204" pitchFamily="34" charset="0"/>
              </a:rPr>
              <a:t> </a:t>
            </a:r>
            <a:r>
              <a:rPr lang="cy-GB" sz="2200" dirty="0" err="1">
                <a:solidFill>
                  <a:schemeClr val="accent1"/>
                </a:solidFill>
                <a:latin typeface="Arial" panose="020B0604020202020204" pitchFamily="34" charset="0"/>
                <a:cs typeface="Arial" panose="020B0604020202020204" pitchFamily="34" charset="0"/>
              </a:rPr>
              <a:t>associated</a:t>
            </a:r>
            <a:r>
              <a:rPr lang="cy-GB" sz="2200" dirty="0">
                <a:solidFill>
                  <a:schemeClr val="accent1"/>
                </a:solidFill>
                <a:latin typeface="Arial" panose="020B0604020202020204" pitchFamily="34" charset="0"/>
                <a:cs typeface="Arial" panose="020B0604020202020204" pitchFamily="34" charset="0"/>
              </a:rPr>
              <a:t> </a:t>
            </a:r>
            <a:r>
              <a:rPr lang="cy-GB" sz="2200" dirty="0" err="1">
                <a:solidFill>
                  <a:schemeClr val="accent1"/>
                </a:solidFill>
                <a:latin typeface="Arial" panose="020B0604020202020204" pitchFamily="34" charset="0"/>
                <a:cs typeface="Arial" panose="020B0604020202020204" pitchFamily="34" charset="0"/>
              </a:rPr>
              <a:t>with</a:t>
            </a:r>
            <a:r>
              <a:rPr lang="cy-GB" sz="2200" dirty="0">
                <a:solidFill>
                  <a:schemeClr val="accent1"/>
                </a:solidFill>
                <a:latin typeface="Arial" panose="020B0604020202020204" pitchFamily="34" charset="0"/>
                <a:cs typeface="Arial" panose="020B0604020202020204" pitchFamily="34" charset="0"/>
              </a:rPr>
              <a:t> </a:t>
            </a:r>
            <a:r>
              <a:rPr lang="cy-GB" sz="2200" dirty="0" err="1">
                <a:solidFill>
                  <a:schemeClr val="accent1"/>
                </a:solidFill>
                <a:latin typeface="Arial" panose="020B0604020202020204" pitchFamily="34" charset="0"/>
                <a:cs typeface="Arial" panose="020B0604020202020204" pitchFamily="34" charset="0"/>
              </a:rPr>
              <a:t>pleasant</a:t>
            </a:r>
            <a:r>
              <a:rPr lang="cy-GB" sz="2200" dirty="0">
                <a:solidFill>
                  <a:schemeClr val="accent1"/>
                </a:solidFill>
                <a:latin typeface="Arial" panose="020B0604020202020204" pitchFamily="34" charset="0"/>
                <a:cs typeface="Arial" panose="020B0604020202020204" pitchFamily="34" charset="0"/>
              </a:rPr>
              <a:t> </a:t>
            </a:r>
            <a:r>
              <a:rPr lang="cy-GB" sz="2200" dirty="0" err="1">
                <a:solidFill>
                  <a:schemeClr val="accent1"/>
                </a:solidFill>
                <a:latin typeface="Arial" panose="020B0604020202020204" pitchFamily="34" charset="0"/>
                <a:cs typeface="Arial" panose="020B0604020202020204" pitchFamily="34" charset="0"/>
              </a:rPr>
              <a:t>events</a:t>
            </a:r>
            <a:endParaRPr lang="cy-GB" sz="2200" dirty="0">
              <a:solidFill>
                <a:schemeClr val="accent1"/>
              </a:solidFill>
              <a:latin typeface="Arial" panose="020B0604020202020204" pitchFamily="34" charset="0"/>
              <a:cs typeface="Arial" panose="020B0604020202020204" pitchFamily="34" charset="0"/>
            </a:endParaRPr>
          </a:p>
          <a:p>
            <a:r>
              <a:rPr lang="en-GB" sz="2200" dirty="0">
                <a:solidFill>
                  <a:schemeClr val="accent1"/>
                </a:solidFill>
                <a:latin typeface="Arial" panose="020B0604020202020204" pitchFamily="34" charset="0"/>
                <a:cs typeface="Arial" panose="020B0604020202020204" pitchFamily="34" charset="0"/>
              </a:rPr>
              <a:t>Reinforcement and operant conditioning- the suitable arrangement of a reward</a:t>
            </a:r>
          </a:p>
          <a:p>
            <a:r>
              <a:rPr lang="en-GB" sz="2200" dirty="0">
                <a:solidFill>
                  <a:schemeClr val="accent1"/>
                </a:solidFill>
                <a:latin typeface="Arial" panose="020B0604020202020204" pitchFamily="34" charset="0"/>
                <a:cs typeface="Arial" panose="020B0604020202020204" pitchFamily="34" charset="0"/>
              </a:rPr>
              <a:t>Human modelling- imitation of someone else</a:t>
            </a:r>
          </a:p>
          <a:p>
            <a:pPr marL="274320" lvl="1" indent="-274320">
              <a:buClr>
                <a:schemeClr val="accent3"/>
              </a:buClr>
              <a:buSzPct val="95000"/>
            </a:pPr>
            <a:r>
              <a:rPr lang="en-GB" sz="1700" dirty="0">
                <a:solidFill>
                  <a:schemeClr val="accent1"/>
                </a:solidFill>
                <a:latin typeface="Arial" panose="020B0604020202020204" pitchFamily="34" charset="0"/>
                <a:cs typeface="Arial" panose="020B0604020202020204" pitchFamily="34" charset="0"/>
              </a:rPr>
              <a:t>                      ( Baker, 1992)</a:t>
            </a:r>
            <a:endParaRPr lang="cy-GB" sz="1700" dirty="0">
              <a:solidFill>
                <a:schemeClr val="accent1"/>
              </a:solidFill>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8414140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734312"/>
          </a:xfrm>
        </p:spPr>
        <p:txBody>
          <a:bodyPr>
            <a:noAutofit/>
          </a:bodyPr>
          <a:lstStyle/>
          <a:p>
            <a:pPr algn="ctr"/>
            <a:r>
              <a:rPr lang="en-US" dirty="0" err="1">
                <a:latin typeface="Arial" panose="020B0604020202020204" pitchFamily="34" charset="0"/>
                <a:cs typeface="Arial" panose="020B0604020202020204" pitchFamily="34" charset="0"/>
              </a:rPr>
              <a:t>Newid</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mewn</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Agweddau</a:t>
            </a:r>
            <a:br>
              <a:rPr lang="en-US" dirty="0">
                <a:solidFill>
                  <a:schemeClr val="accent2">
                    <a:lumMod val="60000"/>
                    <a:lumOff val="40000"/>
                  </a:schemeClr>
                </a:solidFill>
                <a:latin typeface="Arial" panose="020B0604020202020204" pitchFamily="34" charset="0"/>
                <a:cs typeface="Arial" panose="020B0604020202020204" pitchFamily="34" charset="0"/>
              </a:rPr>
            </a:br>
            <a:r>
              <a:rPr lang="en-US" dirty="0">
                <a:solidFill>
                  <a:schemeClr val="accent1"/>
                </a:solidFill>
                <a:latin typeface="Arial" panose="020B0604020202020204" pitchFamily="34" charset="0"/>
                <a:cs typeface="Arial" panose="020B0604020202020204" pitchFamily="34" charset="0"/>
              </a:rPr>
              <a:t>Attitude Change</a:t>
            </a:r>
            <a:br>
              <a:rPr lang="en-US" dirty="0">
                <a:solidFill>
                  <a:schemeClr val="accent2">
                    <a:lumMod val="60000"/>
                    <a:lumOff val="40000"/>
                  </a:schemeClr>
                </a:solidFill>
                <a:latin typeface="Arial" panose="020B0604020202020204" pitchFamily="34" charset="0"/>
                <a:cs typeface="Arial" panose="020B0604020202020204" pitchFamily="34" charset="0"/>
              </a:rPr>
            </a:br>
            <a:endParaRPr lang="cy-GB" dirty="0">
              <a:solidFill>
                <a:schemeClr val="accent2">
                  <a:lumMod val="60000"/>
                  <a:lumOff val="40000"/>
                </a:schemeClr>
              </a:solidFill>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p:txBody>
          <a:bodyPr>
            <a:normAutofit/>
          </a:bodyPr>
          <a:lstStyle/>
          <a:p>
            <a:endParaRPr lang="en-GB" sz="2000" dirty="0">
              <a:latin typeface="Arial" panose="020B0604020202020204" pitchFamily="34" charset="0"/>
              <a:cs typeface="Arial" panose="020B0604020202020204" pitchFamily="34" charset="0"/>
            </a:endParaRPr>
          </a:p>
          <a:p>
            <a:r>
              <a:rPr lang="en-GB" sz="2000" dirty="0" err="1">
                <a:latin typeface="Arial" panose="020B0604020202020204" pitchFamily="34" charset="0"/>
                <a:cs typeface="Arial" panose="020B0604020202020204" pitchFamily="34" charset="0"/>
              </a:rPr>
              <a:t>Oedran</a:t>
            </a:r>
            <a:endParaRPr lang="en-GB" sz="2000" dirty="0">
              <a:latin typeface="Arial" panose="020B0604020202020204" pitchFamily="34" charset="0"/>
              <a:cs typeface="Arial" panose="020B0604020202020204" pitchFamily="34" charset="0"/>
            </a:endParaRPr>
          </a:p>
          <a:p>
            <a:r>
              <a:rPr lang="en-GB" sz="2000" dirty="0" err="1">
                <a:latin typeface="Arial" panose="020B0604020202020204" pitchFamily="34" charset="0"/>
                <a:cs typeface="Arial" panose="020B0604020202020204" pitchFamily="34" charset="0"/>
              </a:rPr>
              <a:t>Digwyddiadau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dramatig</a:t>
            </a:r>
            <a:endParaRPr lang="en-GB" sz="2000" dirty="0">
              <a:latin typeface="Arial" panose="020B0604020202020204" pitchFamily="34" charset="0"/>
              <a:cs typeface="Arial" panose="020B0604020202020204" pitchFamily="34" charset="0"/>
            </a:endParaRPr>
          </a:p>
          <a:p>
            <a:r>
              <a:rPr lang="en-GB" sz="2000" dirty="0" err="1">
                <a:latin typeface="Arial" panose="020B0604020202020204" pitchFamily="34" charset="0"/>
                <a:cs typeface="Arial" panose="020B0604020202020204" pitchFamily="34" charset="0"/>
              </a:rPr>
              <a:t>Effeithiau’r</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gymuned</a:t>
            </a:r>
            <a:endParaRPr lang="en-GB" sz="2000" dirty="0">
              <a:latin typeface="Arial" panose="020B0604020202020204" pitchFamily="34" charset="0"/>
              <a:cs typeface="Arial" panose="020B0604020202020204" pitchFamily="34" charset="0"/>
            </a:endParaRPr>
          </a:p>
          <a:p>
            <a:r>
              <a:rPr lang="en-GB" sz="2000" dirty="0" err="1">
                <a:latin typeface="Arial" panose="020B0604020202020204" pitchFamily="34" charset="0"/>
                <a:cs typeface="Arial" panose="020B0604020202020204" pitchFamily="34" charset="0"/>
              </a:rPr>
              <a:t>Effeithiau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rhieni</a:t>
            </a:r>
            <a:endParaRPr lang="en-GB" sz="2000" dirty="0">
              <a:latin typeface="Arial" panose="020B0604020202020204" pitchFamily="34" charset="0"/>
              <a:cs typeface="Arial" panose="020B0604020202020204" pitchFamily="34" charset="0"/>
            </a:endParaRPr>
          </a:p>
          <a:p>
            <a:r>
              <a:rPr lang="en-GB" sz="2000" dirty="0" err="1">
                <a:latin typeface="Arial" panose="020B0604020202020204" pitchFamily="34" charset="0"/>
                <a:cs typeface="Arial" panose="020B0604020202020204" pitchFamily="34" charset="0"/>
              </a:rPr>
              <a:t>Effeithiau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grwp</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cyfoed</a:t>
            </a:r>
            <a:endParaRPr lang="en-GB" sz="2000" dirty="0">
              <a:latin typeface="Arial" panose="020B0604020202020204" pitchFamily="34" charset="0"/>
              <a:cs typeface="Arial" panose="020B0604020202020204" pitchFamily="34" charset="0"/>
            </a:endParaRPr>
          </a:p>
          <a:p>
            <a:r>
              <a:rPr lang="en-GB" sz="2000" dirty="0" err="1">
                <a:latin typeface="Arial" panose="020B0604020202020204" pitchFamily="34" charset="0"/>
                <a:cs typeface="Arial" panose="020B0604020202020204" pitchFamily="34" charset="0"/>
              </a:rPr>
              <a:t>Effeithiau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sefydliadol</a:t>
            </a:r>
            <a:endParaRPr lang="en-GB" sz="2000" dirty="0">
              <a:latin typeface="Arial" panose="020B0604020202020204" pitchFamily="34" charset="0"/>
              <a:cs typeface="Arial" panose="020B0604020202020204" pitchFamily="34" charset="0"/>
            </a:endParaRPr>
          </a:p>
          <a:p>
            <a:r>
              <a:rPr lang="en-GB" sz="2000" dirty="0" err="1">
                <a:latin typeface="Arial" panose="020B0604020202020204" pitchFamily="34" charset="0"/>
                <a:cs typeface="Arial" panose="020B0604020202020204" pitchFamily="34" charset="0"/>
              </a:rPr>
              <a:t>Effeithiau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cyfryngau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torfol</a:t>
            </a:r>
            <a:endParaRPr lang="en-GB" sz="2000"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p:txBody>
          <a:bodyPr/>
          <a:lstStyle/>
          <a:p>
            <a:endParaRPr lang="en-GB" sz="2000" dirty="0">
              <a:latin typeface="Arial" panose="020B0604020202020204" pitchFamily="34" charset="0"/>
              <a:cs typeface="Arial" panose="020B0604020202020204" pitchFamily="34" charset="0"/>
            </a:endParaRPr>
          </a:p>
          <a:p>
            <a:r>
              <a:rPr lang="en-GB" sz="2000" dirty="0">
                <a:solidFill>
                  <a:schemeClr val="accent1"/>
                </a:solidFill>
                <a:latin typeface="Arial" panose="020B0604020202020204" pitchFamily="34" charset="0"/>
                <a:cs typeface="Arial" panose="020B0604020202020204" pitchFamily="34" charset="0"/>
              </a:rPr>
              <a:t>Age changes</a:t>
            </a:r>
          </a:p>
          <a:p>
            <a:r>
              <a:rPr lang="en-GB" sz="2000" dirty="0">
                <a:solidFill>
                  <a:schemeClr val="accent1"/>
                </a:solidFill>
                <a:latin typeface="Arial" panose="020B0604020202020204" pitchFamily="34" charset="0"/>
                <a:cs typeface="Arial" panose="020B0604020202020204" pitchFamily="34" charset="0"/>
              </a:rPr>
              <a:t>Dramatic experiences</a:t>
            </a:r>
          </a:p>
          <a:p>
            <a:r>
              <a:rPr lang="en-GB" sz="2000" dirty="0">
                <a:solidFill>
                  <a:schemeClr val="accent1"/>
                </a:solidFill>
                <a:latin typeface="Arial" panose="020B0604020202020204" pitchFamily="34" charset="0"/>
                <a:cs typeface="Arial" panose="020B0604020202020204" pitchFamily="34" charset="0"/>
              </a:rPr>
              <a:t>Community effects</a:t>
            </a:r>
          </a:p>
          <a:p>
            <a:r>
              <a:rPr lang="en-GB" sz="2000" dirty="0">
                <a:solidFill>
                  <a:schemeClr val="accent1"/>
                </a:solidFill>
                <a:latin typeface="Arial" panose="020B0604020202020204" pitchFamily="34" charset="0"/>
                <a:cs typeface="Arial" panose="020B0604020202020204" pitchFamily="34" charset="0"/>
              </a:rPr>
              <a:t>Parental effects</a:t>
            </a:r>
          </a:p>
          <a:p>
            <a:r>
              <a:rPr lang="en-GB" sz="2000" dirty="0">
                <a:solidFill>
                  <a:schemeClr val="accent1"/>
                </a:solidFill>
                <a:latin typeface="Arial" panose="020B0604020202020204" pitchFamily="34" charset="0"/>
                <a:cs typeface="Arial" panose="020B0604020202020204" pitchFamily="34" charset="0"/>
              </a:rPr>
              <a:t>Peer Group effects</a:t>
            </a:r>
          </a:p>
          <a:p>
            <a:r>
              <a:rPr lang="en-GB" sz="2000" dirty="0">
                <a:solidFill>
                  <a:schemeClr val="accent1"/>
                </a:solidFill>
                <a:latin typeface="Arial" panose="020B0604020202020204" pitchFamily="34" charset="0"/>
                <a:cs typeface="Arial" panose="020B0604020202020204" pitchFamily="34" charset="0"/>
              </a:rPr>
              <a:t>Institutional effects</a:t>
            </a:r>
          </a:p>
          <a:p>
            <a:r>
              <a:rPr lang="en-GB" sz="2000" dirty="0">
                <a:solidFill>
                  <a:schemeClr val="accent1"/>
                </a:solidFill>
                <a:latin typeface="Arial" panose="020B0604020202020204" pitchFamily="34" charset="0"/>
                <a:cs typeface="Arial" panose="020B0604020202020204" pitchFamily="34" charset="0"/>
              </a:rPr>
              <a:t>Mass Media effects</a:t>
            </a:r>
          </a:p>
          <a:p>
            <a:pPr marL="274320" lvl="1" indent="-274320">
              <a:buClr>
                <a:schemeClr val="accent3"/>
              </a:buClr>
              <a:buSzPct val="95000"/>
            </a:pPr>
            <a:r>
              <a:rPr lang="en-GB" sz="1700" dirty="0">
                <a:solidFill>
                  <a:schemeClr val="accent1"/>
                </a:solidFill>
              </a:rPr>
              <a:t>               </a:t>
            </a:r>
            <a:r>
              <a:rPr lang="en-GB" sz="1700" dirty="0">
                <a:solidFill>
                  <a:schemeClr val="accent1"/>
                </a:solidFill>
                <a:latin typeface="Arial" panose="020B0604020202020204" pitchFamily="34" charset="0"/>
                <a:cs typeface="Arial" panose="020B0604020202020204" pitchFamily="34" charset="0"/>
              </a:rPr>
              <a:t>( Baker, 1992)</a:t>
            </a:r>
            <a:endParaRPr lang="cy-GB" sz="1700" dirty="0">
              <a:solidFill>
                <a:schemeClr val="accent1"/>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1741021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TASG /</a:t>
            </a:r>
            <a:r>
              <a:rPr lang="en-GB" b="1" dirty="0">
                <a:solidFill>
                  <a:schemeClr val="accent2">
                    <a:lumMod val="60000"/>
                    <a:lumOff val="40000"/>
                  </a:schemeClr>
                </a:solidFill>
                <a:latin typeface="Arial" panose="020B0604020202020204" pitchFamily="34" charset="0"/>
                <a:cs typeface="Arial" panose="020B0604020202020204" pitchFamily="34" charset="0"/>
              </a:rPr>
              <a:t> </a:t>
            </a:r>
            <a:r>
              <a:rPr lang="en-GB" b="1" dirty="0">
                <a:solidFill>
                  <a:schemeClr val="accent1"/>
                </a:solidFill>
                <a:latin typeface="Arial" panose="020B0604020202020204" pitchFamily="34" charset="0"/>
                <a:cs typeface="Arial" panose="020B0604020202020204" pitchFamily="34" charset="0"/>
              </a:rPr>
              <a:t>TASK</a:t>
            </a:r>
            <a:endParaRPr lang="cy-GB" b="1" dirty="0">
              <a:solidFill>
                <a:schemeClr val="accent1"/>
              </a:solidFill>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p:txBody>
          <a:bodyPr>
            <a:normAutofit/>
          </a:bodyPr>
          <a:lstStyle/>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r>
              <a:rPr lang="en-GB" sz="2000" dirty="0" err="1">
                <a:latin typeface="Arial" panose="020B0604020202020204" pitchFamily="34" charset="0"/>
                <a:cs typeface="Arial" panose="020B0604020202020204" pitchFamily="34" charset="0"/>
              </a:rPr>
              <a:t>Trafodwch</a:t>
            </a:r>
            <a:r>
              <a:rPr lang="en-GB" sz="2000" dirty="0">
                <a:latin typeface="Arial" panose="020B0604020202020204" pitchFamily="34" charset="0"/>
                <a:cs typeface="Arial" panose="020B0604020202020204" pitchFamily="34" charset="0"/>
              </a:rPr>
              <a:t> y </a:t>
            </a:r>
            <a:r>
              <a:rPr lang="en-GB" sz="2000" dirty="0" err="1">
                <a:latin typeface="Arial" panose="020B0604020202020204" pitchFamily="34" charset="0"/>
                <a:cs typeface="Arial" panose="020B0604020202020204" pitchFamily="34" charset="0"/>
              </a:rPr>
              <a:t>rhagdybiaethau</a:t>
            </a:r>
            <a:r>
              <a:rPr lang="en-GB" sz="2000" dirty="0">
                <a:latin typeface="Arial" panose="020B0604020202020204" pitchFamily="34" charset="0"/>
                <a:cs typeface="Arial" panose="020B0604020202020204" pitchFamily="34" charset="0"/>
              </a:rPr>
              <a:t>, y </a:t>
            </a:r>
            <a:r>
              <a:rPr lang="en-GB" sz="2000" dirty="0" err="1">
                <a:latin typeface="Arial" panose="020B0604020202020204" pitchFamily="34" charset="0"/>
                <a:cs typeface="Arial" panose="020B0604020202020204" pitchFamily="34" charset="0"/>
              </a:rPr>
              <a:t>stereoteipiau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a’r</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rhagfarnau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ar</a:t>
            </a:r>
            <a:r>
              <a:rPr lang="en-GB" sz="2000" dirty="0">
                <a:latin typeface="Arial" panose="020B0604020202020204" pitchFamily="34" charset="0"/>
                <a:cs typeface="Arial" panose="020B0604020202020204" pitchFamily="34" charset="0"/>
              </a:rPr>
              <a:t> y </a:t>
            </a:r>
            <a:r>
              <a:rPr lang="en-GB" sz="2000" dirty="0" err="1">
                <a:latin typeface="Arial" panose="020B0604020202020204" pitchFamily="34" charset="0"/>
                <a:cs typeface="Arial" panose="020B0604020202020204" pitchFamily="34" charset="0"/>
              </a:rPr>
              <a:t>ddwy</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sleid</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nesaf</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A </a:t>
            </a:r>
            <a:r>
              <a:rPr lang="en-GB" sz="2000" dirty="0" err="1">
                <a:latin typeface="Arial" panose="020B0604020202020204" pitchFamily="34" charset="0"/>
                <a:cs typeface="Arial" panose="020B0604020202020204" pitchFamily="34" charset="0"/>
              </a:rPr>
              <a:t>fedrwch</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ymateb</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iddynt</a:t>
            </a:r>
            <a:r>
              <a:rPr lang="en-GB" sz="2000" dirty="0">
                <a:latin typeface="Arial" panose="020B0604020202020204" pitchFamily="34" charset="0"/>
                <a:cs typeface="Arial" panose="020B0604020202020204" pitchFamily="34" charset="0"/>
              </a:rPr>
              <a:t>?</a:t>
            </a:r>
            <a:endParaRPr lang="cy-GB" sz="2000"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p:txBody>
          <a:bodyPr/>
          <a:lstStyle/>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r>
              <a:rPr lang="en-GB" sz="2000" dirty="0">
                <a:solidFill>
                  <a:schemeClr val="accent1"/>
                </a:solidFill>
                <a:latin typeface="Arial" panose="020B0604020202020204" pitchFamily="34" charset="0"/>
                <a:cs typeface="Arial" panose="020B0604020202020204" pitchFamily="34" charset="0"/>
              </a:rPr>
              <a:t>Discuss the assumptions, stereotypes and prejudice on the following slides</a:t>
            </a:r>
          </a:p>
          <a:p>
            <a:r>
              <a:rPr lang="en-GB" sz="2000" dirty="0">
                <a:solidFill>
                  <a:schemeClr val="accent1"/>
                </a:solidFill>
                <a:latin typeface="Arial" panose="020B0604020202020204" pitchFamily="34" charset="0"/>
                <a:cs typeface="Arial" panose="020B0604020202020204" pitchFamily="34" charset="0"/>
              </a:rPr>
              <a:t>Can you respond to them? </a:t>
            </a:r>
          </a:p>
          <a:p>
            <a:endParaRPr lang="cy-GB" dirty="0"/>
          </a:p>
        </p:txBody>
      </p:sp>
    </p:spTree>
    <p:extLst>
      <p:ext uri="{BB962C8B-B14F-4D97-AF65-F5344CB8AC3E}">
        <p14:creationId xmlns:p14="http://schemas.microsoft.com/office/powerpoint/2010/main" val="6239118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838200"/>
            <a:ext cx="8229600" cy="1371600"/>
          </a:xfrm>
        </p:spPr>
        <p:txBody>
          <a:bodyPr>
            <a:normAutofit fontScale="90000"/>
          </a:bodyPr>
          <a:lstStyle/>
          <a:p>
            <a:pPr algn="ctr"/>
            <a:r>
              <a:rPr lang="en-GB" sz="3100" dirty="0" err="1">
                <a:effectLst>
                  <a:outerShdw blurRad="38100" dist="38100" dir="2700000" algn="tl">
                    <a:srgbClr val="000000">
                      <a:alpha val="43137"/>
                    </a:srgbClr>
                  </a:outerShdw>
                </a:effectLst>
                <a:latin typeface="Arial" panose="020B0604020202020204" pitchFamily="34" charset="0"/>
                <a:cs typeface="Arial" panose="020B0604020202020204" pitchFamily="34" charset="0"/>
              </a:rPr>
              <a:t>Rhagdybiaethau</a:t>
            </a:r>
            <a:r>
              <a:rPr lang="en-GB" sz="31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r>
              <a:rPr lang="en-GB" sz="3100" dirty="0" err="1">
                <a:effectLst>
                  <a:outerShdw blurRad="38100" dist="38100" dir="2700000" algn="tl">
                    <a:srgbClr val="000000">
                      <a:alpha val="43137"/>
                    </a:srgbClr>
                  </a:outerShdw>
                </a:effectLst>
                <a:latin typeface="Arial" panose="020B0604020202020204" pitchFamily="34" charset="0"/>
                <a:cs typeface="Arial" panose="020B0604020202020204" pitchFamily="34" charset="0"/>
              </a:rPr>
              <a:t>stereoteipiau</a:t>
            </a:r>
            <a:r>
              <a:rPr lang="en-GB" sz="31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a </a:t>
            </a:r>
            <a:r>
              <a:rPr lang="en-GB" sz="3100" dirty="0" err="1">
                <a:effectLst>
                  <a:outerShdw blurRad="38100" dist="38100" dir="2700000" algn="tl">
                    <a:srgbClr val="000000">
                      <a:alpha val="43137"/>
                    </a:srgbClr>
                  </a:outerShdw>
                </a:effectLst>
                <a:latin typeface="Arial" panose="020B0604020202020204" pitchFamily="34" charset="0"/>
                <a:cs typeface="Arial" panose="020B0604020202020204" pitchFamily="34" charset="0"/>
              </a:rPr>
              <a:t>rhagfarnau</a:t>
            </a:r>
            <a:br>
              <a:rPr lang="cy-GB" sz="3100" u="sng" dirty="0">
                <a:solidFill>
                  <a:schemeClr val="accent2">
                    <a:lumMod val="60000"/>
                    <a:lumOff val="40000"/>
                  </a:scheme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br>
            <a:r>
              <a:rPr lang="en-GB" sz="3100" dirty="0">
                <a:solidFill>
                  <a:schemeClr val="accent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Assumptions, stereotypes and prejudice</a:t>
            </a:r>
            <a:br>
              <a:rPr lang="cy-GB" sz="3200" dirty="0">
                <a:solidFill>
                  <a:schemeClr val="accent1"/>
                </a:solidFill>
              </a:rPr>
            </a:br>
            <a:endParaRPr lang="cy-GB" sz="3200" dirty="0">
              <a:solidFill>
                <a:schemeClr val="accent1"/>
              </a:solidFill>
            </a:endParaRPr>
          </a:p>
        </p:txBody>
      </p:sp>
      <p:sp>
        <p:nvSpPr>
          <p:cNvPr id="3" name="Content Placeholder 2"/>
          <p:cNvSpPr>
            <a:spLocks noGrp="1"/>
          </p:cNvSpPr>
          <p:nvPr>
            <p:ph sz="half" idx="1"/>
          </p:nvPr>
        </p:nvSpPr>
        <p:spPr>
          <a:xfrm>
            <a:off x="457200" y="1920084"/>
            <a:ext cx="3657600" cy="4785515"/>
          </a:xfrm>
        </p:spPr>
        <p:txBody>
          <a:bodyPr>
            <a:normAutofit fontScale="70000" lnSpcReduction="20000"/>
          </a:bodyPr>
          <a:lstStyle/>
          <a:p>
            <a:endParaRPr lang="en-GB" dirty="0"/>
          </a:p>
          <a:p>
            <a:endParaRPr lang="en-GB" sz="1900" dirty="0">
              <a:latin typeface="Arial" panose="020B0604020202020204" pitchFamily="34" charset="0"/>
              <a:cs typeface="Arial" panose="020B0604020202020204" pitchFamily="34" charset="0"/>
            </a:endParaRPr>
          </a:p>
          <a:p>
            <a:r>
              <a:rPr lang="en-GB" sz="2300" dirty="0" err="1">
                <a:latin typeface="Arial" panose="020B0604020202020204" pitchFamily="34" charset="0"/>
                <a:cs typeface="Arial" panose="020B0604020202020204" pitchFamily="34" charset="0"/>
              </a:rPr>
              <a:t>Nid</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oes</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geirfa</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i</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bopeth</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yn</a:t>
            </a:r>
            <a:r>
              <a:rPr lang="en-GB" sz="2300" dirty="0">
                <a:latin typeface="Arial" panose="020B0604020202020204" pitchFamily="34" charset="0"/>
                <a:cs typeface="Arial" panose="020B0604020202020204" pitchFamily="34" charset="0"/>
              </a:rPr>
              <a:t> y </a:t>
            </a:r>
            <a:r>
              <a:rPr lang="en-GB" sz="2300" dirty="0" err="1">
                <a:latin typeface="Arial" panose="020B0604020202020204" pitchFamily="34" charset="0"/>
                <a:cs typeface="Arial" panose="020B0604020202020204" pitchFamily="34" charset="0"/>
              </a:rPr>
              <a:t>Gymraeg</a:t>
            </a:r>
            <a:endParaRPr lang="en-GB" sz="2300" dirty="0">
              <a:latin typeface="Arial" panose="020B0604020202020204" pitchFamily="34" charset="0"/>
              <a:cs typeface="Arial" panose="020B0604020202020204" pitchFamily="34" charset="0"/>
            </a:endParaRPr>
          </a:p>
          <a:p>
            <a:r>
              <a:rPr lang="en-GB" sz="2300" dirty="0" err="1">
                <a:latin typeface="Arial" panose="020B0604020202020204" pitchFamily="34" charset="0"/>
                <a:cs typeface="Arial" panose="020B0604020202020204" pitchFamily="34" charset="0"/>
              </a:rPr>
              <a:t>Datblygiad</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o’r</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Saesneg</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yw’r</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Gymraeg</a:t>
            </a:r>
            <a:endParaRPr lang="en-GB" sz="2300" dirty="0">
              <a:latin typeface="Arial" panose="020B0604020202020204" pitchFamily="34" charset="0"/>
              <a:cs typeface="Arial" panose="020B0604020202020204" pitchFamily="34" charset="0"/>
            </a:endParaRPr>
          </a:p>
          <a:p>
            <a:r>
              <a:rPr lang="en-GB" sz="2300" dirty="0">
                <a:latin typeface="Arial" panose="020B0604020202020204" pitchFamily="34" charset="0"/>
                <a:cs typeface="Arial" panose="020B0604020202020204" pitchFamily="34" charset="0"/>
              </a:rPr>
              <a:t>Mae </a:t>
            </a:r>
            <a:r>
              <a:rPr lang="en-GB" sz="2300" dirty="0" err="1">
                <a:latin typeface="Arial" panose="020B0604020202020204" pitchFamily="34" charset="0"/>
                <a:cs typeface="Arial" panose="020B0604020202020204" pitchFamily="34" charset="0"/>
              </a:rPr>
              <a:t>pawb</a:t>
            </a:r>
            <a:r>
              <a:rPr lang="en-GB" sz="2300" dirty="0">
                <a:latin typeface="Arial" panose="020B0604020202020204" pitchFamily="34" charset="0"/>
                <a:cs typeface="Arial" panose="020B0604020202020204" pitchFamily="34" charset="0"/>
              </a:rPr>
              <a:t> o </a:t>
            </a:r>
            <a:r>
              <a:rPr lang="en-GB" sz="2300" dirty="0" err="1">
                <a:latin typeface="Arial" panose="020B0604020202020204" pitchFamily="34" charset="0"/>
                <a:cs typeface="Arial" panose="020B0604020202020204" pitchFamily="34" charset="0"/>
              </a:rPr>
              <a:t>Gymru</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yn</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medru’r</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iaith</a:t>
            </a:r>
            <a:endParaRPr lang="en-GB" sz="2300" dirty="0">
              <a:latin typeface="Arial" panose="020B0604020202020204" pitchFamily="34" charset="0"/>
              <a:cs typeface="Arial" panose="020B0604020202020204" pitchFamily="34" charset="0"/>
            </a:endParaRPr>
          </a:p>
          <a:p>
            <a:r>
              <a:rPr lang="en-GB" sz="2300" dirty="0" err="1">
                <a:latin typeface="Arial" panose="020B0604020202020204" pitchFamily="34" charset="0"/>
                <a:cs typeface="Arial" panose="020B0604020202020204" pitchFamily="34" charset="0"/>
              </a:rPr>
              <a:t>Mae’r</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Gymraeg</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wedi</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marw</a:t>
            </a:r>
            <a:endParaRPr lang="en-GB" sz="2300" dirty="0">
              <a:latin typeface="Arial" panose="020B0604020202020204" pitchFamily="34" charset="0"/>
              <a:cs typeface="Arial" panose="020B0604020202020204" pitchFamily="34" charset="0"/>
            </a:endParaRPr>
          </a:p>
          <a:p>
            <a:r>
              <a:rPr lang="en-GB" sz="2300" dirty="0" err="1">
                <a:latin typeface="Arial" panose="020B0604020202020204" pitchFamily="34" charset="0"/>
                <a:cs typeface="Arial" panose="020B0604020202020204" pitchFamily="34" charset="0"/>
              </a:rPr>
              <a:t>Nid</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oes</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gwerth</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i</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addysg</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Gymraeg</a:t>
            </a:r>
            <a:endParaRPr lang="en-GB" sz="2300" dirty="0">
              <a:latin typeface="Arial" panose="020B0604020202020204" pitchFamily="34" charset="0"/>
              <a:cs typeface="Arial" panose="020B0604020202020204" pitchFamily="34" charset="0"/>
            </a:endParaRPr>
          </a:p>
          <a:p>
            <a:r>
              <a:rPr lang="en-GB" sz="2300" dirty="0" err="1">
                <a:latin typeface="Arial" panose="020B0604020202020204" pitchFamily="34" charset="0"/>
                <a:cs typeface="Arial" panose="020B0604020202020204" pitchFamily="34" charset="0"/>
              </a:rPr>
              <a:t>Mae’r</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Gymraeg</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yn</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fwy</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anodd</a:t>
            </a:r>
            <a:endParaRPr lang="en-GB" sz="2300" dirty="0">
              <a:latin typeface="Arial" panose="020B0604020202020204" pitchFamily="34" charset="0"/>
              <a:cs typeface="Arial" panose="020B0604020202020204" pitchFamily="34" charset="0"/>
            </a:endParaRPr>
          </a:p>
          <a:p>
            <a:r>
              <a:rPr lang="en-GB" sz="2300" dirty="0" err="1">
                <a:latin typeface="Arial" panose="020B0604020202020204" pitchFamily="34" charset="0"/>
                <a:cs typeface="Arial" panose="020B0604020202020204" pitchFamily="34" charset="0"/>
              </a:rPr>
              <a:t>Mae’r</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Gymraeg</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yn</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bwysicach</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na</a:t>
            </a:r>
            <a:r>
              <a:rPr lang="en-GB" sz="2300" dirty="0">
                <a:latin typeface="Arial" panose="020B0604020202020204" pitchFamily="34" charset="0"/>
                <a:cs typeface="Arial" panose="020B0604020202020204" pitchFamily="34" charset="0"/>
              </a:rPr>
              <a:t> dim </a:t>
            </a:r>
            <a:r>
              <a:rPr lang="en-GB" sz="2300" dirty="0" err="1">
                <a:latin typeface="Arial" panose="020B0604020202020204" pitchFamily="34" charset="0"/>
                <a:cs typeface="Arial" panose="020B0604020202020204" pitchFamily="34" charset="0"/>
              </a:rPr>
              <a:t>arall</a:t>
            </a:r>
            <a:endParaRPr lang="en-GB" sz="2300" dirty="0">
              <a:latin typeface="Arial" panose="020B0604020202020204" pitchFamily="34" charset="0"/>
              <a:cs typeface="Arial" panose="020B0604020202020204" pitchFamily="34" charset="0"/>
            </a:endParaRPr>
          </a:p>
        </p:txBody>
      </p:sp>
      <p:sp>
        <p:nvSpPr>
          <p:cNvPr id="5" name="Content Placeholder 4"/>
          <p:cNvSpPr>
            <a:spLocks noGrp="1"/>
          </p:cNvSpPr>
          <p:nvPr>
            <p:ph sz="half" idx="2"/>
          </p:nvPr>
        </p:nvSpPr>
        <p:spPr>
          <a:xfrm>
            <a:off x="4114800" y="2139027"/>
            <a:ext cx="3429000" cy="3423573"/>
          </a:xfrm>
        </p:spPr>
        <p:txBody>
          <a:bodyPr>
            <a:normAutofit fontScale="70000" lnSpcReduction="20000"/>
          </a:bodyPr>
          <a:lstStyle/>
          <a:p>
            <a:endParaRPr lang="en-GB" i="1" dirty="0"/>
          </a:p>
          <a:p>
            <a:r>
              <a:rPr lang="en-GB" sz="2300" dirty="0">
                <a:solidFill>
                  <a:schemeClr val="accent1"/>
                </a:solidFill>
                <a:latin typeface="Arial" panose="020B0604020202020204" pitchFamily="34" charset="0"/>
                <a:cs typeface="Arial" panose="020B0604020202020204" pitchFamily="34" charset="0"/>
              </a:rPr>
              <a:t>There is no vocabulary for everything in Welsh</a:t>
            </a:r>
          </a:p>
          <a:p>
            <a:r>
              <a:rPr lang="en-GB" sz="2300" dirty="0">
                <a:solidFill>
                  <a:schemeClr val="accent1"/>
                </a:solidFill>
                <a:latin typeface="Arial" panose="020B0604020202020204" pitchFamily="34" charset="0"/>
                <a:cs typeface="Arial" panose="020B0604020202020204" pitchFamily="34" charset="0"/>
              </a:rPr>
              <a:t>Welsh is based on English</a:t>
            </a:r>
          </a:p>
          <a:p>
            <a:r>
              <a:rPr lang="en-GB" sz="2300" dirty="0">
                <a:solidFill>
                  <a:schemeClr val="accent1"/>
                </a:solidFill>
                <a:latin typeface="Arial" panose="020B0604020202020204" pitchFamily="34" charset="0"/>
                <a:cs typeface="Arial" panose="020B0604020202020204" pitchFamily="34" charset="0"/>
              </a:rPr>
              <a:t>Everyone in Wales speaks the language</a:t>
            </a:r>
          </a:p>
          <a:p>
            <a:r>
              <a:rPr lang="en-GB" sz="2300" dirty="0">
                <a:solidFill>
                  <a:schemeClr val="accent1"/>
                </a:solidFill>
                <a:latin typeface="Arial" panose="020B0604020202020204" pitchFamily="34" charset="0"/>
                <a:cs typeface="Arial" panose="020B0604020202020204" pitchFamily="34" charset="0"/>
              </a:rPr>
              <a:t>Welsh has died</a:t>
            </a:r>
          </a:p>
          <a:p>
            <a:r>
              <a:rPr lang="en-GB" sz="2300" dirty="0">
                <a:solidFill>
                  <a:schemeClr val="accent1"/>
                </a:solidFill>
                <a:latin typeface="Arial" panose="020B0604020202020204" pitchFamily="34" charset="0"/>
                <a:cs typeface="Arial" panose="020B0604020202020204" pitchFamily="34" charset="0"/>
              </a:rPr>
              <a:t>There is no value to Welsh education</a:t>
            </a:r>
          </a:p>
          <a:p>
            <a:r>
              <a:rPr lang="en-GB" sz="2300" dirty="0">
                <a:solidFill>
                  <a:schemeClr val="accent1"/>
                </a:solidFill>
                <a:latin typeface="Arial" panose="020B0604020202020204" pitchFamily="34" charset="0"/>
                <a:cs typeface="Arial" panose="020B0604020202020204" pitchFamily="34" charset="0"/>
              </a:rPr>
              <a:t>Welsh is more difficult</a:t>
            </a:r>
          </a:p>
          <a:p>
            <a:r>
              <a:rPr lang="en-GB" sz="2300" dirty="0">
                <a:solidFill>
                  <a:schemeClr val="accent1"/>
                </a:solidFill>
                <a:latin typeface="Arial" panose="020B0604020202020204" pitchFamily="34" charset="0"/>
                <a:cs typeface="Arial" panose="020B0604020202020204" pitchFamily="34" charset="0"/>
              </a:rPr>
              <a:t>Welsh is more important than everything else</a:t>
            </a:r>
          </a:p>
          <a:p>
            <a:pPr marL="0" indent="0">
              <a:buNone/>
            </a:pPr>
            <a:r>
              <a:rPr lang="en-GB" sz="1900" dirty="0">
                <a:solidFill>
                  <a:schemeClr val="accent1"/>
                </a:solidFill>
                <a:latin typeface="Arial" panose="020B0604020202020204" pitchFamily="34" charset="0"/>
                <a:cs typeface="Arial" panose="020B0604020202020204" pitchFamily="34" charset="0"/>
              </a:rPr>
              <a:t>          </a:t>
            </a:r>
          </a:p>
          <a:p>
            <a:pPr marL="0" indent="0">
              <a:buNone/>
            </a:pPr>
            <a:r>
              <a:rPr lang="en-GB" dirty="0">
                <a:solidFill>
                  <a:schemeClr val="accent1"/>
                </a:solidFill>
                <a:latin typeface="Arial" panose="020B0604020202020204" pitchFamily="34" charset="0"/>
                <a:cs typeface="Arial" panose="020B0604020202020204" pitchFamily="34" charset="0"/>
              </a:rPr>
              <a:t>(Reynolds, 2007, p.246)</a:t>
            </a:r>
            <a:endParaRPr lang="cy-GB" dirty="0">
              <a:solidFill>
                <a:schemeClr val="accent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741015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2400" dirty="0" err="1">
                <a:latin typeface="Arial" panose="020B0604020202020204" pitchFamily="34" charset="0"/>
                <a:cs typeface="Arial" panose="020B0604020202020204" pitchFamily="34" charset="0"/>
              </a:rPr>
              <a:t>Rhagdybiaethau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stereoteipiau</a:t>
            </a:r>
            <a:r>
              <a:rPr lang="en-GB" sz="2400" dirty="0">
                <a:latin typeface="Arial" panose="020B0604020202020204" pitchFamily="34" charset="0"/>
                <a:cs typeface="Arial" panose="020B0604020202020204" pitchFamily="34" charset="0"/>
              </a:rPr>
              <a:t> a </a:t>
            </a:r>
            <a:r>
              <a:rPr lang="en-GB" sz="2400" dirty="0" err="1">
                <a:latin typeface="Arial" panose="020B0604020202020204" pitchFamily="34" charset="0"/>
                <a:cs typeface="Arial" panose="020B0604020202020204" pitchFamily="34" charset="0"/>
              </a:rPr>
              <a:t>rhagfarnau</a:t>
            </a:r>
            <a:br>
              <a:rPr lang="cy-GB" sz="2400" dirty="0">
                <a:solidFill>
                  <a:schemeClr val="accent2">
                    <a:lumMod val="60000"/>
                    <a:lumOff val="40000"/>
                  </a:schemeClr>
                </a:solidFill>
                <a:latin typeface="Arial" panose="020B0604020202020204" pitchFamily="34" charset="0"/>
                <a:cs typeface="Arial" panose="020B0604020202020204" pitchFamily="34" charset="0"/>
              </a:rPr>
            </a:br>
            <a:r>
              <a:rPr lang="en-GB" sz="2400" dirty="0">
                <a:solidFill>
                  <a:schemeClr val="accent1"/>
                </a:solidFill>
                <a:latin typeface="Arial" panose="020B0604020202020204" pitchFamily="34" charset="0"/>
                <a:cs typeface="Arial" panose="020B0604020202020204" pitchFamily="34" charset="0"/>
              </a:rPr>
              <a:t>Assumptions, stereotypes and prejudice</a:t>
            </a:r>
            <a:endParaRPr lang="cy-GB" sz="2400" dirty="0">
              <a:solidFill>
                <a:schemeClr val="accent1"/>
              </a:solidFill>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457200" y="1584326"/>
            <a:ext cx="3657600" cy="5045073"/>
          </a:xfrm>
        </p:spPr>
        <p:txBody>
          <a:bodyPr>
            <a:normAutofit fontScale="85000" lnSpcReduction="20000"/>
          </a:bodyPr>
          <a:lstStyle/>
          <a:p>
            <a:endParaRPr lang="en-GB" dirty="0"/>
          </a:p>
          <a:p>
            <a:endParaRPr lang="en-GB" dirty="0"/>
          </a:p>
          <a:p>
            <a:r>
              <a:rPr lang="en-GB" sz="2100" dirty="0" err="1">
                <a:latin typeface="Arial" panose="020B0604020202020204" pitchFamily="34" charset="0"/>
                <a:cs typeface="Arial" panose="020B0604020202020204" pitchFamily="34" charset="0"/>
              </a:rPr>
              <a:t>Mae’r</a:t>
            </a:r>
            <a:r>
              <a:rPr lang="en-GB" sz="2100" dirty="0">
                <a:latin typeface="Arial" panose="020B0604020202020204" pitchFamily="34" charset="0"/>
                <a:cs typeface="Arial" panose="020B0604020202020204" pitchFamily="34" charset="0"/>
              </a:rPr>
              <a:t> Cymry </a:t>
            </a:r>
            <a:r>
              <a:rPr lang="en-GB" sz="2100" dirty="0" err="1">
                <a:latin typeface="Arial" panose="020B0604020202020204" pitchFamily="34" charset="0"/>
                <a:cs typeface="Arial" panose="020B0604020202020204" pitchFamily="34" charset="0"/>
              </a:rPr>
              <a:t>yn</a:t>
            </a:r>
            <a:r>
              <a:rPr lang="en-GB" sz="2100" dirty="0">
                <a:latin typeface="Arial" panose="020B0604020202020204" pitchFamily="34" charset="0"/>
                <a:cs typeface="Arial" panose="020B0604020202020204" pitchFamily="34" charset="0"/>
              </a:rPr>
              <a:t> </a:t>
            </a:r>
            <a:r>
              <a:rPr lang="en-GB" sz="2100" dirty="0" err="1">
                <a:latin typeface="Arial" panose="020B0604020202020204" pitchFamily="34" charset="0"/>
                <a:cs typeface="Arial" panose="020B0604020202020204" pitchFamily="34" charset="0"/>
              </a:rPr>
              <a:t>hiliol</a:t>
            </a:r>
            <a:endParaRPr lang="en-GB" sz="2100" dirty="0">
              <a:latin typeface="Arial" panose="020B0604020202020204" pitchFamily="34" charset="0"/>
              <a:cs typeface="Arial" panose="020B0604020202020204" pitchFamily="34" charset="0"/>
            </a:endParaRPr>
          </a:p>
          <a:p>
            <a:r>
              <a:rPr lang="en-GB" sz="2100" dirty="0" err="1">
                <a:latin typeface="Arial" panose="020B0604020202020204" pitchFamily="34" charset="0"/>
                <a:cs typeface="Arial" panose="020B0604020202020204" pitchFamily="34" charset="0"/>
              </a:rPr>
              <a:t>Nid</a:t>
            </a:r>
            <a:r>
              <a:rPr lang="en-GB" sz="2100" dirty="0">
                <a:latin typeface="Arial" panose="020B0604020202020204" pitchFamily="34" charset="0"/>
                <a:cs typeface="Arial" panose="020B0604020202020204" pitchFamily="34" charset="0"/>
              </a:rPr>
              <a:t> </a:t>
            </a:r>
            <a:r>
              <a:rPr lang="en-GB" sz="2100" dirty="0" err="1">
                <a:latin typeface="Arial" panose="020B0604020202020204" pitchFamily="34" charset="0"/>
                <a:cs typeface="Arial" panose="020B0604020202020204" pitchFamily="34" charset="0"/>
              </a:rPr>
              <a:t>yw’r</a:t>
            </a:r>
            <a:r>
              <a:rPr lang="en-GB" sz="2100" dirty="0">
                <a:latin typeface="Arial" panose="020B0604020202020204" pitchFamily="34" charset="0"/>
                <a:cs typeface="Arial" panose="020B0604020202020204" pitchFamily="34" charset="0"/>
              </a:rPr>
              <a:t> </a:t>
            </a:r>
            <a:r>
              <a:rPr lang="en-GB" sz="2100" dirty="0" err="1">
                <a:latin typeface="Arial" panose="020B0604020202020204" pitchFamily="34" charset="0"/>
                <a:cs typeface="Arial" panose="020B0604020202020204" pitchFamily="34" charset="0"/>
              </a:rPr>
              <a:t>Gymraeg</a:t>
            </a:r>
            <a:r>
              <a:rPr lang="en-GB" sz="2100" dirty="0">
                <a:latin typeface="Arial" panose="020B0604020202020204" pitchFamily="34" charset="0"/>
                <a:cs typeface="Arial" panose="020B0604020202020204" pitchFamily="34" charset="0"/>
              </a:rPr>
              <a:t> o </a:t>
            </a:r>
            <a:r>
              <a:rPr lang="en-GB" sz="2100" dirty="0" err="1">
                <a:latin typeface="Arial" panose="020B0604020202020204" pitchFamily="34" charset="0"/>
                <a:cs typeface="Arial" panose="020B0604020202020204" pitchFamily="34" charset="0"/>
              </a:rPr>
              <a:t>werth</a:t>
            </a:r>
            <a:r>
              <a:rPr lang="en-GB" sz="2100" dirty="0">
                <a:latin typeface="Arial" panose="020B0604020202020204" pitchFamily="34" charset="0"/>
                <a:cs typeface="Arial" panose="020B0604020202020204" pitchFamily="34" charset="0"/>
              </a:rPr>
              <a:t> </a:t>
            </a:r>
            <a:r>
              <a:rPr lang="en-GB" sz="2100" dirty="0" err="1">
                <a:latin typeface="Arial" panose="020B0604020202020204" pitchFamily="34" charset="0"/>
                <a:cs typeface="Arial" panose="020B0604020202020204" pitchFamily="34" charset="0"/>
              </a:rPr>
              <a:t>yn</a:t>
            </a:r>
            <a:r>
              <a:rPr lang="en-GB" sz="2100" dirty="0">
                <a:latin typeface="Arial" panose="020B0604020202020204" pitchFamily="34" charset="0"/>
                <a:cs typeface="Arial" panose="020B0604020202020204" pitchFamily="34" charset="0"/>
              </a:rPr>
              <a:t> unman </a:t>
            </a:r>
            <a:r>
              <a:rPr lang="en-GB" sz="2100" dirty="0" err="1">
                <a:latin typeface="Arial" panose="020B0604020202020204" pitchFamily="34" charset="0"/>
                <a:cs typeface="Arial" panose="020B0604020202020204" pitchFamily="34" charset="0"/>
              </a:rPr>
              <a:t>arall</a:t>
            </a:r>
            <a:endParaRPr lang="en-GB" sz="2100" dirty="0">
              <a:latin typeface="Arial" panose="020B0604020202020204" pitchFamily="34" charset="0"/>
              <a:cs typeface="Arial" panose="020B0604020202020204" pitchFamily="34" charset="0"/>
            </a:endParaRPr>
          </a:p>
          <a:p>
            <a:r>
              <a:rPr lang="en-GB" sz="2100" dirty="0" err="1">
                <a:latin typeface="Arial" panose="020B0604020202020204" pitchFamily="34" charset="0"/>
                <a:cs typeface="Arial" panose="020B0604020202020204" pitchFamily="34" charset="0"/>
              </a:rPr>
              <a:t>Nid</a:t>
            </a:r>
            <a:r>
              <a:rPr lang="en-GB" sz="2100" dirty="0">
                <a:latin typeface="Arial" panose="020B0604020202020204" pitchFamily="34" charset="0"/>
                <a:cs typeface="Arial" panose="020B0604020202020204" pitchFamily="34" charset="0"/>
              </a:rPr>
              <a:t> </a:t>
            </a:r>
            <a:r>
              <a:rPr lang="en-GB" sz="2100" dirty="0" err="1">
                <a:latin typeface="Arial" panose="020B0604020202020204" pitchFamily="34" charset="0"/>
                <a:cs typeface="Arial" panose="020B0604020202020204" pitchFamily="34" charset="0"/>
              </a:rPr>
              <a:t>oes</a:t>
            </a:r>
            <a:r>
              <a:rPr lang="en-GB" sz="2100" dirty="0">
                <a:latin typeface="Arial" panose="020B0604020202020204" pitchFamily="34" charset="0"/>
                <a:cs typeface="Arial" panose="020B0604020202020204" pitchFamily="34" charset="0"/>
              </a:rPr>
              <a:t> neb </a:t>
            </a:r>
            <a:r>
              <a:rPr lang="en-GB" sz="2100" dirty="0" err="1">
                <a:latin typeface="Arial" panose="020B0604020202020204" pitchFamily="34" charset="0"/>
                <a:cs typeface="Arial" panose="020B0604020202020204" pitchFamily="34" charset="0"/>
              </a:rPr>
              <a:t>yng</a:t>
            </a:r>
            <a:r>
              <a:rPr lang="en-GB" sz="2100" dirty="0">
                <a:latin typeface="Arial" panose="020B0604020202020204" pitchFamily="34" charset="0"/>
                <a:cs typeface="Arial" panose="020B0604020202020204" pitchFamily="34" charset="0"/>
              </a:rPr>
              <a:t> </a:t>
            </a:r>
            <a:r>
              <a:rPr lang="en-GB" sz="2100" dirty="0" err="1">
                <a:latin typeface="Arial" panose="020B0604020202020204" pitchFamily="34" charset="0"/>
                <a:cs typeface="Arial" panose="020B0604020202020204" pitchFamily="34" charset="0"/>
              </a:rPr>
              <a:t>Nghymru</a:t>
            </a:r>
            <a:r>
              <a:rPr lang="en-GB" sz="2100" dirty="0">
                <a:latin typeface="Arial" panose="020B0604020202020204" pitchFamily="34" charset="0"/>
                <a:cs typeface="Arial" panose="020B0604020202020204" pitchFamily="34" charset="0"/>
              </a:rPr>
              <a:t> </a:t>
            </a:r>
            <a:r>
              <a:rPr lang="en-GB" sz="2100" dirty="0" err="1">
                <a:latin typeface="Arial" panose="020B0604020202020204" pitchFamily="34" charset="0"/>
                <a:cs typeface="Arial" panose="020B0604020202020204" pitchFamily="34" charset="0"/>
              </a:rPr>
              <a:t>yn</a:t>
            </a:r>
            <a:r>
              <a:rPr lang="en-GB" sz="2100" dirty="0">
                <a:latin typeface="Arial" panose="020B0604020202020204" pitchFamily="34" charset="0"/>
                <a:cs typeface="Arial" panose="020B0604020202020204" pitchFamily="34" charset="0"/>
              </a:rPr>
              <a:t> </a:t>
            </a:r>
            <a:r>
              <a:rPr lang="en-GB" sz="2100" dirty="0" err="1">
                <a:latin typeface="Arial" panose="020B0604020202020204" pitchFamily="34" charset="0"/>
                <a:cs typeface="Arial" panose="020B0604020202020204" pitchFamily="34" charset="0"/>
              </a:rPr>
              <a:t>defnyddio’r</a:t>
            </a:r>
            <a:r>
              <a:rPr lang="en-GB" sz="2100" dirty="0">
                <a:latin typeface="Arial" panose="020B0604020202020204" pitchFamily="34" charset="0"/>
                <a:cs typeface="Arial" panose="020B0604020202020204" pitchFamily="34" charset="0"/>
              </a:rPr>
              <a:t> </a:t>
            </a:r>
            <a:r>
              <a:rPr lang="en-GB" sz="2100" dirty="0" err="1">
                <a:latin typeface="Arial" panose="020B0604020202020204" pitchFamily="34" charset="0"/>
                <a:cs typeface="Arial" panose="020B0604020202020204" pitchFamily="34" charset="0"/>
              </a:rPr>
              <a:t>iaith</a:t>
            </a:r>
            <a:r>
              <a:rPr lang="en-GB" sz="2100" dirty="0">
                <a:latin typeface="Arial" panose="020B0604020202020204" pitchFamily="34" charset="0"/>
                <a:cs typeface="Arial" panose="020B0604020202020204" pitchFamily="34" charset="0"/>
              </a:rPr>
              <a:t> </a:t>
            </a:r>
            <a:r>
              <a:rPr lang="en-GB" sz="2100" dirty="0" err="1">
                <a:latin typeface="Arial" panose="020B0604020202020204" pitchFamily="34" charset="0"/>
                <a:cs typeface="Arial" panose="020B0604020202020204" pitchFamily="34" charset="0"/>
              </a:rPr>
              <a:t>yn</a:t>
            </a:r>
            <a:r>
              <a:rPr lang="en-GB" sz="2100" dirty="0">
                <a:latin typeface="Arial" panose="020B0604020202020204" pitchFamily="34" charset="0"/>
                <a:cs typeface="Arial" panose="020B0604020202020204" pitchFamily="34" charset="0"/>
              </a:rPr>
              <a:t> </a:t>
            </a:r>
            <a:r>
              <a:rPr lang="en-GB" sz="2100" dirty="0" err="1">
                <a:latin typeface="Arial" panose="020B0604020202020204" pitchFamily="34" charset="0"/>
                <a:cs typeface="Arial" panose="020B0604020202020204" pitchFamily="34" charset="0"/>
              </a:rPr>
              <a:t>swyddogol</a:t>
            </a:r>
            <a:endParaRPr lang="en-GB" sz="2100" dirty="0">
              <a:latin typeface="Arial" panose="020B0604020202020204" pitchFamily="34" charset="0"/>
              <a:cs typeface="Arial" panose="020B0604020202020204" pitchFamily="34" charset="0"/>
            </a:endParaRPr>
          </a:p>
          <a:p>
            <a:r>
              <a:rPr lang="en-GB" sz="2100" dirty="0" err="1">
                <a:latin typeface="Arial" panose="020B0604020202020204" pitchFamily="34" charset="0"/>
                <a:cs typeface="Arial" panose="020B0604020202020204" pitchFamily="34" charset="0"/>
              </a:rPr>
              <a:t>Mae’r</a:t>
            </a:r>
            <a:r>
              <a:rPr lang="en-GB" sz="2100" dirty="0">
                <a:latin typeface="Arial" panose="020B0604020202020204" pitchFamily="34" charset="0"/>
                <a:cs typeface="Arial" panose="020B0604020202020204" pitchFamily="34" charset="0"/>
              </a:rPr>
              <a:t> </a:t>
            </a:r>
            <a:r>
              <a:rPr lang="en-GB" sz="2100" dirty="0" err="1">
                <a:latin typeface="Arial" panose="020B0604020202020204" pitchFamily="34" charset="0"/>
                <a:cs typeface="Arial" panose="020B0604020202020204" pitchFamily="34" charset="0"/>
              </a:rPr>
              <a:t>Cymry</a:t>
            </a:r>
            <a:r>
              <a:rPr lang="en-GB" sz="2100" dirty="0">
                <a:latin typeface="Arial" panose="020B0604020202020204" pitchFamily="34" charset="0"/>
                <a:cs typeface="Arial" panose="020B0604020202020204" pitchFamily="34" charset="0"/>
              </a:rPr>
              <a:t> </a:t>
            </a:r>
            <a:r>
              <a:rPr lang="en-GB" sz="2100" dirty="0" err="1">
                <a:latin typeface="Arial" panose="020B0604020202020204" pitchFamily="34" charset="0"/>
                <a:cs typeface="Arial" panose="020B0604020202020204" pitchFamily="34" charset="0"/>
              </a:rPr>
              <a:t>yn</a:t>
            </a:r>
            <a:r>
              <a:rPr lang="en-GB" sz="2100" dirty="0">
                <a:latin typeface="Arial" panose="020B0604020202020204" pitchFamily="34" charset="0"/>
                <a:cs typeface="Arial" panose="020B0604020202020204" pitchFamily="34" charset="0"/>
              </a:rPr>
              <a:t> </a:t>
            </a:r>
            <a:r>
              <a:rPr lang="en-GB" sz="2100" dirty="0" err="1">
                <a:latin typeface="Arial" panose="020B0604020202020204" pitchFamily="34" charset="0"/>
                <a:cs typeface="Arial" panose="020B0604020202020204" pitchFamily="34" charset="0"/>
              </a:rPr>
              <a:t>dewis</a:t>
            </a:r>
            <a:r>
              <a:rPr lang="en-GB" sz="2100" dirty="0">
                <a:latin typeface="Arial" panose="020B0604020202020204" pitchFamily="34" charset="0"/>
                <a:cs typeface="Arial" panose="020B0604020202020204" pitchFamily="34" charset="0"/>
              </a:rPr>
              <a:t> </a:t>
            </a:r>
            <a:r>
              <a:rPr lang="en-GB" sz="2100" dirty="0" err="1">
                <a:latin typeface="Arial" panose="020B0604020202020204" pitchFamily="34" charset="0"/>
                <a:cs typeface="Arial" panose="020B0604020202020204" pitchFamily="34" charset="0"/>
              </a:rPr>
              <a:t>Saesneg</a:t>
            </a:r>
            <a:r>
              <a:rPr lang="en-GB" sz="2100" dirty="0">
                <a:latin typeface="Arial" panose="020B0604020202020204" pitchFamily="34" charset="0"/>
                <a:cs typeface="Arial" panose="020B0604020202020204" pitchFamily="34" charset="0"/>
              </a:rPr>
              <a:t> pan </a:t>
            </a:r>
            <a:r>
              <a:rPr lang="en-GB" sz="2100" dirty="0" err="1">
                <a:latin typeface="Arial" panose="020B0604020202020204" pitchFamily="34" charset="0"/>
                <a:cs typeface="Arial" panose="020B0604020202020204" pitchFamily="34" charset="0"/>
              </a:rPr>
              <a:t>fo</a:t>
            </a:r>
            <a:r>
              <a:rPr lang="en-GB" sz="2100" dirty="0">
                <a:latin typeface="Arial" panose="020B0604020202020204" pitchFamily="34" charset="0"/>
                <a:cs typeface="Arial" panose="020B0604020202020204" pitchFamily="34" charset="0"/>
              </a:rPr>
              <a:t> </a:t>
            </a:r>
            <a:r>
              <a:rPr lang="en-GB" sz="2100" dirty="0" err="1">
                <a:latin typeface="Arial" panose="020B0604020202020204" pitchFamily="34" charset="0"/>
                <a:cs typeface="Arial" panose="020B0604020202020204" pitchFamily="34" charset="0"/>
              </a:rPr>
              <a:t>dewis</a:t>
            </a:r>
            <a:r>
              <a:rPr lang="en-GB" sz="2100" dirty="0">
                <a:latin typeface="Arial" panose="020B0604020202020204" pitchFamily="34" charset="0"/>
                <a:cs typeface="Arial" panose="020B0604020202020204" pitchFamily="34" charset="0"/>
              </a:rPr>
              <a:t> </a:t>
            </a:r>
            <a:r>
              <a:rPr lang="en-GB" sz="2100" dirty="0" err="1">
                <a:latin typeface="Arial" panose="020B0604020202020204" pitchFamily="34" charset="0"/>
                <a:cs typeface="Arial" panose="020B0604020202020204" pitchFamily="34" charset="0"/>
              </a:rPr>
              <a:t>iaith</a:t>
            </a:r>
            <a:r>
              <a:rPr lang="en-GB" sz="2100" dirty="0">
                <a:latin typeface="Arial" panose="020B0604020202020204" pitchFamily="34" charset="0"/>
                <a:cs typeface="Arial" panose="020B0604020202020204" pitchFamily="34" charset="0"/>
              </a:rPr>
              <a:t> </a:t>
            </a:r>
            <a:r>
              <a:rPr lang="en-GB" sz="2100" dirty="0" err="1">
                <a:latin typeface="Arial" panose="020B0604020202020204" pitchFamily="34" charset="0"/>
                <a:cs typeface="Arial" panose="020B0604020202020204" pitchFamily="34" charset="0"/>
              </a:rPr>
              <a:t>ar</a:t>
            </a:r>
            <a:r>
              <a:rPr lang="en-GB" sz="2100" dirty="0">
                <a:latin typeface="Arial" panose="020B0604020202020204" pitchFamily="34" charset="0"/>
                <a:cs typeface="Arial" panose="020B0604020202020204" pitchFamily="34" charset="0"/>
              </a:rPr>
              <a:t> </a:t>
            </a:r>
            <a:r>
              <a:rPr lang="en-GB" sz="2100" dirty="0" err="1">
                <a:latin typeface="Arial" panose="020B0604020202020204" pitchFamily="34" charset="0"/>
                <a:cs typeface="Arial" panose="020B0604020202020204" pitchFamily="34" charset="0"/>
              </a:rPr>
              <a:t>gael</a:t>
            </a:r>
            <a:endParaRPr lang="en-GB" sz="2100" dirty="0">
              <a:latin typeface="Arial" panose="020B0604020202020204" pitchFamily="34" charset="0"/>
              <a:cs typeface="Arial" panose="020B0604020202020204" pitchFamily="34" charset="0"/>
            </a:endParaRPr>
          </a:p>
          <a:p>
            <a:r>
              <a:rPr lang="en-GB" sz="2100" dirty="0" err="1">
                <a:latin typeface="Arial" panose="020B0604020202020204" pitchFamily="34" charset="0"/>
                <a:cs typeface="Arial" panose="020B0604020202020204" pitchFamily="34" charset="0"/>
              </a:rPr>
              <a:t>Mae’r</a:t>
            </a:r>
            <a:r>
              <a:rPr lang="en-GB" sz="2100" dirty="0">
                <a:latin typeface="Arial" panose="020B0604020202020204" pitchFamily="34" charset="0"/>
                <a:cs typeface="Arial" panose="020B0604020202020204" pitchFamily="34" charset="0"/>
              </a:rPr>
              <a:t> </a:t>
            </a:r>
            <a:r>
              <a:rPr lang="en-GB" sz="2100" dirty="0" err="1">
                <a:latin typeface="Arial" panose="020B0604020202020204" pitchFamily="34" charset="0"/>
                <a:cs typeface="Arial" panose="020B0604020202020204" pitchFamily="34" charset="0"/>
              </a:rPr>
              <a:t>Gymraeg</a:t>
            </a:r>
            <a:r>
              <a:rPr lang="en-GB" sz="2100" dirty="0">
                <a:latin typeface="Arial" panose="020B0604020202020204" pitchFamily="34" charset="0"/>
                <a:cs typeface="Arial" panose="020B0604020202020204" pitchFamily="34" charset="0"/>
              </a:rPr>
              <a:t> </a:t>
            </a:r>
            <a:r>
              <a:rPr lang="en-GB" sz="2100" dirty="0" err="1">
                <a:latin typeface="Arial" panose="020B0604020202020204" pitchFamily="34" charset="0"/>
                <a:cs typeface="Arial" panose="020B0604020202020204" pitchFamily="34" charset="0"/>
              </a:rPr>
              <a:t>yn</a:t>
            </a:r>
            <a:r>
              <a:rPr lang="en-GB" sz="2100" dirty="0">
                <a:latin typeface="Arial" panose="020B0604020202020204" pitchFamily="34" charset="0"/>
                <a:cs typeface="Arial" panose="020B0604020202020204" pitchFamily="34" charset="0"/>
              </a:rPr>
              <a:t> </a:t>
            </a:r>
            <a:r>
              <a:rPr lang="en-GB" sz="2100" dirty="0" err="1">
                <a:latin typeface="Arial" panose="020B0604020202020204" pitchFamily="34" charset="0"/>
                <a:cs typeface="Arial" panose="020B0604020202020204" pitchFamily="34" charset="0"/>
              </a:rPr>
              <a:t>wastraff</a:t>
            </a:r>
            <a:r>
              <a:rPr lang="en-GB" sz="2100" dirty="0">
                <a:latin typeface="Arial" panose="020B0604020202020204" pitchFamily="34" charset="0"/>
                <a:cs typeface="Arial" panose="020B0604020202020204" pitchFamily="34" charset="0"/>
              </a:rPr>
              <a:t> </a:t>
            </a:r>
            <a:r>
              <a:rPr lang="en-GB" sz="2100" dirty="0" err="1">
                <a:latin typeface="Arial" panose="020B0604020202020204" pitchFamily="34" charset="0"/>
                <a:cs typeface="Arial" panose="020B0604020202020204" pitchFamily="34" charset="0"/>
              </a:rPr>
              <a:t>arian</a:t>
            </a:r>
            <a:endParaRPr lang="en-GB" sz="2100" dirty="0">
              <a:latin typeface="Arial" panose="020B0604020202020204" pitchFamily="34" charset="0"/>
              <a:cs typeface="Arial" panose="020B0604020202020204" pitchFamily="34" charset="0"/>
            </a:endParaRPr>
          </a:p>
          <a:p>
            <a:r>
              <a:rPr lang="en-GB" sz="2100" dirty="0">
                <a:latin typeface="Arial" panose="020B0604020202020204" pitchFamily="34" charset="0"/>
                <a:cs typeface="Arial" panose="020B0604020202020204" pitchFamily="34" charset="0"/>
              </a:rPr>
              <a:t>Mae </a:t>
            </a:r>
            <a:r>
              <a:rPr lang="en-GB" sz="2100" dirty="0" err="1">
                <a:latin typeface="Arial" panose="020B0604020202020204" pitchFamily="34" charset="0"/>
                <a:cs typeface="Arial" panose="020B0604020202020204" pitchFamily="34" charset="0"/>
              </a:rPr>
              <a:t>dwy</a:t>
            </a:r>
            <a:r>
              <a:rPr lang="en-GB" sz="2100" dirty="0">
                <a:latin typeface="Arial" panose="020B0604020202020204" pitchFamily="34" charset="0"/>
                <a:cs typeface="Arial" panose="020B0604020202020204" pitchFamily="34" charset="0"/>
              </a:rPr>
              <a:t> </a:t>
            </a:r>
            <a:r>
              <a:rPr lang="en-GB" sz="2100" dirty="0" err="1">
                <a:latin typeface="Arial" panose="020B0604020202020204" pitchFamily="34" charset="0"/>
                <a:cs typeface="Arial" panose="020B0604020202020204" pitchFamily="34" charset="0"/>
              </a:rPr>
              <a:t>iaith</a:t>
            </a:r>
            <a:r>
              <a:rPr lang="en-GB" sz="2100" dirty="0">
                <a:latin typeface="Arial" panose="020B0604020202020204" pitchFamily="34" charset="0"/>
                <a:cs typeface="Arial" panose="020B0604020202020204" pitchFamily="34" charset="0"/>
              </a:rPr>
              <a:t> </a:t>
            </a:r>
            <a:r>
              <a:rPr lang="en-GB" sz="2100" dirty="0" err="1">
                <a:latin typeface="Arial" panose="020B0604020202020204" pitchFamily="34" charset="0"/>
                <a:cs typeface="Arial" panose="020B0604020202020204" pitchFamily="34" charset="0"/>
              </a:rPr>
              <a:t>yn</a:t>
            </a:r>
            <a:r>
              <a:rPr lang="en-GB" sz="2100" dirty="0">
                <a:latin typeface="Arial" panose="020B0604020202020204" pitchFamily="34" charset="0"/>
                <a:cs typeface="Arial" panose="020B0604020202020204" pitchFamily="34" charset="0"/>
              </a:rPr>
              <a:t> </a:t>
            </a:r>
            <a:r>
              <a:rPr lang="en-GB" sz="2100" dirty="0" err="1">
                <a:latin typeface="Arial" panose="020B0604020202020204" pitchFamily="34" charset="0"/>
                <a:cs typeface="Arial" panose="020B0604020202020204" pitchFamily="34" charset="0"/>
              </a:rPr>
              <a:t>cymysgu</a:t>
            </a:r>
            <a:r>
              <a:rPr lang="en-GB" sz="2100" dirty="0">
                <a:latin typeface="Arial" panose="020B0604020202020204" pitchFamily="34" charset="0"/>
                <a:cs typeface="Arial" panose="020B0604020202020204" pitchFamily="34" charset="0"/>
              </a:rPr>
              <a:t> plant </a:t>
            </a:r>
            <a:r>
              <a:rPr lang="en-GB" sz="2100" dirty="0" err="1">
                <a:latin typeface="Arial" panose="020B0604020202020204" pitchFamily="34" charset="0"/>
                <a:cs typeface="Arial" panose="020B0604020202020204" pitchFamily="34" charset="0"/>
              </a:rPr>
              <a:t>ifanc</a:t>
            </a:r>
            <a:endParaRPr lang="en-GB" sz="2100" dirty="0">
              <a:latin typeface="Arial" panose="020B0604020202020204" pitchFamily="34" charset="0"/>
              <a:cs typeface="Arial" panose="020B0604020202020204" pitchFamily="34" charset="0"/>
            </a:endParaRPr>
          </a:p>
          <a:p>
            <a:endParaRPr lang="cy-GB" sz="1900" dirty="0"/>
          </a:p>
        </p:txBody>
      </p:sp>
      <p:sp>
        <p:nvSpPr>
          <p:cNvPr id="4" name="Content Placeholder 3"/>
          <p:cNvSpPr>
            <a:spLocks noGrp="1"/>
          </p:cNvSpPr>
          <p:nvPr>
            <p:ph sz="half" idx="2"/>
          </p:nvPr>
        </p:nvSpPr>
        <p:spPr>
          <a:xfrm>
            <a:off x="4114800" y="1828801"/>
            <a:ext cx="3429000" cy="3733800"/>
          </a:xfrm>
        </p:spPr>
        <p:txBody>
          <a:bodyPr>
            <a:normAutofit fontScale="85000" lnSpcReduction="20000"/>
          </a:bodyPr>
          <a:lstStyle/>
          <a:p>
            <a:endParaRPr lang="en-GB" i="1" dirty="0"/>
          </a:p>
          <a:p>
            <a:r>
              <a:rPr lang="en-GB" sz="2100" dirty="0">
                <a:solidFill>
                  <a:schemeClr val="accent1"/>
                </a:solidFill>
                <a:latin typeface="Arial" panose="020B0604020202020204" pitchFamily="34" charset="0"/>
                <a:cs typeface="Arial" panose="020B0604020202020204" pitchFamily="34" charset="0"/>
              </a:rPr>
              <a:t>Welsh people are racist</a:t>
            </a:r>
          </a:p>
          <a:p>
            <a:r>
              <a:rPr lang="en-GB" sz="2100" dirty="0">
                <a:solidFill>
                  <a:schemeClr val="accent1"/>
                </a:solidFill>
                <a:latin typeface="Arial" panose="020B0604020202020204" pitchFamily="34" charset="0"/>
                <a:cs typeface="Arial" panose="020B0604020202020204" pitchFamily="34" charset="0"/>
              </a:rPr>
              <a:t>Welsh isn’t useful anywhere else</a:t>
            </a:r>
          </a:p>
          <a:p>
            <a:r>
              <a:rPr lang="en-GB" sz="2100" dirty="0">
                <a:solidFill>
                  <a:schemeClr val="accent1"/>
                </a:solidFill>
                <a:latin typeface="Arial" panose="020B0604020202020204" pitchFamily="34" charset="0"/>
                <a:cs typeface="Arial" panose="020B0604020202020204" pitchFamily="34" charset="0"/>
              </a:rPr>
              <a:t>No-one uses Welsh officially in Wales</a:t>
            </a:r>
          </a:p>
          <a:p>
            <a:r>
              <a:rPr lang="en-GB" sz="2100" dirty="0">
                <a:solidFill>
                  <a:schemeClr val="accent1"/>
                </a:solidFill>
                <a:latin typeface="Arial" panose="020B0604020202020204" pitchFamily="34" charset="0"/>
                <a:cs typeface="Arial" panose="020B0604020202020204" pitchFamily="34" charset="0"/>
              </a:rPr>
              <a:t>Welsh people choose to use English when there is a choice</a:t>
            </a:r>
          </a:p>
          <a:p>
            <a:r>
              <a:rPr lang="en-GB" sz="2100" dirty="0">
                <a:solidFill>
                  <a:schemeClr val="accent1"/>
                </a:solidFill>
                <a:latin typeface="Arial" panose="020B0604020202020204" pitchFamily="34" charset="0"/>
                <a:cs typeface="Arial" panose="020B0604020202020204" pitchFamily="34" charset="0"/>
              </a:rPr>
              <a:t>Welsh is a waste of money</a:t>
            </a:r>
          </a:p>
          <a:p>
            <a:r>
              <a:rPr lang="en-GB" sz="2100" dirty="0">
                <a:solidFill>
                  <a:schemeClr val="accent1"/>
                </a:solidFill>
                <a:latin typeface="Arial" panose="020B0604020202020204" pitchFamily="34" charset="0"/>
                <a:cs typeface="Arial" panose="020B0604020202020204" pitchFamily="34" charset="0"/>
              </a:rPr>
              <a:t>Two languages confuse young children</a:t>
            </a:r>
          </a:p>
          <a:p>
            <a:pPr marL="0" indent="0">
              <a:buNone/>
            </a:pPr>
            <a:endParaRPr lang="en-GB" dirty="0">
              <a:solidFill>
                <a:schemeClr val="accent1"/>
              </a:solidFill>
              <a:latin typeface="Arial" panose="020B0604020202020204" pitchFamily="34" charset="0"/>
              <a:cs typeface="Arial" panose="020B0604020202020204" pitchFamily="34" charset="0"/>
            </a:endParaRPr>
          </a:p>
          <a:p>
            <a:pPr marL="0" indent="0">
              <a:buNone/>
            </a:pPr>
            <a:r>
              <a:rPr lang="en-GB" dirty="0">
                <a:solidFill>
                  <a:schemeClr val="accent1"/>
                </a:solidFill>
                <a:latin typeface="Arial" panose="020B0604020202020204" pitchFamily="34" charset="0"/>
                <a:cs typeface="Arial" panose="020B0604020202020204" pitchFamily="34" charset="0"/>
              </a:rPr>
              <a:t>(Reynolds, 2007, p. 247)</a:t>
            </a:r>
            <a:endParaRPr lang="cy-GB" dirty="0">
              <a:solidFill>
                <a:schemeClr val="accent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04862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err="1">
                <a:latin typeface="Arial" panose="020B0604020202020204" pitchFamily="34" charset="0"/>
                <a:cs typeface="Arial" panose="020B0604020202020204" pitchFamily="34" charset="0"/>
              </a:rPr>
              <a:t>Cymunedau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Cynaliadwy</a:t>
            </a:r>
            <a:br>
              <a:rPr lang="en-GB" dirty="0">
                <a:solidFill>
                  <a:schemeClr val="accent2">
                    <a:lumMod val="60000"/>
                    <a:lumOff val="40000"/>
                  </a:schemeClr>
                </a:solidFill>
                <a:latin typeface="Arial" panose="020B0604020202020204" pitchFamily="34" charset="0"/>
                <a:cs typeface="Arial" panose="020B0604020202020204" pitchFamily="34" charset="0"/>
              </a:rPr>
            </a:br>
            <a:r>
              <a:rPr lang="en-GB" dirty="0">
                <a:solidFill>
                  <a:schemeClr val="accent1"/>
                </a:solidFill>
                <a:latin typeface="Arial" panose="020B0604020202020204" pitchFamily="34" charset="0"/>
                <a:cs typeface="Arial" panose="020B0604020202020204" pitchFamily="34" charset="0"/>
              </a:rPr>
              <a:t>Sustainable Communities</a:t>
            </a:r>
            <a:endParaRPr lang="cy-GB" dirty="0">
              <a:solidFill>
                <a:schemeClr val="accent1"/>
              </a:solidFill>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p:txBody>
          <a:bodyPr>
            <a:noAutofit/>
          </a:bodyPr>
          <a:lstStyle/>
          <a:p>
            <a:pPr>
              <a:lnSpc>
                <a:spcPct val="120000"/>
              </a:lnSpc>
            </a:pPr>
            <a:endParaRPr lang="en-GB" sz="1600" dirty="0">
              <a:latin typeface="Arial" panose="020B0604020202020204" pitchFamily="34" charset="0"/>
              <a:cs typeface="Arial" panose="020B0604020202020204" pitchFamily="34" charset="0"/>
            </a:endParaRPr>
          </a:p>
          <a:p>
            <a:pPr>
              <a:lnSpc>
                <a:spcPct val="120000"/>
              </a:lnSpc>
            </a:pPr>
            <a:r>
              <a:rPr lang="en-GB" sz="1800" dirty="0" err="1">
                <a:latin typeface="Arial" panose="020B0604020202020204" pitchFamily="34" charset="0"/>
                <a:cs typeface="Arial" panose="020B0604020202020204" pitchFamily="34" charset="0"/>
              </a:rPr>
              <a:t>Cydnabyddir</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pwysigrwydd</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yr</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economi</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yn</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nhermau</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cynnal</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cymunedau</a:t>
            </a:r>
            <a:endParaRPr lang="en-GB" sz="1800" dirty="0">
              <a:latin typeface="Arial" panose="020B0604020202020204" pitchFamily="34" charset="0"/>
              <a:cs typeface="Arial" panose="020B0604020202020204" pitchFamily="34" charset="0"/>
            </a:endParaRPr>
          </a:p>
          <a:p>
            <a:pPr>
              <a:lnSpc>
                <a:spcPct val="120000"/>
              </a:lnSpc>
            </a:pPr>
            <a:r>
              <a:rPr lang="en-GB" sz="1800" dirty="0" err="1">
                <a:latin typeface="Arial" panose="020B0604020202020204" pitchFamily="34" charset="0"/>
                <a:cs typeface="Arial" panose="020B0604020202020204" pitchFamily="34" charset="0"/>
              </a:rPr>
              <a:t>Dangosodd</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Cyfrifiad</a:t>
            </a:r>
            <a:r>
              <a:rPr lang="en-GB" sz="1800" dirty="0">
                <a:latin typeface="Arial" panose="020B0604020202020204" pitchFamily="34" charset="0"/>
                <a:cs typeface="Arial" panose="020B0604020202020204" pitchFamily="34" charset="0"/>
              </a:rPr>
              <a:t> 2011 </a:t>
            </a:r>
            <a:r>
              <a:rPr lang="en-GB" sz="1800" dirty="0" err="1">
                <a:latin typeface="Arial" panose="020B0604020202020204" pitchFamily="34" charset="0"/>
                <a:cs typeface="Arial" panose="020B0604020202020204" pitchFamily="34" charset="0"/>
              </a:rPr>
              <a:t>llai</a:t>
            </a:r>
            <a:r>
              <a:rPr lang="en-GB" sz="1800" dirty="0">
                <a:latin typeface="Arial" panose="020B0604020202020204" pitchFamily="34" charset="0"/>
                <a:cs typeface="Arial" panose="020B0604020202020204" pitchFamily="34" charset="0"/>
              </a:rPr>
              <a:t> o </a:t>
            </a:r>
            <a:r>
              <a:rPr lang="en-GB" sz="1800" dirty="0" err="1">
                <a:latin typeface="Arial" panose="020B0604020202020204" pitchFamily="34" charset="0"/>
                <a:cs typeface="Arial" panose="020B0604020202020204" pitchFamily="34" charset="0"/>
              </a:rPr>
              <a:t>bobl</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sydd</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yn</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siarad</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Cymraeg</a:t>
            </a:r>
            <a:endParaRPr lang="en-GB" sz="1800" dirty="0">
              <a:latin typeface="Arial" panose="020B0604020202020204" pitchFamily="34" charset="0"/>
              <a:cs typeface="Arial" panose="020B0604020202020204" pitchFamily="34" charset="0"/>
            </a:endParaRPr>
          </a:p>
          <a:p>
            <a:pPr>
              <a:lnSpc>
                <a:spcPct val="120000"/>
              </a:lnSpc>
            </a:pPr>
            <a:r>
              <a:rPr lang="en-GB" sz="1800" dirty="0" err="1">
                <a:latin typeface="Arial" panose="020B0604020202020204" pitchFamily="34" charset="0"/>
                <a:cs typeface="Arial" panose="020B0604020202020204" pitchFamily="34" charset="0"/>
              </a:rPr>
              <a:t>Mae’n</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holl</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bwysig</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fod</a:t>
            </a:r>
            <a:r>
              <a:rPr lang="en-GB" sz="1800" dirty="0">
                <a:latin typeface="Arial" panose="020B0604020202020204" pitchFamily="34" charset="0"/>
                <a:cs typeface="Arial" panose="020B0604020202020204" pitchFamily="34" charset="0"/>
              </a:rPr>
              <a:t> y </a:t>
            </a:r>
            <a:r>
              <a:rPr lang="en-GB" sz="1800" dirty="0" err="1">
                <a:latin typeface="Arial" panose="020B0604020202020204" pitchFamily="34" charset="0"/>
                <a:cs typeface="Arial" panose="020B0604020202020204" pitchFamily="34" charset="0"/>
              </a:rPr>
              <a:t>cyswllt</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rhwng</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yr</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economi</a:t>
            </a:r>
            <a:r>
              <a:rPr lang="en-GB" sz="1800" dirty="0">
                <a:latin typeface="Arial" panose="020B0604020202020204" pitchFamily="34" charset="0"/>
                <a:cs typeface="Arial" panose="020B0604020202020204" pitchFamily="34" charset="0"/>
              </a:rPr>
              <a:t> a </a:t>
            </a:r>
            <a:r>
              <a:rPr lang="en-GB" sz="1800" dirty="0" err="1">
                <a:latin typeface="Arial" panose="020B0604020202020204" pitchFamily="34" charset="0"/>
                <a:cs typeface="Arial" panose="020B0604020202020204" pitchFamily="34" charset="0"/>
              </a:rPr>
              <a:t>hyfwyedd</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cymunedau</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Cymraeg</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yn</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cael</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ei</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adnabod</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a’i</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drafod</a:t>
            </a:r>
            <a:endParaRPr lang="cy-GB" sz="1800"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4800600" y="2160590"/>
            <a:ext cx="3581400" cy="3880773"/>
          </a:xfrm>
        </p:spPr>
        <p:txBody>
          <a:bodyPr>
            <a:normAutofit/>
          </a:bodyPr>
          <a:lstStyle/>
          <a:p>
            <a:r>
              <a:rPr lang="en-US" sz="1800" dirty="0">
                <a:solidFill>
                  <a:schemeClr val="accent1"/>
                </a:solidFill>
                <a:latin typeface="Arial" panose="020B0604020202020204" pitchFamily="34" charset="0"/>
                <a:cs typeface="Arial" panose="020B0604020202020204" pitchFamily="34" charset="0"/>
              </a:rPr>
              <a:t>The importance of the economy in terms of community sustainability is </a:t>
            </a:r>
            <a:r>
              <a:rPr lang="en-US" sz="1800" dirty="0" err="1">
                <a:solidFill>
                  <a:schemeClr val="accent1"/>
                </a:solidFill>
                <a:latin typeface="Arial" panose="020B0604020202020204" pitchFamily="34" charset="0"/>
                <a:cs typeface="Arial" panose="020B0604020202020204" pitchFamily="34" charset="0"/>
              </a:rPr>
              <a:t>recognised</a:t>
            </a:r>
            <a:r>
              <a:rPr lang="en-US" sz="1800" dirty="0">
                <a:solidFill>
                  <a:schemeClr val="accent1"/>
                </a:solidFill>
                <a:latin typeface="Arial" panose="020B0604020202020204" pitchFamily="34" charset="0"/>
                <a:cs typeface="Arial" panose="020B0604020202020204" pitchFamily="34" charset="0"/>
              </a:rPr>
              <a:t> </a:t>
            </a:r>
          </a:p>
          <a:p>
            <a:r>
              <a:rPr lang="en-US" sz="1800" dirty="0">
                <a:solidFill>
                  <a:schemeClr val="accent1"/>
                </a:solidFill>
                <a:latin typeface="Arial" panose="020B0604020202020204" pitchFamily="34" charset="0"/>
                <a:cs typeface="Arial" panose="020B0604020202020204" pitchFamily="34" charset="0"/>
              </a:rPr>
              <a:t>Census 2011 results showed a decline in the number of Welsh speakers </a:t>
            </a:r>
          </a:p>
          <a:p>
            <a:r>
              <a:rPr lang="en-US" sz="1800" dirty="0">
                <a:solidFill>
                  <a:schemeClr val="accent1"/>
                </a:solidFill>
                <a:latin typeface="Arial" panose="020B0604020202020204" pitchFamily="34" charset="0"/>
                <a:cs typeface="Arial" panose="020B0604020202020204" pitchFamily="34" charset="0"/>
              </a:rPr>
              <a:t>It is vital that the link between the economy and the viability of Welsh-speaking communities is </a:t>
            </a:r>
            <a:r>
              <a:rPr lang="en-US" sz="1800" dirty="0" err="1">
                <a:solidFill>
                  <a:schemeClr val="accent1"/>
                </a:solidFill>
                <a:latin typeface="Arial" panose="020B0604020202020204" pitchFamily="34" charset="0"/>
                <a:cs typeface="Arial" panose="020B0604020202020204" pitchFamily="34" charset="0"/>
              </a:rPr>
              <a:t>recognised</a:t>
            </a:r>
            <a:r>
              <a:rPr lang="en-US" sz="1800" dirty="0">
                <a:solidFill>
                  <a:schemeClr val="accent1"/>
                </a:solidFill>
                <a:latin typeface="Arial" panose="020B0604020202020204" pitchFamily="34" charset="0"/>
                <a:cs typeface="Arial" panose="020B0604020202020204" pitchFamily="34" charset="0"/>
              </a:rPr>
              <a:t> and </a:t>
            </a:r>
            <a:r>
              <a:rPr lang="en-US" sz="1800" dirty="0" err="1">
                <a:solidFill>
                  <a:schemeClr val="accent1"/>
                </a:solidFill>
                <a:latin typeface="Arial" panose="020B0604020202020204" pitchFamily="34" charset="0"/>
                <a:cs typeface="Arial" panose="020B0604020202020204" pitchFamily="34" charset="0"/>
              </a:rPr>
              <a:t>discusse</a:t>
            </a:r>
            <a:endParaRPr lang="en-US" sz="1800" dirty="0">
              <a:solidFill>
                <a:schemeClr val="accent1"/>
              </a:solidFill>
              <a:latin typeface="Arial" panose="020B0604020202020204" pitchFamily="34" charset="0"/>
              <a:cs typeface="Arial" panose="020B0604020202020204" pitchFamily="34" charset="0"/>
            </a:endParaRPr>
          </a:p>
          <a:p>
            <a:endParaRPr lang="en-US" sz="1800" dirty="0">
              <a:solidFill>
                <a:schemeClr val="accent1"/>
              </a:solidFill>
              <a:latin typeface="Arial" panose="020B0604020202020204" pitchFamily="34" charset="0"/>
              <a:cs typeface="Arial" panose="020B0604020202020204" pitchFamily="34" charset="0"/>
            </a:endParaRPr>
          </a:p>
          <a:p>
            <a:pPr marL="0" indent="0">
              <a:buNone/>
            </a:pPr>
            <a:r>
              <a:rPr lang="en-US" sz="1800" dirty="0">
                <a:solidFill>
                  <a:schemeClr val="accent1"/>
                </a:solidFill>
                <a:latin typeface="Arial" panose="020B0604020202020204" pitchFamily="34" charset="0"/>
                <a:cs typeface="Arial" panose="020B0604020202020204" pitchFamily="34" charset="0"/>
              </a:rPr>
              <a:t>               (Huws, 2013) </a:t>
            </a:r>
            <a:endParaRPr lang="cy-GB" sz="1800" dirty="0">
              <a:solidFill>
                <a:schemeClr val="accent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877804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8F7A0-80C8-3839-F0AC-38F23313853E}"/>
              </a:ext>
            </a:extLst>
          </p:cNvPr>
          <p:cNvSpPr>
            <a:spLocks noGrp="1"/>
          </p:cNvSpPr>
          <p:nvPr>
            <p:ph type="title"/>
          </p:nvPr>
        </p:nvSpPr>
        <p:spPr/>
        <p:txBody>
          <a:bodyPr>
            <a:normAutofit/>
          </a:bodyPr>
          <a:lstStyle/>
          <a:p>
            <a:pPr algn="ctr">
              <a:lnSpc>
                <a:spcPts val="2700"/>
              </a:lnSpc>
              <a:spcAft>
                <a:spcPts val="80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sz="3200" kern="0" dirty="0">
                <a:solidFill>
                  <a:srgbClr val="1F1F1F"/>
                </a:solidFill>
                <a:effectLst/>
                <a:ea typeface="Times New Roman" panose="02020603050405020304" pitchFamily="18" charset="0"/>
                <a:cs typeface="Arial" panose="020B0604020202020204" pitchFamily="34" charset="0"/>
              </a:rPr>
              <a:t>Cymharu ystadegau'r Cyfrifiad</a:t>
            </a:r>
            <a:br>
              <a:rPr lang="en-GB" sz="3200" kern="100" dirty="0">
                <a:effectLst/>
                <a:ea typeface="DengXian" panose="02010600030101010101" pitchFamily="2" charset="-122"/>
                <a:cs typeface="Arial" panose="020B0604020202020204" pitchFamily="34" charset="0"/>
              </a:rPr>
            </a:br>
            <a:r>
              <a:rPr lang="en-GB" sz="3200" kern="100" dirty="0">
                <a:effectLst/>
                <a:ea typeface="DengXian" panose="02010600030101010101" pitchFamily="2" charset="-122"/>
                <a:cs typeface="Arial" panose="020B0604020202020204" pitchFamily="34" charset="0"/>
              </a:rPr>
              <a:t> </a:t>
            </a:r>
            <a:br>
              <a:rPr lang="en-GB" sz="3200" kern="100" dirty="0">
                <a:effectLst/>
                <a:ea typeface="DengXian" panose="02010600030101010101" pitchFamily="2" charset="-122"/>
                <a:cs typeface="Arial" panose="020B0604020202020204" pitchFamily="34" charset="0"/>
              </a:rPr>
            </a:br>
            <a:r>
              <a:rPr lang="en-GB" sz="3200" dirty="0">
                <a:solidFill>
                  <a:schemeClr val="accent1"/>
                </a:solidFill>
              </a:rPr>
              <a:t>Comparison of Census statistics</a:t>
            </a:r>
          </a:p>
        </p:txBody>
      </p:sp>
      <p:sp>
        <p:nvSpPr>
          <p:cNvPr id="3" name="Content Placeholder 2">
            <a:extLst>
              <a:ext uri="{FF2B5EF4-FFF2-40B4-BE49-F238E27FC236}">
                <a16:creationId xmlns:a16="http://schemas.microsoft.com/office/drawing/2014/main" id="{F59C34B4-99E2-EB9D-47CF-93E2A490B1FF}"/>
              </a:ext>
            </a:extLst>
          </p:cNvPr>
          <p:cNvSpPr>
            <a:spLocks noGrp="1"/>
          </p:cNvSpPr>
          <p:nvPr>
            <p:ph sz="half" idx="1"/>
          </p:nvPr>
        </p:nvSpPr>
        <p:spPr/>
        <p:txBody>
          <a:bodyPr>
            <a:normAutofit/>
          </a:bodyPr>
          <a:lstStyle/>
          <a:p>
            <a:pPr>
              <a:lnSpc>
                <a:spcPct val="100000"/>
              </a:lnSpc>
              <a:spcAft>
                <a:spcPts val="80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sz="1800" kern="0" dirty="0">
                <a:solidFill>
                  <a:srgbClr val="1F1F1F"/>
                </a:solidFill>
                <a:effectLst/>
                <a:latin typeface="Arial" panose="020B0604020202020204" pitchFamily="34" charset="0"/>
                <a:ea typeface="Times New Roman" panose="02020603050405020304" pitchFamily="18" charset="0"/>
                <a:cs typeface="Arial" panose="020B0604020202020204" pitchFamily="34" charset="0"/>
              </a:rPr>
              <a:t>Cyfrifiad </a:t>
            </a:r>
            <a:r>
              <a:rPr lang="cy-GB" sz="1800" b="1" kern="0" dirty="0">
                <a:solidFill>
                  <a:srgbClr val="1F1F1F"/>
                </a:solidFill>
                <a:effectLst/>
                <a:latin typeface="Arial" panose="020B0604020202020204" pitchFamily="34" charset="0"/>
                <a:ea typeface="Times New Roman" panose="02020603050405020304" pitchFamily="18" charset="0"/>
                <a:cs typeface="Arial" panose="020B0604020202020204" pitchFamily="34" charset="0"/>
              </a:rPr>
              <a:t>2021</a:t>
            </a:r>
            <a:r>
              <a:rPr lang="cy-GB" sz="1800" kern="0" dirty="0">
                <a:solidFill>
                  <a:srgbClr val="1F1F1F"/>
                </a:solidFill>
                <a:effectLst/>
                <a:latin typeface="Arial" panose="020B0604020202020204" pitchFamily="34" charset="0"/>
                <a:ea typeface="Times New Roman" panose="02020603050405020304" pitchFamily="18" charset="0"/>
                <a:cs typeface="Arial" panose="020B0604020202020204" pitchFamily="34" charset="0"/>
              </a:rPr>
              <a:t>: Dywedodd </a:t>
            </a:r>
            <a:r>
              <a:rPr lang="cy-GB" sz="1800" b="1" kern="0" dirty="0">
                <a:solidFill>
                  <a:srgbClr val="1F1F1F"/>
                </a:solidFill>
                <a:effectLst/>
                <a:latin typeface="Arial" panose="020B0604020202020204" pitchFamily="34" charset="0"/>
                <a:ea typeface="Times New Roman" panose="02020603050405020304" pitchFamily="18" charset="0"/>
                <a:cs typeface="Arial" panose="020B0604020202020204" pitchFamily="34" charset="0"/>
              </a:rPr>
              <a:t>17.8%</a:t>
            </a:r>
            <a:r>
              <a:rPr lang="cy-GB" sz="1800" kern="0" dirty="0">
                <a:solidFill>
                  <a:srgbClr val="1F1F1F"/>
                </a:solidFill>
                <a:effectLst/>
                <a:latin typeface="Arial" panose="020B0604020202020204" pitchFamily="34" charset="0"/>
                <a:ea typeface="Times New Roman" panose="02020603050405020304" pitchFamily="18" charset="0"/>
                <a:cs typeface="Arial" panose="020B0604020202020204" pitchFamily="34" charset="0"/>
              </a:rPr>
              <a:t> o bobl 3 oed a hŷn yng Nghymru eu bod yn gallu siarad Cymraeg, sef tua </a:t>
            </a:r>
            <a:r>
              <a:rPr lang="cy-GB" sz="1800" b="1" kern="0" dirty="0">
                <a:solidFill>
                  <a:srgbClr val="1F1F1F"/>
                </a:solidFill>
                <a:effectLst/>
                <a:latin typeface="Arial" panose="020B0604020202020204" pitchFamily="34" charset="0"/>
                <a:ea typeface="Times New Roman" panose="02020603050405020304" pitchFamily="18" charset="0"/>
                <a:cs typeface="Arial" panose="020B0604020202020204" pitchFamily="34" charset="0"/>
              </a:rPr>
              <a:t>538,300</a:t>
            </a:r>
            <a:r>
              <a:rPr lang="cy-GB" sz="1800" kern="0" dirty="0">
                <a:solidFill>
                  <a:srgbClr val="1F1F1F"/>
                </a:solidFill>
                <a:effectLst/>
                <a:latin typeface="Arial" panose="020B0604020202020204" pitchFamily="34" charset="0"/>
                <a:ea typeface="Times New Roman" panose="02020603050405020304" pitchFamily="18" charset="0"/>
                <a:cs typeface="Arial" panose="020B0604020202020204" pitchFamily="34" charset="0"/>
              </a:rPr>
              <a:t> o bobl.</a:t>
            </a:r>
            <a:endParaRPr lang="en-GB" sz="1800" kern="100" dirty="0">
              <a:effectLst/>
              <a:latin typeface="Arial" panose="020B0604020202020204" pitchFamily="34" charset="0"/>
              <a:ea typeface="DengXian" panose="02010600030101010101" pitchFamily="2" charset="-122"/>
              <a:cs typeface="Arial" panose="020B0604020202020204" pitchFamily="34" charset="0"/>
            </a:endParaRPr>
          </a:p>
          <a:p>
            <a:pPr>
              <a:lnSpc>
                <a:spcPct val="100000"/>
              </a:lnSpc>
              <a:spcAft>
                <a:spcPts val="80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sz="1800" kern="0" dirty="0">
                <a:solidFill>
                  <a:srgbClr val="1F1F1F"/>
                </a:solidFill>
                <a:effectLst/>
                <a:latin typeface="Arial" panose="020B0604020202020204" pitchFamily="34" charset="0"/>
                <a:ea typeface="Times New Roman" panose="02020603050405020304" pitchFamily="18" charset="0"/>
                <a:cs typeface="Arial" panose="020B0604020202020204" pitchFamily="34" charset="0"/>
              </a:rPr>
              <a:t>Cyfrifiad </a:t>
            </a:r>
            <a:r>
              <a:rPr lang="cy-GB" sz="1800" b="1" kern="0" dirty="0">
                <a:solidFill>
                  <a:srgbClr val="1F1F1F"/>
                </a:solidFill>
                <a:effectLst/>
                <a:latin typeface="Arial" panose="020B0604020202020204" pitchFamily="34" charset="0"/>
                <a:ea typeface="Times New Roman" panose="02020603050405020304" pitchFamily="18" charset="0"/>
                <a:cs typeface="Arial" panose="020B0604020202020204" pitchFamily="34" charset="0"/>
              </a:rPr>
              <a:t>2011</a:t>
            </a:r>
            <a:r>
              <a:rPr lang="cy-GB" sz="1800" kern="0" dirty="0">
                <a:solidFill>
                  <a:srgbClr val="1F1F1F"/>
                </a:solidFill>
                <a:effectLst/>
                <a:latin typeface="Arial" panose="020B0604020202020204" pitchFamily="34" charset="0"/>
                <a:ea typeface="Times New Roman" panose="02020603050405020304" pitchFamily="18" charset="0"/>
                <a:cs typeface="Arial" panose="020B0604020202020204" pitchFamily="34" charset="0"/>
              </a:rPr>
              <a:t>, lle dywedodd </a:t>
            </a:r>
            <a:r>
              <a:rPr lang="cy-GB" sz="1800" b="1" kern="0" dirty="0">
                <a:solidFill>
                  <a:srgbClr val="1F1F1F"/>
                </a:solidFill>
                <a:effectLst/>
                <a:latin typeface="Arial" panose="020B0604020202020204" pitchFamily="34" charset="0"/>
                <a:ea typeface="Times New Roman" panose="02020603050405020304" pitchFamily="18" charset="0"/>
                <a:cs typeface="Arial" panose="020B0604020202020204" pitchFamily="34" charset="0"/>
              </a:rPr>
              <a:t>19.0% </a:t>
            </a:r>
            <a:r>
              <a:rPr lang="cy-GB" sz="1800" kern="0" dirty="0">
                <a:solidFill>
                  <a:srgbClr val="1F1F1F"/>
                </a:solidFill>
                <a:effectLst/>
                <a:latin typeface="Arial" panose="020B0604020202020204" pitchFamily="34" charset="0"/>
                <a:ea typeface="Times New Roman" panose="02020603050405020304" pitchFamily="18" charset="0"/>
                <a:cs typeface="Arial" panose="020B0604020202020204" pitchFamily="34" charset="0"/>
              </a:rPr>
              <a:t>o bobl 3 oed a throsodd (tua </a:t>
            </a:r>
            <a:r>
              <a:rPr lang="cy-GB" sz="1800" b="1" kern="0" dirty="0">
                <a:solidFill>
                  <a:srgbClr val="1F1F1F"/>
                </a:solidFill>
                <a:effectLst/>
                <a:latin typeface="Arial" panose="020B0604020202020204" pitchFamily="34" charset="0"/>
                <a:ea typeface="Times New Roman" panose="02020603050405020304" pitchFamily="18" charset="0"/>
                <a:cs typeface="Arial" panose="020B0604020202020204" pitchFamily="34" charset="0"/>
              </a:rPr>
              <a:t>562,000</a:t>
            </a:r>
            <a:r>
              <a:rPr lang="cy-GB" sz="1800" kern="0" dirty="0">
                <a:solidFill>
                  <a:srgbClr val="1F1F1F"/>
                </a:solidFill>
                <a:effectLst/>
                <a:latin typeface="Arial" panose="020B0604020202020204" pitchFamily="34" charset="0"/>
                <a:ea typeface="Times New Roman" panose="02020603050405020304" pitchFamily="18" charset="0"/>
                <a:cs typeface="Arial" panose="020B0604020202020204" pitchFamily="34" charset="0"/>
              </a:rPr>
              <a:t> o bobl) eu bod yn gallu siarad Cymraeg.</a:t>
            </a:r>
            <a:endParaRPr lang="en-GB" sz="1800" kern="100" dirty="0">
              <a:effectLst/>
              <a:latin typeface="Arial" panose="020B0604020202020204" pitchFamily="34" charset="0"/>
              <a:ea typeface="DengXian" panose="02010600030101010101" pitchFamily="2" charset="-122"/>
              <a:cs typeface="Arial" panose="020B0604020202020204" pitchFamily="34" charset="0"/>
            </a:endParaRPr>
          </a:p>
          <a:p>
            <a:pPr>
              <a:lnSpc>
                <a:spcPct val="100000"/>
              </a:lnSpc>
              <a:spcAft>
                <a:spcPts val="800"/>
              </a:spcAft>
            </a:pPr>
            <a:r>
              <a:rPr lang="cy-GB" sz="1800" kern="0" dirty="0">
                <a:solidFill>
                  <a:srgbClr val="1F1F1F"/>
                </a:solidFill>
                <a:effectLst/>
                <a:latin typeface="Arial" panose="020B0604020202020204" pitchFamily="34" charset="0"/>
                <a:ea typeface="Times New Roman" panose="02020603050405020304" pitchFamily="18" charset="0"/>
                <a:cs typeface="Arial" panose="020B0604020202020204" pitchFamily="34" charset="0"/>
              </a:rPr>
              <a:t>Cyfrifiad </a:t>
            </a:r>
            <a:r>
              <a:rPr lang="cy-GB" sz="1800" b="1" kern="0" dirty="0">
                <a:solidFill>
                  <a:srgbClr val="1F1F1F"/>
                </a:solidFill>
                <a:effectLst/>
                <a:latin typeface="Arial" panose="020B0604020202020204" pitchFamily="34" charset="0"/>
                <a:ea typeface="Times New Roman" panose="02020603050405020304" pitchFamily="18" charset="0"/>
                <a:cs typeface="Arial" panose="020B0604020202020204" pitchFamily="34" charset="0"/>
              </a:rPr>
              <a:t>2001</a:t>
            </a:r>
            <a:r>
              <a:rPr lang="cy-GB" sz="1800" kern="0" dirty="0">
                <a:solidFill>
                  <a:srgbClr val="1F1F1F"/>
                </a:solidFill>
                <a:effectLst/>
                <a:latin typeface="Arial" panose="020B0604020202020204" pitchFamily="34" charset="0"/>
                <a:ea typeface="Times New Roman" panose="02020603050405020304" pitchFamily="18" charset="0"/>
                <a:cs typeface="Arial" panose="020B0604020202020204" pitchFamily="34" charset="0"/>
              </a:rPr>
              <a:t>, lle dywedodd </a:t>
            </a:r>
            <a:r>
              <a:rPr lang="cy-GB" sz="1800" b="1" kern="0" dirty="0">
                <a:solidFill>
                  <a:srgbClr val="1F1F1F"/>
                </a:solidFill>
                <a:effectLst/>
                <a:latin typeface="Arial" panose="020B0604020202020204" pitchFamily="34" charset="0"/>
                <a:ea typeface="Times New Roman" panose="02020603050405020304" pitchFamily="18" charset="0"/>
                <a:cs typeface="Arial" panose="020B0604020202020204" pitchFamily="34" charset="0"/>
              </a:rPr>
              <a:t>20.8%</a:t>
            </a:r>
            <a:r>
              <a:rPr lang="cy-GB" sz="1800" kern="0" dirty="0">
                <a:solidFill>
                  <a:srgbClr val="1F1F1F"/>
                </a:solidFill>
                <a:effectLst/>
                <a:latin typeface="Arial" panose="020B0604020202020204" pitchFamily="34" charset="0"/>
                <a:ea typeface="Times New Roman" panose="02020603050405020304" pitchFamily="18" charset="0"/>
                <a:cs typeface="Arial" panose="020B0604020202020204" pitchFamily="34" charset="0"/>
              </a:rPr>
              <a:t> o bobl 3 oed a throsodd tua </a:t>
            </a:r>
            <a:r>
              <a:rPr lang="cy-GB" sz="1800" b="1" kern="0" dirty="0">
                <a:solidFill>
                  <a:srgbClr val="1F1F1F"/>
                </a:solidFill>
                <a:effectLst/>
                <a:latin typeface="Arial" panose="020B0604020202020204" pitchFamily="34" charset="0"/>
                <a:ea typeface="Times New Roman" panose="02020603050405020304" pitchFamily="18" charset="0"/>
                <a:cs typeface="Arial" panose="020B0604020202020204" pitchFamily="34" charset="0"/>
              </a:rPr>
              <a:t>582,000</a:t>
            </a:r>
            <a:r>
              <a:rPr lang="cy-GB" sz="1800" kern="0" dirty="0">
                <a:solidFill>
                  <a:srgbClr val="1F1F1F"/>
                </a:solidFill>
                <a:effectLst/>
                <a:latin typeface="Arial" panose="020B0604020202020204" pitchFamily="34" charset="0"/>
                <a:ea typeface="Times New Roman" panose="02020603050405020304" pitchFamily="18" charset="0"/>
                <a:cs typeface="Arial" panose="020B0604020202020204" pitchFamily="34" charset="0"/>
              </a:rPr>
              <a:t> o bobl eu bod yn gallu siarad Cymraeg.</a:t>
            </a:r>
            <a:endParaRPr lang="en-GB" sz="1800" kern="100" dirty="0">
              <a:effectLst/>
              <a:latin typeface="Arial" panose="020B0604020202020204" pitchFamily="34" charset="0"/>
              <a:ea typeface="DengXian" panose="02010600030101010101" pitchFamily="2" charset="-122"/>
              <a:cs typeface="Arial" panose="020B0604020202020204" pitchFamily="34" charset="0"/>
            </a:endParaRPr>
          </a:p>
          <a:p>
            <a:pPr>
              <a:lnSpc>
                <a:spcPct val="115000"/>
              </a:lnSpc>
              <a:spcAft>
                <a:spcPts val="800"/>
              </a:spcAft>
            </a:pP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AA2B682A-1280-70ED-3876-F642E81B38BA}"/>
              </a:ext>
            </a:extLst>
          </p:cNvPr>
          <p:cNvSpPr>
            <a:spLocks noGrp="1"/>
          </p:cNvSpPr>
          <p:nvPr>
            <p:ph sz="half" idx="2"/>
          </p:nvPr>
        </p:nvSpPr>
        <p:spPr/>
        <p:txBody>
          <a:bodyPr>
            <a:normAutofit/>
          </a:bodyPr>
          <a:lstStyle/>
          <a:p>
            <a:r>
              <a:rPr lang="en-GB" sz="1800" b="1" dirty="0">
                <a:solidFill>
                  <a:schemeClr val="accent1"/>
                </a:solidFill>
                <a:latin typeface="Arial" panose="020B0604020202020204" pitchFamily="34" charset="0"/>
                <a:cs typeface="Arial" panose="020B0604020202020204" pitchFamily="34" charset="0"/>
              </a:rPr>
              <a:t>2021 Census -17.8%</a:t>
            </a:r>
            <a:r>
              <a:rPr lang="en-GB" sz="1800" dirty="0">
                <a:solidFill>
                  <a:schemeClr val="accent1"/>
                </a:solidFill>
                <a:latin typeface="Arial" panose="020B0604020202020204" pitchFamily="34" charset="0"/>
                <a:cs typeface="Arial" panose="020B0604020202020204" pitchFamily="34" charset="0"/>
              </a:rPr>
              <a:t> of people aged 3 and over in Wales reported being able to speak Welsh, which is about </a:t>
            </a:r>
            <a:r>
              <a:rPr lang="en-GB" sz="1800" b="1" dirty="0">
                <a:solidFill>
                  <a:schemeClr val="accent1"/>
                </a:solidFill>
                <a:latin typeface="Arial" panose="020B0604020202020204" pitchFamily="34" charset="0"/>
                <a:cs typeface="Arial" panose="020B0604020202020204" pitchFamily="34" charset="0"/>
              </a:rPr>
              <a:t>538,300 people</a:t>
            </a:r>
            <a:r>
              <a:rPr lang="en-GB" sz="1800" dirty="0">
                <a:solidFill>
                  <a:schemeClr val="accent1"/>
                </a:solidFill>
                <a:latin typeface="Arial" panose="020B0604020202020204" pitchFamily="34" charset="0"/>
                <a:cs typeface="Arial" panose="020B0604020202020204" pitchFamily="34" charset="0"/>
              </a:rPr>
              <a:t>.</a:t>
            </a:r>
          </a:p>
          <a:p>
            <a:r>
              <a:rPr lang="en-GB" sz="1800" b="1" dirty="0">
                <a:solidFill>
                  <a:schemeClr val="accent1"/>
                </a:solidFill>
                <a:latin typeface="Arial" panose="020B0604020202020204" pitchFamily="34" charset="0"/>
                <a:cs typeface="Arial" panose="020B0604020202020204" pitchFamily="34" charset="0"/>
              </a:rPr>
              <a:t>2011</a:t>
            </a:r>
            <a:r>
              <a:rPr lang="en-GB" sz="1800" dirty="0">
                <a:solidFill>
                  <a:schemeClr val="accent1"/>
                </a:solidFill>
                <a:latin typeface="Arial" panose="020B0604020202020204" pitchFamily="34" charset="0"/>
                <a:cs typeface="Arial" panose="020B0604020202020204" pitchFamily="34" charset="0"/>
              </a:rPr>
              <a:t> Census, where </a:t>
            </a:r>
            <a:r>
              <a:rPr lang="en-GB" sz="1800" b="1" dirty="0">
                <a:solidFill>
                  <a:schemeClr val="accent1"/>
                </a:solidFill>
                <a:latin typeface="Arial" panose="020B0604020202020204" pitchFamily="34" charset="0"/>
                <a:cs typeface="Arial" panose="020B0604020202020204" pitchFamily="34" charset="0"/>
              </a:rPr>
              <a:t>19.0%</a:t>
            </a:r>
            <a:r>
              <a:rPr lang="en-GB" sz="1800" dirty="0">
                <a:solidFill>
                  <a:schemeClr val="accent1"/>
                </a:solidFill>
                <a:latin typeface="Arial" panose="020B0604020202020204" pitchFamily="34" charset="0"/>
                <a:cs typeface="Arial" panose="020B0604020202020204" pitchFamily="34" charset="0"/>
              </a:rPr>
              <a:t> of people aged 3 and over (about </a:t>
            </a:r>
            <a:r>
              <a:rPr lang="en-GB" sz="1800" b="1" dirty="0">
                <a:solidFill>
                  <a:schemeClr val="accent1"/>
                </a:solidFill>
                <a:latin typeface="Arial" panose="020B0604020202020204" pitchFamily="34" charset="0"/>
                <a:cs typeface="Arial" panose="020B0604020202020204" pitchFamily="34" charset="0"/>
              </a:rPr>
              <a:t>562,000 </a:t>
            </a:r>
            <a:r>
              <a:rPr lang="en-GB" sz="1800" dirty="0">
                <a:solidFill>
                  <a:schemeClr val="accent1"/>
                </a:solidFill>
                <a:latin typeface="Arial" panose="020B0604020202020204" pitchFamily="34" charset="0"/>
                <a:cs typeface="Arial" panose="020B0604020202020204" pitchFamily="34" charset="0"/>
              </a:rPr>
              <a:t>people) reported being able to speak Welsh.</a:t>
            </a:r>
          </a:p>
          <a:p>
            <a:r>
              <a:rPr lang="en-GB" sz="1800" b="1" dirty="0">
                <a:solidFill>
                  <a:schemeClr val="accent1"/>
                </a:solidFill>
                <a:latin typeface="Arial" panose="020B0604020202020204" pitchFamily="34" charset="0"/>
                <a:cs typeface="Arial" panose="020B0604020202020204" pitchFamily="34" charset="0"/>
              </a:rPr>
              <a:t>2001 Census</a:t>
            </a:r>
            <a:r>
              <a:rPr lang="en-GB" sz="1800" dirty="0">
                <a:solidFill>
                  <a:schemeClr val="accent1"/>
                </a:solidFill>
                <a:latin typeface="Arial" panose="020B0604020202020204" pitchFamily="34" charset="0"/>
                <a:cs typeface="Arial" panose="020B0604020202020204" pitchFamily="34" charset="0"/>
              </a:rPr>
              <a:t>, the percentage of people aged 3 and over in Wales who reported being able to speak Welsh was </a:t>
            </a:r>
            <a:r>
              <a:rPr lang="en-GB" sz="1800" b="1" dirty="0">
                <a:solidFill>
                  <a:schemeClr val="accent1"/>
                </a:solidFill>
                <a:latin typeface="Arial" panose="020B0604020202020204" pitchFamily="34" charset="0"/>
                <a:cs typeface="Arial" panose="020B0604020202020204" pitchFamily="34" charset="0"/>
              </a:rPr>
              <a:t>20.8%</a:t>
            </a:r>
            <a:r>
              <a:rPr lang="en-GB" sz="1800" dirty="0">
                <a:solidFill>
                  <a:schemeClr val="accent1"/>
                </a:solidFill>
                <a:latin typeface="Arial" panose="020B0604020202020204" pitchFamily="34" charset="0"/>
                <a:cs typeface="Arial" panose="020B0604020202020204" pitchFamily="34" charset="0"/>
              </a:rPr>
              <a:t>, which equated to around </a:t>
            </a:r>
            <a:r>
              <a:rPr lang="en-GB" sz="1800" b="1" dirty="0">
                <a:solidFill>
                  <a:schemeClr val="accent1"/>
                </a:solidFill>
                <a:latin typeface="Arial" panose="020B0604020202020204" pitchFamily="34" charset="0"/>
                <a:cs typeface="Arial" panose="020B0604020202020204" pitchFamily="34" charset="0"/>
              </a:rPr>
              <a:t>582,000 people</a:t>
            </a:r>
            <a:r>
              <a:rPr lang="en-GB" sz="1800" dirty="0">
                <a:solidFill>
                  <a:schemeClr val="accent1"/>
                </a:solidFill>
                <a:latin typeface="Arial" panose="020B0604020202020204" pitchFamily="34" charset="0"/>
                <a:cs typeface="Arial" panose="020B0604020202020204" pitchFamily="34" charset="0"/>
              </a:rPr>
              <a:t>.</a:t>
            </a:r>
          </a:p>
          <a:p>
            <a:r>
              <a:rPr lang="en-GB" sz="1400" dirty="0">
                <a:hlinkClick r:id="rId2"/>
              </a:rPr>
              <a:t>Home - Office for National Statistics (ons.gov.uk)</a:t>
            </a:r>
            <a:endParaRPr lang="en-GB" sz="1800" dirty="0">
              <a:solidFill>
                <a:schemeClr val="accent1"/>
              </a:solidFill>
            </a:endParaRPr>
          </a:p>
        </p:txBody>
      </p:sp>
    </p:spTree>
    <p:extLst>
      <p:ext uri="{BB962C8B-B14F-4D97-AF65-F5344CB8AC3E}">
        <p14:creationId xmlns:p14="http://schemas.microsoft.com/office/powerpoint/2010/main" val="162480893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dirty="0" err="1">
                <a:latin typeface="Arial" panose="020B0604020202020204" pitchFamily="34" charset="0"/>
                <a:cs typeface="Arial" panose="020B0604020202020204" pitchFamily="34" charset="0"/>
              </a:rPr>
              <a:t>Cymunedau</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Cynaliadwy</a:t>
            </a:r>
            <a:br>
              <a:rPr lang="en-GB" sz="3200" dirty="0">
                <a:solidFill>
                  <a:schemeClr val="accent2">
                    <a:lumMod val="60000"/>
                    <a:lumOff val="40000"/>
                  </a:schemeClr>
                </a:solidFill>
                <a:latin typeface="Arial" panose="020B0604020202020204" pitchFamily="34" charset="0"/>
                <a:cs typeface="Arial" panose="020B0604020202020204" pitchFamily="34" charset="0"/>
              </a:rPr>
            </a:br>
            <a:r>
              <a:rPr lang="en-GB" sz="3200" dirty="0">
                <a:solidFill>
                  <a:schemeClr val="accent1"/>
                </a:solidFill>
                <a:latin typeface="Arial" panose="020B0604020202020204" pitchFamily="34" charset="0"/>
                <a:cs typeface="Arial" panose="020B0604020202020204" pitchFamily="34" charset="0"/>
              </a:rPr>
              <a:t>Sustainable Communities</a:t>
            </a:r>
            <a:endParaRPr lang="cy-GB" sz="3200" dirty="0">
              <a:solidFill>
                <a:schemeClr val="accent1"/>
              </a:solidFill>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p:txBody>
          <a:bodyPr>
            <a:normAutofit/>
          </a:bodyPr>
          <a:lstStyle/>
          <a:p>
            <a:endParaRPr lang="en-GB" sz="2000" dirty="0">
              <a:latin typeface="Arial" panose="020B0604020202020204" pitchFamily="34" charset="0"/>
              <a:cs typeface="Arial" panose="020B0604020202020204" pitchFamily="34" charset="0"/>
            </a:endParaRPr>
          </a:p>
          <a:p>
            <a:r>
              <a:rPr lang="en-GB" sz="2000" dirty="0" err="1">
                <a:latin typeface="Arial" panose="020B0604020202020204" pitchFamily="34" charset="0"/>
                <a:cs typeface="Arial" panose="020B0604020202020204" pitchFamily="34" charset="0"/>
              </a:rPr>
              <a:t>Pwysigrwydd</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trafod</a:t>
            </a:r>
            <a:endParaRPr lang="en-GB" sz="2000" dirty="0">
              <a:latin typeface="Arial" panose="020B0604020202020204" pitchFamily="34" charset="0"/>
              <a:cs typeface="Arial" panose="020B0604020202020204" pitchFamily="34" charset="0"/>
            </a:endParaRPr>
          </a:p>
          <a:p>
            <a:r>
              <a:rPr lang="en-GB" sz="2000" dirty="0" err="1">
                <a:latin typeface="Arial" panose="020B0604020202020204" pitchFamily="34" charset="0"/>
                <a:cs typeface="Arial" panose="020B0604020202020204" pitchFamily="34" charset="0"/>
              </a:rPr>
              <a:t>gwerth</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economaidd</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yr</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iaith</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Gymraeg</a:t>
            </a:r>
            <a:endParaRPr lang="en-GB" sz="2000" dirty="0">
              <a:latin typeface="Arial" panose="020B0604020202020204" pitchFamily="34" charset="0"/>
              <a:cs typeface="Arial" panose="020B0604020202020204" pitchFamily="34" charset="0"/>
            </a:endParaRPr>
          </a:p>
          <a:p>
            <a:r>
              <a:rPr lang="en-GB" sz="2000" dirty="0" err="1">
                <a:latin typeface="Arial" panose="020B0604020202020204" pitchFamily="34" charset="0"/>
                <a:cs typeface="Arial" panose="020B0604020202020204" pitchFamily="34" charset="0"/>
              </a:rPr>
              <a:t>buddion</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economaidd</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yr</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iaith</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Gymraeg</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Y </a:t>
            </a:r>
            <a:r>
              <a:rPr lang="en-GB" sz="2000" dirty="0" err="1">
                <a:latin typeface="Arial" panose="020B0604020202020204" pitchFamily="34" charset="0"/>
                <a:cs typeface="Arial" panose="020B0604020202020204" pitchFamily="34" charset="0"/>
              </a:rPr>
              <a:t>Gymraeg</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fel</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sgil</a:t>
            </a:r>
            <a:endParaRPr lang="en-GB" sz="2000" dirty="0">
              <a:latin typeface="Arial" panose="020B0604020202020204" pitchFamily="34" charset="0"/>
              <a:cs typeface="Arial" panose="020B0604020202020204" pitchFamily="34" charset="0"/>
            </a:endParaRPr>
          </a:p>
          <a:p>
            <a:r>
              <a:rPr lang="en-GB" sz="2000" dirty="0" err="1">
                <a:latin typeface="Arial" panose="020B0604020202020204" pitchFamily="34" charset="0"/>
                <a:cs typeface="Arial" panose="020B0604020202020204" pitchFamily="34" charset="0"/>
              </a:rPr>
              <a:t>Marchnata</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mannau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gwaith</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dwyieithog</a:t>
            </a:r>
            <a:endParaRPr lang="cy-GB" sz="2000"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4572000" y="2160588"/>
            <a:ext cx="3429000" cy="3880773"/>
          </a:xfrm>
        </p:spPr>
        <p:txBody>
          <a:bodyPr>
            <a:normAutofit/>
          </a:bodyPr>
          <a:lstStyle/>
          <a:p>
            <a:r>
              <a:rPr lang="en-GB" sz="2000" dirty="0">
                <a:solidFill>
                  <a:schemeClr val="accent1"/>
                </a:solidFill>
                <a:latin typeface="Arial" panose="020B0604020202020204" pitchFamily="34" charset="0"/>
                <a:cs typeface="Arial" panose="020B0604020202020204" pitchFamily="34" charset="0"/>
              </a:rPr>
              <a:t>Importance of discussing</a:t>
            </a:r>
          </a:p>
          <a:p>
            <a:r>
              <a:rPr lang="en-GB" sz="2000" dirty="0">
                <a:solidFill>
                  <a:schemeClr val="accent1"/>
                </a:solidFill>
                <a:latin typeface="Arial" panose="020B0604020202020204" pitchFamily="34" charset="0"/>
                <a:cs typeface="Arial" panose="020B0604020202020204" pitchFamily="34" charset="0"/>
              </a:rPr>
              <a:t>economic value of Welsh language</a:t>
            </a:r>
          </a:p>
          <a:p>
            <a:r>
              <a:rPr lang="en-GB" sz="2000" dirty="0">
                <a:solidFill>
                  <a:schemeClr val="accent1"/>
                </a:solidFill>
                <a:latin typeface="Arial" panose="020B0604020202020204" pitchFamily="34" charset="0"/>
                <a:cs typeface="Arial" panose="020B0604020202020204" pitchFamily="34" charset="0"/>
              </a:rPr>
              <a:t>economic benefit of Welsh language</a:t>
            </a:r>
          </a:p>
          <a:p>
            <a:r>
              <a:rPr lang="en-GB" sz="2000" dirty="0">
                <a:solidFill>
                  <a:schemeClr val="accent1"/>
                </a:solidFill>
                <a:latin typeface="Arial" panose="020B0604020202020204" pitchFamily="34" charset="0"/>
                <a:cs typeface="Arial" panose="020B0604020202020204" pitchFamily="34" charset="0"/>
              </a:rPr>
              <a:t>Welsh language as a skill</a:t>
            </a:r>
          </a:p>
          <a:p>
            <a:r>
              <a:rPr lang="en-GB" sz="2000" dirty="0">
                <a:solidFill>
                  <a:schemeClr val="accent1"/>
                </a:solidFill>
                <a:latin typeface="Arial" panose="020B0604020202020204" pitchFamily="34" charset="0"/>
                <a:cs typeface="Arial" panose="020B0604020202020204" pitchFamily="34" charset="0"/>
              </a:rPr>
              <a:t>Marketing bilingual workplaces</a:t>
            </a:r>
          </a:p>
          <a:p>
            <a:pPr marL="0" indent="0">
              <a:buNone/>
            </a:pPr>
            <a:r>
              <a:rPr lang="en-US" sz="2000" dirty="0">
                <a:solidFill>
                  <a:schemeClr val="accent1"/>
                </a:solidFill>
                <a:latin typeface="Arial" panose="020B0604020202020204" pitchFamily="34" charset="0"/>
                <a:cs typeface="Arial" panose="020B0604020202020204" pitchFamily="34" charset="0"/>
              </a:rPr>
              <a:t>                 ( Huws, 2013) </a:t>
            </a:r>
            <a:endParaRPr lang="cy-GB" sz="2000" dirty="0">
              <a:solidFill>
                <a:schemeClr val="accent1"/>
              </a:solidFill>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cy-GB" dirty="0"/>
          </a:p>
        </p:txBody>
      </p:sp>
    </p:spTree>
    <p:extLst>
      <p:ext uri="{BB962C8B-B14F-4D97-AF65-F5344CB8AC3E}">
        <p14:creationId xmlns:p14="http://schemas.microsoft.com/office/powerpoint/2010/main" val="198026436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err="1">
                <a:latin typeface="Arial" panose="020B0604020202020204" pitchFamily="34" charset="0"/>
                <a:cs typeface="Arial" panose="020B0604020202020204" pitchFamily="34" charset="0"/>
              </a:rPr>
              <a:t>Asiantaethau</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cymundeol</a:t>
            </a:r>
            <a:br>
              <a:rPr lang="en-GB" sz="3200" dirty="0">
                <a:solidFill>
                  <a:schemeClr val="accent2">
                    <a:lumMod val="60000"/>
                    <a:lumOff val="40000"/>
                  </a:schemeClr>
                </a:solidFill>
                <a:latin typeface="Arial" panose="020B0604020202020204" pitchFamily="34" charset="0"/>
                <a:cs typeface="Arial" panose="020B0604020202020204" pitchFamily="34" charset="0"/>
              </a:rPr>
            </a:br>
            <a:r>
              <a:rPr lang="en-GB" sz="3200" dirty="0">
                <a:solidFill>
                  <a:schemeClr val="accent1"/>
                </a:solidFill>
                <a:latin typeface="Arial" panose="020B0604020202020204" pitchFamily="34" charset="0"/>
                <a:cs typeface="Arial" panose="020B0604020202020204" pitchFamily="34" charset="0"/>
              </a:rPr>
              <a:t>Community based agencies</a:t>
            </a:r>
            <a:endParaRPr lang="cy-GB" sz="3200" dirty="0">
              <a:solidFill>
                <a:schemeClr val="accent1"/>
              </a:solidFill>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p:txBody>
          <a:bodyPr>
            <a:noAutofit/>
          </a:bodyPr>
          <a:lstStyle/>
          <a:p>
            <a:r>
              <a:rPr lang="en-GB" sz="2000" dirty="0" err="1">
                <a:latin typeface="Arial" panose="020B0604020202020204" pitchFamily="34" charset="0"/>
                <a:cs typeface="Arial" panose="020B0604020202020204" pitchFamily="34" charset="0"/>
              </a:rPr>
              <a:t>Mentrau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Iaith</a:t>
            </a:r>
            <a:endParaRPr lang="en-GB" sz="2000" dirty="0">
              <a:latin typeface="Arial" panose="020B0604020202020204" pitchFamily="34" charset="0"/>
              <a:cs typeface="Arial" panose="020B0604020202020204" pitchFamily="34" charset="0"/>
            </a:endParaRPr>
          </a:p>
          <a:p>
            <a:r>
              <a:rPr lang="en-GB" sz="2000" dirty="0" err="1">
                <a:latin typeface="Arial" panose="020B0604020202020204" pitchFamily="34" charset="0"/>
                <a:cs typeface="Arial" panose="020B0604020202020204" pitchFamily="34" charset="0"/>
              </a:rPr>
              <a:t>Asiantaethau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yn</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seiliedig</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yn</a:t>
            </a:r>
            <a:r>
              <a:rPr lang="en-GB" sz="2000" dirty="0">
                <a:latin typeface="Arial" panose="020B0604020202020204" pitchFamily="34" charset="0"/>
                <a:cs typeface="Arial" panose="020B0604020202020204" pitchFamily="34" charset="0"/>
              </a:rPr>
              <a:t> y </a:t>
            </a:r>
            <a:r>
              <a:rPr lang="en-GB" sz="2000" dirty="0" err="1">
                <a:latin typeface="Arial" panose="020B0604020202020204" pitchFamily="34" charset="0"/>
                <a:cs typeface="Arial" panose="020B0604020202020204" pitchFamily="34" charset="0"/>
              </a:rPr>
              <a:t>gymuned</a:t>
            </a:r>
            <a:r>
              <a:rPr lang="en-GB" sz="2000" dirty="0">
                <a:latin typeface="Arial" panose="020B0604020202020204" pitchFamily="34" charset="0"/>
                <a:cs typeface="Arial" panose="020B0604020202020204" pitchFamily="34" charset="0"/>
              </a:rPr>
              <a:t> – 23 </a:t>
            </a:r>
            <a:r>
              <a:rPr lang="en-GB" sz="2000" dirty="0" err="1">
                <a:latin typeface="Arial" panose="020B0604020202020204" pitchFamily="34" charset="0"/>
                <a:cs typeface="Arial" panose="020B0604020202020204" pitchFamily="34" charset="0"/>
              </a:rPr>
              <a:t>yng</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Nghymru</a:t>
            </a:r>
            <a:endParaRPr lang="en-GB" sz="2000" dirty="0">
              <a:latin typeface="Arial" panose="020B0604020202020204" pitchFamily="34" charset="0"/>
              <a:cs typeface="Arial" panose="020B0604020202020204" pitchFamily="34" charset="0"/>
            </a:endParaRPr>
          </a:p>
          <a:p>
            <a:r>
              <a:rPr lang="en-GB" sz="2000" dirty="0" err="1">
                <a:latin typeface="Arial" panose="020B0604020202020204" pitchFamily="34" charset="0"/>
                <a:cs typeface="Arial" panose="020B0604020202020204" pitchFamily="34" charset="0"/>
              </a:rPr>
              <a:t>Pwrpas</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ehangu</a:t>
            </a:r>
            <a:r>
              <a:rPr lang="en-GB" sz="2000" dirty="0">
                <a:latin typeface="Arial" panose="020B0604020202020204" pitchFamily="34" charset="0"/>
                <a:cs typeface="Arial" panose="020B0604020202020204" pitchFamily="34" charset="0"/>
              </a:rPr>
              <a:t> ac </a:t>
            </a:r>
            <a:r>
              <a:rPr lang="en-GB" sz="2000" dirty="0" err="1">
                <a:latin typeface="Arial" panose="020B0604020202020204" pitchFamily="34" charset="0"/>
                <a:cs typeface="Arial" panose="020B0604020202020204" pitchFamily="34" charset="0"/>
              </a:rPr>
              <a:t>ymestyn</a:t>
            </a:r>
            <a:r>
              <a:rPr lang="en-GB" sz="2000" dirty="0">
                <a:latin typeface="Arial" panose="020B0604020202020204" pitchFamily="34" charset="0"/>
                <a:cs typeface="Arial" panose="020B0604020202020204" pitchFamily="34" charset="0"/>
              </a:rPr>
              <a:t> y </a:t>
            </a:r>
            <a:r>
              <a:rPr lang="en-GB" sz="2000" dirty="0" err="1">
                <a:latin typeface="Arial" panose="020B0604020202020204" pitchFamily="34" charset="0"/>
                <a:cs typeface="Arial" panose="020B0604020202020204" pitchFamily="34" charset="0"/>
              </a:rPr>
              <a:t>defnydd</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o’r</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Gymraeg</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fel</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cyfrwng</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rhyngweithio</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cymdeithasol</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busnes</a:t>
            </a:r>
            <a:r>
              <a:rPr lang="en-GB" sz="2000" dirty="0">
                <a:latin typeface="Arial" panose="020B0604020202020204" pitchFamily="34" charset="0"/>
                <a:cs typeface="Arial" panose="020B0604020202020204" pitchFamily="34" charset="0"/>
              </a:rPr>
              <a:t> a </a:t>
            </a:r>
            <a:r>
              <a:rPr lang="en-GB" sz="2000" dirty="0" err="1">
                <a:latin typeface="Arial" panose="020B0604020202020204" pitchFamily="34" charset="0"/>
                <a:cs typeface="Arial" panose="020B0604020202020204" pitchFamily="34" charset="0"/>
              </a:rPr>
              <a:t>sefydliadol</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yn</a:t>
            </a:r>
            <a:r>
              <a:rPr lang="en-GB" sz="2000" dirty="0">
                <a:latin typeface="Arial" panose="020B0604020202020204" pitchFamily="34" charset="0"/>
                <a:cs typeface="Arial" panose="020B0604020202020204" pitchFamily="34" charset="0"/>
              </a:rPr>
              <a:t> y </a:t>
            </a:r>
            <a:r>
              <a:rPr lang="en-GB" sz="2000" dirty="0" err="1">
                <a:latin typeface="Arial" panose="020B0604020202020204" pitchFamily="34" charset="0"/>
                <a:cs typeface="Arial" panose="020B0604020202020204" pitchFamily="34" charset="0"/>
              </a:rPr>
              <a:t>gymuned</a:t>
            </a:r>
            <a:endParaRPr lang="cy-GB" sz="2000"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p:txBody>
          <a:bodyPr>
            <a:normAutofit/>
          </a:bodyPr>
          <a:lstStyle/>
          <a:p>
            <a:r>
              <a:rPr lang="cy-GB" sz="2000" b="1" dirty="0">
                <a:solidFill>
                  <a:schemeClr val="accent1"/>
                </a:solidFill>
                <a:latin typeface="Arial" panose="020B0604020202020204" pitchFamily="34" charset="0"/>
                <a:cs typeface="Arial" panose="020B0604020202020204" pitchFamily="34" charset="0"/>
              </a:rPr>
              <a:t>Mentrau Iaith </a:t>
            </a:r>
            <a:r>
              <a:rPr lang="cy-GB" sz="2000" dirty="0">
                <a:solidFill>
                  <a:schemeClr val="accent1"/>
                </a:solidFill>
                <a:latin typeface="Arial" panose="020B0604020202020204" pitchFamily="34" charset="0"/>
                <a:cs typeface="Arial" panose="020B0604020202020204" pitchFamily="34" charset="0"/>
              </a:rPr>
              <a:t>(</a:t>
            </a:r>
            <a:r>
              <a:rPr lang="cy-GB" sz="2000" dirty="0" err="1">
                <a:solidFill>
                  <a:schemeClr val="accent1"/>
                </a:solidFill>
                <a:latin typeface="Arial" panose="020B0604020202020204" pitchFamily="34" charset="0"/>
                <a:cs typeface="Arial" panose="020B0604020202020204" pitchFamily="34" charset="0"/>
              </a:rPr>
              <a:t>Language</a:t>
            </a:r>
            <a:r>
              <a:rPr lang="cy-GB" sz="2000" dirty="0">
                <a:solidFill>
                  <a:schemeClr val="accent1"/>
                </a:solidFill>
                <a:latin typeface="Arial" panose="020B0604020202020204" pitchFamily="34" charset="0"/>
                <a:cs typeface="Arial" panose="020B0604020202020204" pitchFamily="34" charset="0"/>
              </a:rPr>
              <a:t> </a:t>
            </a:r>
            <a:r>
              <a:rPr lang="cy-GB" sz="2000" dirty="0" err="1">
                <a:solidFill>
                  <a:schemeClr val="accent1"/>
                </a:solidFill>
                <a:latin typeface="Arial" panose="020B0604020202020204" pitchFamily="34" charset="0"/>
                <a:cs typeface="Arial" panose="020B0604020202020204" pitchFamily="34" charset="0"/>
              </a:rPr>
              <a:t>Initiatives</a:t>
            </a:r>
            <a:r>
              <a:rPr lang="cy-GB" sz="2000" dirty="0">
                <a:solidFill>
                  <a:schemeClr val="accent1"/>
                </a:solidFill>
                <a:latin typeface="Arial" panose="020B0604020202020204" pitchFamily="34" charset="0"/>
                <a:cs typeface="Arial" panose="020B0604020202020204" pitchFamily="34" charset="0"/>
              </a:rPr>
              <a:t>)</a:t>
            </a:r>
          </a:p>
          <a:p>
            <a:r>
              <a:rPr lang="en-US" sz="2000" dirty="0">
                <a:solidFill>
                  <a:schemeClr val="accent1"/>
                </a:solidFill>
                <a:latin typeface="Arial" panose="020B0604020202020204" pitchFamily="34" charset="0"/>
                <a:cs typeface="Arial" panose="020B0604020202020204" pitchFamily="34" charset="0"/>
              </a:rPr>
              <a:t>Community based agencies -23 in Wales</a:t>
            </a:r>
          </a:p>
          <a:p>
            <a:r>
              <a:rPr lang="en-US" sz="2000" dirty="0">
                <a:solidFill>
                  <a:schemeClr val="accent1"/>
                </a:solidFill>
                <a:latin typeface="Arial" panose="020B0604020202020204" pitchFamily="34" charset="0"/>
                <a:cs typeface="Arial" panose="020B0604020202020204" pitchFamily="34" charset="0"/>
              </a:rPr>
              <a:t>Function- extend and expand the use of Welsh as a medium of social, business and institutional interaction in the </a:t>
            </a:r>
            <a:r>
              <a:rPr lang="cy-GB" sz="2000" dirty="0" err="1">
                <a:solidFill>
                  <a:schemeClr val="accent1"/>
                </a:solidFill>
                <a:latin typeface="Arial" panose="020B0604020202020204" pitchFamily="34" charset="0"/>
                <a:cs typeface="Arial" panose="020B0604020202020204" pitchFamily="34" charset="0"/>
              </a:rPr>
              <a:t>community</a:t>
            </a:r>
            <a:endParaRPr lang="cy-GB" sz="2000" dirty="0">
              <a:solidFill>
                <a:schemeClr val="accent1"/>
              </a:solidFill>
              <a:latin typeface="Arial" panose="020B0604020202020204" pitchFamily="34" charset="0"/>
              <a:cs typeface="Arial" panose="020B0604020202020204" pitchFamily="34" charset="0"/>
            </a:endParaRPr>
          </a:p>
          <a:p>
            <a:r>
              <a:rPr lang="en-GB" sz="1600" dirty="0">
                <a:hlinkClick r:id="rId2"/>
              </a:rPr>
              <a:t>Y </a:t>
            </a:r>
            <a:r>
              <a:rPr lang="en-GB" sz="1600" dirty="0" err="1">
                <a:hlinkClick r:id="rId2"/>
              </a:rPr>
              <a:t>Mentrau</a:t>
            </a:r>
            <a:r>
              <a:rPr lang="en-GB" sz="1600" dirty="0">
                <a:hlinkClick r:id="rId2"/>
              </a:rPr>
              <a:t> Iaith | </a:t>
            </a:r>
            <a:r>
              <a:rPr lang="en-GB" sz="1600" dirty="0" err="1">
                <a:hlinkClick r:id="rId2"/>
              </a:rPr>
              <a:t>Cryfhau'r</a:t>
            </a:r>
            <a:r>
              <a:rPr lang="en-GB" sz="1600" dirty="0">
                <a:hlinkClick r:id="rId2"/>
              </a:rPr>
              <a:t> </a:t>
            </a:r>
            <a:r>
              <a:rPr lang="en-GB" sz="1600" dirty="0" err="1">
                <a:hlinkClick r:id="rId2"/>
              </a:rPr>
              <a:t>Gymraeg</a:t>
            </a:r>
            <a:r>
              <a:rPr lang="en-GB" sz="1600" dirty="0">
                <a:hlinkClick r:id="rId2"/>
              </a:rPr>
              <a:t> </a:t>
            </a:r>
            <a:r>
              <a:rPr lang="en-GB" sz="1600" dirty="0" err="1">
                <a:hlinkClick r:id="rId2"/>
              </a:rPr>
              <a:t>yn</a:t>
            </a:r>
            <a:r>
              <a:rPr lang="en-GB" sz="1600" dirty="0">
                <a:hlinkClick r:id="rId2"/>
              </a:rPr>
              <a:t> y </a:t>
            </a:r>
            <a:r>
              <a:rPr lang="en-GB" sz="1600" dirty="0" err="1">
                <a:hlinkClick r:id="rId2"/>
              </a:rPr>
              <a:t>Gymuned</a:t>
            </a:r>
            <a:endParaRPr lang="cy-GB" sz="2000" dirty="0">
              <a:solidFill>
                <a:schemeClr val="accent1"/>
              </a:solidFill>
              <a:latin typeface="Arial" panose="020B0604020202020204" pitchFamily="34" charset="0"/>
              <a:cs typeface="Arial" panose="020B0604020202020204" pitchFamily="34" charset="0"/>
            </a:endParaRPr>
          </a:p>
          <a:p>
            <a:endParaRPr lang="en-GB" sz="1600" dirty="0">
              <a:solidFill>
                <a:schemeClr val="accent1"/>
              </a:solidFill>
            </a:endParaRPr>
          </a:p>
          <a:p>
            <a:pPr marL="0" indent="0">
              <a:buNone/>
            </a:pPr>
            <a:endParaRPr lang="cy-GB" dirty="0"/>
          </a:p>
        </p:txBody>
      </p:sp>
    </p:spTree>
    <p:extLst>
      <p:ext uri="{BB962C8B-B14F-4D97-AF65-F5344CB8AC3E}">
        <p14:creationId xmlns:p14="http://schemas.microsoft.com/office/powerpoint/2010/main" val="40357511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1A938C-41DC-DB01-1CC5-BE400BCF106F}"/>
              </a:ext>
            </a:extLst>
          </p:cNvPr>
          <p:cNvSpPr>
            <a:spLocks noGrp="1"/>
          </p:cNvSpPr>
          <p:nvPr>
            <p:ph type="title"/>
          </p:nvPr>
        </p:nvSpPr>
        <p:spPr/>
        <p:txBody>
          <a:bodyPr>
            <a:normAutofit/>
          </a:bodyPr>
          <a:lstStyle/>
          <a:p>
            <a:pPr algn="ctr"/>
            <a:r>
              <a:rPr lang="en-GB" sz="3200" dirty="0" err="1">
                <a:latin typeface="Arial" panose="020B0604020202020204" pitchFamily="34" charset="0"/>
                <a:cs typeface="Arial" panose="020B0604020202020204" pitchFamily="34" charset="0"/>
              </a:rPr>
              <a:t>Asiantaethau</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cymunedol</a:t>
            </a:r>
            <a:br>
              <a:rPr lang="en-GB" sz="3200" dirty="0">
                <a:solidFill>
                  <a:schemeClr val="accent1"/>
                </a:solidFill>
                <a:latin typeface="Arial" panose="020B0604020202020204" pitchFamily="34" charset="0"/>
                <a:cs typeface="Arial" panose="020B0604020202020204" pitchFamily="34" charset="0"/>
              </a:rPr>
            </a:br>
            <a:r>
              <a:rPr lang="en-GB" sz="3200" dirty="0">
                <a:solidFill>
                  <a:schemeClr val="accent1"/>
                </a:solidFill>
                <a:latin typeface="Arial" panose="020B0604020202020204" pitchFamily="34" charset="0"/>
                <a:cs typeface="Arial" panose="020B0604020202020204" pitchFamily="34" charset="0"/>
              </a:rPr>
              <a:t>Community based agencies</a:t>
            </a:r>
            <a:endParaRPr lang="en-GB" sz="3200" dirty="0"/>
          </a:p>
        </p:txBody>
      </p:sp>
      <p:sp>
        <p:nvSpPr>
          <p:cNvPr id="3" name="Content Placeholder 2">
            <a:extLst>
              <a:ext uri="{FF2B5EF4-FFF2-40B4-BE49-F238E27FC236}">
                <a16:creationId xmlns:a16="http://schemas.microsoft.com/office/drawing/2014/main" id="{AD8B8152-8F8E-C4BB-FB60-7B1A43222172}"/>
              </a:ext>
            </a:extLst>
          </p:cNvPr>
          <p:cNvSpPr>
            <a:spLocks noGrp="1"/>
          </p:cNvSpPr>
          <p:nvPr>
            <p:ph sz="half" idx="1"/>
          </p:nvPr>
        </p:nvSpPr>
        <p:spPr/>
        <p:txBody>
          <a:bodyPr>
            <a:normAutofit fontScale="92500"/>
          </a:bodyPr>
          <a:lstStyle/>
          <a:p>
            <a:pPr>
              <a:lnSpc>
                <a:spcPct val="100000"/>
              </a:lnSpc>
              <a:spcAft>
                <a:spcPts val="80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sz="1500" b="1" kern="0" dirty="0">
                <a:solidFill>
                  <a:srgbClr val="1F1F1F"/>
                </a:solidFill>
                <a:effectLst/>
                <a:latin typeface="Arial" panose="020B0604020202020204" pitchFamily="34" charset="0"/>
                <a:ea typeface="Times New Roman" panose="02020603050405020304" pitchFamily="18" charset="0"/>
                <a:cs typeface="Arial" panose="020B0604020202020204" pitchFamily="34" charset="0"/>
              </a:rPr>
              <a:t>Urdd Gobaith Cymru </a:t>
            </a:r>
            <a:r>
              <a:rPr lang="cy-GB" sz="1500" kern="0" dirty="0">
                <a:solidFill>
                  <a:srgbClr val="1F1F1F"/>
                </a:solidFill>
                <a:effectLst/>
                <a:latin typeface="Arial" panose="020B0604020202020204" pitchFamily="34" charset="0"/>
                <a:ea typeface="Times New Roman" panose="02020603050405020304" pitchFamily="18" charset="0"/>
                <a:cs typeface="Arial" panose="020B0604020202020204" pitchFamily="34" charset="0"/>
              </a:rPr>
              <a:t>– Mudiad ieuenctid Cymraeg a sefydlwyd yn 1922. Mae’n darparu cyfleoedd i bobl ifanc (hyd at 25 oed) ddysgu, defnyddio, a mwynhau’r Gymraeg mewn amrywiaeth o sefyllfaoedd, gan gynnwys chwaraeon, celfyddydau, gwersylloedd, a chystadlaethau.</a:t>
            </a:r>
            <a:endParaRPr lang="en-GB" sz="1500" kern="100" dirty="0">
              <a:effectLst/>
              <a:latin typeface="Arial" panose="020B0604020202020204" pitchFamily="34" charset="0"/>
              <a:ea typeface="DengXian" panose="02010600030101010101" pitchFamily="2" charset="-122"/>
              <a:cs typeface="Arial" panose="020B0604020202020204" pitchFamily="34" charset="0"/>
            </a:endParaRPr>
          </a:p>
          <a:p>
            <a:pPr>
              <a:lnSpc>
                <a:spcPct val="120000"/>
              </a:lnSpc>
              <a:spcAft>
                <a:spcPts val="80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sz="1500" b="1" kern="0" dirty="0">
                <a:solidFill>
                  <a:srgbClr val="1F1F1F"/>
                </a:solidFill>
                <a:effectLst/>
                <a:latin typeface="Arial" panose="020B0604020202020204" pitchFamily="34" charset="0"/>
                <a:ea typeface="Times New Roman" panose="02020603050405020304" pitchFamily="18" charset="0"/>
                <a:cs typeface="Arial" panose="020B0604020202020204" pitchFamily="34" charset="0"/>
              </a:rPr>
              <a:t>Merched y Wawr </a:t>
            </a:r>
            <a:r>
              <a:rPr lang="cy-GB" sz="1500" kern="0" dirty="0">
                <a:solidFill>
                  <a:srgbClr val="1F1F1F"/>
                </a:solidFill>
                <a:effectLst/>
                <a:latin typeface="Arial" panose="020B0604020202020204" pitchFamily="34" charset="0"/>
                <a:ea typeface="Times New Roman" panose="02020603050405020304" pitchFamily="18" charset="0"/>
                <a:cs typeface="Arial" panose="020B0604020202020204" pitchFamily="34" charset="0"/>
              </a:rPr>
              <a:t>-  yn fudiad merched Cymreig sy’n canolbwyntio ar hybu’r iaith Gymraeg a’i diwylliant trwy weithgareddau cymdeithasol, addysgol ac elusennol. Fe’i sefydlwyd ym 1967 fel dewis amgen i Sefydliad y Merched, gyda ffocws ar ddefnyddio’r Gymraeg fel y brif iaith.</a:t>
            </a:r>
            <a:endParaRPr lang="en-GB" sz="1500" kern="100" dirty="0">
              <a:effectLst/>
              <a:latin typeface="Arial" panose="020B0604020202020204" pitchFamily="34" charset="0"/>
              <a:ea typeface="DengXian" panose="02010600030101010101" pitchFamily="2" charset="-122"/>
              <a:cs typeface="Arial" panose="020B0604020202020204" pitchFamily="34" charset="0"/>
            </a:endParaRPr>
          </a:p>
          <a:p>
            <a:pPr>
              <a:lnSpc>
                <a:spcPct val="115000"/>
              </a:lnSpc>
              <a:spcAft>
                <a:spcPts val="80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sz="1500" kern="100" dirty="0">
                <a:effectLst/>
                <a:latin typeface="Arial" panose="020B0604020202020204" pitchFamily="34" charset="0"/>
                <a:ea typeface="DengXian" panose="02010600030101010101" pitchFamily="2" charset="-122"/>
                <a:cs typeface="Arial" panose="020B0604020202020204" pitchFamily="34" charset="0"/>
              </a:rPr>
              <a:t> </a:t>
            </a:r>
            <a:endParaRPr lang="en-GB" sz="1500" kern="100" dirty="0">
              <a:effectLst/>
              <a:latin typeface="Arial" panose="020B0604020202020204" pitchFamily="34" charset="0"/>
              <a:ea typeface="DengXian" panose="02010600030101010101" pitchFamily="2" charset="-122"/>
              <a:cs typeface="Arial" panose="020B0604020202020204" pitchFamily="34" charset="0"/>
            </a:endParaRPr>
          </a:p>
          <a:p>
            <a:pPr>
              <a:lnSpc>
                <a:spcPct val="115000"/>
              </a:lnSpc>
              <a:spcAft>
                <a:spcPts val="800"/>
              </a:spcAft>
            </a:pP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9A13EB79-4E99-7959-9982-4117706DEC25}"/>
              </a:ext>
            </a:extLst>
          </p:cNvPr>
          <p:cNvSpPr>
            <a:spLocks noGrp="1"/>
          </p:cNvSpPr>
          <p:nvPr>
            <p:ph sz="half" idx="2"/>
          </p:nvPr>
        </p:nvSpPr>
        <p:spPr/>
        <p:txBody>
          <a:bodyPr>
            <a:normAutofit fontScale="92500"/>
          </a:bodyPr>
          <a:lstStyle/>
          <a:p>
            <a:r>
              <a:rPr lang="en-GB" sz="1600" b="1" dirty="0">
                <a:solidFill>
                  <a:schemeClr val="accent1"/>
                </a:solidFill>
                <a:latin typeface="Arial" panose="020B0604020202020204" pitchFamily="34" charset="0"/>
                <a:cs typeface="Arial" panose="020B0604020202020204" pitchFamily="34" charset="0"/>
              </a:rPr>
              <a:t>Urdd </a:t>
            </a:r>
            <a:r>
              <a:rPr lang="en-GB" sz="1600" b="1" dirty="0" err="1">
                <a:solidFill>
                  <a:schemeClr val="accent1"/>
                </a:solidFill>
                <a:latin typeface="Arial" panose="020B0604020202020204" pitchFamily="34" charset="0"/>
                <a:cs typeface="Arial" panose="020B0604020202020204" pitchFamily="34" charset="0"/>
              </a:rPr>
              <a:t>Gobaith</a:t>
            </a:r>
            <a:r>
              <a:rPr lang="en-GB" sz="1600" b="1" dirty="0">
                <a:solidFill>
                  <a:schemeClr val="accent1"/>
                </a:solidFill>
                <a:latin typeface="Arial" panose="020B0604020202020204" pitchFamily="34" charset="0"/>
                <a:cs typeface="Arial" panose="020B0604020202020204" pitchFamily="34" charset="0"/>
              </a:rPr>
              <a:t> Cymru - </a:t>
            </a:r>
            <a:r>
              <a:rPr lang="en-GB" sz="1600" dirty="0">
                <a:solidFill>
                  <a:schemeClr val="accent1"/>
                </a:solidFill>
                <a:latin typeface="Arial" panose="020B0604020202020204" pitchFamily="34" charset="0"/>
                <a:cs typeface="Arial" panose="020B0604020202020204" pitchFamily="34" charset="0"/>
              </a:rPr>
              <a:t>is a Welsh-language youth organization founded in 1922. It provides opportunities for young people (up to the age of 25) to learn, use, and enjoy Welsh in a variety of settings, including sports, arts, camps, and competitions.</a:t>
            </a:r>
          </a:p>
          <a:p>
            <a:endParaRPr lang="en-GB" sz="1600" b="1" dirty="0">
              <a:solidFill>
                <a:schemeClr val="accent1"/>
              </a:solidFill>
              <a:latin typeface="Arial" panose="020B0604020202020204" pitchFamily="34" charset="0"/>
              <a:cs typeface="Arial" panose="020B0604020202020204" pitchFamily="34" charset="0"/>
            </a:endParaRPr>
          </a:p>
          <a:p>
            <a:r>
              <a:rPr lang="en-GB" sz="1600" b="1" dirty="0" err="1">
                <a:solidFill>
                  <a:schemeClr val="accent1"/>
                </a:solidFill>
                <a:latin typeface="Arial" panose="020B0604020202020204" pitchFamily="34" charset="0"/>
                <a:cs typeface="Arial" panose="020B0604020202020204" pitchFamily="34" charset="0"/>
              </a:rPr>
              <a:t>Merched</a:t>
            </a:r>
            <a:r>
              <a:rPr lang="en-GB" sz="1600" b="1" dirty="0">
                <a:solidFill>
                  <a:schemeClr val="accent1"/>
                </a:solidFill>
                <a:latin typeface="Arial" panose="020B0604020202020204" pitchFamily="34" charset="0"/>
                <a:cs typeface="Arial" panose="020B0604020202020204" pitchFamily="34" charset="0"/>
              </a:rPr>
              <a:t> y </a:t>
            </a:r>
            <a:r>
              <a:rPr lang="en-GB" sz="1600" b="1" dirty="0" err="1">
                <a:solidFill>
                  <a:schemeClr val="accent1"/>
                </a:solidFill>
                <a:latin typeface="Arial" panose="020B0604020202020204" pitchFamily="34" charset="0"/>
                <a:cs typeface="Arial" panose="020B0604020202020204" pitchFamily="34" charset="0"/>
              </a:rPr>
              <a:t>Wawr</a:t>
            </a:r>
            <a:r>
              <a:rPr lang="en-GB" sz="1600" dirty="0">
                <a:solidFill>
                  <a:schemeClr val="accent1"/>
                </a:solidFill>
                <a:latin typeface="Arial" panose="020B0604020202020204" pitchFamily="34" charset="0"/>
                <a:cs typeface="Arial" panose="020B0604020202020204" pitchFamily="34" charset="0"/>
              </a:rPr>
              <a:t> is a Welsh women’s organization that focuses on promoting the Welsh language and culture through social, educational, and charitable activities. It was established in 1967 as an alternative to the Women's Institute, with a focus on using Welsh as the primary language.</a:t>
            </a:r>
          </a:p>
        </p:txBody>
      </p:sp>
    </p:spTree>
    <p:extLst>
      <p:ext uri="{BB962C8B-B14F-4D97-AF65-F5344CB8AC3E}">
        <p14:creationId xmlns:p14="http://schemas.microsoft.com/office/powerpoint/2010/main" val="15473004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1504A7-8C5F-1D91-CF54-66315C4A302B}"/>
              </a:ext>
            </a:extLst>
          </p:cNvPr>
          <p:cNvSpPr>
            <a:spLocks noGrp="1"/>
          </p:cNvSpPr>
          <p:nvPr>
            <p:ph type="title"/>
          </p:nvPr>
        </p:nvSpPr>
        <p:spPr/>
        <p:txBody>
          <a:bodyPr/>
          <a:lstStyle/>
          <a:p>
            <a:pPr algn="ctr"/>
            <a:r>
              <a:rPr lang="en-GB" dirty="0" err="1"/>
              <a:t>Asiantaethau</a:t>
            </a:r>
            <a:r>
              <a:rPr lang="en-GB" dirty="0"/>
              <a:t> </a:t>
            </a:r>
            <a:r>
              <a:rPr lang="en-GB" dirty="0" err="1"/>
              <a:t>cymunedol</a:t>
            </a:r>
            <a:br>
              <a:rPr lang="en-GB" dirty="0"/>
            </a:br>
            <a:r>
              <a:rPr lang="en-GB" dirty="0">
                <a:solidFill>
                  <a:schemeClr val="accent1"/>
                </a:solidFill>
              </a:rPr>
              <a:t>Community based agencies</a:t>
            </a:r>
          </a:p>
        </p:txBody>
      </p:sp>
      <p:sp>
        <p:nvSpPr>
          <p:cNvPr id="3" name="Content Placeholder 2">
            <a:extLst>
              <a:ext uri="{FF2B5EF4-FFF2-40B4-BE49-F238E27FC236}">
                <a16:creationId xmlns:a16="http://schemas.microsoft.com/office/drawing/2014/main" id="{165B8149-956B-677F-3766-DDAB3CF44B32}"/>
              </a:ext>
            </a:extLst>
          </p:cNvPr>
          <p:cNvSpPr>
            <a:spLocks noGrp="1"/>
          </p:cNvSpPr>
          <p:nvPr>
            <p:ph sz="half" idx="1"/>
          </p:nvPr>
        </p:nvSpPr>
        <p:spPr/>
        <p:txBody>
          <a:bodyPr>
            <a:normAutofit/>
          </a:bodyPr>
          <a:lstStyle/>
          <a:p>
            <a:pPr>
              <a:lnSpc>
                <a:spcPct val="100000"/>
              </a:lnSpc>
              <a:spcAft>
                <a:spcPts val="80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sz="1500" b="1" kern="0" dirty="0">
                <a:solidFill>
                  <a:srgbClr val="1F1F1F"/>
                </a:solidFill>
                <a:effectLst/>
                <a:ea typeface="Times New Roman" panose="02020603050405020304" pitchFamily="18" charset="0"/>
                <a:cs typeface="Arial" panose="020B0604020202020204" pitchFamily="34" charset="0"/>
              </a:rPr>
              <a:t>Cwlwm Busnes </a:t>
            </a:r>
            <a:r>
              <a:rPr lang="cy-GB" sz="1500" kern="0" dirty="0">
                <a:solidFill>
                  <a:srgbClr val="1F1F1F"/>
                </a:solidFill>
                <a:effectLst/>
                <a:ea typeface="Times New Roman" panose="02020603050405020304" pitchFamily="18" charset="0"/>
                <a:cs typeface="Arial" panose="020B0604020202020204" pitchFamily="34" charset="0"/>
              </a:rPr>
              <a:t>- yn fenter sy’n cefnogi defnydd o’r Gymraeg mewn busnes drwy gysylltu entrepreneuriaid a busnesau Cymraeg eu hiaith. Mae’r rhwydwaith yn darparu adnoddau, cyngor, a digwyddiadau sy’n anelu at feithrin amgylchedd busnes lle defnyddir y Gymraeg yn rheolaidd, wrth gyfathrebu â chwsmeriaid ac yn y gweithle.</a:t>
            </a:r>
            <a:endParaRPr lang="en-GB" sz="1500" kern="100" dirty="0">
              <a:effectLst/>
              <a:ea typeface="DengXian" panose="02010600030101010101" pitchFamily="2" charset="-122"/>
              <a:cs typeface="Arial" panose="020B0604020202020204" pitchFamily="34" charset="0"/>
            </a:endParaRPr>
          </a:p>
          <a:p>
            <a:pPr>
              <a:lnSpc>
                <a:spcPct val="110000"/>
              </a:lnSpc>
              <a:spcAft>
                <a:spcPts val="80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sz="1500" b="1" kern="0" dirty="0">
                <a:solidFill>
                  <a:srgbClr val="1F1F1F"/>
                </a:solidFill>
                <a:effectLst/>
                <a:ea typeface="Times New Roman" panose="02020603050405020304" pitchFamily="18" charset="0"/>
                <a:cs typeface="Arial" panose="020B0604020202020204" pitchFamily="34" charset="0"/>
              </a:rPr>
              <a:t>Cylch Meithrin - </a:t>
            </a:r>
            <a:r>
              <a:rPr lang="cy-GB" sz="1500" b="1" kern="0" dirty="0">
                <a:solidFill>
                  <a:srgbClr val="1F1F1F"/>
                </a:solidFill>
                <a:ea typeface="Times New Roman" panose="02020603050405020304" pitchFamily="18" charset="0"/>
                <a:cs typeface="Arial" panose="020B0604020202020204" pitchFamily="34" charset="0"/>
              </a:rPr>
              <a:t>c</a:t>
            </a:r>
            <a:r>
              <a:rPr lang="cy-GB" sz="1500" kern="0" dirty="0">
                <a:solidFill>
                  <a:srgbClr val="1F1F1F"/>
                </a:solidFill>
                <a:effectLst/>
                <a:ea typeface="Times New Roman" panose="02020603050405020304" pitchFamily="18" charset="0"/>
                <a:cs typeface="Arial" panose="020B0604020202020204" pitchFamily="34" charset="0"/>
              </a:rPr>
              <a:t>ylchoedd chwarae blynyddoedd cynnar cyfrwng Cymraeg sy’n cyflwyno plant ifanc i’r Gymraeg trwy chwarae a gweithgareddau cymdeithasol. Maen nhw’n rhan o fudiad Mudiad Meithrin, sy’n hybu addysg blynyddoedd cynnar cyfrwng Cymraeg ar draws Cymru.</a:t>
            </a:r>
            <a:endParaRPr lang="en-GB" sz="1500" kern="100" dirty="0">
              <a:effectLst/>
              <a:ea typeface="DengXian" panose="02010600030101010101" pitchFamily="2" charset="-122"/>
              <a:cs typeface="Arial" panose="020B0604020202020204" pitchFamily="34" charset="0"/>
            </a:endParaRPr>
          </a:p>
          <a:p>
            <a:pPr>
              <a:lnSpc>
                <a:spcPct val="110000"/>
              </a:lnSpc>
              <a:spcAft>
                <a:spcPts val="80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90D6E796-1AD5-4AC6-EBE9-57F64D28522D}"/>
              </a:ext>
            </a:extLst>
          </p:cNvPr>
          <p:cNvSpPr>
            <a:spLocks noGrp="1"/>
          </p:cNvSpPr>
          <p:nvPr>
            <p:ph sz="half" idx="2"/>
          </p:nvPr>
        </p:nvSpPr>
        <p:spPr/>
        <p:txBody>
          <a:bodyPr>
            <a:normAutofit/>
          </a:bodyPr>
          <a:lstStyle/>
          <a:p>
            <a:r>
              <a:rPr lang="en-GB" sz="1600" b="1" dirty="0" err="1">
                <a:solidFill>
                  <a:schemeClr val="accent1"/>
                </a:solidFill>
              </a:rPr>
              <a:t>Cwlwm</a:t>
            </a:r>
            <a:r>
              <a:rPr lang="en-GB" sz="1600" b="1" dirty="0">
                <a:solidFill>
                  <a:schemeClr val="accent1"/>
                </a:solidFill>
              </a:rPr>
              <a:t> </a:t>
            </a:r>
            <a:r>
              <a:rPr lang="en-GB" sz="1600" b="1" dirty="0" err="1">
                <a:solidFill>
                  <a:schemeClr val="accent1"/>
                </a:solidFill>
              </a:rPr>
              <a:t>Busnes</a:t>
            </a:r>
            <a:r>
              <a:rPr lang="en-GB" sz="1600" b="1" dirty="0">
                <a:solidFill>
                  <a:schemeClr val="accent1"/>
                </a:solidFill>
              </a:rPr>
              <a:t> </a:t>
            </a:r>
            <a:r>
              <a:rPr lang="en-GB" sz="1600" dirty="0">
                <a:solidFill>
                  <a:schemeClr val="accent1"/>
                </a:solidFill>
              </a:rPr>
              <a:t>(Welsh Business Network </a:t>
            </a:r>
            <a:r>
              <a:rPr lang="en-GB" sz="1600" b="1" dirty="0">
                <a:solidFill>
                  <a:schemeClr val="accent1"/>
                </a:solidFill>
              </a:rPr>
              <a:t>-</a:t>
            </a:r>
            <a:r>
              <a:rPr lang="en-GB" sz="1600" dirty="0">
                <a:solidFill>
                  <a:schemeClr val="accent1"/>
                </a:solidFill>
              </a:rPr>
              <a:t> is an initiative that supports Welsh-language use in business by connecting Welsh-speaking entrepreneurs and businesses. The network provides resources, advice, and events aimed at fostering a business environment where Welsh is regularly used, both in communication with customers and in the workplace. </a:t>
            </a:r>
          </a:p>
          <a:p>
            <a:r>
              <a:rPr lang="en-GB" sz="1600" b="1" dirty="0" err="1">
                <a:solidFill>
                  <a:schemeClr val="accent1"/>
                </a:solidFill>
              </a:rPr>
              <a:t>Cylch</a:t>
            </a:r>
            <a:r>
              <a:rPr lang="en-GB" sz="1600" b="1" dirty="0">
                <a:solidFill>
                  <a:schemeClr val="accent1"/>
                </a:solidFill>
              </a:rPr>
              <a:t> </a:t>
            </a:r>
            <a:r>
              <a:rPr lang="en-GB" sz="1600" b="1" dirty="0" err="1">
                <a:solidFill>
                  <a:schemeClr val="accent1"/>
                </a:solidFill>
              </a:rPr>
              <a:t>Meithrin</a:t>
            </a:r>
            <a:r>
              <a:rPr lang="en-GB" sz="1600" b="1" dirty="0">
                <a:solidFill>
                  <a:schemeClr val="accent1"/>
                </a:solidFill>
              </a:rPr>
              <a:t> -</a:t>
            </a:r>
            <a:r>
              <a:rPr lang="en-GB" sz="1600" dirty="0">
                <a:solidFill>
                  <a:schemeClr val="accent1"/>
                </a:solidFill>
              </a:rPr>
              <a:t> are Welsh-medium early years playgroups that introduce young children to Welsh through play and social activities. They are part of the </a:t>
            </a:r>
            <a:r>
              <a:rPr lang="en-GB" sz="1600" b="1" dirty="0" err="1">
                <a:solidFill>
                  <a:schemeClr val="accent1"/>
                </a:solidFill>
              </a:rPr>
              <a:t>Mudiad</a:t>
            </a:r>
            <a:r>
              <a:rPr lang="en-GB" sz="1600" b="1" dirty="0">
                <a:solidFill>
                  <a:schemeClr val="accent1"/>
                </a:solidFill>
              </a:rPr>
              <a:t> </a:t>
            </a:r>
            <a:r>
              <a:rPr lang="en-GB" sz="1600" b="1" dirty="0" err="1">
                <a:solidFill>
                  <a:schemeClr val="accent1"/>
                </a:solidFill>
              </a:rPr>
              <a:t>Meithrin</a:t>
            </a:r>
            <a:r>
              <a:rPr lang="en-GB" sz="1600" dirty="0">
                <a:solidFill>
                  <a:schemeClr val="accent1"/>
                </a:solidFill>
              </a:rPr>
              <a:t> organization, which promotes Welsh-medium early years education across Wales.</a:t>
            </a:r>
          </a:p>
          <a:p>
            <a:endParaRPr lang="en-GB" sz="1900" dirty="0">
              <a:solidFill>
                <a:schemeClr val="accent1"/>
              </a:solidFill>
            </a:endParaRPr>
          </a:p>
          <a:p>
            <a:endParaRPr lang="en-GB" dirty="0"/>
          </a:p>
        </p:txBody>
      </p:sp>
    </p:spTree>
    <p:extLst>
      <p:ext uri="{BB962C8B-B14F-4D97-AF65-F5344CB8AC3E}">
        <p14:creationId xmlns:p14="http://schemas.microsoft.com/office/powerpoint/2010/main" val="125138783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D57898-0031-E77C-49A8-05872169934C}"/>
              </a:ext>
            </a:extLst>
          </p:cNvPr>
          <p:cNvSpPr>
            <a:spLocks noGrp="1"/>
          </p:cNvSpPr>
          <p:nvPr>
            <p:ph type="title"/>
          </p:nvPr>
        </p:nvSpPr>
        <p:spPr/>
        <p:txBody>
          <a:bodyPr/>
          <a:lstStyle/>
          <a:p>
            <a:r>
              <a:rPr lang="en-GB" dirty="0" err="1"/>
              <a:t>Asiantaethau</a:t>
            </a:r>
            <a:r>
              <a:rPr lang="en-GB" dirty="0"/>
              <a:t> </a:t>
            </a:r>
            <a:r>
              <a:rPr lang="en-GB" dirty="0" err="1"/>
              <a:t>cymunedol</a:t>
            </a:r>
            <a:br>
              <a:rPr lang="en-GB" dirty="0"/>
            </a:br>
            <a:r>
              <a:rPr lang="en-GB" dirty="0">
                <a:solidFill>
                  <a:schemeClr val="accent1"/>
                </a:solidFill>
              </a:rPr>
              <a:t>Community based agencies</a:t>
            </a:r>
          </a:p>
        </p:txBody>
      </p:sp>
      <p:sp>
        <p:nvSpPr>
          <p:cNvPr id="3" name="Content Placeholder 2">
            <a:extLst>
              <a:ext uri="{FF2B5EF4-FFF2-40B4-BE49-F238E27FC236}">
                <a16:creationId xmlns:a16="http://schemas.microsoft.com/office/drawing/2014/main" id="{B625AC8E-A061-4681-1B33-520315C4F85A}"/>
              </a:ext>
            </a:extLst>
          </p:cNvPr>
          <p:cNvSpPr>
            <a:spLocks noGrp="1"/>
          </p:cNvSpPr>
          <p:nvPr>
            <p:ph sz="half" idx="1"/>
          </p:nvPr>
        </p:nvSpPr>
        <p:spPr/>
        <p:txBody>
          <a:bodyPr>
            <a:normAutofit fontScale="25000" lnSpcReduction="20000"/>
          </a:bodyPr>
          <a:lstStyle/>
          <a:p>
            <a:pPr>
              <a:lnSpc>
                <a:spcPct val="100000"/>
              </a:lnSpc>
              <a:spcAft>
                <a:spcPts val="80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sz="5600" b="1" kern="0" dirty="0">
                <a:solidFill>
                  <a:srgbClr val="1F1F1F"/>
                </a:solidFill>
                <a:effectLst/>
                <a:ea typeface="Times New Roman" panose="02020603050405020304" pitchFamily="18" charset="0"/>
                <a:cs typeface="Arial" panose="020B0604020202020204" pitchFamily="34" charset="0"/>
              </a:rPr>
              <a:t>Tafwyl</a:t>
            </a:r>
            <a:r>
              <a:rPr lang="cy-GB" sz="5600" kern="0" dirty="0">
                <a:solidFill>
                  <a:srgbClr val="1F1F1F"/>
                </a:solidFill>
                <a:effectLst/>
                <a:ea typeface="Times New Roman" panose="02020603050405020304" pitchFamily="18" charset="0"/>
                <a:cs typeface="Arial" panose="020B0604020202020204" pitchFamily="34" charset="0"/>
              </a:rPr>
              <a:t> </a:t>
            </a:r>
            <a:r>
              <a:rPr lang="cy-GB" sz="5600" kern="0" dirty="0">
                <a:solidFill>
                  <a:srgbClr val="1F1F1F"/>
                </a:solidFill>
                <a:ea typeface="Times New Roman" panose="02020603050405020304" pitchFamily="18" charset="0"/>
                <a:cs typeface="Arial" panose="020B0604020202020204" pitchFamily="34" charset="0"/>
              </a:rPr>
              <a:t>- </a:t>
            </a:r>
            <a:r>
              <a:rPr lang="cy-GB" sz="5600" kern="0" dirty="0">
                <a:solidFill>
                  <a:srgbClr val="1F1F1F"/>
                </a:solidFill>
                <a:effectLst/>
                <a:ea typeface="Times New Roman" panose="02020603050405020304" pitchFamily="18" charset="0"/>
                <a:cs typeface="Arial" panose="020B0604020202020204" pitchFamily="34" charset="0"/>
              </a:rPr>
              <a:t>ŵyl Gymraeg flynyddol a drefnir gan Fenter Caerdydd yng Nghaerdydd. Mae’r ŵyl yn dathlu diwylliant, cerddoriaeth ac iaith Cymru drwy amrywiaeth o ddigwyddiadau, perfformiadau a gweithgareddau i deuluoedd.</a:t>
            </a:r>
            <a:endParaRPr lang="en-GB" sz="5600" kern="100" dirty="0">
              <a:effectLst/>
              <a:ea typeface="DengXian" panose="02010600030101010101" pitchFamily="2" charset="-122"/>
              <a:cs typeface="Arial" panose="020B0604020202020204" pitchFamily="34" charset="0"/>
            </a:endParaRPr>
          </a:p>
          <a:p>
            <a:pPr>
              <a:lnSpc>
                <a:spcPct val="100000"/>
              </a:lnSpc>
              <a:spcAft>
                <a:spcPts val="80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sz="5600" b="1" kern="0" dirty="0">
                <a:solidFill>
                  <a:srgbClr val="1F1F1F"/>
                </a:solidFill>
                <a:effectLst/>
                <a:ea typeface="Times New Roman" panose="02020603050405020304" pitchFamily="18" charset="0"/>
                <a:cs typeface="Arial" panose="020B0604020202020204" pitchFamily="34" charset="0"/>
              </a:rPr>
              <a:t>Papurau Bro - </a:t>
            </a:r>
            <a:r>
              <a:rPr lang="cy-GB" sz="5600" kern="0" dirty="0">
                <a:solidFill>
                  <a:srgbClr val="1F1F1F"/>
                </a:solidFill>
                <a:effectLst/>
                <a:ea typeface="Times New Roman" panose="02020603050405020304" pitchFamily="18" charset="0"/>
                <a:cs typeface="Arial" panose="020B0604020202020204" pitchFamily="34" charset="0"/>
              </a:rPr>
              <a:t>yn bapurau bro Cymraeg lleol sy’n gwasanaethu ardaloedd penodol ledled Cymru. Maent yn darparu newyddion, darnau barn, a chynnwys diwylliannol yn Gymraeg ac yn cael eu cynhyrchu gan wirfoddolwyr lleol.</a:t>
            </a:r>
            <a:endParaRPr lang="en-GB" sz="5600" kern="100" dirty="0">
              <a:effectLst/>
              <a:ea typeface="DengXian" panose="02010600030101010101" pitchFamily="2" charset="-122"/>
              <a:cs typeface="Arial" panose="020B0604020202020204" pitchFamily="34" charset="0"/>
            </a:endParaRPr>
          </a:p>
          <a:p>
            <a:pPr>
              <a:lnSpc>
                <a:spcPct val="115000"/>
              </a:lnSpc>
              <a:spcAft>
                <a:spcPts val="80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sz="5600" b="1" kern="0" dirty="0">
                <a:solidFill>
                  <a:srgbClr val="1F1F1F"/>
                </a:solidFill>
                <a:effectLst/>
                <a:ea typeface="Times New Roman" panose="02020603050405020304" pitchFamily="18" charset="0"/>
                <a:cs typeface="Arial" panose="020B0604020202020204" pitchFamily="34" charset="0"/>
              </a:rPr>
              <a:t>Dysgu Cymraeg </a:t>
            </a:r>
            <a:r>
              <a:rPr lang="cy-GB" sz="5600" b="1" kern="0" dirty="0">
                <a:solidFill>
                  <a:srgbClr val="1F1F1F"/>
                </a:solidFill>
                <a:ea typeface="Times New Roman" panose="02020603050405020304" pitchFamily="18" charset="0"/>
                <a:cs typeface="Arial" panose="020B0604020202020204" pitchFamily="34" charset="0"/>
              </a:rPr>
              <a:t>- </a:t>
            </a:r>
            <a:r>
              <a:rPr lang="cy-GB" sz="5600" kern="0" dirty="0">
                <a:solidFill>
                  <a:srgbClr val="1F1F1F"/>
                </a:solidFill>
                <a:effectLst/>
                <a:ea typeface="Times New Roman" panose="02020603050405020304" pitchFamily="18" charset="0"/>
                <a:cs typeface="Arial" panose="020B0604020202020204" pitchFamily="34" charset="0"/>
              </a:rPr>
              <a:t>rhaglen genedlaethol sydd wedi’i dylunio i helpu oedolion i ddysgu’r Gymraeg. Mae’n cynnig ystod o ddosbarthiadau o ddechreuwyr i lefelau uwch, ar-lein ac yn bersonol, gyda’r nod o gynyddu rhuglder yn y Gymraeg ymhlith oedolion.</a:t>
            </a:r>
            <a:endParaRPr lang="en-GB" sz="5600" kern="100" dirty="0">
              <a:effectLst/>
              <a:ea typeface="DengXian" panose="02010600030101010101" pitchFamily="2" charset="-122"/>
              <a:cs typeface="Arial" panose="020B0604020202020204" pitchFamily="34" charset="0"/>
            </a:endParaRPr>
          </a:p>
          <a:p>
            <a:pPr>
              <a:lnSpc>
                <a:spcPct val="115000"/>
              </a:lnSpc>
              <a:spcAft>
                <a:spcPts val="80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sz="5600" kern="100" dirty="0">
                <a:effectLst/>
                <a:ea typeface="DengXian" panose="02010600030101010101" pitchFamily="2" charset="-122"/>
                <a:cs typeface="Arial" panose="020B0604020202020204" pitchFamily="34" charset="0"/>
              </a:rPr>
              <a:t> </a:t>
            </a:r>
            <a:endParaRPr lang="en-GB" sz="5600" kern="100" dirty="0">
              <a:effectLst/>
              <a:ea typeface="DengXian" panose="02010600030101010101" pitchFamily="2" charset="-122"/>
              <a:cs typeface="Arial" panose="020B0604020202020204" pitchFamily="34" charset="0"/>
            </a:endParaRPr>
          </a:p>
          <a:p>
            <a:pPr>
              <a:lnSpc>
                <a:spcPct val="100000"/>
              </a:lnSpc>
              <a:spcAft>
                <a:spcPts val="80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endParaRPr lang="en-GB" sz="5600" kern="100" dirty="0">
              <a:effectLst/>
              <a:ea typeface="DengXian" panose="02010600030101010101" pitchFamily="2" charset="-122"/>
              <a:cs typeface="Arial" panose="020B0604020202020204" pitchFamily="34" charset="0"/>
            </a:endParaRPr>
          </a:p>
          <a:p>
            <a:pPr>
              <a:lnSpc>
                <a:spcPct val="100000"/>
              </a:lnSpc>
              <a:spcAft>
                <a:spcPts val="80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sz="5600" kern="100" dirty="0">
                <a:effectLst/>
                <a:ea typeface="DengXian" panose="02010600030101010101" pitchFamily="2" charset="-122"/>
                <a:cs typeface="Arial" panose="020B0604020202020204" pitchFamily="34" charset="0"/>
              </a:rPr>
              <a:t> </a:t>
            </a:r>
            <a:endParaRPr lang="en-GB" sz="5600" kern="100" dirty="0">
              <a:effectLst/>
              <a:ea typeface="DengXian" panose="02010600030101010101" pitchFamily="2" charset="-122"/>
              <a:cs typeface="Arial" panose="020B0604020202020204" pitchFamily="34" charset="0"/>
            </a:endParaRPr>
          </a:p>
          <a:p>
            <a:endParaRPr lang="en-GB" sz="1400" dirty="0"/>
          </a:p>
        </p:txBody>
      </p:sp>
      <p:sp>
        <p:nvSpPr>
          <p:cNvPr id="4" name="Content Placeholder 3">
            <a:extLst>
              <a:ext uri="{FF2B5EF4-FFF2-40B4-BE49-F238E27FC236}">
                <a16:creationId xmlns:a16="http://schemas.microsoft.com/office/drawing/2014/main" id="{8DCD0D49-2F5B-3E41-FFA1-73C1AB433D57}"/>
              </a:ext>
            </a:extLst>
          </p:cNvPr>
          <p:cNvSpPr>
            <a:spLocks noGrp="1"/>
          </p:cNvSpPr>
          <p:nvPr>
            <p:ph sz="half" idx="2"/>
          </p:nvPr>
        </p:nvSpPr>
        <p:spPr/>
        <p:txBody>
          <a:bodyPr>
            <a:noAutofit/>
          </a:bodyPr>
          <a:lstStyle/>
          <a:p>
            <a:r>
              <a:rPr lang="en-GB" sz="1400" b="1" dirty="0" err="1">
                <a:solidFill>
                  <a:schemeClr val="accent1"/>
                </a:solidFill>
              </a:rPr>
              <a:t>Tafwyl</a:t>
            </a:r>
            <a:r>
              <a:rPr lang="en-GB" sz="1400" b="1" dirty="0">
                <a:solidFill>
                  <a:schemeClr val="accent1"/>
                </a:solidFill>
              </a:rPr>
              <a:t> -</a:t>
            </a:r>
            <a:r>
              <a:rPr lang="en-GB" sz="1400" dirty="0">
                <a:solidFill>
                  <a:schemeClr val="accent1"/>
                </a:solidFill>
              </a:rPr>
              <a:t> is an annual Welsh-language festival organized by </a:t>
            </a:r>
            <a:r>
              <a:rPr lang="en-GB" sz="1400" b="1" dirty="0" err="1">
                <a:solidFill>
                  <a:schemeClr val="accent1"/>
                </a:solidFill>
              </a:rPr>
              <a:t>Menter</a:t>
            </a:r>
            <a:r>
              <a:rPr lang="en-GB" sz="1400" b="1" dirty="0">
                <a:solidFill>
                  <a:schemeClr val="accent1"/>
                </a:solidFill>
              </a:rPr>
              <a:t> </a:t>
            </a:r>
            <a:r>
              <a:rPr lang="en-GB" sz="1400" b="1" dirty="0" err="1">
                <a:solidFill>
                  <a:schemeClr val="accent1"/>
                </a:solidFill>
              </a:rPr>
              <a:t>Caerdydd</a:t>
            </a:r>
            <a:r>
              <a:rPr lang="en-GB" sz="1400" dirty="0">
                <a:solidFill>
                  <a:schemeClr val="accent1"/>
                </a:solidFill>
              </a:rPr>
              <a:t> in Cardiff. The festival celebrates Welsh culture, music, and language through a variety of family-friendly events, performances, and activities.</a:t>
            </a:r>
          </a:p>
          <a:p>
            <a:r>
              <a:rPr lang="en-GB" sz="1400" b="1" dirty="0" err="1">
                <a:solidFill>
                  <a:schemeClr val="accent1"/>
                </a:solidFill>
              </a:rPr>
              <a:t>Papurau</a:t>
            </a:r>
            <a:r>
              <a:rPr lang="en-GB" sz="1400" b="1" dirty="0">
                <a:solidFill>
                  <a:schemeClr val="accent1"/>
                </a:solidFill>
              </a:rPr>
              <a:t> Bro </a:t>
            </a:r>
            <a:r>
              <a:rPr lang="en-GB" sz="1400" dirty="0">
                <a:solidFill>
                  <a:schemeClr val="accent1"/>
                </a:solidFill>
              </a:rPr>
              <a:t>(Community Newspapers) - are local Welsh-language community newspapers that serve specific regions across Wales. They provide news, opinion pieces, and cultural content in Welsh and are produced by local volunteers.</a:t>
            </a:r>
          </a:p>
          <a:p>
            <a:r>
              <a:rPr lang="en-GB" sz="1400" b="1" dirty="0">
                <a:solidFill>
                  <a:schemeClr val="accent1"/>
                </a:solidFill>
              </a:rPr>
              <a:t>Learn Welsh </a:t>
            </a:r>
            <a:r>
              <a:rPr lang="en-GB" sz="1400" dirty="0">
                <a:solidFill>
                  <a:schemeClr val="accent1"/>
                </a:solidFill>
              </a:rPr>
              <a:t>(</a:t>
            </a:r>
            <a:r>
              <a:rPr lang="en-GB" sz="1400" dirty="0" err="1">
                <a:solidFill>
                  <a:schemeClr val="accent1"/>
                </a:solidFill>
              </a:rPr>
              <a:t>Dysgu</a:t>
            </a:r>
            <a:r>
              <a:rPr lang="en-GB" sz="1400" dirty="0">
                <a:solidFill>
                  <a:schemeClr val="accent1"/>
                </a:solidFill>
              </a:rPr>
              <a:t> Cymraeg) - is a national program designed to help adults learn the Welsh language. It offers a range of classes from beginner to advanced levels, both online and in-person, with the goal of increasing Welsh language fluency among adults.</a:t>
            </a:r>
          </a:p>
        </p:txBody>
      </p:sp>
    </p:spTree>
    <p:extLst>
      <p:ext uri="{BB962C8B-B14F-4D97-AF65-F5344CB8AC3E}">
        <p14:creationId xmlns:p14="http://schemas.microsoft.com/office/powerpoint/2010/main" val="1478931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90600" y="637737"/>
            <a:ext cx="6347714" cy="1320800"/>
          </a:xfrm>
        </p:spPr>
        <p:txBody>
          <a:bodyPr>
            <a:normAutofit/>
          </a:bodyPr>
          <a:lstStyle/>
          <a:p>
            <a:pPr algn="r"/>
            <a:r>
              <a:rPr lang="en-GB" sz="3200" dirty="0" err="1">
                <a:latin typeface="Arial" panose="020B0604020202020204" pitchFamily="34" charset="0"/>
                <a:cs typeface="Arial" panose="020B0604020202020204" pitchFamily="34" charset="0"/>
              </a:rPr>
              <a:t>Hawliau</a:t>
            </a:r>
            <a:r>
              <a:rPr lang="en-GB" sz="3200" dirty="0">
                <a:latin typeface="Arial" panose="020B0604020202020204" pitchFamily="34" charset="0"/>
                <a:cs typeface="Arial" panose="020B0604020202020204" pitchFamily="34" charset="0"/>
              </a:rPr>
              <a:t> a </a:t>
            </a:r>
            <a:r>
              <a:rPr lang="en-GB" sz="3200" dirty="0" err="1">
                <a:latin typeface="Arial" panose="020B0604020202020204" pitchFamily="34" charset="0"/>
                <a:cs typeface="Arial" panose="020B0604020202020204" pitchFamily="34" charset="0"/>
              </a:rPr>
              <a:t>Chyfrifoldebau</a:t>
            </a:r>
            <a:br>
              <a:rPr lang="en-GB" sz="3200" dirty="0">
                <a:solidFill>
                  <a:schemeClr val="accent2">
                    <a:lumMod val="60000"/>
                    <a:lumOff val="40000"/>
                  </a:schemeClr>
                </a:solidFill>
                <a:latin typeface="Arial" panose="020B0604020202020204" pitchFamily="34" charset="0"/>
                <a:cs typeface="Arial" panose="020B0604020202020204" pitchFamily="34" charset="0"/>
              </a:rPr>
            </a:br>
            <a:r>
              <a:rPr lang="en-GB" sz="3200" dirty="0">
                <a:solidFill>
                  <a:schemeClr val="accent1"/>
                </a:solidFill>
                <a:latin typeface="Arial" panose="020B0604020202020204" pitchFamily="34" charset="0"/>
                <a:cs typeface="Arial" panose="020B0604020202020204" pitchFamily="34" charset="0"/>
              </a:rPr>
              <a:t>Rights and Responsibilities</a:t>
            </a:r>
            <a:endParaRPr lang="cy-GB" sz="3200" dirty="0">
              <a:solidFill>
                <a:schemeClr val="accent1"/>
              </a:solidFill>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p:txBody>
          <a:bodyPr>
            <a:normAutofit/>
          </a:bodyPr>
          <a:lstStyle/>
          <a:p>
            <a:endParaRPr lang="en-GB" sz="2000" dirty="0">
              <a:latin typeface="Arial" panose="020B0604020202020204" pitchFamily="34" charset="0"/>
              <a:cs typeface="Arial" panose="020B0604020202020204" pitchFamily="34" charset="0"/>
            </a:endParaRPr>
          </a:p>
          <a:p>
            <a:r>
              <a:rPr lang="en-GB" sz="2000" dirty="0" err="1">
                <a:latin typeface="Arial" panose="020B0604020202020204" pitchFamily="34" charset="0"/>
                <a:cs typeface="Arial" panose="020B0604020202020204" pitchFamily="34" charset="0"/>
              </a:rPr>
              <a:t>Nid</a:t>
            </a:r>
            <a:r>
              <a:rPr lang="en-GB" sz="2000"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braint</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yw’r</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iaith</a:t>
            </a:r>
            <a:endParaRPr lang="en-GB" sz="2000" dirty="0">
              <a:latin typeface="Arial" panose="020B0604020202020204" pitchFamily="34" charset="0"/>
              <a:cs typeface="Arial" panose="020B0604020202020204" pitchFamily="34" charset="0"/>
            </a:endParaRPr>
          </a:p>
          <a:p>
            <a:r>
              <a:rPr lang="en-GB" sz="2000" b="1" dirty="0" err="1">
                <a:latin typeface="Arial" panose="020B0604020202020204" pitchFamily="34" charset="0"/>
                <a:cs typeface="Arial" panose="020B0604020202020204" pitchFamily="34" charset="0"/>
              </a:rPr>
              <a:t>Hawl</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yr</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unigolyn</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i</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ddefnyddio</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yr</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iaith</a:t>
            </a:r>
            <a:r>
              <a:rPr lang="en-GB" sz="2000" dirty="0">
                <a:latin typeface="Arial" panose="020B0604020202020204" pitchFamily="34" charset="0"/>
                <a:cs typeface="Arial" panose="020B0604020202020204" pitchFamily="34" charset="0"/>
              </a:rPr>
              <a:t> y </a:t>
            </a:r>
            <a:r>
              <a:rPr lang="en-GB" sz="2000" dirty="0" err="1">
                <a:latin typeface="Arial" panose="020B0604020202020204" pitchFamily="34" charset="0"/>
                <a:cs typeface="Arial" panose="020B0604020202020204" pitchFamily="34" charset="0"/>
              </a:rPr>
              <a:t>mae’n</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ei</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ddewis</a:t>
            </a:r>
            <a:endParaRPr lang="en-GB" sz="2000" dirty="0">
              <a:latin typeface="Arial" panose="020B0604020202020204" pitchFamily="34" charset="0"/>
              <a:cs typeface="Arial" panose="020B0604020202020204" pitchFamily="34" charset="0"/>
            </a:endParaRPr>
          </a:p>
          <a:p>
            <a:r>
              <a:rPr lang="en-GB" sz="2000" b="1" dirty="0" err="1">
                <a:latin typeface="Arial" panose="020B0604020202020204" pitchFamily="34" charset="0"/>
                <a:cs typeface="Arial" panose="020B0604020202020204" pitchFamily="34" charset="0"/>
              </a:rPr>
              <a:t>Cyfrifoldeb</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sefydliadau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yng</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Nghymru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i</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gydnabod</a:t>
            </a:r>
            <a:r>
              <a:rPr lang="en-GB" sz="2000" dirty="0">
                <a:latin typeface="Arial" panose="020B0604020202020204" pitchFamily="34" charset="0"/>
                <a:cs typeface="Arial" panose="020B0604020202020204" pitchFamily="34" charset="0"/>
              </a:rPr>
              <a:t> a </a:t>
            </a:r>
            <a:r>
              <a:rPr lang="en-GB" sz="2000" dirty="0" err="1">
                <a:latin typeface="Arial" panose="020B0604020202020204" pitchFamily="34" charset="0"/>
                <a:cs typeface="Arial" panose="020B0604020202020204" pitchFamily="34" charset="0"/>
              </a:rPr>
              <a:t>hwyluso’r</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hawl</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hwnnw</a:t>
            </a:r>
            <a:endParaRPr lang="cy-GB" sz="2000"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p:txBody>
          <a:bodyPr>
            <a:normAutofit/>
          </a:bodyPr>
          <a:lstStyle/>
          <a:p>
            <a:endParaRPr lang="en-GB" sz="2000" dirty="0">
              <a:latin typeface="Arial" panose="020B0604020202020204" pitchFamily="34" charset="0"/>
              <a:cs typeface="Arial" panose="020B0604020202020204" pitchFamily="34" charset="0"/>
            </a:endParaRPr>
          </a:p>
          <a:p>
            <a:r>
              <a:rPr lang="en-GB" sz="2000" dirty="0">
                <a:solidFill>
                  <a:schemeClr val="accent1"/>
                </a:solidFill>
                <a:latin typeface="Arial" panose="020B0604020202020204" pitchFamily="34" charset="0"/>
                <a:cs typeface="Arial" panose="020B0604020202020204" pitchFamily="34" charset="0"/>
              </a:rPr>
              <a:t>The language is not a </a:t>
            </a:r>
            <a:r>
              <a:rPr lang="en-GB" sz="2000" b="1" dirty="0">
                <a:solidFill>
                  <a:schemeClr val="accent1"/>
                </a:solidFill>
                <a:latin typeface="Arial" panose="020B0604020202020204" pitchFamily="34" charset="0"/>
                <a:cs typeface="Arial" panose="020B0604020202020204" pitchFamily="34" charset="0"/>
              </a:rPr>
              <a:t>privilege</a:t>
            </a:r>
          </a:p>
          <a:p>
            <a:r>
              <a:rPr lang="en-GB" sz="2000" dirty="0">
                <a:solidFill>
                  <a:schemeClr val="accent1"/>
                </a:solidFill>
                <a:latin typeface="Arial" panose="020B0604020202020204" pitchFamily="34" charset="0"/>
                <a:cs typeface="Arial" panose="020B0604020202020204" pitchFamily="34" charset="0"/>
              </a:rPr>
              <a:t>The </a:t>
            </a:r>
            <a:r>
              <a:rPr lang="en-GB" sz="2000" b="1" dirty="0">
                <a:solidFill>
                  <a:schemeClr val="accent1"/>
                </a:solidFill>
                <a:latin typeface="Arial" panose="020B0604020202020204" pitchFamily="34" charset="0"/>
                <a:cs typeface="Arial" panose="020B0604020202020204" pitchFamily="34" charset="0"/>
              </a:rPr>
              <a:t>right</a:t>
            </a:r>
            <a:r>
              <a:rPr lang="en-GB" sz="2000" dirty="0">
                <a:solidFill>
                  <a:schemeClr val="accent1"/>
                </a:solidFill>
                <a:latin typeface="Arial" panose="020B0604020202020204" pitchFamily="34" charset="0"/>
                <a:cs typeface="Arial" panose="020B0604020202020204" pitchFamily="34" charset="0"/>
              </a:rPr>
              <a:t> of the individual to use the language of their choice</a:t>
            </a:r>
          </a:p>
          <a:p>
            <a:r>
              <a:rPr lang="en-GB" sz="2000" dirty="0">
                <a:solidFill>
                  <a:schemeClr val="accent1"/>
                </a:solidFill>
                <a:latin typeface="Arial" panose="020B0604020202020204" pitchFamily="34" charset="0"/>
                <a:cs typeface="Arial" panose="020B0604020202020204" pitchFamily="34" charset="0"/>
              </a:rPr>
              <a:t>The </a:t>
            </a:r>
            <a:r>
              <a:rPr lang="en-GB" sz="2000" b="1" dirty="0">
                <a:solidFill>
                  <a:schemeClr val="accent1"/>
                </a:solidFill>
                <a:latin typeface="Arial" panose="020B0604020202020204" pitchFamily="34" charset="0"/>
                <a:cs typeface="Arial" panose="020B0604020202020204" pitchFamily="34" charset="0"/>
              </a:rPr>
              <a:t>responsibility</a:t>
            </a:r>
            <a:r>
              <a:rPr lang="en-GB" sz="2000" dirty="0">
                <a:solidFill>
                  <a:schemeClr val="accent1"/>
                </a:solidFill>
                <a:latin typeface="Arial" panose="020B0604020202020204" pitchFamily="34" charset="0"/>
                <a:cs typeface="Arial" panose="020B0604020202020204" pitchFamily="34" charset="0"/>
              </a:rPr>
              <a:t> of organisations within Wales to acknowledge and facilitate that right</a:t>
            </a:r>
            <a:endParaRPr lang="cy-GB" sz="2000" dirty="0">
              <a:solidFill>
                <a:schemeClr val="accent1"/>
              </a:solidFill>
              <a:latin typeface="Arial" panose="020B0604020202020204" pitchFamily="34" charset="0"/>
              <a:cs typeface="Arial" panose="020B0604020202020204" pitchFamily="34" charset="0"/>
            </a:endParaRPr>
          </a:p>
        </p:txBody>
      </p:sp>
      <p:pic>
        <p:nvPicPr>
          <p:cNvPr id="5" name="Picture 3" descr="C:\Users\l.roberts\AppData\Local\Microsoft\Windows\Temporary Internet Files\Content.IE5\UU4Z21D1\Five_Happy_Kids_1998645[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346"/>
            <a:ext cx="1676400" cy="1320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5445654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latin typeface="Arial" panose="020B0604020202020204" pitchFamily="34" charset="0"/>
                <a:cs typeface="Arial" panose="020B0604020202020204" pitchFamily="34" charset="0"/>
              </a:rPr>
              <a:t>Ac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orffen</a:t>
            </a:r>
            <a:r>
              <a:rPr lang="en-GB" dirty="0">
                <a:latin typeface="Arial" panose="020B0604020202020204" pitchFamily="34" charset="0"/>
                <a:cs typeface="Arial" panose="020B0604020202020204" pitchFamily="34" charset="0"/>
              </a:rPr>
              <a:t>…</a:t>
            </a:r>
            <a:br>
              <a:rPr lang="en-GB" dirty="0">
                <a:latin typeface="Arial" panose="020B0604020202020204" pitchFamily="34" charset="0"/>
                <a:cs typeface="Arial" panose="020B0604020202020204" pitchFamily="34" charset="0"/>
              </a:rPr>
            </a:br>
            <a:r>
              <a:rPr lang="en-GB" dirty="0">
                <a:solidFill>
                  <a:schemeClr val="accent1"/>
                </a:solidFill>
                <a:latin typeface="Arial" panose="020B0604020202020204" pitchFamily="34" charset="0"/>
                <a:cs typeface="Arial" panose="020B0604020202020204" pitchFamily="34" charset="0"/>
              </a:rPr>
              <a:t>And to close….</a:t>
            </a:r>
            <a:endParaRPr lang="en-US" dirty="0">
              <a:solidFill>
                <a:schemeClr val="accent1"/>
              </a:solidFill>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p:txBody>
          <a:bodyPr>
            <a:normAutofit/>
          </a:bodyPr>
          <a:lstStyle/>
          <a:p>
            <a:r>
              <a:rPr lang="en-US" sz="2400" dirty="0" err="1">
                <a:solidFill>
                  <a:schemeClr val="tx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Carwch</a:t>
            </a:r>
            <a:r>
              <a:rPr lang="en-US" sz="2400" dirty="0">
                <a:solidFill>
                  <a:schemeClr val="tx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 </a:t>
            </a:r>
            <a:r>
              <a:rPr lang="en-US" sz="2400" dirty="0" err="1">
                <a:solidFill>
                  <a:schemeClr val="tx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eich</a:t>
            </a:r>
            <a:r>
              <a:rPr lang="en-US" sz="2400" dirty="0">
                <a:solidFill>
                  <a:schemeClr val="tx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 </a:t>
            </a:r>
            <a:r>
              <a:rPr lang="en-US" sz="2400" dirty="0" err="1">
                <a:solidFill>
                  <a:schemeClr val="tx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iaith</a:t>
            </a:r>
            <a:endParaRPr lang="en-US" sz="2400" dirty="0">
              <a:solidFill>
                <a:schemeClr val="tx1"/>
              </a:solidFill>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p:txBody>
          <a:bodyPr>
            <a:normAutofit/>
          </a:bodyPr>
          <a:lstStyle/>
          <a:p>
            <a:pPr marL="0" indent="0">
              <a:buNone/>
            </a:pPr>
            <a:r>
              <a:rPr lang="en-US" sz="2400" dirty="0">
                <a:solidFill>
                  <a:schemeClr val="accent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Love your language</a:t>
            </a:r>
            <a:endParaRPr lang="en-US" sz="2400" dirty="0">
              <a:solidFill>
                <a:schemeClr val="accent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7826512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609599" y="609600"/>
            <a:ext cx="6347713" cy="1143000"/>
          </a:xfrm>
        </p:spPr>
        <p:txBody>
          <a:bodyPr/>
          <a:lstStyle/>
          <a:p>
            <a:r>
              <a:rPr lang="cy-GB" dirty="0" err="1">
                <a:solidFill>
                  <a:schemeClr val="accent1"/>
                </a:solidFill>
              </a:rPr>
              <a:t>References</a:t>
            </a:r>
            <a:endParaRPr lang="cy-GB" dirty="0">
              <a:solidFill>
                <a:schemeClr val="accent1"/>
              </a:solidFill>
            </a:endParaRPr>
          </a:p>
        </p:txBody>
      </p:sp>
      <p:sp>
        <p:nvSpPr>
          <p:cNvPr id="6" name="Content Placeholder 5"/>
          <p:cNvSpPr>
            <a:spLocks noGrp="1"/>
          </p:cNvSpPr>
          <p:nvPr>
            <p:ph idx="1"/>
          </p:nvPr>
        </p:nvSpPr>
        <p:spPr>
          <a:xfrm>
            <a:off x="609599" y="1676400"/>
            <a:ext cx="6347714" cy="4572000"/>
          </a:xfrm>
        </p:spPr>
        <p:txBody>
          <a:bodyPr>
            <a:normAutofit/>
          </a:bodyPr>
          <a:lstStyle/>
          <a:p>
            <a:r>
              <a:rPr lang="en-GB" sz="1400" dirty="0">
                <a:solidFill>
                  <a:schemeClr val="accent1"/>
                </a:solidFill>
                <a:latin typeface="Arial" panose="020B0604020202020204" pitchFamily="34" charset="0"/>
                <a:cs typeface="Arial" panose="020B0604020202020204" pitchFamily="34" charset="0"/>
              </a:rPr>
              <a:t>Baker, C. ( 1992) </a:t>
            </a:r>
            <a:r>
              <a:rPr lang="en-GB" sz="1400" i="1" dirty="0">
                <a:solidFill>
                  <a:schemeClr val="accent1"/>
                </a:solidFill>
                <a:latin typeface="Arial" panose="020B0604020202020204" pitchFamily="34" charset="0"/>
                <a:cs typeface="Arial" panose="020B0604020202020204" pitchFamily="34" charset="0"/>
              </a:rPr>
              <a:t>Attitudes and Language</a:t>
            </a:r>
            <a:r>
              <a:rPr lang="en-GB" sz="1400" dirty="0">
                <a:solidFill>
                  <a:schemeClr val="accent1"/>
                </a:solidFill>
                <a:latin typeface="Arial" panose="020B0604020202020204" pitchFamily="34" charset="0"/>
                <a:cs typeface="Arial" panose="020B0604020202020204" pitchFamily="34" charset="0"/>
              </a:rPr>
              <a:t>. Clevedon: Multilingual Matters Ltd</a:t>
            </a:r>
          </a:p>
          <a:p>
            <a:r>
              <a:rPr lang="en-GB" sz="1400" dirty="0" err="1">
                <a:solidFill>
                  <a:schemeClr val="accent1"/>
                </a:solidFill>
                <a:latin typeface="Arial" panose="020B0604020202020204" pitchFamily="34" charset="0"/>
                <a:cs typeface="Arial" panose="020B0604020202020204" pitchFamily="34" charset="0"/>
              </a:rPr>
              <a:t>Huws</a:t>
            </a:r>
            <a:r>
              <a:rPr lang="en-GB" sz="1400" dirty="0">
                <a:solidFill>
                  <a:schemeClr val="accent1"/>
                </a:solidFill>
                <a:latin typeface="Arial" panose="020B0604020202020204" pitchFamily="34" charset="0"/>
                <a:cs typeface="Arial" panose="020B0604020202020204" pitchFamily="34" charset="0"/>
              </a:rPr>
              <a:t>, M. (2013) </a:t>
            </a:r>
            <a:r>
              <a:rPr lang="cy-GB" sz="1400" dirty="0">
                <a:solidFill>
                  <a:schemeClr val="accent1"/>
                </a:solidFill>
                <a:latin typeface="Arial" panose="020B0604020202020204" pitchFamily="34" charset="0"/>
                <a:cs typeface="Arial" panose="020B0604020202020204" pitchFamily="34" charset="0"/>
              </a:rPr>
              <a:t> </a:t>
            </a:r>
            <a:r>
              <a:rPr lang="en-US" sz="1400" dirty="0">
                <a:solidFill>
                  <a:schemeClr val="accent1"/>
                </a:solidFill>
                <a:latin typeface="Arial" panose="020B0604020202020204" pitchFamily="34" charset="0"/>
                <a:cs typeface="Arial" panose="020B0604020202020204" pitchFamily="34" charset="0"/>
              </a:rPr>
              <a:t>Call for evidence - Task &amp; Finish Group on Welsh Language and Economic Development. Cardiff: Office of the Welsh Language Commissioner</a:t>
            </a:r>
          </a:p>
          <a:p>
            <a:r>
              <a:rPr lang="en-GB" sz="1400" dirty="0">
                <a:solidFill>
                  <a:schemeClr val="accent1"/>
                </a:solidFill>
                <a:latin typeface="Arial" panose="020B0604020202020204" pitchFamily="34" charset="0"/>
                <a:cs typeface="Arial" panose="020B0604020202020204" pitchFamily="34" charset="0"/>
              </a:rPr>
              <a:t>NPLD (2014) Love your Language. Available at </a:t>
            </a:r>
            <a:r>
              <a:rPr lang="en-GB" sz="1400" dirty="0">
                <a:solidFill>
                  <a:schemeClr val="accent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https://www.youtube.com/watch?v=pu59RL-msBQ</a:t>
            </a:r>
            <a:r>
              <a:rPr lang="en-GB" sz="1400" dirty="0">
                <a:solidFill>
                  <a:schemeClr val="accent1"/>
                </a:solidFill>
                <a:latin typeface="Arial" panose="020B0604020202020204" pitchFamily="34" charset="0"/>
                <a:cs typeface="Arial" panose="020B0604020202020204" pitchFamily="34" charset="0"/>
              </a:rPr>
              <a:t> ( Accessed 17/08/24)</a:t>
            </a:r>
          </a:p>
          <a:p>
            <a:r>
              <a:rPr lang="en-GB" sz="1400" dirty="0">
                <a:solidFill>
                  <a:schemeClr val="accent1"/>
                </a:solidFill>
                <a:latin typeface="Arial" panose="020B0604020202020204" pitchFamily="34" charset="0"/>
                <a:cs typeface="Arial" panose="020B0604020202020204" pitchFamily="34" charset="0"/>
              </a:rPr>
              <a:t>Office for National Statistics (2024). Available at </a:t>
            </a:r>
            <a:r>
              <a:rPr lang="en-GB" sz="1400" dirty="0">
                <a:solidFill>
                  <a:schemeClr val="accent1"/>
                </a:solidFill>
                <a:latin typeface="Arial" panose="020B0604020202020204" pitchFamily="34" charset="0"/>
                <a:cs typeface="Arial" panose="020B0604020202020204" pitchFamily="34" charset="0"/>
                <a:hlinkClick r:id="rId3"/>
              </a:rPr>
              <a:t>https://www.ons.gov.uk/census</a:t>
            </a:r>
            <a:r>
              <a:rPr lang="en-GB" sz="1400" dirty="0">
                <a:solidFill>
                  <a:schemeClr val="accent1"/>
                </a:solidFill>
                <a:latin typeface="Arial" panose="020B0604020202020204" pitchFamily="34" charset="0"/>
                <a:cs typeface="Arial" panose="020B0604020202020204" pitchFamily="34" charset="0"/>
              </a:rPr>
              <a:t> (Accessed 7/10/25).</a:t>
            </a:r>
          </a:p>
          <a:p>
            <a:r>
              <a:rPr lang="en-GB" sz="1400" dirty="0">
                <a:solidFill>
                  <a:schemeClr val="accent1"/>
                </a:solidFill>
                <a:latin typeface="Arial" panose="020B0604020202020204" pitchFamily="34" charset="0"/>
                <a:cs typeface="Arial" panose="020B0604020202020204" pitchFamily="34" charset="0"/>
              </a:rPr>
              <a:t>Reynolds. E. ( 2007) </a:t>
            </a:r>
            <a:r>
              <a:rPr lang="en-GB" sz="1400" i="1" dirty="0" err="1">
                <a:solidFill>
                  <a:schemeClr val="accent1"/>
                </a:solidFill>
                <a:latin typeface="Arial" panose="020B0604020202020204" pitchFamily="34" charset="0"/>
                <a:cs typeface="Arial" panose="020B0604020202020204" pitchFamily="34" charset="0"/>
              </a:rPr>
              <a:t>Ehangu’r</a:t>
            </a:r>
            <a:r>
              <a:rPr lang="en-GB" sz="1400" i="1" dirty="0">
                <a:solidFill>
                  <a:schemeClr val="accent1"/>
                </a:solidFill>
                <a:latin typeface="Arial" panose="020B0604020202020204" pitchFamily="34" charset="0"/>
                <a:cs typeface="Arial" panose="020B0604020202020204" pitchFamily="34" charset="0"/>
              </a:rPr>
              <a:t> </a:t>
            </a:r>
            <a:r>
              <a:rPr lang="en-GB" sz="1400" i="1" dirty="0" err="1">
                <a:solidFill>
                  <a:schemeClr val="accent1"/>
                </a:solidFill>
                <a:latin typeface="Arial" panose="020B0604020202020204" pitchFamily="34" charset="0"/>
                <a:cs typeface="Arial" panose="020B0604020202020204" pitchFamily="34" charset="0"/>
              </a:rPr>
              <a:t>Defnydd</a:t>
            </a:r>
            <a:r>
              <a:rPr lang="en-GB" sz="1400" i="1" dirty="0">
                <a:solidFill>
                  <a:schemeClr val="accent1"/>
                </a:solidFill>
                <a:latin typeface="Arial" panose="020B0604020202020204" pitchFamily="34" charset="0"/>
                <a:cs typeface="Arial" panose="020B0604020202020204" pitchFamily="34" charset="0"/>
              </a:rPr>
              <a:t> </a:t>
            </a:r>
            <a:r>
              <a:rPr lang="en-GB" sz="1400" i="1" dirty="0" err="1">
                <a:solidFill>
                  <a:schemeClr val="accent1"/>
                </a:solidFill>
                <a:latin typeface="Arial" panose="020B0604020202020204" pitchFamily="34" charset="0"/>
                <a:cs typeface="Arial" panose="020B0604020202020204" pitchFamily="34" charset="0"/>
              </a:rPr>
              <a:t>o’r</a:t>
            </a:r>
            <a:r>
              <a:rPr lang="en-GB" sz="1400" i="1" dirty="0">
                <a:solidFill>
                  <a:schemeClr val="accent1"/>
                </a:solidFill>
                <a:latin typeface="Arial" panose="020B0604020202020204" pitchFamily="34" charset="0"/>
                <a:cs typeface="Arial" panose="020B0604020202020204" pitchFamily="34" charset="0"/>
              </a:rPr>
              <a:t> </a:t>
            </a:r>
            <a:r>
              <a:rPr lang="en-GB" sz="1400" i="1" dirty="0" err="1">
                <a:solidFill>
                  <a:schemeClr val="accent1"/>
                </a:solidFill>
                <a:latin typeface="Arial" panose="020B0604020202020204" pitchFamily="34" charset="0"/>
                <a:cs typeface="Arial" panose="020B0604020202020204" pitchFamily="34" charset="0"/>
              </a:rPr>
              <a:t>Gymraeg</a:t>
            </a:r>
            <a:r>
              <a:rPr lang="en-GB" sz="1400" i="1" dirty="0">
                <a:solidFill>
                  <a:schemeClr val="accent1"/>
                </a:solidFill>
                <a:latin typeface="Arial" panose="020B0604020202020204" pitchFamily="34" charset="0"/>
                <a:cs typeface="Arial" panose="020B0604020202020204" pitchFamily="34" charset="0"/>
              </a:rPr>
              <a:t> </a:t>
            </a:r>
            <a:r>
              <a:rPr lang="en-GB" sz="1400" i="1" dirty="0" err="1">
                <a:solidFill>
                  <a:schemeClr val="accent1"/>
                </a:solidFill>
                <a:latin typeface="Arial" panose="020B0604020202020204" pitchFamily="34" charset="0"/>
                <a:cs typeface="Arial" panose="020B0604020202020204" pitchFamily="34" charset="0"/>
              </a:rPr>
              <a:t>mewn</a:t>
            </a:r>
            <a:r>
              <a:rPr lang="en-GB" sz="1400" i="1" dirty="0">
                <a:solidFill>
                  <a:schemeClr val="accent1"/>
                </a:solidFill>
                <a:latin typeface="Arial" panose="020B0604020202020204" pitchFamily="34" charset="0"/>
                <a:cs typeface="Arial" panose="020B0604020202020204" pitchFamily="34" charset="0"/>
              </a:rPr>
              <a:t> </a:t>
            </a:r>
            <a:r>
              <a:rPr lang="en-GB" sz="1400" i="1" dirty="0" err="1">
                <a:solidFill>
                  <a:schemeClr val="accent1"/>
                </a:solidFill>
                <a:latin typeface="Arial" panose="020B0604020202020204" pitchFamily="34" charset="0"/>
                <a:cs typeface="Arial" panose="020B0604020202020204" pitchFamily="34" charset="0"/>
              </a:rPr>
              <a:t>Addysg</a:t>
            </a:r>
            <a:r>
              <a:rPr lang="en-GB" sz="1400" i="1" dirty="0">
                <a:solidFill>
                  <a:schemeClr val="accent1"/>
                </a:solidFill>
                <a:latin typeface="Arial" panose="020B0604020202020204" pitchFamily="34" charset="0"/>
                <a:cs typeface="Arial" panose="020B0604020202020204" pitchFamily="34" charset="0"/>
              </a:rPr>
              <a:t> </a:t>
            </a:r>
            <a:r>
              <a:rPr lang="en-GB" sz="1400" i="1" dirty="0" err="1">
                <a:solidFill>
                  <a:schemeClr val="accent1"/>
                </a:solidFill>
                <a:latin typeface="Arial" panose="020B0604020202020204" pitchFamily="34" charset="0"/>
                <a:cs typeface="Arial" panose="020B0604020202020204" pitchFamily="34" charset="0"/>
              </a:rPr>
              <a:t>Ol-Orfodol</a:t>
            </a:r>
            <a:r>
              <a:rPr lang="en-GB" sz="1400" dirty="0">
                <a:solidFill>
                  <a:schemeClr val="accent1"/>
                </a:solidFill>
                <a:latin typeface="Arial" panose="020B0604020202020204" pitchFamily="34" charset="0"/>
                <a:cs typeface="Arial" panose="020B0604020202020204" pitchFamily="34" charset="0"/>
              </a:rPr>
              <a:t>. </a:t>
            </a:r>
            <a:r>
              <a:rPr lang="en-GB" sz="1400" dirty="0" err="1">
                <a:solidFill>
                  <a:schemeClr val="accent1"/>
                </a:solidFill>
                <a:latin typeface="Arial" panose="020B0604020202020204" pitchFamily="34" charset="0"/>
                <a:cs typeface="Arial" panose="020B0604020202020204" pitchFamily="34" charset="0"/>
              </a:rPr>
              <a:t>Prifysgol</a:t>
            </a:r>
            <a:r>
              <a:rPr lang="en-GB" sz="1400" dirty="0">
                <a:solidFill>
                  <a:schemeClr val="accent1"/>
                </a:solidFill>
                <a:latin typeface="Arial" panose="020B0604020202020204" pitchFamily="34" charset="0"/>
                <a:cs typeface="Arial" panose="020B0604020202020204" pitchFamily="34" charset="0"/>
              </a:rPr>
              <a:t> </a:t>
            </a:r>
            <a:r>
              <a:rPr lang="en-GB" sz="1400" dirty="0" err="1">
                <a:solidFill>
                  <a:schemeClr val="accent1"/>
                </a:solidFill>
                <a:latin typeface="Arial" panose="020B0604020202020204" pitchFamily="34" charset="0"/>
                <a:cs typeface="Arial" panose="020B0604020202020204" pitchFamily="34" charset="0"/>
              </a:rPr>
              <a:t>Cymru</a:t>
            </a:r>
            <a:r>
              <a:rPr lang="en-GB" sz="1400" dirty="0">
                <a:solidFill>
                  <a:schemeClr val="accent1"/>
                </a:solidFill>
                <a:latin typeface="Arial" panose="020B0604020202020204" pitchFamily="34" charset="0"/>
                <a:cs typeface="Arial" panose="020B0604020202020204" pitchFamily="34" charset="0"/>
              </a:rPr>
              <a:t> Bangor: </a:t>
            </a:r>
            <a:r>
              <a:rPr lang="en-GB" sz="1400" dirty="0" err="1">
                <a:solidFill>
                  <a:schemeClr val="accent1"/>
                </a:solidFill>
                <a:latin typeface="Arial" panose="020B0604020202020204" pitchFamily="34" charset="0"/>
                <a:cs typeface="Arial" panose="020B0604020202020204" pitchFamily="34" charset="0"/>
              </a:rPr>
              <a:t>nis</a:t>
            </a:r>
            <a:r>
              <a:rPr lang="en-GB" sz="1400" dirty="0">
                <a:solidFill>
                  <a:schemeClr val="accent1"/>
                </a:solidFill>
                <a:latin typeface="Arial" panose="020B0604020202020204" pitchFamily="34" charset="0"/>
                <a:cs typeface="Arial" panose="020B0604020202020204" pitchFamily="34" charset="0"/>
              </a:rPr>
              <a:t> </a:t>
            </a:r>
            <a:r>
              <a:rPr lang="en-GB" sz="1400" dirty="0" err="1">
                <a:solidFill>
                  <a:schemeClr val="accent1"/>
                </a:solidFill>
                <a:latin typeface="Arial" panose="020B0604020202020204" pitchFamily="34" charset="0"/>
                <a:cs typeface="Arial" panose="020B0604020202020204" pitchFamily="34" charset="0"/>
              </a:rPr>
              <a:t>cyhoeddwyd</a:t>
            </a:r>
            <a:endParaRPr lang="en-GB" sz="1400" dirty="0">
              <a:solidFill>
                <a:schemeClr val="accent1"/>
              </a:solidFill>
              <a:latin typeface="Arial" panose="020B0604020202020204" pitchFamily="34" charset="0"/>
              <a:cs typeface="Arial" panose="020B0604020202020204" pitchFamily="34" charset="0"/>
            </a:endParaRPr>
          </a:p>
          <a:p>
            <a:r>
              <a:rPr lang="en-GB" sz="1400" dirty="0">
                <a:solidFill>
                  <a:schemeClr val="accent1"/>
                </a:solidFill>
                <a:latin typeface="Arial" panose="020B0604020202020204" pitchFamily="34" charset="0"/>
                <a:cs typeface="Arial" panose="020B0604020202020204" pitchFamily="34" charset="0"/>
              </a:rPr>
              <a:t>Thompson, N. ( 2003) </a:t>
            </a:r>
            <a:r>
              <a:rPr lang="en-GB" sz="1400" i="1" dirty="0">
                <a:solidFill>
                  <a:schemeClr val="accent1"/>
                </a:solidFill>
                <a:latin typeface="Arial" panose="020B0604020202020204" pitchFamily="34" charset="0"/>
                <a:cs typeface="Arial" panose="020B0604020202020204" pitchFamily="34" charset="0"/>
              </a:rPr>
              <a:t>Promoting Equality: Challenging discrimination and oppression</a:t>
            </a:r>
            <a:r>
              <a:rPr lang="en-GB" sz="1400" dirty="0">
                <a:solidFill>
                  <a:schemeClr val="accent1"/>
                </a:solidFill>
                <a:latin typeface="Arial" panose="020B0604020202020204" pitchFamily="34" charset="0"/>
                <a:cs typeface="Arial" panose="020B0604020202020204" pitchFamily="34" charset="0"/>
              </a:rPr>
              <a:t>. Basingstoke: Palgrave Macmillan</a:t>
            </a:r>
          </a:p>
          <a:p>
            <a:r>
              <a:rPr lang="cy-GB" sz="1400" dirty="0">
                <a:solidFill>
                  <a:schemeClr val="accent1"/>
                </a:solidFill>
                <a:latin typeface="Arial" panose="020B0604020202020204" pitchFamily="34" charset="0"/>
                <a:cs typeface="Arial" panose="020B0604020202020204" pitchFamily="34" charset="0"/>
              </a:rPr>
              <a:t>Y Mentrau Iaith Cymru (2024). </a:t>
            </a:r>
            <a:r>
              <a:rPr lang="cy-GB" sz="1400" dirty="0" err="1">
                <a:solidFill>
                  <a:schemeClr val="accent1"/>
                </a:solidFill>
                <a:latin typeface="Arial" panose="020B0604020202020204" pitchFamily="34" charset="0"/>
                <a:cs typeface="Arial" panose="020B0604020202020204" pitchFamily="34" charset="0"/>
              </a:rPr>
              <a:t>Available</a:t>
            </a:r>
            <a:r>
              <a:rPr lang="cy-GB" sz="1400" dirty="0">
                <a:solidFill>
                  <a:schemeClr val="accent1"/>
                </a:solidFill>
                <a:latin typeface="Arial" panose="020B0604020202020204" pitchFamily="34" charset="0"/>
                <a:cs typeface="Arial" panose="020B0604020202020204" pitchFamily="34" charset="0"/>
              </a:rPr>
              <a:t> at </a:t>
            </a:r>
            <a:r>
              <a:rPr lang="cy-GB" sz="1400" dirty="0">
                <a:solidFill>
                  <a:schemeClr val="accent1"/>
                </a:solidFill>
                <a:latin typeface="Arial" panose="020B0604020202020204" pitchFamily="34" charset="0"/>
                <a:cs typeface="Arial" panose="020B0604020202020204" pitchFamily="34" charset="0"/>
                <a:hlinkClick r:id="rId4"/>
              </a:rPr>
              <a:t>https://mentrauiaith.cymru/en/</a:t>
            </a:r>
            <a:r>
              <a:rPr lang="cy-GB" sz="1400" dirty="0">
                <a:solidFill>
                  <a:schemeClr val="accent1"/>
                </a:solidFill>
                <a:latin typeface="Arial" panose="020B0604020202020204" pitchFamily="34" charset="0"/>
                <a:cs typeface="Arial" panose="020B0604020202020204" pitchFamily="34" charset="0"/>
              </a:rPr>
              <a:t> (</a:t>
            </a:r>
            <a:r>
              <a:rPr lang="cy-GB" sz="1400" dirty="0" err="1">
                <a:solidFill>
                  <a:schemeClr val="accent1"/>
                </a:solidFill>
                <a:latin typeface="Arial" panose="020B0604020202020204" pitchFamily="34" charset="0"/>
                <a:cs typeface="Arial" panose="020B0604020202020204" pitchFamily="34" charset="0"/>
              </a:rPr>
              <a:t>Accessed</a:t>
            </a:r>
            <a:r>
              <a:rPr lang="cy-GB" sz="1400" dirty="0">
                <a:solidFill>
                  <a:schemeClr val="accent1"/>
                </a:solidFill>
                <a:latin typeface="Arial" panose="020B0604020202020204" pitchFamily="34" charset="0"/>
                <a:cs typeface="Arial" panose="020B0604020202020204" pitchFamily="34" charset="0"/>
              </a:rPr>
              <a:t> 7/10/25)</a:t>
            </a:r>
          </a:p>
        </p:txBody>
      </p:sp>
    </p:spTree>
    <p:extLst>
      <p:ext uri="{BB962C8B-B14F-4D97-AF65-F5344CB8AC3E}">
        <p14:creationId xmlns:p14="http://schemas.microsoft.com/office/powerpoint/2010/main" val="3477377491"/>
      </p:ext>
    </p:extLst>
  </p:cSld>
  <p:clrMapOvr>
    <a:masterClrMapping/>
  </p:clrMapOvr>
</p:sld>
</file>

<file path=ppt/theme/theme1.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CF64DD8-8BF1-4055-AA84-573F3383EB47}"/>
    </a:ext>
  </a:extLst>
</a:theme>
</file>

<file path=ppt/theme/theme2.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A90DDE76-B0D5-491C-8752-ECFED6AA521C}"/>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8F54E00-A234-4BC1-9AB6-79240979EE68}"/>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C7F0C43E-27EF-47B1-8821-274995F2A906}"/>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EA912BCD-5E67-480B-8B94-57CAE682B78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6FFC3E98-B57F-408A-8819-024F225AFAE9}"/>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Template for PP Accessibility</Template>
  <TotalTime>0</TotalTime>
  <Words>2226</Words>
  <Application>Microsoft Office PowerPoint</Application>
  <PresentationFormat>On-screen Show (4:3)</PresentationFormat>
  <Paragraphs>275</Paragraphs>
  <Slides>25</Slides>
  <Notes>0</Notes>
  <HiddenSlides>0</HiddenSlides>
  <MMClips>0</MMClips>
  <ScaleCrop>false</ScaleCrop>
  <HeadingPairs>
    <vt:vector size="6" baseType="variant">
      <vt:variant>
        <vt:lpstr>Fonts Used</vt:lpstr>
      </vt:variant>
      <vt:variant>
        <vt:i4>6</vt:i4>
      </vt:variant>
      <vt:variant>
        <vt:lpstr>Theme</vt:lpstr>
      </vt:variant>
      <vt:variant>
        <vt:i4>7</vt:i4>
      </vt:variant>
      <vt:variant>
        <vt:lpstr>Slide Titles</vt:lpstr>
      </vt:variant>
      <vt:variant>
        <vt:i4>25</vt:i4>
      </vt:variant>
    </vt:vector>
  </HeadingPairs>
  <TitlesOfParts>
    <vt:vector size="38" baseType="lpstr">
      <vt:lpstr>DengXian</vt:lpstr>
      <vt:lpstr>Aptos</vt:lpstr>
      <vt:lpstr>Arial</vt:lpstr>
      <vt:lpstr>Calibri</vt:lpstr>
      <vt:lpstr>Calibri Light</vt:lpstr>
      <vt:lpstr>Times New Roman</vt:lpstr>
      <vt:lpstr>UWTSD Title Page 1</vt:lpstr>
      <vt:lpstr>UWTSD Holding Page</vt:lpstr>
      <vt:lpstr>UWTSD Text 1</vt:lpstr>
      <vt:lpstr>UWTSD Text 2</vt:lpstr>
      <vt:lpstr>UWTSD Text 3</vt:lpstr>
      <vt:lpstr>UWTSD Text 4</vt:lpstr>
      <vt:lpstr>UWTSD Logo Variations place image in Background</vt:lpstr>
      <vt:lpstr>PowerPoint Presentation</vt:lpstr>
      <vt:lpstr>ECIE5004</vt:lpstr>
      <vt:lpstr>Cynnwys / Content</vt:lpstr>
      <vt:lpstr>Iaith a Phŵer Language and Power</vt:lpstr>
      <vt:lpstr>Iaith a Phŵer Language and Power</vt:lpstr>
      <vt:lpstr>Iaith a Phŵer Language and Power</vt:lpstr>
      <vt:lpstr>Agwedd Attitude</vt:lpstr>
      <vt:lpstr>3 cydran agwedd    3 components of attitude</vt:lpstr>
      <vt:lpstr>Ymchwil i agweddau iaith  Language attitude research</vt:lpstr>
      <vt:lpstr>Newid mewn Agweddau Attitude Change </vt:lpstr>
      <vt:lpstr>Newid mewn Agweddau Attitude Change </vt:lpstr>
      <vt:lpstr>Newid mewn Agweddau Attitude Change </vt:lpstr>
      <vt:lpstr>TASG / TASK</vt:lpstr>
      <vt:lpstr>Rhagdybiaethau, stereoteipiau a rhagfarnau Assumptions, stereotypes and prejudice </vt:lpstr>
      <vt:lpstr>Rhagdybiaethau, stereoteipiau a rhagfarnau Assumptions, stereotypes and prejudice</vt:lpstr>
      <vt:lpstr>Cymunedau Cynaliadwy Sustainable Communities</vt:lpstr>
      <vt:lpstr>Cymharu ystadegau'r Cyfrifiad   Comparison of Census statistics</vt:lpstr>
      <vt:lpstr>Cymunedau Cynaliadwy Sustainable Communities</vt:lpstr>
      <vt:lpstr>Asiantaethau cymundeol Community based agencies</vt:lpstr>
      <vt:lpstr>Asiantaethau cymunedol Community based agencies</vt:lpstr>
      <vt:lpstr>Asiantaethau cymunedol Community based agencies</vt:lpstr>
      <vt:lpstr>Asiantaethau cymunedol Community based agencies</vt:lpstr>
      <vt:lpstr>Hawliau a Chyfrifoldebau Rights and Responsibilities</vt:lpstr>
      <vt:lpstr>Ac i orffen… And to close….</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SJPE4004/C Skills 4 Study Sgiliau ar gyfer Astudio</dc:title>
  <dc:creator>Administrator</dc:creator>
  <cp:lastModifiedBy>Cindy Hunt</cp:lastModifiedBy>
  <cp:revision>111</cp:revision>
  <dcterms:created xsi:type="dcterms:W3CDTF">2014-07-07T15:32:46Z</dcterms:created>
  <dcterms:modified xsi:type="dcterms:W3CDTF">2025-10-15T11:16:32Z</dcterms:modified>
</cp:coreProperties>
</file>