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943" autoAdjust="0"/>
  </p:normalViewPr>
  <p:slideViewPr>
    <p:cSldViewPr snapToGrid="0">
      <p:cViewPr varScale="1">
        <p:scale>
          <a:sx n="53" d="100"/>
          <a:sy n="53" d="100"/>
        </p:scale>
        <p:origin x="117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diagrams/_rels/data1.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svg" /><Relationship Id="rId7" Type="http://schemas.openxmlformats.org/officeDocument/2006/relationships/image" Target="../media/image10.svg" /><Relationship Id="rId2" Type="http://schemas.openxmlformats.org/officeDocument/2006/relationships/image" Target="../media/image5.svg" /><Relationship Id="rId1" Type="http://schemas.openxmlformats.org/officeDocument/2006/relationships/image" Target="../media/image4.svg" /><Relationship Id="rId6" Type="http://schemas.openxmlformats.org/officeDocument/2006/relationships/image" Target="../media/image9.svg" /><Relationship Id="rId5" Type="http://schemas.openxmlformats.org/officeDocument/2006/relationships/image" Target="../media/image8.svg" /><Relationship Id="rId4" Type="http://schemas.openxmlformats.org/officeDocument/2006/relationships/image" Target="../media/image7.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svg" /><Relationship Id="rId7" Type="http://schemas.openxmlformats.org/officeDocument/2006/relationships/image" Target="../media/image10.svg" /><Relationship Id="rId2" Type="http://schemas.openxmlformats.org/officeDocument/2006/relationships/image" Target="../media/image5.svg" /><Relationship Id="rId1" Type="http://schemas.openxmlformats.org/officeDocument/2006/relationships/image" Target="../media/image4.svg" /><Relationship Id="rId6" Type="http://schemas.openxmlformats.org/officeDocument/2006/relationships/image" Target="../media/image9.svg" /><Relationship Id="rId5" Type="http://schemas.openxmlformats.org/officeDocument/2006/relationships/image" Target="../media/image8.svg" /><Relationship Id="rId4" Type="http://schemas.openxmlformats.org/officeDocument/2006/relationships/image" Target="../media/image7.svg" /></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8D983A-94CC-45ED-AD67-DD93C50F7FEC}"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528D0EF5-2434-48CF-9A21-38B691A75E30}">
      <dgm:prSet/>
      <dgm:spPr/>
      <dgm:t>
        <a:bodyPr/>
        <a:lstStyle/>
        <a:p>
          <a:r>
            <a:rPr lang="en-US" b="1">
              <a:latin typeface="Times New Roman" panose="02020603050405020304" pitchFamily="18" charset="0"/>
              <a:cs typeface="Times New Roman" panose="02020603050405020304" pitchFamily="18" charset="0"/>
            </a:rPr>
            <a:t>Person-Centred Care:</a:t>
          </a:r>
          <a:endParaRPr lang="en-US">
            <a:latin typeface="Times New Roman" panose="02020603050405020304" pitchFamily="18" charset="0"/>
            <a:cs typeface="Times New Roman" panose="02020603050405020304" pitchFamily="18" charset="0"/>
          </a:endParaRPr>
        </a:p>
      </dgm:t>
    </dgm:pt>
    <dgm:pt modelId="{39BAA078-96D7-4F74-A9DA-C0F548A702EF}" type="parTrans" cxnId="{FF09703D-7B14-448C-B23C-8C5034E092D4}">
      <dgm:prSet/>
      <dgm:spPr/>
      <dgm:t>
        <a:bodyPr/>
        <a:lstStyle/>
        <a:p>
          <a:endParaRPr lang="en-US"/>
        </a:p>
      </dgm:t>
    </dgm:pt>
    <dgm:pt modelId="{DBA09A8A-4530-42F1-8062-FDB5E385A8C7}" type="sibTrans" cxnId="{FF09703D-7B14-448C-B23C-8C5034E092D4}">
      <dgm:prSet/>
      <dgm:spPr/>
      <dgm:t>
        <a:bodyPr/>
        <a:lstStyle/>
        <a:p>
          <a:endParaRPr lang="en-US"/>
        </a:p>
      </dgm:t>
    </dgm:pt>
    <dgm:pt modelId="{54E68614-9138-45F9-BEC7-B9266081ABA5}">
      <dgm:prSet/>
      <dgm:spPr/>
      <dgm:t>
        <a:bodyPr/>
        <a:lstStyle/>
        <a:p>
          <a:r>
            <a:rPr lang="en-US">
              <a:latin typeface="Times New Roman" panose="02020603050405020304" pitchFamily="18" charset="0"/>
              <a:cs typeface="Times New Roman" panose="02020603050405020304" pitchFamily="18" charset="0"/>
            </a:rPr>
            <a:t>Focuses on individual needs, preferences and identity (Hodge et al., 2024)</a:t>
          </a:r>
        </a:p>
      </dgm:t>
    </dgm:pt>
    <dgm:pt modelId="{0AD7DD7B-41A3-476E-83C2-F43A1B1B04D6}" type="parTrans" cxnId="{2F18D143-2239-44BC-BAA8-5EF883393870}">
      <dgm:prSet/>
      <dgm:spPr/>
      <dgm:t>
        <a:bodyPr/>
        <a:lstStyle/>
        <a:p>
          <a:endParaRPr lang="en-US"/>
        </a:p>
      </dgm:t>
    </dgm:pt>
    <dgm:pt modelId="{9F140CE8-E32E-4A64-BA34-6A848AE220F7}" type="sibTrans" cxnId="{2F18D143-2239-44BC-BAA8-5EF883393870}">
      <dgm:prSet/>
      <dgm:spPr/>
      <dgm:t>
        <a:bodyPr/>
        <a:lstStyle/>
        <a:p>
          <a:endParaRPr lang="en-US"/>
        </a:p>
      </dgm:t>
    </dgm:pt>
    <dgm:pt modelId="{8890DACC-2FA5-44A9-8571-46C45DC0CD9B}">
      <dgm:prSet/>
      <dgm:spPr/>
      <dgm:t>
        <a:bodyPr/>
        <a:lstStyle/>
        <a:p>
          <a:r>
            <a:rPr lang="en-US">
              <a:latin typeface="Times New Roman" panose="02020603050405020304" pitchFamily="18" charset="0"/>
              <a:cs typeface="Times New Roman" panose="02020603050405020304" pitchFamily="18" charset="0"/>
            </a:rPr>
            <a:t>Respects dignity, autonomy and choice</a:t>
          </a:r>
        </a:p>
      </dgm:t>
    </dgm:pt>
    <dgm:pt modelId="{D6B909D8-3577-4B8C-8E60-D93F800D3151}" type="parTrans" cxnId="{CE039CA5-1B19-48E1-A35C-BC7154496580}">
      <dgm:prSet/>
      <dgm:spPr/>
      <dgm:t>
        <a:bodyPr/>
        <a:lstStyle/>
        <a:p>
          <a:endParaRPr lang="en-US"/>
        </a:p>
      </dgm:t>
    </dgm:pt>
    <dgm:pt modelId="{7D81E39D-1218-4A36-8CE3-DCD2BB48CFFA}" type="sibTrans" cxnId="{CE039CA5-1B19-48E1-A35C-BC7154496580}">
      <dgm:prSet/>
      <dgm:spPr/>
      <dgm:t>
        <a:bodyPr/>
        <a:lstStyle/>
        <a:p>
          <a:endParaRPr lang="en-US"/>
        </a:p>
      </dgm:t>
    </dgm:pt>
    <dgm:pt modelId="{C5E204D0-7CA1-48DF-B848-7F11E499D9B2}">
      <dgm:prSet/>
      <dgm:spPr/>
      <dgm:t>
        <a:bodyPr/>
        <a:lstStyle/>
        <a:p>
          <a:r>
            <a:rPr lang="en-US">
              <a:latin typeface="Times New Roman" panose="02020603050405020304" pitchFamily="18" charset="0"/>
              <a:cs typeface="Times New Roman" panose="02020603050405020304" pitchFamily="18" charset="0"/>
            </a:rPr>
            <a:t>Encourages participation and involvement in decisions</a:t>
          </a:r>
        </a:p>
      </dgm:t>
    </dgm:pt>
    <dgm:pt modelId="{B7853EC8-BAE0-4927-8493-350967BDB2B3}" type="parTrans" cxnId="{BA544A76-C620-4D80-A180-970A868F7455}">
      <dgm:prSet/>
      <dgm:spPr/>
      <dgm:t>
        <a:bodyPr/>
        <a:lstStyle/>
        <a:p>
          <a:endParaRPr lang="en-US"/>
        </a:p>
      </dgm:t>
    </dgm:pt>
    <dgm:pt modelId="{8A72E3DD-9551-431C-8231-CE1AFBCDA987}" type="sibTrans" cxnId="{BA544A76-C620-4D80-A180-970A868F7455}">
      <dgm:prSet/>
      <dgm:spPr/>
      <dgm:t>
        <a:bodyPr/>
        <a:lstStyle/>
        <a:p>
          <a:endParaRPr lang="en-US"/>
        </a:p>
      </dgm:t>
    </dgm:pt>
    <dgm:pt modelId="{6C2A8A0A-908A-4BC8-A698-0049F626AD93}">
      <dgm:prSet/>
      <dgm:spPr/>
      <dgm:t>
        <a:bodyPr/>
        <a:lstStyle/>
        <a:p>
          <a:r>
            <a:rPr lang="en-US">
              <a:latin typeface="Times New Roman" panose="02020603050405020304" pitchFamily="18" charset="0"/>
              <a:cs typeface="Times New Roman" panose="02020603050405020304" pitchFamily="18" charset="0"/>
            </a:rPr>
            <a:t>Supports independence and quality of life (Hughes et al., 2021)</a:t>
          </a:r>
        </a:p>
      </dgm:t>
    </dgm:pt>
    <dgm:pt modelId="{84519F1D-40E9-4522-8B3F-26A084B01F9A}" type="parTrans" cxnId="{72EDDCB3-C167-4667-AE39-63B3A5CEDEF1}">
      <dgm:prSet/>
      <dgm:spPr/>
      <dgm:t>
        <a:bodyPr/>
        <a:lstStyle/>
        <a:p>
          <a:endParaRPr lang="en-US"/>
        </a:p>
      </dgm:t>
    </dgm:pt>
    <dgm:pt modelId="{1556C685-7266-434D-891F-8C62BF68884F}" type="sibTrans" cxnId="{72EDDCB3-C167-4667-AE39-63B3A5CEDEF1}">
      <dgm:prSet/>
      <dgm:spPr/>
      <dgm:t>
        <a:bodyPr/>
        <a:lstStyle/>
        <a:p>
          <a:endParaRPr lang="en-US"/>
        </a:p>
      </dgm:t>
    </dgm:pt>
    <dgm:pt modelId="{8F946FC8-19D4-4723-BCE9-D05049BA8C13}">
      <dgm:prSet/>
      <dgm:spPr/>
      <dgm:t>
        <a:bodyPr/>
        <a:lstStyle/>
        <a:p>
          <a:r>
            <a:rPr lang="en-US">
              <a:latin typeface="Times New Roman" panose="02020603050405020304" pitchFamily="18" charset="0"/>
              <a:cs typeface="Times New Roman" panose="02020603050405020304" pitchFamily="18" charset="0"/>
            </a:rPr>
            <a:t>Builds trusting relationships and personalised dementia care</a:t>
          </a:r>
        </a:p>
      </dgm:t>
    </dgm:pt>
    <dgm:pt modelId="{D8853AA9-91EB-4758-8758-EE2895BCE27C}" type="parTrans" cxnId="{4C1E6622-F2DA-40C5-B561-FC7661841AB2}">
      <dgm:prSet/>
      <dgm:spPr/>
      <dgm:t>
        <a:bodyPr/>
        <a:lstStyle/>
        <a:p>
          <a:endParaRPr lang="en-US"/>
        </a:p>
      </dgm:t>
    </dgm:pt>
    <dgm:pt modelId="{AA2A3351-A5F3-4203-96CC-120E8F95A8C5}" type="sibTrans" cxnId="{4C1E6622-F2DA-40C5-B561-FC7661841AB2}">
      <dgm:prSet/>
      <dgm:spPr/>
      <dgm:t>
        <a:bodyPr/>
        <a:lstStyle/>
        <a:p>
          <a:endParaRPr lang="en-US"/>
        </a:p>
      </dgm:t>
    </dgm:pt>
    <dgm:pt modelId="{892216DB-15DB-4836-9DE9-349ACD96DAB7}">
      <dgm:prSet/>
      <dgm:spPr/>
      <dgm:t>
        <a:bodyPr/>
        <a:lstStyle/>
        <a:p>
          <a:r>
            <a:rPr lang="en-US">
              <a:latin typeface="Times New Roman" panose="02020603050405020304" pitchFamily="18" charset="0"/>
              <a:cs typeface="Times New Roman" panose="02020603050405020304" pitchFamily="18" charset="0"/>
            </a:rPr>
            <a:t>Safety and protection should be balanced with freedom and choice</a:t>
          </a:r>
        </a:p>
      </dgm:t>
    </dgm:pt>
    <dgm:pt modelId="{9CC499C5-9EAF-4FA5-B7C7-A50930870488}" type="parTrans" cxnId="{0E06D79B-464B-4155-90AF-AAE1F153EDCB}">
      <dgm:prSet/>
      <dgm:spPr/>
      <dgm:t>
        <a:bodyPr/>
        <a:lstStyle/>
        <a:p>
          <a:endParaRPr lang="en-US"/>
        </a:p>
      </dgm:t>
    </dgm:pt>
    <dgm:pt modelId="{6486603F-B002-44B6-8A14-733E39EDD9E1}" type="sibTrans" cxnId="{0E06D79B-464B-4155-90AF-AAE1F153EDCB}">
      <dgm:prSet/>
      <dgm:spPr/>
      <dgm:t>
        <a:bodyPr/>
        <a:lstStyle/>
        <a:p>
          <a:endParaRPr lang="en-US"/>
        </a:p>
      </dgm:t>
    </dgm:pt>
    <dgm:pt modelId="{1B790BAC-A7C0-4807-8E7A-FA94BA0B2896}">
      <dgm:prSet/>
      <dgm:spPr/>
      <dgm:t>
        <a:bodyPr/>
        <a:lstStyle/>
        <a:p>
          <a:r>
            <a:rPr lang="en-US" dirty="0">
              <a:latin typeface="Times New Roman" panose="02020603050405020304" pitchFamily="18" charset="0"/>
              <a:cs typeface="Times New Roman" panose="02020603050405020304" pitchFamily="18" charset="0"/>
            </a:rPr>
            <a:t>Implementation can be challenging because of staffing, time, resources and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routines (Hodge et al., 2024; Guan et al., 2025)</a:t>
          </a:r>
        </a:p>
      </dgm:t>
    </dgm:pt>
    <dgm:pt modelId="{E2A8A129-8EF2-4839-B02A-9A452D75581D}" type="parTrans" cxnId="{2A8FC428-4432-4A1A-8158-DCCF747BE112}">
      <dgm:prSet/>
      <dgm:spPr/>
      <dgm:t>
        <a:bodyPr/>
        <a:lstStyle/>
        <a:p>
          <a:endParaRPr lang="en-US"/>
        </a:p>
      </dgm:t>
    </dgm:pt>
    <dgm:pt modelId="{9B074010-68D7-4315-8142-3225E2941BE3}" type="sibTrans" cxnId="{2A8FC428-4432-4A1A-8158-DCCF747BE112}">
      <dgm:prSet/>
      <dgm:spPr/>
      <dgm:t>
        <a:bodyPr/>
        <a:lstStyle/>
        <a:p>
          <a:endParaRPr lang="en-US"/>
        </a:p>
      </dgm:t>
    </dgm:pt>
    <dgm:pt modelId="{E02C3405-1CC6-4387-BA40-F0C9E88B3C14}" type="pres">
      <dgm:prSet presAssocID="{A78D983A-94CC-45ED-AD67-DD93C50F7FEC}" presName="root" presStyleCnt="0">
        <dgm:presLayoutVars>
          <dgm:dir/>
          <dgm:resizeHandles val="exact"/>
        </dgm:presLayoutVars>
      </dgm:prSet>
      <dgm:spPr/>
    </dgm:pt>
    <dgm:pt modelId="{F4F56E7E-38C1-4A07-A005-F86B4E470AC5}" type="pres">
      <dgm:prSet presAssocID="{528D0EF5-2434-48CF-9A21-38B691A75E30}" presName="compNode" presStyleCnt="0"/>
      <dgm:spPr/>
    </dgm:pt>
    <dgm:pt modelId="{00A4C0A5-A1D2-4E20-8A4B-7DBBD682B3D9}" type="pres">
      <dgm:prSet presAssocID="{528D0EF5-2434-48CF-9A21-38B691A75E30}" presName="bgRect" presStyleLbl="bgShp" presStyleIdx="0" presStyleCnt="8"/>
      <dgm:spPr/>
    </dgm:pt>
    <dgm:pt modelId="{396BA2BD-8429-4857-A0E1-F8DFEA74EB5D}" type="pres">
      <dgm:prSet presAssocID="{528D0EF5-2434-48CF-9A21-38B691A75E30}" presName="iconRect" presStyleLbl="node1" presStyleIdx="0" presStyleCnt="8" custLinFactNeighborX="7383" custLinFactNeighborY="-2167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Call center outline"/>
        </a:ext>
      </dgm:extLst>
    </dgm:pt>
    <dgm:pt modelId="{3DF5836B-18AA-4D29-A802-799F0E0BFC5B}" type="pres">
      <dgm:prSet presAssocID="{528D0EF5-2434-48CF-9A21-38B691A75E30}" presName="spaceRect" presStyleCnt="0"/>
      <dgm:spPr/>
    </dgm:pt>
    <dgm:pt modelId="{4BBFA022-CC82-4775-8178-AC50366D7469}" type="pres">
      <dgm:prSet presAssocID="{528D0EF5-2434-48CF-9A21-38B691A75E30}" presName="parTx" presStyleLbl="revTx" presStyleIdx="0" presStyleCnt="8" custLinFactNeighborX="949" custLinFactNeighborY="-21202">
        <dgm:presLayoutVars>
          <dgm:chMax val="0"/>
          <dgm:chPref val="0"/>
        </dgm:presLayoutVars>
      </dgm:prSet>
      <dgm:spPr/>
    </dgm:pt>
    <dgm:pt modelId="{470ED26A-1403-4C43-81EC-65BA4FA22F1B}" type="pres">
      <dgm:prSet presAssocID="{DBA09A8A-4530-42F1-8062-FDB5E385A8C7}" presName="sibTrans" presStyleCnt="0"/>
      <dgm:spPr/>
    </dgm:pt>
    <dgm:pt modelId="{DF148320-B66D-4DBA-9D95-CBCD3E21EB67}" type="pres">
      <dgm:prSet presAssocID="{54E68614-9138-45F9-BEC7-B9266081ABA5}" presName="compNode" presStyleCnt="0"/>
      <dgm:spPr/>
    </dgm:pt>
    <dgm:pt modelId="{3C2C256A-ED6A-48DB-8B9A-E57EE2DAAFD8}" type="pres">
      <dgm:prSet presAssocID="{54E68614-9138-45F9-BEC7-B9266081ABA5}" presName="bgRect" presStyleLbl="bgShp" presStyleIdx="1" presStyleCnt="8"/>
      <dgm:spPr/>
    </dgm:pt>
    <dgm:pt modelId="{72D7B0CC-3C91-41B5-A47E-A1644E9088C5}" type="pres">
      <dgm:prSet presAssocID="{54E68614-9138-45F9-BEC7-B9266081ABA5}"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30601F06-943C-4E73-8FB8-306AD72C3659}" type="pres">
      <dgm:prSet presAssocID="{54E68614-9138-45F9-BEC7-B9266081ABA5}" presName="spaceRect" presStyleCnt="0"/>
      <dgm:spPr/>
    </dgm:pt>
    <dgm:pt modelId="{8A426E5C-75D0-4010-84BF-12C28C3B6D72}" type="pres">
      <dgm:prSet presAssocID="{54E68614-9138-45F9-BEC7-B9266081ABA5}" presName="parTx" presStyleLbl="revTx" presStyleIdx="1" presStyleCnt="8">
        <dgm:presLayoutVars>
          <dgm:chMax val="0"/>
          <dgm:chPref val="0"/>
        </dgm:presLayoutVars>
      </dgm:prSet>
      <dgm:spPr/>
    </dgm:pt>
    <dgm:pt modelId="{BB752BCD-73F4-4143-8976-F1F6C752AEB7}" type="pres">
      <dgm:prSet presAssocID="{9F140CE8-E32E-4A64-BA34-6A848AE220F7}" presName="sibTrans" presStyleCnt="0"/>
      <dgm:spPr/>
    </dgm:pt>
    <dgm:pt modelId="{3DF37575-6854-4B3F-97C2-42BC8B19A7CF}" type="pres">
      <dgm:prSet presAssocID="{8890DACC-2FA5-44A9-8571-46C45DC0CD9B}" presName="compNode" presStyleCnt="0"/>
      <dgm:spPr/>
    </dgm:pt>
    <dgm:pt modelId="{10EBF69E-B65C-4D72-B133-47486C576E5A}" type="pres">
      <dgm:prSet presAssocID="{8890DACC-2FA5-44A9-8571-46C45DC0CD9B}" presName="bgRect" presStyleLbl="bgShp" presStyleIdx="2" presStyleCnt="8"/>
      <dgm:spPr/>
    </dgm:pt>
    <dgm:pt modelId="{E444278D-374D-42AF-ACE4-1F9C5EC21491}" type="pres">
      <dgm:prSet presAssocID="{8890DACC-2FA5-44A9-8571-46C45DC0CD9B}"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3FA55A3E-1B59-435D-9B39-AA6F6DDF6B53}" type="pres">
      <dgm:prSet presAssocID="{8890DACC-2FA5-44A9-8571-46C45DC0CD9B}" presName="spaceRect" presStyleCnt="0"/>
      <dgm:spPr/>
    </dgm:pt>
    <dgm:pt modelId="{BF402036-77A3-4734-8736-1D7B60384349}" type="pres">
      <dgm:prSet presAssocID="{8890DACC-2FA5-44A9-8571-46C45DC0CD9B}" presName="parTx" presStyleLbl="revTx" presStyleIdx="2" presStyleCnt="8">
        <dgm:presLayoutVars>
          <dgm:chMax val="0"/>
          <dgm:chPref val="0"/>
        </dgm:presLayoutVars>
      </dgm:prSet>
      <dgm:spPr/>
    </dgm:pt>
    <dgm:pt modelId="{D1C95C66-8717-49D2-803C-E3FB551AB3A9}" type="pres">
      <dgm:prSet presAssocID="{7D81E39D-1218-4A36-8CE3-DCD2BB48CFFA}" presName="sibTrans" presStyleCnt="0"/>
      <dgm:spPr/>
    </dgm:pt>
    <dgm:pt modelId="{C76CC495-0093-4C95-97CF-E4855C6BB1D4}" type="pres">
      <dgm:prSet presAssocID="{C5E204D0-7CA1-48DF-B848-7F11E499D9B2}" presName="compNode" presStyleCnt="0"/>
      <dgm:spPr/>
    </dgm:pt>
    <dgm:pt modelId="{1AB0B621-B3CE-4DBA-BFF8-32587C495F30}" type="pres">
      <dgm:prSet presAssocID="{C5E204D0-7CA1-48DF-B848-7F11E499D9B2}" presName="bgRect" presStyleLbl="bgShp" presStyleIdx="3" presStyleCnt="8"/>
      <dgm:spPr/>
    </dgm:pt>
    <dgm:pt modelId="{6A892050-9A8C-4D5A-B605-89801D0BD606}" type="pres">
      <dgm:prSet presAssocID="{C5E204D0-7CA1-48DF-B848-7F11E499D9B2}"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16256AD8-543B-4990-AFF9-0BBE98D74842}" type="pres">
      <dgm:prSet presAssocID="{C5E204D0-7CA1-48DF-B848-7F11E499D9B2}" presName="spaceRect" presStyleCnt="0"/>
      <dgm:spPr/>
    </dgm:pt>
    <dgm:pt modelId="{77785CEF-9765-4329-BB62-8ABA53BAC48D}" type="pres">
      <dgm:prSet presAssocID="{C5E204D0-7CA1-48DF-B848-7F11E499D9B2}" presName="parTx" presStyleLbl="revTx" presStyleIdx="3" presStyleCnt="8">
        <dgm:presLayoutVars>
          <dgm:chMax val="0"/>
          <dgm:chPref val="0"/>
        </dgm:presLayoutVars>
      </dgm:prSet>
      <dgm:spPr/>
    </dgm:pt>
    <dgm:pt modelId="{74C99228-317E-46FC-B669-AB56D1B0E188}" type="pres">
      <dgm:prSet presAssocID="{8A72E3DD-9551-431C-8231-CE1AFBCDA987}" presName="sibTrans" presStyleCnt="0"/>
      <dgm:spPr/>
    </dgm:pt>
    <dgm:pt modelId="{6ADFC5AB-CD76-45BD-8A54-A7D5227D52DA}" type="pres">
      <dgm:prSet presAssocID="{6C2A8A0A-908A-4BC8-A698-0049F626AD93}" presName="compNode" presStyleCnt="0"/>
      <dgm:spPr/>
    </dgm:pt>
    <dgm:pt modelId="{CC51863D-7D0E-45E8-B71D-DC3438909E8B}" type="pres">
      <dgm:prSet presAssocID="{6C2A8A0A-908A-4BC8-A698-0049F626AD93}" presName="bgRect" presStyleLbl="bgShp" presStyleIdx="4" presStyleCnt="8"/>
      <dgm:spPr/>
    </dgm:pt>
    <dgm:pt modelId="{0AB38AEF-E48D-4F0E-AEC7-32ECB32EE96D}" type="pres">
      <dgm:prSet presAssocID="{6C2A8A0A-908A-4BC8-A698-0049F626AD93}"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ungs"/>
        </a:ext>
      </dgm:extLst>
    </dgm:pt>
    <dgm:pt modelId="{C6EF3B28-DB2E-4BD4-B4F7-21268620510F}" type="pres">
      <dgm:prSet presAssocID="{6C2A8A0A-908A-4BC8-A698-0049F626AD93}" presName="spaceRect" presStyleCnt="0"/>
      <dgm:spPr/>
    </dgm:pt>
    <dgm:pt modelId="{B87E90EE-82A9-4E8D-9F82-CD65A1D87FAB}" type="pres">
      <dgm:prSet presAssocID="{6C2A8A0A-908A-4BC8-A698-0049F626AD93}" presName="parTx" presStyleLbl="revTx" presStyleIdx="4" presStyleCnt="8">
        <dgm:presLayoutVars>
          <dgm:chMax val="0"/>
          <dgm:chPref val="0"/>
        </dgm:presLayoutVars>
      </dgm:prSet>
      <dgm:spPr/>
    </dgm:pt>
    <dgm:pt modelId="{E6000110-2184-4BD1-8FFC-47BB57814FBE}" type="pres">
      <dgm:prSet presAssocID="{1556C685-7266-434D-891F-8C62BF68884F}" presName="sibTrans" presStyleCnt="0"/>
      <dgm:spPr/>
    </dgm:pt>
    <dgm:pt modelId="{E4C34C56-34CC-4339-AD23-4ED2BF2A05F1}" type="pres">
      <dgm:prSet presAssocID="{8F946FC8-19D4-4723-BCE9-D05049BA8C13}" presName="compNode" presStyleCnt="0"/>
      <dgm:spPr/>
    </dgm:pt>
    <dgm:pt modelId="{5C389D16-4887-40BC-B87F-45AD9F3D471B}" type="pres">
      <dgm:prSet presAssocID="{8F946FC8-19D4-4723-BCE9-D05049BA8C13}" presName="bgRect" presStyleLbl="bgShp" presStyleIdx="5" presStyleCnt="8"/>
      <dgm:spPr/>
    </dgm:pt>
    <dgm:pt modelId="{D37043BB-9386-47EC-BCD5-2F41142A0046}" type="pres">
      <dgm:prSet presAssocID="{8F946FC8-19D4-4723-BCE9-D05049BA8C13}"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601EB25-DC5E-4CCF-85D8-F1852B2558F9}" type="pres">
      <dgm:prSet presAssocID="{8F946FC8-19D4-4723-BCE9-D05049BA8C13}" presName="spaceRect" presStyleCnt="0"/>
      <dgm:spPr/>
    </dgm:pt>
    <dgm:pt modelId="{D599A108-66CC-4341-A897-49D86939ED53}" type="pres">
      <dgm:prSet presAssocID="{8F946FC8-19D4-4723-BCE9-D05049BA8C13}" presName="parTx" presStyleLbl="revTx" presStyleIdx="5" presStyleCnt="8">
        <dgm:presLayoutVars>
          <dgm:chMax val="0"/>
          <dgm:chPref val="0"/>
        </dgm:presLayoutVars>
      </dgm:prSet>
      <dgm:spPr/>
    </dgm:pt>
    <dgm:pt modelId="{2AFFF8A2-2482-46BA-90D6-7E046F7C6BB1}" type="pres">
      <dgm:prSet presAssocID="{AA2A3351-A5F3-4203-96CC-120E8F95A8C5}" presName="sibTrans" presStyleCnt="0"/>
      <dgm:spPr/>
    </dgm:pt>
    <dgm:pt modelId="{7CBD19DE-2CCA-47CF-8464-52BF8F599AF4}" type="pres">
      <dgm:prSet presAssocID="{892216DB-15DB-4836-9DE9-349ACD96DAB7}" presName="compNode" presStyleCnt="0"/>
      <dgm:spPr/>
    </dgm:pt>
    <dgm:pt modelId="{0C1D1EDC-C9DB-4C74-8326-184C02589F85}" type="pres">
      <dgm:prSet presAssocID="{892216DB-15DB-4836-9DE9-349ACD96DAB7}" presName="bgRect" presStyleLbl="bgShp" presStyleIdx="6" presStyleCnt="8"/>
      <dgm:spPr/>
    </dgm:pt>
    <dgm:pt modelId="{314A6550-834C-4C6B-ABDD-8A6451375947}" type="pres">
      <dgm:prSet presAssocID="{892216DB-15DB-4836-9DE9-349ACD96DAB7}"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mark"/>
        </a:ext>
      </dgm:extLst>
    </dgm:pt>
    <dgm:pt modelId="{A09CF94A-C386-412A-8F48-ECED0BDC53B2}" type="pres">
      <dgm:prSet presAssocID="{892216DB-15DB-4836-9DE9-349ACD96DAB7}" presName="spaceRect" presStyleCnt="0"/>
      <dgm:spPr/>
    </dgm:pt>
    <dgm:pt modelId="{CCEF4A64-3166-4A87-B471-36EAD6539625}" type="pres">
      <dgm:prSet presAssocID="{892216DB-15DB-4836-9DE9-349ACD96DAB7}" presName="parTx" presStyleLbl="revTx" presStyleIdx="6" presStyleCnt="8">
        <dgm:presLayoutVars>
          <dgm:chMax val="0"/>
          <dgm:chPref val="0"/>
        </dgm:presLayoutVars>
      </dgm:prSet>
      <dgm:spPr/>
    </dgm:pt>
    <dgm:pt modelId="{08797157-A3CA-4E5F-85C1-65DE4A7EAEB8}" type="pres">
      <dgm:prSet presAssocID="{6486603F-B002-44B6-8A14-733E39EDD9E1}" presName="sibTrans" presStyleCnt="0"/>
      <dgm:spPr/>
    </dgm:pt>
    <dgm:pt modelId="{7AF8222D-1621-4684-8E99-A25BCA27828F}" type="pres">
      <dgm:prSet presAssocID="{1B790BAC-A7C0-4807-8E7A-FA94BA0B2896}" presName="compNode" presStyleCnt="0"/>
      <dgm:spPr/>
    </dgm:pt>
    <dgm:pt modelId="{5E0F3A9B-887F-4300-936A-FDC4DA871A6D}" type="pres">
      <dgm:prSet presAssocID="{1B790BAC-A7C0-4807-8E7A-FA94BA0B2896}" presName="bgRect" presStyleLbl="bgShp" presStyleIdx="7" presStyleCnt="8" custScaleY="133357"/>
      <dgm:spPr/>
    </dgm:pt>
    <dgm:pt modelId="{CEB773EB-9FF4-497F-9A44-DA85A5606FFA}" type="pres">
      <dgm:prSet presAssocID="{1B790BAC-A7C0-4807-8E7A-FA94BA0B2896}"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DD2CECF2-CCE6-4408-A788-CC7358B9A834}" type="pres">
      <dgm:prSet presAssocID="{1B790BAC-A7C0-4807-8E7A-FA94BA0B2896}" presName="spaceRect" presStyleCnt="0"/>
      <dgm:spPr/>
    </dgm:pt>
    <dgm:pt modelId="{BEF82ACA-BB29-4467-97F6-47973C706832}" type="pres">
      <dgm:prSet presAssocID="{1B790BAC-A7C0-4807-8E7A-FA94BA0B2896}" presName="parTx" presStyleLbl="revTx" presStyleIdx="7" presStyleCnt="8" custScaleY="137858">
        <dgm:presLayoutVars>
          <dgm:chMax val="0"/>
          <dgm:chPref val="0"/>
        </dgm:presLayoutVars>
      </dgm:prSet>
      <dgm:spPr/>
    </dgm:pt>
  </dgm:ptLst>
  <dgm:cxnLst>
    <dgm:cxn modelId="{4C1E6622-F2DA-40C5-B561-FC7661841AB2}" srcId="{A78D983A-94CC-45ED-AD67-DD93C50F7FEC}" destId="{8F946FC8-19D4-4723-BCE9-D05049BA8C13}" srcOrd="5" destOrd="0" parTransId="{D8853AA9-91EB-4758-8758-EE2895BCE27C}" sibTransId="{AA2A3351-A5F3-4203-96CC-120E8F95A8C5}"/>
    <dgm:cxn modelId="{2A8FC428-4432-4A1A-8158-DCCF747BE112}" srcId="{A78D983A-94CC-45ED-AD67-DD93C50F7FEC}" destId="{1B790BAC-A7C0-4807-8E7A-FA94BA0B2896}" srcOrd="7" destOrd="0" parTransId="{E2A8A129-8EF2-4839-B02A-9A452D75581D}" sibTransId="{9B074010-68D7-4315-8142-3225E2941BE3}"/>
    <dgm:cxn modelId="{E5E6A139-2D85-4652-9A10-E5717DD73CB0}" type="presOf" srcId="{54E68614-9138-45F9-BEC7-B9266081ABA5}" destId="{8A426E5C-75D0-4010-84BF-12C28C3B6D72}" srcOrd="0" destOrd="0" presId="urn:microsoft.com/office/officeart/2018/2/layout/IconVerticalSolidList"/>
    <dgm:cxn modelId="{5053F93B-024D-4405-BA01-11272AF4BE07}" type="presOf" srcId="{6C2A8A0A-908A-4BC8-A698-0049F626AD93}" destId="{B87E90EE-82A9-4E8D-9F82-CD65A1D87FAB}" srcOrd="0" destOrd="0" presId="urn:microsoft.com/office/officeart/2018/2/layout/IconVerticalSolidList"/>
    <dgm:cxn modelId="{FF09703D-7B14-448C-B23C-8C5034E092D4}" srcId="{A78D983A-94CC-45ED-AD67-DD93C50F7FEC}" destId="{528D0EF5-2434-48CF-9A21-38B691A75E30}" srcOrd="0" destOrd="0" parTransId="{39BAA078-96D7-4F74-A9DA-C0F548A702EF}" sibTransId="{DBA09A8A-4530-42F1-8062-FDB5E385A8C7}"/>
    <dgm:cxn modelId="{4656B040-6512-48BC-A4C6-E7A4D750D869}" type="presOf" srcId="{528D0EF5-2434-48CF-9A21-38B691A75E30}" destId="{4BBFA022-CC82-4775-8178-AC50366D7469}" srcOrd="0" destOrd="0" presId="urn:microsoft.com/office/officeart/2018/2/layout/IconVerticalSolidList"/>
    <dgm:cxn modelId="{2F18D143-2239-44BC-BAA8-5EF883393870}" srcId="{A78D983A-94CC-45ED-AD67-DD93C50F7FEC}" destId="{54E68614-9138-45F9-BEC7-B9266081ABA5}" srcOrd="1" destOrd="0" parTransId="{0AD7DD7B-41A3-476E-83C2-F43A1B1B04D6}" sibTransId="{9F140CE8-E32E-4A64-BA34-6A848AE220F7}"/>
    <dgm:cxn modelId="{A4B71E6D-90E7-48CF-BEEE-B3E0E1B0743D}" type="presOf" srcId="{892216DB-15DB-4836-9DE9-349ACD96DAB7}" destId="{CCEF4A64-3166-4A87-B471-36EAD6539625}" srcOrd="0" destOrd="0" presId="urn:microsoft.com/office/officeart/2018/2/layout/IconVerticalSolidList"/>
    <dgm:cxn modelId="{BA544A76-C620-4D80-A180-970A868F7455}" srcId="{A78D983A-94CC-45ED-AD67-DD93C50F7FEC}" destId="{C5E204D0-7CA1-48DF-B848-7F11E499D9B2}" srcOrd="3" destOrd="0" parTransId="{B7853EC8-BAE0-4927-8493-350967BDB2B3}" sibTransId="{8A72E3DD-9551-431C-8231-CE1AFBCDA987}"/>
    <dgm:cxn modelId="{8BD1FE56-ABF2-4051-88F5-8E7E12F14A1C}" type="presOf" srcId="{A78D983A-94CC-45ED-AD67-DD93C50F7FEC}" destId="{E02C3405-1CC6-4387-BA40-F0C9E88B3C14}" srcOrd="0" destOrd="0" presId="urn:microsoft.com/office/officeart/2018/2/layout/IconVerticalSolidList"/>
    <dgm:cxn modelId="{3983AC80-C0D9-4B15-94A7-D09988FE5A4B}" type="presOf" srcId="{1B790BAC-A7C0-4807-8E7A-FA94BA0B2896}" destId="{BEF82ACA-BB29-4467-97F6-47973C706832}" srcOrd="0" destOrd="0" presId="urn:microsoft.com/office/officeart/2018/2/layout/IconVerticalSolidList"/>
    <dgm:cxn modelId="{FFC79082-E3D5-4CF9-B2CA-F546F54DA3A1}" type="presOf" srcId="{C5E204D0-7CA1-48DF-B848-7F11E499D9B2}" destId="{77785CEF-9765-4329-BB62-8ABA53BAC48D}" srcOrd="0" destOrd="0" presId="urn:microsoft.com/office/officeart/2018/2/layout/IconVerticalSolidList"/>
    <dgm:cxn modelId="{0E06D79B-464B-4155-90AF-AAE1F153EDCB}" srcId="{A78D983A-94CC-45ED-AD67-DD93C50F7FEC}" destId="{892216DB-15DB-4836-9DE9-349ACD96DAB7}" srcOrd="6" destOrd="0" parTransId="{9CC499C5-9EAF-4FA5-B7C7-A50930870488}" sibTransId="{6486603F-B002-44B6-8A14-733E39EDD9E1}"/>
    <dgm:cxn modelId="{CE039CA5-1B19-48E1-A35C-BC7154496580}" srcId="{A78D983A-94CC-45ED-AD67-DD93C50F7FEC}" destId="{8890DACC-2FA5-44A9-8571-46C45DC0CD9B}" srcOrd="2" destOrd="0" parTransId="{D6B909D8-3577-4B8C-8E60-D93F800D3151}" sibTransId="{7D81E39D-1218-4A36-8CE3-DCD2BB48CFFA}"/>
    <dgm:cxn modelId="{E23356B1-44D1-42DD-A8A1-BDB504AD444B}" type="presOf" srcId="{8890DACC-2FA5-44A9-8571-46C45DC0CD9B}" destId="{BF402036-77A3-4734-8736-1D7B60384349}" srcOrd="0" destOrd="0" presId="urn:microsoft.com/office/officeart/2018/2/layout/IconVerticalSolidList"/>
    <dgm:cxn modelId="{FECAC2B1-ED19-49B0-B3F3-4B283007B85C}" type="presOf" srcId="{8F946FC8-19D4-4723-BCE9-D05049BA8C13}" destId="{D599A108-66CC-4341-A897-49D86939ED53}" srcOrd="0" destOrd="0" presId="urn:microsoft.com/office/officeart/2018/2/layout/IconVerticalSolidList"/>
    <dgm:cxn modelId="{72EDDCB3-C167-4667-AE39-63B3A5CEDEF1}" srcId="{A78D983A-94CC-45ED-AD67-DD93C50F7FEC}" destId="{6C2A8A0A-908A-4BC8-A698-0049F626AD93}" srcOrd="4" destOrd="0" parTransId="{84519F1D-40E9-4522-8B3F-26A084B01F9A}" sibTransId="{1556C685-7266-434D-891F-8C62BF68884F}"/>
    <dgm:cxn modelId="{4833CB51-F961-4236-BAE3-31384757D6FA}" type="presParOf" srcId="{E02C3405-1CC6-4387-BA40-F0C9E88B3C14}" destId="{F4F56E7E-38C1-4A07-A005-F86B4E470AC5}" srcOrd="0" destOrd="0" presId="urn:microsoft.com/office/officeart/2018/2/layout/IconVerticalSolidList"/>
    <dgm:cxn modelId="{7A2B228B-1E61-4D82-B130-001B60FCFF78}" type="presParOf" srcId="{F4F56E7E-38C1-4A07-A005-F86B4E470AC5}" destId="{00A4C0A5-A1D2-4E20-8A4B-7DBBD682B3D9}" srcOrd="0" destOrd="0" presId="urn:microsoft.com/office/officeart/2018/2/layout/IconVerticalSolidList"/>
    <dgm:cxn modelId="{1D0B9BF5-6F01-42A7-8706-127FACBDD6D3}" type="presParOf" srcId="{F4F56E7E-38C1-4A07-A005-F86B4E470AC5}" destId="{396BA2BD-8429-4857-A0E1-F8DFEA74EB5D}" srcOrd="1" destOrd="0" presId="urn:microsoft.com/office/officeart/2018/2/layout/IconVerticalSolidList"/>
    <dgm:cxn modelId="{05696045-7C8E-4EEE-B803-AD63A942E5E0}" type="presParOf" srcId="{F4F56E7E-38C1-4A07-A005-F86B4E470AC5}" destId="{3DF5836B-18AA-4D29-A802-799F0E0BFC5B}" srcOrd="2" destOrd="0" presId="urn:microsoft.com/office/officeart/2018/2/layout/IconVerticalSolidList"/>
    <dgm:cxn modelId="{5542893C-0933-401C-8769-625C84D587FE}" type="presParOf" srcId="{F4F56E7E-38C1-4A07-A005-F86B4E470AC5}" destId="{4BBFA022-CC82-4775-8178-AC50366D7469}" srcOrd="3" destOrd="0" presId="urn:microsoft.com/office/officeart/2018/2/layout/IconVerticalSolidList"/>
    <dgm:cxn modelId="{443F9B59-71AD-4306-80E2-B958777AEA00}" type="presParOf" srcId="{E02C3405-1CC6-4387-BA40-F0C9E88B3C14}" destId="{470ED26A-1403-4C43-81EC-65BA4FA22F1B}" srcOrd="1" destOrd="0" presId="urn:microsoft.com/office/officeart/2018/2/layout/IconVerticalSolidList"/>
    <dgm:cxn modelId="{E08DD0E5-55EB-46C6-B8A2-274A872348BB}" type="presParOf" srcId="{E02C3405-1CC6-4387-BA40-F0C9E88B3C14}" destId="{DF148320-B66D-4DBA-9D95-CBCD3E21EB67}" srcOrd="2" destOrd="0" presId="urn:microsoft.com/office/officeart/2018/2/layout/IconVerticalSolidList"/>
    <dgm:cxn modelId="{DEA7681B-6987-4E56-A28E-D3CF7EF1CDFE}" type="presParOf" srcId="{DF148320-B66D-4DBA-9D95-CBCD3E21EB67}" destId="{3C2C256A-ED6A-48DB-8B9A-E57EE2DAAFD8}" srcOrd="0" destOrd="0" presId="urn:microsoft.com/office/officeart/2018/2/layout/IconVerticalSolidList"/>
    <dgm:cxn modelId="{B73FDBD6-B7B9-4070-A6E1-56A6951F1ACE}" type="presParOf" srcId="{DF148320-B66D-4DBA-9D95-CBCD3E21EB67}" destId="{72D7B0CC-3C91-41B5-A47E-A1644E9088C5}" srcOrd="1" destOrd="0" presId="urn:microsoft.com/office/officeart/2018/2/layout/IconVerticalSolidList"/>
    <dgm:cxn modelId="{2E0A2AD3-DE75-4662-9D6D-7790BF33CE3F}" type="presParOf" srcId="{DF148320-B66D-4DBA-9D95-CBCD3E21EB67}" destId="{30601F06-943C-4E73-8FB8-306AD72C3659}" srcOrd="2" destOrd="0" presId="urn:microsoft.com/office/officeart/2018/2/layout/IconVerticalSolidList"/>
    <dgm:cxn modelId="{41865AD5-6688-4357-9324-F88193C3BDF6}" type="presParOf" srcId="{DF148320-B66D-4DBA-9D95-CBCD3E21EB67}" destId="{8A426E5C-75D0-4010-84BF-12C28C3B6D72}" srcOrd="3" destOrd="0" presId="urn:microsoft.com/office/officeart/2018/2/layout/IconVerticalSolidList"/>
    <dgm:cxn modelId="{AB25D2D9-99EF-4755-9DB6-9F3191244FA9}" type="presParOf" srcId="{E02C3405-1CC6-4387-BA40-F0C9E88B3C14}" destId="{BB752BCD-73F4-4143-8976-F1F6C752AEB7}" srcOrd="3" destOrd="0" presId="urn:microsoft.com/office/officeart/2018/2/layout/IconVerticalSolidList"/>
    <dgm:cxn modelId="{36A3352C-DCBE-40AD-BAA7-51747E9AA233}" type="presParOf" srcId="{E02C3405-1CC6-4387-BA40-F0C9E88B3C14}" destId="{3DF37575-6854-4B3F-97C2-42BC8B19A7CF}" srcOrd="4" destOrd="0" presId="urn:microsoft.com/office/officeart/2018/2/layout/IconVerticalSolidList"/>
    <dgm:cxn modelId="{A4BA1A70-7E26-4AAB-8F81-F7185C2829FB}" type="presParOf" srcId="{3DF37575-6854-4B3F-97C2-42BC8B19A7CF}" destId="{10EBF69E-B65C-4D72-B133-47486C576E5A}" srcOrd="0" destOrd="0" presId="urn:microsoft.com/office/officeart/2018/2/layout/IconVerticalSolidList"/>
    <dgm:cxn modelId="{93E4EE17-3040-4DEC-9202-DD5B1B18A0E1}" type="presParOf" srcId="{3DF37575-6854-4B3F-97C2-42BC8B19A7CF}" destId="{E444278D-374D-42AF-ACE4-1F9C5EC21491}" srcOrd="1" destOrd="0" presId="urn:microsoft.com/office/officeart/2018/2/layout/IconVerticalSolidList"/>
    <dgm:cxn modelId="{B16933AA-6B8C-43DC-A029-697AEC93AF3A}" type="presParOf" srcId="{3DF37575-6854-4B3F-97C2-42BC8B19A7CF}" destId="{3FA55A3E-1B59-435D-9B39-AA6F6DDF6B53}" srcOrd="2" destOrd="0" presId="urn:microsoft.com/office/officeart/2018/2/layout/IconVerticalSolidList"/>
    <dgm:cxn modelId="{6A2245BA-1141-4BA8-A4B3-EF59B5D0799F}" type="presParOf" srcId="{3DF37575-6854-4B3F-97C2-42BC8B19A7CF}" destId="{BF402036-77A3-4734-8736-1D7B60384349}" srcOrd="3" destOrd="0" presId="urn:microsoft.com/office/officeart/2018/2/layout/IconVerticalSolidList"/>
    <dgm:cxn modelId="{6F340D2C-A727-4192-80F7-738144385ABA}" type="presParOf" srcId="{E02C3405-1CC6-4387-BA40-F0C9E88B3C14}" destId="{D1C95C66-8717-49D2-803C-E3FB551AB3A9}" srcOrd="5" destOrd="0" presId="urn:microsoft.com/office/officeart/2018/2/layout/IconVerticalSolidList"/>
    <dgm:cxn modelId="{E9307993-2381-4C80-AB4F-09F33EB45643}" type="presParOf" srcId="{E02C3405-1CC6-4387-BA40-F0C9E88B3C14}" destId="{C76CC495-0093-4C95-97CF-E4855C6BB1D4}" srcOrd="6" destOrd="0" presId="urn:microsoft.com/office/officeart/2018/2/layout/IconVerticalSolidList"/>
    <dgm:cxn modelId="{9ABB3B43-3143-458C-8B02-5686399DA0B4}" type="presParOf" srcId="{C76CC495-0093-4C95-97CF-E4855C6BB1D4}" destId="{1AB0B621-B3CE-4DBA-BFF8-32587C495F30}" srcOrd="0" destOrd="0" presId="urn:microsoft.com/office/officeart/2018/2/layout/IconVerticalSolidList"/>
    <dgm:cxn modelId="{B0824FC9-C44C-4091-8138-A6DEC7763526}" type="presParOf" srcId="{C76CC495-0093-4C95-97CF-E4855C6BB1D4}" destId="{6A892050-9A8C-4D5A-B605-89801D0BD606}" srcOrd="1" destOrd="0" presId="urn:microsoft.com/office/officeart/2018/2/layout/IconVerticalSolidList"/>
    <dgm:cxn modelId="{29345177-3227-4CBE-A125-6FBC6379A4E3}" type="presParOf" srcId="{C76CC495-0093-4C95-97CF-E4855C6BB1D4}" destId="{16256AD8-543B-4990-AFF9-0BBE98D74842}" srcOrd="2" destOrd="0" presId="urn:microsoft.com/office/officeart/2018/2/layout/IconVerticalSolidList"/>
    <dgm:cxn modelId="{01A07680-86D2-4C2A-97EB-D843386E4E95}" type="presParOf" srcId="{C76CC495-0093-4C95-97CF-E4855C6BB1D4}" destId="{77785CEF-9765-4329-BB62-8ABA53BAC48D}" srcOrd="3" destOrd="0" presId="urn:microsoft.com/office/officeart/2018/2/layout/IconVerticalSolidList"/>
    <dgm:cxn modelId="{DA2C49E7-965B-4E54-9396-8BA047755608}" type="presParOf" srcId="{E02C3405-1CC6-4387-BA40-F0C9E88B3C14}" destId="{74C99228-317E-46FC-B669-AB56D1B0E188}" srcOrd="7" destOrd="0" presId="urn:microsoft.com/office/officeart/2018/2/layout/IconVerticalSolidList"/>
    <dgm:cxn modelId="{907B6772-D490-4703-A279-C808F683AA9D}" type="presParOf" srcId="{E02C3405-1CC6-4387-BA40-F0C9E88B3C14}" destId="{6ADFC5AB-CD76-45BD-8A54-A7D5227D52DA}" srcOrd="8" destOrd="0" presId="urn:microsoft.com/office/officeart/2018/2/layout/IconVerticalSolidList"/>
    <dgm:cxn modelId="{3C3D9897-B440-4B0E-A84A-39EB2D47FF83}" type="presParOf" srcId="{6ADFC5AB-CD76-45BD-8A54-A7D5227D52DA}" destId="{CC51863D-7D0E-45E8-B71D-DC3438909E8B}" srcOrd="0" destOrd="0" presId="urn:microsoft.com/office/officeart/2018/2/layout/IconVerticalSolidList"/>
    <dgm:cxn modelId="{30A585D2-61C2-4E87-A7C7-B8F41236CDEF}" type="presParOf" srcId="{6ADFC5AB-CD76-45BD-8A54-A7D5227D52DA}" destId="{0AB38AEF-E48D-4F0E-AEC7-32ECB32EE96D}" srcOrd="1" destOrd="0" presId="urn:microsoft.com/office/officeart/2018/2/layout/IconVerticalSolidList"/>
    <dgm:cxn modelId="{EDA135F3-8D55-461D-99DB-097BE0F3E6BC}" type="presParOf" srcId="{6ADFC5AB-CD76-45BD-8A54-A7D5227D52DA}" destId="{C6EF3B28-DB2E-4BD4-B4F7-21268620510F}" srcOrd="2" destOrd="0" presId="urn:microsoft.com/office/officeart/2018/2/layout/IconVerticalSolidList"/>
    <dgm:cxn modelId="{0515E0E6-F691-47E9-8059-67B383A030DF}" type="presParOf" srcId="{6ADFC5AB-CD76-45BD-8A54-A7D5227D52DA}" destId="{B87E90EE-82A9-4E8D-9F82-CD65A1D87FAB}" srcOrd="3" destOrd="0" presId="urn:microsoft.com/office/officeart/2018/2/layout/IconVerticalSolidList"/>
    <dgm:cxn modelId="{844057A1-157C-4099-AD45-2D4740D3F59A}" type="presParOf" srcId="{E02C3405-1CC6-4387-BA40-F0C9E88B3C14}" destId="{E6000110-2184-4BD1-8FFC-47BB57814FBE}" srcOrd="9" destOrd="0" presId="urn:microsoft.com/office/officeart/2018/2/layout/IconVerticalSolidList"/>
    <dgm:cxn modelId="{B51B9640-E63E-43E1-9A29-03C2A4EBFBA6}" type="presParOf" srcId="{E02C3405-1CC6-4387-BA40-F0C9E88B3C14}" destId="{E4C34C56-34CC-4339-AD23-4ED2BF2A05F1}" srcOrd="10" destOrd="0" presId="urn:microsoft.com/office/officeart/2018/2/layout/IconVerticalSolidList"/>
    <dgm:cxn modelId="{0048BBD9-E1B8-4C25-A1F5-FAB083E91DF4}" type="presParOf" srcId="{E4C34C56-34CC-4339-AD23-4ED2BF2A05F1}" destId="{5C389D16-4887-40BC-B87F-45AD9F3D471B}" srcOrd="0" destOrd="0" presId="urn:microsoft.com/office/officeart/2018/2/layout/IconVerticalSolidList"/>
    <dgm:cxn modelId="{0C7612AC-0202-4B55-9961-680531E1D7A1}" type="presParOf" srcId="{E4C34C56-34CC-4339-AD23-4ED2BF2A05F1}" destId="{D37043BB-9386-47EC-BCD5-2F41142A0046}" srcOrd="1" destOrd="0" presId="urn:microsoft.com/office/officeart/2018/2/layout/IconVerticalSolidList"/>
    <dgm:cxn modelId="{2D872A7E-10A9-4A4E-9213-907F7C42AB37}" type="presParOf" srcId="{E4C34C56-34CC-4339-AD23-4ED2BF2A05F1}" destId="{0601EB25-DC5E-4CCF-85D8-F1852B2558F9}" srcOrd="2" destOrd="0" presId="urn:microsoft.com/office/officeart/2018/2/layout/IconVerticalSolidList"/>
    <dgm:cxn modelId="{0D55C30E-F952-42AD-B83D-FBDF5B4D3284}" type="presParOf" srcId="{E4C34C56-34CC-4339-AD23-4ED2BF2A05F1}" destId="{D599A108-66CC-4341-A897-49D86939ED53}" srcOrd="3" destOrd="0" presId="urn:microsoft.com/office/officeart/2018/2/layout/IconVerticalSolidList"/>
    <dgm:cxn modelId="{3DA3D7F9-A104-4183-B41A-0462714ABD09}" type="presParOf" srcId="{E02C3405-1CC6-4387-BA40-F0C9E88B3C14}" destId="{2AFFF8A2-2482-46BA-90D6-7E046F7C6BB1}" srcOrd="11" destOrd="0" presId="urn:microsoft.com/office/officeart/2018/2/layout/IconVerticalSolidList"/>
    <dgm:cxn modelId="{FB259F1B-9F30-4B14-AA1A-BCCB8A3265C9}" type="presParOf" srcId="{E02C3405-1CC6-4387-BA40-F0C9E88B3C14}" destId="{7CBD19DE-2CCA-47CF-8464-52BF8F599AF4}" srcOrd="12" destOrd="0" presId="urn:microsoft.com/office/officeart/2018/2/layout/IconVerticalSolidList"/>
    <dgm:cxn modelId="{933B8F2A-E278-45F9-AA47-3D71393AF194}" type="presParOf" srcId="{7CBD19DE-2CCA-47CF-8464-52BF8F599AF4}" destId="{0C1D1EDC-C9DB-4C74-8326-184C02589F85}" srcOrd="0" destOrd="0" presId="urn:microsoft.com/office/officeart/2018/2/layout/IconVerticalSolidList"/>
    <dgm:cxn modelId="{EDB5A930-26F5-446B-82C5-827B1F97E8E9}" type="presParOf" srcId="{7CBD19DE-2CCA-47CF-8464-52BF8F599AF4}" destId="{314A6550-834C-4C6B-ABDD-8A6451375947}" srcOrd="1" destOrd="0" presId="urn:microsoft.com/office/officeart/2018/2/layout/IconVerticalSolidList"/>
    <dgm:cxn modelId="{2EB495F5-0738-4B2A-BF5B-C625652EFB71}" type="presParOf" srcId="{7CBD19DE-2CCA-47CF-8464-52BF8F599AF4}" destId="{A09CF94A-C386-412A-8F48-ECED0BDC53B2}" srcOrd="2" destOrd="0" presId="urn:microsoft.com/office/officeart/2018/2/layout/IconVerticalSolidList"/>
    <dgm:cxn modelId="{1FAC2F04-4F8F-463E-A2AA-0CCA16CE6A8D}" type="presParOf" srcId="{7CBD19DE-2CCA-47CF-8464-52BF8F599AF4}" destId="{CCEF4A64-3166-4A87-B471-36EAD6539625}" srcOrd="3" destOrd="0" presId="urn:microsoft.com/office/officeart/2018/2/layout/IconVerticalSolidList"/>
    <dgm:cxn modelId="{842CAE8E-D5A2-48DD-B129-6BC5C9AD7E09}" type="presParOf" srcId="{E02C3405-1CC6-4387-BA40-F0C9E88B3C14}" destId="{08797157-A3CA-4E5F-85C1-65DE4A7EAEB8}" srcOrd="13" destOrd="0" presId="urn:microsoft.com/office/officeart/2018/2/layout/IconVerticalSolidList"/>
    <dgm:cxn modelId="{F5391BFF-C5F6-4B28-BE4F-AD5BC79142EE}" type="presParOf" srcId="{E02C3405-1CC6-4387-BA40-F0C9E88B3C14}" destId="{7AF8222D-1621-4684-8E99-A25BCA27828F}" srcOrd="14" destOrd="0" presId="urn:microsoft.com/office/officeart/2018/2/layout/IconVerticalSolidList"/>
    <dgm:cxn modelId="{ABF20BAD-9F03-4226-A67F-500DEC1F37DC}" type="presParOf" srcId="{7AF8222D-1621-4684-8E99-A25BCA27828F}" destId="{5E0F3A9B-887F-4300-936A-FDC4DA871A6D}" srcOrd="0" destOrd="0" presId="urn:microsoft.com/office/officeart/2018/2/layout/IconVerticalSolidList"/>
    <dgm:cxn modelId="{7F3795D2-3FE3-4DD4-AF47-541BF59F3A49}" type="presParOf" srcId="{7AF8222D-1621-4684-8E99-A25BCA27828F}" destId="{CEB773EB-9FF4-497F-9A44-DA85A5606FFA}" srcOrd="1" destOrd="0" presId="urn:microsoft.com/office/officeart/2018/2/layout/IconVerticalSolidList"/>
    <dgm:cxn modelId="{232A27B5-8230-406B-993C-A5D090C044F9}" type="presParOf" srcId="{7AF8222D-1621-4684-8E99-A25BCA27828F}" destId="{DD2CECF2-CCE6-4408-A788-CC7358B9A834}" srcOrd="2" destOrd="0" presId="urn:microsoft.com/office/officeart/2018/2/layout/IconVerticalSolidList"/>
    <dgm:cxn modelId="{4016133B-0DF5-40BE-B51C-8FE80B3DDDE6}" type="presParOf" srcId="{7AF8222D-1621-4684-8E99-A25BCA27828F}" destId="{BEF82ACA-BB29-4467-97F6-47973C70683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3786E4-1569-4C45-BD35-286A1DABF992}"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1C3914FA-E012-417E-99F6-8FA67C6E8238}">
      <dgm:prSet/>
      <dgm:spPr/>
      <dgm:t>
        <a:bodyPr/>
        <a:lstStyle/>
        <a:p>
          <a:r>
            <a:rPr lang="en-US" b="1" dirty="0">
              <a:latin typeface="Times New Roman" panose="02020603050405020304" pitchFamily="18" charset="0"/>
              <a:cs typeface="Times New Roman" panose="02020603050405020304" pitchFamily="18" charset="0"/>
            </a:rPr>
            <a:t>UK Policy and Legal Framework</a:t>
          </a:r>
          <a:endParaRPr lang="en-US" dirty="0">
            <a:latin typeface="Times New Roman" panose="02020603050405020304" pitchFamily="18" charset="0"/>
            <a:cs typeface="Times New Roman" panose="02020603050405020304" pitchFamily="18" charset="0"/>
          </a:endParaRPr>
        </a:p>
      </dgm:t>
    </dgm:pt>
    <dgm:pt modelId="{EC313ADE-6AB9-4758-94B3-2C6D40BFCA70}" type="parTrans" cxnId="{AC8EFF5E-D98F-406D-98A7-CA727A36E372}">
      <dgm:prSet/>
      <dgm:spPr/>
      <dgm:t>
        <a:bodyPr/>
        <a:lstStyle/>
        <a:p>
          <a:endParaRPr lang="en-US"/>
        </a:p>
      </dgm:t>
    </dgm:pt>
    <dgm:pt modelId="{66199DEF-6B38-46D1-A1C6-D3CE7CC8991D}" type="sibTrans" cxnId="{AC8EFF5E-D98F-406D-98A7-CA727A36E372}">
      <dgm:prSet/>
      <dgm:spPr/>
      <dgm:t>
        <a:bodyPr/>
        <a:lstStyle/>
        <a:p>
          <a:endParaRPr lang="en-US"/>
        </a:p>
      </dgm:t>
    </dgm:pt>
    <dgm:pt modelId="{2BA8676F-366F-4ECF-98C2-1F766E75A19A}">
      <dgm:prSet/>
      <dgm:spPr/>
      <dgm:t>
        <a:bodyPr/>
        <a:lstStyle/>
        <a:p>
          <a:r>
            <a:rPr lang="en-US" b="1">
              <a:latin typeface="Times New Roman" panose="02020603050405020304" pitchFamily="18" charset="0"/>
              <a:cs typeface="Times New Roman" panose="02020603050405020304" pitchFamily="18" charset="0"/>
            </a:rPr>
            <a:t>Care Act 2014</a:t>
          </a:r>
          <a:endParaRPr lang="en-US">
            <a:latin typeface="Times New Roman" panose="02020603050405020304" pitchFamily="18" charset="0"/>
            <a:cs typeface="Times New Roman" panose="02020603050405020304" pitchFamily="18" charset="0"/>
          </a:endParaRPr>
        </a:p>
      </dgm:t>
    </dgm:pt>
    <dgm:pt modelId="{181CD45C-A538-4D8F-8ABC-11CD853F193E}" type="parTrans" cxnId="{B67710E0-A8BC-44D2-B7F7-1DF843DA8A73}">
      <dgm:prSet/>
      <dgm:spPr/>
      <dgm:t>
        <a:bodyPr/>
        <a:lstStyle/>
        <a:p>
          <a:endParaRPr lang="en-US"/>
        </a:p>
      </dgm:t>
    </dgm:pt>
    <dgm:pt modelId="{C2782183-3027-4EF0-AB95-EA57A1E4BECA}" type="sibTrans" cxnId="{B67710E0-A8BC-44D2-B7F7-1DF843DA8A73}">
      <dgm:prSet/>
      <dgm:spPr/>
      <dgm:t>
        <a:bodyPr/>
        <a:lstStyle/>
        <a:p>
          <a:endParaRPr lang="en-US"/>
        </a:p>
      </dgm:t>
    </dgm:pt>
    <dgm:pt modelId="{4E51A787-124C-40F6-A17E-36263BF42B12}">
      <dgm:prSet/>
      <dgm:spPr/>
      <dgm:t>
        <a:bodyPr/>
        <a:lstStyle/>
        <a:p>
          <a:r>
            <a:rPr lang="en-US">
              <a:latin typeface="Times New Roman" panose="02020603050405020304" pitchFamily="18" charset="0"/>
              <a:cs typeface="Times New Roman" panose="02020603050405020304" pitchFamily="18" charset="0"/>
            </a:rPr>
            <a:t>Promotes </a:t>
          </a:r>
          <a:r>
            <a:rPr lang="en-US" b="1">
              <a:latin typeface="Times New Roman" panose="02020603050405020304" pitchFamily="18" charset="0"/>
              <a:cs typeface="Times New Roman" panose="02020603050405020304" pitchFamily="18" charset="0"/>
            </a:rPr>
            <a:t>wellbeing, choice and personalised care</a:t>
          </a:r>
          <a:endParaRPr lang="en-US">
            <a:latin typeface="Times New Roman" panose="02020603050405020304" pitchFamily="18" charset="0"/>
            <a:cs typeface="Times New Roman" panose="02020603050405020304" pitchFamily="18" charset="0"/>
          </a:endParaRPr>
        </a:p>
      </dgm:t>
    </dgm:pt>
    <dgm:pt modelId="{B54A8E0C-F32B-4F2A-820E-85030FB890BE}" type="parTrans" cxnId="{2B817B24-1555-4BF1-8932-9E86D81C31F7}">
      <dgm:prSet/>
      <dgm:spPr/>
      <dgm:t>
        <a:bodyPr/>
        <a:lstStyle/>
        <a:p>
          <a:endParaRPr lang="en-US"/>
        </a:p>
      </dgm:t>
    </dgm:pt>
    <dgm:pt modelId="{3F98C9B0-2341-4EDC-BD02-E293AF8FEBEA}" type="sibTrans" cxnId="{2B817B24-1555-4BF1-8932-9E86D81C31F7}">
      <dgm:prSet/>
      <dgm:spPr/>
      <dgm:t>
        <a:bodyPr/>
        <a:lstStyle/>
        <a:p>
          <a:endParaRPr lang="en-US"/>
        </a:p>
      </dgm:t>
    </dgm:pt>
    <dgm:pt modelId="{9CAFC644-7BF5-4D74-ABB4-3242267F0E13}">
      <dgm:prSet/>
      <dgm:spPr/>
      <dgm:t>
        <a:bodyPr/>
        <a:lstStyle/>
        <a:p>
          <a:r>
            <a:rPr lang="en-US">
              <a:latin typeface="Times New Roman" panose="02020603050405020304" pitchFamily="18" charset="0"/>
              <a:cs typeface="Times New Roman" panose="02020603050405020304" pitchFamily="18" charset="0"/>
            </a:rPr>
            <a:t>Supports individual needs and independence</a:t>
          </a:r>
        </a:p>
      </dgm:t>
    </dgm:pt>
    <dgm:pt modelId="{7D4EF12C-983B-47AC-BE51-5697491A3BD9}" type="parTrans" cxnId="{920B8D44-4019-47BD-B280-38F487C40AA5}">
      <dgm:prSet/>
      <dgm:spPr/>
      <dgm:t>
        <a:bodyPr/>
        <a:lstStyle/>
        <a:p>
          <a:endParaRPr lang="en-US"/>
        </a:p>
      </dgm:t>
    </dgm:pt>
    <dgm:pt modelId="{2A4AC9AE-8F83-4E44-8D93-AD4B83AD6321}" type="sibTrans" cxnId="{920B8D44-4019-47BD-B280-38F487C40AA5}">
      <dgm:prSet/>
      <dgm:spPr/>
      <dgm:t>
        <a:bodyPr/>
        <a:lstStyle/>
        <a:p>
          <a:endParaRPr lang="en-US"/>
        </a:p>
      </dgm:t>
    </dgm:pt>
    <dgm:pt modelId="{AF3B5D1E-CE4C-4C2E-85C4-4BC1E3420AF7}">
      <dgm:prSet/>
      <dgm:spPr/>
      <dgm:t>
        <a:bodyPr/>
        <a:lstStyle/>
        <a:p>
          <a:r>
            <a:rPr lang="en-US" b="1">
              <a:latin typeface="Times New Roman" panose="02020603050405020304" pitchFamily="18" charset="0"/>
              <a:cs typeface="Times New Roman" panose="02020603050405020304" pitchFamily="18" charset="0"/>
            </a:rPr>
            <a:t>CQC Regulation 9 – Person-Centred Care</a:t>
          </a:r>
          <a:endParaRPr lang="en-US">
            <a:latin typeface="Times New Roman" panose="02020603050405020304" pitchFamily="18" charset="0"/>
            <a:cs typeface="Times New Roman" panose="02020603050405020304" pitchFamily="18" charset="0"/>
          </a:endParaRPr>
        </a:p>
      </dgm:t>
    </dgm:pt>
    <dgm:pt modelId="{FA14971B-FB17-4CAC-BA9F-5377F1098AEF}" type="parTrans" cxnId="{CC6D5AEF-6E67-42F6-BEAE-5D02025DF4EE}">
      <dgm:prSet/>
      <dgm:spPr/>
      <dgm:t>
        <a:bodyPr/>
        <a:lstStyle/>
        <a:p>
          <a:endParaRPr lang="en-US"/>
        </a:p>
      </dgm:t>
    </dgm:pt>
    <dgm:pt modelId="{4B1EFFF4-4709-4457-90E1-75166CEFA26D}" type="sibTrans" cxnId="{CC6D5AEF-6E67-42F6-BEAE-5D02025DF4EE}">
      <dgm:prSet/>
      <dgm:spPr/>
      <dgm:t>
        <a:bodyPr/>
        <a:lstStyle/>
        <a:p>
          <a:endParaRPr lang="en-US"/>
        </a:p>
      </dgm:t>
    </dgm:pt>
    <dgm:pt modelId="{D5DEAE89-A210-44AD-A894-A3235163F689}">
      <dgm:prSet/>
      <dgm:spPr/>
      <dgm:t>
        <a:bodyPr/>
        <a:lstStyle/>
        <a:p>
          <a:r>
            <a:rPr lang="en-US">
              <a:latin typeface="Times New Roman" panose="02020603050405020304" pitchFamily="18" charset="0"/>
              <a:cs typeface="Times New Roman" panose="02020603050405020304" pitchFamily="18" charset="0"/>
            </a:rPr>
            <a:t>Requires care to meet </a:t>
          </a:r>
          <a:r>
            <a:rPr lang="en-US" b="1">
              <a:latin typeface="Times New Roman" panose="02020603050405020304" pitchFamily="18" charset="0"/>
              <a:cs typeface="Times New Roman" panose="02020603050405020304" pitchFamily="18" charset="0"/>
            </a:rPr>
            <a:t>individual needs and preferences</a:t>
          </a:r>
          <a:endParaRPr lang="en-US">
            <a:latin typeface="Times New Roman" panose="02020603050405020304" pitchFamily="18" charset="0"/>
            <a:cs typeface="Times New Roman" panose="02020603050405020304" pitchFamily="18" charset="0"/>
          </a:endParaRPr>
        </a:p>
      </dgm:t>
    </dgm:pt>
    <dgm:pt modelId="{290EFFFC-4593-4F3B-8A0F-0F4680C8F598}" type="parTrans" cxnId="{2EE565C6-5F91-4E6B-B51F-362406B3DB37}">
      <dgm:prSet/>
      <dgm:spPr/>
      <dgm:t>
        <a:bodyPr/>
        <a:lstStyle/>
        <a:p>
          <a:endParaRPr lang="en-US"/>
        </a:p>
      </dgm:t>
    </dgm:pt>
    <dgm:pt modelId="{ACB889FE-2FED-438A-9E49-24492A6D5550}" type="sibTrans" cxnId="{2EE565C6-5F91-4E6B-B51F-362406B3DB37}">
      <dgm:prSet/>
      <dgm:spPr/>
      <dgm:t>
        <a:bodyPr/>
        <a:lstStyle/>
        <a:p>
          <a:endParaRPr lang="en-US"/>
        </a:p>
      </dgm:t>
    </dgm:pt>
    <dgm:pt modelId="{0D42F970-63FD-4F98-B5C1-C3D0240C8C45}">
      <dgm:prSet/>
      <dgm:spPr/>
      <dgm:t>
        <a:bodyPr/>
        <a:lstStyle/>
        <a:p>
          <a:r>
            <a:rPr lang="en-US" dirty="0">
              <a:latin typeface="Times New Roman" panose="02020603050405020304" pitchFamily="18" charset="0"/>
              <a:cs typeface="Times New Roman" panose="02020603050405020304" pitchFamily="18" charset="0"/>
            </a:rPr>
            <a:t>Supports dignity and involvement in care decisions</a:t>
          </a:r>
        </a:p>
      </dgm:t>
    </dgm:pt>
    <dgm:pt modelId="{37BB4105-94CA-4FE0-8130-58871F3A76F0}" type="parTrans" cxnId="{506312B0-66D8-467C-ADBF-320C5C4BC75E}">
      <dgm:prSet/>
      <dgm:spPr/>
      <dgm:t>
        <a:bodyPr/>
        <a:lstStyle/>
        <a:p>
          <a:endParaRPr lang="en-US"/>
        </a:p>
      </dgm:t>
    </dgm:pt>
    <dgm:pt modelId="{818C99F8-822E-4A4B-9D15-C27BDA670DFA}" type="sibTrans" cxnId="{506312B0-66D8-467C-ADBF-320C5C4BC75E}">
      <dgm:prSet/>
      <dgm:spPr/>
      <dgm:t>
        <a:bodyPr/>
        <a:lstStyle/>
        <a:p>
          <a:endParaRPr lang="en-US"/>
        </a:p>
      </dgm:t>
    </dgm:pt>
    <dgm:pt modelId="{9F8DE998-0F79-462C-96DD-C4368E6486A1}">
      <dgm:prSet/>
      <dgm:spPr/>
      <dgm:t>
        <a:bodyPr/>
        <a:lstStyle/>
        <a:p>
          <a:r>
            <a:rPr lang="en-US" b="1">
              <a:latin typeface="Times New Roman" panose="02020603050405020304" pitchFamily="18" charset="0"/>
              <a:cs typeface="Times New Roman" panose="02020603050405020304" pitchFamily="18" charset="0"/>
            </a:rPr>
            <a:t>Mental Capacity Act 2005</a:t>
          </a:r>
          <a:endParaRPr lang="en-US">
            <a:latin typeface="Times New Roman" panose="02020603050405020304" pitchFamily="18" charset="0"/>
            <a:cs typeface="Times New Roman" panose="02020603050405020304" pitchFamily="18" charset="0"/>
          </a:endParaRPr>
        </a:p>
      </dgm:t>
    </dgm:pt>
    <dgm:pt modelId="{A4A74867-8CC0-411B-80DB-18223C3BFD89}" type="parTrans" cxnId="{75709EA3-C49C-47E9-81D7-A7C6BF87604A}">
      <dgm:prSet/>
      <dgm:spPr/>
      <dgm:t>
        <a:bodyPr/>
        <a:lstStyle/>
        <a:p>
          <a:endParaRPr lang="en-US"/>
        </a:p>
      </dgm:t>
    </dgm:pt>
    <dgm:pt modelId="{90E6F5CA-6C17-48CB-8AD9-B1FAB78C3373}" type="sibTrans" cxnId="{75709EA3-C49C-47E9-81D7-A7C6BF87604A}">
      <dgm:prSet/>
      <dgm:spPr/>
      <dgm:t>
        <a:bodyPr/>
        <a:lstStyle/>
        <a:p>
          <a:endParaRPr lang="en-US"/>
        </a:p>
      </dgm:t>
    </dgm:pt>
    <dgm:pt modelId="{907E9FD0-3EF0-45D3-BBF2-79B119243EBF}">
      <dgm:prSet/>
      <dgm:spPr/>
      <dgm:t>
        <a:bodyPr/>
        <a:lstStyle/>
        <a:p>
          <a:r>
            <a:rPr lang="en-US">
              <a:latin typeface="Times New Roman" panose="02020603050405020304" pitchFamily="18" charset="0"/>
              <a:cs typeface="Times New Roman" panose="02020603050405020304" pitchFamily="18" charset="0"/>
            </a:rPr>
            <a:t>Protects </a:t>
          </a:r>
          <a:r>
            <a:rPr lang="en-US" b="1">
              <a:latin typeface="Times New Roman" panose="02020603050405020304" pitchFamily="18" charset="0"/>
              <a:cs typeface="Times New Roman" panose="02020603050405020304" pitchFamily="18" charset="0"/>
            </a:rPr>
            <a:t>decision-making rights</a:t>
          </a:r>
          <a:endParaRPr lang="en-US">
            <a:latin typeface="Times New Roman" panose="02020603050405020304" pitchFamily="18" charset="0"/>
            <a:cs typeface="Times New Roman" panose="02020603050405020304" pitchFamily="18" charset="0"/>
          </a:endParaRPr>
        </a:p>
      </dgm:t>
    </dgm:pt>
    <dgm:pt modelId="{48D5E26A-02B3-43BD-817A-0DFE2366F1F3}" type="parTrans" cxnId="{74085ADA-1AE1-4F27-BBC5-33D51904A91C}">
      <dgm:prSet/>
      <dgm:spPr/>
      <dgm:t>
        <a:bodyPr/>
        <a:lstStyle/>
        <a:p>
          <a:endParaRPr lang="en-US"/>
        </a:p>
      </dgm:t>
    </dgm:pt>
    <dgm:pt modelId="{728EDF2F-13EC-4D01-8884-588BC7434881}" type="sibTrans" cxnId="{74085ADA-1AE1-4F27-BBC5-33D51904A91C}">
      <dgm:prSet/>
      <dgm:spPr/>
      <dgm:t>
        <a:bodyPr/>
        <a:lstStyle/>
        <a:p>
          <a:endParaRPr lang="en-US"/>
        </a:p>
      </dgm:t>
    </dgm:pt>
    <dgm:pt modelId="{D8A46F57-E6B4-40F9-AEA7-4E10BA856450}">
      <dgm:prSet/>
      <dgm:spPr/>
      <dgm:t>
        <a:bodyPr/>
        <a:lstStyle/>
        <a:p>
          <a:r>
            <a:rPr lang="en-US">
              <a:latin typeface="Times New Roman" panose="02020603050405020304" pitchFamily="18" charset="0"/>
              <a:cs typeface="Times New Roman" panose="02020603050405020304" pitchFamily="18" charset="0"/>
            </a:rPr>
            <a:t>Supports </a:t>
          </a:r>
          <a:r>
            <a:rPr lang="en-US" b="1">
              <a:latin typeface="Times New Roman" panose="02020603050405020304" pitchFamily="18" charset="0"/>
              <a:cs typeface="Times New Roman" panose="02020603050405020304" pitchFamily="18" charset="0"/>
            </a:rPr>
            <a:t>best-interest decisions</a:t>
          </a:r>
          <a:r>
            <a:rPr lang="en-US">
              <a:latin typeface="Times New Roman" panose="02020603050405020304" pitchFamily="18" charset="0"/>
              <a:cs typeface="Times New Roman" panose="02020603050405020304" pitchFamily="18" charset="0"/>
            </a:rPr>
            <a:t> when capacity is lacking</a:t>
          </a:r>
        </a:p>
      </dgm:t>
    </dgm:pt>
    <dgm:pt modelId="{2006E2CA-14E4-4A36-BE7D-4EA01EE40CB8}" type="parTrans" cxnId="{4AB002DE-46A3-4BB4-856C-D4A42BB716E9}">
      <dgm:prSet/>
      <dgm:spPr/>
      <dgm:t>
        <a:bodyPr/>
        <a:lstStyle/>
        <a:p>
          <a:endParaRPr lang="en-US"/>
        </a:p>
      </dgm:t>
    </dgm:pt>
    <dgm:pt modelId="{C403F317-19D6-49FE-A3E7-88F1641189E8}" type="sibTrans" cxnId="{4AB002DE-46A3-4BB4-856C-D4A42BB716E9}">
      <dgm:prSet/>
      <dgm:spPr/>
      <dgm:t>
        <a:bodyPr/>
        <a:lstStyle/>
        <a:p>
          <a:endParaRPr lang="en-US"/>
        </a:p>
      </dgm:t>
    </dgm:pt>
    <dgm:pt modelId="{8FE49969-656B-4068-880E-F7EDAD55B1FB}">
      <dgm:prSet/>
      <dgm:spPr/>
      <dgm:t>
        <a:bodyPr/>
        <a:lstStyle/>
        <a:p>
          <a:r>
            <a:rPr lang="en-US" b="1" dirty="0">
              <a:latin typeface="Times New Roman" panose="02020603050405020304" pitchFamily="18" charset="0"/>
              <a:cs typeface="Times New Roman" panose="02020603050405020304" pitchFamily="18" charset="0"/>
            </a:rPr>
            <a:t>Critical issue:</a:t>
          </a:r>
          <a:r>
            <a:rPr lang="en-US" dirty="0">
              <a:latin typeface="Times New Roman" panose="02020603050405020304" pitchFamily="18" charset="0"/>
              <a:cs typeface="Times New Roman" panose="02020603050405020304" pitchFamily="18" charset="0"/>
            </a:rPr>
            <a:t> Implementation can vary due to </a:t>
          </a:r>
          <a:r>
            <a:rPr lang="en-US" b="1" dirty="0">
              <a:latin typeface="Times New Roman" panose="02020603050405020304" pitchFamily="18" charset="0"/>
              <a:cs typeface="Times New Roman" panose="02020603050405020304" pitchFamily="18" charset="0"/>
            </a:rPr>
            <a:t>staff knowledge, management, resources and </a:t>
          </a:r>
          <a:r>
            <a:rPr lang="en-US" b="1" dirty="0" err="1">
              <a:latin typeface="Times New Roman" panose="02020603050405020304" pitchFamily="18" charset="0"/>
              <a:cs typeface="Times New Roman" panose="02020603050405020304" pitchFamily="18" charset="0"/>
            </a:rPr>
            <a:t>organisational</a:t>
          </a:r>
          <a:r>
            <a:rPr lang="en-US" b="1" dirty="0">
              <a:latin typeface="Times New Roman" panose="02020603050405020304" pitchFamily="18" charset="0"/>
              <a:cs typeface="Times New Roman" panose="02020603050405020304" pitchFamily="18" charset="0"/>
            </a:rPr>
            <a:t> pressures</a:t>
          </a:r>
          <a:endParaRPr lang="en-US" dirty="0">
            <a:latin typeface="Times New Roman" panose="02020603050405020304" pitchFamily="18" charset="0"/>
            <a:cs typeface="Times New Roman" panose="02020603050405020304" pitchFamily="18" charset="0"/>
          </a:endParaRPr>
        </a:p>
      </dgm:t>
    </dgm:pt>
    <dgm:pt modelId="{360EACD6-ACC8-4C41-B7C8-C9276FA54D43}" type="parTrans" cxnId="{FBCC0D45-8D22-4DC9-BE37-710B94FBA704}">
      <dgm:prSet/>
      <dgm:spPr/>
      <dgm:t>
        <a:bodyPr/>
        <a:lstStyle/>
        <a:p>
          <a:endParaRPr lang="en-US"/>
        </a:p>
      </dgm:t>
    </dgm:pt>
    <dgm:pt modelId="{9375C1D6-DC77-4EFC-A5C7-D6732BA5D417}" type="sibTrans" cxnId="{FBCC0D45-8D22-4DC9-BE37-710B94FBA704}">
      <dgm:prSet/>
      <dgm:spPr/>
      <dgm:t>
        <a:bodyPr/>
        <a:lstStyle/>
        <a:p>
          <a:endParaRPr lang="en-US"/>
        </a:p>
      </dgm:t>
    </dgm:pt>
    <dgm:pt modelId="{315A76F9-90CE-40A4-B7F6-3978C1A8C9B7}" type="pres">
      <dgm:prSet presAssocID="{D23786E4-1569-4C45-BD35-286A1DABF992}" presName="linear" presStyleCnt="0">
        <dgm:presLayoutVars>
          <dgm:dir/>
          <dgm:animLvl val="lvl"/>
          <dgm:resizeHandles val="exact"/>
        </dgm:presLayoutVars>
      </dgm:prSet>
      <dgm:spPr/>
    </dgm:pt>
    <dgm:pt modelId="{FA941D75-52F0-4A01-A45B-44A189361C44}" type="pres">
      <dgm:prSet presAssocID="{1C3914FA-E012-417E-99F6-8FA67C6E8238}" presName="parentLin" presStyleCnt="0"/>
      <dgm:spPr/>
    </dgm:pt>
    <dgm:pt modelId="{FFFE351B-5FFC-4EBD-9BAB-6D6CD936A626}" type="pres">
      <dgm:prSet presAssocID="{1C3914FA-E012-417E-99F6-8FA67C6E8238}" presName="parentLeftMargin" presStyleLbl="node1" presStyleIdx="0" presStyleCnt="5"/>
      <dgm:spPr/>
    </dgm:pt>
    <dgm:pt modelId="{708CDAF4-9E8A-43BA-9893-B33A21A6B9C1}" type="pres">
      <dgm:prSet presAssocID="{1C3914FA-E012-417E-99F6-8FA67C6E8238}" presName="parentText" presStyleLbl="node1" presStyleIdx="0" presStyleCnt="5" custScaleY="142974">
        <dgm:presLayoutVars>
          <dgm:chMax val="0"/>
          <dgm:bulletEnabled val="1"/>
        </dgm:presLayoutVars>
      </dgm:prSet>
      <dgm:spPr/>
    </dgm:pt>
    <dgm:pt modelId="{736C06EE-6479-44B3-AEA3-2DAB0ABAE7BE}" type="pres">
      <dgm:prSet presAssocID="{1C3914FA-E012-417E-99F6-8FA67C6E8238}" presName="negativeSpace" presStyleCnt="0"/>
      <dgm:spPr/>
    </dgm:pt>
    <dgm:pt modelId="{F3443EAB-DE65-4FE5-B30E-CCA5B01397B8}" type="pres">
      <dgm:prSet presAssocID="{1C3914FA-E012-417E-99F6-8FA67C6E8238}" presName="childText" presStyleLbl="conFgAcc1" presStyleIdx="0" presStyleCnt="5">
        <dgm:presLayoutVars>
          <dgm:bulletEnabled val="1"/>
        </dgm:presLayoutVars>
      </dgm:prSet>
      <dgm:spPr/>
    </dgm:pt>
    <dgm:pt modelId="{32FB8265-6823-434D-BF40-CECB8197E299}" type="pres">
      <dgm:prSet presAssocID="{66199DEF-6B38-46D1-A1C6-D3CE7CC8991D}" presName="spaceBetweenRectangles" presStyleCnt="0"/>
      <dgm:spPr/>
    </dgm:pt>
    <dgm:pt modelId="{94030434-5FB3-4137-80A8-D13B5C0960F1}" type="pres">
      <dgm:prSet presAssocID="{2BA8676F-366F-4ECF-98C2-1F766E75A19A}" presName="parentLin" presStyleCnt="0"/>
      <dgm:spPr/>
    </dgm:pt>
    <dgm:pt modelId="{DD446754-12EE-4AC7-B0D2-FA6DAEA25490}" type="pres">
      <dgm:prSet presAssocID="{2BA8676F-366F-4ECF-98C2-1F766E75A19A}" presName="parentLeftMargin" presStyleLbl="node1" presStyleIdx="0" presStyleCnt="5"/>
      <dgm:spPr/>
    </dgm:pt>
    <dgm:pt modelId="{86654572-761C-413C-B968-880F774C9605}" type="pres">
      <dgm:prSet presAssocID="{2BA8676F-366F-4ECF-98C2-1F766E75A19A}" presName="parentText" presStyleLbl="node1" presStyleIdx="1" presStyleCnt="5">
        <dgm:presLayoutVars>
          <dgm:chMax val="0"/>
          <dgm:bulletEnabled val="1"/>
        </dgm:presLayoutVars>
      </dgm:prSet>
      <dgm:spPr/>
    </dgm:pt>
    <dgm:pt modelId="{286F2ED1-0B71-4540-A026-688FD98FEE4C}" type="pres">
      <dgm:prSet presAssocID="{2BA8676F-366F-4ECF-98C2-1F766E75A19A}" presName="negativeSpace" presStyleCnt="0"/>
      <dgm:spPr/>
    </dgm:pt>
    <dgm:pt modelId="{4DDDE7A7-B2B3-4113-AF61-9CDA68D03787}" type="pres">
      <dgm:prSet presAssocID="{2BA8676F-366F-4ECF-98C2-1F766E75A19A}" presName="childText" presStyleLbl="conFgAcc1" presStyleIdx="1" presStyleCnt="5">
        <dgm:presLayoutVars>
          <dgm:bulletEnabled val="1"/>
        </dgm:presLayoutVars>
      </dgm:prSet>
      <dgm:spPr/>
    </dgm:pt>
    <dgm:pt modelId="{A03F2B5E-0B0C-4BBD-A238-77389F5383E2}" type="pres">
      <dgm:prSet presAssocID="{C2782183-3027-4EF0-AB95-EA57A1E4BECA}" presName="spaceBetweenRectangles" presStyleCnt="0"/>
      <dgm:spPr/>
    </dgm:pt>
    <dgm:pt modelId="{E2FB19F7-74F2-4B04-B2FB-993DD7E146E2}" type="pres">
      <dgm:prSet presAssocID="{AF3B5D1E-CE4C-4C2E-85C4-4BC1E3420AF7}" presName="parentLin" presStyleCnt="0"/>
      <dgm:spPr/>
    </dgm:pt>
    <dgm:pt modelId="{970C1502-B133-4F02-872F-287B210DDA37}" type="pres">
      <dgm:prSet presAssocID="{AF3B5D1E-CE4C-4C2E-85C4-4BC1E3420AF7}" presName="parentLeftMargin" presStyleLbl="node1" presStyleIdx="1" presStyleCnt="5"/>
      <dgm:spPr/>
    </dgm:pt>
    <dgm:pt modelId="{8072B8AB-DC91-4E72-B069-3B542DFEF0B5}" type="pres">
      <dgm:prSet presAssocID="{AF3B5D1E-CE4C-4C2E-85C4-4BC1E3420AF7}" presName="parentText" presStyleLbl="node1" presStyleIdx="2" presStyleCnt="5">
        <dgm:presLayoutVars>
          <dgm:chMax val="0"/>
          <dgm:bulletEnabled val="1"/>
        </dgm:presLayoutVars>
      </dgm:prSet>
      <dgm:spPr/>
    </dgm:pt>
    <dgm:pt modelId="{8CCDBAC8-833F-42E8-861A-7343EFFBEF0B}" type="pres">
      <dgm:prSet presAssocID="{AF3B5D1E-CE4C-4C2E-85C4-4BC1E3420AF7}" presName="negativeSpace" presStyleCnt="0"/>
      <dgm:spPr/>
    </dgm:pt>
    <dgm:pt modelId="{F1066C40-76EF-46C6-B2A4-5830BDFC6439}" type="pres">
      <dgm:prSet presAssocID="{AF3B5D1E-CE4C-4C2E-85C4-4BC1E3420AF7}" presName="childText" presStyleLbl="conFgAcc1" presStyleIdx="2" presStyleCnt="5">
        <dgm:presLayoutVars>
          <dgm:bulletEnabled val="1"/>
        </dgm:presLayoutVars>
      </dgm:prSet>
      <dgm:spPr/>
    </dgm:pt>
    <dgm:pt modelId="{3E6B266A-DCF8-4485-BCC7-9A2AB2939BD0}" type="pres">
      <dgm:prSet presAssocID="{4B1EFFF4-4709-4457-90E1-75166CEFA26D}" presName="spaceBetweenRectangles" presStyleCnt="0"/>
      <dgm:spPr/>
    </dgm:pt>
    <dgm:pt modelId="{F81C9517-5910-46A4-8845-09A807213587}" type="pres">
      <dgm:prSet presAssocID="{9F8DE998-0F79-462C-96DD-C4368E6486A1}" presName="parentLin" presStyleCnt="0"/>
      <dgm:spPr/>
    </dgm:pt>
    <dgm:pt modelId="{DA209351-57CC-42C4-BA23-53A0FF7EF4F5}" type="pres">
      <dgm:prSet presAssocID="{9F8DE998-0F79-462C-96DD-C4368E6486A1}" presName="parentLeftMargin" presStyleLbl="node1" presStyleIdx="2" presStyleCnt="5"/>
      <dgm:spPr/>
    </dgm:pt>
    <dgm:pt modelId="{25373C75-6A12-4EAE-95C0-74AAF6293874}" type="pres">
      <dgm:prSet presAssocID="{9F8DE998-0F79-462C-96DD-C4368E6486A1}" presName="parentText" presStyleLbl="node1" presStyleIdx="3" presStyleCnt="5">
        <dgm:presLayoutVars>
          <dgm:chMax val="0"/>
          <dgm:bulletEnabled val="1"/>
        </dgm:presLayoutVars>
      </dgm:prSet>
      <dgm:spPr/>
    </dgm:pt>
    <dgm:pt modelId="{7C5F5A61-AEEB-4962-B8A0-CE2C3BD02068}" type="pres">
      <dgm:prSet presAssocID="{9F8DE998-0F79-462C-96DD-C4368E6486A1}" presName="negativeSpace" presStyleCnt="0"/>
      <dgm:spPr/>
    </dgm:pt>
    <dgm:pt modelId="{846BD1B3-F711-4522-BAA2-4207FD41048A}" type="pres">
      <dgm:prSet presAssocID="{9F8DE998-0F79-462C-96DD-C4368E6486A1}" presName="childText" presStyleLbl="conFgAcc1" presStyleIdx="3" presStyleCnt="5">
        <dgm:presLayoutVars>
          <dgm:bulletEnabled val="1"/>
        </dgm:presLayoutVars>
      </dgm:prSet>
      <dgm:spPr/>
    </dgm:pt>
    <dgm:pt modelId="{63092D40-116A-4E91-9A57-B45E53E0E954}" type="pres">
      <dgm:prSet presAssocID="{90E6F5CA-6C17-48CB-8AD9-B1FAB78C3373}" presName="spaceBetweenRectangles" presStyleCnt="0"/>
      <dgm:spPr/>
    </dgm:pt>
    <dgm:pt modelId="{0479F74A-71BD-4F3F-89A5-EBAAE1D2237B}" type="pres">
      <dgm:prSet presAssocID="{8FE49969-656B-4068-880E-F7EDAD55B1FB}" presName="parentLin" presStyleCnt="0"/>
      <dgm:spPr/>
    </dgm:pt>
    <dgm:pt modelId="{953F3877-8FB4-4C92-B73B-4DFAB1F4FA6D}" type="pres">
      <dgm:prSet presAssocID="{8FE49969-656B-4068-880E-F7EDAD55B1FB}" presName="parentLeftMargin" presStyleLbl="node1" presStyleIdx="3" presStyleCnt="5"/>
      <dgm:spPr/>
    </dgm:pt>
    <dgm:pt modelId="{8D36F1A9-4966-466D-959E-2F86B15ADE50}" type="pres">
      <dgm:prSet presAssocID="{8FE49969-656B-4068-880E-F7EDAD55B1FB}" presName="parentText" presStyleLbl="node1" presStyleIdx="4" presStyleCnt="5" custScaleY="248364">
        <dgm:presLayoutVars>
          <dgm:chMax val="0"/>
          <dgm:bulletEnabled val="1"/>
        </dgm:presLayoutVars>
      </dgm:prSet>
      <dgm:spPr/>
    </dgm:pt>
    <dgm:pt modelId="{1FC7C429-7E44-4197-A5EC-672CBE080E22}" type="pres">
      <dgm:prSet presAssocID="{8FE49969-656B-4068-880E-F7EDAD55B1FB}" presName="negativeSpace" presStyleCnt="0"/>
      <dgm:spPr/>
    </dgm:pt>
    <dgm:pt modelId="{EBF4A0FD-90D7-40D8-9386-E56D2689946A}" type="pres">
      <dgm:prSet presAssocID="{8FE49969-656B-4068-880E-F7EDAD55B1FB}" presName="childText" presStyleLbl="conFgAcc1" presStyleIdx="4" presStyleCnt="5">
        <dgm:presLayoutVars>
          <dgm:bulletEnabled val="1"/>
        </dgm:presLayoutVars>
      </dgm:prSet>
      <dgm:spPr/>
    </dgm:pt>
  </dgm:ptLst>
  <dgm:cxnLst>
    <dgm:cxn modelId="{DDF97E03-A75B-49E4-85D5-B9C2FE5AF425}" type="presOf" srcId="{1C3914FA-E012-417E-99F6-8FA67C6E8238}" destId="{FFFE351B-5FFC-4EBD-9BAB-6D6CD936A626}" srcOrd="0" destOrd="0" presId="urn:microsoft.com/office/officeart/2005/8/layout/list1"/>
    <dgm:cxn modelId="{C0DBEB07-1923-491F-9BAC-FDC92BCC900B}" type="presOf" srcId="{D8A46F57-E6B4-40F9-AEA7-4E10BA856450}" destId="{846BD1B3-F711-4522-BAA2-4207FD41048A}" srcOrd="0" destOrd="1" presId="urn:microsoft.com/office/officeart/2005/8/layout/list1"/>
    <dgm:cxn modelId="{2B817B24-1555-4BF1-8932-9E86D81C31F7}" srcId="{2BA8676F-366F-4ECF-98C2-1F766E75A19A}" destId="{4E51A787-124C-40F6-A17E-36263BF42B12}" srcOrd="0" destOrd="0" parTransId="{B54A8E0C-F32B-4F2A-820E-85030FB890BE}" sibTransId="{3F98C9B0-2341-4EDC-BD02-E293AF8FEBEA}"/>
    <dgm:cxn modelId="{330EA826-F20F-407C-9341-507495E328AF}" type="presOf" srcId="{0D42F970-63FD-4F98-B5C1-C3D0240C8C45}" destId="{F1066C40-76EF-46C6-B2A4-5830BDFC6439}" srcOrd="0" destOrd="1" presId="urn:microsoft.com/office/officeart/2005/8/layout/list1"/>
    <dgm:cxn modelId="{584A4B40-19EE-4665-8C79-32611E9E5138}" type="presOf" srcId="{AF3B5D1E-CE4C-4C2E-85C4-4BC1E3420AF7}" destId="{8072B8AB-DC91-4E72-B069-3B542DFEF0B5}" srcOrd="1" destOrd="0" presId="urn:microsoft.com/office/officeart/2005/8/layout/list1"/>
    <dgm:cxn modelId="{598FD95C-EDE5-458E-991E-D8F033B4654F}" type="presOf" srcId="{8FE49969-656B-4068-880E-F7EDAD55B1FB}" destId="{953F3877-8FB4-4C92-B73B-4DFAB1F4FA6D}" srcOrd="0" destOrd="0" presId="urn:microsoft.com/office/officeart/2005/8/layout/list1"/>
    <dgm:cxn modelId="{AC8EFF5E-D98F-406D-98A7-CA727A36E372}" srcId="{D23786E4-1569-4C45-BD35-286A1DABF992}" destId="{1C3914FA-E012-417E-99F6-8FA67C6E8238}" srcOrd="0" destOrd="0" parTransId="{EC313ADE-6AB9-4758-94B3-2C6D40BFCA70}" sibTransId="{66199DEF-6B38-46D1-A1C6-D3CE7CC8991D}"/>
    <dgm:cxn modelId="{920B8D44-4019-47BD-B280-38F487C40AA5}" srcId="{2BA8676F-366F-4ECF-98C2-1F766E75A19A}" destId="{9CAFC644-7BF5-4D74-ABB4-3242267F0E13}" srcOrd="1" destOrd="0" parTransId="{7D4EF12C-983B-47AC-BE51-5697491A3BD9}" sibTransId="{2A4AC9AE-8F83-4E44-8D93-AD4B83AD6321}"/>
    <dgm:cxn modelId="{FBCC0D45-8D22-4DC9-BE37-710B94FBA704}" srcId="{D23786E4-1569-4C45-BD35-286A1DABF992}" destId="{8FE49969-656B-4068-880E-F7EDAD55B1FB}" srcOrd="4" destOrd="0" parTransId="{360EACD6-ACC8-4C41-B7C8-C9276FA54D43}" sibTransId="{9375C1D6-DC77-4EFC-A5C7-D6732BA5D417}"/>
    <dgm:cxn modelId="{392F7966-E5DC-4D6C-B5EB-7C6C778768F2}" type="presOf" srcId="{D5DEAE89-A210-44AD-A894-A3235163F689}" destId="{F1066C40-76EF-46C6-B2A4-5830BDFC6439}" srcOrd="0" destOrd="0" presId="urn:microsoft.com/office/officeart/2005/8/layout/list1"/>
    <dgm:cxn modelId="{DF4C1F4C-86A0-489D-A448-06BADAF9DBA1}" type="presOf" srcId="{2BA8676F-366F-4ECF-98C2-1F766E75A19A}" destId="{DD446754-12EE-4AC7-B0D2-FA6DAEA25490}" srcOrd="0" destOrd="0" presId="urn:microsoft.com/office/officeart/2005/8/layout/list1"/>
    <dgm:cxn modelId="{AF721F6C-DBEE-4276-91D4-AB2A43D70852}" type="presOf" srcId="{4E51A787-124C-40F6-A17E-36263BF42B12}" destId="{4DDDE7A7-B2B3-4113-AF61-9CDA68D03787}" srcOrd="0" destOrd="0" presId="urn:microsoft.com/office/officeart/2005/8/layout/list1"/>
    <dgm:cxn modelId="{D4B7306F-0031-46AE-8FDC-984EDD804E62}" type="presOf" srcId="{AF3B5D1E-CE4C-4C2E-85C4-4BC1E3420AF7}" destId="{970C1502-B133-4F02-872F-287B210DDA37}" srcOrd="0" destOrd="0" presId="urn:microsoft.com/office/officeart/2005/8/layout/list1"/>
    <dgm:cxn modelId="{F56F3384-D501-4784-B7BE-FD12A213BD86}" type="presOf" srcId="{2BA8676F-366F-4ECF-98C2-1F766E75A19A}" destId="{86654572-761C-413C-B968-880F774C9605}" srcOrd="1" destOrd="0" presId="urn:microsoft.com/office/officeart/2005/8/layout/list1"/>
    <dgm:cxn modelId="{047F0993-9694-40D8-8C60-DB6ACB835668}" type="presOf" srcId="{1C3914FA-E012-417E-99F6-8FA67C6E8238}" destId="{708CDAF4-9E8A-43BA-9893-B33A21A6B9C1}" srcOrd="1" destOrd="0" presId="urn:microsoft.com/office/officeart/2005/8/layout/list1"/>
    <dgm:cxn modelId="{75709EA3-C49C-47E9-81D7-A7C6BF87604A}" srcId="{D23786E4-1569-4C45-BD35-286A1DABF992}" destId="{9F8DE998-0F79-462C-96DD-C4368E6486A1}" srcOrd="3" destOrd="0" parTransId="{A4A74867-8CC0-411B-80DB-18223C3BFD89}" sibTransId="{90E6F5CA-6C17-48CB-8AD9-B1FAB78C3373}"/>
    <dgm:cxn modelId="{506312B0-66D8-467C-ADBF-320C5C4BC75E}" srcId="{AF3B5D1E-CE4C-4C2E-85C4-4BC1E3420AF7}" destId="{0D42F970-63FD-4F98-B5C1-C3D0240C8C45}" srcOrd="1" destOrd="0" parTransId="{37BB4105-94CA-4FE0-8130-58871F3A76F0}" sibTransId="{818C99F8-822E-4A4B-9D15-C27BDA670DFA}"/>
    <dgm:cxn modelId="{D5596EBE-C7F1-422D-A905-7F859F49F588}" type="presOf" srcId="{907E9FD0-3EF0-45D3-BBF2-79B119243EBF}" destId="{846BD1B3-F711-4522-BAA2-4207FD41048A}" srcOrd="0" destOrd="0" presId="urn:microsoft.com/office/officeart/2005/8/layout/list1"/>
    <dgm:cxn modelId="{AB7990C3-3797-4EBD-A5DE-2EC2D86AC082}" type="presOf" srcId="{D23786E4-1569-4C45-BD35-286A1DABF992}" destId="{315A76F9-90CE-40A4-B7F6-3978C1A8C9B7}" srcOrd="0" destOrd="0" presId="urn:microsoft.com/office/officeart/2005/8/layout/list1"/>
    <dgm:cxn modelId="{2EE565C6-5F91-4E6B-B51F-362406B3DB37}" srcId="{AF3B5D1E-CE4C-4C2E-85C4-4BC1E3420AF7}" destId="{D5DEAE89-A210-44AD-A894-A3235163F689}" srcOrd="0" destOrd="0" parTransId="{290EFFFC-4593-4F3B-8A0F-0F4680C8F598}" sibTransId="{ACB889FE-2FED-438A-9E49-24492A6D5550}"/>
    <dgm:cxn modelId="{E04447D0-2238-4C26-9AE0-6627F8E9F9F7}" type="presOf" srcId="{9CAFC644-7BF5-4D74-ABB4-3242267F0E13}" destId="{4DDDE7A7-B2B3-4113-AF61-9CDA68D03787}" srcOrd="0" destOrd="1" presId="urn:microsoft.com/office/officeart/2005/8/layout/list1"/>
    <dgm:cxn modelId="{D40F52D0-2FA5-40CA-887D-FFE28AEF46E5}" type="presOf" srcId="{9F8DE998-0F79-462C-96DD-C4368E6486A1}" destId="{DA209351-57CC-42C4-BA23-53A0FF7EF4F5}" srcOrd="0" destOrd="0" presId="urn:microsoft.com/office/officeart/2005/8/layout/list1"/>
    <dgm:cxn modelId="{6EA04AD3-6CFB-42D5-900F-59D5F98516DA}" type="presOf" srcId="{9F8DE998-0F79-462C-96DD-C4368E6486A1}" destId="{25373C75-6A12-4EAE-95C0-74AAF6293874}" srcOrd="1" destOrd="0" presId="urn:microsoft.com/office/officeart/2005/8/layout/list1"/>
    <dgm:cxn modelId="{74085ADA-1AE1-4F27-BBC5-33D51904A91C}" srcId="{9F8DE998-0F79-462C-96DD-C4368E6486A1}" destId="{907E9FD0-3EF0-45D3-BBF2-79B119243EBF}" srcOrd="0" destOrd="0" parTransId="{48D5E26A-02B3-43BD-817A-0DFE2366F1F3}" sibTransId="{728EDF2F-13EC-4D01-8884-588BC7434881}"/>
    <dgm:cxn modelId="{4AB002DE-46A3-4BB4-856C-D4A42BB716E9}" srcId="{9F8DE998-0F79-462C-96DD-C4368E6486A1}" destId="{D8A46F57-E6B4-40F9-AEA7-4E10BA856450}" srcOrd="1" destOrd="0" parTransId="{2006E2CA-14E4-4A36-BE7D-4EA01EE40CB8}" sibTransId="{C403F317-19D6-49FE-A3E7-88F1641189E8}"/>
    <dgm:cxn modelId="{B67710E0-A8BC-44D2-B7F7-1DF843DA8A73}" srcId="{D23786E4-1569-4C45-BD35-286A1DABF992}" destId="{2BA8676F-366F-4ECF-98C2-1F766E75A19A}" srcOrd="1" destOrd="0" parTransId="{181CD45C-A538-4D8F-8ABC-11CD853F193E}" sibTransId="{C2782183-3027-4EF0-AB95-EA57A1E4BECA}"/>
    <dgm:cxn modelId="{CC6D5AEF-6E67-42F6-BEAE-5D02025DF4EE}" srcId="{D23786E4-1569-4C45-BD35-286A1DABF992}" destId="{AF3B5D1E-CE4C-4C2E-85C4-4BC1E3420AF7}" srcOrd="2" destOrd="0" parTransId="{FA14971B-FB17-4CAC-BA9F-5377F1098AEF}" sibTransId="{4B1EFFF4-4709-4457-90E1-75166CEFA26D}"/>
    <dgm:cxn modelId="{467C15F2-2DF2-4E5B-ACE6-1CC016399524}" type="presOf" srcId="{8FE49969-656B-4068-880E-F7EDAD55B1FB}" destId="{8D36F1A9-4966-466D-959E-2F86B15ADE50}" srcOrd="1" destOrd="0" presId="urn:microsoft.com/office/officeart/2005/8/layout/list1"/>
    <dgm:cxn modelId="{EE3D9678-1698-44E3-94A6-C13D79092EAA}" type="presParOf" srcId="{315A76F9-90CE-40A4-B7F6-3978C1A8C9B7}" destId="{FA941D75-52F0-4A01-A45B-44A189361C44}" srcOrd="0" destOrd="0" presId="urn:microsoft.com/office/officeart/2005/8/layout/list1"/>
    <dgm:cxn modelId="{C200C880-F70C-4291-9E35-C749130ECC3C}" type="presParOf" srcId="{FA941D75-52F0-4A01-A45B-44A189361C44}" destId="{FFFE351B-5FFC-4EBD-9BAB-6D6CD936A626}" srcOrd="0" destOrd="0" presId="urn:microsoft.com/office/officeart/2005/8/layout/list1"/>
    <dgm:cxn modelId="{F4B13F68-A471-4F4C-BB3A-5DB9F53F8180}" type="presParOf" srcId="{FA941D75-52F0-4A01-A45B-44A189361C44}" destId="{708CDAF4-9E8A-43BA-9893-B33A21A6B9C1}" srcOrd="1" destOrd="0" presId="urn:microsoft.com/office/officeart/2005/8/layout/list1"/>
    <dgm:cxn modelId="{4F7D2F2B-EFCB-4CEB-A4F1-A56E13C72521}" type="presParOf" srcId="{315A76F9-90CE-40A4-B7F6-3978C1A8C9B7}" destId="{736C06EE-6479-44B3-AEA3-2DAB0ABAE7BE}" srcOrd="1" destOrd="0" presId="urn:microsoft.com/office/officeart/2005/8/layout/list1"/>
    <dgm:cxn modelId="{5491A38A-B8BA-4689-A8E1-FAA111916FD9}" type="presParOf" srcId="{315A76F9-90CE-40A4-B7F6-3978C1A8C9B7}" destId="{F3443EAB-DE65-4FE5-B30E-CCA5B01397B8}" srcOrd="2" destOrd="0" presId="urn:microsoft.com/office/officeart/2005/8/layout/list1"/>
    <dgm:cxn modelId="{580A955E-3C4A-444B-BA11-658865B93495}" type="presParOf" srcId="{315A76F9-90CE-40A4-B7F6-3978C1A8C9B7}" destId="{32FB8265-6823-434D-BF40-CECB8197E299}" srcOrd="3" destOrd="0" presId="urn:microsoft.com/office/officeart/2005/8/layout/list1"/>
    <dgm:cxn modelId="{38F170CD-B493-4B56-AB86-0D14A86C174E}" type="presParOf" srcId="{315A76F9-90CE-40A4-B7F6-3978C1A8C9B7}" destId="{94030434-5FB3-4137-80A8-D13B5C0960F1}" srcOrd="4" destOrd="0" presId="urn:microsoft.com/office/officeart/2005/8/layout/list1"/>
    <dgm:cxn modelId="{2DA42763-FC8C-4853-B535-A258642BE72B}" type="presParOf" srcId="{94030434-5FB3-4137-80A8-D13B5C0960F1}" destId="{DD446754-12EE-4AC7-B0D2-FA6DAEA25490}" srcOrd="0" destOrd="0" presId="urn:microsoft.com/office/officeart/2005/8/layout/list1"/>
    <dgm:cxn modelId="{E873E3B9-28CC-4F2F-86CB-6D480CB52C7C}" type="presParOf" srcId="{94030434-5FB3-4137-80A8-D13B5C0960F1}" destId="{86654572-761C-413C-B968-880F774C9605}" srcOrd="1" destOrd="0" presId="urn:microsoft.com/office/officeart/2005/8/layout/list1"/>
    <dgm:cxn modelId="{2008C412-2C0C-4A6D-9E42-C6C57B40AB7B}" type="presParOf" srcId="{315A76F9-90CE-40A4-B7F6-3978C1A8C9B7}" destId="{286F2ED1-0B71-4540-A026-688FD98FEE4C}" srcOrd="5" destOrd="0" presId="urn:microsoft.com/office/officeart/2005/8/layout/list1"/>
    <dgm:cxn modelId="{59CB2B07-703C-48C0-A9F5-B2067C12618F}" type="presParOf" srcId="{315A76F9-90CE-40A4-B7F6-3978C1A8C9B7}" destId="{4DDDE7A7-B2B3-4113-AF61-9CDA68D03787}" srcOrd="6" destOrd="0" presId="urn:microsoft.com/office/officeart/2005/8/layout/list1"/>
    <dgm:cxn modelId="{B6150028-69C7-4A0B-80CC-88CAC94E48FD}" type="presParOf" srcId="{315A76F9-90CE-40A4-B7F6-3978C1A8C9B7}" destId="{A03F2B5E-0B0C-4BBD-A238-77389F5383E2}" srcOrd="7" destOrd="0" presId="urn:microsoft.com/office/officeart/2005/8/layout/list1"/>
    <dgm:cxn modelId="{F7EC79F9-3D27-4D1C-A25E-771F7B28FF9C}" type="presParOf" srcId="{315A76F9-90CE-40A4-B7F6-3978C1A8C9B7}" destId="{E2FB19F7-74F2-4B04-B2FB-993DD7E146E2}" srcOrd="8" destOrd="0" presId="urn:microsoft.com/office/officeart/2005/8/layout/list1"/>
    <dgm:cxn modelId="{773E30F1-7C23-40D8-A9F1-861DD831A7FC}" type="presParOf" srcId="{E2FB19F7-74F2-4B04-B2FB-993DD7E146E2}" destId="{970C1502-B133-4F02-872F-287B210DDA37}" srcOrd="0" destOrd="0" presId="urn:microsoft.com/office/officeart/2005/8/layout/list1"/>
    <dgm:cxn modelId="{59B350FA-E67D-4F93-B288-3D34D785ECBA}" type="presParOf" srcId="{E2FB19F7-74F2-4B04-B2FB-993DD7E146E2}" destId="{8072B8AB-DC91-4E72-B069-3B542DFEF0B5}" srcOrd="1" destOrd="0" presId="urn:microsoft.com/office/officeart/2005/8/layout/list1"/>
    <dgm:cxn modelId="{8E1B574A-1603-46BA-9741-213F03917336}" type="presParOf" srcId="{315A76F9-90CE-40A4-B7F6-3978C1A8C9B7}" destId="{8CCDBAC8-833F-42E8-861A-7343EFFBEF0B}" srcOrd="9" destOrd="0" presId="urn:microsoft.com/office/officeart/2005/8/layout/list1"/>
    <dgm:cxn modelId="{EF009F1C-FBE2-4EA0-B27B-271C32C9A7E0}" type="presParOf" srcId="{315A76F9-90CE-40A4-B7F6-3978C1A8C9B7}" destId="{F1066C40-76EF-46C6-B2A4-5830BDFC6439}" srcOrd="10" destOrd="0" presId="urn:microsoft.com/office/officeart/2005/8/layout/list1"/>
    <dgm:cxn modelId="{E9D8C737-EB54-4756-9D00-ADAAAFF280AF}" type="presParOf" srcId="{315A76F9-90CE-40A4-B7F6-3978C1A8C9B7}" destId="{3E6B266A-DCF8-4485-BCC7-9A2AB2939BD0}" srcOrd="11" destOrd="0" presId="urn:microsoft.com/office/officeart/2005/8/layout/list1"/>
    <dgm:cxn modelId="{FF7C3ACC-C8E6-49B0-8FBA-7EB3819C723F}" type="presParOf" srcId="{315A76F9-90CE-40A4-B7F6-3978C1A8C9B7}" destId="{F81C9517-5910-46A4-8845-09A807213587}" srcOrd="12" destOrd="0" presId="urn:microsoft.com/office/officeart/2005/8/layout/list1"/>
    <dgm:cxn modelId="{005E1304-85B0-4972-88A9-05A47E5D92F6}" type="presParOf" srcId="{F81C9517-5910-46A4-8845-09A807213587}" destId="{DA209351-57CC-42C4-BA23-53A0FF7EF4F5}" srcOrd="0" destOrd="0" presId="urn:microsoft.com/office/officeart/2005/8/layout/list1"/>
    <dgm:cxn modelId="{EB74D406-BC20-4C74-890F-191B2A244487}" type="presParOf" srcId="{F81C9517-5910-46A4-8845-09A807213587}" destId="{25373C75-6A12-4EAE-95C0-74AAF6293874}" srcOrd="1" destOrd="0" presId="urn:microsoft.com/office/officeart/2005/8/layout/list1"/>
    <dgm:cxn modelId="{5D4A8B05-27F5-4F54-8956-E45861E613B2}" type="presParOf" srcId="{315A76F9-90CE-40A4-B7F6-3978C1A8C9B7}" destId="{7C5F5A61-AEEB-4962-B8A0-CE2C3BD02068}" srcOrd="13" destOrd="0" presId="urn:microsoft.com/office/officeart/2005/8/layout/list1"/>
    <dgm:cxn modelId="{740755CB-2057-48CC-A260-1EA780FCECC0}" type="presParOf" srcId="{315A76F9-90CE-40A4-B7F6-3978C1A8C9B7}" destId="{846BD1B3-F711-4522-BAA2-4207FD41048A}" srcOrd="14" destOrd="0" presId="urn:microsoft.com/office/officeart/2005/8/layout/list1"/>
    <dgm:cxn modelId="{DC0A634A-59B4-4051-BD5E-53B4A2FB6587}" type="presParOf" srcId="{315A76F9-90CE-40A4-B7F6-3978C1A8C9B7}" destId="{63092D40-116A-4E91-9A57-B45E53E0E954}" srcOrd="15" destOrd="0" presId="urn:microsoft.com/office/officeart/2005/8/layout/list1"/>
    <dgm:cxn modelId="{A34A0879-83FE-48B2-A655-8583B7C73F16}" type="presParOf" srcId="{315A76F9-90CE-40A4-B7F6-3978C1A8C9B7}" destId="{0479F74A-71BD-4F3F-89A5-EBAAE1D2237B}" srcOrd="16" destOrd="0" presId="urn:microsoft.com/office/officeart/2005/8/layout/list1"/>
    <dgm:cxn modelId="{60EC5426-03D7-44C7-A7E2-5B1685614395}" type="presParOf" srcId="{0479F74A-71BD-4F3F-89A5-EBAAE1D2237B}" destId="{953F3877-8FB4-4C92-B73B-4DFAB1F4FA6D}" srcOrd="0" destOrd="0" presId="urn:microsoft.com/office/officeart/2005/8/layout/list1"/>
    <dgm:cxn modelId="{B73FC2A5-FF14-45CD-ABEC-89EE264BA5AE}" type="presParOf" srcId="{0479F74A-71BD-4F3F-89A5-EBAAE1D2237B}" destId="{8D36F1A9-4966-466D-959E-2F86B15ADE50}" srcOrd="1" destOrd="0" presId="urn:microsoft.com/office/officeart/2005/8/layout/list1"/>
    <dgm:cxn modelId="{C10C9FBA-C889-4697-8DC1-AAC7FD07F513}" type="presParOf" srcId="{315A76F9-90CE-40A4-B7F6-3978C1A8C9B7}" destId="{1FC7C429-7E44-4197-A5EC-672CBE080E22}" srcOrd="17" destOrd="0" presId="urn:microsoft.com/office/officeart/2005/8/layout/list1"/>
    <dgm:cxn modelId="{0A3A5164-2D37-423D-825E-59E9918BE747}" type="presParOf" srcId="{315A76F9-90CE-40A4-B7F6-3978C1A8C9B7}" destId="{EBF4A0FD-90D7-40D8-9386-E56D2689946A}" srcOrd="18"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CCACA7-5A5E-4766-8ED8-AD1EA720245F}"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CBE05C9A-CCEB-4BBA-BE31-B71DEE012F08}">
      <dgm:prSet/>
      <dgm:spPr/>
      <dgm:t>
        <a:bodyPr/>
        <a:lstStyle/>
        <a:p>
          <a:r>
            <a:rPr lang="en-US" b="1" dirty="0">
              <a:latin typeface="Times New Roman" panose="02020603050405020304" pitchFamily="18" charset="0"/>
              <a:cs typeface="Times New Roman" panose="02020603050405020304" pitchFamily="18" charset="0"/>
            </a:rPr>
            <a:t>Current Care Provision and Key Challenges</a:t>
          </a:r>
          <a:endParaRPr lang="en-US" dirty="0">
            <a:latin typeface="Times New Roman" panose="02020603050405020304" pitchFamily="18" charset="0"/>
            <a:cs typeface="Times New Roman" panose="02020603050405020304" pitchFamily="18" charset="0"/>
          </a:endParaRPr>
        </a:p>
      </dgm:t>
    </dgm:pt>
    <dgm:pt modelId="{17764C80-440A-4C07-8D63-C623DE261847}" type="parTrans" cxnId="{3326AC27-C29F-4036-B1A2-3E17BE9A4E79}">
      <dgm:prSet/>
      <dgm:spPr/>
      <dgm:t>
        <a:bodyPr/>
        <a:lstStyle/>
        <a:p>
          <a:endParaRPr lang="en-US"/>
        </a:p>
      </dgm:t>
    </dgm:pt>
    <dgm:pt modelId="{22E66397-F1D4-45C1-B4D8-EFCBEF8719E5}" type="sibTrans" cxnId="{3326AC27-C29F-4036-B1A2-3E17BE9A4E79}">
      <dgm:prSet/>
      <dgm:spPr/>
      <dgm:t>
        <a:bodyPr/>
        <a:lstStyle/>
        <a:p>
          <a:endParaRPr lang="en-US"/>
        </a:p>
      </dgm:t>
    </dgm:pt>
    <dgm:pt modelId="{CCA3752E-E062-4E8F-974B-C385BAF8770F}">
      <dgm:prSet/>
      <dgm:spPr/>
      <dgm:t>
        <a:bodyPr/>
        <a:lstStyle/>
        <a:p>
          <a:r>
            <a:rPr lang="en-US" b="1">
              <a:latin typeface="Times New Roman" panose="02020603050405020304" pitchFamily="18" charset="0"/>
              <a:cs typeface="Times New Roman" panose="02020603050405020304" pitchFamily="18" charset="0"/>
            </a:rPr>
            <a:t>Care homes:</a:t>
          </a:r>
          <a:r>
            <a:rPr lang="en-US">
              <a:latin typeface="Times New Roman" panose="02020603050405020304" pitchFamily="18" charset="0"/>
              <a:cs typeface="Times New Roman" panose="02020603050405020304" pitchFamily="18" charset="0"/>
            </a:rPr>
            <a:t> Support with personal care, medication, mobility, nutrition and daily activities</a:t>
          </a:r>
        </a:p>
      </dgm:t>
    </dgm:pt>
    <dgm:pt modelId="{F896046D-51A6-4EF4-9292-D0BA7B26F614}" type="parTrans" cxnId="{45F818B4-6561-42D8-B0A6-70A91368A8D6}">
      <dgm:prSet/>
      <dgm:spPr/>
      <dgm:t>
        <a:bodyPr/>
        <a:lstStyle/>
        <a:p>
          <a:endParaRPr lang="en-US"/>
        </a:p>
      </dgm:t>
    </dgm:pt>
    <dgm:pt modelId="{FF9758C2-863E-48D7-9EE1-9BD105EFBACF}" type="sibTrans" cxnId="{45F818B4-6561-42D8-B0A6-70A91368A8D6}">
      <dgm:prSet/>
      <dgm:spPr/>
      <dgm:t>
        <a:bodyPr/>
        <a:lstStyle/>
        <a:p>
          <a:endParaRPr lang="en-US"/>
        </a:p>
      </dgm:t>
    </dgm:pt>
    <dgm:pt modelId="{D6AAB9A6-3BEC-4F4A-956E-2FC9C4C48134}">
      <dgm:prSet/>
      <dgm:spPr/>
      <dgm:t>
        <a:bodyPr/>
        <a:lstStyle/>
        <a:p>
          <a:r>
            <a:rPr lang="en-US" b="1">
              <a:latin typeface="Times New Roman" panose="02020603050405020304" pitchFamily="18" charset="0"/>
              <a:cs typeface="Times New Roman" panose="02020603050405020304" pitchFamily="18" charset="0"/>
            </a:rPr>
            <a:t>NHS and adult social care:</a:t>
          </a:r>
          <a:r>
            <a:rPr lang="en-US">
              <a:latin typeface="Times New Roman" panose="02020603050405020304" pitchFamily="18" charset="0"/>
              <a:cs typeface="Times New Roman" panose="02020603050405020304" pitchFamily="18" charset="0"/>
            </a:rPr>
            <a:t> Assessment, care planning and practical support</a:t>
          </a:r>
        </a:p>
      </dgm:t>
    </dgm:pt>
    <dgm:pt modelId="{D6FA4B36-663A-4145-AC84-D227E7F8128B}" type="parTrans" cxnId="{82949B83-4D6B-486E-B03B-8E46104B9361}">
      <dgm:prSet/>
      <dgm:spPr/>
      <dgm:t>
        <a:bodyPr/>
        <a:lstStyle/>
        <a:p>
          <a:endParaRPr lang="en-US"/>
        </a:p>
      </dgm:t>
    </dgm:pt>
    <dgm:pt modelId="{852251E9-A304-4409-8530-6D0C2A475B3F}" type="sibTrans" cxnId="{82949B83-4D6B-486E-B03B-8E46104B9361}">
      <dgm:prSet/>
      <dgm:spPr/>
      <dgm:t>
        <a:bodyPr/>
        <a:lstStyle/>
        <a:p>
          <a:endParaRPr lang="en-US"/>
        </a:p>
      </dgm:t>
    </dgm:pt>
    <dgm:pt modelId="{62CA94E3-E3E9-4623-A3CA-B50126E4406A}">
      <dgm:prSet/>
      <dgm:spPr/>
      <dgm:t>
        <a:bodyPr/>
        <a:lstStyle/>
        <a:p>
          <a:r>
            <a:rPr lang="en-US" b="1">
              <a:latin typeface="Times New Roman" panose="02020603050405020304" pitchFamily="18" charset="0"/>
              <a:cs typeface="Times New Roman" panose="02020603050405020304" pitchFamily="18" charset="0"/>
            </a:rPr>
            <a:t>Community and specialist services:</a:t>
          </a:r>
          <a:r>
            <a:rPr lang="en-US">
              <a:latin typeface="Times New Roman" panose="02020603050405020304" pitchFamily="18" charset="0"/>
              <a:cs typeface="Times New Roman" panose="02020603050405020304" pitchFamily="18" charset="0"/>
            </a:rPr>
            <a:t> Support from multidisciplinary teams</a:t>
          </a:r>
        </a:p>
      </dgm:t>
    </dgm:pt>
    <dgm:pt modelId="{7DA017A7-03E1-403E-AADA-2D2078D71198}" type="parTrans" cxnId="{5C2F1D7E-B80D-4959-BCEF-CD6108592C6E}">
      <dgm:prSet/>
      <dgm:spPr/>
      <dgm:t>
        <a:bodyPr/>
        <a:lstStyle/>
        <a:p>
          <a:endParaRPr lang="en-US"/>
        </a:p>
      </dgm:t>
    </dgm:pt>
    <dgm:pt modelId="{280E5731-E59E-4204-B108-3FE5EA8716F0}" type="sibTrans" cxnId="{5C2F1D7E-B80D-4959-BCEF-CD6108592C6E}">
      <dgm:prSet/>
      <dgm:spPr/>
      <dgm:t>
        <a:bodyPr/>
        <a:lstStyle/>
        <a:p>
          <a:endParaRPr lang="en-US"/>
        </a:p>
      </dgm:t>
    </dgm:pt>
    <dgm:pt modelId="{C66E2538-1FDF-4019-BB2D-14AD919BCF1B}">
      <dgm:prSet/>
      <dgm:spPr/>
      <dgm:t>
        <a:bodyPr/>
        <a:lstStyle/>
        <a:p>
          <a:r>
            <a:rPr lang="en-US" b="1">
              <a:latin typeface="Times New Roman" panose="02020603050405020304" pitchFamily="18" charset="0"/>
              <a:cs typeface="Times New Roman" panose="02020603050405020304" pitchFamily="18" charset="0"/>
            </a:rPr>
            <a:t>Voluntary organisations:</a:t>
          </a:r>
          <a:r>
            <a:rPr lang="en-US">
              <a:latin typeface="Times New Roman" panose="02020603050405020304" pitchFamily="18" charset="0"/>
              <a:cs typeface="Times New Roman" panose="02020603050405020304" pitchFamily="18" charset="0"/>
            </a:rPr>
            <a:t> Social support and activities</a:t>
          </a:r>
        </a:p>
      </dgm:t>
    </dgm:pt>
    <dgm:pt modelId="{B67D89DE-BE18-4285-9BA3-E9C64BCE32B9}" type="parTrans" cxnId="{004E4028-2D0D-4470-B0D5-2F5470F5A9C8}">
      <dgm:prSet/>
      <dgm:spPr/>
      <dgm:t>
        <a:bodyPr/>
        <a:lstStyle/>
        <a:p>
          <a:endParaRPr lang="en-US"/>
        </a:p>
      </dgm:t>
    </dgm:pt>
    <dgm:pt modelId="{4A7BA050-748D-4D20-9B36-06EF96B86B79}" type="sibTrans" cxnId="{004E4028-2D0D-4470-B0D5-2F5470F5A9C8}">
      <dgm:prSet/>
      <dgm:spPr/>
      <dgm:t>
        <a:bodyPr/>
        <a:lstStyle/>
        <a:p>
          <a:endParaRPr lang="en-US"/>
        </a:p>
      </dgm:t>
    </dgm:pt>
    <dgm:pt modelId="{313B675F-3CE5-403C-9832-A95DD83A6847}">
      <dgm:prSet/>
      <dgm:spPr/>
      <dgm:t>
        <a:bodyPr/>
        <a:lstStyle/>
        <a:p>
          <a:r>
            <a:rPr lang="en-US" b="1">
              <a:latin typeface="Times New Roman" panose="02020603050405020304" pitchFamily="18" charset="0"/>
              <a:cs typeface="Times New Roman" panose="02020603050405020304" pitchFamily="18" charset="0"/>
            </a:rPr>
            <a:t>Strengths:</a:t>
          </a:r>
          <a:endParaRPr lang="en-US">
            <a:latin typeface="Times New Roman" panose="02020603050405020304" pitchFamily="18" charset="0"/>
            <a:cs typeface="Times New Roman" panose="02020603050405020304" pitchFamily="18" charset="0"/>
          </a:endParaRPr>
        </a:p>
      </dgm:t>
    </dgm:pt>
    <dgm:pt modelId="{1125AD4E-785D-4491-A900-3D5603E5E17B}" type="parTrans" cxnId="{52B43475-8EAC-4197-9ADF-43552981114F}">
      <dgm:prSet/>
      <dgm:spPr/>
      <dgm:t>
        <a:bodyPr/>
        <a:lstStyle/>
        <a:p>
          <a:endParaRPr lang="en-US"/>
        </a:p>
      </dgm:t>
    </dgm:pt>
    <dgm:pt modelId="{5EB68938-5AD7-45C9-9F38-8D3D155DD7DD}" type="sibTrans" cxnId="{52B43475-8EAC-4197-9ADF-43552981114F}">
      <dgm:prSet/>
      <dgm:spPr/>
      <dgm:t>
        <a:bodyPr/>
        <a:lstStyle/>
        <a:p>
          <a:endParaRPr lang="en-US"/>
        </a:p>
      </dgm:t>
    </dgm:pt>
    <dgm:pt modelId="{A4EF4CD3-B2B0-41FD-B53A-A343F4917D8B}">
      <dgm:prSet/>
      <dgm:spPr/>
      <dgm:t>
        <a:bodyPr/>
        <a:lstStyle/>
        <a:p>
          <a:r>
            <a:rPr lang="en-US" dirty="0">
              <a:latin typeface="Times New Roman" panose="02020603050405020304" pitchFamily="18" charset="0"/>
              <a:cs typeface="Times New Roman" panose="02020603050405020304" pitchFamily="18" charset="0"/>
            </a:rPr>
            <a:t>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approaches (Anderson et al., 2016)</a:t>
          </a:r>
        </a:p>
      </dgm:t>
    </dgm:pt>
    <dgm:pt modelId="{CDEDDB11-AE41-4DF5-8D39-B255D2ED5B6E}" type="parTrans" cxnId="{FB8D70A2-104D-43CF-B381-C750C8061E7B}">
      <dgm:prSet/>
      <dgm:spPr/>
      <dgm:t>
        <a:bodyPr/>
        <a:lstStyle/>
        <a:p>
          <a:endParaRPr lang="en-US"/>
        </a:p>
      </dgm:t>
    </dgm:pt>
    <dgm:pt modelId="{AF850517-D00E-4A31-B4A6-E6AB021A03F7}" type="sibTrans" cxnId="{FB8D70A2-104D-43CF-B381-C750C8061E7B}">
      <dgm:prSet/>
      <dgm:spPr/>
      <dgm:t>
        <a:bodyPr/>
        <a:lstStyle/>
        <a:p>
          <a:endParaRPr lang="en-US"/>
        </a:p>
      </dgm:t>
    </dgm:pt>
    <dgm:pt modelId="{9C6452F2-DA71-455A-8B67-C758C3F04D12}">
      <dgm:prSet/>
      <dgm:spPr/>
      <dgm:t>
        <a:bodyPr/>
        <a:lstStyle/>
        <a:p>
          <a:r>
            <a:rPr lang="en-US" dirty="0">
              <a:latin typeface="Times New Roman" panose="02020603050405020304" pitchFamily="18" charset="0"/>
              <a:cs typeface="Times New Roman" panose="02020603050405020304" pitchFamily="18" charset="0"/>
            </a:rPr>
            <a:t>Multidisciplinary working (Bird et al., 2016)</a:t>
          </a:r>
        </a:p>
      </dgm:t>
    </dgm:pt>
    <dgm:pt modelId="{6478D044-07CF-4F23-9D21-E85595317CDA}" type="parTrans" cxnId="{F7C93A65-44BB-4A68-86B7-69FB6468B955}">
      <dgm:prSet/>
      <dgm:spPr/>
      <dgm:t>
        <a:bodyPr/>
        <a:lstStyle/>
        <a:p>
          <a:endParaRPr lang="en-US"/>
        </a:p>
      </dgm:t>
    </dgm:pt>
    <dgm:pt modelId="{0C2A4BBC-D9D4-4B91-9368-34745515A8DE}" type="sibTrans" cxnId="{F7C93A65-44BB-4A68-86B7-69FB6468B955}">
      <dgm:prSet/>
      <dgm:spPr/>
      <dgm:t>
        <a:bodyPr/>
        <a:lstStyle/>
        <a:p>
          <a:endParaRPr lang="en-US"/>
        </a:p>
      </dgm:t>
    </dgm:pt>
    <dgm:pt modelId="{D656D7B3-F4AB-404F-A215-958D44CBA4B7}">
      <dgm:prSet/>
      <dgm:spPr/>
      <dgm:t>
        <a:bodyPr/>
        <a:lstStyle/>
        <a:p>
          <a:r>
            <a:rPr lang="en-US" dirty="0">
              <a:latin typeface="Times New Roman" panose="02020603050405020304" pitchFamily="18" charset="0"/>
              <a:cs typeface="Times New Roman" panose="02020603050405020304" pitchFamily="18" charset="0"/>
            </a:rPr>
            <a:t>Family involvement</a:t>
          </a:r>
        </a:p>
      </dgm:t>
    </dgm:pt>
    <dgm:pt modelId="{F397334E-8683-4D0E-99B2-342D823FD4F7}" type="parTrans" cxnId="{4B1A9975-FB9F-49F2-B9E3-4F4A102E9B5D}">
      <dgm:prSet/>
      <dgm:spPr/>
      <dgm:t>
        <a:bodyPr/>
        <a:lstStyle/>
        <a:p>
          <a:endParaRPr lang="en-US"/>
        </a:p>
      </dgm:t>
    </dgm:pt>
    <dgm:pt modelId="{A99399AB-A5E4-4AA7-9A56-3D3271296EEE}" type="sibTrans" cxnId="{4B1A9975-FB9F-49F2-B9E3-4F4A102E9B5D}">
      <dgm:prSet/>
      <dgm:spPr/>
      <dgm:t>
        <a:bodyPr/>
        <a:lstStyle/>
        <a:p>
          <a:endParaRPr lang="en-US"/>
        </a:p>
      </dgm:t>
    </dgm:pt>
    <dgm:pt modelId="{01BBF1E9-D0C3-4F80-A9C8-11F341A9813F}">
      <dgm:prSet/>
      <dgm:spPr/>
      <dgm:t>
        <a:bodyPr/>
        <a:lstStyle/>
        <a:p>
          <a:r>
            <a:rPr lang="en-US" b="1" dirty="0">
              <a:latin typeface="Times New Roman" panose="02020603050405020304" pitchFamily="18" charset="0"/>
              <a:cs typeface="Times New Roman" panose="02020603050405020304" pitchFamily="18" charset="0"/>
            </a:rPr>
            <a:t>Challenges:</a:t>
          </a:r>
          <a:endParaRPr lang="en-US" dirty="0">
            <a:latin typeface="Times New Roman" panose="02020603050405020304" pitchFamily="18" charset="0"/>
            <a:cs typeface="Times New Roman" panose="02020603050405020304" pitchFamily="18" charset="0"/>
          </a:endParaRPr>
        </a:p>
      </dgm:t>
    </dgm:pt>
    <dgm:pt modelId="{75374937-D968-47FE-A6D0-13BB4BD2B065}" type="parTrans" cxnId="{8A6FF69F-7830-469E-AEEF-B28FE3CCD8AE}">
      <dgm:prSet/>
      <dgm:spPr/>
      <dgm:t>
        <a:bodyPr/>
        <a:lstStyle/>
        <a:p>
          <a:endParaRPr lang="en-US"/>
        </a:p>
      </dgm:t>
    </dgm:pt>
    <dgm:pt modelId="{C9EF0ACF-D054-4300-85CD-EA5924203553}" type="sibTrans" cxnId="{8A6FF69F-7830-469E-AEEF-B28FE3CCD8AE}">
      <dgm:prSet/>
      <dgm:spPr/>
      <dgm:t>
        <a:bodyPr/>
        <a:lstStyle/>
        <a:p>
          <a:endParaRPr lang="en-US"/>
        </a:p>
      </dgm:t>
    </dgm:pt>
    <dgm:pt modelId="{7BC884B2-530B-4AA8-9FE0-64C03F6E2472}">
      <dgm:prSet/>
      <dgm:spPr/>
      <dgm:t>
        <a:bodyPr/>
        <a:lstStyle/>
        <a:p>
          <a:r>
            <a:rPr lang="en-US" dirty="0">
              <a:latin typeface="Times New Roman" panose="02020603050405020304" pitchFamily="18" charset="0"/>
              <a:cs typeface="Times New Roman" panose="02020603050405020304" pitchFamily="18" charset="0"/>
            </a:rPr>
            <a:t>Staffing and resource pressures</a:t>
          </a:r>
        </a:p>
      </dgm:t>
    </dgm:pt>
    <dgm:pt modelId="{04A129FB-448B-486C-BFB6-9D6636B029EB}" type="parTrans" cxnId="{E6700560-5C1F-4359-AE74-ED07897D8FFE}">
      <dgm:prSet/>
      <dgm:spPr/>
      <dgm:t>
        <a:bodyPr/>
        <a:lstStyle/>
        <a:p>
          <a:endParaRPr lang="en-US"/>
        </a:p>
      </dgm:t>
    </dgm:pt>
    <dgm:pt modelId="{C9EFEE76-4692-47D5-953B-C4659C3A04CE}" type="sibTrans" cxnId="{E6700560-5C1F-4359-AE74-ED07897D8FFE}">
      <dgm:prSet/>
      <dgm:spPr/>
      <dgm:t>
        <a:bodyPr/>
        <a:lstStyle/>
        <a:p>
          <a:endParaRPr lang="en-US"/>
        </a:p>
      </dgm:t>
    </dgm:pt>
    <dgm:pt modelId="{2BACD9AE-A013-4DDF-A9F1-90F968C81D1E}">
      <dgm:prSet/>
      <dgm:spPr/>
      <dgm:t>
        <a:bodyPr/>
        <a:lstStyle/>
        <a:p>
          <a:r>
            <a:rPr lang="en-US">
              <a:latin typeface="Times New Roman" panose="02020603050405020304" pitchFamily="18" charset="0"/>
              <a:cs typeface="Times New Roman" panose="02020603050405020304" pitchFamily="18" charset="0"/>
            </a:rPr>
            <a:t>Communication difficulties</a:t>
          </a:r>
        </a:p>
      </dgm:t>
    </dgm:pt>
    <dgm:pt modelId="{C6625E5F-438C-4E4E-99F2-5C93F8B2BD39}" type="parTrans" cxnId="{D6C9B050-F649-4FE9-8F14-5D17A42DBBFC}">
      <dgm:prSet/>
      <dgm:spPr/>
      <dgm:t>
        <a:bodyPr/>
        <a:lstStyle/>
        <a:p>
          <a:endParaRPr lang="en-US"/>
        </a:p>
      </dgm:t>
    </dgm:pt>
    <dgm:pt modelId="{61FF65F8-2D33-416F-8111-BF8FE636EB38}" type="sibTrans" cxnId="{D6C9B050-F649-4FE9-8F14-5D17A42DBBFC}">
      <dgm:prSet/>
      <dgm:spPr/>
      <dgm:t>
        <a:bodyPr/>
        <a:lstStyle/>
        <a:p>
          <a:endParaRPr lang="en-US"/>
        </a:p>
      </dgm:t>
    </dgm:pt>
    <dgm:pt modelId="{4A94A0EC-CBF9-42DD-A2A3-9D9C9EF27228}">
      <dgm:prSet/>
      <dgm:spPr/>
      <dgm:t>
        <a:bodyPr/>
        <a:lstStyle/>
        <a:p>
          <a:r>
            <a:rPr lang="en-US">
              <a:latin typeface="Times New Roman" panose="02020603050405020304" pitchFamily="18" charset="0"/>
              <a:cs typeface="Times New Roman" panose="02020603050405020304" pitchFamily="18" charset="0"/>
            </a:rPr>
            <a:t>Organisational routines</a:t>
          </a:r>
        </a:p>
      </dgm:t>
    </dgm:pt>
    <dgm:pt modelId="{FFD70961-5E73-4E25-AE51-3433EC75D94C}" type="parTrans" cxnId="{CA27F3D1-311B-4B34-B47B-9393DD097FDB}">
      <dgm:prSet/>
      <dgm:spPr/>
      <dgm:t>
        <a:bodyPr/>
        <a:lstStyle/>
        <a:p>
          <a:endParaRPr lang="en-US"/>
        </a:p>
      </dgm:t>
    </dgm:pt>
    <dgm:pt modelId="{D082A9E0-01E2-4945-B29B-927055F4D223}" type="sibTrans" cxnId="{CA27F3D1-311B-4B34-B47B-9393DD097FDB}">
      <dgm:prSet/>
      <dgm:spPr/>
      <dgm:t>
        <a:bodyPr/>
        <a:lstStyle/>
        <a:p>
          <a:endParaRPr lang="en-US"/>
        </a:p>
      </dgm:t>
    </dgm:pt>
    <dgm:pt modelId="{EF3B88ED-67AB-4328-940D-99C08D699FF4}">
      <dgm:prSet/>
      <dgm:spPr/>
      <dgm:t>
        <a:bodyPr/>
        <a:lstStyle/>
        <a:p>
          <a:r>
            <a:rPr lang="en-US">
              <a:latin typeface="Times New Roman" panose="02020603050405020304" pitchFamily="18" charset="0"/>
              <a:cs typeface="Times New Roman" panose="02020603050405020304" pitchFamily="18" charset="0"/>
            </a:rPr>
            <a:t>Variation in quality and practice</a:t>
          </a:r>
        </a:p>
      </dgm:t>
    </dgm:pt>
    <dgm:pt modelId="{799EDDAE-4AFC-4F08-BD60-5855ACF94D97}" type="parTrans" cxnId="{20D3CAF4-0561-4E5C-A870-193352B7A5D9}">
      <dgm:prSet/>
      <dgm:spPr/>
      <dgm:t>
        <a:bodyPr/>
        <a:lstStyle/>
        <a:p>
          <a:endParaRPr lang="en-US"/>
        </a:p>
      </dgm:t>
    </dgm:pt>
    <dgm:pt modelId="{E16512F0-BC05-49EE-9BD7-7E4DAB03E2C1}" type="sibTrans" cxnId="{20D3CAF4-0561-4E5C-A870-193352B7A5D9}">
      <dgm:prSet/>
      <dgm:spPr/>
      <dgm:t>
        <a:bodyPr/>
        <a:lstStyle/>
        <a:p>
          <a:endParaRPr lang="en-US"/>
        </a:p>
      </dgm:t>
    </dgm:pt>
    <dgm:pt modelId="{D41B7008-CE7B-48D7-ADAE-D8E32B1E28BA}">
      <dgm:prSet/>
      <dgm:spPr/>
      <dgm:t>
        <a:bodyPr/>
        <a:lstStyle/>
        <a:p>
          <a:r>
            <a:rPr lang="en-US" b="1" dirty="0">
              <a:latin typeface="Times New Roman" panose="02020603050405020304" pitchFamily="18" charset="0"/>
              <a:cs typeface="Times New Roman" panose="02020603050405020304" pitchFamily="18" charset="0"/>
            </a:rPr>
            <a:t>Impact:</a:t>
          </a:r>
          <a:r>
            <a:rPr lang="en-US" dirty="0">
              <a:latin typeface="Times New Roman" panose="02020603050405020304" pitchFamily="18" charset="0"/>
              <a:cs typeface="Times New Roman" panose="02020603050405020304" pitchFamily="18" charset="0"/>
            </a:rPr>
            <a:t> </a:t>
          </a:r>
          <a:r>
            <a:rPr lang="en-US" b="0" dirty="0">
              <a:latin typeface="Times New Roman" panose="02020603050405020304" pitchFamily="18" charset="0"/>
              <a:cs typeface="Times New Roman" panose="02020603050405020304" pitchFamily="18" charset="0"/>
            </a:rPr>
            <a:t>Challenges can affect independence, mobility, communication, decision-making and social participation</a:t>
          </a:r>
        </a:p>
      </dgm:t>
    </dgm:pt>
    <dgm:pt modelId="{6447C03A-1317-475C-B133-F71F558008C1}" type="parTrans" cxnId="{50673213-8F59-45D7-B0AA-77FF7E28D9D2}">
      <dgm:prSet/>
      <dgm:spPr/>
      <dgm:t>
        <a:bodyPr/>
        <a:lstStyle/>
        <a:p>
          <a:endParaRPr lang="en-US"/>
        </a:p>
      </dgm:t>
    </dgm:pt>
    <dgm:pt modelId="{F95CDE7D-A6DD-4281-8270-A939234DEAA0}" type="sibTrans" cxnId="{50673213-8F59-45D7-B0AA-77FF7E28D9D2}">
      <dgm:prSet/>
      <dgm:spPr/>
      <dgm:t>
        <a:bodyPr/>
        <a:lstStyle/>
        <a:p>
          <a:endParaRPr lang="en-US"/>
        </a:p>
      </dgm:t>
    </dgm:pt>
    <dgm:pt modelId="{B95AE44B-2163-4D72-9221-6D0C47F9A9C9}" type="pres">
      <dgm:prSet presAssocID="{3CCCACA7-5A5E-4766-8ED8-AD1EA720245F}" presName="linear" presStyleCnt="0">
        <dgm:presLayoutVars>
          <dgm:animLvl val="lvl"/>
          <dgm:resizeHandles val="exact"/>
        </dgm:presLayoutVars>
      </dgm:prSet>
      <dgm:spPr/>
    </dgm:pt>
    <dgm:pt modelId="{4DCC51CF-704B-494D-8B43-E22BCB44B68B}" type="pres">
      <dgm:prSet presAssocID="{CBE05C9A-CCEB-4BBA-BE31-B71DEE012F08}" presName="parentText" presStyleLbl="node1" presStyleIdx="0" presStyleCnt="1">
        <dgm:presLayoutVars>
          <dgm:chMax val="0"/>
          <dgm:bulletEnabled val="1"/>
        </dgm:presLayoutVars>
      </dgm:prSet>
      <dgm:spPr/>
    </dgm:pt>
    <dgm:pt modelId="{CFFF45EC-03A1-467B-AC3B-4A5ECB4FE6AA}" type="pres">
      <dgm:prSet presAssocID="{CBE05C9A-CCEB-4BBA-BE31-B71DEE012F08}" presName="childText" presStyleLbl="revTx" presStyleIdx="0" presStyleCnt="1">
        <dgm:presLayoutVars>
          <dgm:bulletEnabled val="1"/>
        </dgm:presLayoutVars>
      </dgm:prSet>
      <dgm:spPr/>
    </dgm:pt>
  </dgm:ptLst>
  <dgm:cxnLst>
    <dgm:cxn modelId="{3EB37B01-81D5-406B-AC06-AF6D1970C0A2}" type="presOf" srcId="{2BACD9AE-A013-4DDF-A9F1-90F968C81D1E}" destId="{CFFF45EC-03A1-467B-AC3B-4A5ECB4FE6AA}" srcOrd="0" destOrd="10" presId="urn:microsoft.com/office/officeart/2005/8/layout/vList2"/>
    <dgm:cxn modelId="{50673213-8F59-45D7-B0AA-77FF7E28D9D2}" srcId="{CBE05C9A-CCEB-4BBA-BE31-B71DEE012F08}" destId="{D41B7008-CE7B-48D7-ADAE-D8E32B1E28BA}" srcOrd="6" destOrd="0" parTransId="{6447C03A-1317-475C-B133-F71F558008C1}" sibTransId="{F95CDE7D-A6DD-4281-8270-A939234DEAA0}"/>
    <dgm:cxn modelId="{6FE25019-AADE-4023-869A-FCCBD604C4DD}" type="presOf" srcId="{313B675F-3CE5-403C-9832-A95DD83A6847}" destId="{CFFF45EC-03A1-467B-AC3B-4A5ECB4FE6AA}" srcOrd="0" destOrd="4" presId="urn:microsoft.com/office/officeart/2005/8/layout/vList2"/>
    <dgm:cxn modelId="{0753611F-C805-4B79-A249-5E0EA7AAEFD2}" type="presOf" srcId="{D41B7008-CE7B-48D7-ADAE-D8E32B1E28BA}" destId="{CFFF45EC-03A1-467B-AC3B-4A5ECB4FE6AA}" srcOrd="0" destOrd="13" presId="urn:microsoft.com/office/officeart/2005/8/layout/vList2"/>
    <dgm:cxn modelId="{616A7020-6B95-4538-9777-A237FBA4BAC1}" type="presOf" srcId="{9C6452F2-DA71-455A-8B67-C758C3F04D12}" destId="{CFFF45EC-03A1-467B-AC3B-4A5ECB4FE6AA}" srcOrd="0" destOrd="6" presId="urn:microsoft.com/office/officeart/2005/8/layout/vList2"/>
    <dgm:cxn modelId="{3326AC27-C29F-4036-B1A2-3E17BE9A4E79}" srcId="{3CCCACA7-5A5E-4766-8ED8-AD1EA720245F}" destId="{CBE05C9A-CCEB-4BBA-BE31-B71DEE012F08}" srcOrd="0" destOrd="0" parTransId="{17764C80-440A-4C07-8D63-C623DE261847}" sibTransId="{22E66397-F1D4-45C1-B4D8-EFCBEF8719E5}"/>
    <dgm:cxn modelId="{004E4028-2D0D-4470-B0D5-2F5470F5A9C8}" srcId="{CBE05C9A-CCEB-4BBA-BE31-B71DEE012F08}" destId="{C66E2538-1FDF-4019-BB2D-14AD919BCF1B}" srcOrd="3" destOrd="0" parTransId="{B67D89DE-BE18-4285-9BA3-E9C64BCE32B9}" sibTransId="{4A7BA050-748D-4D20-9B36-06EF96B86B79}"/>
    <dgm:cxn modelId="{ED27193D-237B-432D-98E0-710DDCA2B0EF}" type="presOf" srcId="{01BBF1E9-D0C3-4F80-A9C8-11F341A9813F}" destId="{CFFF45EC-03A1-467B-AC3B-4A5ECB4FE6AA}" srcOrd="0" destOrd="8" presId="urn:microsoft.com/office/officeart/2005/8/layout/vList2"/>
    <dgm:cxn modelId="{4C04513F-85C5-474C-A623-9F3458971A9D}" type="presOf" srcId="{62CA94E3-E3E9-4623-A3CA-B50126E4406A}" destId="{CFFF45EC-03A1-467B-AC3B-4A5ECB4FE6AA}" srcOrd="0" destOrd="2" presId="urn:microsoft.com/office/officeart/2005/8/layout/vList2"/>
    <dgm:cxn modelId="{D0D7695F-1726-471F-A411-EED474DE2B5E}" type="presOf" srcId="{CBE05C9A-CCEB-4BBA-BE31-B71DEE012F08}" destId="{4DCC51CF-704B-494D-8B43-E22BCB44B68B}" srcOrd="0" destOrd="0" presId="urn:microsoft.com/office/officeart/2005/8/layout/vList2"/>
    <dgm:cxn modelId="{E6700560-5C1F-4359-AE74-ED07897D8FFE}" srcId="{01BBF1E9-D0C3-4F80-A9C8-11F341A9813F}" destId="{7BC884B2-530B-4AA8-9FE0-64C03F6E2472}" srcOrd="0" destOrd="0" parTransId="{04A129FB-448B-486C-BFB6-9D6636B029EB}" sibTransId="{C9EFEE76-4692-47D5-953B-C4659C3A04CE}"/>
    <dgm:cxn modelId="{F7C93A65-44BB-4A68-86B7-69FB6468B955}" srcId="{313B675F-3CE5-403C-9832-A95DD83A6847}" destId="{9C6452F2-DA71-455A-8B67-C758C3F04D12}" srcOrd="1" destOrd="0" parTransId="{6478D044-07CF-4F23-9D21-E85595317CDA}" sibTransId="{0C2A4BBC-D9D4-4B91-9368-34745515A8DE}"/>
    <dgm:cxn modelId="{D6C9B050-F649-4FE9-8F14-5D17A42DBBFC}" srcId="{01BBF1E9-D0C3-4F80-A9C8-11F341A9813F}" destId="{2BACD9AE-A013-4DDF-A9F1-90F968C81D1E}" srcOrd="1" destOrd="0" parTransId="{C6625E5F-438C-4E4E-99F2-5C93F8B2BD39}" sibTransId="{61FF65F8-2D33-416F-8111-BF8FE636EB38}"/>
    <dgm:cxn modelId="{59C60154-9A9F-4090-92E3-1EE4B9AE4DF8}" type="presOf" srcId="{CCA3752E-E062-4E8F-974B-C385BAF8770F}" destId="{CFFF45EC-03A1-467B-AC3B-4A5ECB4FE6AA}" srcOrd="0" destOrd="0" presId="urn:microsoft.com/office/officeart/2005/8/layout/vList2"/>
    <dgm:cxn modelId="{52B43475-8EAC-4197-9ADF-43552981114F}" srcId="{CBE05C9A-CCEB-4BBA-BE31-B71DEE012F08}" destId="{313B675F-3CE5-403C-9832-A95DD83A6847}" srcOrd="4" destOrd="0" parTransId="{1125AD4E-785D-4491-A900-3D5603E5E17B}" sibTransId="{5EB68938-5AD7-45C9-9F38-8D3D155DD7DD}"/>
    <dgm:cxn modelId="{4B1A9975-FB9F-49F2-B9E3-4F4A102E9B5D}" srcId="{313B675F-3CE5-403C-9832-A95DD83A6847}" destId="{D656D7B3-F4AB-404F-A215-958D44CBA4B7}" srcOrd="2" destOrd="0" parTransId="{F397334E-8683-4D0E-99B2-342D823FD4F7}" sibTransId="{A99399AB-A5E4-4AA7-9A56-3D3271296EEE}"/>
    <dgm:cxn modelId="{C08C6458-EC3F-42D2-A9F4-7B9D29D94A37}" type="presOf" srcId="{3CCCACA7-5A5E-4766-8ED8-AD1EA720245F}" destId="{B95AE44B-2163-4D72-9221-6D0C47F9A9C9}" srcOrd="0" destOrd="0" presId="urn:microsoft.com/office/officeart/2005/8/layout/vList2"/>
    <dgm:cxn modelId="{5C2F1D7E-B80D-4959-BCEF-CD6108592C6E}" srcId="{CBE05C9A-CCEB-4BBA-BE31-B71DEE012F08}" destId="{62CA94E3-E3E9-4623-A3CA-B50126E4406A}" srcOrd="2" destOrd="0" parTransId="{7DA017A7-03E1-403E-AADA-2D2078D71198}" sibTransId="{280E5731-E59E-4204-B108-3FE5EA8716F0}"/>
    <dgm:cxn modelId="{82949B83-4D6B-486E-B03B-8E46104B9361}" srcId="{CBE05C9A-CCEB-4BBA-BE31-B71DEE012F08}" destId="{D6AAB9A6-3BEC-4F4A-956E-2FC9C4C48134}" srcOrd="1" destOrd="0" parTransId="{D6FA4B36-663A-4145-AC84-D227E7F8128B}" sibTransId="{852251E9-A304-4409-8530-6D0C2A475B3F}"/>
    <dgm:cxn modelId="{7728DF9C-6521-4AAB-8C6F-813BADDBEEFA}" type="presOf" srcId="{7BC884B2-530B-4AA8-9FE0-64C03F6E2472}" destId="{CFFF45EC-03A1-467B-AC3B-4A5ECB4FE6AA}" srcOrd="0" destOrd="9" presId="urn:microsoft.com/office/officeart/2005/8/layout/vList2"/>
    <dgm:cxn modelId="{8A6FF69F-7830-469E-AEEF-B28FE3CCD8AE}" srcId="{CBE05C9A-CCEB-4BBA-BE31-B71DEE012F08}" destId="{01BBF1E9-D0C3-4F80-A9C8-11F341A9813F}" srcOrd="5" destOrd="0" parTransId="{75374937-D968-47FE-A6D0-13BB4BD2B065}" sibTransId="{C9EF0ACF-D054-4300-85CD-EA5924203553}"/>
    <dgm:cxn modelId="{FB8D70A2-104D-43CF-B381-C750C8061E7B}" srcId="{313B675F-3CE5-403C-9832-A95DD83A6847}" destId="{A4EF4CD3-B2B0-41FD-B53A-A343F4917D8B}" srcOrd="0" destOrd="0" parTransId="{CDEDDB11-AE41-4DF5-8D39-B255D2ED5B6E}" sibTransId="{AF850517-D00E-4A31-B4A6-E6AB021A03F7}"/>
    <dgm:cxn modelId="{EA6FCBA5-0EDB-4246-A255-F6C1DB001E66}" type="presOf" srcId="{EF3B88ED-67AB-4328-940D-99C08D699FF4}" destId="{CFFF45EC-03A1-467B-AC3B-4A5ECB4FE6AA}" srcOrd="0" destOrd="12" presId="urn:microsoft.com/office/officeart/2005/8/layout/vList2"/>
    <dgm:cxn modelId="{45F818B4-6561-42D8-B0A6-70A91368A8D6}" srcId="{CBE05C9A-CCEB-4BBA-BE31-B71DEE012F08}" destId="{CCA3752E-E062-4E8F-974B-C385BAF8770F}" srcOrd="0" destOrd="0" parTransId="{F896046D-51A6-4EF4-9292-D0BA7B26F614}" sibTransId="{FF9758C2-863E-48D7-9EE1-9BD105EFBACF}"/>
    <dgm:cxn modelId="{6168A9B6-6978-4E33-AB69-EC29A17326A6}" type="presOf" srcId="{D6AAB9A6-3BEC-4F4A-956E-2FC9C4C48134}" destId="{CFFF45EC-03A1-467B-AC3B-4A5ECB4FE6AA}" srcOrd="0" destOrd="1" presId="urn:microsoft.com/office/officeart/2005/8/layout/vList2"/>
    <dgm:cxn modelId="{AD7131CD-A6C1-43F1-B703-1F1E0FBF2B71}" type="presOf" srcId="{C66E2538-1FDF-4019-BB2D-14AD919BCF1B}" destId="{CFFF45EC-03A1-467B-AC3B-4A5ECB4FE6AA}" srcOrd="0" destOrd="3" presId="urn:microsoft.com/office/officeart/2005/8/layout/vList2"/>
    <dgm:cxn modelId="{CA27F3D1-311B-4B34-B47B-9393DD097FDB}" srcId="{01BBF1E9-D0C3-4F80-A9C8-11F341A9813F}" destId="{4A94A0EC-CBF9-42DD-A2A3-9D9C9EF27228}" srcOrd="2" destOrd="0" parTransId="{FFD70961-5E73-4E25-AE51-3433EC75D94C}" sibTransId="{D082A9E0-01E2-4945-B29B-927055F4D223}"/>
    <dgm:cxn modelId="{FCA309D7-E4EC-44FF-BCBA-FC085ACDCDF3}" type="presOf" srcId="{A4EF4CD3-B2B0-41FD-B53A-A343F4917D8B}" destId="{CFFF45EC-03A1-467B-AC3B-4A5ECB4FE6AA}" srcOrd="0" destOrd="5" presId="urn:microsoft.com/office/officeart/2005/8/layout/vList2"/>
    <dgm:cxn modelId="{1E237FF0-0151-4401-BB1A-FBE54C756DE4}" type="presOf" srcId="{D656D7B3-F4AB-404F-A215-958D44CBA4B7}" destId="{CFFF45EC-03A1-467B-AC3B-4A5ECB4FE6AA}" srcOrd="0" destOrd="7" presId="urn:microsoft.com/office/officeart/2005/8/layout/vList2"/>
    <dgm:cxn modelId="{20D3CAF4-0561-4E5C-A870-193352B7A5D9}" srcId="{01BBF1E9-D0C3-4F80-A9C8-11F341A9813F}" destId="{EF3B88ED-67AB-4328-940D-99C08D699FF4}" srcOrd="3" destOrd="0" parTransId="{799EDDAE-4AFC-4F08-BD60-5855ACF94D97}" sibTransId="{E16512F0-BC05-49EE-9BD7-7E4DAB03E2C1}"/>
    <dgm:cxn modelId="{D55B58FE-CBC7-4D35-B691-4BF81DD7DAE6}" type="presOf" srcId="{4A94A0EC-CBF9-42DD-A2A3-9D9C9EF27228}" destId="{CFFF45EC-03A1-467B-AC3B-4A5ECB4FE6AA}" srcOrd="0" destOrd="11" presId="urn:microsoft.com/office/officeart/2005/8/layout/vList2"/>
    <dgm:cxn modelId="{B531A06C-641D-4DDC-AF7B-E23C838DED2F}" type="presParOf" srcId="{B95AE44B-2163-4D72-9221-6D0C47F9A9C9}" destId="{4DCC51CF-704B-494D-8B43-E22BCB44B68B}" srcOrd="0" destOrd="0" presId="urn:microsoft.com/office/officeart/2005/8/layout/vList2"/>
    <dgm:cxn modelId="{97E86427-DB0C-446A-98DF-F49775A8CD16}" type="presParOf" srcId="{B95AE44B-2163-4D72-9221-6D0C47F9A9C9}" destId="{CFFF45EC-03A1-467B-AC3B-4A5ECB4FE6AA}"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4A16B4-7D14-4F95-86B7-52065019C071}"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C2EACB17-6B84-4D3F-B29A-EC55E6961681}">
      <dgm:prSet/>
      <dgm:spPr/>
      <dgm:t>
        <a:bodyPr/>
        <a:lstStyle/>
        <a:p>
          <a:r>
            <a:rPr lang="en-US" b="1" dirty="0">
              <a:latin typeface="Times New Roman" panose="02020603050405020304" pitchFamily="18" charset="0"/>
              <a:cs typeface="Times New Roman" panose="02020603050405020304" pitchFamily="18" charset="0"/>
            </a:rPr>
            <a:t>Technology in Dementia Care</a:t>
          </a:r>
          <a:endParaRPr lang="en-US" dirty="0">
            <a:latin typeface="Times New Roman" panose="02020603050405020304" pitchFamily="18" charset="0"/>
            <a:cs typeface="Times New Roman" panose="02020603050405020304" pitchFamily="18" charset="0"/>
          </a:endParaRPr>
        </a:p>
      </dgm:t>
    </dgm:pt>
    <dgm:pt modelId="{165A3B5C-897E-4E51-9C00-D0E382BF0FE1}" type="parTrans" cxnId="{0902BC51-8DF5-4151-9007-3317735B5729}">
      <dgm:prSet/>
      <dgm:spPr/>
      <dgm:t>
        <a:bodyPr/>
        <a:lstStyle/>
        <a:p>
          <a:endParaRPr lang="en-US"/>
        </a:p>
      </dgm:t>
    </dgm:pt>
    <dgm:pt modelId="{47C0D06C-105B-42D4-9340-BAB65CFA529B}" type="sibTrans" cxnId="{0902BC51-8DF5-4151-9007-3317735B5729}">
      <dgm:prSet/>
      <dgm:spPr/>
      <dgm:t>
        <a:bodyPr/>
        <a:lstStyle/>
        <a:p>
          <a:endParaRPr lang="en-US"/>
        </a:p>
      </dgm:t>
    </dgm:pt>
    <dgm:pt modelId="{42C41ADB-A693-44B2-9506-BE8BA6119B93}">
      <dgm:prSet/>
      <dgm:spPr/>
      <dgm:t>
        <a:bodyPr/>
        <a:lstStyle/>
        <a:p>
          <a:r>
            <a:rPr lang="en-US" b="1">
              <a:latin typeface="Times New Roman" panose="02020603050405020304" pitchFamily="18" charset="0"/>
              <a:cs typeface="Times New Roman" panose="02020603050405020304" pitchFamily="18" charset="0"/>
            </a:rPr>
            <a:t>Assistive technology</a:t>
          </a:r>
          <a:r>
            <a:rPr lang="en-US">
              <a:latin typeface="Times New Roman" panose="02020603050405020304" pitchFamily="18" charset="0"/>
              <a:cs typeface="Times New Roman" panose="02020603050405020304" pitchFamily="18" charset="0"/>
            </a:rPr>
            <a:t> – supports daily activities and independence (Pappadà et al., 2021)</a:t>
          </a:r>
        </a:p>
      </dgm:t>
    </dgm:pt>
    <dgm:pt modelId="{345A42C5-2702-4D5F-A86E-A0EAB5975B83}" type="parTrans" cxnId="{1845C94C-647F-45C3-9A07-9965FCACC284}">
      <dgm:prSet/>
      <dgm:spPr/>
      <dgm:t>
        <a:bodyPr/>
        <a:lstStyle/>
        <a:p>
          <a:endParaRPr lang="en-US"/>
        </a:p>
      </dgm:t>
    </dgm:pt>
    <dgm:pt modelId="{85A4B4BB-C9FE-4CBE-B6EC-22EBD565CB08}" type="sibTrans" cxnId="{1845C94C-647F-45C3-9A07-9965FCACC284}">
      <dgm:prSet/>
      <dgm:spPr/>
      <dgm:t>
        <a:bodyPr/>
        <a:lstStyle/>
        <a:p>
          <a:endParaRPr lang="en-US"/>
        </a:p>
      </dgm:t>
    </dgm:pt>
    <dgm:pt modelId="{CEAA1B05-8F6D-471F-8B94-E045A090CC2D}">
      <dgm:prSet/>
      <dgm:spPr/>
      <dgm:t>
        <a:bodyPr/>
        <a:lstStyle/>
        <a:p>
          <a:r>
            <a:rPr lang="en-US" b="1">
              <a:latin typeface="Times New Roman" panose="02020603050405020304" pitchFamily="18" charset="0"/>
              <a:cs typeface="Times New Roman" panose="02020603050405020304" pitchFamily="18" charset="0"/>
            </a:rPr>
            <a:t>Wearable and monitoring technologies</a:t>
          </a:r>
          <a:r>
            <a:rPr lang="en-US">
              <a:latin typeface="Times New Roman" panose="02020603050405020304" pitchFamily="18" charset="0"/>
              <a:cs typeface="Times New Roman" panose="02020603050405020304" pitchFamily="18" charset="0"/>
            </a:rPr>
            <a:t> – support safety and monitoring </a:t>
          </a:r>
        </a:p>
      </dgm:t>
    </dgm:pt>
    <dgm:pt modelId="{045AB672-74A2-4AF4-97EE-C07A41BF971F}" type="parTrans" cxnId="{C2482FEE-DA01-489A-9E0A-85ACFCAE0005}">
      <dgm:prSet/>
      <dgm:spPr/>
      <dgm:t>
        <a:bodyPr/>
        <a:lstStyle/>
        <a:p>
          <a:endParaRPr lang="en-US"/>
        </a:p>
      </dgm:t>
    </dgm:pt>
    <dgm:pt modelId="{3283BEC5-9807-411B-BF48-40E2AFA03693}" type="sibTrans" cxnId="{C2482FEE-DA01-489A-9E0A-85ACFCAE0005}">
      <dgm:prSet/>
      <dgm:spPr/>
      <dgm:t>
        <a:bodyPr/>
        <a:lstStyle/>
        <a:p>
          <a:endParaRPr lang="en-US"/>
        </a:p>
      </dgm:t>
    </dgm:pt>
    <dgm:pt modelId="{2D3D3A6C-958F-4869-A2A0-449A15688CFE}">
      <dgm:prSet/>
      <dgm:spPr/>
      <dgm:t>
        <a:bodyPr/>
        <a:lstStyle/>
        <a:p>
          <a:r>
            <a:rPr lang="en-US" b="1">
              <a:latin typeface="Times New Roman" panose="02020603050405020304" pitchFamily="18" charset="0"/>
              <a:cs typeface="Times New Roman" panose="02020603050405020304" pitchFamily="18" charset="0"/>
            </a:rPr>
            <a:t>Digital activities</a:t>
          </a:r>
          <a:r>
            <a:rPr lang="en-US">
              <a:latin typeface="Times New Roman" panose="02020603050405020304" pitchFamily="18" charset="0"/>
              <a:cs typeface="Times New Roman" panose="02020603050405020304" pitchFamily="18" charset="0"/>
            </a:rPr>
            <a:t> – encourage engagement, communication and social interaction (Goodall et al., 2021)</a:t>
          </a:r>
        </a:p>
      </dgm:t>
    </dgm:pt>
    <dgm:pt modelId="{C9E25503-B30A-4DC9-94BD-57433A894E83}" type="parTrans" cxnId="{C34F434A-7FEE-4B4C-B355-DCBFCBCCD51A}">
      <dgm:prSet/>
      <dgm:spPr/>
      <dgm:t>
        <a:bodyPr/>
        <a:lstStyle/>
        <a:p>
          <a:endParaRPr lang="en-US"/>
        </a:p>
      </dgm:t>
    </dgm:pt>
    <dgm:pt modelId="{F1058BE2-16C5-4E32-A8A3-C13AF7FA26D0}" type="sibTrans" cxnId="{C34F434A-7FEE-4B4C-B355-DCBFCBCCD51A}">
      <dgm:prSet/>
      <dgm:spPr/>
      <dgm:t>
        <a:bodyPr/>
        <a:lstStyle/>
        <a:p>
          <a:endParaRPr lang="en-US"/>
        </a:p>
      </dgm:t>
    </dgm:pt>
    <dgm:pt modelId="{80F824D8-58E6-427B-A966-DBC4E7FC0B05}">
      <dgm:prSet/>
      <dgm:spPr/>
      <dgm:t>
        <a:bodyPr/>
        <a:lstStyle/>
        <a:p>
          <a:r>
            <a:rPr lang="en-US" b="1">
              <a:latin typeface="Times New Roman" panose="02020603050405020304" pitchFamily="18" charset="0"/>
              <a:cs typeface="Times New Roman" panose="02020603050405020304" pitchFamily="18" charset="0"/>
            </a:rPr>
            <a:t>Remote technologies</a:t>
          </a:r>
          <a:r>
            <a:rPr lang="en-US">
              <a:latin typeface="Times New Roman" panose="02020603050405020304" pitchFamily="18" charset="0"/>
              <a:cs typeface="Times New Roman" panose="02020603050405020304" pitchFamily="18" charset="0"/>
            </a:rPr>
            <a:t> – support care and communication</a:t>
          </a:r>
        </a:p>
      </dgm:t>
    </dgm:pt>
    <dgm:pt modelId="{6043F8C0-FBD7-4964-A8C2-44CF139CB7C9}" type="parTrans" cxnId="{91733DA2-0402-4C85-B11D-D4038266B953}">
      <dgm:prSet/>
      <dgm:spPr/>
      <dgm:t>
        <a:bodyPr/>
        <a:lstStyle/>
        <a:p>
          <a:endParaRPr lang="en-US"/>
        </a:p>
      </dgm:t>
    </dgm:pt>
    <dgm:pt modelId="{85C9B785-AE2C-496E-9022-901B8E22A4E5}" type="sibTrans" cxnId="{91733DA2-0402-4C85-B11D-D4038266B953}">
      <dgm:prSet/>
      <dgm:spPr/>
      <dgm:t>
        <a:bodyPr/>
        <a:lstStyle/>
        <a:p>
          <a:endParaRPr lang="en-US"/>
        </a:p>
      </dgm:t>
    </dgm:pt>
    <dgm:pt modelId="{0907479E-6F3E-40A8-85DB-02ECA159144D}">
      <dgm:prSet/>
      <dgm:spPr/>
      <dgm:t>
        <a:bodyPr/>
        <a:lstStyle/>
        <a:p>
          <a:r>
            <a:rPr lang="en-US" b="1">
              <a:latin typeface="Times New Roman" panose="02020603050405020304" pitchFamily="18" charset="0"/>
              <a:cs typeface="Times New Roman" panose="02020603050405020304" pitchFamily="18" charset="0"/>
            </a:rPr>
            <a:t>Benefits:</a:t>
          </a:r>
          <a:endParaRPr lang="en-US">
            <a:latin typeface="Times New Roman" panose="02020603050405020304" pitchFamily="18" charset="0"/>
            <a:cs typeface="Times New Roman" panose="02020603050405020304" pitchFamily="18" charset="0"/>
          </a:endParaRPr>
        </a:p>
      </dgm:t>
    </dgm:pt>
    <dgm:pt modelId="{FE55BE16-A04A-4D74-8B6B-22B92D3B88F1}" type="parTrans" cxnId="{AEAA25D1-AB10-4419-A1E5-D2D907245835}">
      <dgm:prSet/>
      <dgm:spPr/>
      <dgm:t>
        <a:bodyPr/>
        <a:lstStyle/>
        <a:p>
          <a:endParaRPr lang="en-US"/>
        </a:p>
      </dgm:t>
    </dgm:pt>
    <dgm:pt modelId="{E2E68166-4792-48AE-9E19-5E6E47A2D35C}" type="sibTrans" cxnId="{AEAA25D1-AB10-4419-A1E5-D2D907245835}">
      <dgm:prSet/>
      <dgm:spPr/>
      <dgm:t>
        <a:bodyPr/>
        <a:lstStyle/>
        <a:p>
          <a:endParaRPr lang="en-US"/>
        </a:p>
      </dgm:t>
    </dgm:pt>
    <dgm:pt modelId="{BD8B5466-84F6-44E9-A9B9-29D095BE4CDF}">
      <dgm:prSet/>
      <dgm:spPr/>
      <dgm:t>
        <a:bodyPr/>
        <a:lstStyle/>
        <a:p>
          <a:r>
            <a:rPr lang="en-US">
              <a:latin typeface="Times New Roman" panose="02020603050405020304" pitchFamily="18" charset="0"/>
              <a:cs typeface="Times New Roman" panose="02020603050405020304" pitchFamily="18" charset="0"/>
            </a:rPr>
            <a:t>Greater independence</a:t>
          </a:r>
        </a:p>
      </dgm:t>
    </dgm:pt>
    <dgm:pt modelId="{36930D9B-C4F1-46D2-9F16-8EC94E452B69}" type="parTrans" cxnId="{FF5B6591-144D-4233-8AC5-E31DDD6BAE99}">
      <dgm:prSet/>
      <dgm:spPr/>
      <dgm:t>
        <a:bodyPr/>
        <a:lstStyle/>
        <a:p>
          <a:endParaRPr lang="en-US"/>
        </a:p>
      </dgm:t>
    </dgm:pt>
    <dgm:pt modelId="{8D96D750-9526-4B74-9BA7-E3CB8760CFC8}" type="sibTrans" cxnId="{FF5B6591-144D-4233-8AC5-E31DDD6BAE99}">
      <dgm:prSet/>
      <dgm:spPr/>
      <dgm:t>
        <a:bodyPr/>
        <a:lstStyle/>
        <a:p>
          <a:endParaRPr lang="en-US"/>
        </a:p>
      </dgm:t>
    </dgm:pt>
    <dgm:pt modelId="{0BECF66E-349C-4D41-AFAB-FD82F18FF77D}">
      <dgm:prSet/>
      <dgm:spPr/>
      <dgm:t>
        <a:bodyPr/>
        <a:lstStyle/>
        <a:p>
          <a:r>
            <a:rPr lang="en-US">
              <a:latin typeface="Times New Roman" panose="02020603050405020304" pitchFamily="18" charset="0"/>
              <a:cs typeface="Times New Roman" panose="02020603050405020304" pitchFamily="18" charset="0"/>
            </a:rPr>
            <a:t>Improved safety</a:t>
          </a:r>
        </a:p>
      </dgm:t>
    </dgm:pt>
    <dgm:pt modelId="{202A3DBF-DCE9-4143-B7D3-ED6828ACC039}" type="parTrans" cxnId="{77E00CF8-1918-4627-A7E4-E3D012299E29}">
      <dgm:prSet/>
      <dgm:spPr/>
      <dgm:t>
        <a:bodyPr/>
        <a:lstStyle/>
        <a:p>
          <a:endParaRPr lang="en-US"/>
        </a:p>
      </dgm:t>
    </dgm:pt>
    <dgm:pt modelId="{D4BE7911-96E5-4915-8BBB-D675A3243F77}" type="sibTrans" cxnId="{77E00CF8-1918-4627-A7E4-E3D012299E29}">
      <dgm:prSet/>
      <dgm:spPr/>
      <dgm:t>
        <a:bodyPr/>
        <a:lstStyle/>
        <a:p>
          <a:endParaRPr lang="en-US"/>
        </a:p>
      </dgm:t>
    </dgm:pt>
    <dgm:pt modelId="{FCC8D5E9-AC67-43AE-9E7B-EEA732EAB7A4}">
      <dgm:prSet/>
      <dgm:spPr/>
      <dgm:t>
        <a:bodyPr/>
        <a:lstStyle/>
        <a:p>
          <a:r>
            <a:rPr lang="en-US">
              <a:latin typeface="Times New Roman" panose="02020603050405020304" pitchFamily="18" charset="0"/>
              <a:cs typeface="Times New Roman" panose="02020603050405020304" pitchFamily="18" charset="0"/>
            </a:rPr>
            <a:t>Better communication</a:t>
          </a:r>
        </a:p>
      </dgm:t>
    </dgm:pt>
    <dgm:pt modelId="{5C71404A-6DA8-4CD3-9731-73BE383F8F1B}" type="parTrans" cxnId="{2F6F1915-D23B-4D78-AFCD-0429A4D10FCC}">
      <dgm:prSet/>
      <dgm:spPr/>
      <dgm:t>
        <a:bodyPr/>
        <a:lstStyle/>
        <a:p>
          <a:endParaRPr lang="en-US"/>
        </a:p>
      </dgm:t>
    </dgm:pt>
    <dgm:pt modelId="{5849B9B9-B613-4689-87A5-6A8F377D7105}" type="sibTrans" cxnId="{2F6F1915-D23B-4D78-AFCD-0429A4D10FCC}">
      <dgm:prSet/>
      <dgm:spPr/>
      <dgm:t>
        <a:bodyPr/>
        <a:lstStyle/>
        <a:p>
          <a:endParaRPr lang="en-US"/>
        </a:p>
      </dgm:t>
    </dgm:pt>
    <dgm:pt modelId="{219D4E0E-410B-47A8-8E1C-F9169883D1C8}">
      <dgm:prSet/>
      <dgm:spPr/>
      <dgm:t>
        <a:bodyPr/>
        <a:lstStyle/>
        <a:p>
          <a:r>
            <a:rPr lang="en-US">
              <a:latin typeface="Times New Roman" panose="02020603050405020304" pitchFamily="18" charset="0"/>
              <a:cs typeface="Times New Roman" panose="02020603050405020304" pitchFamily="18" charset="0"/>
            </a:rPr>
            <a:t>Support for carers</a:t>
          </a:r>
        </a:p>
      </dgm:t>
    </dgm:pt>
    <dgm:pt modelId="{E746DF9D-29D9-4844-8B43-E889A0C7487A}" type="parTrans" cxnId="{C3AA3711-4773-4706-BC27-937BA9C6A7A0}">
      <dgm:prSet/>
      <dgm:spPr/>
      <dgm:t>
        <a:bodyPr/>
        <a:lstStyle/>
        <a:p>
          <a:endParaRPr lang="en-US"/>
        </a:p>
      </dgm:t>
    </dgm:pt>
    <dgm:pt modelId="{8E4B71ED-3579-47D9-8A18-BBC5F2D62886}" type="sibTrans" cxnId="{C3AA3711-4773-4706-BC27-937BA9C6A7A0}">
      <dgm:prSet/>
      <dgm:spPr/>
      <dgm:t>
        <a:bodyPr/>
        <a:lstStyle/>
        <a:p>
          <a:endParaRPr lang="en-US"/>
        </a:p>
      </dgm:t>
    </dgm:pt>
    <dgm:pt modelId="{464A53A3-34DB-417D-AF9A-460B6C10C717}">
      <dgm:prSet/>
      <dgm:spPr/>
      <dgm:t>
        <a:bodyPr/>
        <a:lstStyle/>
        <a:p>
          <a:r>
            <a:rPr lang="en-US" b="1">
              <a:latin typeface="Times New Roman" panose="02020603050405020304" pitchFamily="18" charset="0"/>
              <a:cs typeface="Times New Roman" panose="02020603050405020304" pitchFamily="18" charset="0"/>
            </a:rPr>
            <a:t>Limitations:</a:t>
          </a:r>
          <a:endParaRPr lang="en-US">
            <a:latin typeface="Times New Roman" panose="02020603050405020304" pitchFamily="18" charset="0"/>
            <a:cs typeface="Times New Roman" panose="02020603050405020304" pitchFamily="18" charset="0"/>
          </a:endParaRPr>
        </a:p>
      </dgm:t>
    </dgm:pt>
    <dgm:pt modelId="{86A719AC-0FB1-48C8-919D-7E15B5ED854B}" type="parTrans" cxnId="{E73FA544-D617-4F2D-84FF-F379337F3306}">
      <dgm:prSet/>
      <dgm:spPr/>
      <dgm:t>
        <a:bodyPr/>
        <a:lstStyle/>
        <a:p>
          <a:endParaRPr lang="en-US"/>
        </a:p>
      </dgm:t>
    </dgm:pt>
    <dgm:pt modelId="{8941B15A-417D-4DAB-878F-9A591D3A9329}" type="sibTrans" cxnId="{E73FA544-D617-4F2D-84FF-F379337F3306}">
      <dgm:prSet/>
      <dgm:spPr/>
      <dgm:t>
        <a:bodyPr/>
        <a:lstStyle/>
        <a:p>
          <a:endParaRPr lang="en-US"/>
        </a:p>
      </dgm:t>
    </dgm:pt>
    <dgm:pt modelId="{5BE5CB0F-2021-4D0F-8482-41816DB19D20}">
      <dgm:prSet/>
      <dgm:spPr/>
      <dgm:t>
        <a:bodyPr/>
        <a:lstStyle/>
        <a:p>
          <a:r>
            <a:rPr lang="en-US">
              <a:latin typeface="Times New Roman" panose="02020603050405020304" pitchFamily="18" charset="0"/>
              <a:cs typeface="Times New Roman" panose="02020603050405020304" pitchFamily="18" charset="0"/>
            </a:rPr>
            <a:t>Digital exclusion and limited digital skills</a:t>
          </a:r>
        </a:p>
      </dgm:t>
    </dgm:pt>
    <dgm:pt modelId="{DF3C9943-3DEC-4594-B460-0191EF4ADDE4}" type="parTrans" cxnId="{DC5F9281-0C59-4EC6-9B49-2AEED9E02291}">
      <dgm:prSet/>
      <dgm:spPr/>
      <dgm:t>
        <a:bodyPr/>
        <a:lstStyle/>
        <a:p>
          <a:endParaRPr lang="en-US"/>
        </a:p>
      </dgm:t>
    </dgm:pt>
    <dgm:pt modelId="{5A394196-6143-43CF-8C3C-E531E8B1D5A6}" type="sibTrans" cxnId="{DC5F9281-0C59-4EC6-9B49-2AEED9E02291}">
      <dgm:prSet/>
      <dgm:spPr/>
      <dgm:t>
        <a:bodyPr/>
        <a:lstStyle/>
        <a:p>
          <a:endParaRPr lang="en-US"/>
        </a:p>
      </dgm:t>
    </dgm:pt>
    <dgm:pt modelId="{1D3267F6-2AF5-43C6-9F73-6C42FB67D70C}">
      <dgm:prSet/>
      <dgm:spPr/>
      <dgm:t>
        <a:bodyPr/>
        <a:lstStyle/>
        <a:p>
          <a:r>
            <a:rPr lang="en-US" dirty="0">
              <a:latin typeface="Times New Roman" panose="02020603050405020304" pitchFamily="18" charset="0"/>
              <a:cs typeface="Times New Roman" panose="02020603050405020304" pitchFamily="18" charset="0"/>
            </a:rPr>
            <a:t>Cost and accessibility</a:t>
          </a:r>
        </a:p>
      </dgm:t>
    </dgm:pt>
    <dgm:pt modelId="{19550B2B-D7EC-408A-9AD5-597C2E18E1B2}" type="parTrans" cxnId="{6C9D0067-93C5-49E8-A094-E9CD116A4695}">
      <dgm:prSet/>
      <dgm:spPr/>
      <dgm:t>
        <a:bodyPr/>
        <a:lstStyle/>
        <a:p>
          <a:endParaRPr lang="en-US"/>
        </a:p>
      </dgm:t>
    </dgm:pt>
    <dgm:pt modelId="{C46BB2BB-0837-42A1-9BB1-97AFDF604D3D}" type="sibTrans" cxnId="{6C9D0067-93C5-49E8-A094-E9CD116A4695}">
      <dgm:prSet/>
      <dgm:spPr/>
      <dgm:t>
        <a:bodyPr/>
        <a:lstStyle/>
        <a:p>
          <a:endParaRPr lang="en-US"/>
        </a:p>
      </dgm:t>
    </dgm:pt>
    <dgm:pt modelId="{70D3716A-B744-4DC5-90B5-F1A587DFB4CE}">
      <dgm:prSet/>
      <dgm:spPr/>
      <dgm:t>
        <a:bodyPr/>
        <a:lstStyle/>
        <a:p>
          <a:r>
            <a:rPr lang="en-US">
              <a:latin typeface="Times New Roman" panose="02020603050405020304" pitchFamily="18" charset="0"/>
              <a:cs typeface="Times New Roman" panose="02020603050405020304" pitchFamily="18" charset="0"/>
            </a:rPr>
            <a:t>Privacy and consent</a:t>
          </a:r>
        </a:p>
      </dgm:t>
    </dgm:pt>
    <dgm:pt modelId="{0B15A2DD-B217-4624-8A04-D833450A06B1}" type="parTrans" cxnId="{D0A13F26-1A3D-4128-B1E5-6D7F5D68E825}">
      <dgm:prSet/>
      <dgm:spPr/>
      <dgm:t>
        <a:bodyPr/>
        <a:lstStyle/>
        <a:p>
          <a:endParaRPr lang="en-US"/>
        </a:p>
      </dgm:t>
    </dgm:pt>
    <dgm:pt modelId="{36770AF1-8F54-45F5-99EC-A7D855CC977E}" type="sibTrans" cxnId="{D0A13F26-1A3D-4128-B1E5-6D7F5D68E825}">
      <dgm:prSet/>
      <dgm:spPr/>
      <dgm:t>
        <a:bodyPr/>
        <a:lstStyle/>
        <a:p>
          <a:endParaRPr lang="en-US"/>
        </a:p>
      </dgm:t>
    </dgm:pt>
    <dgm:pt modelId="{6A4F0700-4A80-4F2A-96E6-E613A5805A39}">
      <dgm:prSet/>
      <dgm:spPr/>
      <dgm:t>
        <a:bodyPr/>
        <a:lstStyle/>
        <a:p>
          <a:r>
            <a:rPr lang="en-US" dirty="0">
              <a:latin typeface="Times New Roman" panose="02020603050405020304" pitchFamily="18" charset="0"/>
              <a:cs typeface="Times New Roman" panose="02020603050405020304" pitchFamily="18" charset="0"/>
            </a:rPr>
            <a:t>Technology should </a:t>
          </a:r>
          <a:r>
            <a:rPr lang="en-US" b="1" dirty="0">
              <a:latin typeface="Times New Roman" panose="02020603050405020304" pitchFamily="18" charset="0"/>
              <a:cs typeface="Times New Roman" panose="02020603050405020304" pitchFamily="18" charset="0"/>
            </a:rPr>
            <a:t>support, not replace, human care</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Pappadà</a:t>
          </a:r>
          <a:r>
            <a:rPr lang="en-US" dirty="0">
              <a:latin typeface="Times New Roman" panose="02020603050405020304" pitchFamily="18" charset="0"/>
              <a:cs typeface="Times New Roman" panose="02020603050405020304" pitchFamily="18" charset="0"/>
            </a:rPr>
            <a:t> et al., 2021)</a:t>
          </a:r>
        </a:p>
      </dgm:t>
    </dgm:pt>
    <dgm:pt modelId="{49217AD5-4BF7-4D13-B9D6-49AEE1F6CA43}" type="parTrans" cxnId="{05883C52-E4EA-4B50-A1ED-A5C9AE8F67B4}">
      <dgm:prSet/>
      <dgm:spPr/>
      <dgm:t>
        <a:bodyPr/>
        <a:lstStyle/>
        <a:p>
          <a:endParaRPr lang="en-US"/>
        </a:p>
      </dgm:t>
    </dgm:pt>
    <dgm:pt modelId="{4BF2FF53-711F-4253-9DC3-004B26DA3BF3}" type="sibTrans" cxnId="{05883C52-E4EA-4B50-A1ED-A5C9AE8F67B4}">
      <dgm:prSet/>
      <dgm:spPr/>
      <dgm:t>
        <a:bodyPr/>
        <a:lstStyle/>
        <a:p>
          <a:endParaRPr lang="en-US"/>
        </a:p>
      </dgm:t>
    </dgm:pt>
    <dgm:pt modelId="{60F42113-6E64-4EAC-9B9F-7DBD1C86643E}" type="pres">
      <dgm:prSet presAssocID="{D54A16B4-7D14-4F95-86B7-52065019C071}" presName="Name0" presStyleCnt="0">
        <dgm:presLayoutVars>
          <dgm:dir/>
          <dgm:animLvl val="lvl"/>
          <dgm:resizeHandles val="exact"/>
        </dgm:presLayoutVars>
      </dgm:prSet>
      <dgm:spPr/>
    </dgm:pt>
    <dgm:pt modelId="{473AE60E-63A6-459A-993F-D8F68ED34871}" type="pres">
      <dgm:prSet presAssocID="{C2EACB17-6B84-4D3F-B29A-EC55E6961681}" presName="boxAndChildren" presStyleCnt="0"/>
      <dgm:spPr/>
    </dgm:pt>
    <dgm:pt modelId="{FAA1B6BD-3037-45A7-8D9C-C249C57B62BB}" type="pres">
      <dgm:prSet presAssocID="{C2EACB17-6B84-4D3F-B29A-EC55E6961681}" presName="parentTextBox" presStyleLbl="alignNode1" presStyleIdx="0" presStyleCnt="1"/>
      <dgm:spPr/>
    </dgm:pt>
    <dgm:pt modelId="{D8FBAA7F-52DB-47DE-8E79-2727D33C2224}" type="pres">
      <dgm:prSet presAssocID="{C2EACB17-6B84-4D3F-B29A-EC55E6961681}" presName="descendantBox" presStyleLbl="bgAccFollowNode1" presStyleIdx="0" presStyleCnt="1"/>
      <dgm:spPr/>
    </dgm:pt>
  </dgm:ptLst>
  <dgm:cxnLst>
    <dgm:cxn modelId="{C3AA3711-4773-4706-BC27-937BA9C6A7A0}" srcId="{0907479E-6F3E-40A8-85DB-02ECA159144D}" destId="{219D4E0E-410B-47A8-8E1C-F9169883D1C8}" srcOrd="3" destOrd="0" parTransId="{E746DF9D-29D9-4844-8B43-E889A0C7487A}" sibTransId="{8E4B71ED-3579-47D9-8A18-BBC5F2D62886}"/>
    <dgm:cxn modelId="{03D6BF11-4164-4296-AF13-D34C5032E75A}" type="presOf" srcId="{CEAA1B05-8F6D-471F-8B94-E045A090CC2D}" destId="{D8FBAA7F-52DB-47DE-8E79-2727D33C2224}" srcOrd="0" destOrd="1" presId="urn:microsoft.com/office/officeart/2016/7/layout/VerticalDownArrowProcess"/>
    <dgm:cxn modelId="{2F6F1915-D23B-4D78-AFCD-0429A4D10FCC}" srcId="{0907479E-6F3E-40A8-85DB-02ECA159144D}" destId="{FCC8D5E9-AC67-43AE-9E7B-EEA732EAB7A4}" srcOrd="2" destOrd="0" parTransId="{5C71404A-6DA8-4CD3-9731-73BE383F8F1B}" sibTransId="{5849B9B9-B613-4689-87A5-6A8F377D7105}"/>
    <dgm:cxn modelId="{6B35D816-CD28-4254-BD6E-84406796B7DB}" type="presOf" srcId="{C2EACB17-6B84-4D3F-B29A-EC55E6961681}" destId="{FAA1B6BD-3037-45A7-8D9C-C249C57B62BB}" srcOrd="0" destOrd="0" presId="urn:microsoft.com/office/officeart/2016/7/layout/VerticalDownArrowProcess"/>
    <dgm:cxn modelId="{B4F3BF1A-00FB-4865-A26F-9EEC7DE82E54}" type="presOf" srcId="{464A53A3-34DB-417D-AF9A-460B6C10C717}" destId="{D8FBAA7F-52DB-47DE-8E79-2727D33C2224}" srcOrd="0" destOrd="9" presId="urn:microsoft.com/office/officeart/2016/7/layout/VerticalDownArrowProcess"/>
    <dgm:cxn modelId="{1D639324-56F2-412F-B2F6-028AC6811EB0}" type="presOf" srcId="{6A4F0700-4A80-4F2A-96E6-E613A5805A39}" destId="{D8FBAA7F-52DB-47DE-8E79-2727D33C2224}" srcOrd="0" destOrd="13" presId="urn:microsoft.com/office/officeart/2016/7/layout/VerticalDownArrowProcess"/>
    <dgm:cxn modelId="{D0A13F26-1A3D-4128-B1E5-6D7F5D68E825}" srcId="{464A53A3-34DB-417D-AF9A-460B6C10C717}" destId="{70D3716A-B744-4DC5-90B5-F1A587DFB4CE}" srcOrd="2" destOrd="0" parTransId="{0B15A2DD-B217-4624-8A04-D833450A06B1}" sibTransId="{36770AF1-8F54-45F5-99EC-A7D855CC977E}"/>
    <dgm:cxn modelId="{E73FA544-D617-4F2D-84FF-F379337F3306}" srcId="{C2EACB17-6B84-4D3F-B29A-EC55E6961681}" destId="{464A53A3-34DB-417D-AF9A-460B6C10C717}" srcOrd="5" destOrd="0" parTransId="{86A719AC-0FB1-48C8-919D-7E15B5ED854B}" sibTransId="{8941B15A-417D-4DAB-878F-9A591D3A9329}"/>
    <dgm:cxn modelId="{6C9D0067-93C5-49E8-A094-E9CD116A4695}" srcId="{464A53A3-34DB-417D-AF9A-460B6C10C717}" destId="{1D3267F6-2AF5-43C6-9F73-6C42FB67D70C}" srcOrd="1" destOrd="0" parTransId="{19550B2B-D7EC-408A-9AD5-597C2E18E1B2}" sibTransId="{C46BB2BB-0837-42A1-9BB1-97AFDF604D3D}"/>
    <dgm:cxn modelId="{C34F434A-7FEE-4B4C-B355-DCBFCBCCD51A}" srcId="{C2EACB17-6B84-4D3F-B29A-EC55E6961681}" destId="{2D3D3A6C-958F-4869-A2A0-449A15688CFE}" srcOrd="2" destOrd="0" parTransId="{C9E25503-B30A-4DC9-94BD-57433A894E83}" sibTransId="{F1058BE2-16C5-4E32-A8A3-C13AF7FA26D0}"/>
    <dgm:cxn modelId="{1845C94C-647F-45C3-9A07-9965FCACC284}" srcId="{C2EACB17-6B84-4D3F-B29A-EC55E6961681}" destId="{42C41ADB-A693-44B2-9506-BE8BA6119B93}" srcOrd="0" destOrd="0" parTransId="{345A42C5-2702-4D5F-A86E-A0EAB5975B83}" sibTransId="{85A4B4BB-C9FE-4CBE-B6EC-22EBD565CB08}"/>
    <dgm:cxn modelId="{0902BC51-8DF5-4151-9007-3317735B5729}" srcId="{D54A16B4-7D14-4F95-86B7-52065019C071}" destId="{C2EACB17-6B84-4D3F-B29A-EC55E6961681}" srcOrd="0" destOrd="0" parTransId="{165A3B5C-897E-4E51-9C00-D0E382BF0FE1}" sibTransId="{47C0D06C-105B-42D4-9340-BAB65CFA529B}"/>
    <dgm:cxn modelId="{05883C52-E4EA-4B50-A1ED-A5C9AE8F67B4}" srcId="{464A53A3-34DB-417D-AF9A-460B6C10C717}" destId="{6A4F0700-4A80-4F2A-96E6-E613A5805A39}" srcOrd="3" destOrd="0" parTransId="{49217AD5-4BF7-4D13-B9D6-49AEE1F6CA43}" sibTransId="{4BF2FF53-711F-4253-9DC3-004B26DA3BF3}"/>
    <dgm:cxn modelId="{520D2E58-75CA-48C1-8529-1B7BC36365E1}" type="presOf" srcId="{0907479E-6F3E-40A8-85DB-02ECA159144D}" destId="{D8FBAA7F-52DB-47DE-8E79-2727D33C2224}" srcOrd="0" destOrd="4" presId="urn:microsoft.com/office/officeart/2016/7/layout/VerticalDownArrowProcess"/>
    <dgm:cxn modelId="{DC5F9281-0C59-4EC6-9B49-2AEED9E02291}" srcId="{464A53A3-34DB-417D-AF9A-460B6C10C717}" destId="{5BE5CB0F-2021-4D0F-8482-41816DB19D20}" srcOrd="0" destOrd="0" parTransId="{DF3C9943-3DEC-4594-B460-0191EF4ADDE4}" sibTransId="{5A394196-6143-43CF-8C3C-E531E8B1D5A6}"/>
    <dgm:cxn modelId="{1B0EFC88-AFA0-4DDE-ADA1-7FC7C3D5EF83}" type="presOf" srcId="{80F824D8-58E6-427B-A966-DBC4E7FC0B05}" destId="{D8FBAA7F-52DB-47DE-8E79-2727D33C2224}" srcOrd="0" destOrd="3" presId="urn:microsoft.com/office/officeart/2016/7/layout/VerticalDownArrowProcess"/>
    <dgm:cxn modelId="{FF5B6591-144D-4233-8AC5-E31DDD6BAE99}" srcId="{0907479E-6F3E-40A8-85DB-02ECA159144D}" destId="{BD8B5466-84F6-44E9-A9B9-29D095BE4CDF}" srcOrd="0" destOrd="0" parTransId="{36930D9B-C4F1-46D2-9F16-8EC94E452B69}" sibTransId="{8D96D750-9526-4B74-9BA7-E3CB8760CFC8}"/>
    <dgm:cxn modelId="{0DE29D98-3116-4CAA-8221-70494C54B9B5}" type="presOf" srcId="{70D3716A-B744-4DC5-90B5-F1A587DFB4CE}" destId="{D8FBAA7F-52DB-47DE-8E79-2727D33C2224}" srcOrd="0" destOrd="12" presId="urn:microsoft.com/office/officeart/2016/7/layout/VerticalDownArrowProcess"/>
    <dgm:cxn modelId="{91733DA2-0402-4C85-B11D-D4038266B953}" srcId="{C2EACB17-6B84-4D3F-B29A-EC55E6961681}" destId="{80F824D8-58E6-427B-A966-DBC4E7FC0B05}" srcOrd="3" destOrd="0" parTransId="{6043F8C0-FBD7-4964-A8C2-44CF139CB7C9}" sibTransId="{85C9B785-AE2C-496E-9022-901B8E22A4E5}"/>
    <dgm:cxn modelId="{E23ADAB2-6CE3-47BC-BAAD-BF2AF96D25EC}" type="presOf" srcId="{219D4E0E-410B-47A8-8E1C-F9169883D1C8}" destId="{D8FBAA7F-52DB-47DE-8E79-2727D33C2224}" srcOrd="0" destOrd="8" presId="urn:microsoft.com/office/officeart/2016/7/layout/VerticalDownArrowProcess"/>
    <dgm:cxn modelId="{A8D57EC8-0A88-4F94-A80A-CDF49177324D}" type="presOf" srcId="{BD8B5466-84F6-44E9-A9B9-29D095BE4CDF}" destId="{D8FBAA7F-52DB-47DE-8E79-2727D33C2224}" srcOrd="0" destOrd="5" presId="urn:microsoft.com/office/officeart/2016/7/layout/VerticalDownArrowProcess"/>
    <dgm:cxn modelId="{A5F492C8-8F02-472C-A938-76505D28D772}" type="presOf" srcId="{D54A16B4-7D14-4F95-86B7-52065019C071}" destId="{60F42113-6E64-4EAC-9B9F-7DBD1C86643E}" srcOrd="0" destOrd="0" presId="urn:microsoft.com/office/officeart/2016/7/layout/VerticalDownArrowProcess"/>
    <dgm:cxn modelId="{BF03F8C9-4393-45EF-8408-FBFCE91A5BEE}" type="presOf" srcId="{42C41ADB-A693-44B2-9506-BE8BA6119B93}" destId="{D8FBAA7F-52DB-47DE-8E79-2727D33C2224}" srcOrd="0" destOrd="0" presId="urn:microsoft.com/office/officeart/2016/7/layout/VerticalDownArrowProcess"/>
    <dgm:cxn modelId="{A8ECF1CB-1CCD-4EF2-8BBE-857638AFE1FB}" type="presOf" srcId="{FCC8D5E9-AC67-43AE-9E7B-EEA732EAB7A4}" destId="{D8FBAA7F-52DB-47DE-8E79-2727D33C2224}" srcOrd="0" destOrd="7" presId="urn:microsoft.com/office/officeart/2016/7/layout/VerticalDownArrowProcess"/>
    <dgm:cxn modelId="{492861CE-434C-46C7-AEC7-FA10AA828726}" type="presOf" srcId="{1D3267F6-2AF5-43C6-9F73-6C42FB67D70C}" destId="{D8FBAA7F-52DB-47DE-8E79-2727D33C2224}" srcOrd="0" destOrd="11" presId="urn:microsoft.com/office/officeart/2016/7/layout/VerticalDownArrowProcess"/>
    <dgm:cxn modelId="{AEAA25D1-AB10-4419-A1E5-D2D907245835}" srcId="{C2EACB17-6B84-4D3F-B29A-EC55E6961681}" destId="{0907479E-6F3E-40A8-85DB-02ECA159144D}" srcOrd="4" destOrd="0" parTransId="{FE55BE16-A04A-4D74-8B6B-22B92D3B88F1}" sibTransId="{E2E68166-4792-48AE-9E19-5E6E47A2D35C}"/>
    <dgm:cxn modelId="{4E06E0D5-98D5-4CFE-B03E-8F3EC113C114}" type="presOf" srcId="{5BE5CB0F-2021-4D0F-8482-41816DB19D20}" destId="{D8FBAA7F-52DB-47DE-8E79-2727D33C2224}" srcOrd="0" destOrd="10" presId="urn:microsoft.com/office/officeart/2016/7/layout/VerticalDownArrowProcess"/>
    <dgm:cxn modelId="{C2482FEE-DA01-489A-9E0A-85ACFCAE0005}" srcId="{C2EACB17-6B84-4D3F-B29A-EC55E6961681}" destId="{CEAA1B05-8F6D-471F-8B94-E045A090CC2D}" srcOrd="1" destOrd="0" parTransId="{045AB672-74A2-4AF4-97EE-C07A41BF971F}" sibTransId="{3283BEC5-9807-411B-BF48-40E2AFA03693}"/>
    <dgm:cxn modelId="{7C2BECF2-3056-448E-999C-8A610E46DABF}" type="presOf" srcId="{2D3D3A6C-958F-4869-A2A0-449A15688CFE}" destId="{D8FBAA7F-52DB-47DE-8E79-2727D33C2224}" srcOrd="0" destOrd="2" presId="urn:microsoft.com/office/officeart/2016/7/layout/VerticalDownArrowProcess"/>
    <dgm:cxn modelId="{77E00CF8-1918-4627-A7E4-E3D012299E29}" srcId="{0907479E-6F3E-40A8-85DB-02ECA159144D}" destId="{0BECF66E-349C-4D41-AFAB-FD82F18FF77D}" srcOrd="1" destOrd="0" parTransId="{202A3DBF-DCE9-4143-B7D3-ED6828ACC039}" sibTransId="{D4BE7911-96E5-4915-8BBB-D675A3243F77}"/>
    <dgm:cxn modelId="{655C4FF9-0C69-42A2-9ED5-8FE7C1A0189C}" type="presOf" srcId="{0BECF66E-349C-4D41-AFAB-FD82F18FF77D}" destId="{D8FBAA7F-52DB-47DE-8E79-2727D33C2224}" srcOrd="0" destOrd="6" presId="urn:microsoft.com/office/officeart/2016/7/layout/VerticalDownArrowProcess"/>
    <dgm:cxn modelId="{9D3D2D98-3A48-4C10-91B0-B1AD6F6FD19A}" type="presParOf" srcId="{60F42113-6E64-4EAC-9B9F-7DBD1C86643E}" destId="{473AE60E-63A6-459A-993F-D8F68ED34871}" srcOrd="0" destOrd="0" presId="urn:microsoft.com/office/officeart/2016/7/layout/VerticalDownArrowProcess"/>
    <dgm:cxn modelId="{221366C0-A1B6-4DC7-A0CB-E48B88434D1E}" type="presParOf" srcId="{473AE60E-63A6-459A-993F-D8F68ED34871}" destId="{FAA1B6BD-3037-45A7-8D9C-C249C57B62BB}" srcOrd="0" destOrd="0" presId="urn:microsoft.com/office/officeart/2016/7/layout/VerticalDownArrowProcess"/>
    <dgm:cxn modelId="{2CCF8B93-2E9F-4F7D-B019-71B451A71859}" type="presParOf" srcId="{473AE60E-63A6-459A-993F-D8F68ED34871}" destId="{D8FBAA7F-52DB-47DE-8E79-2727D33C2224}" srcOrd="1" destOrd="0" presId="urn:microsoft.com/office/officeart/2016/7/layout/VerticalDown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101523-364A-419C-B714-E3B7F0C946F2}"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4251A72E-31DE-46D4-A6FF-4BDC687CF8F1}">
      <dgm:prSet/>
      <dgm:spPr/>
      <dgm:t>
        <a:bodyPr/>
        <a:lstStyle/>
        <a:p>
          <a:r>
            <a:rPr lang="en-US" b="1">
              <a:latin typeface="Times New Roman" panose="02020603050405020304" pitchFamily="18" charset="0"/>
              <a:cs typeface="Times New Roman" panose="02020603050405020304" pitchFamily="18" charset="0"/>
            </a:rPr>
            <a:t>Examples of Dementia Care in Practice</a:t>
          </a:r>
          <a:endParaRPr lang="en-US">
            <a:latin typeface="Times New Roman" panose="02020603050405020304" pitchFamily="18" charset="0"/>
            <a:cs typeface="Times New Roman" panose="02020603050405020304" pitchFamily="18" charset="0"/>
          </a:endParaRPr>
        </a:p>
      </dgm:t>
    </dgm:pt>
    <dgm:pt modelId="{E5AC241A-4C19-402E-B3AC-BBCFF9927BE1}" type="parTrans" cxnId="{2351DDBB-259B-41CC-B7F9-13DDEC4380DE}">
      <dgm:prSet/>
      <dgm:spPr/>
      <dgm:t>
        <a:bodyPr/>
        <a:lstStyle/>
        <a:p>
          <a:endParaRPr lang="en-US"/>
        </a:p>
      </dgm:t>
    </dgm:pt>
    <dgm:pt modelId="{98AE6EA2-F710-4FA7-B34F-5D87DB0A0EE3}" type="sibTrans" cxnId="{2351DDBB-259B-41CC-B7F9-13DDEC4380DE}">
      <dgm:prSet/>
      <dgm:spPr/>
      <dgm:t>
        <a:bodyPr/>
        <a:lstStyle/>
        <a:p>
          <a:endParaRPr lang="en-US"/>
        </a:p>
      </dgm:t>
    </dgm:pt>
    <dgm:pt modelId="{815C0EB8-61E5-4095-902B-C6C26A672CBF}">
      <dgm:prSet/>
      <dgm:spPr/>
      <dgm:t>
        <a:bodyPr/>
        <a:lstStyle/>
        <a:p>
          <a:r>
            <a:rPr lang="en-US" b="1">
              <a:latin typeface="Times New Roman" panose="02020603050405020304" pitchFamily="18" charset="0"/>
              <a:cs typeface="Times New Roman" panose="02020603050405020304" pitchFamily="18" charset="0"/>
            </a:rPr>
            <a:t>Case Study 1 – Person-Centred Care</a:t>
          </a:r>
          <a:endParaRPr lang="en-US">
            <a:latin typeface="Times New Roman" panose="02020603050405020304" pitchFamily="18" charset="0"/>
            <a:cs typeface="Times New Roman" panose="02020603050405020304" pitchFamily="18" charset="0"/>
          </a:endParaRPr>
        </a:p>
      </dgm:t>
    </dgm:pt>
    <dgm:pt modelId="{29D0516D-A835-44A5-AF8F-4094C3BBE0A8}" type="parTrans" cxnId="{D170F00E-B502-40F3-8F3A-EB61BF118FEC}">
      <dgm:prSet/>
      <dgm:spPr/>
      <dgm:t>
        <a:bodyPr/>
        <a:lstStyle/>
        <a:p>
          <a:endParaRPr lang="en-US"/>
        </a:p>
      </dgm:t>
    </dgm:pt>
    <dgm:pt modelId="{01E2463A-B27E-470A-955B-B715F67584BF}" type="sibTrans" cxnId="{D170F00E-B502-40F3-8F3A-EB61BF118FEC}">
      <dgm:prSet/>
      <dgm:spPr/>
      <dgm:t>
        <a:bodyPr/>
        <a:lstStyle/>
        <a:p>
          <a:endParaRPr lang="en-US"/>
        </a:p>
      </dgm:t>
    </dgm:pt>
    <dgm:pt modelId="{1F3FF398-2B4B-4D22-865C-7C07B3E01D92}">
      <dgm:prSet/>
      <dgm:spPr/>
      <dgm:t>
        <a:bodyPr/>
        <a:lstStyle/>
        <a:p>
          <a:r>
            <a:rPr lang="en-US">
              <a:latin typeface="Times New Roman" panose="02020603050405020304" pitchFamily="18" charset="0"/>
              <a:cs typeface="Times New Roman" panose="02020603050405020304" pitchFamily="18" charset="0"/>
            </a:rPr>
            <a:t>Individualised care can support choice, dignity and independence</a:t>
          </a:r>
        </a:p>
      </dgm:t>
    </dgm:pt>
    <dgm:pt modelId="{8FA16C77-62B2-47EF-8215-A93A992D52E5}" type="parTrans" cxnId="{51836EDF-685C-44E4-AD6F-AC3FFFCFD1AE}">
      <dgm:prSet/>
      <dgm:spPr/>
      <dgm:t>
        <a:bodyPr/>
        <a:lstStyle/>
        <a:p>
          <a:endParaRPr lang="en-US"/>
        </a:p>
      </dgm:t>
    </dgm:pt>
    <dgm:pt modelId="{814949EB-714D-47AC-8184-0BBBC1842D0B}" type="sibTrans" cxnId="{51836EDF-685C-44E4-AD6F-AC3FFFCFD1AE}">
      <dgm:prSet/>
      <dgm:spPr/>
      <dgm:t>
        <a:bodyPr/>
        <a:lstStyle/>
        <a:p>
          <a:endParaRPr lang="en-US"/>
        </a:p>
      </dgm:t>
    </dgm:pt>
    <dgm:pt modelId="{5F306BBD-9DC7-4D5C-B2C9-5E99A20B002B}">
      <dgm:prSet/>
      <dgm:spPr/>
      <dgm:t>
        <a:bodyPr/>
        <a:lstStyle/>
        <a:p>
          <a:r>
            <a:rPr lang="en-US">
              <a:latin typeface="Times New Roman" panose="02020603050405020304" pitchFamily="18" charset="0"/>
              <a:cs typeface="Times New Roman" panose="02020603050405020304" pitchFamily="18" charset="0"/>
            </a:rPr>
            <a:t>Staff interventions can improve residents’ daily experiences and quality of life</a:t>
          </a:r>
        </a:p>
      </dgm:t>
    </dgm:pt>
    <dgm:pt modelId="{D8BF017D-3DEB-443F-A9A1-59F86F6B4B67}" type="parTrans" cxnId="{20EAC796-970F-49DA-B840-BEDD2B357D35}">
      <dgm:prSet/>
      <dgm:spPr/>
      <dgm:t>
        <a:bodyPr/>
        <a:lstStyle/>
        <a:p>
          <a:endParaRPr lang="en-US"/>
        </a:p>
      </dgm:t>
    </dgm:pt>
    <dgm:pt modelId="{65C1DD7C-2B04-41F6-B772-DD5AC9E5D1C4}" type="sibTrans" cxnId="{20EAC796-970F-49DA-B840-BEDD2B357D35}">
      <dgm:prSet/>
      <dgm:spPr/>
      <dgm:t>
        <a:bodyPr/>
        <a:lstStyle/>
        <a:p>
          <a:endParaRPr lang="en-US"/>
        </a:p>
      </dgm:t>
    </dgm:pt>
    <dgm:pt modelId="{72C9782C-7931-4ED8-99CA-627580EAC44F}">
      <dgm:prSet/>
      <dgm:spPr/>
      <dgm:t>
        <a:bodyPr/>
        <a:lstStyle/>
        <a:p>
          <a:r>
            <a:rPr lang="en-US">
              <a:latin typeface="Times New Roman" panose="02020603050405020304" pitchFamily="18" charset="0"/>
              <a:cs typeface="Times New Roman" panose="02020603050405020304" pitchFamily="18" charset="0"/>
            </a:rPr>
            <a:t>Family involvement can support continuity and personalised care</a:t>
          </a:r>
        </a:p>
      </dgm:t>
    </dgm:pt>
    <dgm:pt modelId="{798454E6-44CE-4D88-AA9D-E35165ADE176}" type="parTrans" cxnId="{DFB7238D-5BB4-459D-9ABF-17AE80E4D1A5}">
      <dgm:prSet/>
      <dgm:spPr/>
      <dgm:t>
        <a:bodyPr/>
        <a:lstStyle/>
        <a:p>
          <a:endParaRPr lang="en-US"/>
        </a:p>
      </dgm:t>
    </dgm:pt>
    <dgm:pt modelId="{81EFBAFF-0158-42EC-9883-6DA6ED64FB95}" type="sibTrans" cxnId="{DFB7238D-5BB4-459D-9ABF-17AE80E4D1A5}">
      <dgm:prSet/>
      <dgm:spPr/>
      <dgm:t>
        <a:bodyPr/>
        <a:lstStyle/>
        <a:p>
          <a:endParaRPr lang="en-US"/>
        </a:p>
      </dgm:t>
    </dgm:pt>
    <dgm:pt modelId="{04E7749D-A283-4022-BA5F-3D335E24D91D}">
      <dgm:prSet/>
      <dgm:spPr/>
      <dgm:t>
        <a:bodyPr/>
        <a:lstStyle/>
        <a:p>
          <a:r>
            <a:rPr lang="en-US">
              <a:latin typeface="Times New Roman" panose="02020603050405020304" pitchFamily="18" charset="0"/>
              <a:cs typeface="Times New Roman" panose="02020603050405020304" pitchFamily="18" charset="0"/>
            </a:rPr>
            <a:t>Effectiveness depends on staffing, knowledge and consistent implementation (Aldridge et al., 2023)</a:t>
          </a:r>
        </a:p>
      </dgm:t>
    </dgm:pt>
    <dgm:pt modelId="{7F3E969F-A37D-45A8-96BB-1EEAC118CE43}" type="parTrans" cxnId="{53F27D83-7283-41F8-9ED5-B03C01151F38}">
      <dgm:prSet/>
      <dgm:spPr/>
      <dgm:t>
        <a:bodyPr/>
        <a:lstStyle/>
        <a:p>
          <a:endParaRPr lang="en-US"/>
        </a:p>
      </dgm:t>
    </dgm:pt>
    <dgm:pt modelId="{7922886F-F54C-4D45-B95D-90FF21EE13BD}" type="sibTrans" cxnId="{53F27D83-7283-41F8-9ED5-B03C01151F38}">
      <dgm:prSet/>
      <dgm:spPr/>
      <dgm:t>
        <a:bodyPr/>
        <a:lstStyle/>
        <a:p>
          <a:endParaRPr lang="en-US"/>
        </a:p>
      </dgm:t>
    </dgm:pt>
    <dgm:pt modelId="{365B626B-451A-4969-ADC3-F935BD4B51E3}">
      <dgm:prSet/>
      <dgm:spPr/>
      <dgm:t>
        <a:bodyPr/>
        <a:lstStyle/>
        <a:p>
          <a:r>
            <a:rPr lang="en-US" b="1">
              <a:latin typeface="Times New Roman" panose="02020603050405020304" pitchFamily="18" charset="0"/>
              <a:cs typeface="Times New Roman" panose="02020603050405020304" pitchFamily="18" charset="0"/>
            </a:rPr>
            <a:t>Case Study 2 – Technology and Engagement</a:t>
          </a:r>
          <a:endParaRPr lang="en-US">
            <a:latin typeface="Times New Roman" panose="02020603050405020304" pitchFamily="18" charset="0"/>
            <a:cs typeface="Times New Roman" panose="02020603050405020304" pitchFamily="18" charset="0"/>
          </a:endParaRPr>
        </a:p>
      </dgm:t>
    </dgm:pt>
    <dgm:pt modelId="{8B368D8B-C6AE-461E-B1E6-CDB7B9314AE4}" type="parTrans" cxnId="{549672D9-E858-40AB-8603-9AC936714965}">
      <dgm:prSet/>
      <dgm:spPr/>
      <dgm:t>
        <a:bodyPr/>
        <a:lstStyle/>
        <a:p>
          <a:endParaRPr lang="en-US"/>
        </a:p>
      </dgm:t>
    </dgm:pt>
    <dgm:pt modelId="{3F47FB53-6B71-49EC-81D6-7E47B4ED1B84}" type="sibTrans" cxnId="{549672D9-E858-40AB-8603-9AC936714965}">
      <dgm:prSet/>
      <dgm:spPr/>
      <dgm:t>
        <a:bodyPr/>
        <a:lstStyle/>
        <a:p>
          <a:endParaRPr lang="en-US"/>
        </a:p>
      </dgm:t>
    </dgm:pt>
    <dgm:pt modelId="{05864189-BC8C-43C3-8B27-AC5755D65B4E}">
      <dgm:prSet/>
      <dgm:spPr/>
      <dgm:t>
        <a:bodyPr/>
        <a:lstStyle/>
        <a:p>
          <a:r>
            <a:rPr lang="en-US">
              <a:latin typeface="Times New Roman" panose="02020603050405020304" pitchFamily="18" charset="0"/>
              <a:cs typeface="Times New Roman" panose="02020603050405020304" pitchFamily="18" charset="0"/>
            </a:rPr>
            <a:t>Technology can support independence, safety and engagement</a:t>
          </a:r>
        </a:p>
      </dgm:t>
    </dgm:pt>
    <dgm:pt modelId="{F6380865-8DDA-49C9-9039-AE64FA17588F}" type="parTrans" cxnId="{309BE4F3-362C-493C-86EA-486516BA6ED7}">
      <dgm:prSet/>
      <dgm:spPr/>
      <dgm:t>
        <a:bodyPr/>
        <a:lstStyle/>
        <a:p>
          <a:endParaRPr lang="en-US"/>
        </a:p>
      </dgm:t>
    </dgm:pt>
    <dgm:pt modelId="{A0DCF111-E3C4-4F6D-97CD-6BC330808C51}" type="sibTrans" cxnId="{309BE4F3-362C-493C-86EA-486516BA6ED7}">
      <dgm:prSet/>
      <dgm:spPr/>
      <dgm:t>
        <a:bodyPr/>
        <a:lstStyle/>
        <a:p>
          <a:endParaRPr lang="en-US"/>
        </a:p>
      </dgm:t>
    </dgm:pt>
    <dgm:pt modelId="{3375F94D-EBEB-47CD-BA67-EC8F2102174F}">
      <dgm:prSet/>
      <dgm:spPr/>
      <dgm:t>
        <a:bodyPr/>
        <a:lstStyle/>
        <a:p>
          <a:r>
            <a:rPr lang="en-US">
              <a:latin typeface="Times New Roman" panose="02020603050405020304" pitchFamily="18" charset="0"/>
              <a:cs typeface="Times New Roman" panose="02020603050405020304" pitchFamily="18" charset="0"/>
            </a:rPr>
            <a:t>Digital activities can encourage communication and meaningful interaction</a:t>
          </a:r>
        </a:p>
      </dgm:t>
    </dgm:pt>
    <dgm:pt modelId="{69A35457-4663-45BE-9488-FF3D8A18F6DF}" type="parTrans" cxnId="{4C3CD1AA-BCA1-496B-BD58-1F184EDF28E6}">
      <dgm:prSet/>
      <dgm:spPr/>
      <dgm:t>
        <a:bodyPr/>
        <a:lstStyle/>
        <a:p>
          <a:endParaRPr lang="en-US"/>
        </a:p>
      </dgm:t>
    </dgm:pt>
    <dgm:pt modelId="{14C551AD-E7A8-4904-8486-D13C4207B092}" type="sibTrans" cxnId="{4C3CD1AA-BCA1-496B-BD58-1F184EDF28E6}">
      <dgm:prSet/>
      <dgm:spPr/>
      <dgm:t>
        <a:bodyPr/>
        <a:lstStyle/>
        <a:p>
          <a:endParaRPr lang="en-US"/>
        </a:p>
      </dgm:t>
    </dgm:pt>
    <dgm:pt modelId="{AFEAAC74-7B0F-46C6-8019-BB86718FD1AC}">
      <dgm:prSet/>
      <dgm:spPr/>
      <dgm:t>
        <a:bodyPr/>
        <a:lstStyle/>
        <a:p>
          <a:r>
            <a:rPr lang="en-US">
              <a:latin typeface="Times New Roman" panose="02020603050405020304" pitchFamily="18" charset="0"/>
              <a:cs typeface="Times New Roman" panose="02020603050405020304" pitchFamily="18" charset="0"/>
            </a:rPr>
            <a:t>Benefits depend on individual needs, accessibility and appropriate support (Pappadà et al., 2021)</a:t>
          </a:r>
        </a:p>
      </dgm:t>
    </dgm:pt>
    <dgm:pt modelId="{A10C19D9-8A04-4854-B73E-F55CDD37BFD8}" type="parTrans" cxnId="{BAB182B5-3C19-47C3-AB8E-218C118B882C}">
      <dgm:prSet/>
      <dgm:spPr/>
      <dgm:t>
        <a:bodyPr/>
        <a:lstStyle/>
        <a:p>
          <a:endParaRPr lang="en-US"/>
        </a:p>
      </dgm:t>
    </dgm:pt>
    <dgm:pt modelId="{936191A2-D714-445F-9E62-EBF16A31E7B5}" type="sibTrans" cxnId="{BAB182B5-3C19-47C3-AB8E-218C118B882C}">
      <dgm:prSet/>
      <dgm:spPr/>
      <dgm:t>
        <a:bodyPr/>
        <a:lstStyle/>
        <a:p>
          <a:endParaRPr lang="en-US"/>
        </a:p>
      </dgm:t>
    </dgm:pt>
    <dgm:pt modelId="{39E0C1EC-97A2-4F37-9C90-0219EB6CD991}" type="pres">
      <dgm:prSet presAssocID="{02101523-364A-419C-B714-E3B7F0C946F2}" presName="linear" presStyleCnt="0">
        <dgm:presLayoutVars>
          <dgm:dir/>
          <dgm:animLvl val="lvl"/>
          <dgm:resizeHandles val="exact"/>
        </dgm:presLayoutVars>
      </dgm:prSet>
      <dgm:spPr/>
    </dgm:pt>
    <dgm:pt modelId="{6AAC52FF-4FFF-43E7-ACA0-E4FCFA3E8AF5}" type="pres">
      <dgm:prSet presAssocID="{4251A72E-31DE-46D4-A6FF-4BDC687CF8F1}" presName="parentLin" presStyleCnt="0"/>
      <dgm:spPr/>
    </dgm:pt>
    <dgm:pt modelId="{A35FA1CE-0316-4613-BE9C-EA09A67C5D0E}" type="pres">
      <dgm:prSet presAssocID="{4251A72E-31DE-46D4-A6FF-4BDC687CF8F1}" presName="parentLeftMargin" presStyleLbl="node1" presStyleIdx="0" presStyleCnt="3"/>
      <dgm:spPr/>
    </dgm:pt>
    <dgm:pt modelId="{67E4B3DA-43DF-4162-8FAD-8B716AADBBDC}" type="pres">
      <dgm:prSet presAssocID="{4251A72E-31DE-46D4-A6FF-4BDC687CF8F1}" presName="parentText" presStyleLbl="node1" presStyleIdx="0" presStyleCnt="3">
        <dgm:presLayoutVars>
          <dgm:chMax val="0"/>
          <dgm:bulletEnabled val="1"/>
        </dgm:presLayoutVars>
      </dgm:prSet>
      <dgm:spPr/>
    </dgm:pt>
    <dgm:pt modelId="{0BC97DBB-34F8-4F00-B1AB-11DEB1AF2B32}" type="pres">
      <dgm:prSet presAssocID="{4251A72E-31DE-46D4-A6FF-4BDC687CF8F1}" presName="negativeSpace" presStyleCnt="0"/>
      <dgm:spPr/>
    </dgm:pt>
    <dgm:pt modelId="{5A8DA617-73F3-41DE-8370-25C6DF7D3EB9}" type="pres">
      <dgm:prSet presAssocID="{4251A72E-31DE-46D4-A6FF-4BDC687CF8F1}" presName="childText" presStyleLbl="conFgAcc1" presStyleIdx="0" presStyleCnt="3">
        <dgm:presLayoutVars>
          <dgm:bulletEnabled val="1"/>
        </dgm:presLayoutVars>
      </dgm:prSet>
      <dgm:spPr/>
    </dgm:pt>
    <dgm:pt modelId="{A76E8A72-2A77-446C-BAE8-282F15F0F57B}" type="pres">
      <dgm:prSet presAssocID="{98AE6EA2-F710-4FA7-B34F-5D87DB0A0EE3}" presName="spaceBetweenRectangles" presStyleCnt="0"/>
      <dgm:spPr/>
    </dgm:pt>
    <dgm:pt modelId="{5F454A16-CD14-4E21-9487-ABE0786E370D}" type="pres">
      <dgm:prSet presAssocID="{815C0EB8-61E5-4095-902B-C6C26A672CBF}" presName="parentLin" presStyleCnt="0"/>
      <dgm:spPr/>
    </dgm:pt>
    <dgm:pt modelId="{C6846C60-466E-4F08-80B9-DE732B4642D8}" type="pres">
      <dgm:prSet presAssocID="{815C0EB8-61E5-4095-902B-C6C26A672CBF}" presName="parentLeftMargin" presStyleLbl="node1" presStyleIdx="0" presStyleCnt="3"/>
      <dgm:spPr/>
    </dgm:pt>
    <dgm:pt modelId="{16D48D5B-5A86-408F-8B67-103B24F89BA1}" type="pres">
      <dgm:prSet presAssocID="{815C0EB8-61E5-4095-902B-C6C26A672CBF}" presName="parentText" presStyleLbl="node1" presStyleIdx="1" presStyleCnt="3">
        <dgm:presLayoutVars>
          <dgm:chMax val="0"/>
          <dgm:bulletEnabled val="1"/>
        </dgm:presLayoutVars>
      </dgm:prSet>
      <dgm:spPr/>
    </dgm:pt>
    <dgm:pt modelId="{E3EBF02F-EBDC-433D-BC5C-14F66CD854F5}" type="pres">
      <dgm:prSet presAssocID="{815C0EB8-61E5-4095-902B-C6C26A672CBF}" presName="negativeSpace" presStyleCnt="0"/>
      <dgm:spPr/>
    </dgm:pt>
    <dgm:pt modelId="{72A6E8EF-DE3E-4B7F-BB62-A7B22613B89D}" type="pres">
      <dgm:prSet presAssocID="{815C0EB8-61E5-4095-902B-C6C26A672CBF}" presName="childText" presStyleLbl="conFgAcc1" presStyleIdx="1" presStyleCnt="3">
        <dgm:presLayoutVars>
          <dgm:bulletEnabled val="1"/>
        </dgm:presLayoutVars>
      </dgm:prSet>
      <dgm:spPr/>
    </dgm:pt>
    <dgm:pt modelId="{B43450C4-29C6-4040-A5A1-7D0E807763F9}" type="pres">
      <dgm:prSet presAssocID="{01E2463A-B27E-470A-955B-B715F67584BF}" presName="spaceBetweenRectangles" presStyleCnt="0"/>
      <dgm:spPr/>
    </dgm:pt>
    <dgm:pt modelId="{C1674B41-0B9B-4625-B274-BB43D026ACA9}" type="pres">
      <dgm:prSet presAssocID="{365B626B-451A-4969-ADC3-F935BD4B51E3}" presName="parentLin" presStyleCnt="0"/>
      <dgm:spPr/>
    </dgm:pt>
    <dgm:pt modelId="{A3536E8A-C191-4063-8999-EA052E988276}" type="pres">
      <dgm:prSet presAssocID="{365B626B-451A-4969-ADC3-F935BD4B51E3}" presName="parentLeftMargin" presStyleLbl="node1" presStyleIdx="1" presStyleCnt="3"/>
      <dgm:spPr/>
    </dgm:pt>
    <dgm:pt modelId="{3F95A655-B287-49E4-8721-50EE96495465}" type="pres">
      <dgm:prSet presAssocID="{365B626B-451A-4969-ADC3-F935BD4B51E3}" presName="parentText" presStyleLbl="node1" presStyleIdx="2" presStyleCnt="3">
        <dgm:presLayoutVars>
          <dgm:chMax val="0"/>
          <dgm:bulletEnabled val="1"/>
        </dgm:presLayoutVars>
      </dgm:prSet>
      <dgm:spPr/>
    </dgm:pt>
    <dgm:pt modelId="{3F71592C-B2EB-4E1D-91D0-97FDFC854BDE}" type="pres">
      <dgm:prSet presAssocID="{365B626B-451A-4969-ADC3-F935BD4B51E3}" presName="negativeSpace" presStyleCnt="0"/>
      <dgm:spPr/>
    </dgm:pt>
    <dgm:pt modelId="{FF10A634-4CD9-4324-B3CC-7F9CE735CF2D}" type="pres">
      <dgm:prSet presAssocID="{365B626B-451A-4969-ADC3-F935BD4B51E3}" presName="childText" presStyleLbl="conFgAcc1" presStyleIdx="2" presStyleCnt="3">
        <dgm:presLayoutVars>
          <dgm:bulletEnabled val="1"/>
        </dgm:presLayoutVars>
      </dgm:prSet>
      <dgm:spPr/>
    </dgm:pt>
  </dgm:ptLst>
  <dgm:cxnLst>
    <dgm:cxn modelId="{D170F00E-B502-40F3-8F3A-EB61BF118FEC}" srcId="{02101523-364A-419C-B714-E3B7F0C946F2}" destId="{815C0EB8-61E5-4095-902B-C6C26A672CBF}" srcOrd="1" destOrd="0" parTransId="{29D0516D-A835-44A5-AF8F-4094C3BBE0A8}" sibTransId="{01E2463A-B27E-470A-955B-B715F67584BF}"/>
    <dgm:cxn modelId="{04A60519-CDE8-448E-AA85-DDC278641B71}" type="presOf" srcId="{365B626B-451A-4969-ADC3-F935BD4B51E3}" destId="{3F95A655-B287-49E4-8721-50EE96495465}" srcOrd="1" destOrd="0" presId="urn:microsoft.com/office/officeart/2005/8/layout/list1"/>
    <dgm:cxn modelId="{AFBC0539-6367-49FF-9384-17725C7319EC}" type="presOf" srcId="{815C0EB8-61E5-4095-902B-C6C26A672CBF}" destId="{16D48D5B-5A86-408F-8B67-103B24F89BA1}" srcOrd="1" destOrd="0" presId="urn:microsoft.com/office/officeart/2005/8/layout/list1"/>
    <dgm:cxn modelId="{24EB5240-4BF1-46AF-92CF-EA459DF8F9BC}" type="presOf" srcId="{4251A72E-31DE-46D4-A6FF-4BDC687CF8F1}" destId="{A35FA1CE-0316-4613-BE9C-EA09A67C5D0E}" srcOrd="0" destOrd="0" presId="urn:microsoft.com/office/officeart/2005/8/layout/list1"/>
    <dgm:cxn modelId="{8BC59566-087D-49BC-8DBD-F9F6AC58A344}" type="presOf" srcId="{815C0EB8-61E5-4095-902B-C6C26A672CBF}" destId="{C6846C60-466E-4F08-80B9-DE732B4642D8}" srcOrd="0" destOrd="0" presId="urn:microsoft.com/office/officeart/2005/8/layout/list1"/>
    <dgm:cxn modelId="{1701E27F-EFF6-4E45-A976-4E7032BA41B3}" type="presOf" srcId="{365B626B-451A-4969-ADC3-F935BD4B51E3}" destId="{A3536E8A-C191-4063-8999-EA052E988276}" srcOrd="0" destOrd="0" presId="urn:microsoft.com/office/officeart/2005/8/layout/list1"/>
    <dgm:cxn modelId="{53F27D83-7283-41F8-9ED5-B03C01151F38}" srcId="{815C0EB8-61E5-4095-902B-C6C26A672CBF}" destId="{04E7749D-A283-4022-BA5F-3D335E24D91D}" srcOrd="3" destOrd="0" parTransId="{7F3E969F-A37D-45A8-96BB-1EEAC118CE43}" sibTransId="{7922886F-F54C-4D45-B95D-90FF21EE13BD}"/>
    <dgm:cxn modelId="{DFB7238D-5BB4-459D-9ABF-17AE80E4D1A5}" srcId="{815C0EB8-61E5-4095-902B-C6C26A672CBF}" destId="{72C9782C-7931-4ED8-99CA-627580EAC44F}" srcOrd="2" destOrd="0" parTransId="{798454E6-44CE-4D88-AA9D-E35165ADE176}" sibTransId="{81EFBAFF-0158-42EC-9883-6DA6ED64FB95}"/>
    <dgm:cxn modelId="{4F7A5394-7170-4891-8BD7-9954B78B2FFC}" type="presOf" srcId="{72C9782C-7931-4ED8-99CA-627580EAC44F}" destId="{72A6E8EF-DE3E-4B7F-BB62-A7B22613B89D}" srcOrd="0" destOrd="2" presId="urn:microsoft.com/office/officeart/2005/8/layout/list1"/>
    <dgm:cxn modelId="{20EAC796-970F-49DA-B840-BEDD2B357D35}" srcId="{815C0EB8-61E5-4095-902B-C6C26A672CBF}" destId="{5F306BBD-9DC7-4D5C-B2C9-5E99A20B002B}" srcOrd="1" destOrd="0" parTransId="{D8BF017D-3DEB-443F-A9A1-59F86F6B4B67}" sibTransId="{65C1DD7C-2B04-41F6-B772-DD5AC9E5D1C4}"/>
    <dgm:cxn modelId="{9351B1A3-A6B5-428C-B38C-26E6D1E22528}" type="presOf" srcId="{3375F94D-EBEB-47CD-BA67-EC8F2102174F}" destId="{FF10A634-4CD9-4324-B3CC-7F9CE735CF2D}" srcOrd="0" destOrd="1" presId="urn:microsoft.com/office/officeart/2005/8/layout/list1"/>
    <dgm:cxn modelId="{4C3CD1AA-BCA1-496B-BD58-1F184EDF28E6}" srcId="{365B626B-451A-4969-ADC3-F935BD4B51E3}" destId="{3375F94D-EBEB-47CD-BA67-EC8F2102174F}" srcOrd="1" destOrd="0" parTransId="{69A35457-4663-45BE-9488-FF3D8A18F6DF}" sibTransId="{14C551AD-E7A8-4904-8486-D13C4207B092}"/>
    <dgm:cxn modelId="{BAB182B5-3C19-47C3-AB8E-218C118B882C}" srcId="{365B626B-451A-4969-ADC3-F935BD4B51E3}" destId="{AFEAAC74-7B0F-46C6-8019-BB86718FD1AC}" srcOrd="2" destOrd="0" parTransId="{A10C19D9-8A04-4854-B73E-F55CDD37BFD8}" sibTransId="{936191A2-D714-445F-9E62-EBF16A31E7B5}"/>
    <dgm:cxn modelId="{2351DDBB-259B-41CC-B7F9-13DDEC4380DE}" srcId="{02101523-364A-419C-B714-E3B7F0C946F2}" destId="{4251A72E-31DE-46D4-A6FF-4BDC687CF8F1}" srcOrd="0" destOrd="0" parTransId="{E5AC241A-4C19-402E-B3AC-BBCFF9927BE1}" sibTransId="{98AE6EA2-F710-4FA7-B34F-5D87DB0A0EE3}"/>
    <dgm:cxn modelId="{4DE7E4C1-2144-4E35-A558-BCC3EBF80492}" type="presOf" srcId="{4251A72E-31DE-46D4-A6FF-4BDC687CF8F1}" destId="{67E4B3DA-43DF-4162-8FAD-8B716AADBBDC}" srcOrd="1" destOrd="0" presId="urn:microsoft.com/office/officeart/2005/8/layout/list1"/>
    <dgm:cxn modelId="{16444DC9-2536-4727-AF77-DC61E2A0ABDD}" type="presOf" srcId="{02101523-364A-419C-B714-E3B7F0C946F2}" destId="{39E0C1EC-97A2-4F37-9C90-0219EB6CD991}" srcOrd="0" destOrd="0" presId="urn:microsoft.com/office/officeart/2005/8/layout/list1"/>
    <dgm:cxn modelId="{16B5FAC9-DC38-4A1A-A16F-B68A04CCF77A}" type="presOf" srcId="{05864189-BC8C-43C3-8B27-AC5755D65B4E}" destId="{FF10A634-4CD9-4324-B3CC-7F9CE735CF2D}" srcOrd="0" destOrd="0" presId="urn:microsoft.com/office/officeart/2005/8/layout/list1"/>
    <dgm:cxn modelId="{01D2D4D7-3A3F-4E96-977C-47612D4A1D76}" type="presOf" srcId="{AFEAAC74-7B0F-46C6-8019-BB86718FD1AC}" destId="{FF10A634-4CD9-4324-B3CC-7F9CE735CF2D}" srcOrd="0" destOrd="2" presId="urn:microsoft.com/office/officeart/2005/8/layout/list1"/>
    <dgm:cxn modelId="{549672D9-E858-40AB-8603-9AC936714965}" srcId="{02101523-364A-419C-B714-E3B7F0C946F2}" destId="{365B626B-451A-4969-ADC3-F935BD4B51E3}" srcOrd="2" destOrd="0" parTransId="{8B368D8B-C6AE-461E-B1E6-CDB7B9314AE4}" sibTransId="{3F47FB53-6B71-49EC-81D6-7E47B4ED1B84}"/>
    <dgm:cxn modelId="{51836EDF-685C-44E4-AD6F-AC3FFFCFD1AE}" srcId="{815C0EB8-61E5-4095-902B-C6C26A672CBF}" destId="{1F3FF398-2B4B-4D22-865C-7C07B3E01D92}" srcOrd="0" destOrd="0" parTransId="{8FA16C77-62B2-47EF-8215-A93A992D52E5}" sibTransId="{814949EB-714D-47AC-8184-0BBBC1842D0B}"/>
    <dgm:cxn modelId="{62B703E9-F90B-42BF-8906-3F65B9125EF4}" type="presOf" srcId="{5F306BBD-9DC7-4D5C-B2C9-5E99A20B002B}" destId="{72A6E8EF-DE3E-4B7F-BB62-A7B22613B89D}" srcOrd="0" destOrd="1" presId="urn:microsoft.com/office/officeart/2005/8/layout/list1"/>
    <dgm:cxn modelId="{869604EB-57C6-43A7-8611-2FC1B9EF24F7}" type="presOf" srcId="{04E7749D-A283-4022-BA5F-3D335E24D91D}" destId="{72A6E8EF-DE3E-4B7F-BB62-A7B22613B89D}" srcOrd="0" destOrd="3" presId="urn:microsoft.com/office/officeart/2005/8/layout/list1"/>
    <dgm:cxn modelId="{C10BD3EC-301C-4FA8-8477-7270F77D3DB2}" type="presOf" srcId="{1F3FF398-2B4B-4D22-865C-7C07B3E01D92}" destId="{72A6E8EF-DE3E-4B7F-BB62-A7B22613B89D}" srcOrd="0" destOrd="0" presId="urn:microsoft.com/office/officeart/2005/8/layout/list1"/>
    <dgm:cxn modelId="{309BE4F3-362C-493C-86EA-486516BA6ED7}" srcId="{365B626B-451A-4969-ADC3-F935BD4B51E3}" destId="{05864189-BC8C-43C3-8B27-AC5755D65B4E}" srcOrd="0" destOrd="0" parTransId="{F6380865-8DDA-49C9-9039-AE64FA17588F}" sibTransId="{A0DCF111-E3C4-4F6D-97CD-6BC330808C51}"/>
    <dgm:cxn modelId="{C1540884-6B95-40CA-A5FE-7C3344019C47}" type="presParOf" srcId="{39E0C1EC-97A2-4F37-9C90-0219EB6CD991}" destId="{6AAC52FF-4FFF-43E7-ACA0-E4FCFA3E8AF5}" srcOrd="0" destOrd="0" presId="urn:microsoft.com/office/officeart/2005/8/layout/list1"/>
    <dgm:cxn modelId="{7FCE1E22-35D6-4825-A954-261B99FEFB5D}" type="presParOf" srcId="{6AAC52FF-4FFF-43E7-ACA0-E4FCFA3E8AF5}" destId="{A35FA1CE-0316-4613-BE9C-EA09A67C5D0E}" srcOrd="0" destOrd="0" presId="urn:microsoft.com/office/officeart/2005/8/layout/list1"/>
    <dgm:cxn modelId="{E8D730CC-A43F-4B02-8094-1B0F1BA20E62}" type="presParOf" srcId="{6AAC52FF-4FFF-43E7-ACA0-E4FCFA3E8AF5}" destId="{67E4B3DA-43DF-4162-8FAD-8B716AADBBDC}" srcOrd="1" destOrd="0" presId="urn:microsoft.com/office/officeart/2005/8/layout/list1"/>
    <dgm:cxn modelId="{1CD6081C-8194-4878-8EC8-A138B57D3AA4}" type="presParOf" srcId="{39E0C1EC-97A2-4F37-9C90-0219EB6CD991}" destId="{0BC97DBB-34F8-4F00-B1AB-11DEB1AF2B32}" srcOrd="1" destOrd="0" presId="urn:microsoft.com/office/officeart/2005/8/layout/list1"/>
    <dgm:cxn modelId="{13F90C37-3166-4459-BE5F-A00B9022B811}" type="presParOf" srcId="{39E0C1EC-97A2-4F37-9C90-0219EB6CD991}" destId="{5A8DA617-73F3-41DE-8370-25C6DF7D3EB9}" srcOrd="2" destOrd="0" presId="urn:microsoft.com/office/officeart/2005/8/layout/list1"/>
    <dgm:cxn modelId="{945488BE-1F91-47B5-ACB4-F26C7B0D0D14}" type="presParOf" srcId="{39E0C1EC-97A2-4F37-9C90-0219EB6CD991}" destId="{A76E8A72-2A77-446C-BAE8-282F15F0F57B}" srcOrd="3" destOrd="0" presId="urn:microsoft.com/office/officeart/2005/8/layout/list1"/>
    <dgm:cxn modelId="{656FC506-ED9B-4B79-8897-28BFA6D38425}" type="presParOf" srcId="{39E0C1EC-97A2-4F37-9C90-0219EB6CD991}" destId="{5F454A16-CD14-4E21-9487-ABE0786E370D}" srcOrd="4" destOrd="0" presId="urn:microsoft.com/office/officeart/2005/8/layout/list1"/>
    <dgm:cxn modelId="{B3A839CE-CD5A-492E-A8E4-3A22DAD79CC4}" type="presParOf" srcId="{5F454A16-CD14-4E21-9487-ABE0786E370D}" destId="{C6846C60-466E-4F08-80B9-DE732B4642D8}" srcOrd="0" destOrd="0" presId="urn:microsoft.com/office/officeart/2005/8/layout/list1"/>
    <dgm:cxn modelId="{8145893D-C7B0-416F-9585-1022C13DCBA3}" type="presParOf" srcId="{5F454A16-CD14-4E21-9487-ABE0786E370D}" destId="{16D48D5B-5A86-408F-8B67-103B24F89BA1}" srcOrd="1" destOrd="0" presId="urn:microsoft.com/office/officeart/2005/8/layout/list1"/>
    <dgm:cxn modelId="{65EEEE6E-AFEE-4895-8400-0FE57690AFC5}" type="presParOf" srcId="{39E0C1EC-97A2-4F37-9C90-0219EB6CD991}" destId="{E3EBF02F-EBDC-433D-BC5C-14F66CD854F5}" srcOrd="5" destOrd="0" presId="urn:microsoft.com/office/officeart/2005/8/layout/list1"/>
    <dgm:cxn modelId="{1865724A-E7FD-4076-AC43-FD21E521D5FD}" type="presParOf" srcId="{39E0C1EC-97A2-4F37-9C90-0219EB6CD991}" destId="{72A6E8EF-DE3E-4B7F-BB62-A7B22613B89D}" srcOrd="6" destOrd="0" presId="urn:microsoft.com/office/officeart/2005/8/layout/list1"/>
    <dgm:cxn modelId="{8D3A33E9-1D8B-48D7-8D0E-26D90DA1891B}" type="presParOf" srcId="{39E0C1EC-97A2-4F37-9C90-0219EB6CD991}" destId="{B43450C4-29C6-4040-A5A1-7D0E807763F9}" srcOrd="7" destOrd="0" presId="urn:microsoft.com/office/officeart/2005/8/layout/list1"/>
    <dgm:cxn modelId="{31067D74-4129-4F5D-9DDB-7DE63DE015CD}" type="presParOf" srcId="{39E0C1EC-97A2-4F37-9C90-0219EB6CD991}" destId="{C1674B41-0B9B-4625-B274-BB43D026ACA9}" srcOrd="8" destOrd="0" presId="urn:microsoft.com/office/officeart/2005/8/layout/list1"/>
    <dgm:cxn modelId="{4D29D61E-16F1-4B64-9083-6FA11BA9F1B7}" type="presParOf" srcId="{C1674B41-0B9B-4625-B274-BB43D026ACA9}" destId="{A3536E8A-C191-4063-8999-EA052E988276}" srcOrd="0" destOrd="0" presId="urn:microsoft.com/office/officeart/2005/8/layout/list1"/>
    <dgm:cxn modelId="{D8E22205-933C-4B81-89AF-46D064DAA0E9}" type="presParOf" srcId="{C1674B41-0B9B-4625-B274-BB43D026ACA9}" destId="{3F95A655-B287-49E4-8721-50EE96495465}" srcOrd="1" destOrd="0" presId="urn:microsoft.com/office/officeart/2005/8/layout/list1"/>
    <dgm:cxn modelId="{D14C76D8-D937-4972-A58D-ADA1FA454FB4}" type="presParOf" srcId="{39E0C1EC-97A2-4F37-9C90-0219EB6CD991}" destId="{3F71592C-B2EB-4E1D-91D0-97FDFC854BDE}" srcOrd="9" destOrd="0" presId="urn:microsoft.com/office/officeart/2005/8/layout/list1"/>
    <dgm:cxn modelId="{392DB6B9-8D1E-45DE-BE9A-773D40163F6E}" type="presParOf" srcId="{39E0C1EC-97A2-4F37-9C90-0219EB6CD991}" destId="{FF10A634-4CD9-4324-B3CC-7F9CE735CF2D}"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D5DFF8-1638-46E6-A485-B70EB536F4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CDE3F1B-107F-4B9F-9DE6-6869CAFC009B}">
      <dgm:prSet/>
      <dgm:spPr/>
      <dgm:t>
        <a:bodyPr/>
        <a:lstStyle/>
        <a:p>
          <a:r>
            <a:rPr lang="en-US" b="1">
              <a:latin typeface="Times New Roman" panose="02020603050405020304" pitchFamily="18" charset="0"/>
              <a:cs typeface="Times New Roman" panose="02020603050405020304" pitchFamily="18" charset="0"/>
            </a:rPr>
            <a:t>Recommendations for Improving Dementia Care</a:t>
          </a:r>
          <a:endParaRPr lang="en-US">
            <a:latin typeface="Times New Roman" panose="02020603050405020304" pitchFamily="18" charset="0"/>
            <a:cs typeface="Times New Roman" panose="02020603050405020304" pitchFamily="18" charset="0"/>
          </a:endParaRPr>
        </a:p>
      </dgm:t>
    </dgm:pt>
    <dgm:pt modelId="{AB682ACC-9011-4925-95E3-7B6A9CE43256}" type="parTrans" cxnId="{4B92223D-8C84-4125-AE0B-44825A5472CC}">
      <dgm:prSet/>
      <dgm:spPr/>
      <dgm:t>
        <a:bodyPr/>
        <a:lstStyle/>
        <a:p>
          <a:endParaRPr lang="en-US"/>
        </a:p>
      </dgm:t>
    </dgm:pt>
    <dgm:pt modelId="{0B5E4460-6656-4299-B3C5-FF1F3FC59B7B}" type="sibTrans" cxnId="{4B92223D-8C84-4125-AE0B-44825A5472CC}">
      <dgm:prSet/>
      <dgm:spPr/>
      <dgm:t>
        <a:bodyPr/>
        <a:lstStyle/>
        <a:p>
          <a:endParaRPr lang="en-US"/>
        </a:p>
      </dgm:t>
    </dgm:pt>
    <dgm:pt modelId="{C065BF89-7EEF-4E14-A5A8-F68868B27EF2}">
      <dgm:prSet/>
      <dgm:spPr/>
      <dgm:t>
        <a:bodyPr/>
        <a:lstStyle/>
        <a:p>
          <a:r>
            <a:rPr lang="en-US" b="1">
              <a:latin typeface="Times New Roman" panose="02020603050405020304" pitchFamily="18" charset="0"/>
              <a:cs typeface="Times New Roman" panose="02020603050405020304" pitchFamily="18" charset="0"/>
            </a:rPr>
            <a:t>Strengthen person-centred care</a:t>
          </a:r>
          <a:endParaRPr lang="en-US">
            <a:latin typeface="Times New Roman" panose="02020603050405020304" pitchFamily="18" charset="0"/>
            <a:cs typeface="Times New Roman" panose="02020603050405020304" pitchFamily="18" charset="0"/>
          </a:endParaRPr>
        </a:p>
      </dgm:t>
    </dgm:pt>
    <dgm:pt modelId="{C08C5219-2412-4A6E-9327-CB8157147988}" type="parTrans" cxnId="{9219B33F-049E-405C-BE64-58E3A4DC28EB}">
      <dgm:prSet/>
      <dgm:spPr/>
      <dgm:t>
        <a:bodyPr/>
        <a:lstStyle/>
        <a:p>
          <a:endParaRPr lang="en-US"/>
        </a:p>
      </dgm:t>
    </dgm:pt>
    <dgm:pt modelId="{11A5FFA1-AD32-4462-A1B3-0AE8AFC343BC}" type="sibTrans" cxnId="{9219B33F-049E-405C-BE64-58E3A4DC28EB}">
      <dgm:prSet/>
      <dgm:spPr/>
      <dgm:t>
        <a:bodyPr/>
        <a:lstStyle/>
        <a:p>
          <a:endParaRPr lang="en-US"/>
        </a:p>
      </dgm:t>
    </dgm:pt>
    <dgm:pt modelId="{60CB6752-996D-4E74-B3DC-FDCD57DED3A1}">
      <dgm:prSet/>
      <dgm:spPr/>
      <dgm:t>
        <a:bodyPr/>
        <a:lstStyle/>
        <a:p>
          <a:r>
            <a:rPr lang="en-US">
              <a:latin typeface="Times New Roman" panose="02020603050405020304" pitchFamily="18" charset="0"/>
              <a:cs typeface="Times New Roman" panose="02020603050405020304" pitchFamily="18" charset="0"/>
            </a:rPr>
            <a:t>Promote choice, dignity, participation and independence</a:t>
          </a:r>
        </a:p>
      </dgm:t>
    </dgm:pt>
    <dgm:pt modelId="{BEBD58FD-2BC3-47D5-A69D-A4EF86FCD37E}" type="parTrans" cxnId="{F74ABC8C-7408-4CE7-BAEB-AE14E6E4F8AD}">
      <dgm:prSet/>
      <dgm:spPr/>
      <dgm:t>
        <a:bodyPr/>
        <a:lstStyle/>
        <a:p>
          <a:endParaRPr lang="en-US"/>
        </a:p>
      </dgm:t>
    </dgm:pt>
    <dgm:pt modelId="{75C0F250-B622-4C79-8BA3-E8930EDC8828}" type="sibTrans" cxnId="{F74ABC8C-7408-4CE7-BAEB-AE14E6E4F8AD}">
      <dgm:prSet/>
      <dgm:spPr/>
      <dgm:t>
        <a:bodyPr/>
        <a:lstStyle/>
        <a:p>
          <a:endParaRPr lang="en-US"/>
        </a:p>
      </dgm:t>
    </dgm:pt>
    <dgm:pt modelId="{96A30009-BB96-4052-B6DB-815C397CF0D0}">
      <dgm:prSet/>
      <dgm:spPr/>
      <dgm:t>
        <a:bodyPr/>
        <a:lstStyle/>
        <a:p>
          <a:r>
            <a:rPr lang="en-US" b="1">
              <a:latin typeface="Times New Roman" panose="02020603050405020304" pitchFamily="18" charset="0"/>
              <a:cs typeface="Times New Roman" panose="02020603050405020304" pitchFamily="18" charset="0"/>
            </a:rPr>
            <a:t>Improve staff training and support</a:t>
          </a:r>
          <a:endParaRPr lang="en-US">
            <a:latin typeface="Times New Roman" panose="02020603050405020304" pitchFamily="18" charset="0"/>
            <a:cs typeface="Times New Roman" panose="02020603050405020304" pitchFamily="18" charset="0"/>
          </a:endParaRPr>
        </a:p>
      </dgm:t>
    </dgm:pt>
    <dgm:pt modelId="{0C3EB2F1-E06E-4EA0-9380-583A6A7FFF8A}" type="parTrans" cxnId="{C1A27323-68DE-4209-B46C-A4B739349759}">
      <dgm:prSet/>
      <dgm:spPr/>
      <dgm:t>
        <a:bodyPr/>
        <a:lstStyle/>
        <a:p>
          <a:endParaRPr lang="en-US"/>
        </a:p>
      </dgm:t>
    </dgm:pt>
    <dgm:pt modelId="{A52E2741-75FB-4863-BD22-89446F187CC6}" type="sibTrans" cxnId="{C1A27323-68DE-4209-B46C-A4B739349759}">
      <dgm:prSet/>
      <dgm:spPr/>
      <dgm:t>
        <a:bodyPr/>
        <a:lstStyle/>
        <a:p>
          <a:endParaRPr lang="en-US"/>
        </a:p>
      </dgm:t>
    </dgm:pt>
    <dgm:pt modelId="{4A5CD6C6-FC19-48AF-A101-57C4B22673E2}">
      <dgm:prSet/>
      <dgm:spPr/>
      <dgm:t>
        <a:bodyPr/>
        <a:lstStyle/>
        <a:p>
          <a:r>
            <a:rPr lang="en-US">
              <a:latin typeface="Times New Roman" panose="02020603050405020304" pitchFamily="18" charset="0"/>
              <a:cs typeface="Times New Roman" panose="02020603050405020304" pitchFamily="18" charset="0"/>
            </a:rPr>
            <a:t>Develop staff knowledge and confidence in dementia care</a:t>
          </a:r>
        </a:p>
      </dgm:t>
    </dgm:pt>
    <dgm:pt modelId="{392C9A70-F0A0-41FD-91C8-C94CBB7B0094}" type="parTrans" cxnId="{E1662AD4-2705-48ED-906A-44A2C954E608}">
      <dgm:prSet/>
      <dgm:spPr/>
      <dgm:t>
        <a:bodyPr/>
        <a:lstStyle/>
        <a:p>
          <a:endParaRPr lang="en-US"/>
        </a:p>
      </dgm:t>
    </dgm:pt>
    <dgm:pt modelId="{BCF66FBE-AC2A-48F9-B3E9-DC3442A0CBE9}" type="sibTrans" cxnId="{E1662AD4-2705-48ED-906A-44A2C954E608}">
      <dgm:prSet/>
      <dgm:spPr/>
      <dgm:t>
        <a:bodyPr/>
        <a:lstStyle/>
        <a:p>
          <a:endParaRPr lang="en-US"/>
        </a:p>
      </dgm:t>
    </dgm:pt>
    <dgm:pt modelId="{ACD5AC54-1684-48EC-B51E-076FF527262A}">
      <dgm:prSet/>
      <dgm:spPr/>
      <dgm:t>
        <a:bodyPr/>
        <a:lstStyle/>
        <a:p>
          <a:r>
            <a:rPr lang="en-US" b="1">
              <a:latin typeface="Times New Roman" panose="02020603050405020304" pitchFamily="18" charset="0"/>
              <a:cs typeface="Times New Roman" panose="02020603050405020304" pitchFamily="18" charset="0"/>
            </a:rPr>
            <a:t>Use technology appropriately</a:t>
          </a:r>
          <a:endParaRPr lang="en-US">
            <a:latin typeface="Times New Roman" panose="02020603050405020304" pitchFamily="18" charset="0"/>
            <a:cs typeface="Times New Roman" panose="02020603050405020304" pitchFamily="18" charset="0"/>
          </a:endParaRPr>
        </a:p>
      </dgm:t>
    </dgm:pt>
    <dgm:pt modelId="{0CAF24D1-F4C2-4EC9-9ADA-A27E48185E16}" type="parTrans" cxnId="{3317D5DA-9990-410B-A018-E23AEDB75DE0}">
      <dgm:prSet/>
      <dgm:spPr/>
      <dgm:t>
        <a:bodyPr/>
        <a:lstStyle/>
        <a:p>
          <a:endParaRPr lang="en-US"/>
        </a:p>
      </dgm:t>
    </dgm:pt>
    <dgm:pt modelId="{99ECB920-2D9C-4881-8848-3DE670CBFF19}" type="sibTrans" cxnId="{3317D5DA-9990-410B-A018-E23AEDB75DE0}">
      <dgm:prSet/>
      <dgm:spPr/>
      <dgm:t>
        <a:bodyPr/>
        <a:lstStyle/>
        <a:p>
          <a:endParaRPr lang="en-US"/>
        </a:p>
      </dgm:t>
    </dgm:pt>
    <dgm:pt modelId="{FE2F1457-A451-4EB9-B9DA-C8DAB341F9E2}">
      <dgm:prSet/>
      <dgm:spPr/>
      <dgm:t>
        <a:bodyPr/>
        <a:lstStyle/>
        <a:p>
          <a:r>
            <a:rPr lang="en-US">
              <a:latin typeface="Times New Roman" panose="02020603050405020304" pitchFamily="18" charset="0"/>
              <a:cs typeface="Times New Roman" panose="02020603050405020304" pitchFamily="18" charset="0"/>
            </a:rPr>
            <a:t>Select technology according to individual needs and abilities</a:t>
          </a:r>
        </a:p>
      </dgm:t>
    </dgm:pt>
    <dgm:pt modelId="{BAAD3ED6-DFF3-4359-A026-D1052C6AE966}" type="parTrans" cxnId="{9911756F-D584-4BED-AB04-7B9BA8280613}">
      <dgm:prSet/>
      <dgm:spPr/>
      <dgm:t>
        <a:bodyPr/>
        <a:lstStyle/>
        <a:p>
          <a:endParaRPr lang="en-US"/>
        </a:p>
      </dgm:t>
    </dgm:pt>
    <dgm:pt modelId="{BA2147AF-9BF0-4347-9EDC-68F7765AA42B}" type="sibTrans" cxnId="{9911756F-D584-4BED-AB04-7B9BA8280613}">
      <dgm:prSet/>
      <dgm:spPr/>
      <dgm:t>
        <a:bodyPr/>
        <a:lstStyle/>
        <a:p>
          <a:endParaRPr lang="en-US"/>
        </a:p>
      </dgm:t>
    </dgm:pt>
    <dgm:pt modelId="{66587672-5160-4A52-9C20-1E71DA91B6F7}">
      <dgm:prSet/>
      <dgm:spPr/>
      <dgm:t>
        <a:bodyPr/>
        <a:lstStyle/>
        <a:p>
          <a:r>
            <a:rPr lang="en-US" b="1" dirty="0">
              <a:latin typeface="Times New Roman" panose="02020603050405020304" pitchFamily="18" charset="0"/>
              <a:cs typeface="Times New Roman" panose="02020603050405020304" pitchFamily="18" charset="0"/>
            </a:rPr>
            <a:t>Strengthen communication and family involvement</a:t>
          </a:r>
          <a:endParaRPr lang="en-US" dirty="0">
            <a:latin typeface="Times New Roman" panose="02020603050405020304" pitchFamily="18" charset="0"/>
            <a:cs typeface="Times New Roman" panose="02020603050405020304" pitchFamily="18" charset="0"/>
          </a:endParaRPr>
        </a:p>
      </dgm:t>
    </dgm:pt>
    <dgm:pt modelId="{BCCE56EA-ADB0-41E8-A796-E19196505BFF}" type="parTrans" cxnId="{EA8F9028-0EB5-4D9F-BC71-921C8EE0FE0E}">
      <dgm:prSet/>
      <dgm:spPr/>
      <dgm:t>
        <a:bodyPr/>
        <a:lstStyle/>
        <a:p>
          <a:endParaRPr lang="en-US"/>
        </a:p>
      </dgm:t>
    </dgm:pt>
    <dgm:pt modelId="{A04D4671-FCC8-4229-8293-FED25150E638}" type="sibTrans" cxnId="{EA8F9028-0EB5-4D9F-BC71-921C8EE0FE0E}">
      <dgm:prSet/>
      <dgm:spPr/>
      <dgm:t>
        <a:bodyPr/>
        <a:lstStyle/>
        <a:p>
          <a:endParaRPr lang="en-US"/>
        </a:p>
      </dgm:t>
    </dgm:pt>
    <dgm:pt modelId="{E9D20649-266A-4DE6-B2D4-EF2D6F9BA422}">
      <dgm:prSet/>
      <dgm:spPr/>
      <dgm:t>
        <a:bodyPr/>
        <a:lstStyle/>
        <a:p>
          <a:r>
            <a:rPr lang="en-US">
              <a:latin typeface="Times New Roman" panose="02020603050405020304" pitchFamily="18" charset="0"/>
              <a:cs typeface="Times New Roman" panose="02020603050405020304" pitchFamily="18" charset="0"/>
            </a:rPr>
            <a:t>Improve continuity and personalised support</a:t>
          </a:r>
        </a:p>
      </dgm:t>
    </dgm:pt>
    <dgm:pt modelId="{45849855-1009-4D68-BDD1-5B7ED2877C6C}" type="parTrans" cxnId="{AE82B342-BAE9-4FCC-BC54-B74081A32587}">
      <dgm:prSet/>
      <dgm:spPr/>
      <dgm:t>
        <a:bodyPr/>
        <a:lstStyle/>
        <a:p>
          <a:endParaRPr lang="en-US"/>
        </a:p>
      </dgm:t>
    </dgm:pt>
    <dgm:pt modelId="{169CB25B-F88D-46A4-916A-9825422C90C7}" type="sibTrans" cxnId="{AE82B342-BAE9-4FCC-BC54-B74081A32587}">
      <dgm:prSet/>
      <dgm:spPr/>
      <dgm:t>
        <a:bodyPr/>
        <a:lstStyle/>
        <a:p>
          <a:endParaRPr lang="en-US"/>
        </a:p>
      </dgm:t>
    </dgm:pt>
    <dgm:pt modelId="{727C839A-52DE-4114-8D10-CDAAE1B58917}">
      <dgm:prSet/>
      <dgm:spPr/>
      <dgm:t>
        <a:bodyPr/>
        <a:lstStyle/>
        <a:p>
          <a:r>
            <a:rPr lang="en-US" b="1">
              <a:latin typeface="Times New Roman" panose="02020603050405020304" pitchFamily="18" charset="0"/>
              <a:cs typeface="Times New Roman" panose="02020603050405020304" pitchFamily="18" charset="0"/>
            </a:rPr>
            <a:t>Address implementation barriers</a:t>
          </a:r>
          <a:endParaRPr lang="en-US">
            <a:latin typeface="Times New Roman" panose="02020603050405020304" pitchFamily="18" charset="0"/>
            <a:cs typeface="Times New Roman" panose="02020603050405020304" pitchFamily="18" charset="0"/>
          </a:endParaRPr>
        </a:p>
      </dgm:t>
    </dgm:pt>
    <dgm:pt modelId="{EB6D0DBE-6489-446C-949C-8BDF36A59658}" type="parTrans" cxnId="{FBA63401-BE63-41A3-A2DE-F2D8C783C40F}">
      <dgm:prSet/>
      <dgm:spPr/>
      <dgm:t>
        <a:bodyPr/>
        <a:lstStyle/>
        <a:p>
          <a:endParaRPr lang="en-US"/>
        </a:p>
      </dgm:t>
    </dgm:pt>
    <dgm:pt modelId="{2688C125-B603-4F32-9F14-B29F29B954F3}" type="sibTrans" cxnId="{FBA63401-BE63-41A3-A2DE-F2D8C783C40F}">
      <dgm:prSet/>
      <dgm:spPr/>
      <dgm:t>
        <a:bodyPr/>
        <a:lstStyle/>
        <a:p>
          <a:endParaRPr lang="en-US"/>
        </a:p>
      </dgm:t>
    </dgm:pt>
    <dgm:pt modelId="{F7FD497F-CC6A-4943-BAEC-2424ECBE65D2}">
      <dgm:prSet/>
      <dgm:spPr/>
      <dgm:t>
        <a:bodyPr/>
        <a:lstStyle/>
        <a:p>
          <a:r>
            <a:rPr lang="en-US">
              <a:latin typeface="Times New Roman" panose="02020603050405020304" pitchFamily="18" charset="0"/>
              <a:cs typeface="Times New Roman" panose="02020603050405020304" pitchFamily="18" charset="0"/>
            </a:rPr>
            <a:t>Staffing pressures, limited resources and organisational routines</a:t>
          </a:r>
        </a:p>
      </dgm:t>
    </dgm:pt>
    <dgm:pt modelId="{66863784-0C61-4C52-B2EB-54E2106DE8A3}" type="parTrans" cxnId="{7909B506-ACC8-4C81-BAE1-63340F3DE21C}">
      <dgm:prSet/>
      <dgm:spPr/>
      <dgm:t>
        <a:bodyPr/>
        <a:lstStyle/>
        <a:p>
          <a:endParaRPr lang="en-US"/>
        </a:p>
      </dgm:t>
    </dgm:pt>
    <dgm:pt modelId="{087935B1-27B2-4D4E-AC31-18043E388D72}" type="sibTrans" cxnId="{7909B506-ACC8-4C81-BAE1-63340F3DE21C}">
      <dgm:prSet/>
      <dgm:spPr/>
      <dgm:t>
        <a:bodyPr/>
        <a:lstStyle/>
        <a:p>
          <a:endParaRPr lang="en-US"/>
        </a:p>
      </dgm:t>
    </dgm:pt>
    <dgm:pt modelId="{1C8726F5-68DE-4BB3-A068-031CB0A17E1E}">
      <dgm:prSet/>
      <dgm:spPr/>
      <dgm:t>
        <a:bodyPr/>
        <a:lstStyle/>
        <a:p>
          <a:r>
            <a:rPr lang="en-US" b="1">
              <a:latin typeface="Times New Roman" panose="02020603050405020304" pitchFamily="18" charset="0"/>
              <a:cs typeface="Times New Roman" panose="02020603050405020304" pitchFamily="18" charset="0"/>
            </a:rPr>
            <a:t>Expected outcome:</a:t>
          </a:r>
          <a:endParaRPr lang="en-US">
            <a:latin typeface="Times New Roman" panose="02020603050405020304" pitchFamily="18" charset="0"/>
            <a:cs typeface="Times New Roman" panose="02020603050405020304" pitchFamily="18" charset="0"/>
          </a:endParaRPr>
        </a:p>
      </dgm:t>
    </dgm:pt>
    <dgm:pt modelId="{7ECB3F5F-9529-4AF6-8D5E-CAFA9A5AE1A1}" type="parTrans" cxnId="{2B2B3561-D390-4AD7-8E5A-77FA60661E61}">
      <dgm:prSet/>
      <dgm:spPr/>
      <dgm:t>
        <a:bodyPr/>
        <a:lstStyle/>
        <a:p>
          <a:endParaRPr lang="en-US"/>
        </a:p>
      </dgm:t>
    </dgm:pt>
    <dgm:pt modelId="{5524C7C8-C063-4269-9ECF-2FA1E0A7E6D1}" type="sibTrans" cxnId="{2B2B3561-D390-4AD7-8E5A-77FA60661E61}">
      <dgm:prSet/>
      <dgm:spPr/>
      <dgm:t>
        <a:bodyPr/>
        <a:lstStyle/>
        <a:p>
          <a:endParaRPr lang="en-US"/>
        </a:p>
      </dgm:t>
    </dgm:pt>
    <dgm:pt modelId="{E2CB94AC-C180-474C-A9A4-D76449FB694C}">
      <dgm:prSet/>
      <dgm:spPr/>
      <dgm:t>
        <a:bodyPr/>
        <a:lstStyle/>
        <a:p>
          <a:r>
            <a:rPr lang="en-US" dirty="0">
              <a:latin typeface="Times New Roman" panose="02020603050405020304" pitchFamily="18" charset="0"/>
              <a:cs typeface="Times New Roman" panose="02020603050405020304" pitchFamily="18" charset="0"/>
            </a:rPr>
            <a:t>Better care → Greater choice → More independence → Improved quality of life</a:t>
          </a:r>
        </a:p>
      </dgm:t>
    </dgm:pt>
    <dgm:pt modelId="{16392177-FBED-4B2C-ADD4-902C0202D008}" type="parTrans" cxnId="{8DA8608D-EF60-4910-9335-3E4CBD921C9C}">
      <dgm:prSet/>
      <dgm:spPr/>
      <dgm:t>
        <a:bodyPr/>
        <a:lstStyle/>
        <a:p>
          <a:endParaRPr lang="en-US"/>
        </a:p>
      </dgm:t>
    </dgm:pt>
    <dgm:pt modelId="{50E40B80-25F2-4B02-8839-6DC75068A8BD}" type="sibTrans" cxnId="{8DA8608D-EF60-4910-9335-3E4CBD921C9C}">
      <dgm:prSet/>
      <dgm:spPr/>
      <dgm:t>
        <a:bodyPr/>
        <a:lstStyle/>
        <a:p>
          <a:endParaRPr lang="en-US"/>
        </a:p>
      </dgm:t>
    </dgm:pt>
    <dgm:pt modelId="{BBC7788C-C725-459C-84FC-476CFBE416F4}" type="pres">
      <dgm:prSet presAssocID="{5AD5DFF8-1638-46E6-A485-B70EB536F43A}" presName="linear" presStyleCnt="0">
        <dgm:presLayoutVars>
          <dgm:animLvl val="lvl"/>
          <dgm:resizeHandles val="exact"/>
        </dgm:presLayoutVars>
      </dgm:prSet>
      <dgm:spPr/>
    </dgm:pt>
    <dgm:pt modelId="{84BD6A9A-32BF-4859-8BF0-6BBC1C30D550}" type="pres">
      <dgm:prSet presAssocID="{9CDE3F1B-107F-4B9F-9DE6-6869CAFC009B}" presName="parentText" presStyleLbl="node1" presStyleIdx="0" presStyleCnt="1">
        <dgm:presLayoutVars>
          <dgm:chMax val="0"/>
          <dgm:bulletEnabled val="1"/>
        </dgm:presLayoutVars>
      </dgm:prSet>
      <dgm:spPr/>
    </dgm:pt>
    <dgm:pt modelId="{C43F0426-2CA4-4CA5-B1DC-8221EB4465A2}" type="pres">
      <dgm:prSet presAssocID="{9CDE3F1B-107F-4B9F-9DE6-6869CAFC009B}" presName="childText" presStyleLbl="revTx" presStyleIdx="0" presStyleCnt="1">
        <dgm:presLayoutVars>
          <dgm:bulletEnabled val="1"/>
        </dgm:presLayoutVars>
      </dgm:prSet>
      <dgm:spPr/>
    </dgm:pt>
  </dgm:ptLst>
  <dgm:cxnLst>
    <dgm:cxn modelId="{288F0301-09A7-4EA4-9784-9376A1FD8A05}" type="presOf" srcId="{ACD5AC54-1684-48EC-B51E-076FF527262A}" destId="{C43F0426-2CA4-4CA5-B1DC-8221EB4465A2}" srcOrd="0" destOrd="4" presId="urn:microsoft.com/office/officeart/2005/8/layout/vList2"/>
    <dgm:cxn modelId="{FBA63401-BE63-41A3-A2DE-F2D8C783C40F}" srcId="{9CDE3F1B-107F-4B9F-9DE6-6869CAFC009B}" destId="{727C839A-52DE-4114-8D10-CDAAE1B58917}" srcOrd="4" destOrd="0" parTransId="{EB6D0DBE-6489-446C-949C-8BDF36A59658}" sibTransId="{2688C125-B603-4F32-9F14-B29F29B954F3}"/>
    <dgm:cxn modelId="{7909B506-ACC8-4C81-BAE1-63340F3DE21C}" srcId="{727C839A-52DE-4114-8D10-CDAAE1B58917}" destId="{F7FD497F-CC6A-4943-BAEC-2424ECBE65D2}" srcOrd="0" destOrd="0" parTransId="{66863784-0C61-4C52-B2EB-54E2106DE8A3}" sibTransId="{087935B1-27B2-4D4E-AC31-18043E388D72}"/>
    <dgm:cxn modelId="{A51A130E-CD26-4855-B291-37787851AD7E}" type="presOf" srcId="{5AD5DFF8-1638-46E6-A485-B70EB536F43A}" destId="{BBC7788C-C725-459C-84FC-476CFBE416F4}" srcOrd="0" destOrd="0" presId="urn:microsoft.com/office/officeart/2005/8/layout/vList2"/>
    <dgm:cxn modelId="{C1A27323-68DE-4209-B46C-A4B739349759}" srcId="{9CDE3F1B-107F-4B9F-9DE6-6869CAFC009B}" destId="{96A30009-BB96-4052-B6DB-815C397CF0D0}" srcOrd="1" destOrd="0" parTransId="{0C3EB2F1-E06E-4EA0-9380-583A6A7FFF8A}" sibTransId="{A52E2741-75FB-4863-BD22-89446F187CC6}"/>
    <dgm:cxn modelId="{EA8F9028-0EB5-4D9F-BC71-921C8EE0FE0E}" srcId="{9CDE3F1B-107F-4B9F-9DE6-6869CAFC009B}" destId="{66587672-5160-4A52-9C20-1E71DA91B6F7}" srcOrd="3" destOrd="0" parTransId="{BCCE56EA-ADB0-41E8-A796-E19196505BFF}" sibTransId="{A04D4671-FCC8-4229-8293-FED25150E638}"/>
    <dgm:cxn modelId="{13695D36-225C-4C86-97FF-89B9C66F4D56}" type="presOf" srcId="{1C8726F5-68DE-4BB3-A068-031CB0A17E1E}" destId="{C43F0426-2CA4-4CA5-B1DC-8221EB4465A2}" srcOrd="0" destOrd="10" presId="urn:microsoft.com/office/officeart/2005/8/layout/vList2"/>
    <dgm:cxn modelId="{4B92223D-8C84-4125-AE0B-44825A5472CC}" srcId="{5AD5DFF8-1638-46E6-A485-B70EB536F43A}" destId="{9CDE3F1B-107F-4B9F-9DE6-6869CAFC009B}" srcOrd="0" destOrd="0" parTransId="{AB682ACC-9011-4925-95E3-7B6A9CE43256}" sibTransId="{0B5E4460-6656-4299-B3C5-FF1F3FC59B7B}"/>
    <dgm:cxn modelId="{9219B33F-049E-405C-BE64-58E3A4DC28EB}" srcId="{9CDE3F1B-107F-4B9F-9DE6-6869CAFC009B}" destId="{C065BF89-7EEF-4E14-A5A8-F68868B27EF2}" srcOrd="0" destOrd="0" parTransId="{C08C5219-2412-4A6E-9327-CB8157147988}" sibTransId="{11A5FFA1-AD32-4462-A1B3-0AE8AFC343BC}"/>
    <dgm:cxn modelId="{2B2B3561-D390-4AD7-8E5A-77FA60661E61}" srcId="{9CDE3F1B-107F-4B9F-9DE6-6869CAFC009B}" destId="{1C8726F5-68DE-4BB3-A068-031CB0A17E1E}" srcOrd="5" destOrd="0" parTransId="{7ECB3F5F-9529-4AF6-8D5E-CAFA9A5AE1A1}" sibTransId="{5524C7C8-C063-4269-9ECF-2FA1E0A7E6D1}"/>
    <dgm:cxn modelId="{AE82B342-BAE9-4FCC-BC54-B74081A32587}" srcId="{66587672-5160-4A52-9C20-1E71DA91B6F7}" destId="{E9D20649-266A-4DE6-B2D4-EF2D6F9BA422}" srcOrd="0" destOrd="0" parTransId="{45849855-1009-4D68-BDD1-5B7ED2877C6C}" sibTransId="{169CB25B-F88D-46A4-916A-9825422C90C7}"/>
    <dgm:cxn modelId="{AA51A364-EFC7-4C6C-B63C-8FF9D47B4352}" type="presOf" srcId="{727C839A-52DE-4114-8D10-CDAAE1B58917}" destId="{C43F0426-2CA4-4CA5-B1DC-8221EB4465A2}" srcOrd="0" destOrd="8" presId="urn:microsoft.com/office/officeart/2005/8/layout/vList2"/>
    <dgm:cxn modelId="{31773948-4565-4497-BA9F-CA978B70700F}" type="presOf" srcId="{9CDE3F1B-107F-4B9F-9DE6-6869CAFC009B}" destId="{84BD6A9A-32BF-4859-8BF0-6BBC1C30D550}" srcOrd="0" destOrd="0" presId="urn:microsoft.com/office/officeart/2005/8/layout/vList2"/>
    <dgm:cxn modelId="{6AD1694F-7200-4E91-9A6E-55EC6AF09992}" type="presOf" srcId="{4A5CD6C6-FC19-48AF-A101-57C4B22673E2}" destId="{C43F0426-2CA4-4CA5-B1DC-8221EB4465A2}" srcOrd="0" destOrd="3" presId="urn:microsoft.com/office/officeart/2005/8/layout/vList2"/>
    <dgm:cxn modelId="{9911756F-D584-4BED-AB04-7B9BA8280613}" srcId="{ACD5AC54-1684-48EC-B51E-076FF527262A}" destId="{FE2F1457-A451-4EB9-B9DA-C8DAB341F9E2}" srcOrd="0" destOrd="0" parTransId="{BAAD3ED6-DFF3-4359-A026-D1052C6AE966}" sibTransId="{BA2147AF-9BF0-4347-9EDC-68F7765AA42B}"/>
    <dgm:cxn modelId="{B972A374-4DDC-4AD6-9978-6EE9F6F3BB0D}" type="presOf" srcId="{96A30009-BB96-4052-B6DB-815C397CF0D0}" destId="{C43F0426-2CA4-4CA5-B1DC-8221EB4465A2}" srcOrd="0" destOrd="2" presId="urn:microsoft.com/office/officeart/2005/8/layout/vList2"/>
    <dgm:cxn modelId="{9FF2D985-3241-4C57-BC23-3C205C41D968}" type="presOf" srcId="{F7FD497F-CC6A-4943-BAEC-2424ECBE65D2}" destId="{C43F0426-2CA4-4CA5-B1DC-8221EB4465A2}" srcOrd="0" destOrd="9" presId="urn:microsoft.com/office/officeart/2005/8/layout/vList2"/>
    <dgm:cxn modelId="{A02FEC86-5362-4800-8B35-F6ED2EFC5643}" type="presOf" srcId="{E2CB94AC-C180-474C-A9A4-D76449FB694C}" destId="{C43F0426-2CA4-4CA5-B1DC-8221EB4465A2}" srcOrd="0" destOrd="11" presId="urn:microsoft.com/office/officeart/2005/8/layout/vList2"/>
    <dgm:cxn modelId="{F74ABC8C-7408-4CE7-BAEB-AE14E6E4F8AD}" srcId="{C065BF89-7EEF-4E14-A5A8-F68868B27EF2}" destId="{60CB6752-996D-4E74-B3DC-FDCD57DED3A1}" srcOrd="0" destOrd="0" parTransId="{BEBD58FD-2BC3-47D5-A69D-A4EF86FCD37E}" sibTransId="{75C0F250-B622-4C79-8BA3-E8930EDC8828}"/>
    <dgm:cxn modelId="{8DA8608D-EF60-4910-9335-3E4CBD921C9C}" srcId="{1C8726F5-68DE-4BB3-A068-031CB0A17E1E}" destId="{E2CB94AC-C180-474C-A9A4-D76449FB694C}" srcOrd="0" destOrd="0" parTransId="{16392177-FBED-4B2C-ADD4-902C0202D008}" sibTransId="{50E40B80-25F2-4B02-8839-6DC75068A8BD}"/>
    <dgm:cxn modelId="{A8BE549A-D80A-4341-A2C1-3878539F9FBC}" type="presOf" srcId="{E9D20649-266A-4DE6-B2D4-EF2D6F9BA422}" destId="{C43F0426-2CA4-4CA5-B1DC-8221EB4465A2}" srcOrd="0" destOrd="7" presId="urn:microsoft.com/office/officeart/2005/8/layout/vList2"/>
    <dgm:cxn modelId="{AC398FA9-4863-43F2-A7A8-E4112B29DD10}" type="presOf" srcId="{66587672-5160-4A52-9C20-1E71DA91B6F7}" destId="{C43F0426-2CA4-4CA5-B1DC-8221EB4465A2}" srcOrd="0" destOrd="6" presId="urn:microsoft.com/office/officeart/2005/8/layout/vList2"/>
    <dgm:cxn modelId="{83F645B4-0E16-41EB-8665-F655940C2906}" type="presOf" srcId="{60CB6752-996D-4E74-B3DC-FDCD57DED3A1}" destId="{C43F0426-2CA4-4CA5-B1DC-8221EB4465A2}" srcOrd="0" destOrd="1" presId="urn:microsoft.com/office/officeart/2005/8/layout/vList2"/>
    <dgm:cxn modelId="{E1662AD4-2705-48ED-906A-44A2C954E608}" srcId="{96A30009-BB96-4052-B6DB-815C397CF0D0}" destId="{4A5CD6C6-FC19-48AF-A101-57C4B22673E2}" srcOrd="0" destOrd="0" parTransId="{392C9A70-F0A0-41FD-91C8-C94CBB7B0094}" sibTransId="{BCF66FBE-AC2A-48F9-B3E9-DC3442A0CBE9}"/>
    <dgm:cxn modelId="{3317D5DA-9990-410B-A018-E23AEDB75DE0}" srcId="{9CDE3F1B-107F-4B9F-9DE6-6869CAFC009B}" destId="{ACD5AC54-1684-48EC-B51E-076FF527262A}" srcOrd="2" destOrd="0" parTransId="{0CAF24D1-F4C2-4EC9-9ADA-A27E48185E16}" sibTransId="{99ECB920-2D9C-4881-8848-3DE670CBFF19}"/>
    <dgm:cxn modelId="{60F429E8-5C1C-4E93-856A-BD5F844B1CCB}" type="presOf" srcId="{FE2F1457-A451-4EB9-B9DA-C8DAB341F9E2}" destId="{C43F0426-2CA4-4CA5-B1DC-8221EB4465A2}" srcOrd="0" destOrd="5" presId="urn:microsoft.com/office/officeart/2005/8/layout/vList2"/>
    <dgm:cxn modelId="{647CBEF4-01CC-4132-92F4-BBD8580644F8}" type="presOf" srcId="{C065BF89-7EEF-4E14-A5A8-F68868B27EF2}" destId="{C43F0426-2CA4-4CA5-B1DC-8221EB4465A2}" srcOrd="0" destOrd="0" presId="urn:microsoft.com/office/officeart/2005/8/layout/vList2"/>
    <dgm:cxn modelId="{954E02C0-9FE1-4592-A516-7BA061AF6D09}" type="presParOf" srcId="{BBC7788C-C725-459C-84FC-476CFBE416F4}" destId="{84BD6A9A-32BF-4859-8BF0-6BBC1C30D550}" srcOrd="0" destOrd="0" presId="urn:microsoft.com/office/officeart/2005/8/layout/vList2"/>
    <dgm:cxn modelId="{9E110119-AA5A-4397-B39A-4C8787570991}" type="presParOf" srcId="{BBC7788C-C725-459C-84FC-476CFBE416F4}" destId="{C43F0426-2CA4-4CA5-B1DC-8221EB4465A2}"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287F2C-2F73-4BB5-ACE7-B19B74D8A307}"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A578EC2D-F2A6-4347-9897-E8B2FC0E56CE}">
      <dgm:prSet/>
      <dgm:spPr/>
      <dgm:t>
        <a:bodyPr/>
        <a:lstStyle/>
        <a:p>
          <a:r>
            <a:rPr lang="en-US">
              <a:latin typeface="Times New Roman" panose="02020603050405020304" pitchFamily="18" charset="0"/>
              <a:cs typeface="Times New Roman" panose="02020603050405020304" pitchFamily="18" charset="0"/>
            </a:rPr>
            <a:t>People living with dementia have </a:t>
          </a:r>
          <a:r>
            <a:rPr lang="en-US" b="1">
              <a:latin typeface="Times New Roman" panose="02020603050405020304" pitchFamily="18" charset="0"/>
              <a:cs typeface="Times New Roman" panose="02020603050405020304" pitchFamily="18" charset="0"/>
            </a:rPr>
            <a:t>complex physical, psychological and social needs</a:t>
          </a:r>
          <a:endParaRPr lang="en-US">
            <a:latin typeface="Times New Roman" panose="02020603050405020304" pitchFamily="18" charset="0"/>
            <a:cs typeface="Times New Roman" panose="02020603050405020304" pitchFamily="18" charset="0"/>
          </a:endParaRPr>
        </a:p>
      </dgm:t>
    </dgm:pt>
    <dgm:pt modelId="{EE2BC19A-0A2D-4BD5-BA8C-D201C0C6F60A}" type="parTrans" cxnId="{9D84550C-F2EB-4D06-B7CD-612D18EDCAF3}">
      <dgm:prSet/>
      <dgm:spPr/>
      <dgm:t>
        <a:bodyPr/>
        <a:lstStyle/>
        <a:p>
          <a:endParaRPr lang="en-US"/>
        </a:p>
      </dgm:t>
    </dgm:pt>
    <dgm:pt modelId="{C3149B04-36F3-4901-8CD8-2A4BB6369F61}" type="sibTrans" cxnId="{9D84550C-F2EB-4D06-B7CD-612D18EDCAF3}">
      <dgm:prSet/>
      <dgm:spPr/>
      <dgm:t>
        <a:bodyPr/>
        <a:lstStyle/>
        <a:p>
          <a:endParaRPr lang="en-US"/>
        </a:p>
      </dgm:t>
    </dgm:pt>
    <dgm:pt modelId="{E4A8432E-827F-4146-86C0-59E0E6B40CB8}">
      <dgm:prSet/>
      <dgm:spPr/>
      <dgm:t>
        <a:bodyPr/>
        <a:lstStyle/>
        <a:p>
          <a:r>
            <a:rPr lang="en-US">
              <a:latin typeface="Times New Roman" panose="02020603050405020304" pitchFamily="18" charset="0"/>
              <a:cs typeface="Times New Roman" panose="02020603050405020304" pitchFamily="18" charset="0"/>
            </a:rPr>
            <a:t>Effective care should promote:</a:t>
          </a:r>
        </a:p>
      </dgm:t>
    </dgm:pt>
    <dgm:pt modelId="{4B7C8C63-6E54-416D-A85D-B20C65977186}" type="parTrans" cxnId="{FC3C01EE-CA5B-4404-A075-413EFC892705}">
      <dgm:prSet/>
      <dgm:spPr/>
      <dgm:t>
        <a:bodyPr/>
        <a:lstStyle/>
        <a:p>
          <a:endParaRPr lang="en-US"/>
        </a:p>
      </dgm:t>
    </dgm:pt>
    <dgm:pt modelId="{E2E98919-8465-427A-ACEB-8667F4B444F5}" type="sibTrans" cxnId="{FC3C01EE-CA5B-4404-A075-413EFC892705}">
      <dgm:prSet/>
      <dgm:spPr/>
      <dgm:t>
        <a:bodyPr/>
        <a:lstStyle/>
        <a:p>
          <a:endParaRPr lang="en-US"/>
        </a:p>
      </dgm:t>
    </dgm:pt>
    <dgm:pt modelId="{A6AD53E1-D32A-4318-8458-8409B0FFB0C9}">
      <dgm:prSet/>
      <dgm:spPr/>
      <dgm:t>
        <a:bodyPr/>
        <a:lstStyle/>
        <a:p>
          <a:r>
            <a:rPr lang="en-US" b="0">
              <a:latin typeface="Times New Roman" panose="02020603050405020304" pitchFamily="18" charset="0"/>
              <a:cs typeface="Times New Roman" panose="02020603050405020304" pitchFamily="18" charset="0"/>
            </a:rPr>
            <a:t>Dignity</a:t>
          </a:r>
        </a:p>
      </dgm:t>
    </dgm:pt>
    <dgm:pt modelId="{E48874AF-294D-4C26-98A1-5892004A6572}" type="parTrans" cxnId="{FAF5A889-8A2F-450D-A1F8-C616C5FB577E}">
      <dgm:prSet/>
      <dgm:spPr/>
      <dgm:t>
        <a:bodyPr/>
        <a:lstStyle/>
        <a:p>
          <a:endParaRPr lang="en-US"/>
        </a:p>
      </dgm:t>
    </dgm:pt>
    <dgm:pt modelId="{A996FAAD-5FB4-4585-B399-AFA2DF65EE77}" type="sibTrans" cxnId="{FAF5A889-8A2F-450D-A1F8-C616C5FB577E}">
      <dgm:prSet/>
      <dgm:spPr/>
      <dgm:t>
        <a:bodyPr/>
        <a:lstStyle/>
        <a:p>
          <a:endParaRPr lang="en-US"/>
        </a:p>
      </dgm:t>
    </dgm:pt>
    <dgm:pt modelId="{109E9202-1689-4E1D-BA23-AC6F209CCD93}">
      <dgm:prSet/>
      <dgm:spPr/>
      <dgm:t>
        <a:bodyPr/>
        <a:lstStyle/>
        <a:p>
          <a:r>
            <a:rPr lang="en-US" b="0">
              <a:latin typeface="Times New Roman" panose="02020603050405020304" pitchFamily="18" charset="0"/>
              <a:cs typeface="Times New Roman" panose="02020603050405020304" pitchFamily="18" charset="0"/>
            </a:rPr>
            <a:t>Choice</a:t>
          </a:r>
        </a:p>
      </dgm:t>
    </dgm:pt>
    <dgm:pt modelId="{9FACBF66-5FD0-47CC-8102-4CC3B07DDB1B}" type="parTrans" cxnId="{866E2CBD-3962-4D5C-B0D6-0291496C6A4E}">
      <dgm:prSet/>
      <dgm:spPr/>
      <dgm:t>
        <a:bodyPr/>
        <a:lstStyle/>
        <a:p>
          <a:endParaRPr lang="en-US"/>
        </a:p>
      </dgm:t>
    </dgm:pt>
    <dgm:pt modelId="{584C7E3F-F4A5-4DD6-9A05-A0E65682003C}" type="sibTrans" cxnId="{866E2CBD-3962-4D5C-B0D6-0291496C6A4E}">
      <dgm:prSet/>
      <dgm:spPr/>
      <dgm:t>
        <a:bodyPr/>
        <a:lstStyle/>
        <a:p>
          <a:endParaRPr lang="en-US"/>
        </a:p>
      </dgm:t>
    </dgm:pt>
    <dgm:pt modelId="{67433E36-D0E1-4211-AAC2-950D71A14C37}">
      <dgm:prSet/>
      <dgm:spPr/>
      <dgm:t>
        <a:bodyPr/>
        <a:lstStyle/>
        <a:p>
          <a:r>
            <a:rPr lang="en-US" b="0">
              <a:latin typeface="Times New Roman" panose="02020603050405020304" pitchFamily="18" charset="0"/>
              <a:cs typeface="Times New Roman" panose="02020603050405020304" pitchFamily="18" charset="0"/>
            </a:rPr>
            <a:t>Independence</a:t>
          </a:r>
        </a:p>
      </dgm:t>
    </dgm:pt>
    <dgm:pt modelId="{D2E41B4D-E92C-487E-B08F-1131872F935F}" type="parTrans" cxnId="{250FF8A4-F046-4839-B87D-672B33DFDF04}">
      <dgm:prSet/>
      <dgm:spPr/>
      <dgm:t>
        <a:bodyPr/>
        <a:lstStyle/>
        <a:p>
          <a:endParaRPr lang="en-US"/>
        </a:p>
      </dgm:t>
    </dgm:pt>
    <dgm:pt modelId="{53E43D7C-0130-49C3-8282-EB657FEC1DAB}" type="sibTrans" cxnId="{250FF8A4-F046-4839-B87D-672B33DFDF04}">
      <dgm:prSet/>
      <dgm:spPr/>
      <dgm:t>
        <a:bodyPr/>
        <a:lstStyle/>
        <a:p>
          <a:endParaRPr lang="en-US"/>
        </a:p>
      </dgm:t>
    </dgm:pt>
    <dgm:pt modelId="{03DF01FE-4085-45AF-930B-03F3282F56A9}">
      <dgm:prSet/>
      <dgm:spPr/>
      <dgm:t>
        <a:bodyPr/>
        <a:lstStyle/>
        <a:p>
          <a:r>
            <a:rPr lang="en-US" b="0">
              <a:latin typeface="Times New Roman" panose="02020603050405020304" pitchFamily="18" charset="0"/>
              <a:cs typeface="Times New Roman" panose="02020603050405020304" pitchFamily="18" charset="0"/>
            </a:rPr>
            <a:t>Participation</a:t>
          </a:r>
        </a:p>
      </dgm:t>
    </dgm:pt>
    <dgm:pt modelId="{7CFEC3CD-7611-440A-B7C9-D08DACA124F4}" type="parTrans" cxnId="{8480CB48-E85C-4E23-A993-682D5C8E1998}">
      <dgm:prSet/>
      <dgm:spPr/>
      <dgm:t>
        <a:bodyPr/>
        <a:lstStyle/>
        <a:p>
          <a:endParaRPr lang="en-US"/>
        </a:p>
      </dgm:t>
    </dgm:pt>
    <dgm:pt modelId="{6D1B19ED-D0DC-4E9F-A6A6-F7BBCA40EFAC}" type="sibTrans" cxnId="{8480CB48-E85C-4E23-A993-682D5C8E1998}">
      <dgm:prSet/>
      <dgm:spPr/>
      <dgm:t>
        <a:bodyPr/>
        <a:lstStyle/>
        <a:p>
          <a:endParaRPr lang="en-US"/>
        </a:p>
      </dgm:t>
    </dgm:pt>
    <dgm:pt modelId="{3E9E1EB6-C007-4087-BB1D-CB1517295EBD}">
      <dgm:prSet/>
      <dgm:spPr/>
      <dgm:t>
        <a:bodyPr/>
        <a:lstStyle/>
        <a:p>
          <a:r>
            <a:rPr lang="en-US" b="0" dirty="0">
              <a:latin typeface="Times New Roman" panose="02020603050405020304" pitchFamily="18" charset="0"/>
              <a:cs typeface="Times New Roman" panose="02020603050405020304" pitchFamily="18" charset="0"/>
            </a:rPr>
            <a:t>Quality of life</a:t>
          </a:r>
        </a:p>
      </dgm:t>
    </dgm:pt>
    <dgm:pt modelId="{8FD27731-2CD1-411D-8984-2D26338FB7AB}" type="parTrans" cxnId="{EA756A25-BB5F-4E54-92CD-C7280ED27BDE}">
      <dgm:prSet/>
      <dgm:spPr/>
      <dgm:t>
        <a:bodyPr/>
        <a:lstStyle/>
        <a:p>
          <a:endParaRPr lang="en-US"/>
        </a:p>
      </dgm:t>
    </dgm:pt>
    <dgm:pt modelId="{676ACCE8-D563-453B-A7F9-B0782084EA09}" type="sibTrans" cxnId="{EA756A25-BB5F-4E54-92CD-C7280ED27BDE}">
      <dgm:prSet/>
      <dgm:spPr/>
      <dgm:t>
        <a:bodyPr/>
        <a:lstStyle/>
        <a:p>
          <a:endParaRPr lang="en-US"/>
        </a:p>
      </dgm:t>
    </dgm:pt>
    <dgm:pt modelId="{471AE275-7C48-433E-A1B2-C168360F37A2}">
      <dgm:prSet/>
      <dgm:spPr/>
      <dgm:t>
        <a:bodyPr/>
        <a:lstStyle/>
        <a:p>
          <a:r>
            <a:rPr lang="en-US">
              <a:latin typeface="Times New Roman" panose="02020603050405020304" pitchFamily="18" charset="0"/>
              <a:cs typeface="Times New Roman" panose="02020603050405020304" pitchFamily="18" charset="0"/>
            </a:rPr>
            <a:t>Current UK care provision can support these needs, but </a:t>
          </a:r>
          <a:r>
            <a:rPr lang="en-US" b="1">
              <a:latin typeface="Times New Roman" panose="02020603050405020304" pitchFamily="18" charset="0"/>
              <a:cs typeface="Times New Roman" panose="02020603050405020304" pitchFamily="18" charset="0"/>
            </a:rPr>
            <a:t>implementation varies</a:t>
          </a:r>
          <a:endParaRPr lang="en-US">
            <a:latin typeface="Times New Roman" panose="02020603050405020304" pitchFamily="18" charset="0"/>
            <a:cs typeface="Times New Roman" panose="02020603050405020304" pitchFamily="18" charset="0"/>
          </a:endParaRPr>
        </a:p>
      </dgm:t>
    </dgm:pt>
    <dgm:pt modelId="{3E9AAB97-DB57-48E4-859C-B11BF085D8D4}" type="parTrans" cxnId="{50E2F014-4EEC-4BC2-94BE-81AF5FA4E449}">
      <dgm:prSet/>
      <dgm:spPr/>
      <dgm:t>
        <a:bodyPr/>
        <a:lstStyle/>
        <a:p>
          <a:endParaRPr lang="en-US"/>
        </a:p>
      </dgm:t>
    </dgm:pt>
    <dgm:pt modelId="{EF72D15C-F380-4128-A7FB-1A1D1166465C}" type="sibTrans" cxnId="{50E2F014-4EEC-4BC2-94BE-81AF5FA4E449}">
      <dgm:prSet/>
      <dgm:spPr/>
      <dgm:t>
        <a:bodyPr/>
        <a:lstStyle/>
        <a:p>
          <a:endParaRPr lang="en-US"/>
        </a:p>
      </dgm:t>
    </dgm:pt>
    <dgm:pt modelId="{0404805A-F522-4F2B-82E2-FDC77190FF39}">
      <dgm:prSet/>
      <dgm:spPr/>
      <dgm:t>
        <a:bodyPr/>
        <a:lstStyle/>
        <a:p>
          <a:r>
            <a:rPr lang="en-US">
              <a:latin typeface="Times New Roman" panose="02020603050405020304" pitchFamily="18" charset="0"/>
              <a:cs typeface="Times New Roman" panose="02020603050405020304" pitchFamily="18" charset="0"/>
            </a:rPr>
            <a:t>Key challenges include:</a:t>
          </a:r>
        </a:p>
      </dgm:t>
    </dgm:pt>
    <dgm:pt modelId="{6C40E83A-A910-4654-AB29-CF782D9C62EE}" type="parTrans" cxnId="{6B77D2B9-F233-4F3A-89B9-27667C1E4D60}">
      <dgm:prSet/>
      <dgm:spPr/>
      <dgm:t>
        <a:bodyPr/>
        <a:lstStyle/>
        <a:p>
          <a:endParaRPr lang="en-US"/>
        </a:p>
      </dgm:t>
    </dgm:pt>
    <dgm:pt modelId="{81CADD01-60CD-4451-A015-73676391EE26}" type="sibTrans" cxnId="{6B77D2B9-F233-4F3A-89B9-27667C1E4D60}">
      <dgm:prSet/>
      <dgm:spPr/>
      <dgm:t>
        <a:bodyPr/>
        <a:lstStyle/>
        <a:p>
          <a:endParaRPr lang="en-US"/>
        </a:p>
      </dgm:t>
    </dgm:pt>
    <dgm:pt modelId="{B375700E-D7FD-40E4-9C11-463BAD4508AA}">
      <dgm:prSet/>
      <dgm:spPr/>
      <dgm:t>
        <a:bodyPr/>
        <a:lstStyle/>
        <a:p>
          <a:r>
            <a:rPr lang="en-US">
              <a:latin typeface="Times New Roman" panose="02020603050405020304" pitchFamily="18" charset="0"/>
              <a:cs typeface="Times New Roman" panose="02020603050405020304" pitchFamily="18" charset="0"/>
            </a:rPr>
            <a:t>Staffing pressures</a:t>
          </a:r>
        </a:p>
      </dgm:t>
    </dgm:pt>
    <dgm:pt modelId="{F04AD527-8357-4E08-AA1E-A726BD870C2B}" type="parTrans" cxnId="{4840A46D-316B-4E91-9977-E721CB573607}">
      <dgm:prSet/>
      <dgm:spPr/>
      <dgm:t>
        <a:bodyPr/>
        <a:lstStyle/>
        <a:p>
          <a:endParaRPr lang="en-US"/>
        </a:p>
      </dgm:t>
    </dgm:pt>
    <dgm:pt modelId="{07D832E0-718D-49C3-ADD1-D38BDED12FFC}" type="sibTrans" cxnId="{4840A46D-316B-4E91-9977-E721CB573607}">
      <dgm:prSet/>
      <dgm:spPr/>
      <dgm:t>
        <a:bodyPr/>
        <a:lstStyle/>
        <a:p>
          <a:endParaRPr lang="en-US"/>
        </a:p>
      </dgm:t>
    </dgm:pt>
    <dgm:pt modelId="{2DFFC2B5-2528-437E-B171-29D7207055B8}">
      <dgm:prSet/>
      <dgm:spPr/>
      <dgm:t>
        <a:bodyPr/>
        <a:lstStyle/>
        <a:p>
          <a:r>
            <a:rPr lang="en-US">
              <a:latin typeface="Times New Roman" panose="02020603050405020304" pitchFamily="18" charset="0"/>
              <a:cs typeface="Times New Roman" panose="02020603050405020304" pitchFamily="18" charset="0"/>
            </a:rPr>
            <a:t>Limited resources</a:t>
          </a:r>
        </a:p>
      </dgm:t>
    </dgm:pt>
    <dgm:pt modelId="{AE495C36-394A-4446-8A21-64D249085102}" type="parTrans" cxnId="{4DC59E3B-EFAF-4EE5-BB98-EB2107422830}">
      <dgm:prSet/>
      <dgm:spPr/>
      <dgm:t>
        <a:bodyPr/>
        <a:lstStyle/>
        <a:p>
          <a:endParaRPr lang="en-US"/>
        </a:p>
      </dgm:t>
    </dgm:pt>
    <dgm:pt modelId="{E3064050-41FB-4AC3-B4FD-640073A57236}" type="sibTrans" cxnId="{4DC59E3B-EFAF-4EE5-BB98-EB2107422830}">
      <dgm:prSet/>
      <dgm:spPr/>
      <dgm:t>
        <a:bodyPr/>
        <a:lstStyle/>
        <a:p>
          <a:endParaRPr lang="en-US"/>
        </a:p>
      </dgm:t>
    </dgm:pt>
    <dgm:pt modelId="{1274070F-7D72-444B-8D2F-104F14ADCBA6}">
      <dgm:prSet/>
      <dgm:spPr/>
      <dgm:t>
        <a:bodyPr/>
        <a:lstStyle/>
        <a:p>
          <a:r>
            <a:rPr lang="en-US">
              <a:latin typeface="Times New Roman" panose="02020603050405020304" pitchFamily="18" charset="0"/>
              <a:cs typeface="Times New Roman" panose="02020603050405020304" pitchFamily="18" charset="0"/>
            </a:rPr>
            <a:t>Communication difficulties</a:t>
          </a:r>
        </a:p>
      </dgm:t>
    </dgm:pt>
    <dgm:pt modelId="{2A92F405-1760-454A-A6B9-1A0EB56C6643}" type="parTrans" cxnId="{3DEF9687-5699-42B8-BD38-AEE25940EB84}">
      <dgm:prSet/>
      <dgm:spPr/>
      <dgm:t>
        <a:bodyPr/>
        <a:lstStyle/>
        <a:p>
          <a:endParaRPr lang="en-US"/>
        </a:p>
      </dgm:t>
    </dgm:pt>
    <dgm:pt modelId="{226B5DF2-9598-4536-9517-EC7557D925BF}" type="sibTrans" cxnId="{3DEF9687-5699-42B8-BD38-AEE25940EB84}">
      <dgm:prSet/>
      <dgm:spPr/>
      <dgm:t>
        <a:bodyPr/>
        <a:lstStyle/>
        <a:p>
          <a:endParaRPr lang="en-US"/>
        </a:p>
      </dgm:t>
    </dgm:pt>
    <dgm:pt modelId="{304C9AC7-9129-4459-99C3-D2C5E761AE85}">
      <dgm:prSet/>
      <dgm:spPr/>
      <dgm:t>
        <a:bodyPr/>
        <a:lstStyle/>
        <a:p>
          <a:r>
            <a:rPr lang="en-US">
              <a:latin typeface="Times New Roman" panose="02020603050405020304" pitchFamily="18" charset="0"/>
              <a:cs typeface="Times New Roman" panose="02020603050405020304" pitchFamily="18" charset="0"/>
            </a:rPr>
            <a:t>Organisational barriers</a:t>
          </a:r>
        </a:p>
      </dgm:t>
    </dgm:pt>
    <dgm:pt modelId="{F8CEED36-C0BD-4BD1-99C9-A5BC5CA0B206}" type="parTrans" cxnId="{F6611673-C94C-4907-A076-FD07DCA89F05}">
      <dgm:prSet/>
      <dgm:spPr/>
      <dgm:t>
        <a:bodyPr/>
        <a:lstStyle/>
        <a:p>
          <a:endParaRPr lang="en-US"/>
        </a:p>
      </dgm:t>
    </dgm:pt>
    <dgm:pt modelId="{792B55FB-F825-4077-8DB7-623B21D3449B}" type="sibTrans" cxnId="{F6611673-C94C-4907-A076-FD07DCA89F05}">
      <dgm:prSet/>
      <dgm:spPr/>
      <dgm:t>
        <a:bodyPr/>
        <a:lstStyle/>
        <a:p>
          <a:endParaRPr lang="en-US"/>
        </a:p>
      </dgm:t>
    </dgm:pt>
    <dgm:pt modelId="{3B893335-0DD7-4460-B5FD-1E9FB719D80C}">
      <dgm:prSet/>
      <dgm:spPr/>
      <dgm:t>
        <a:bodyPr/>
        <a:lstStyle/>
        <a:p>
          <a:r>
            <a:rPr lang="en-US" b="1">
              <a:latin typeface="Times New Roman" panose="02020603050405020304" pitchFamily="18" charset="0"/>
              <a:cs typeface="Times New Roman" panose="02020603050405020304" pitchFamily="18" charset="0"/>
            </a:rPr>
            <a:t>Technology can support independence and safety</a:t>
          </a:r>
          <a:r>
            <a:rPr lang="en-US">
              <a:latin typeface="Times New Roman" panose="02020603050405020304" pitchFamily="18" charset="0"/>
              <a:cs typeface="Times New Roman" panose="02020603050405020304" pitchFamily="18" charset="0"/>
            </a:rPr>
            <a:t>, but should complement human care</a:t>
          </a:r>
        </a:p>
      </dgm:t>
    </dgm:pt>
    <dgm:pt modelId="{5E71376F-4538-4C39-9216-B83C5E902D6C}" type="parTrans" cxnId="{BCC53D34-8CC3-4753-930B-1A51A73797FF}">
      <dgm:prSet/>
      <dgm:spPr/>
      <dgm:t>
        <a:bodyPr/>
        <a:lstStyle/>
        <a:p>
          <a:endParaRPr lang="en-US"/>
        </a:p>
      </dgm:t>
    </dgm:pt>
    <dgm:pt modelId="{D60D9D39-1253-494D-B2C1-4F6A983527D3}" type="sibTrans" cxnId="{BCC53D34-8CC3-4753-930B-1A51A73797FF}">
      <dgm:prSet/>
      <dgm:spPr/>
      <dgm:t>
        <a:bodyPr/>
        <a:lstStyle/>
        <a:p>
          <a:endParaRPr lang="en-US"/>
        </a:p>
      </dgm:t>
    </dgm:pt>
    <dgm:pt modelId="{2B56B736-C93E-41D0-B5A0-01B3E33F3FD5}">
      <dgm:prSet/>
      <dgm:spPr/>
      <dgm:t>
        <a:bodyPr/>
        <a:lstStyle/>
        <a:p>
          <a:r>
            <a:rPr lang="en-US" b="1">
              <a:latin typeface="Times New Roman" panose="02020603050405020304" pitchFamily="18" charset="0"/>
              <a:cs typeface="Times New Roman" panose="02020603050405020304" pitchFamily="18" charset="0"/>
            </a:rPr>
            <a:t>Person-centred care, skilled staff and appropriate technology</a:t>
          </a:r>
          <a:r>
            <a:rPr lang="en-US">
              <a:latin typeface="Times New Roman" panose="02020603050405020304" pitchFamily="18" charset="0"/>
              <a:cs typeface="Times New Roman" panose="02020603050405020304" pitchFamily="18" charset="0"/>
            </a:rPr>
            <a:t> can improve empowerment and independence</a:t>
          </a:r>
        </a:p>
      </dgm:t>
    </dgm:pt>
    <dgm:pt modelId="{189E5ABC-2A8B-4DC2-B4CD-AEEFCE0D2A41}" type="parTrans" cxnId="{D8E00730-A3DD-44A9-A26F-BA27AE26B12E}">
      <dgm:prSet/>
      <dgm:spPr/>
      <dgm:t>
        <a:bodyPr/>
        <a:lstStyle/>
        <a:p>
          <a:endParaRPr lang="en-US"/>
        </a:p>
      </dgm:t>
    </dgm:pt>
    <dgm:pt modelId="{5250C39E-582A-4D50-9DCF-2A933115A20F}" type="sibTrans" cxnId="{D8E00730-A3DD-44A9-A26F-BA27AE26B12E}">
      <dgm:prSet/>
      <dgm:spPr/>
      <dgm:t>
        <a:bodyPr/>
        <a:lstStyle/>
        <a:p>
          <a:endParaRPr lang="en-US"/>
        </a:p>
      </dgm:t>
    </dgm:pt>
    <dgm:pt modelId="{4AFA8333-C69C-49CB-AFFD-33741FE5E0C1}" type="pres">
      <dgm:prSet presAssocID="{3A287F2C-2F73-4BB5-ACE7-B19B74D8A307}" presName="Name0" presStyleCnt="0">
        <dgm:presLayoutVars>
          <dgm:dir/>
          <dgm:resizeHandles val="exact"/>
        </dgm:presLayoutVars>
      </dgm:prSet>
      <dgm:spPr/>
    </dgm:pt>
    <dgm:pt modelId="{C3E59077-DEA2-4111-B6D8-FEE40E7F22F9}" type="pres">
      <dgm:prSet presAssocID="{A578EC2D-F2A6-4347-9897-E8B2FC0E56CE}" presName="node" presStyleLbl="node1" presStyleIdx="0" presStyleCnt="6">
        <dgm:presLayoutVars>
          <dgm:bulletEnabled val="1"/>
        </dgm:presLayoutVars>
      </dgm:prSet>
      <dgm:spPr/>
    </dgm:pt>
    <dgm:pt modelId="{70F1A1B6-2353-4F10-9D43-5A3520B621D8}" type="pres">
      <dgm:prSet presAssocID="{C3149B04-36F3-4901-8CD8-2A4BB6369F61}" presName="sibTrans" presStyleLbl="sibTrans1D1" presStyleIdx="0" presStyleCnt="5"/>
      <dgm:spPr/>
    </dgm:pt>
    <dgm:pt modelId="{55599A58-AABF-427B-9F5B-16613EAE3896}" type="pres">
      <dgm:prSet presAssocID="{C3149B04-36F3-4901-8CD8-2A4BB6369F61}" presName="connectorText" presStyleLbl="sibTrans1D1" presStyleIdx="0" presStyleCnt="5"/>
      <dgm:spPr/>
    </dgm:pt>
    <dgm:pt modelId="{4CF74ABF-99E0-4452-9BF4-3A2529FE793E}" type="pres">
      <dgm:prSet presAssocID="{E4A8432E-827F-4146-86C0-59E0E6B40CB8}" presName="node" presStyleLbl="node1" presStyleIdx="1" presStyleCnt="6">
        <dgm:presLayoutVars>
          <dgm:bulletEnabled val="1"/>
        </dgm:presLayoutVars>
      </dgm:prSet>
      <dgm:spPr/>
    </dgm:pt>
    <dgm:pt modelId="{8321FA95-95A5-4D4F-BAD2-E080F15A6B1C}" type="pres">
      <dgm:prSet presAssocID="{E2E98919-8465-427A-ACEB-8667F4B444F5}" presName="sibTrans" presStyleLbl="sibTrans1D1" presStyleIdx="1" presStyleCnt="5"/>
      <dgm:spPr/>
    </dgm:pt>
    <dgm:pt modelId="{FC97554E-CAA8-4D29-AEB3-9E20E72550B3}" type="pres">
      <dgm:prSet presAssocID="{E2E98919-8465-427A-ACEB-8667F4B444F5}" presName="connectorText" presStyleLbl="sibTrans1D1" presStyleIdx="1" presStyleCnt="5"/>
      <dgm:spPr/>
    </dgm:pt>
    <dgm:pt modelId="{E2621CFF-C186-4BF5-857E-0F24E2985956}" type="pres">
      <dgm:prSet presAssocID="{471AE275-7C48-433E-A1B2-C168360F37A2}" presName="node" presStyleLbl="node1" presStyleIdx="2" presStyleCnt="6">
        <dgm:presLayoutVars>
          <dgm:bulletEnabled val="1"/>
        </dgm:presLayoutVars>
      </dgm:prSet>
      <dgm:spPr/>
    </dgm:pt>
    <dgm:pt modelId="{5418288F-8A0E-4C2F-8497-9329DDBDB83B}" type="pres">
      <dgm:prSet presAssocID="{EF72D15C-F380-4128-A7FB-1A1D1166465C}" presName="sibTrans" presStyleLbl="sibTrans1D1" presStyleIdx="2" presStyleCnt="5"/>
      <dgm:spPr/>
    </dgm:pt>
    <dgm:pt modelId="{2820C33D-327B-4BCB-8D5A-054EB4BD2224}" type="pres">
      <dgm:prSet presAssocID="{EF72D15C-F380-4128-A7FB-1A1D1166465C}" presName="connectorText" presStyleLbl="sibTrans1D1" presStyleIdx="2" presStyleCnt="5"/>
      <dgm:spPr/>
    </dgm:pt>
    <dgm:pt modelId="{1D108EED-A2AA-4D3D-A827-516885039A11}" type="pres">
      <dgm:prSet presAssocID="{0404805A-F522-4F2B-82E2-FDC77190FF39}" presName="node" presStyleLbl="node1" presStyleIdx="3" presStyleCnt="6">
        <dgm:presLayoutVars>
          <dgm:bulletEnabled val="1"/>
        </dgm:presLayoutVars>
      </dgm:prSet>
      <dgm:spPr/>
    </dgm:pt>
    <dgm:pt modelId="{263B030F-ABC0-44A7-8DE5-EC690D0016C9}" type="pres">
      <dgm:prSet presAssocID="{81CADD01-60CD-4451-A015-73676391EE26}" presName="sibTrans" presStyleLbl="sibTrans1D1" presStyleIdx="3" presStyleCnt="5"/>
      <dgm:spPr/>
    </dgm:pt>
    <dgm:pt modelId="{CA2F93CD-7B99-4733-B654-797F878666A3}" type="pres">
      <dgm:prSet presAssocID="{81CADD01-60CD-4451-A015-73676391EE26}" presName="connectorText" presStyleLbl="sibTrans1D1" presStyleIdx="3" presStyleCnt="5"/>
      <dgm:spPr/>
    </dgm:pt>
    <dgm:pt modelId="{DC6AC518-CEC4-4984-A3DC-01B188F59B58}" type="pres">
      <dgm:prSet presAssocID="{3B893335-0DD7-4460-B5FD-1E9FB719D80C}" presName="node" presStyleLbl="node1" presStyleIdx="4" presStyleCnt="6">
        <dgm:presLayoutVars>
          <dgm:bulletEnabled val="1"/>
        </dgm:presLayoutVars>
      </dgm:prSet>
      <dgm:spPr/>
    </dgm:pt>
    <dgm:pt modelId="{1353D7B9-9A4C-4099-94B0-20D6FED74F75}" type="pres">
      <dgm:prSet presAssocID="{D60D9D39-1253-494D-B2C1-4F6A983527D3}" presName="sibTrans" presStyleLbl="sibTrans1D1" presStyleIdx="4" presStyleCnt="5"/>
      <dgm:spPr/>
    </dgm:pt>
    <dgm:pt modelId="{B3CF85F8-6B3A-4371-8ADB-021A67A20072}" type="pres">
      <dgm:prSet presAssocID="{D60D9D39-1253-494D-B2C1-4F6A983527D3}" presName="connectorText" presStyleLbl="sibTrans1D1" presStyleIdx="4" presStyleCnt="5"/>
      <dgm:spPr/>
    </dgm:pt>
    <dgm:pt modelId="{F49069CF-E64A-4BEB-A665-80129077F97A}" type="pres">
      <dgm:prSet presAssocID="{2B56B736-C93E-41D0-B5A0-01B3E33F3FD5}" presName="node" presStyleLbl="node1" presStyleIdx="5" presStyleCnt="6">
        <dgm:presLayoutVars>
          <dgm:bulletEnabled val="1"/>
        </dgm:presLayoutVars>
      </dgm:prSet>
      <dgm:spPr/>
    </dgm:pt>
  </dgm:ptLst>
  <dgm:cxnLst>
    <dgm:cxn modelId="{9D017500-C4E8-40FB-B0C1-33F0B8E36A75}" type="presOf" srcId="{E4A8432E-827F-4146-86C0-59E0E6B40CB8}" destId="{4CF74ABF-99E0-4452-9BF4-3A2529FE793E}" srcOrd="0" destOrd="0" presId="urn:microsoft.com/office/officeart/2016/7/layout/RepeatingBendingProcessNew"/>
    <dgm:cxn modelId="{F0896B0A-E82C-4C59-9F1F-31299784E6C7}" type="presOf" srcId="{D60D9D39-1253-494D-B2C1-4F6A983527D3}" destId="{1353D7B9-9A4C-4099-94B0-20D6FED74F75}" srcOrd="0" destOrd="0" presId="urn:microsoft.com/office/officeart/2016/7/layout/RepeatingBendingProcessNew"/>
    <dgm:cxn modelId="{9D84550C-F2EB-4D06-B7CD-612D18EDCAF3}" srcId="{3A287F2C-2F73-4BB5-ACE7-B19B74D8A307}" destId="{A578EC2D-F2A6-4347-9897-E8B2FC0E56CE}" srcOrd="0" destOrd="0" parTransId="{EE2BC19A-0A2D-4BD5-BA8C-D201C0C6F60A}" sibTransId="{C3149B04-36F3-4901-8CD8-2A4BB6369F61}"/>
    <dgm:cxn modelId="{50E2F014-4EEC-4BC2-94BE-81AF5FA4E449}" srcId="{3A287F2C-2F73-4BB5-ACE7-B19B74D8A307}" destId="{471AE275-7C48-433E-A1B2-C168360F37A2}" srcOrd="2" destOrd="0" parTransId="{3E9AAB97-DB57-48E4-859C-B11BF085D8D4}" sibTransId="{EF72D15C-F380-4128-A7FB-1A1D1166465C}"/>
    <dgm:cxn modelId="{BD2F5E25-F943-4D71-8D22-CB08B083695C}" type="presOf" srcId="{304C9AC7-9129-4459-99C3-D2C5E761AE85}" destId="{1D108EED-A2AA-4D3D-A827-516885039A11}" srcOrd="0" destOrd="4" presId="urn:microsoft.com/office/officeart/2016/7/layout/RepeatingBendingProcessNew"/>
    <dgm:cxn modelId="{EA756A25-BB5F-4E54-92CD-C7280ED27BDE}" srcId="{E4A8432E-827F-4146-86C0-59E0E6B40CB8}" destId="{3E9E1EB6-C007-4087-BB1D-CB1517295EBD}" srcOrd="4" destOrd="0" parTransId="{8FD27731-2CD1-411D-8984-2D26338FB7AB}" sibTransId="{676ACCE8-D563-453B-A7F9-B0782084EA09}"/>
    <dgm:cxn modelId="{D9033E2C-BB28-4D10-9A33-67D439075778}" type="presOf" srcId="{2B56B736-C93E-41D0-B5A0-01B3E33F3FD5}" destId="{F49069CF-E64A-4BEB-A665-80129077F97A}" srcOrd="0" destOrd="0" presId="urn:microsoft.com/office/officeart/2016/7/layout/RepeatingBendingProcessNew"/>
    <dgm:cxn modelId="{D8E00730-A3DD-44A9-A26F-BA27AE26B12E}" srcId="{3A287F2C-2F73-4BB5-ACE7-B19B74D8A307}" destId="{2B56B736-C93E-41D0-B5A0-01B3E33F3FD5}" srcOrd="5" destOrd="0" parTransId="{189E5ABC-2A8B-4DC2-B4CD-AEEFCE0D2A41}" sibTransId="{5250C39E-582A-4D50-9DCF-2A933115A20F}"/>
    <dgm:cxn modelId="{BCC53D34-8CC3-4753-930B-1A51A73797FF}" srcId="{3A287F2C-2F73-4BB5-ACE7-B19B74D8A307}" destId="{3B893335-0DD7-4460-B5FD-1E9FB719D80C}" srcOrd="4" destOrd="0" parTransId="{5E71376F-4538-4C39-9216-B83C5E902D6C}" sibTransId="{D60D9D39-1253-494D-B2C1-4F6A983527D3}"/>
    <dgm:cxn modelId="{4DC59E3B-EFAF-4EE5-BB98-EB2107422830}" srcId="{0404805A-F522-4F2B-82E2-FDC77190FF39}" destId="{2DFFC2B5-2528-437E-B171-29D7207055B8}" srcOrd="1" destOrd="0" parTransId="{AE495C36-394A-4446-8A21-64D249085102}" sibTransId="{E3064050-41FB-4AC3-B4FD-640073A57236}"/>
    <dgm:cxn modelId="{9065E13D-9009-45E3-87DE-594A6C154FCD}" type="presOf" srcId="{B375700E-D7FD-40E4-9C11-463BAD4508AA}" destId="{1D108EED-A2AA-4D3D-A827-516885039A11}" srcOrd="0" destOrd="1" presId="urn:microsoft.com/office/officeart/2016/7/layout/RepeatingBendingProcessNew"/>
    <dgm:cxn modelId="{60A19E61-3F80-47AD-A3CA-7154DBE3EF14}" type="presOf" srcId="{C3149B04-36F3-4901-8CD8-2A4BB6369F61}" destId="{55599A58-AABF-427B-9F5B-16613EAE3896}" srcOrd="1" destOrd="0" presId="urn:microsoft.com/office/officeart/2016/7/layout/RepeatingBendingProcessNew"/>
    <dgm:cxn modelId="{AC4FCC46-8E51-4F53-9138-1BE7114849BB}" type="presOf" srcId="{A6AD53E1-D32A-4318-8458-8409B0FFB0C9}" destId="{4CF74ABF-99E0-4452-9BF4-3A2529FE793E}" srcOrd="0" destOrd="1" presId="urn:microsoft.com/office/officeart/2016/7/layout/RepeatingBendingProcessNew"/>
    <dgm:cxn modelId="{8480CB48-E85C-4E23-A993-682D5C8E1998}" srcId="{E4A8432E-827F-4146-86C0-59E0E6B40CB8}" destId="{03DF01FE-4085-45AF-930B-03F3282F56A9}" srcOrd="3" destOrd="0" parTransId="{7CFEC3CD-7611-440A-B7C9-D08DACA124F4}" sibTransId="{6D1B19ED-D0DC-4E9F-A6A6-F7BBCA40EFAC}"/>
    <dgm:cxn modelId="{4840A46D-316B-4E91-9977-E721CB573607}" srcId="{0404805A-F522-4F2B-82E2-FDC77190FF39}" destId="{B375700E-D7FD-40E4-9C11-463BAD4508AA}" srcOrd="0" destOrd="0" parTransId="{F04AD527-8357-4E08-AA1E-A726BD870C2B}" sibTransId="{07D832E0-718D-49C3-ADD1-D38BDED12FFC}"/>
    <dgm:cxn modelId="{F6611673-C94C-4907-A076-FD07DCA89F05}" srcId="{0404805A-F522-4F2B-82E2-FDC77190FF39}" destId="{304C9AC7-9129-4459-99C3-D2C5E761AE85}" srcOrd="3" destOrd="0" parTransId="{F8CEED36-C0BD-4BD1-99C9-A5BC5CA0B206}" sibTransId="{792B55FB-F825-4077-8DB7-623B21D3449B}"/>
    <dgm:cxn modelId="{1BCC1E73-0A33-4D51-8B68-F8FCE51BE06C}" type="presOf" srcId="{3B893335-0DD7-4460-B5FD-1E9FB719D80C}" destId="{DC6AC518-CEC4-4984-A3DC-01B188F59B58}" srcOrd="0" destOrd="0" presId="urn:microsoft.com/office/officeart/2016/7/layout/RepeatingBendingProcessNew"/>
    <dgm:cxn modelId="{7FDBCF55-94CE-4CAF-8EF0-8EDCB1EF8809}" type="presOf" srcId="{67433E36-D0E1-4211-AAC2-950D71A14C37}" destId="{4CF74ABF-99E0-4452-9BF4-3A2529FE793E}" srcOrd="0" destOrd="3" presId="urn:microsoft.com/office/officeart/2016/7/layout/RepeatingBendingProcessNew"/>
    <dgm:cxn modelId="{4DED3F77-A4C6-4CEA-BF15-87BBCFD6E533}" type="presOf" srcId="{A578EC2D-F2A6-4347-9897-E8B2FC0E56CE}" destId="{C3E59077-DEA2-4111-B6D8-FEE40E7F22F9}" srcOrd="0" destOrd="0" presId="urn:microsoft.com/office/officeart/2016/7/layout/RepeatingBendingProcessNew"/>
    <dgm:cxn modelId="{3DEF9687-5699-42B8-BD38-AEE25940EB84}" srcId="{0404805A-F522-4F2B-82E2-FDC77190FF39}" destId="{1274070F-7D72-444B-8D2F-104F14ADCBA6}" srcOrd="2" destOrd="0" parTransId="{2A92F405-1760-454A-A6B9-1A0EB56C6643}" sibTransId="{226B5DF2-9598-4536-9517-EC7557D925BF}"/>
    <dgm:cxn modelId="{55741688-78E8-4CEA-9CBE-F89CFDD94FC5}" type="presOf" srcId="{81CADD01-60CD-4451-A015-73676391EE26}" destId="{263B030F-ABC0-44A7-8DE5-EC690D0016C9}" srcOrd="0" destOrd="0" presId="urn:microsoft.com/office/officeart/2016/7/layout/RepeatingBendingProcessNew"/>
    <dgm:cxn modelId="{FAF5A889-8A2F-450D-A1F8-C616C5FB577E}" srcId="{E4A8432E-827F-4146-86C0-59E0E6B40CB8}" destId="{A6AD53E1-D32A-4318-8458-8409B0FFB0C9}" srcOrd="0" destOrd="0" parTransId="{E48874AF-294D-4C26-98A1-5892004A6572}" sibTransId="{A996FAAD-5FB4-4585-B399-AFA2DF65EE77}"/>
    <dgm:cxn modelId="{899843A1-A7C0-4F86-B7CD-C861CBE7CCD7}" type="presOf" srcId="{3E9E1EB6-C007-4087-BB1D-CB1517295EBD}" destId="{4CF74ABF-99E0-4452-9BF4-3A2529FE793E}" srcOrd="0" destOrd="5" presId="urn:microsoft.com/office/officeart/2016/7/layout/RepeatingBendingProcessNew"/>
    <dgm:cxn modelId="{250FF8A4-F046-4839-B87D-672B33DFDF04}" srcId="{E4A8432E-827F-4146-86C0-59E0E6B40CB8}" destId="{67433E36-D0E1-4211-AAC2-950D71A14C37}" srcOrd="2" destOrd="0" parTransId="{D2E41B4D-E92C-487E-B08F-1131872F935F}" sibTransId="{53E43D7C-0130-49C3-8282-EB657FEC1DAB}"/>
    <dgm:cxn modelId="{DB7C8CA6-2BE2-4E3C-B1D2-3E63D842CA47}" type="presOf" srcId="{D60D9D39-1253-494D-B2C1-4F6A983527D3}" destId="{B3CF85F8-6B3A-4371-8ADB-021A67A20072}" srcOrd="1" destOrd="0" presId="urn:microsoft.com/office/officeart/2016/7/layout/RepeatingBendingProcessNew"/>
    <dgm:cxn modelId="{110EB5AA-B32D-450C-ABC4-9F16061E3253}" type="presOf" srcId="{471AE275-7C48-433E-A1B2-C168360F37A2}" destId="{E2621CFF-C186-4BF5-857E-0F24E2985956}" srcOrd="0" destOrd="0" presId="urn:microsoft.com/office/officeart/2016/7/layout/RepeatingBendingProcessNew"/>
    <dgm:cxn modelId="{ABC58DB0-AFC2-40A7-9A08-5545DFF35F65}" type="presOf" srcId="{109E9202-1689-4E1D-BA23-AC6F209CCD93}" destId="{4CF74ABF-99E0-4452-9BF4-3A2529FE793E}" srcOrd="0" destOrd="2" presId="urn:microsoft.com/office/officeart/2016/7/layout/RepeatingBendingProcessNew"/>
    <dgm:cxn modelId="{D59569B4-E346-4B3A-9BF5-C203B55DE3BD}" type="presOf" srcId="{3A287F2C-2F73-4BB5-ACE7-B19B74D8A307}" destId="{4AFA8333-C69C-49CB-AFFD-33741FE5E0C1}" srcOrd="0" destOrd="0" presId="urn:microsoft.com/office/officeart/2016/7/layout/RepeatingBendingProcessNew"/>
    <dgm:cxn modelId="{50727AB6-041B-4D11-AD20-51DFC6B1E732}" type="presOf" srcId="{2DFFC2B5-2528-437E-B171-29D7207055B8}" destId="{1D108EED-A2AA-4D3D-A827-516885039A11}" srcOrd="0" destOrd="2" presId="urn:microsoft.com/office/officeart/2016/7/layout/RepeatingBendingProcessNew"/>
    <dgm:cxn modelId="{6B77D2B9-F233-4F3A-89B9-27667C1E4D60}" srcId="{3A287F2C-2F73-4BB5-ACE7-B19B74D8A307}" destId="{0404805A-F522-4F2B-82E2-FDC77190FF39}" srcOrd="3" destOrd="0" parTransId="{6C40E83A-A910-4654-AB29-CF782D9C62EE}" sibTransId="{81CADD01-60CD-4451-A015-73676391EE26}"/>
    <dgm:cxn modelId="{501A82BB-2B63-4475-9AF6-27CE0DD2E127}" type="presOf" srcId="{EF72D15C-F380-4128-A7FB-1A1D1166465C}" destId="{2820C33D-327B-4BCB-8D5A-054EB4BD2224}" srcOrd="1" destOrd="0" presId="urn:microsoft.com/office/officeart/2016/7/layout/RepeatingBendingProcessNew"/>
    <dgm:cxn modelId="{866E2CBD-3962-4D5C-B0D6-0291496C6A4E}" srcId="{E4A8432E-827F-4146-86C0-59E0E6B40CB8}" destId="{109E9202-1689-4E1D-BA23-AC6F209CCD93}" srcOrd="1" destOrd="0" parTransId="{9FACBF66-5FD0-47CC-8102-4CC3B07DDB1B}" sibTransId="{584C7E3F-F4A5-4DD6-9A05-A0E65682003C}"/>
    <dgm:cxn modelId="{172005BF-4EDA-4E6C-B157-D2E0801AC0E7}" type="presOf" srcId="{81CADD01-60CD-4451-A015-73676391EE26}" destId="{CA2F93CD-7B99-4733-B654-797F878666A3}" srcOrd="1" destOrd="0" presId="urn:microsoft.com/office/officeart/2016/7/layout/RepeatingBendingProcessNew"/>
    <dgm:cxn modelId="{125A25C2-A8D1-4B63-949E-ED36E60F7A1A}" type="presOf" srcId="{EF72D15C-F380-4128-A7FB-1A1D1166465C}" destId="{5418288F-8A0E-4C2F-8497-9329DDBDB83B}" srcOrd="0" destOrd="0" presId="urn:microsoft.com/office/officeart/2016/7/layout/RepeatingBendingProcessNew"/>
    <dgm:cxn modelId="{4116BDC6-8EE2-4E4A-A0C6-5CDACB29D013}" type="presOf" srcId="{03DF01FE-4085-45AF-930B-03F3282F56A9}" destId="{4CF74ABF-99E0-4452-9BF4-3A2529FE793E}" srcOrd="0" destOrd="4" presId="urn:microsoft.com/office/officeart/2016/7/layout/RepeatingBendingProcessNew"/>
    <dgm:cxn modelId="{FC3C01EE-CA5B-4404-A075-413EFC892705}" srcId="{3A287F2C-2F73-4BB5-ACE7-B19B74D8A307}" destId="{E4A8432E-827F-4146-86C0-59E0E6B40CB8}" srcOrd="1" destOrd="0" parTransId="{4B7C8C63-6E54-416D-A85D-B20C65977186}" sibTransId="{E2E98919-8465-427A-ACEB-8667F4B444F5}"/>
    <dgm:cxn modelId="{D25C44F0-D240-4D1B-A77E-D985D768C23B}" type="presOf" srcId="{E2E98919-8465-427A-ACEB-8667F4B444F5}" destId="{FC97554E-CAA8-4D29-AEB3-9E20E72550B3}" srcOrd="1" destOrd="0" presId="urn:microsoft.com/office/officeart/2016/7/layout/RepeatingBendingProcessNew"/>
    <dgm:cxn modelId="{D44846F6-53D1-4B2F-A4BF-8CA04E17C5F5}" type="presOf" srcId="{1274070F-7D72-444B-8D2F-104F14ADCBA6}" destId="{1D108EED-A2AA-4D3D-A827-516885039A11}" srcOrd="0" destOrd="3" presId="urn:microsoft.com/office/officeart/2016/7/layout/RepeatingBendingProcessNew"/>
    <dgm:cxn modelId="{FD20C1F8-AE2C-4F2B-9A7F-466C7B78D699}" type="presOf" srcId="{0404805A-F522-4F2B-82E2-FDC77190FF39}" destId="{1D108EED-A2AA-4D3D-A827-516885039A11}" srcOrd="0" destOrd="0" presId="urn:microsoft.com/office/officeart/2016/7/layout/RepeatingBendingProcessNew"/>
    <dgm:cxn modelId="{337D49FC-F49A-400F-89FB-5A9360BB540B}" type="presOf" srcId="{C3149B04-36F3-4901-8CD8-2A4BB6369F61}" destId="{70F1A1B6-2353-4F10-9D43-5A3520B621D8}" srcOrd="0" destOrd="0" presId="urn:microsoft.com/office/officeart/2016/7/layout/RepeatingBendingProcessNew"/>
    <dgm:cxn modelId="{FB63BEFF-0C5A-405F-A20D-CA5A757E9ECD}" type="presOf" srcId="{E2E98919-8465-427A-ACEB-8667F4B444F5}" destId="{8321FA95-95A5-4D4F-BAD2-E080F15A6B1C}" srcOrd="0" destOrd="0" presId="urn:microsoft.com/office/officeart/2016/7/layout/RepeatingBendingProcessNew"/>
    <dgm:cxn modelId="{AB633C09-A5E4-4400-B8FB-6220F479BFA2}" type="presParOf" srcId="{4AFA8333-C69C-49CB-AFFD-33741FE5E0C1}" destId="{C3E59077-DEA2-4111-B6D8-FEE40E7F22F9}" srcOrd="0" destOrd="0" presId="urn:microsoft.com/office/officeart/2016/7/layout/RepeatingBendingProcessNew"/>
    <dgm:cxn modelId="{C64EBF1E-868E-4B06-A797-36658730DFE9}" type="presParOf" srcId="{4AFA8333-C69C-49CB-AFFD-33741FE5E0C1}" destId="{70F1A1B6-2353-4F10-9D43-5A3520B621D8}" srcOrd="1" destOrd="0" presId="urn:microsoft.com/office/officeart/2016/7/layout/RepeatingBendingProcessNew"/>
    <dgm:cxn modelId="{18D560F1-083D-45B3-9D08-2546C2D0C318}" type="presParOf" srcId="{70F1A1B6-2353-4F10-9D43-5A3520B621D8}" destId="{55599A58-AABF-427B-9F5B-16613EAE3896}" srcOrd="0" destOrd="0" presId="urn:microsoft.com/office/officeart/2016/7/layout/RepeatingBendingProcessNew"/>
    <dgm:cxn modelId="{811B1D0C-162D-4764-AC76-133925B4E945}" type="presParOf" srcId="{4AFA8333-C69C-49CB-AFFD-33741FE5E0C1}" destId="{4CF74ABF-99E0-4452-9BF4-3A2529FE793E}" srcOrd="2" destOrd="0" presId="urn:microsoft.com/office/officeart/2016/7/layout/RepeatingBendingProcessNew"/>
    <dgm:cxn modelId="{D1B47BF7-5A6C-4414-8890-B518D56079CD}" type="presParOf" srcId="{4AFA8333-C69C-49CB-AFFD-33741FE5E0C1}" destId="{8321FA95-95A5-4D4F-BAD2-E080F15A6B1C}" srcOrd="3" destOrd="0" presId="urn:microsoft.com/office/officeart/2016/7/layout/RepeatingBendingProcessNew"/>
    <dgm:cxn modelId="{16ABCCE8-504B-4A12-9251-7DE7D991DE42}" type="presParOf" srcId="{8321FA95-95A5-4D4F-BAD2-E080F15A6B1C}" destId="{FC97554E-CAA8-4D29-AEB3-9E20E72550B3}" srcOrd="0" destOrd="0" presId="urn:microsoft.com/office/officeart/2016/7/layout/RepeatingBendingProcessNew"/>
    <dgm:cxn modelId="{E99C6BB4-42CC-46CB-9B20-A19B346736AE}" type="presParOf" srcId="{4AFA8333-C69C-49CB-AFFD-33741FE5E0C1}" destId="{E2621CFF-C186-4BF5-857E-0F24E2985956}" srcOrd="4" destOrd="0" presId="urn:microsoft.com/office/officeart/2016/7/layout/RepeatingBendingProcessNew"/>
    <dgm:cxn modelId="{3C8FB23B-DD74-4ED5-A81F-4D70BEF87AC5}" type="presParOf" srcId="{4AFA8333-C69C-49CB-AFFD-33741FE5E0C1}" destId="{5418288F-8A0E-4C2F-8497-9329DDBDB83B}" srcOrd="5" destOrd="0" presId="urn:microsoft.com/office/officeart/2016/7/layout/RepeatingBendingProcessNew"/>
    <dgm:cxn modelId="{B1F6B354-AFD7-47A4-8447-A7735EDED85B}" type="presParOf" srcId="{5418288F-8A0E-4C2F-8497-9329DDBDB83B}" destId="{2820C33D-327B-4BCB-8D5A-054EB4BD2224}" srcOrd="0" destOrd="0" presId="urn:microsoft.com/office/officeart/2016/7/layout/RepeatingBendingProcessNew"/>
    <dgm:cxn modelId="{B41867D0-0231-49FB-9DAE-48C0A57F6CE4}" type="presParOf" srcId="{4AFA8333-C69C-49CB-AFFD-33741FE5E0C1}" destId="{1D108EED-A2AA-4D3D-A827-516885039A11}" srcOrd="6" destOrd="0" presId="urn:microsoft.com/office/officeart/2016/7/layout/RepeatingBendingProcessNew"/>
    <dgm:cxn modelId="{FF7848E2-0134-44BC-A1AD-7330D08E74C8}" type="presParOf" srcId="{4AFA8333-C69C-49CB-AFFD-33741FE5E0C1}" destId="{263B030F-ABC0-44A7-8DE5-EC690D0016C9}" srcOrd="7" destOrd="0" presId="urn:microsoft.com/office/officeart/2016/7/layout/RepeatingBendingProcessNew"/>
    <dgm:cxn modelId="{559DFD50-7F6F-4D08-8D29-186379538B54}" type="presParOf" srcId="{263B030F-ABC0-44A7-8DE5-EC690D0016C9}" destId="{CA2F93CD-7B99-4733-B654-797F878666A3}" srcOrd="0" destOrd="0" presId="urn:microsoft.com/office/officeart/2016/7/layout/RepeatingBendingProcessNew"/>
    <dgm:cxn modelId="{FD8AA937-6537-4A32-B039-539AC9344976}" type="presParOf" srcId="{4AFA8333-C69C-49CB-AFFD-33741FE5E0C1}" destId="{DC6AC518-CEC4-4984-A3DC-01B188F59B58}" srcOrd="8" destOrd="0" presId="urn:microsoft.com/office/officeart/2016/7/layout/RepeatingBendingProcessNew"/>
    <dgm:cxn modelId="{7F0D5504-BDF9-4BE4-97BE-83D162243F1A}" type="presParOf" srcId="{4AFA8333-C69C-49CB-AFFD-33741FE5E0C1}" destId="{1353D7B9-9A4C-4099-94B0-20D6FED74F75}" srcOrd="9" destOrd="0" presId="urn:microsoft.com/office/officeart/2016/7/layout/RepeatingBendingProcessNew"/>
    <dgm:cxn modelId="{23502197-7870-45B3-994A-CAFC1937167F}" type="presParOf" srcId="{1353D7B9-9A4C-4099-94B0-20D6FED74F75}" destId="{B3CF85F8-6B3A-4371-8ADB-021A67A20072}" srcOrd="0" destOrd="0" presId="urn:microsoft.com/office/officeart/2016/7/layout/RepeatingBendingProcessNew"/>
    <dgm:cxn modelId="{459F2839-FD3A-4BB5-B205-100F46E0E45B}" type="presParOf" srcId="{4AFA8333-C69C-49CB-AFFD-33741FE5E0C1}" destId="{F49069CF-E64A-4BEB-A665-80129077F97A}"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C0A5-A1D2-4E20-8A4B-7DBBD682B3D9}">
      <dsp:nvSpPr>
        <dsp:cNvPr id="0" name=""/>
        <dsp:cNvSpPr/>
      </dsp:nvSpPr>
      <dsp:spPr>
        <a:xfrm>
          <a:off x="0" y="1"/>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BA2BD-8429-4857-A0E1-F8DFEA74EB5D}">
      <dsp:nvSpPr>
        <dsp:cNvPr id="0" name=""/>
        <dsp:cNvSpPr/>
      </dsp:nvSpPr>
      <dsp:spPr>
        <a:xfrm>
          <a:off x="186471" y="57497"/>
          <a:ext cx="298914" cy="298914"/>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BFA022-CC82-4775-8178-AC50366D7469}">
      <dsp:nvSpPr>
        <dsp:cNvPr id="0" name=""/>
        <dsp:cNvSpPr/>
      </dsp:nvSpPr>
      <dsp:spPr>
        <a:xfrm>
          <a:off x="627719" y="0"/>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b="1" kern="1200">
              <a:latin typeface="Times New Roman" panose="02020603050405020304" pitchFamily="18" charset="0"/>
              <a:cs typeface="Times New Roman" panose="02020603050405020304" pitchFamily="18" charset="0"/>
            </a:rPr>
            <a:t>Person-Centred Care:</a:t>
          </a:r>
          <a:endParaRPr lang="en-US" sz="1500" kern="1200">
            <a:latin typeface="Times New Roman" panose="02020603050405020304" pitchFamily="18" charset="0"/>
            <a:cs typeface="Times New Roman" panose="02020603050405020304" pitchFamily="18" charset="0"/>
          </a:endParaRPr>
        </a:p>
      </dsp:txBody>
      <dsp:txXfrm>
        <a:off x="627719" y="0"/>
        <a:ext cx="5635920" cy="543480"/>
      </dsp:txXfrm>
    </dsp:sp>
    <dsp:sp modelId="{3C2C256A-ED6A-48DB-8B9A-E57EE2DAAFD8}">
      <dsp:nvSpPr>
        <dsp:cNvPr id="0" name=""/>
        <dsp:cNvSpPr/>
      </dsp:nvSpPr>
      <dsp:spPr>
        <a:xfrm>
          <a:off x="0" y="679352"/>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7B0CC-3C91-41B5-A47E-A1644E9088C5}">
      <dsp:nvSpPr>
        <dsp:cNvPr id="0" name=""/>
        <dsp:cNvSpPr/>
      </dsp:nvSpPr>
      <dsp:spPr>
        <a:xfrm>
          <a:off x="164402" y="801635"/>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26E5C-75D0-4010-84BF-12C28C3B6D72}">
      <dsp:nvSpPr>
        <dsp:cNvPr id="0" name=""/>
        <dsp:cNvSpPr/>
      </dsp:nvSpPr>
      <dsp:spPr>
        <a:xfrm>
          <a:off x="627719" y="679352"/>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Focuses on individual needs, preferences and identity (Hodge et al., 2024)</a:t>
          </a:r>
        </a:p>
      </dsp:txBody>
      <dsp:txXfrm>
        <a:off x="627719" y="679352"/>
        <a:ext cx="5635920" cy="543480"/>
      </dsp:txXfrm>
    </dsp:sp>
    <dsp:sp modelId="{10EBF69E-B65C-4D72-B133-47486C576E5A}">
      <dsp:nvSpPr>
        <dsp:cNvPr id="0" name=""/>
        <dsp:cNvSpPr/>
      </dsp:nvSpPr>
      <dsp:spPr>
        <a:xfrm>
          <a:off x="0" y="1358702"/>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44278D-374D-42AF-ACE4-1F9C5EC21491}">
      <dsp:nvSpPr>
        <dsp:cNvPr id="0" name=""/>
        <dsp:cNvSpPr/>
      </dsp:nvSpPr>
      <dsp:spPr>
        <a:xfrm>
          <a:off x="164402" y="1480985"/>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402036-77A3-4734-8736-1D7B60384349}">
      <dsp:nvSpPr>
        <dsp:cNvPr id="0" name=""/>
        <dsp:cNvSpPr/>
      </dsp:nvSpPr>
      <dsp:spPr>
        <a:xfrm>
          <a:off x="627719" y="1358702"/>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Respects dignity, autonomy and choice</a:t>
          </a:r>
        </a:p>
      </dsp:txBody>
      <dsp:txXfrm>
        <a:off x="627719" y="1358702"/>
        <a:ext cx="5635920" cy="543480"/>
      </dsp:txXfrm>
    </dsp:sp>
    <dsp:sp modelId="{1AB0B621-B3CE-4DBA-BFF8-32587C495F30}">
      <dsp:nvSpPr>
        <dsp:cNvPr id="0" name=""/>
        <dsp:cNvSpPr/>
      </dsp:nvSpPr>
      <dsp:spPr>
        <a:xfrm>
          <a:off x="0" y="2038053"/>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92050-9A8C-4D5A-B605-89801D0BD606}">
      <dsp:nvSpPr>
        <dsp:cNvPr id="0" name=""/>
        <dsp:cNvSpPr/>
      </dsp:nvSpPr>
      <dsp:spPr>
        <a:xfrm>
          <a:off x="164402" y="2160336"/>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785CEF-9765-4329-BB62-8ABA53BAC48D}">
      <dsp:nvSpPr>
        <dsp:cNvPr id="0" name=""/>
        <dsp:cNvSpPr/>
      </dsp:nvSpPr>
      <dsp:spPr>
        <a:xfrm>
          <a:off x="627719" y="2038053"/>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Encourages participation and involvement in decisions</a:t>
          </a:r>
        </a:p>
      </dsp:txBody>
      <dsp:txXfrm>
        <a:off x="627719" y="2038053"/>
        <a:ext cx="5635920" cy="543480"/>
      </dsp:txXfrm>
    </dsp:sp>
    <dsp:sp modelId="{CC51863D-7D0E-45E8-B71D-DC3438909E8B}">
      <dsp:nvSpPr>
        <dsp:cNvPr id="0" name=""/>
        <dsp:cNvSpPr/>
      </dsp:nvSpPr>
      <dsp:spPr>
        <a:xfrm>
          <a:off x="0" y="2717403"/>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38AEF-E48D-4F0E-AEC7-32ECB32EE96D}">
      <dsp:nvSpPr>
        <dsp:cNvPr id="0" name=""/>
        <dsp:cNvSpPr/>
      </dsp:nvSpPr>
      <dsp:spPr>
        <a:xfrm>
          <a:off x="164402" y="2839686"/>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7E90EE-82A9-4E8D-9F82-CD65A1D87FAB}">
      <dsp:nvSpPr>
        <dsp:cNvPr id="0" name=""/>
        <dsp:cNvSpPr/>
      </dsp:nvSpPr>
      <dsp:spPr>
        <a:xfrm>
          <a:off x="627719" y="2717403"/>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Supports independence and quality of life (Hughes et al., 2021)</a:t>
          </a:r>
        </a:p>
      </dsp:txBody>
      <dsp:txXfrm>
        <a:off x="627719" y="2717403"/>
        <a:ext cx="5635920" cy="543480"/>
      </dsp:txXfrm>
    </dsp:sp>
    <dsp:sp modelId="{5C389D16-4887-40BC-B87F-45AD9F3D471B}">
      <dsp:nvSpPr>
        <dsp:cNvPr id="0" name=""/>
        <dsp:cNvSpPr/>
      </dsp:nvSpPr>
      <dsp:spPr>
        <a:xfrm>
          <a:off x="0" y="3396754"/>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7043BB-9386-47EC-BCD5-2F41142A0046}">
      <dsp:nvSpPr>
        <dsp:cNvPr id="0" name=""/>
        <dsp:cNvSpPr/>
      </dsp:nvSpPr>
      <dsp:spPr>
        <a:xfrm>
          <a:off x="164402" y="3519037"/>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99A108-66CC-4341-A897-49D86939ED53}">
      <dsp:nvSpPr>
        <dsp:cNvPr id="0" name=""/>
        <dsp:cNvSpPr/>
      </dsp:nvSpPr>
      <dsp:spPr>
        <a:xfrm>
          <a:off x="627719" y="3396754"/>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Builds trusting relationships and personalised dementia care</a:t>
          </a:r>
        </a:p>
      </dsp:txBody>
      <dsp:txXfrm>
        <a:off x="627719" y="3396754"/>
        <a:ext cx="5635920" cy="543480"/>
      </dsp:txXfrm>
    </dsp:sp>
    <dsp:sp modelId="{0C1D1EDC-C9DB-4C74-8326-184C02589F85}">
      <dsp:nvSpPr>
        <dsp:cNvPr id="0" name=""/>
        <dsp:cNvSpPr/>
      </dsp:nvSpPr>
      <dsp:spPr>
        <a:xfrm>
          <a:off x="0" y="4076104"/>
          <a:ext cx="6263640" cy="543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A6550-834C-4C6B-ABDD-8A6451375947}">
      <dsp:nvSpPr>
        <dsp:cNvPr id="0" name=""/>
        <dsp:cNvSpPr/>
      </dsp:nvSpPr>
      <dsp:spPr>
        <a:xfrm>
          <a:off x="164402" y="4198387"/>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EF4A64-3166-4A87-B471-36EAD6539625}">
      <dsp:nvSpPr>
        <dsp:cNvPr id="0" name=""/>
        <dsp:cNvSpPr/>
      </dsp:nvSpPr>
      <dsp:spPr>
        <a:xfrm>
          <a:off x="627719" y="4076104"/>
          <a:ext cx="5635920" cy="54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Safety and protection should be balanced with freedom and choice</a:t>
          </a:r>
        </a:p>
      </dsp:txBody>
      <dsp:txXfrm>
        <a:off x="627719" y="4076104"/>
        <a:ext cx="5635920" cy="543480"/>
      </dsp:txXfrm>
    </dsp:sp>
    <dsp:sp modelId="{5E0F3A9B-887F-4300-936A-FDC4DA871A6D}">
      <dsp:nvSpPr>
        <dsp:cNvPr id="0" name=""/>
        <dsp:cNvSpPr/>
      </dsp:nvSpPr>
      <dsp:spPr>
        <a:xfrm>
          <a:off x="0" y="4767686"/>
          <a:ext cx="6263640" cy="7247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773EB-9FF4-497F-9A44-DA85A5606FFA}">
      <dsp:nvSpPr>
        <dsp:cNvPr id="0" name=""/>
        <dsp:cNvSpPr/>
      </dsp:nvSpPr>
      <dsp:spPr>
        <a:xfrm>
          <a:off x="164402" y="4980613"/>
          <a:ext cx="298914" cy="2989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F82ACA-BB29-4467-97F6-47973C706832}">
      <dsp:nvSpPr>
        <dsp:cNvPr id="0" name=""/>
        <dsp:cNvSpPr/>
      </dsp:nvSpPr>
      <dsp:spPr>
        <a:xfrm>
          <a:off x="627719" y="4755455"/>
          <a:ext cx="5635920" cy="749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518" tIns="57518" rIns="57518" bIns="57518" numCol="1" spcCol="1270" anchor="ctr" anchorCtr="0">
          <a:noAutofit/>
        </a:bodyPr>
        <a:lstStyle/>
        <a:p>
          <a:pPr marL="0" lvl="0" indent="0" algn="l"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Implementation can be challenging because of staffing, time, resources and </a:t>
          </a:r>
          <a:r>
            <a:rPr lang="en-US" sz="1500" kern="1200" dirty="0" err="1">
              <a:latin typeface="Times New Roman" panose="02020603050405020304" pitchFamily="18" charset="0"/>
              <a:cs typeface="Times New Roman" panose="02020603050405020304" pitchFamily="18" charset="0"/>
            </a:rPr>
            <a:t>organisational</a:t>
          </a:r>
          <a:r>
            <a:rPr lang="en-US" sz="1500" kern="1200" dirty="0">
              <a:latin typeface="Times New Roman" panose="02020603050405020304" pitchFamily="18" charset="0"/>
              <a:cs typeface="Times New Roman" panose="02020603050405020304" pitchFamily="18" charset="0"/>
            </a:rPr>
            <a:t> routines (Hodge et al., 2024; Guan et al., 2025)</a:t>
          </a:r>
        </a:p>
      </dsp:txBody>
      <dsp:txXfrm>
        <a:off x="627719" y="4755455"/>
        <a:ext cx="5635920" cy="749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43EAB-DE65-4FE5-B30E-CCA5B01397B8}">
      <dsp:nvSpPr>
        <dsp:cNvPr id="0" name=""/>
        <dsp:cNvSpPr/>
      </dsp:nvSpPr>
      <dsp:spPr>
        <a:xfrm>
          <a:off x="0" y="878998"/>
          <a:ext cx="6260592" cy="3024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8CDAF4-9E8A-43BA-9893-B33A21A6B9C1}">
      <dsp:nvSpPr>
        <dsp:cNvPr id="0" name=""/>
        <dsp:cNvSpPr/>
      </dsp:nvSpPr>
      <dsp:spPr>
        <a:xfrm>
          <a:off x="313029" y="549647"/>
          <a:ext cx="4382414" cy="50647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645" tIns="0" rIns="165645" bIns="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Times New Roman" panose="02020603050405020304" pitchFamily="18" charset="0"/>
              <a:cs typeface="Times New Roman" panose="02020603050405020304" pitchFamily="18" charset="0"/>
            </a:rPr>
            <a:t>UK Policy and Legal Framework</a:t>
          </a:r>
          <a:endParaRPr lang="en-US" sz="1200" kern="1200" dirty="0">
            <a:latin typeface="Times New Roman" panose="02020603050405020304" pitchFamily="18" charset="0"/>
            <a:cs typeface="Times New Roman" panose="02020603050405020304" pitchFamily="18" charset="0"/>
          </a:endParaRPr>
        </a:p>
      </dsp:txBody>
      <dsp:txXfrm>
        <a:off x="337753" y="574371"/>
        <a:ext cx="4332966" cy="457023"/>
      </dsp:txXfrm>
    </dsp:sp>
    <dsp:sp modelId="{4DDDE7A7-B2B3-4113-AF61-9CDA68D03787}">
      <dsp:nvSpPr>
        <dsp:cNvPr id="0" name=""/>
        <dsp:cNvSpPr/>
      </dsp:nvSpPr>
      <dsp:spPr>
        <a:xfrm>
          <a:off x="0" y="1423318"/>
          <a:ext cx="6260592" cy="6804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5892" tIns="249936" rIns="485892"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latin typeface="Times New Roman" panose="02020603050405020304" pitchFamily="18" charset="0"/>
              <a:cs typeface="Times New Roman" panose="02020603050405020304" pitchFamily="18" charset="0"/>
            </a:rPr>
            <a:t>Promotes </a:t>
          </a:r>
          <a:r>
            <a:rPr lang="en-US" sz="1200" b="1" kern="1200">
              <a:latin typeface="Times New Roman" panose="02020603050405020304" pitchFamily="18" charset="0"/>
              <a:cs typeface="Times New Roman" panose="02020603050405020304" pitchFamily="18" charset="0"/>
            </a:rPr>
            <a:t>wellbeing, choice and personalised care</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US" sz="1200" kern="1200">
              <a:latin typeface="Times New Roman" panose="02020603050405020304" pitchFamily="18" charset="0"/>
              <a:cs typeface="Times New Roman" panose="02020603050405020304" pitchFamily="18" charset="0"/>
            </a:rPr>
            <a:t>Supports individual needs and independence</a:t>
          </a:r>
        </a:p>
      </dsp:txBody>
      <dsp:txXfrm>
        <a:off x="0" y="1423318"/>
        <a:ext cx="6260592" cy="680400"/>
      </dsp:txXfrm>
    </dsp:sp>
    <dsp:sp modelId="{86654572-761C-413C-B968-880F774C9605}">
      <dsp:nvSpPr>
        <dsp:cNvPr id="0" name=""/>
        <dsp:cNvSpPr/>
      </dsp:nvSpPr>
      <dsp:spPr>
        <a:xfrm>
          <a:off x="313029" y="1246198"/>
          <a:ext cx="4382414" cy="3542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645" tIns="0" rIns="165645" bIns="0" numCol="1" spcCol="1270" anchor="ctr" anchorCtr="0">
          <a:noAutofit/>
        </a:bodyPr>
        <a:lstStyle/>
        <a:p>
          <a:pPr marL="0" lvl="0" indent="0" algn="l" defTabSz="533400">
            <a:lnSpc>
              <a:spcPct val="90000"/>
            </a:lnSpc>
            <a:spcBef>
              <a:spcPct val="0"/>
            </a:spcBef>
            <a:spcAft>
              <a:spcPct val="35000"/>
            </a:spcAft>
            <a:buNone/>
          </a:pPr>
          <a:r>
            <a:rPr lang="en-US" sz="1200" b="1" kern="1200">
              <a:latin typeface="Times New Roman" panose="02020603050405020304" pitchFamily="18" charset="0"/>
              <a:cs typeface="Times New Roman" panose="02020603050405020304" pitchFamily="18" charset="0"/>
            </a:rPr>
            <a:t>Care Act 2014</a:t>
          </a:r>
          <a:endParaRPr lang="en-US" sz="1200" kern="1200">
            <a:latin typeface="Times New Roman" panose="02020603050405020304" pitchFamily="18" charset="0"/>
            <a:cs typeface="Times New Roman" panose="02020603050405020304" pitchFamily="18" charset="0"/>
          </a:endParaRPr>
        </a:p>
      </dsp:txBody>
      <dsp:txXfrm>
        <a:off x="330322" y="1263491"/>
        <a:ext cx="4347828" cy="319654"/>
      </dsp:txXfrm>
    </dsp:sp>
    <dsp:sp modelId="{F1066C40-76EF-46C6-B2A4-5830BDFC6439}">
      <dsp:nvSpPr>
        <dsp:cNvPr id="0" name=""/>
        <dsp:cNvSpPr/>
      </dsp:nvSpPr>
      <dsp:spPr>
        <a:xfrm>
          <a:off x="0" y="2345638"/>
          <a:ext cx="6260592" cy="6804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5892" tIns="249936" rIns="485892"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latin typeface="Times New Roman" panose="02020603050405020304" pitchFamily="18" charset="0"/>
              <a:cs typeface="Times New Roman" panose="02020603050405020304" pitchFamily="18" charset="0"/>
            </a:rPr>
            <a:t>Requires care to meet </a:t>
          </a:r>
          <a:r>
            <a:rPr lang="en-US" sz="1200" b="1" kern="1200">
              <a:latin typeface="Times New Roman" panose="02020603050405020304" pitchFamily="18" charset="0"/>
              <a:cs typeface="Times New Roman" panose="02020603050405020304" pitchFamily="18" charset="0"/>
            </a:rPr>
            <a:t>individual needs and preferences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US" sz="1200" kern="1200" dirty="0">
              <a:latin typeface="Times New Roman" panose="02020603050405020304" pitchFamily="18" charset="0"/>
              <a:cs typeface="Times New Roman" panose="02020603050405020304" pitchFamily="18" charset="0"/>
            </a:rPr>
            <a:t>Supports dignity and involvement in care decisions</a:t>
          </a:r>
        </a:p>
      </dsp:txBody>
      <dsp:txXfrm>
        <a:off x="0" y="2345638"/>
        <a:ext cx="6260592" cy="680400"/>
      </dsp:txXfrm>
    </dsp:sp>
    <dsp:sp modelId="{8072B8AB-DC91-4E72-B069-3B542DFEF0B5}">
      <dsp:nvSpPr>
        <dsp:cNvPr id="0" name=""/>
        <dsp:cNvSpPr/>
      </dsp:nvSpPr>
      <dsp:spPr>
        <a:xfrm>
          <a:off x="313029" y="2168518"/>
          <a:ext cx="4382414" cy="3542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645" tIns="0" rIns="165645" bIns="0" numCol="1" spcCol="1270" anchor="ctr" anchorCtr="0">
          <a:noAutofit/>
        </a:bodyPr>
        <a:lstStyle/>
        <a:p>
          <a:pPr marL="0" lvl="0" indent="0" algn="l" defTabSz="533400">
            <a:lnSpc>
              <a:spcPct val="90000"/>
            </a:lnSpc>
            <a:spcBef>
              <a:spcPct val="0"/>
            </a:spcBef>
            <a:spcAft>
              <a:spcPct val="35000"/>
            </a:spcAft>
            <a:buNone/>
          </a:pPr>
          <a:r>
            <a:rPr lang="en-US" sz="1200" b="1" kern="1200">
              <a:latin typeface="Times New Roman" panose="02020603050405020304" pitchFamily="18" charset="0"/>
              <a:cs typeface="Times New Roman" panose="02020603050405020304" pitchFamily="18" charset="0"/>
            </a:rPr>
            <a:t>CQC Regulation 9 – Person-Centred Care</a:t>
          </a:r>
          <a:endParaRPr lang="en-US" sz="1200" kern="1200">
            <a:latin typeface="Times New Roman" panose="02020603050405020304" pitchFamily="18" charset="0"/>
            <a:cs typeface="Times New Roman" panose="02020603050405020304" pitchFamily="18" charset="0"/>
          </a:endParaRPr>
        </a:p>
      </dsp:txBody>
      <dsp:txXfrm>
        <a:off x="330322" y="2185811"/>
        <a:ext cx="4347828" cy="319654"/>
      </dsp:txXfrm>
    </dsp:sp>
    <dsp:sp modelId="{846BD1B3-F711-4522-BAA2-4207FD41048A}">
      <dsp:nvSpPr>
        <dsp:cNvPr id="0" name=""/>
        <dsp:cNvSpPr/>
      </dsp:nvSpPr>
      <dsp:spPr>
        <a:xfrm>
          <a:off x="0" y="3267958"/>
          <a:ext cx="6260592" cy="6804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5892" tIns="249936" rIns="485892"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latin typeface="Times New Roman" panose="02020603050405020304" pitchFamily="18" charset="0"/>
              <a:cs typeface="Times New Roman" panose="02020603050405020304" pitchFamily="18" charset="0"/>
            </a:rPr>
            <a:t>Protects </a:t>
          </a:r>
          <a:r>
            <a:rPr lang="en-US" sz="1200" b="1" kern="1200">
              <a:latin typeface="Times New Roman" panose="02020603050405020304" pitchFamily="18" charset="0"/>
              <a:cs typeface="Times New Roman" panose="02020603050405020304" pitchFamily="18" charset="0"/>
            </a:rPr>
            <a:t>decision-making rights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US" sz="1200" kern="1200">
              <a:latin typeface="Times New Roman" panose="02020603050405020304" pitchFamily="18" charset="0"/>
              <a:cs typeface="Times New Roman" panose="02020603050405020304" pitchFamily="18" charset="0"/>
            </a:rPr>
            <a:t>Supports </a:t>
          </a:r>
          <a:r>
            <a:rPr lang="en-US" sz="1200" b="1" kern="1200">
              <a:latin typeface="Times New Roman" panose="02020603050405020304" pitchFamily="18" charset="0"/>
              <a:cs typeface="Times New Roman" panose="02020603050405020304" pitchFamily="18" charset="0"/>
            </a:rPr>
            <a:t>best-interest decisions</a:t>
          </a:r>
          <a:r>
            <a:rPr lang="en-US" sz="1200" kern="1200">
              <a:latin typeface="Times New Roman" panose="02020603050405020304" pitchFamily="18" charset="0"/>
              <a:cs typeface="Times New Roman" panose="02020603050405020304" pitchFamily="18" charset="0"/>
            </a:rPr>
            <a:t> when capacity is lacking</a:t>
          </a:r>
        </a:p>
      </dsp:txBody>
      <dsp:txXfrm>
        <a:off x="0" y="3267958"/>
        <a:ext cx="6260592" cy="680400"/>
      </dsp:txXfrm>
    </dsp:sp>
    <dsp:sp modelId="{25373C75-6A12-4EAE-95C0-74AAF6293874}">
      <dsp:nvSpPr>
        <dsp:cNvPr id="0" name=""/>
        <dsp:cNvSpPr/>
      </dsp:nvSpPr>
      <dsp:spPr>
        <a:xfrm>
          <a:off x="313029" y="3090838"/>
          <a:ext cx="4382414" cy="3542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645" tIns="0" rIns="165645" bIns="0" numCol="1" spcCol="1270" anchor="ctr" anchorCtr="0">
          <a:noAutofit/>
        </a:bodyPr>
        <a:lstStyle/>
        <a:p>
          <a:pPr marL="0" lvl="0" indent="0" algn="l" defTabSz="533400">
            <a:lnSpc>
              <a:spcPct val="90000"/>
            </a:lnSpc>
            <a:spcBef>
              <a:spcPct val="0"/>
            </a:spcBef>
            <a:spcAft>
              <a:spcPct val="35000"/>
            </a:spcAft>
            <a:buNone/>
          </a:pPr>
          <a:r>
            <a:rPr lang="en-US" sz="1200" b="1" kern="1200">
              <a:latin typeface="Times New Roman" panose="02020603050405020304" pitchFamily="18" charset="0"/>
              <a:cs typeface="Times New Roman" panose="02020603050405020304" pitchFamily="18" charset="0"/>
            </a:rPr>
            <a:t>Mental Capacity Act 2005</a:t>
          </a:r>
          <a:endParaRPr lang="en-US" sz="1200" kern="1200">
            <a:latin typeface="Times New Roman" panose="02020603050405020304" pitchFamily="18" charset="0"/>
            <a:cs typeface="Times New Roman" panose="02020603050405020304" pitchFamily="18" charset="0"/>
          </a:endParaRPr>
        </a:p>
      </dsp:txBody>
      <dsp:txXfrm>
        <a:off x="330322" y="3108131"/>
        <a:ext cx="4347828" cy="319654"/>
      </dsp:txXfrm>
    </dsp:sp>
    <dsp:sp modelId="{EBF4A0FD-90D7-40D8-9386-E56D2689946A}">
      <dsp:nvSpPr>
        <dsp:cNvPr id="0" name=""/>
        <dsp:cNvSpPr/>
      </dsp:nvSpPr>
      <dsp:spPr>
        <a:xfrm>
          <a:off x="0" y="4715843"/>
          <a:ext cx="6260592" cy="3024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36F1A9-4966-466D-959E-2F86B15ADE50}">
      <dsp:nvSpPr>
        <dsp:cNvPr id="0" name=""/>
        <dsp:cNvSpPr/>
      </dsp:nvSpPr>
      <dsp:spPr>
        <a:xfrm>
          <a:off x="313029" y="4013158"/>
          <a:ext cx="4382414" cy="87980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645" tIns="0" rIns="165645" bIns="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Times New Roman" panose="02020603050405020304" pitchFamily="18" charset="0"/>
              <a:cs typeface="Times New Roman" panose="02020603050405020304" pitchFamily="18" charset="0"/>
            </a:rPr>
            <a:t>Critical issue:</a:t>
          </a:r>
          <a:r>
            <a:rPr lang="en-US" sz="1200" kern="1200" dirty="0">
              <a:latin typeface="Times New Roman" panose="02020603050405020304" pitchFamily="18" charset="0"/>
              <a:cs typeface="Times New Roman" panose="02020603050405020304" pitchFamily="18" charset="0"/>
            </a:rPr>
            <a:t> Implementation can vary due to </a:t>
          </a:r>
          <a:r>
            <a:rPr lang="en-US" sz="1200" b="1" kern="1200" dirty="0">
              <a:latin typeface="Times New Roman" panose="02020603050405020304" pitchFamily="18" charset="0"/>
              <a:cs typeface="Times New Roman" panose="02020603050405020304" pitchFamily="18" charset="0"/>
            </a:rPr>
            <a:t>staff knowledge, management, resources and </a:t>
          </a:r>
          <a:r>
            <a:rPr lang="en-US" sz="1200" b="1" kern="1200" dirty="0" err="1">
              <a:latin typeface="Times New Roman" panose="02020603050405020304" pitchFamily="18" charset="0"/>
              <a:cs typeface="Times New Roman" panose="02020603050405020304" pitchFamily="18" charset="0"/>
            </a:rPr>
            <a:t>organisational</a:t>
          </a:r>
          <a:r>
            <a:rPr lang="en-US" sz="1200" b="1" kern="1200" dirty="0">
              <a:latin typeface="Times New Roman" panose="02020603050405020304" pitchFamily="18" charset="0"/>
              <a:cs typeface="Times New Roman" panose="02020603050405020304" pitchFamily="18" charset="0"/>
            </a:rPr>
            <a:t> pressures</a:t>
          </a:r>
          <a:endParaRPr lang="en-US" sz="1200" kern="1200" dirty="0">
            <a:latin typeface="Times New Roman" panose="02020603050405020304" pitchFamily="18" charset="0"/>
            <a:cs typeface="Times New Roman" panose="02020603050405020304" pitchFamily="18" charset="0"/>
          </a:endParaRPr>
        </a:p>
      </dsp:txBody>
      <dsp:txXfrm>
        <a:off x="355977" y="4056106"/>
        <a:ext cx="4296518" cy="793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C51CF-704B-494D-8B43-E22BCB44B68B}">
      <dsp:nvSpPr>
        <dsp:cNvPr id="0" name=""/>
        <dsp:cNvSpPr/>
      </dsp:nvSpPr>
      <dsp:spPr>
        <a:xfrm>
          <a:off x="0" y="57563"/>
          <a:ext cx="10515600" cy="5019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Current Care Provision and Key Challenges</a:t>
          </a:r>
          <a:endParaRPr lang="en-US" sz="2200" kern="1200" dirty="0">
            <a:latin typeface="Times New Roman" panose="02020603050405020304" pitchFamily="18" charset="0"/>
            <a:cs typeface="Times New Roman" panose="02020603050405020304" pitchFamily="18" charset="0"/>
          </a:endParaRPr>
        </a:p>
      </dsp:txBody>
      <dsp:txXfrm>
        <a:off x="24502" y="82065"/>
        <a:ext cx="10466596" cy="452926"/>
      </dsp:txXfrm>
    </dsp:sp>
    <dsp:sp modelId="{CFFF45EC-03A1-467B-AC3B-4A5ECB4FE6AA}">
      <dsp:nvSpPr>
        <dsp:cNvPr id="0" name=""/>
        <dsp:cNvSpPr/>
      </dsp:nvSpPr>
      <dsp:spPr>
        <a:xfrm>
          <a:off x="0" y="559493"/>
          <a:ext cx="10515600" cy="373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latin typeface="Times New Roman" panose="02020603050405020304" pitchFamily="18" charset="0"/>
              <a:cs typeface="Times New Roman" panose="02020603050405020304" pitchFamily="18" charset="0"/>
            </a:rPr>
            <a:t>Care homes:</a:t>
          </a:r>
          <a:r>
            <a:rPr lang="en-US" sz="1700" kern="1200">
              <a:latin typeface="Times New Roman" panose="02020603050405020304" pitchFamily="18" charset="0"/>
              <a:cs typeface="Times New Roman" panose="02020603050405020304" pitchFamily="18" charset="0"/>
            </a:rPr>
            <a:t> Support with personal care, medication, mobility, nutrition and daily activities</a:t>
          </a:r>
        </a:p>
        <a:p>
          <a:pPr marL="171450" lvl="1" indent="-171450" algn="l" defTabSz="755650">
            <a:lnSpc>
              <a:spcPct val="90000"/>
            </a:lnSpc>
            <a:spcBef>
              <a:spcPct val="0"/>
            </a:spcBef>
            <a:spcAft>
              <a:spcPct val="20000"/>
            </a:spcAft>
            <a:buChar char="•"/>
          </a:pPr>
          <a:r>
            <a:rPr lang="en-US" sz="1700" b="1" kern="1200">
              <a:latin typeface="Times New Roman" panose="02020603050405020304" pitchFamily="18" charset="0"/>
              <a:cs typeface="Times New Roman" panose="02020603050405020304" pitchFamily="18" charset="0"/>
            </a:rPr>
            <a:t>NHS and adult social care:</a:t>
          </a:r>
          <a:r>
            <a:rPr lang="en-US" sz="1700" kern="1200">
              <a:latin typeface="Times New Roman" panose="02020603050405020304" pitchFamily="18" charset="0"/>
              <a:cs typeface="Times New Roman" panose="02020603050405020304" pitchFamily="18" charset="0"/>
            </a:rPr>
            <a:t> Assessment, care planning and practical support</a:t>
          </a:r>
        </a:p>
        <a:p>
          <a:pPr marL="171450" lvl="1" indent="-171450" algn="l" defTabSz="755650">
            <a:lnSpc>
              <a:spcPct val="90000"/>
            </a:lnSpc>
            <a:spcBef>
              <a:spcPct val="0"/>
            </a:spcBef>
            <a:spcAft>
              <a:spcPct val="20000"/>
            </a:spcAft>
            <a:buChar char="•"/>
          </a:pPr>
          <a:r>
            <a:rPr lang="en-US" sz="1700" b="1" kern="1200">
              <a:latin typeface="Times New Roman" panose="02020603050405020304" pitchFamily="18" charset="0"/>
              <a:cs typeface="Times New Roman" panose="02020603050405020304" pitchFamily="18" charset="0"/>
            </a:rPr>
            <a:t>Community and specialist services:</a:t>
          </a:r>
          <a:r>
            <a:rPr lang="en-US" sz="1700" kern="1200">
              <a:latin typeface="Times New Roman" panose="02020603050405020304" pitchFamily="18" charset="0"/>
              <a:cs typeface="Times New Roman" panose="02020603050405020304" pitchFamily="18" charset="0"/>
            </a:rPr>
            <a:t> Support from multidisciplinary teams</a:t>
          </a:r>
        </a:p>
        <a:p>
          <a:pPr marL="171450" lvl="1" indent="-171450" algn="l" defTabSz="755650">
            <a:lnSpc>
              <a:spcPct val="90000"/>
            </a:lnSpc>
            <a:spcBef>
              <a:spcPct val="0"/>
            </a:spcBef>
            <a:spcAft>
              <a:spcPct val="20000"/>
            </a:spcAft>
            <a:buChar char="•"/>
          </a:pPr>
          <a:r>
            <a:rPr lang="en-US" sz="1700" b="1" kern="1200">
              <a:latin typeface="Times New Roman" panose="02020603050405020304" pitchFamily="18" charset="0"/>
              <a:cs typeface="Times New Roman" panose="02020603050405020304" pitchFamily="18" charset="0"/>
            </a:rPr>
            <a:t>Voluntary organisations:</a:t>
          </a:r>
          <a:r>
            <a:rPr lang="en-US" sz="1700" kern="1200">
              <a:latin typeface="Times New Roman" panose="02020603050405020304" pitchFamily="18" charset="0"/>
              <a:cs typeface="Times New Roman" panose="02020603050405020304" pitchFamily="18" charset="0"/>
            </a:rPr>
            <a:t> Social support and activities</a:t>
          </a:r>
        </a:p>
        <a:p>
          <a:pPr marL="171450" lvl="1" indent="-171450" algn="l" defTabSz="755650">
            <a:lnSpc>
              <a:spcPct val="90000"/>
            </a:lnSpc>
            <a:spcBef>
              <a:spcPct val="0"/>
            </a:spcBef>
            <a:spcAft>
              <a:spcPct val="20000"/>
            </a:spcAft>
            <a:buChar char="•"/>
          </a:pPr>
          <a:r>
            <a:rPr lang="en-US" sz="1700" b="1" kern="1200">
              <a:latin typeface="Times New Roman" panose="02020603050405020304" pitchFamily="18" charset="0"/>
              <a:cs typeface="Times New Roman" panose="02020603050405020304" pitchFamily="18" charset="0"/>
            </a:rPr>
            <a:t>Strengths:</a:t>
          </a:r>
          <a:endParaRPr lang="en-US" sz="1700" kern="1200">
            <a:latin typeface="Times New Roman" panose="02020603050405020304" pitchFamily="18" charset="0"/>
            <a:cs typeface="Times New Roman" panose="02020603050405020304" pitchFamily="18" charset="0"/>
          </a:endParaRPr>
        </a:p>
        <a:p>
          <a:pPr marL="342900" lvl="2" indent="-171450" algn="l" defTabSz="755650">
            <a:lnSpc>
              <a:spcPct val="90000"/>
            </a:lnSpc>
            <a:spcBef>
              <a:spcPct val="0"/>
            </a:spcBef>
            <a:spcAft>
              <a:spcPct val="20000"/>
            </a:spcAft>
            <a:buChar char="•"/>
          </a:pPr>
          <a:r>
            <a:rPr lang="en-US" sz="1700" kern="1200" dirty="0">
              <a:latin typeface="Times New Roman" panose="02020603050405020304" pitchFamily="18" charset="0"/>
              <a:cs typeface="Times New Roman" panose="02020603050405020304" pitchFamily="18" charset="0"/>
            </a:rPr>
            <a:t>Person-</a:t>
          </a:r>
          <a:r>
            <a:rPr lang="en-US" sz="1700" kern="1200" dirty="0" err="1">
              <a:latin typeface="Times New Roman" panose="02020603050405020304" pitchFamily="18" charset="0"/>
              <a:cs typeface="Times New Roman" panose="02020603050405020304" pitchFamily="18" charset="0"/>
            </a:rPr>
            <a:t>centred</a:t>
          </a:r>
          <a:r>
            <a:rPr lang="en-US" sz="1700" kern="1200" dirty="0">
              <a:latin typeface="Times New Roman" panose="02020603050405020304" pitchFamily="18" charset="0"/>
              <a:cs typeface="Times New Roman" panose="02020603050405020304" pitchFamily="18" charset="0"/>
            </a:rPr>
            <a:t> approaches (Anderson et al., 2016)</a:t>
          </a:r>
        </a:p>
        <a:p>
          <a:pPr marL="342900" lvl="2" indent="-171450" algn="l" defTabSz="755650">
            <a:lnSpc>
              <a:spcPct val="90000"/>
            </a:lnSpc>
            <a:spcBef>
              <a:spcPct val="0"/>
            </a:spcBef>
            <a:spcAft>
              <a:spcPct val="20000"/>
            </a:spcAft>
            <a:buChar char="•"/>
          </a:pPr>
          <a:r>
            <a:rPr lang="en-US" sz="1700" kern="1200" dirty="0">
              <a:latin typeface="Times New Roman" panose="02020603050405020304" pitchFamily="18" charset="0"/>
              <a:cs typeface="Times New Roman" panose="02020603050405020304" pitchFamily="18" charset="0"/>
            </a:rPr>
            <a:t>Multidisciplinary working (Bird et al., 2016)</a:t>
          </a:r>
        </a:p>
        <a:p>
          <a:pPr marL="342900" lvl="2" indent="-171450" algn="l" defTabSz="755650">
            <a:lnSpc>
              <a:spcPct val="90000"/>
            </a:lnSpc>
            <a:spcBef>
              <a:spcPct val="0"/>
            </a:spcBef>
            <a:spcAft>
              <a:spcPct val="20000"/>
            </a:spcAft>
            <a:buChar char="•"/>
          </a:pPr>
          <a:r>
            <a:rPr lang="en-US" sz="1700" kern="1200" dirty="0">
              <a:latin typeface="Times New Roman" panose="02020603050405020304" pitchFamily="18" charset="0"/>
              <a:cs typeface="Times New Roman" panose="02020603050405020304" pitchFamily="18" charset="0"/>
            </a:rPr>
            <a:t>Family involvement</a:t>
          </a:r>
        </a:p>
        <a:p>
          <a:pPr marL="171450" lvl="1" indent="-171450" algn="l" defTabSz="755650">
            <a:lnSpc>
              <a:spcPct val="90000"/>
            </a:lnSpc>
            <a:spcBef>
              <a:spcPct val="0"/>
            </a:spcBef>
            <a:spcAft>
              <a:spcPct val="20000"/>
            </a:spcAft>
            <a:buChar char="•"/>
          </a:pPr>
          <a:r>
            <a:rPr lang="en-US" sz="1700" b="1" kern="1200" dirty="0">
              <a:latin typeface="Times New Roman" panose="02020603050405020304" pitchFamily="18" charset="0"/>
              <a:cs typeface="Times New Roman" panose="02020603050405020304" pitchFamily="18" charset="0"/>
            </a:rPr>
            <a:t>Challenges:</a:t>
          </a:r>
          <a:endParaRPr lang="en-US" sz="1700" kern="1200" dirty="0">
            <a:latin typeface="Times New Roman" panose="02020603050405020304" pitchFamily="18" charset="0"/>
            <a:cs typeface="Times New Roman" panose="02020603050405020304" pitchFamily="18" charset="0"/>
          </a:endParaRPr>
        </a:p>
        <a:p>
          <a:pPr marL="342900" lvl="2" indent="-171450" algn="l" defTabSz="755650">
            <a:lnSpc>
              <a:spcPct val="90000"/>
            </a:lnSpc>
            <a:spcBef>
              <a:spcPct val="0"/>
            </a:spcBef>
            <a:spcAft>
              <a:spcPct val="20000"/>
            </a:spcAft>
            <a:buChar char="•"/>
          </a:pPr>
          <a:r>
            <a:rPr lang="en-US" sz="1700" kern="1200" dirty="0">
              <a:latin typeface="Times New Roman" panose="02020603050405020304" pitchFamily="18" charset="0"/>
              <a:cs typeface="Times New Roman" panose="02020603050405020304" pitchFamily="18" charset="0"/>
            </a:rPr>
            <a:t>Staffing and resource pressures</a:t>
          </a:r>
        </a:p>
        <a:p>
          <a:pPr marL="342900" lvl="2" indent="-171450" algn="l" defTabSz="755650">
            <a:lnSpc>
              <a:spcPct val="90000"/>
            </a:lnSpc>
            <a:spcBef>
              <a:spcPct val="0"/>
            </a:spcBef>
            <a:spcAft>
              <a:spcPct val="20000"/>
            </a:spcAft>
            <a:buChar char="•"/>
          </a:pPr>
          <a:r>
            <a:rPr lang="en-US" sz="1700" kern="1200">
              <a:latin typeface="Times New Roman" panose="02020603050405020304" pitchFamily="18" charset="0"/>
              <a:cs typeface="Times New Roman" panose="02020603050405020304" pitchFamily="18" charset="0"/>
            </a:rPr>
            <a:t>Communication difficulties</a:t>
          </a:r>
        </a:p>
        <a:p>
          <a:pPr marL="342900" lvl="2" indent="-171450" algn="l" defTabSz="755650">
            <a:lnSpc>
              <a:spcPct val="90000"/>
            </a:lnSpc>
            <a:spcBef>
              <a:spcPct val="0"/>
            </a:spcBef>
            <a:spcAft>
              <a:spcPct val="20000"/>
            </a:spcAft>
            <a:buChar char="•"/>
          </a:pPr>
          <a:r>
            <a:rPr lang="en-US" sz="1700" kern="1200">
              <a:latin typeface="Times New Roman" panose="02020603050405020304" pitchFamily="18" charset="0"/>
              <a:cs typeface="Times New Roman" panose="02020603050405020304" pitchFamily="18" charset="0"/>
            </a:rPr>
            <a:t>Organisational routines</a:t>
          </a:r>
        </a:p>
        <a:p>
          <a:pPr marL="342900" lvl="2" indent="-171450" algn="l" defTabSz="755650">
            <a:lnSpc>
              <a:spcPct val="90000"/>
            </a:lnSpc>
            <a:spcBef>
              <a:spcPct val="0"/>
            </a:spcBef>
            <a:spcAft>
              <a:spcPct val="20000"/>
            </a:spcAft>
            <a:buChar char="•"/>
          </a:pPr>
          <a:r>
            <a:rPr lang="en-US" sz="1700" kern="1200">
              <a:latin typeface="Times New Roman" panose="02020603050405020304" pitchFamily="18" charset="0"/>
              <a:cs typeface="Times New Roman" panose="02020603050405020304" pitchFamily="18" charset="0"/>
            </a:rPr>
            <a:t>Variation in quality and practice</a:t>
          </a:r>
        </a:p>
        <a:p>
          <a:pPr marL="171450" lvl="1" indent="-171450" algn="l" defTabSz="755650">
            <a:lnSpc>
              <a:spcPct val="90000"/>
            </a:lnSpc>
            <a:spcBef>
              <a:spcPct val="0"/>
            </a:spcBef>
            <a:spcAft>
              <a:spcPct val="20000"/>
            </a:spcAft>
            <a:buChar char="•"/>
          </a:pPr>
          <a:r>
            <a:rPr lang="en-US" sz="1700" b="1" kern="1200" dirty="0">
              <a:latin typeface="Times New Roman" panose="02020603050405020304" pitchFamily="18" charset="0"/>
              <a:cs typeface="Times New Roman" panose="02020603050405020304" pitchFamily="18" charset="0"/>
            </a:rPr>
            <a:t>Impact:</a:t>
          </a:r>
          <a:r>
            <a:rPr lang="en-US" sz="1700" kern="1200" dirty="0">
              <a:latin typeface="Times New Roman" panose="02020603050405020304" pitchFamily="18" charset="0"/>
              <a:cs typeface="Times New Roman" panose="02020603050405020304" pitchFamily="18" charset="0"/>
            </a:rPr>
            <a:t> </a:t>
          </a:r>
          <a:r>
            <a:rPr lang="en-US" sz="1700" b="0" kern="1200" dirty="0">
              <a:latin typeface="Times New Roman" panose="02020603050405020304" pitchFamily="18" charset="0"/>
              <a:cs typeface="Times New Roman" panose="02020603050405020304" pitchFamily="18" charset="0"/>
            </a:rPr>
            <a:t>Challenges can affect independence, mobility, communication, decision-making and social participation</a:t>
          </a:r>
        </a:p>
      </dsp:txBody>
      <dsp:txXfrm>
        <a:off x="0" y="559493"/>
        <a:ext cx="10515600" cy="37342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1B6BD-3037-45A7-8D9C-C249C57B62BB}">
      <dsp:nvSpPr>
        <dsp:cNvPr id="0" name=""/>
        <dsp:cNvSpPr/>
      </dsp:nvSpPr>
      <dsp:spPr>
        <a:xfrm>
          <a:off x="0" y="0"/>
          <a:ext cx="2628900" cy="4351338"/>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967" tIns="256032" rIns="186967" bIns="256032" numCol="1" spcCol="1270" anchor="ctr" anchorCtr="0">
          <a:noAutofit/>
        </a:bodyPr>
        <a:lstStyle/>
        <a:p>
          <a:pPr marL="0" lvl="0" indent="0" algn="ctr" defTabSz="1600200">
            <a:lnSpc>
              <a:spcPct val="90000"/>
            </a:lnSpc>
            <a:spcBef>
              <a:spcPct val="0"/>
            </a:spcBef>
            <a:spcAft>
              <a:spcPct val="35000"/>
            </a:spcAft>
            <a:buNone/>
          </a:pPr>
          <a:r>
            <a:rPr lang="en-US" sz="3600" b="1" kern="1200" dirty="0">
              <a:latin typeface="Times New Roman" panose="02020603050405020304" pitchFamily="18" charset="0"/>
              <a:cs typeface="Times New Roman" panose="02020603050405020304" pitchFamily="18" charset="0"/>
            </a:rPr>
            <a:t>Technology in Dementia Care</a:t>
          </a:r>
          <a:endParaRPr lang="en-US" sz="3600" kern="1200" dirty="0">
            <a:latin typeface="Times New Roman" panose="02020603050405020304" pitchFamily="18" charset="0"/>
            <a:cs typeface="Times New Roman" panose="02020603050405020304" pitchFamily="18" charset="0"/>
          </a:endParaRPr>
        </a:p>
      </dsp:txBody>
      <dsp:txXfrm>
        <a:off x="0" y="0"/>
        <a:ext cx="2628900" cy="4351338"/>
      </dsp:txXfrm>
    </dsp:sp>
    <dsp:sp modelId="{D8FBAA7F-52DB-47DE-8E79-2727D33C2224}">
      <dsp:nvSpPr>
        <dsp:cNvPr id="0" name=""/>
        <dsp:cNvSpPr/>
      </dsp:nvSpPr>
      <dsp:spPr>
        <a:xfrm>
          <a:off x="2628900" y="0"/>
          <a:ext cx="7886700"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215900" rIns="159980" bIns="215900" numCol="1" spcCol="1270" anchor="t" anchorCtr="0">
          <a:noAutofit/>
        </a:bodyPr>
        <a:lstStyle/>
        <a:p>
          <a:pPr marL="0" lvl="0" indent="0" algn="l"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Assistive technology</a:t>
          </a:r>
          <a:r>
            <a:rPr lang="en-US" sz="1700" kern="1200">
              <a:latin typeface="Times New Roman" panose="02020603050405020304" pitchFamily="18" charset="0"/>
              <a:cs typeface="Times New Roman" panose="02020603050405020304" pitchFamily="18" charset="0"/>
            </a:rPr>
            <a:t> – supports daily activities and independence (Pappadà et al., 2021)</a:t>
          </a:r>
        </a:p>
        <a:p>
          <a:pPr marL="0" lvl="0" indent="0" algn="l"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Wearable and monitoring technologies</a:t>
          </a:r>
          <a:r>
            <a:rPr lang="en-US" sz="1700" kern="1200">
              <a:latin typeface="Times New Roman" panose="02020603050405020304" pitchFamily="18" charset="0"/>
              <a:cs typeface="Times New Roman" panose="02020603050405020304" pitchFamily="18" charset="0"/>
            </a:rPr>
            <a:t> – support safety and monitoring </a:t>
          </a:r>
        </a:p>
        <a:p>
          <a:pPr marL="0" lvl="0" indent="0" algn="l"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Digital activities</a:t>
          </a:r>
          <a:r>
            <a:rPr lang="en-US" sz="1700" kern="1200">
              <a:latin typeface="Times New Roman" panose="02020603050405020304" pitchFamily="18" charset="0"/>
              <a:cs typeface="Times New Roman" panose="02020603050405020304" pitchFamily="18" charset="0"/>
            </a:rPr>
            <a:t> – encourage engagement, communication and social interaction (Goodall et al., 2021)</a:t>
          </a:r>
        </a:p>
        <a:p>
          <a:pPr marL="0" lvl="0" indent="0" algn="l"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Remote technologies</a:t>
          </a:r>
          <a:r>
            <a:rPr lang="en-US" sz="1700" kern="1200">
              <a:latin typeface="Times New Roman" panose="02020603050405020304" pitchFamily="18" charset="0"/>
              <a:cs typeface="Times New Roman" panose="02020603050405020304" pitchFamily="18" charset="0"/>
            </a:rPr>
            <a:t> – support care and communication</a:t>
          </a:r>
        </a:p>
        <a:p>
          <a:pPr marL="0" lvl="0" indent="0" algn="l"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Benefits:</a:t>
          </a:r>
          <a:endParaRPr lang="en-US" sz="17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US" sz="1300" kern="1200">
              <a:latin typeface="Times New Roman" panose="02020603050405020304" pitchFamily="18" charset="0"/>
              <a:cs typeface="Times New Roman" panose="02020603050405020304" pitchFamily="18" charset="0"/>
            </a:rPr>
            <a:t>Greater independence</a:t>
          </a:r>
        </a:p>
        <a:p>
          <a:pPr marL="114300" lvl="1" indent="-114300" algn="l" defTabSz="577850">
            <a:lnSpc>
              <a:spcPct val="90000"/>
            </a:lnSpc>
            <a:spcBef>
              <a:spcPct val="0"/>
            </a:spcBef>
            <a:spcAft>
              <a:spcPct val="15000"/>
            </a:spcAft>
            <a:buChar char="•"/>
          </a:pPr>
          <a:r>
            <a:rPr lang="en-US" sz="1300" kern="1200">
              <a:latin typeface="Times New Roman" panose="02020603050405020304" pitchFamily="18" charset="0"/>
              <a:cs typeface="Times New Roman" panose="02020603050405020304" pitchFamily="18" charset="0"/>
            </a:rPr>
            <a:t>Improved safety</a:t>
          </a:r>
        </a:p>
        <a:p>
          <a:pPr marL="114300" lvl="1" indent="-114300" algn="l" defTabSz="577850">
            <a:lnSpc>
              <a:spcPct val="90000"/>
            </a:lnSpc>
            <a:spcBef>
              <a:spcPct val="0"/>
            </a:spcBef>
            <a:spcAft>
              <a:spcPct val="15000"/>
            </a:spcAft>
            <a:buChar char="•"/>
          </a:pPr>
          <a:r>
            <a:rPr lang="en-US" sz="1300" kern="1200">
              <a:latin typeface="Times New Roman" panose="02020603050405020304" pitchFamily="18" charset="0"/>
              <a:cs typeface="Times New Roman" panose="02020603050405020304" pitchFamily="18" charset="0"/>
            </a:rPr>
            <a:t>Better communication</a:t>
          </a:r>
        </a:p>
        <a:p>
          <a:pPr marL="114300" lvl="1" indent="-114300" algn="l" defTabSz="577850">
            <a:lnSpc>
              <a:spcPct val="90000"/>
            </a:lnSpc>
            <a:spcBef>
              <a:spcPct val="0"/>
            </a:spcBef>
            <a:spcAft>
              <a:spcPct val="15000"/>
            </a:spcAft>
            <a:buChar char="•"/>
          </a:pPr>
          <a:r>
            <a:rPr lang="en-US" sz="1300" kern="1200">
              <a:latin typeface="Times New Roman" panose="02020603050405020304" pitchFamily="18" charset="0"/>
              <a:cs typeface="Times New Roman" panose="02020603050405020304" pitchFamily="18" charset="0"/>
            </a:rPr>
            <a:t>Support for carers</a:t>
          </a:r>
        </a:p>
        <a:p>
          <a:pPr marL="0" lvl="0" indent="0" algn="l" defTabSz="755650">
            <a:lnSpc>
              <a:spcPct val="90000"/>
            </a:lnSpc>
            <a:spcBef>
              <a:spcPct val="0"/>
            </a:spcBef>
            <a:spcAft>
              <a:spcPct val="35000"/>
            </a:spcAft>
            <a:buNone/>
          </a:pPr>
          <a:r>
            <a:rPr lang="en-US" sz="1700" b="1" kern="1200">
              <a:latin typeface="Times New Roman" panose="02020603050405020304" pitchFamily="18" charset="0"/>
              <a:cs typeface="Times New Roman" panose="02020603050405020304" pitchFamily="18" charset="0"/>
            </a:rPr>
            <a:t>Limitations:</a:t>
          </a:r>
          <a:endParaRPr lang="en-US" sz="1700" kern="120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US" sz="1300" kern="1200">
              <a:latin typeface="Times New Roman" panose="02020603050405020304" pitchFamily="18" charset="0"/>
              <a:cs typeface="Times New Roman" panose="02020603050405020304" pitchFamily="18" charset="0"/>
            </a:rPr>
            <a:t>Digital exclusion and limited digital skills</a:t>
          </a:r>
        </a:p>
        <a:p>
          <a:pPr marL="114300" lvl="1" indent="-114300" algn="l"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Cost and accessibility</a:t>
          </a:r>
        </a:p>
        <a:p>
          <a:pPr marL="114300" lvl="1" indent="-114300" algn="l" defTabSz="577850">
            <a:lnSpc>
              <a:spcPct val="90000"/>
            </a:lnSpc>
            <a:spcBef>
              <a:spcPct val="0"/>
            </a:spcBef>
            <a:spcAft>
              <a:spcPct val="15000"/>
            </a:spcAft>
            <a:buChar char="•"/>
          </a:pPr>
          <a:r>
            <a:rPr lang="en-US" sz="1300" kern="1200">
              <a:latin typeface="Times New Roman" panose="02020603050405020304" pitchFamily="18" charset="0"/>
              <a:cs typeface="Times New Roman" panose="02020603050405020304" pitchFamily="18" charset="0"/>
            </a:rPr>
            <a:t>Privacy and consent</a:t>
          </a:r>
        </a:p>
        <a:p>
          <a:pPr marL="114300" lvl="1" indent="-114300" algn="l"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Technology should </a:t>
          </a:r>
          <a:r>
            <a:rPr lang="en-US" sz="1300" b="1" kern="1200" dirty="0">
              <a:latin typeface="Times New Roman" panose="02020603050405020304" pitchFamily="18" charset="0"/>
              <a:cs typeface="Times New Roman" panose="02020603050405020304" pitchFamily="18" charset="0"/>
            </a:rPr>
            <a:t>support, not replace, human care</a:t>
          </a:r>
          <a:r>
            <a:rPr lang="en-US" sz="1300" kern="1200" dirty="0">
              <a:latin typeface="Times New Roman" panose="02020603050405020304" pitchFamily="18" charset="0"/>
              <a:cs typeface="Times New Roman" panose="02020603050405020304" pitchFamily="18" charset="0"/>
            </a:rPr>
            <a:t> (</a:t>
          </a:r>
          <a:r>
            <a:rPr lang="en-US" sz="1300" kern="1200" dirty="0" err="1">
              <a:latin typeface="Times New Roman" panose="02020603050405020304" pitchFamily="18" charset="0"/>
              <a:cs typeface="Times New Roman" panose="02020603050405020304" pitchFamily="18" charset="0"/>
            </a:rPr>
            <a:t>Pappadà</a:t>
          </a:r>
          <a:r>
            <a:rPr lang="en-US" sz="1300" kern="1200" dirty="0">
              <a:latin typeface="Times New Roman" panose="02020603050405020304" pitchFamily="18" charset="0"/>
              <a:cs typeface="Times New Roman" panose="02020603050405020304" pitchFamily="18" charset="0"/>
            </a:rPr>
            <a:t> et al., 2021)</a:t>
          </a:r>
        </a:p>
      </dsp:txBody>
      <dsp:txXfrm>
        <a:off x="2628900" y="0"/>
        <a:ext cx="7886700" cy="43513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DA617-73F3-41DE-8370-25C6DF7D3EB9}">
      <dsp:nvSpPr>
        <dsp:cNvPr id="0" name=""/>
        <dsp:cNvSpPr/>
      </dsp:nvSpPr>
      <dsp:spPr>
        <a:xfrm>
          <a:off x="0" y="468864"/>
          <a:ext cx="6263640" cy="4032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E4B3DA-43DF-4162-8FAD-8B716AADBBDC}">
      <dsp:nvSpPr>
        <dsp:cNvPr id="0" name=""/>
        <dsp:cNvSpPr/>
      </dsp:nvSpPr>
      <dsp:spPr>
        <a:xfrm>
          <a:off x="313182" y="232703"/>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Examples of Dementia Care in Practice</a:t>
          </a:r>
          <a:endParaRPr lang="en-US" sz="1600" kern="1200">
            <a:latin typeface="Times New Roman" panose="02020603050405020304" pitchFamily="18" charset="0"/>
            <a:cs typeface="Times New Roman" panose="02020603050405020304" pitchFamily="18" charset="0"/>
          </a:endParaRPr>
        </a:p>
      </dsp:txBody>
      <dsp:txXfrm>
        <a:off x="336239" y="255760"/>
        <a:ext cx="4338434" cy="426206"/>
      </dsp:txXfrm>
    </dsp:sp>
    <dsp:sp modelId="{72A6E8EF-DE3E-4B7F-BB62-A7B22613B89D}">
      <dsp:nvSpPr>
        <dsp:cNvPr id="0" name=""/>
        <dsp:cNvSpPr/>
      </dsp:nvSpPr>
      <dsp:spPr>
        <a:xfrm>
          <a:off x="0" y="1194624"/>
          <a:ext cx="6263640" cy="2217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Individualised care can support choice, dignity and independence</a:t>
          </a:r>
        </a:p>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Staff interventions can improve residents’ daily experiences and quality of life</a:t>
          </a:r>
        </a:p>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Family involvement can support continuity and personalised care</a:t>
          </a:r>
        </a:p>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Effectiveness depends on staffing, knowledge and consistent implementation (Aldridge et al., 2023)</a:t>
          </a:r>
        </a:p>
      </dsp:txBody>
      <dsp:txXfrm>
        <a:off x="0" y="1194624"/>
        <a:ext cx="6263640" cy="2217600"/>
      </dsp:txXfrm>
    </dsp:sp>
    <dsp:sp modelId="{16D48D5B-5A86-408F-8B67-103B24F89BA1}">
      <dsp:nvSpPr>
        <dsp:cNvPr id="0" name=""/>
        <dsp:cNvSpPr/>
      </dsp:nvSpPr>
      <dsp:spPr>
        <a:xfrm>
          <a:off x="313182" y="958464"/>
          <a:ext cx="4384548" cy="4723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Case Study 1 – Person-Centred Care</a:t>
          </a:r>
          <a:endParaRPr lang="en-US" sz="1600" kern="1200">
            <a:latin typeface="Times New Roman" panose="02020603050405020304" pitchFamily="18" charset="0"/>
            <a:cs typeface="Times New Roman" panose="02020603050405020304" pitchFamily="18" charset="0"/>
          </a:endParaRPr>
        </a:p>
      </dsp:txBody>
      <dsp:txXfrm>
        <a:off x="336239" y="981521"/>
        <a:ext cx="4338434" cy="426206"/>
      </dsp:txXfrm>
    </dsp:sp>
    <dsp:sp modelId="{FF10A634-4CD9-4324-B3CC-7F9CE735CF2D}">
      <dsp:nvSpPr>
        <dsp:cNvPr id="0" name=""/>
        <dsp:cNvSpPr/>
      </dsp:nvSpPr>
      <dsp:spPr>
        <a:xfrm>
          <a:off x="0" y="3734784"/>
          <a:ext cx="6263640" cy="1537199"/>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Technology can support independence, safety and engagement</a:t>
          </a:r>
        </a:p>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Digital activities can encourage communication and meaningful interaction</a:t>
          </a:r>
        </a:p>
        <a:p>
          <a:pPr marL="171450" lvl="1" indent="-171450" algn="l" defTabSz="711200">
            <a:lnSpc>
              <a:spcPct val="90000"/>
            </a:lnSpc>
            <a:spcBef>
              <a:spcPct val="0"/>
            </a:spcBef>
            <a:spcAft>
              <a:spcPct val="15000"/>
            </a:spcAft>
            <a:buChar char="•"/>
          </a:pPr>
          <a:r>
            <a:rPr lang="en-US" sz="1600" kern="1200">
              <a:latin typeface="Times New Roman" panose="02020603050405020304" pitchFamily="18" charset="0"/>
              <a:cs typeface="Times New Roman" panose="02020603050405020304" pitchFamily="18" charset="0"/>
            </a:rPr>
            <a:t>Benefits depend on individual needs, accessibility and appropriate support (Pappadà et al., 2021)</a:t>
          </a:r>
        </a:p>
      </dsp:txBody>
      <dsp:txXfrm>
        <a:off x="0" y="3734784"/>
        <a:ext cx="6263640" cy="1537199"/>
      </dsp:txXfrm>
    </dsp:sp>
    <dsp:sp modelId="{3F95A655-B287-49E4-8721-50EE96495465}">
      <dsp:nvSpPr>
        <dsp:cNvPr id="0" name=""/>
        <dsp:cNvSpPr/>
      </dsp:nvSpPr>
      <dsp:spPr>
        <a:xfrm>
          <a:off x="313182" y="3498624"/>
          <a:ext cx="4384548" cy="4723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Times New Roman" panose="02020603050405020304" pitchFamily="18" charset="0"/>
              <a:cs typeface="Times New Roman" panose="02020603050405020304" pitchFamily="18" charset="0"/>
            </a:rPr>
            <a:t>Case Study 2 – Technology and Engagement</a:t>
          </a:r>
          <a:endParaRPr lang="en-US" sz="1600" kern="1200">
            <a:latin typeface="Times New Roman" panose="02020603050405020304" pitchFamily="18" charset="0"/>
            <a:cs typeface="Times New Roman" panose="02020603050405020304" pitchFamily="18" charset="0"/>
          </a:endParaRPr>
        </a:p>
      </dsp:txBody>
      <dsp:txXfrm>
        <a:off x="336239" y="3521681"/>
        <a:ext cx="4338434" cy="4262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D6A9A-32BF-4859-8BF0-6BBC1C30D550}">
      <dsp:nvSpPr>
        <dsp:cNvPr id="0" name=""/>
        <dsp:cNvSpPr/>
      </dsp:nvSpPr>
      <dsp:spPr>
        <a:xfrm>
          <a:off x="0" y="27481"/>
          <a:ext cx="10515600" cy="5703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latin typeface="Times New Roman" panose="02020603050405020304" pitchFamily="18" charset="0"/>
              <a:cs typeface="Times New Roman" panose="02020603050405020304" pitchFamily="18" charset="0"/>
            </a:rPr>
            <a:t>Recommendations for Improving Dementia Care</a:t>
          </a:r>
          <a:endParaRPr lang="en-US" sz="2500" kern="1200">
            <a:latin typeface="Times New Roman" panose="02020603050405020304" pitchFamily="18" charset="0"/>
            <a:cs typeface="Times New Roman" panose="02020603050405020304" pitchFamily="18" charset="0"/>
          </a:endParaRPr>
        </a:p>
      </dsp:txBody>
      <dsp:txXfrm>
        <a:off x="27843" y="55324"/>
        <a:ext cx="10459914" cy="514689"/>
      </dsp:txXfrm>
    </dsp:sp>
    <dsp:sp modelId="{C43F0426-2CA4-4CA5-B1DC-8221EB4465A2}">
      <dsp:nvSpPr>
        <dsp:cNvPr id="0" name=""/>
        <dsp:cNvSpPr/>
      </dsp:nvSpPr>
      <dsp:spPr>
        <a:xfrm>
          <a:off x="0" y="597856"/>
          <a:ext cx="10515600"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b="1" kern="1200">
              <a:latin typeface="Times New Roman" panose="02020603050405020304" pitchFamily="18" charset="0"/>
              <a:cs typeface="Times New Roman" panose="02020603050405020304" pitchFamily="18" charset="0"/>
            </a:rPr>
            <a:t>Strengthen person-centred care</a:t>
          </a:r>
          <a:endParaRPr lang="en-US" sz="2000" kern="1200">
            <a:latin typeface="Times New Roman" panose="02020603050405020304" pitchFamily="18" charset="0"/>
            <a:cs typeface="Times New Roman" panose="02020603050405020304" pitchFamily="18" charset="0"/>
          </a:endParaRPr>
        </a:p>
        <a:p>
          <a:pPr marL="457200" lvl="2" indent="-228600" algn="l" defTabSz="889000">
            <a:lnSpc>
              <a:spcPct val="90000"/>
            </a:lnSpc>
            <a:spcBef>
              <a:spcPct val="0"/>
            </a:spcBef>
            <a:spcAft>
              <a:spcPct val="20000"/>
            </a:spcAft>
            <a:buChar char="•"/>
          </a:pPr>
          <a:r>
            <a:rPr lang="en-US" sz="2000" kern="1200">
              <a:latin typeface="Times New Roman" panose="02020603050405020304" pitchFamily="18" charset="0"/>
              <a:cs typeface="Times New Roman" panose="02020603050405020304" pitchFamily="18" charset="0"/>
            </a:rPr>
            <a:t>Promote choice, dignity, participation and independence</a:t>
          </a:r>
        </a:p>
        <a:p>
          <a:pPr marL="228600" lvl="1" indent="-228600" algn="l" defTabSz="889000">
            <a:lnSpc>
              <a:spcPct val="90000"/>
            </a:lnSpc>
            <a:spcBef>
              <a:spcPct val="0"/>
            </a:spcBef>
            <a:spcAft>
              <a:spcPct val="20000"/>
            </a:spcAft>
            <a:buChar char="•"/>
          </a:pPr>
          <a:r>
            <a:rPr lang="en-US" sz="2000" b="1" kern="1200">
              <a:latin typeface="Times New Roman" panose="02020603050405020304" pitchFamily="18" charset="0"/>
              <a:cs typeface="Times New Roman" panose="02020603050405020304" pitchFamily="18" charset="0"/>
            </a:rPr>
            <a:t>Improve staff training and support</a:t>
          </a:r>
          <a:endParaRPr lang="en-US" sz="2000" kern="1200">
            <a:latin typeface="Times New Roman" panose="02020603050405020304" pitchFamily="18" charset="0"/>
            <a:cs typeface="Times New Roman" panose="02020603050405020304" pitchFamily="18" charset="0"/>
          </a:endParaRPr>
        </a:p>
        <a:p>
          <a:pPr marL="457200" lvl="2" indent="-228600" algn="l" defTabSz="889000">
            <a:lnSpc>
              <a:spcPct val="90000"/>
            </a:lnSpc>
            <a:spcBef>
              <a:spcPct val="0"/>
            </a:spcBef>
            <a:spcAft>
              <a:spcPct val="20000"/>
            </a:spcAft>
            <a:buChar char="•"/>
          </a:pPr>
          <a:r>
            <a:rPr lang="en-US" sz="2000" kern="1200">
              <a:latin typeface="Times New Roman" panose="02020603050405020304" pitchFamily="18" charset="0"/>
              <a:cs typeface="Times New Roman" panose="02020603050405020304" pitchFamily="18" charset="0"/>
            </a:rPr>
            <a:t>Develop staff knowledge and confidence in dementia care</a:t>
          </a:r>
        </a:p>
        <a:p>
          <a:pPr marL="228600" lvl="1" indent="-228600" algn="l" defTabSz="889000">
            <a:lnSpc>
              <a:spcPct val="90000"/>
            </a:lnSpc>
            <a:spcBef>
              <a:spcPct val="0"/>
            </a:spcBef>
            <a:spcAft>
              <a:spcPct val="20000"/>
            </a:spcAft>
            <a:buChar char="•"/>
          </a:pPr>
          <a:r>
            <a:rPr lang="en-US" sz="2000" b="1" kern="1200">
              <a:latin typeface="Times New Roman" panose="02020603050405020304" pitchFamily="18" charset="0"/>
              <a:cs typeface="Times New Roman" panose="02020603050405020304" pitchFamily="18" charset="0"/>
            </a:rPr>
            <a:t>Use technology appropriately</a:t>
          </a:r>
          <a:endParaRPr lang="en-US" sz="2000" kern="1200">
            <a:latin typeface="Times New Roman" panose="02020603050405020304" pitchFamily="18" charset="0"/>
            <a:cs typeface="Times New Roman" panose="02020603050405020304" pitchFamily="18" charset="0"/>
          </a:endParaRPr>
        </a:p>
        <a:p>
          <a:pPr marL="457200" lvl="2" indent="-228600" algn="l" defTabSz="889000">
            <a:lnSpc>
              <a:spcPct val="90000"/>
            </a:lnSpc>
            <a:spcBef>
              <a:spcPct val="0"/>
            </a:spcBef>
            <a:spcAft>
              <a:spcPct val="20000"/>
            </a:spcAft>
            <a:buChar char="•"/>
          </a:pPr>
          <a:r>
            <a:rPr lang="en-US" sz="2000" kern="1200">
              <a:latin typeface="Times New Roman" panose="02020603050405020304" pitchFamily="18" charset="0"/>
              <a:cs typeface="Times New Roman" panose="02020603050405020304" pitchFamily="18" charset="0"/>
            </a:rPr>
            <a:t>Select technology according to individual needs and abilities</a:t>
          </a:r>
        </a:p>
        <a:p>
          <a:pPr marL="228600" lvl="1" indent="-228600" algn="l" defTabSz="889000">
            <a:lnSpc>
              <a:spcPct val="90000"/>
            </a:lnSpc>
            <a:spcBef>
              <a:spcPct val="0"/>
            </a:spcBef>
            <a:spcAft>
              <a:spcPct val="20000"/>
            </a:spcAft>
            <a:buChar char="•"/>
          </a:pPr>
          <a:r>
            <a:rPr lang="en-US" sz="2000" b="1" kern="1200" dirty="0">
              <a:latin typeface="Times New Roman" panose="02020603050405020304" pitchFamily="18" charset="0"/>
              <a:cs typeface="Times New Roman" panose="02020603050405020304" pitchFamily="18" charset="0"/>
            </a:rPr>
            <a:t>Strengthen communication and family involvement</a:t>
          </a:r>
          <a:endParaRPr lang="en-US" sz="2000" kern="1200" dirty="0">
            <a:latin typeface="Times New Roman" panose="02020603050405020304" pitchFamily="18" charset="0"/>
            <a:cs typeface="Times New Roman" panose="02020603050405020304" pitchFamily="18" charset="0"/>
          </a:endParaRPr>
        </a:p>
        <a:p>
          <a:pPr marL="457200" lvl="2" indent="-228600" algn="l" defTabSz="889000">
            <a:lnSpc>
              <a:spcPct val="90000"/>
            </a:lnSpc>
            <a:spcBef>
              <a:spcPct val="0"/>
            </a:spcBef>
            <a:spcAft>
              <a:spcPct val="20000"/>
            </a:spcAft>
            <a:buChar char="•"/>
          </a:pPr>
          <a:r>
            <a:rPr lang="en-US" sz="2000" kern="1200">
              <a:latin typeface="Times New Roman" panose="02020603050405020304" pitchFamily="18" charset="0"/>
              <a:cs typeface="Times New Roman" panose="02020603050405020304" pitchFamily="18" charset="0"/>
            </a:rPr>
            <a:t>Improve continuity and personalised support</a:t>
          </a:r>
        </a:p>
        <a:p>
          <a:pPr marL="228600" lvl="1" indent="-228600" algn="l" defTabSz="889000">
            <a:lnSpc>
              <a:spcPct val="90000"/>
            </a:lnSpc>
            <a:spcBef>
              <a:spcPct val="0"/>
            </a:spcBef>
            <a:spcAft>
              <a:spcPct val="20000"/>
            </a:spcAft>
            <a:buChar char="•"/>
          </a:pPr>
          <a:r>
            <a:rPr lang="en-US" sz="2000" b="1" kern="1200">
              <a:latin typeface="Times New Roman" panose="02020603050405020304" pitchFamily="18" charset="0"/>
              <a:cs typeface="Times New Roman" panose="02020603050405020304" pitchFamily="18" charset="0"/>
            </a:rPr>
            <a:t>Address implementation barriers</a:t>
          </a:r>
          <a:endParaRPr lang="en-US" sz="2000" kern="1200">
            <a:latin typeface="Times New Roman" panose="02020603050405020304" pitchFamily="18" charset="0"/>
            <a:cs typeface="Times New Roman" panose="02020603050405020304" pitchFamily="18" charset="0"/>
          </a:endParaRPr>
        </a:p>
        <a:p>
          <a:pPr marL="457200" lvl="2" indent="-228600" algn="l" defTabSz="889000">
            <a:lnSpc>
              <a:spcPct val="90000"/>
            </a:lnSpc>
            <a:spcBef>
              <a:spcPct val="0"/>
            </a:spcBef>
            <a:spcAft>
              <a:spcPct val="20000"/>
            </a:spcAft>
            <a:buChar char="•"/>
          </a:pPr>
          <a:r>
            <a:rPr lang="en-US" sz="2000" kern="1200">
              <a:latin typeface="Times New Roman" panose="02020603050405020304" pitchFamily="18" charset="0"/>
              <a:cs typeface="Times New Roman" panose="02020603050405020304" pitchFamily="18" charset="0"/>
            </a:rPr>
            <a:t>Staffing pressures, limited resources and organisational routines</a:t>
          </a:r>
        </a:p>
        <a:p>
          <a:pPr marL="228600" lvl="1" indent="-228600" algn="l" defTabSz="889000">
            <a:lnSpc>
              <a:spcPct val="90000"/>
            </a:lnSpc>
            <a:spcBef>
              <a:spcPct val="0"/>
            </a:spcBef>
            <a:spcAft>
              <a:spcPct val="20000"/>
            </a:spcAft>
            <a:buChar char="•"/>
          </a:pPr>
          <a:r>
            <a:rPr lang="en-US" sz="2000" b="1" kern="1200">
              <a:latin typeface="Times New Roman" panose="02020603050405020304" pitchFamily="18" charset="0"/>
              <a:cs typeface="Times New Roman" panose="02020603050405020304" pitchFamily="18" charset="0"/>
            </a:rPr>
            <a:t>Expected outcome:</a:t>
          </a:r>
          <a:endParaRPr lang="en-US" sz="2000" kern="1200">
            <a:latin typeface="Times New Roman" panose="02020603050405020304" pitchFamily="18" charset="0"/>
            <a:cs typeface="Times New Roman" panose="02020603050405020304" pitchFamily="18" charset="0"/>
          </a:endParaRPr>
        </a:p>
        <a:p>
          <a:pPr marL="457200" lvl="2" indent="-228600" algn="l" defTabSz="88900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Better care → Greater choice → More independence → Improved quality of life</a:t>
          </a:r>
        </a:p>
      </dsp:txBody>
      <dsp:txXfrm>
        <a:off x="0" y="597856"/>
        <a:ext cx="10515600" cy="3726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1A1B6-2353-4F10-9D43-5A3520B621D8}">
      <dsp:nvSpPr>
        <dsp:cNvPr id="0" name=""/>
        <dsp:cNvSpPr/>
      </dsp:nvSpPr>
      <dsp:spPr>
        <a:xfrm>
          <a:off x="2850052" y="685988"/>
          <a:ext cx="529335" cy="91440"/>
        </a:xfrm>
        <a:custGeom>
          <a:avLst/>
          <a:gdLst/>
          <a:ahLst/>
          <a:cxnLst/>
          <a:rect l="0" t="0" r="0" b="0"/>
          <a:pathLst>
            <a:path>
              <a:moveTo>
                <a:pt x="0" y="45720"/>
              </a:moveTo>
              <a:lnTo>
                <a:pt x="529335"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721" y="728908"/>
        <a:ext cx="27996" cy="5599"/>
      </dsp:txXfrm>
    </dsp:sp>
    <dsp:sp modelId="{C3E59077-DEA2-4111-B6D8-FEE40E7F22F9}">
      <dsp:nvSpPr>
        <dsp:cNvPr id="0" name=""/>
        <dsp:cNvSpPr/>
      </dsp:nvSpPr>
      <dsp:spPr>
        <a:xfrm>
          <a:off x="417351" y="1358"/>
          <a:ext cx="2434500" cy="146070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People living with dementia have </a:t>
          </a:r>
          <a:r>
            <a:rPr lang="en-US" sz="1400" b="1" kern="1200">
              <a:latin typeface="Times New Roman" panose="02020603050405020304" pitchFamily="18" charset="0"/>
              <a:cs typeface="Times New Roman" panose="02020603050405020304" pitchFamily="18" charset="0"/>
            </a:rPr>
            <a:t>complex physical, psychological and social needs</a:t>
          </a:r>
          <a:endParaRPr lang="en-US" sz="1400" kern="1200">
            <a:latin typeface="Times New Roman" panose="02020603050405020304" pitchFamily="18" charset="0"/>
            <a:cs typeface="Times New Roman" panose="02020603050405020304" pitchFamily="18" charset="0"/>
          </a:endParaRPr>
        </a:p>
      </dsp:txBody>
      <dsp:txXfrm>
        <a:off x="417351" y="1358"/>
        <a:ext cx="2434500" cy="1460700"/>
      </dsp:txXfrm>
    </dsp:sp>
    <dsp:sp modelId="{8321FA95-95A5-4D4F-BAD2-E080F15A6B1C}">
      <dsp:nvSpPr>
        <dsp:cNvPr id="0" name=""/>
        <dsp:cNvSpPr/>
      </dsp:nvSpPr>
      <dsp:spPr>
        <a:xfrm>
          <a:off x="1634602" y="1460258"/>
          <a:ext cx="2994435" cy="529335"/>
        </a:xfrm>
        <a:custGeom>
          <a:avLst/>
          <a:gdLst/>
          <a:ahLst/>
          <a:cxnLst/>
          <a:rect l="0" t="0" r="0" b="0"/>
          <a:pathLst>
            <a:path>
              <a:moveTo>
                <a:pt x="2994435" y="0"/>
              </a:moveTo>
              <a:lnTo>
                <a:pt x="2994435" y="281767"/>
              </a:lnTo>
              <a:lnTo>
                <a:pt x="0" y="281767"/>
              </a:lnTo>
              <a:lnTo>
                <a:pt x="0" y="529335"/>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5661" y="1722126"/>
        <a:ext cx="152316" cy="5599"/>
      </dsp:txXfrm>
    </dsp:sp>
    <dsp:sp modelId="{4CF74ABF-99E0-4452-9BF4-3A2529FE793E}">
      <dsp:nvSpPr>
        <dsp:cNvPr id="0" name=""/>
        <dsp:cNvSpPr/>
      </dsp:nvSpPr>
      <dsp:spPr>
        <a:xfrm>
          <a:off x="3411787" y="1358"/>
          <a:ext cx="2434500" cy="146070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t" anchorCtr="0">
          <a:noAutofit/>
        </a:bodyPr>
        <a:lstStyle/>
        <a:p>
          <a:pPr marL="0" lvl="0" indent="0" algn="l"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Effective care should promote:</a:t>
          </a:r>
        </a:p>
        <a:p>
          <a:pPr marL="57150" lvl="1" indent="-57150" algn="l" defTabSz="488950">
            <a:lnSpc>
              <a:spcPct val="90000"/>
            </a:lnSpc>
            <a:spcBef>
              <a:spcPct val="0"/>
            </a:spcBef>
            <a:spcAft>
              <a:spcPct val="15000"/>
            </a:spcAft>
            <a:buChar char="•"/>
          </a:pPr>
          <a:r>
            <a:rPr lang="en-US" sz="1100" b="0" kern="1200">
              <a:latin typeface="Times New Roman" panose="02020603050405020304" pitchFamily="18" charset="0"/>
              <a:cs typeface="Times New Roman" panose="02020603050405020304" pitchFamily="18" charset="0"/>
            </a:rPr>
            <a:t>Dignity</a:t>
          </a:r>
        </a:p>
        <a:p>
          <a:pPr marL="57150" lvl="1" indent="-57150" algn="l" defTabSz="488950">
            <a:lnSpc>
              <a:spcPct val="90000"/>
            </a:lnSpc>
            <a:spcBef>
              <a:spcPct val="0"/>
            </a:spcBef>
            <a:spcAft>
              <a:spcPct val="15000"/>
            </a:spcAft>
            <a:buChar char="•"/>
          </a:pPr>
          <a:r>
            <a:rPr lang="en-US" sz="1100" b="0" kern="1200">
              <a:latin typeface="Times New Roman" panose="02020603050405020304" pitchFamily="18" charset="0"/>
              <a:cs typeface="Times New Roman" panose="02020603050405020304" pitchFamily="18" charset="0"/>
            </a:rPr>
            <a:t>Choice</a:t>
          </a:r>
        </a:p>
        <a:p>
          <a:pPr marL="57150" lvl="1" indent="-57150" algn="l" defTabSz="488950">
            <a:lnSpc>
              <a:spcPct val="90000"/>
            </a:lnSpc>
            <a:spcBef>
              <a:spcPct val="0"/>
            </a:spcBef>
            <a:spcAft>
              <a:spcPct val="15000"/>
            </a:spcAft>
            <a:buChar char="•"/>
          </a:pPr>
          <a:r>
            <a:rPr lang="en-US" sz="1100" b="0" kern="1200">
              <a:latin typeface="Times New Roman" panose="02020603050405020304" pitchFamily="18" charset="0"/>
              <a:cs typeface="Times New Roman" panose="02020603050405020304" pitchFamily="18" charset="0"/>
            </a:rPr>
            <a:t>Independence</a:t>
          </a:r>
        </a:p>
        <a:p>
          <a:pPr marL="57150" lvl="1" indent="-57150" algn="l" defTabSz="488950">
            <a:lnSpc>
              <a:spcPct val="90000"/>
            </a:lnSpc>
            <a:spcBef>
              <a:spcPct val="0"/>
            </a:spcBef>
            <a:spcAft>
              <a:spcPct val="15000"/>
            </a:spcAft>
            <a:buChar char="•"/>
          </a:pPr>
          <a:r>
            <a:rPr lang="en-US" sz="1100" b="0" kern="1200">
              <a:latin typeface="Times New Roman" panose="02020603050405020304" pitchFamily="18" charset="0"/>
              <a:cs typeface="Times New Roman" panose="02020603050405020304" pitchFamily="18" charset="0"/>
            </a:rPr>
            <a:t>Participation</a:t>
          </a:r>
        </a:p>
        <a:p>
          <a:pPr marL="57150" lvl="1" indent="-57150" algn="l" defTabSz="488950">
            <a:lnSpc>
              <a:spcPct val="90000"/>
            </a:lnSpc>
            <a:spcBef>
              <a:spcPct val="0"/>
            </a:spcBef>
            <a:spcAft>
              <a:spcPct val="15000"/>
            </a:spcAft>
            <a:buChar char="•"/>
          </a:pPr>
          <a:r>
            <a:rPr lang="en-US" sz="1100" b="0" kern="1200" dirty="0">
              <a:latin typeface="Times New Roman" panose="02020603050405020304" pitchFamily="18" charset="0"/>
              <a:cs typeface="Times New Roman" panose="02020603050405020304" pitchFamily="18" charset="0"/>
            </a:rPr>
            <a:t>Quality of life</a:t>
          </a:r>
        </a:p>
      </dsp:txBody>
      <dsp:txXfrm>
        <a:off x="3411787" y="1358"/>
        <a:ext cx="2434500" cy="1460700"/>
      </dsp:txXfrm>
    </dsp:sp>
    <dsp:sp modelId="{5418288F-8A0E-4C2F-8497-9329DDBDB83B}">
      <dsp:nvSpPr>
        <dsp:cNvPr id="0" name=""/>
        <dsp:cNvSpPr/>
      </dsp:nvSpPr>
      <dsp:spPr>
        <a:xfrm>
          <a:off x="2850052" y="2706624"/>
          <a:ext cx="529335" cy="91440"/>
        </a:xfrm>
        <a:custGeom>
          <a:avLst/>
          <a:gdLst/>
          <a:ahLst/>
          <a:cxnLst/>
          <a:rect l="0" t="0" r="0" b="0"/>
          <a:pathLst>
            <a:path>
              <a:moveTo>
                <a:pt x="0" y="45720"/>
              </a:moveTo>
              <a:lnTo>
                <a:pt x="529335"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721" y="2749544"/>
        <a:ext cx="27996" cy="5599"/>
      </dsp:txXfrm>
    </dsp:sp>
    <dsp:sp modelId="{E2621CFF-C186-4BF5-857E-0F24E2985956}">
      <dsp:nvSpPr>
        <dsp:cNvPr id="0" name=""/>
        <dsp:cNvSpPr/>
      </dsp:nvSpPr>
      <dsp:spPr>
        <a:xfrm>
          <a:off x="417351" y="2021993"/>
          <a:ext cx="2434500" cy="146070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Current UK care provision can support these needs, but </a:t>
          </a:r>
          <a:r>
            <a:rPr lang="en-US" sz="1400" b="1" kern="1200">
              <a:latin typeface="Times New Roman" panose="02020603050405020304" pitchFamily="18" charset="0"/>
              <a:cs typeface="Times New Roman" panose="02020603050405020304" pitchFamily="18" charset="0"/>
            </a:rPr>
            <a:t>implementation varies</a:t>
          </a:r>
          <a:endParaRPr lang="en-US" sz="1400" kern="1200">
            <a:latin typeface="Times New Roman" panose="02020603050405020304" pitchFamily="18" charset="0"/>
            <a:cs typeface="Times New Roman" panose="02020603050405020304" pitchFamily="18" charset="0"/>
          </a:endParaRPr>
        </a:p>
      </dsp:txBody>
      <dsp:txXfrm>
        <a:off x="417351" y="2021993"/>
        <a:ext cx="2434500" cy="1460700"/>
      </dsp:txXfrm>
    </dsp:sp>
    <dsp:sp modelId="{263B030F-ABC0-44A7-8DE5-EC690D0016C9}">
      <dsp:nvSpPr>
        <dsp:cNvPr id="0" name=""/>
        <dsp:cNvSpPr/>
      </dsp:nvSpPr>
      <dsp:spPr>
        <a:xfrm>
          <a:off x="1634602" y="3480894"/>
          <a:ext cx="2994435" cy="529335"/>
        </a:xfrm>
        <a:custGeom>
          <a:avLst/>
          <a:gdLst/>
          <a:ahLst/>
          <a:cxnLst/>
          <a:rect l="0" t="0" r="0" b="0"/>
          <a:pathLst>
            <a:path>
              <a:moveTo>
                <a:pt x="2994435" y="0"/>
              </a:moveTo>
              <a:lnTo>
                <a:pt x="2994435" y="281767"/>
              </a:lnTo>
              <a:lnTo>
                <a:pt x="0" y="281767"/>
              </a:lnTo>
              <a:lnTo>
                <a:pt x="0" y="529335"/>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5661" y="3742762"/>
        <a:ext cx="152316" cy="5599"/>
      </dsp:txXfrm>
    </dsp:sp>
    <dsp:sp modelId="{1D108EED-A2AA-4D3D-A827-516885039A11}">
      <dsp:nvSpPr>
        <dsp:cNvPr id="0" name=""/>
        <dsp:cNvSpPr/>
      </dsp:nvSpPr>
      <dsp:spPr>
        <a:xfrm>
          <a:off x="3411787" y="2021993"/>
          <a:ext cx="2434500" cy="146070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t" anchorCtr="0">
          <a:noAutofit/>
        </a:bodyPr>
        <a:lstStyle/>
        <a:p>
          <a:pPr marL="0" lvl="0" indent="0" algn="l"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Key challenges include:</a:t>
          </a:r>
        </a:p>
        <a:p>
          <a:pPr marL="57150" lvl="1" indent="-57150" algn="l" defTabSz="488950">
            <a:lnSpc>
              <a:spcPct val="90000"/>
            </a:lnSpc>
            <a:spcBef>
              <a:spcPct val="0"/>
            </a:spcBef>
            <a:spcAft>
              <a:spcPct val="15000"/>
            </a:spcAft>
            <a:buChar char="•"/>
          </a:pPr>
          <a:r>
            <a:rPr lang="en-US" sz="1100" kern="1200">
              <a:latin typeface="Times New Roman" panose="02020603050405020304" pitchFamily="18" charset="0"/>
              <a:cs typeface="Times New Roman" panose="02020603050405020304" pitchFamily="18" charset="0"/>
            </a:rPr>
            <a:t>Staffing pressures</a:t>
          </a:r>
        </a:p>
        <a:p>
          <a:pPr marL="57150" lvl="1" indent="-57150" algn="l" defTabSz="488950">
            <a:lnSpc>
              <a:spcPct val="90000"/>
            </a:lnSpc>
            <a:spcBef>
              <a:spcPct val="0"/>
            </a:spcBef>
            <a:spcAft>
              <a:spcPct val="15000"/>
            </a:spcAft>
            <a:buChar char="•"/>
          </a:pPr>
          <a:r>
            <a:rPr lang="en-US" sz="1100" kern="1200">
              <a:latin typeface="Times New Roman" panose="02020603050405020304" pitchFamily="18" charset="0"/>
              <a:cs typeface="Times New Roman" panose="02020603050405020304" pitchFamily="18" charset="0"/>
            </a:rPr>
            <a:t>Limited resources</a:t>
          </a:r>
        </a:p>
        <a:p>
          <a:pPr marL="57150" lvl="1" indent="-57150" algn="l" defTabSz="488950">
            <a:lnSpc>
              <a:spcPct val="90000"/>
            </a:lnSpc>
            <a:spcBef>
              <a:spcPct val="0"/>
            </a:spcBef>
            <a:spcAft>
              <a:spcPct val="15000"/>
            </a:spcAft>
            <a:buChar char="•"/>
          </a:pPr>
          <a:r>
            <a:rPr lang="en-US" sz="1100" kern="1200">
              <a:latin typeface="Times New Roman" panose="02020603050405020304" pitchFamily="18" charset="0"/>
              <a:cs typeface="Times New Roman" panose="02020603050405020304" pitchFamily="18" charset="0"/>
            </a:rPr>
            <a:t>Communication difficulties</a:t>
          </a:r>
        </a:p>
        <a:p>
          <a:pPr marL="57150" lvl="1" indent="-57150" algn="l" defTabSz="488950">
            <a:lnSpc>
              <a:spcPct val="90000"/>
            </a:lnSpc>
            <a:spcBef>
              <a:spcPct val="0"/>
            </a:spcBef>
            <a:spcAft>
              <a:spcPct val="15000"/>
            </a:spcAft>
            <a:buChar char="•"/>
          </a:pPr>
          <a:r>
            <a:rPr lang="en-US" sz="1100" kern="1200">
              <a:latin typeface="Times New Roman" panose="02020603050405020304" pitchFamily="18" charset="0"/>
              <a:cs typeface="Times New Roman" panose="02020603050405020304" pitchFamily="18" charset="0"/>
            </a:rPr>
            <a:t>Organisational barriers</a:t>
          </a:r>
        </a:p>
      </dsp:txBody>
      <dsp:txXfrm>
        <a:off x="3411787" y="2021993"/>
        <a:ext cx="2434500" cy="1460700"/>
      </dsp:txXfrm>
    </dsp:sp>
    <dsp:sp modelId="{1353D7B9-9A4C-4099-94B0-20D6FED74F75}">
      <dsp:nvSpPr>
        <dsp:cNvPr id="0" name=""/>
        <dsp:cNvSpPr/>
      </dsp:nvSpPr>
      <dsp:spPr>
        <a:xfrm>
          <a:off x="2850052" y="4727259"/>
          <a:ext cx="529335" cy="91440"/>
        </a:xfrm>
        <a:custGeom>
          <a:avLst/>
          <a:gdLst/>
          <a:ahLst/>
          <a:cxnLst/>
          <a:rect l="0" t="0" r="0" b="0"/>
          <a:pathLst>
            <a:path>
              <a:moveTo>
                <a:pt x="0" y="45720"/>
              </a:moveTo>
              <a:lnTo>
                <a:pt x="529335"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721" y="4770179"/>
        <a:ext cx="27996" cy="5599"/>
      </dsp:txXfrm>
    </dsp:sp>
    <dsp:sp modelId="{DC6AC518-CEC4-4984-A3DC-01B188F59B58}">
      <dsp:nvSpPr>
        <dsp:cNvPr id="0" name=""/>
        <dsp:cNvSpPr/>
      </dsp:nvSpPr>
      <dsp:spPr>
        <a:xfrm>
          <a:off x="417351" y="4042629"/>
          <a:ext cx="2434500" cy="146070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marL="0" lvl="0" indent="0" algn="ctr"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Technology can support independence and safety</a:t>
          </a:r>
          <a:r>
            <a:rPr lang="en-US" sz="1400" kern="1200">
              <a:latin typeface="Times New Roman" panose="02020603050405020304" pitchFamily="18" charset="0"/>
              <a:cs typeface="Times New Roman" panose="02020603050405020304" pitchFamily="18" charset="0"/>
            </a:rPr>
            <a:t>, but should complement human care</a:t>
          </a:r>
        </a:p>
      </dsp:txBody>
      <dsp:txXfrm>
        <a:off x="417351" y="4042629"/>
        <a:ext cx="2434500" cy="1460700"/>
      </dsp:txXfrm>
    </dsp:sp>
    <dsp:sp modelId="{F49069CF-E64A-4BEB-A665-80129077F97A}">
      <dsp:nvSpPr>
        <dsp:cNvPr id="0" name=""/>
        <dsp:cNvSpPr/>
      </dsp:nvSpPr>
      <dsp:spPr>
        <a:xfrm>
          <a:off x="3411787" y="4042629"/>
          <a:ext cx="2434500" cy="146070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93" tIns="125219" rIns="119293" bIns="125219" numCol="1" spcCol="1270" anchor="ctr" anchorCtr="0">
          <a:noAutofit/>
        </a:bodyPr>
        <a:lstStyle/>
        <a:p>
          <a:pPr marL="0" lvl="0" indent="0" algn="ctr"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Person-centred care, skilled staff and appropriate technology</a:t>
          </a:r>
          <a:r>
            <a:rPr lang="en-US" sz="1400" kern="1200">
              <a:latin typeface="Times New Roman" panose="02020603050405020304" pitchFamily="18" charset="0"/>
              <a:cs typeface="Times New Roman" panose="02020603050405020304" pitchFamily="18" charset="0"/>
            </a:rPr>
            <a:t> can improve empowerment and independence</a:t>
          </a:r>
        </a:p>
      </dsp:txBody>
      <dsp:txXfrm>
        <a:off x="3411787" y="4042629"/>
        <a:ext cx="2434500" cy="14607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358A9-9A32-42BD-B141-0285587D4C6D}" type="datetimeFigureOut">
              <a:rPr lang="en-US" smtClean="0"/>
              <a:t>10/21/2026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81F005-E2D4-4A2D-91C7-4DE6F0326BE7}" type="slidenum">
              <a:rPr lang="en-US" smtClean="0"/>
              <a:t>‹#›</a:t>
            </a:fld>
            <a:endParaRPr lang="en-US"/>
          </a:p>
        </p:txBody>
      </p:sp>
    </p:spTree>
    <p:extLst>
      <p:ext uri="{BB962C8B-B14F-4D97-AF65-F5344CB8AC3E}">
        <p14:creationId xmlns:p14="http://schemas.microsoft.com/office/powerpoint/2010/main" val="238686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1</a:t>
            </a:fld>
            <a:endParaRPr lang="en-US"/>
          </a:p>
        </p:txBody>
      </p:sp>
    </p:spTree>
    <p:extLst>
      <p:ext uri="{BB962C8B-B14F-4D97-AF65-F5344CB8AC3E}">
        <p14:creationId xmlns:p14="http://schemas.microsoft.com/office/powerpoint/2010/main" val="2790485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Ageing is a natural process of growing older that can involve changes in physical, psychological and social wellbeing. This presentation focuses on the key issues which are impacting care for Dementia in UK care homes. Effective support must be focused on individual needs and quality of life as well as on the circumstances of life (Robertson et al., 2017). Staff, care approaches and available services have the potential to impact residents' experiences (Aldridge et al., 2023). Empowerment, independence, technology and suggestions for improvement are also taken into consideration.</a:t>
            </a:r>
          </a:p>
        </p:txBody>
      </p:sp>
      <p:sp>
        <p:nvSpPr>
          <p:cNvPr id="4" name="Slide Number Placeholder 3"/>
          <p:cNvSpPr>
            <a:spLocks noGrp="1"/>
          </p:cNvSpPr>
          <p:nvPr>
            <p:ph type="sldNum" sz="quarter" idx="5"/>
          </p:nvPr>
        </p:nvSpPr>
        <p:spPr/>
        <p:txBody>
          <a:bodyPr/>
          <a:lstStyle/>
          <a:p>
            <a:fld id="{5281F005-E2D4-4A2D-91C7-4DE6F0326BE7}" type="slidenum">
              <a:rPr lang="en-US" smtClean="0"/>
              <a:t>2</a:t>
            </a:fld>
            <a:endParaRPr lang="en-US"/>
          </a:p>
        </p:txBody>
      </p:sp>
    </p:spTree>
    <p:extLst>
      <p:ext uri="{BB962C8B-B14F-4D97-AF65-F5344CB8AC3E}">
        <p14:creationId xmlns:p14="http://schemas.microsoft.com/office/powerpoint/2010/main" val="1320318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to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is to the needs, preferences and identity of the person. It has the virtue of dignity, autonomy, choice and independence. It also involves care choices, promoting quality of life, and also brings family involvement. Safety must, however, not be stifled by constraints of freedom or choice.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efforts can be a challenge due to staffing, time and resources (Hodge et al., 2024; Guan et al., 2025). Overall, the provision of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at a dementia service highway ensures that the people using the service are kept involved in their care.</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3</a:t>
            </a:fld>
            <a:endParaRPr lang="en-US"/>
          </a:p>
        </p:txBody>
      </p:sp>
    </p:spTree>
    <p:extLst>
      <p:ext uri="{BB962C8B-B14F-4D97-AF65-F5344CB8AC3E}">
        <p14:creationId xmlns:p14="http://schemas.microsoft.com/office/powerpoint/2010/main" val="3075029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Policy and legislation have a role in Scotland to support the respite-care older person living with dementia, existing within that framework, there is in the UK relevant policy and legislation. The Care Act 2014 ensures that people's needs, choices and personal care are promoted, they are made more independent and people's individual needs are supported. The requirements in CQC Regulation 9 are relevant to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and they are expecting the service to respond to the needs and preferences of individuals. This is to respect and include in care decisions. They have decision-making rights safeguarded by the Mental Capacity Act 2005. If a person is incapable of making their own decisions, a decision should be made in their best interests and their rights taken into account.  But policies and legislation do not always ensure uniformity of practice. Factors which can impact implementation include lack of knowledge of staff, management, limited resources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pressures. It is therefore crucial that these policies are implemented effectively to ensure that any care provided for </a:t>
            </a:r>
            <a:r>
              <a:rPr lang="en-US" sz="1200" kern="1200" dirty="0" err="1">
                <a:solidFill>
                  <a:schemeClr val="tx1"/>
                </a:solidFill>
                <a:effectLst/>
                <a:latin typeface="+mn-lt"/>
                <a:ea typeface="+mn-ea"/>
                <a:cs typeface="+mn-cs"/>
              </a:rPr>
              <a:t>for</a:t>
            </a:r>
            <a:r>
              <a:rPr lang="en-US" sz="1200" kern="1200" dirty="0">
                <a:solidFill>
                  <a:schemeClr val="tx1"/>
                </a:solidFill>
                <a:effectLst/>
                <a:latin typeface="+mn-lt"/>
                <a:ea typeface="+mn-ea"/>
                <a:cs typeface="+mn-cs"/>
              </a:rPr>
              <a:t> people living with dementia is meaningful and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4</a:t>
            </a:fld>
            <a:endParaRPr lang="en-US"/>
          </a:p>
        </p:txBody>
      </p:sp>
    </p:spTree>
    <p:extLst>
      <p:ext uri="{BB962C8B-B14F-4D97-AF65-F5344CB8AC3E}">
        <p14:creationId xmlns:p14="http://schemas.microsoft.com/office/powerpoint/2010/main" val="3639793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County support for dementia care currently comprises of care homes, NHS services, adult social care, community teams and voluntary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Cares Home have daily personal care, medication, mobility and nutritional support, and the wider services provide some of the following: assessment, planning, and specialist support. One strength is the use of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approvals and strategies, multi-disciplinary work and involvement of families. However, concerns about care provision are both staff pressures and limited resources, communication issues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practices. These may result in differences in the quality and consistency of care. In addition, dementia may impact on how a person is able to get around, communicate, make decisions and function in daily activities. As a result, care must focus on the person's function and not just replacing what previously had been done. It is essential to keep people involved and independent to maintain dignity and quality of life.</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5</a:t>
            </a:fld>
            <a:endParaRPr lang="en-US"/>
          </a:p>
        </p:txBody>
      </p:sp>
    </p:spTree>
    <p:extLst>
      <p:ext uri="{BB962C8B-B14F-4D97-AF65-F5344CB8AC3E}">
        <p14:creationId xmlns:p14="http://schemas.microsoft.com/office/powerpoint/2010/main" val="4040527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Technologies can help individuals experiencing dementia. Assistive technologies can support daily activities and independence, and monitoring technologies can improve safety (</a:t>
            </a:r>
            <a:r>
              <a:rPr lang="en-US" sz="1200" kern="1200" dirty="0" err="1">
                <a:solidFill>
                  <a:schemeClr val="tx1"/>
                </a:solidFill>
                <a:effectLst/>
                <a:latin typeface="+mn-lt"/>
                <a:ea typeface="+mn-ea"/>
                <a:cs typeface="+mn-cs"/>
              </a:rPr>
              <a:t>Pappadà</a:t>
            </a:r>
            <a:r>
              <a:rPr lang="en-US" sz="1200" kern="1200" dirty="0">
                <a:solidFill>
                  <a:schemeClr val="tx1"/>
                </a:solidFill>
                <a:effectLst/>
                <a:latin typeface="+mn-lt"/>
                <a:ea typeface="+mn-ea"/>
                <a:cs typeface="+mn-cs"/>
              </a:rPr>
              <a:t> et al., 2021). Digital activities can foster engagement, communication, and/or social interaction. Communication and care are supported through remote technologies too. But technology has various constraints such as cost, accessibility, digital skills, privacy, consent etc. Issues must be taken into account for the advent of technology. Technology, then, should be suitably chosen in function of the needs of each person and it can support humans in their caring role, but not take its place (</a:t>
            </a:r>
            <a:r>
              <a:rPr lang="en-US" sz="1200" kern="1200" dirty="0" err="1">
                <a:solidFill>
                  <a:schemeClr val="tx1"/>
                </a:solidFill>
                <a:effectLst/>
                <a:latin typeface="+mn-lt"/>
                <a:ea typeface="+mn-ea"/>
                <a:cs typeface="+mn-cs"/>
              </a:rPr>
              <a:t>Pappadà</a:t>
            </a:r>
            <a:r>
              <a:rPr lang="en-US" sz="1200" kern="1200" dirty="0">
                <a:solidFill>
                  <a:schemeClr val="tx1"/>
                </a:solidFill>
                <a:effectLst/>
                <a:latin typeface="+mn-lt"/>
                <a:ea typeface="+mn-ea"/>
                <a:cs typeface="+mn-cs"/>
              </a:rPr>
              <a:t> et al., 2021).</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6</a:t>
            </a:fld>
            <a:endParaRPr lang="en-US"/>
          </a:p>
        </p:txBody>
      </p:sp>
    </p:spTree>
    <p:extLst>
      <p:ext uri="{BB962C8B-B14F-4D97-AF65-F5344CB8AC3E}">
        <p14:creationId xmlns:p14="http://schemas.microsoft.com/office/powerpoint/2010/main" val="1541467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These are examples of how dementia care practices can be enacted. The first example involves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with individual needs, choice and dignity taken into account. Staff support and the involvement of families can enhance care experiences (Aldridge et al., 2023). The second case will include technology. Assistive and digital technologies may facilitate independence, safety and meaningful engagement if they are suitable/appropriate (</a:t>
            </a:r>
            <a:r>
              <a:rPr lang="en-US" sz="1200" kern="1200" dirty="0" err="1">
                <a:solidFill>
                  <a:schemeClr val="tx1"/>
                </a:solidFill>
                <a:effectLst/>
                <a:latin typeface="+mn-lt"/>
                <a:ea typeface="+mn-ea"/>
                <a:cs typeface="+mn-cs"/>
              </a:rPr>
              <a:t>Pappadà</a:t>
            </a:r>
            <a:r>
              <a:rPr lang="en-US" sz="1200" kern="1200" dirty="0">
                <a:solidFill>
                  <a:schemeClr val="tx1"/>
                </a:solidFill>
                <a:effectLst/>
                <a:latin typeface="+mn-lt"/>
                <a:ea typeface="+mn-ea"/>
                <a:cs typeface="+mn-cs"/>
              </a:rPr>
              <a:t> et al., 2021). But with both methods, there are some inherent drawbacks and problems. They are effective when implemented properly, staff are supportive and the needs of the person with dementia are </a:t>
            </a:r>
            <a:r>
              <a:rPr lang="en-US" sz="1200" kern="1200" dirty="0" err="1">
                <a:solidFill>
                  <a:schemeClr val="tx1"/>
                </a:solidFill>
                <a:effectLst/>
                <a:latin typeface="+mn-lt"/>
                <a:ea typeface="+mn-ea"/>
                <a:cs typeface="+mn-cs"/>
              </a:rPr>
              <a:t>considered.Looking</a:t>
            </a:r>
            <a:r>
              <a:rPr lang="en-US" sz="1200" kern="1200" dirty="0">
                <a:solidFill>
                  <a:schemeClr val="tx1"/>
                </a:solidFill>
                <a:effectLst/>
                <a:latin typeface="+mn-lt"/>
                <a:ea typeface="+mn-ea"/>
                <a:cs typeface="+mn-cs"/>
              </a:rPr>
              <a:t> at these examples overall, the right dementia care solution must include personalized care from humans coupled with the right innovation.</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7</a:t>
            </a:fld>
            <a:endParaRPr lang="en-US"/>
          </a:p>
        </p:txBody>
      </p:sp>
    </p:spTree>
    <p:extLst>
      <p:ext uri="{BB962C8B-B14F-4D97-AF65-F5344CB8AC3E}">
        <p14:creationId xmlns:p14="http://schemas.microsoft.com/office/powerpoint/2010/main" val="1975181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a number of improvements which can be implemented which can improve dementia care in UK care homes. Strengthening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and facilitating choice, dignity, participation and independence, including through enhancing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approaches, is a priority (Robertson et al., 2017). Second, staff training and support will be enhanced to ensure staff have appropriate dementia knowledge and confidence to adequately care for complex dementia needs. Technology should also be used in an appropriate way as per a person's needs, ability and preference. Enhance communication and family involvement to ensure continuity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Lastly, staffing issues, lack of resources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obstacles should be tackled. These enhancements can combine to facilitate better care, choice and independent living – and enhanced quality of life for individuals living with dementia.</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8</a:t>
            </a:fld>
            <a:endParaRPr lang="en-US"/>
          </a:p>
        </p:txBody>
      </p:sp>
    </p:spTree>
    <p:extLst>
      <p:ext uri="{BB962C8B-B14F-4D97-AF65-F5344CB8AC3E}">
        <p14:creationId xmlns:p14="http://schemas.microsoft.com/office/powerpoint/2010/main" val="1630029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Indeed, the physical, psychological and social needs of people living with dementia are complex and are continuously evolving. They can be met through current care provision, but staffing, resources and provision of care are key to this (Aldridge et al., 2023). The principles of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are still relevant in relation to a person's dignity, choice, independence and participation. Safety and independence are also to be empowered by technology, but it should enhance rather than substitute human interaction (</a:t>
            </a:r>
            <a:r>
              <a:rPr lang="en-US" sz="1200" kern="1200" dirty="0" err="1">
                <a:solidFill>
                  <a:schemeClr val="tx1"/>
                </a:solidFill>
                <a:effectLst/>
                <a:latin typeface="+mn-lt"/>
                <a:ea typeface="+mn-ea"/>
                <a:cs typeface="+mn-cs"/>
              </a:rPr>
              <a:t>Pappadà</a:t>
            </a:r>
            <a:r>
              <a:rPr lang="en-US" sz="1200" kern="1200" dirty="0">
                <a:solidFill>
                  <a:schemeClr val="tx1"/>
                </a:solidFill>
                <a:effectLst/>
                <a:latin typeface="+mn-lt"/>
                <a:ea typeface="+mn-ea"/>
                <a:cs typeface="+mn-cs"/>
              </a:rPr>
              <a:t> et al., 2021). In summary, empowering, independent and improving quality of life for individuals with dementia can be strengthened through better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supported staff and appropriate technology.</a:t>
            </a:r>
          </a:p>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9</a:t>
            </a:fld>
            <a:endParaRPr lang="en-US"/>
          </a:p>
        </p:txBody>
      </p:sp>
    </p:spTree>
    <p:extLst>
      <p:ext uri="{BB962C8B-B14F-4D97-AF65-F5344CB8AC3E}">
        <p14:creationId xmlns:p14="http://schemas.microsoft.com/office/powerpoint/2010/main" val="1071648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81F005-E2D4-4A2D-91C7-4DE6F0326BE7}" type="slidenum">
              <a:rPr lang="en-US" smtClean="0"/>
              <a:t>10</a:t>
            </a:fld>
            <a:endParaRPr lang="en-US"/>
          </a:p>
        </p:txBody>
      </p:sp>
    </p:spTree>
    <p:extLst>
      <p:ext uri="{BB962C8B-B14F-4D97-AF65-F5344CB8AC3E}">
        <p14:creationId xmlns:p14="http://schemas.microsoft.com/office/powerpoint/2010/main" val="2366649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D3137-75A1-4ACF-6B01-E8BEDEA975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466BDC3-DECB-08CC-92E8-58E258306C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F1A505-FCB6-6AC5-9891-60CA12E5D0DF}"/>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5" name="Footer Placeholder 4">
            <a:extLst>
              <a:ext uri="{FF2B5EF4-FFF2-40B4-BE49-F238E27FC236}">
                <a16:creationId xmlns:a16="http://schemas.microsoft.com/office/drawing/2014/main" id="{8041459C-DC82-29C3-EF49-D116829927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6F0F80-4314-C340-ED24-622DF3231FAF}"/>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351796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7C1C9-FF35-7D54-6ACE-BDAEB13700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8169C1-008D-D8BF-D871-687E3327E4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2D9B32-C06F-B185-1CCE-E82D891EBA11}"/>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5" name="Footer Placeholder 4">
            <a:extLst>
              <a:ext uri="{FF2B5EF4-FFF2-40B4-BE49-F238E27FC236}">
                <a16:creationId xmlns:a16="http://schemas.microsoft.com/office/drawing/2014/main" id="{03A1DB70-F3A5-0417-81B5-BB626C7073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7F9AB1-45DA-C119-7620-2AD11F33F9BD}"/>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144833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8A9E8-3473-2A26-75DF-734747271A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A6717CF-F25D-D3CB-C719-01151BB6DA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6FDFE5-27E3-5EC7-2837-E86FD6778D51}"/>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5" name="Footer Placeholder 4">
            <a:extLst>
              <a:ext uri="{FF2B5EF4-FFF2-40B4-BE49-F238E27FC236}">
                <a16:creationId xmlns:a16="http://schemas.microsoft.com/office/drawing/2014/main" id="{B4CDC3F1-5081-080F-6001-1B96696F26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75406A-3864-5644-D254-88CD51053E90}"/>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517027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39B1B-3257-4C13-31CE-697CDE28B0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B520AD-2ACE-8E02-49E0-9110CB9C90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11466F1-BAB6-5B56-84E1-671F7454E1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4EE1570-1968-296D-6A94-EC186EF80DD4}"/>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6" name="Footer Placeholder 5">
            <a:extLst>
              <a:ext uri="{FF2B5EF4-FFF2-40B4-BE49-F238E27FC236}">
                <a16:creationId xmlns:a16="http://schemas.microsoft.com/office/drawing/2014/main" id="{1F482F9E-C73B-7AF7-AD87-93F881D93E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7411D4-906D-183D-A734-C593FB2DE94F}"/>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1931086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57854-E8E5-54FD-3FEA-515A166C6CB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D316EB4-C9FF-34A3-1135-F1E2AD642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10BACF-1EF7-D0ED-C0C8-51FADE2170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45EF65-3A8E-D66E-40C2-139011B39D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006E11-5B24-BD7E-CC17-AAF4796E5A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3594B6E-5403-EEDB-09EF-14C235DB8D70}"/>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8" name="Footer Placeholder 7">
            <a:extLst>
              <a:ext uri="{FF2B5EF4-FFF2-40B4-BE49-F238E27FC236}">
                <a16:creationId xmlns:a16="http://schemas.microsoft.com/office/drawing/2014/main" id="{266FC61C-7C7B-4C73-7110-49E38CAEE1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DBECEB4-1AF0-6716-BF86-B38D030B5497}"/>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702831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B506-3F23-2DA4-337F-1151EC16CC6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A844694-D633-C91C-C060-CDDF54CC118B}"/>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4" name="Footer Placeholder 3">
            <a:extLst>
              <a:ext uri="{FF2B5EF4-FFF2-40B4-BE49-F238E27FC236}">
                <a16:creationId xmlns:a16="http://schemas.microsoft.com/office/drawing/2014/main" id="{B15F6016-977B-A587-C4E4-373745C4BA0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A6377F6-30D1-7F3F-A04E-1D7D4830B70C}"/>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80144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703752-EEED-4D2E-A93A-D3B8FFFB4788}"/>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3" name="Footer Placeholder 2">
            <a:extLst>
              <a:ext uri="{FF2B5EF4-FFF2-40B4-BE49-F238E27FC236}">
                <a16:creationId xmlns:a16="http://schemas.microsoft.com/office/drawing/2014/main" id="{CBA29530-E931-125D-46F5-D7B65CE492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07B1E54-C294-3F29-853C-81624CA7AE3C}"/>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47115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61FD-4A01-58EA-D095-45CB389DAA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883787-A837-06D9-C543-334520BD0F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342E23-0FD7-C961-46E8-BB8D0D7659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DE9D20-7965-C75C-F874-F4CE5B485445}"/>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6" name="Footer Placeholder 5">
            <a:extLst>
              <a:ext uri="{FF2B5EF4-FFF2-40B4-BE49-F238E27FC236}">
                <a16:creationId xmlns:a16="http://schemas.microsoft.com/office/drawing/2014/main" id="{2E69B5F1-7A43-7A4F-120F-0AC6584147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7545CB-1521-A6D6-F0BD-B61D592938E8}"/>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96664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D0741-D78C-B27C-4AB7-35007B3F4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2FC0409-CF6E-3CCA-31B4-0E72E8FFC0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9A11982-C0B3-0315-5446-3008393403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2D570C-AAB2-B32F-EFDE-65A098D40552}"/>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6" name="Footer Placeholder 5">
            <a:extLst>
              <a:ext uri="{FF2B5EF4-FFF2-40B4-BE49-F238E27FC236}">
                <a16:creationId xmlns:a16="http://schemas.microsoft.com/office/drawing/2014/main" id="{7813BACC-AC0B-2063-5664-AAF72600D7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CA2782-8A96-270E-3D78-3AE994A29CE6}"/>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1984955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7EE64-8D11-A8CB-49B2-2ECBE5FA45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3AA565D-FC8B-13FF-BE8B-F4FF6AF2A3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D3B7C8-1A57-951E-0FF2-6D456302A889}"/>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5" name="Footer Placeholder 4">
            <a:extLst>
              <a:ext uri="{FF2B5EF4-FFF2-40B4-BE49-F238E27FC236}">
                <a16:creationId xmlns:a16="http://schemas.microsoft.com/office/drawing/2014/main" id="{805FD319-BD05-FF2F-9324-8848EE58A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892AB0-4DD0-206F-B5E2-F2CE6D79C3EF}"/>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302862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041A9E-9013-E229-407C-72B5156BAD6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6E4E531-C889-28D7-DA6C-063356EAE9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C4B301-FF4D-6BA2-8267-DB00CAC50E89}"/>
              </a:ext>
            </a:extLst>
          </p:cNvPr>
          <p:cNvSpPr>
            <a:spLocks noGrp="1"/>
          </p:cNvSpPr>
          <p:nvPr>
            <p:ph type="dt" sz="half" idx="10"/>
          </p:nvPr>
        </p:nvSpPr>
        <p:spPr/>
        <p:txBody>
          <a:bodyPr/>
          <a:lstStyle/>
          <a:p>
            <a:fld id="{021E9B25-56DD-4F43-995B-6F9EE1C8477B}" type="datetimeFigureOut">
              <a:rPr lang="en-US" smtClean="0"/>
              <a:t>10/21/2026</a:t>
            </a:fld>
            <a:endParaRPr lang="en-US"/>
          </a:p>
        </p:txBody>
      </p:sp>
      <p:sp>
        <p:nvSpPr>
          <p:cNvPr id="5" name="Footer Placeholder 4">
            <a:extLst>
              <a:ext uri="{FF2B5EF4-FFF2-40B4-BE49-F238E27FC236}">
                <a16:creationId xmlns:a16="http://schemas.microsoft.com/office/drawing/2014/main" id="{C6F173CB-B9BF-7897-3DCD-DF66A8DBBC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C452DE-B788-D661-5DF4-9A1123F90357}"/>
              </a:ext>
            </a:extLst>
          </p:cNvPr>
          <p:cNvSpPr>
            <a:spLocks noGrp="1"/>
          </p:cNvSpPr>
          <p:nvPr>
            <p:ph type="sldNum" sz="quarter" idx="12"/>
          </p:nvPr>
        </p:nvSpPr>
        <p:spPr/>
        <p:txBody>
          <a:bodyPr/>
          <a:lstStyle/>
          <a:p>
            <a:fld id="{60220A2F-8EF4-45BA-B01C-BC8EE0DC01C5}" type="slidenum">
              <a:rPr lang="en-US" smtClean="0"/>
              <a:t>‹#›</a:t>
            </a:fld>
            <a:endParaRPr lang="en-US"/>
          </a:p>
        </p:txBody>
      </p:sp>
    </p:spTree>
    <p:extLst>
      <p:ext uri="{BB962C8B-B14F-4D97-AF65-F5344CB8AC3E}">
        <p14:creationId xmlns:p14="http://schemas.microsoft.com/office/powerpoint/2010/main" val="2602983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FBF0E7-7004-5DDB-C58E-D3BDE05404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F703CEE-E7BB-FC74-4A54-CE7E06BA87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966D9-CC71-0EC0-9301-A5BE791AC3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21E9B25-56DD-4F43-995B-6F9EE1C8477B}" type="datetimeFigureOut">
              <a:rPr lang="en-US" smtClean="0"/>
              <a:t>10/21/2026</a:t>
            </a:fld>
            <a:endParaRPr lang="en-US"/>
          </a:p>
        </p:txBody>
      </p:sp>
      <p:sp>
        <p:nvSpPr>
          <p:cNvPr id="5" name="Footer Placeholder 4">
            <a:extLst>
              <a:ext uri="{FF2B5EF4-FFF2-40B4-BE49-F238E27FC236}">
                <a16:creationId xmlns:a16="http://schemas.microsoft.com/office/drawing/2014/main" id="{6C856B18-4316-6D06-A9A8-931677050F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B89B472-FEEA-84E3-924C-4F0D01F3E7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220A2F-8EF4-45BA-B01C-BC8EE0DC01C5}" type="slidenum">
              <a:rPr lang="en-US" smtClean="0"/>
              <a:t>‹#›</a:t>
            </a:fld>
            <a:endParaRPr lang="en-US"/>
          </a:p>
        </p:txBody>
      </p:sp>
    </p:spTree>
    <p:extLst>
      <p:ext uri="{BB962C8B-B14F-4D97-AF65-F5344CB8AC3E}">
        <p14:creationId xmlns:p14="http://schemas.microsoft.com/office/powerpoint/2010/main" val="1610660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2.png" /><Relationship Id="rId5" Type="http://schemas.openxmlformats.org/officeDocument/2006/relationships/image" Target="../media/image1.png" /><Relationship Id="rId4" Type="http://schemas.openxmlformats.org/officeDocument/2006/relationships/notesSlide" Target="../notesSlides/notesSlide1.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2.m4a" /><Relationship Id="rId1" Type="http://schemas.microsoft.com/office/2007/relationships/media" Target="../media/media2.m4a" /><Relationship Id="rId6" Type="http://schemas.openxmlformats.org/officeDocument/2006/relationships/image" Target="../media/image2.png" /><Relationship Id="rId5" Type="http://schemas.openxmlformats.org/officeDocument/2006/relationships/image" Target="../media/image3.jpeg" /><Relationship Id="rId4" Type="http://schemas.openxmlformats.org/officeDocument/2006/relationships/notesSlide" Target="../notesSlides/notesSlide2.xml" /></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slideLayout" Target="../slideLayouts/slideLayout2.xml" /><Relationship Id="rId7" Type="http://schemas.openxmlformats.org/officeDocument/2006/relationships/diagramQuickStyle" Target="../diagrams/quickStyle1.xml" /><Relationship Id="rId2" Type="http://schemas.openxmlformats.org/officeDocument/2006/relationships/audio" Target="../media/media3.m4a" /><Relationship Id="rId1" Type="http://schemas.microsoft.com/office/2007/relationships/media" Target="../media/media3.m4a" /><Relationship Id="rId6" Type="http://schemas.openxmlformats.org/officeDocument/2006/relationships/diagramLayout" Target="../diagrams/layout1.xml" /><Relationship Id="rId5" Type="http://schemas.openxmlformats.org/officeDocument/2006/relationships/diagramData" Target="../diagrams/data1.xml" /><Relationship Id="rId10" Type="http://schemas.openxmlformats.org/officeDocument/2006/relationships/image" Target="../media/image2.png" /><Relationship Id="rId4" Type="http://schemas.openxmlformats.org/officeDocument/2006/relationships/notesSlide" Target="../notesSlides/notesSlide3.xml" /><Relationship Id="rId9" Type="http://schemas.microsoft.com/office/2007/relationships/diagramDrawing" Target="../diagrams/drawing1.xml" /></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slideLayout" Target="../slideLayouts/slideLayout2.xml" /><Relationship Id="rId7" Type="http://schemas.openxmlformats.org/officeDocument/2006/relationships/diagramQuickStyle" Target="../diagrams/quickStyle2.xml" /><Relationship Id="rId2" Type="http://schemas.openxmlformats.org/officeDocument/2006/relationships/audio" Target="../media/media4.m4a" /><Relationship Id="rId1" Type="http://schemas.microsoft.com/office/2007/relationships/media" Target="../media/media4.m4a" /><Relationship Id="rId6" Type="http://schemas.openxmlformats.org/officeDocument/2006/relationships/diagramLayout" Target="../diagrams/layout2.xml" /><Relationship Id="rId5" Type="http://schemas.openxmlformats.org/officeDocument/2006/relationships/diagramData" Target="../diagrams/data2.xml" /><Relationship Id="rId10" Type="http://schemas.openxmlformats.org/officeDocument/2006/relationships/image" Target="../media/image2.png" /><Relationship Id="rId4" Type="http://schemas.openxmlformats.org/officeDocument/2006/relationships/notesSlide" Target="../notesSlides/notesSlide4.xml" /><Relationship Id="rId9" Type="http://schemas.microsoft.com/office/2007/relationships/diagramDrawing" Target="../diagrams/drawing2.xml" /></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 /><Relationship Id="rId3" Type="http://schemas.openxmlformats.org/officeDocument/2006/relationships/slideLayout" Target="../slideLayouts/slideLayout2.xml" /><Relationship Id="rId7" Type="http://schemas.openxmlformats.org/officeDocument/2006/relationships/diagramQuickStyle" Target="../diagrams/quickStyle3.xml"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diagramLayout" Target="../diagrams/layout3.xml" /><Relationship Id="rId5" Type="http://schemas.openxmlformats.org/officeDocument/2006/relationships/diagramData" Target="../diagrams/data3.xml" /><Relationship Id="rId10" Type="http://schemas.openxmlformats.org/officeDocument/2006/relationships/image" Target="../media/image2.png" /><Relationship Id="rId4" Type="http://schemas.openxmlformats.org/officeDocument/2006/relationships/notesSlide" Target="../notesSlides/notesSlide5.xml" /><Relationship Id="rId9" Type="http://schemas.microsoft.com/office/2007/relationships/diagramDrawing" Target="../diagrams/drawing3.xml" /></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 /><Relationship Id="rId3" Type="http://schemas.openxmlformats.org/officeDocument/2006/relationships/slideLayout" Target="../slideLayouts/slideLayout2.xml" /><Relationship Id="rId7" Type="http://schemas.openxmlformats.org/officeDocument/2006/relationships/diagramQuickStyle" Target="../diagrams/quickStyle4.xml"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diagramLayout" Target="../diagrams/layout4.xml" /><Relationship Id="rId5" Type="http://schemas.openxmlformats.org/officeDocument/2006/relationships/diagramData" Target="../diagrams/data4.xml" /><Relationship Id="rId10" Type="http://schemas.openxmlformats.org/officeDocument/2006/relationships/image" Target="../media/image2.png" /><Relationship Id="rId4" Type="http://schemas.openxmlformats.org/officeDocument/2006/relationships/notesSlide" Target="../notesSlides/notesSlide6.xml" /><Relationship Id="rId9" Type="http://schemas.microsoft.com/office/2007/relationships/diagramDrawing" Target="../diagrams/drawing4.xml" /></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 /><Relationship Id="rId3" Type="http://schemas.openxmlformats.org/officeDocument/2006/relationships/slideLayout" Target="../slideLayouts/slideLayout2.xml" /><Relationship Id="rId7" Type="http://schemas.openxmlformats.org/officeDocument/2006/relationships/diagramQuickStyle" Target="../diagrams/quickStyle5.xml" /><Relationship Id="rId2" Type="http://schemas.openxmlformats.org/officeDocument/2006/relationships/audio" Target="../media/media7.m4a" /><Relationship Id="rId1" Type="http://schemas.microsoft.com/office/2007/relationships/media" Target="../media/media7.m4a" /><Relationship Id="rId6" Type="http://schemas.openxmlformats.org/officeDocument/2006/relationships/diagramLayout" Target="../diagrams/layout5.xml" /><Relationship Id="rId5" Type="http://schemas.openxmlformats.org/officeDocument/2006/relationships/diagramData" Target="../diagrams/data5.xml" /><Relationship Id="rId10" Type="http://schemas.openxmlformats.org/officeDocument/2006/relationships/image" Target="../media/image2.png" /><Relationship Id="rId4" Type="http://schemas.openxmlformats.org/officeDocument/2006/relationships/notesSlide" Target="../notesSlides/notesSlide7.xml" /><Relationship Id="rId9" Type="http://schemas.microsoft.com/office/2007/relationships/diagramDrawing" Target="../diagrams/drawing5.xml"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 /><Relationship Id="rId3" Type="http://schemas.openxmlformats.org/officeDocument/2006/relationships/slideLayout" Target="../slideLayouts/slideLayout2.xml" /><Relationship Id="rId7" Type="http://schemas.openxmlformats.org/officeDocument/2006/relationships/diagramQuickStyle" Target="../diagrams/quickStyle6.xml"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diagramLayout" Target="../diagrams/layout6.xml" /><Relationship Id="rId5" Type="http://schemas.openxmlformats.org/officeDocument/2006/relationships/diagramData" Target="../diagrams/data6.xml" /><Relationship Id="rId10" Type="http://schemas.openxmlformats.org/officeDocument/2006/relationships/image" Target="../media/image2.png" /><Relationship Id="rId4" Type="http://schemas.openxmlformats.org/officeDocument/2006/relationships/notesSlide" Target="../notesSlides/notesSlide8.xml" /><Relationship Id="rId9" Type="http://schemas.microsoft.com/office/2007/relationships/diagramDrawing" Target="../diagrams/drawing6.xml" /></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 /><Relationship Id="rId3" Type="http://schemas.openxmlformats.org/officeDocument/2006/relationships/slideLayout" Target="../slideLayouts/slideLayout2.xml" /><Relationship Id="rId7" Type="http://schemas.openxmlformats.org/officeDocument/2006/relationships/diagramQuickStyle" Target="../diagrams/quickStyle7.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diagramLayout" Target="../diagrams/layout7.xml" /><Relationship Id="rId5" Type="http://schemas.openxmlformats.org/officeDocument/2006/relationships/diagramData" Target="../diagrams/data7.xml" /><Relationship Id="rId10" Type="http://schemas.openxmlformats.org/officeDocument/2006/relationships/image" Target="../media/image2.png" /><Relationship Id="rId4" Type="http://schemas.openxmlformats.org/officeDocument/2006/relationships/notesSlide" Target="../notesSlides/notesSlide9.xml" /><Relationship Id="rId9" Type="http://schemas.microsoft.com/office/2007/relationships/diagramDrawing" Target="../diagrams/drawing7.xml" /></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36/bmjopen-2016-014177?utm_source=chatgpt.com" TargetMode="External" /><Relationship Id="rId3" Type="http://schemas.openxmlformats.org/officeDocument/2006/relationships/slideLayout" Target="../slideLayouts/slideLayout2.xml" /><Relationship Id="rId7" Type="http://schemas.openxmlformats.org/officeDocument/2006/relationships/hyperlink" Target="https://doi.org/10.3389/fpsyg.2021.644587?utm_source=chatgpt.com" TargetMode="External"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hyperlink" Target="https://doi.org/10.1017/S1041610219001388?utm_source=chatgpt.com" TargetMode="External" /><Relationship Id="rId11" Type="http://schemas.openxmlformats.org/officeDocument/2006/relationships/image" Target="../media/image2.png" /><Relationship Id="rId5" Type="http://schemas.openxmlformats.org/officeDocument/2006/relationships/hyperlink" Target="https://doi.org/10.1177/1471301217733649?utm_source=chatgpt.com" TargetMode="External" /><Relationship Id="rId10" Type="http://schemas.openxmlformats.org/officeDocument/2006/relationships/hyperlink" Target="https://doi.org/10.1080/13607863.2020.1745144?utm_source=chatgpt.com" TargetMode="External" /><Relationship Id="rId4" Type="http://schemas.openxmlformats.org/officeDocument/2006/relationships/notesSlide" Target="../notesSlides/notesSlide10.xml" /><Relationship Id="rId9" Type="http://schemas.openxmlformats.org/officeDocument/2006/relationships/hyperlink" Target="https://doi.org/10.1007/s11096-023-01645-2?utm_source=chatgp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B539844-3F3A-F555-6EC1-2DB62CDCC9F5}"/>
              </a:ext>
            </a:extLst>
          </p:cNvPr>
          <p:cNvPicPr>
            <a:picLocks noChangeAspect="1"/>
          </p:cNvPicPr>
          <p:nvPr/>
        </p:nvPicPr>
        <p:blipFill>
          <a:blip r:embed="rId5">
            <a:extLst>
              <a:ext uri="{28A0092B-C50C-407E-A947-70E740481C1C}">
                <a14:useLocalDpi xmlns:a14="http://schemas.microsoft.com/office/drawing/2010/main" val="0"/>
              </a:ext>
            </a:extLst>
          </a:blip>
          <a:srcRect r="20689"/>
          <a:stretch>
            <a:fillRect/>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B9D399-B906-3DAB-A320-34DA659234A1}"/>
              </a:ext>
            </a:extLst>
          </p:cNvPr>
          <p:cNvSpPr>
            <a:spLocks noGrp="1"/>
          </p:cNvSpPr>
          <p:nvPr>
            <p:ph type="ctrTitle"/>
          </p:nvPr>
        </p:nvSpPr>
        <p:spPr>
          <a:xfrm>
            <a:off x="7531610" y="365125"/>
            <a:ext cx="3822189" cy="1899912"/>
          </a:xfrm>
        </p:spPr>
        <p:txBody>
          <a:bodyPr vert="horz" lIns="91440" tIns="45720" rIns="91440" bIns="45720" rtlCol="0" anchor="ctr">
            <a:normAutofit/>
          </a:bodyPr>
          <a:lstStyle/>
          <a:p>
            <a:pPr algn="l"/>
            <a:r>
              <a:rPr lang="en-US" sz="3100">
                <a:latin typeface="Times New Roman" panose="02020603050405020304" pitchFamily="18" charset="0"/>
                <a:cs typeface="Times New Roman" panose="02020603050405020304" pitchFamily="18" charset="0"/>
              </a:rPr>
              <a:t>An Investigation into the Challenges of Dementia Care in UK Care Homes</a:t>
            </a:r>
            <a:endParaRPr lang="en-US" sz="31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90821B1-CC91-D138-91F8-03F884CC0888}"/>
              </a:ext>
            </a:extLst>
          </p:cNvPr>
          <p:cNvSpPr>
            <a:spLocks noGrp="1"/>
          </p:cNvSpPr>
          <p:nvPr>
            <p:ph type="subTitle" idx="1"/>
          </p:nvPr>
        </p:nvSpPr>
        <p:spPr>
          <a:xfrm>
            <a:off x="7531610" y="2434201"/>
            <a:ext cx="3822189" cy="3742762"/>
          </a:xfrm>
        </p:spPr>
        <p:txBody>
          <a:bodyPr vert="horz" lIns="91440" tIns="45720" rIns="91440" bIns="45720" rtlCol="0">
            <a:normAutofit/>
          </a:bodyPr>
          <a:lstStyle/>
          <a:p>
            <a:pPr algn="l"/>
            <a:r>
              <a:rPr lang="en-US" sz="1600" b="1" dirty="0" err="1">
                <a:latin typeface="Times New Roman" panose="02020603050405020304" pitchFamily="18" charset="0"/>
                <a:cs typeface="Times New Roman" panose="02020603050405020304" pitchFamily="18" charset="0"/>
              </a:rPr>
              <a:t>Programme</a:t>
            </a:r>
            <a:r>
              <a:rPr lang="en-US" sz="1600" b="1" dirty="0">
                <a:latin typeface="Times New Roman" panose="02020603050405020304" pitchFamily="18" charset="0"/>
                <a:cs typeface="Times New Roman" panose="02020603050405020304" pitchFamily="18" charset="0"/>
              </a:rPr>
              <a:t>:</a:t>
            </a:r>
            <a:r>
              <a:rPr lang="en-US" sz="1600" dirty="0">
                <a:latin typeface="Times New Roman" panose="02020603050405020304" pitchFamily="18" charset="0"/>
                <a:cs typeface="Times New Roman" panose="02020603050405020304" pitchFamily="18" charset="0"/>
              </a:rPr>
              <a:t> BSc (Hons) Health and Social Care</a:t>
            </a:r>
          </a:p>
          <a:p>
            <a:pPr algn="l"/>
            <a:r>
              <a:rPr lang="en-US" sz="1600" b="1" dirty="0">
                <a:latin typeface="Times New Roman" panose="02020603050405020304" pitchFamily="18" charset="0"/>
                <a:cs typeface="Times New Roman" panose="02020603050405020304" pitchFamily="18" charset="0"/>
              </a:rPr>
              <a:t>Student Name:</a:t>
            </a:r>
            <a:r>
              <a:rPr lang="en-US" sz="1600" dirty="0">
                <a:latin typeface="Times New Roman" panose="02020603050405020304" pitchFamily="18" charset="0"/>
                <a:cs typeface="Times New Roman" panose="02020603050405020304" pitchFamily="18" charset="0"/>
              </a:rPr>
              <a:t> Sadia Hussain</a:t>
            </a:r>
          </a:p>
          <a:p>
            <a:pPr algn="l"/>
            <a:r>
              <a:rPr lang="en-US" sz="1600" b="1" dirty="0">
                <a:latin typeface="Times New Roman" panose="02020603050405020304" pitchFamily="18" charset="0"/>
                <a:cs typeface="Times New Roman" panose="02020603050405020304" pitchFamily="18" charset="0"/>
              </a:rPr>
              <a:t>Student Number:</a:t>
            </a:r>
            <a:r>
              <a:rPr lang="en-US" sz="1600" dirty="0">
                <a:latin typeface="Times New Roman" panose="02020603050405020304" pitchFamily="18" charset="0"/>
                <a:cs typeface="Times New Roman" panose="02020603050405020304" pitchFamily="18" charset="0"/>
              </a:rPr>
              <a:t> 2330361</a:t>
            </a:r>
          </a:p>
          <a:p>
            <a:pPr algn="l"/>
            <a:r>
              <a:rPr lang="en-US" sz="1600" b="1" dirty="0">
                <a:latin typeface="Times New Roman" panose="02020603050405020304" pitchFamily="18" charset="0"/>
                <a:cs typeface="Times New Roman" panose="02020603050405020304" pitchFamily="18" charset="0"/>
              </a:rPr>
              <a:t>Module:</a:t>
            </a:r>
            <a:r>
              <a:rPr lang="en-US" sz="1600" dirty="0">
                <a:latin typeface="Times New Roman" panose="02020603050405020304" pitchFamily="18" charset="0"/>
                <a:cs typeface="Times New Roman" panose="02020603050405020304" pitchFamily="18" charset="0"/>
              </a:rPr>
              <a:t> Empowering the Older Person</a:t>
            </a:r>
          </a:p>
          <a:p>
            <a:pPr algn="l"/>
            <a:r>
              <a:rPr lang="en-US" sz="1600" b="1" dirty="0">
                <a:latin typeface="Times New Roman" panose="02020603050405020304" pitchFamily="18" charset="0"/>
                <a:cs typeface="Times New Roman" panose="02020603050405020304" pitchFamily="18" charset="0"/>
              </a:rPr>
              <a:t>Module Code:</a:t>
            </a:r>
            <a:r>
              <a:rPr lang="en-US" sz="1600" dirty="0">
                <a:latin typeface="Times New Roman" panose="02020603050405020304" pitchFamily="18" charset="0"/>
                <a:cs typeface="Times New Roman" panose="02020603050405020304" pitchFamily="18" charset="0"/>
              </a:rPr>
              <a:t> BMHP6027</a:t>
            </a:r>
          </a:p>
          <a:p>
            <a:pPr algn="l"/>
            <a:r>
              <a:rPr lang="en-US" sz="1600" b="1" dirty="0">
                <a:latin typeface="Times New Roman" panose="02020603050405020304" pitchFamily="18" charset="0"/>
                <a:cs typeface="Times New Roman" panose="02020603050405020304" pitchFamily="18" charset="0"/>
              </a:rPr>
              <a:t>Assessment:</a:t>
            </a:r>
            <a:r>
              <a:rPr lang="en-US" sz="1600" dirty="0">
                <a:latin typeface="Times New Roman" panose="02020603050405020304" pitchFamily="18" charset="0"/>
                <a:cs typeface="Times New Roman" panose="02020603050405020304" pitchFamily="18" charset="0"/>
              </a:rPr>
              <a:t> Individual Presentation (Voice-Over)</a:t>
            </a:r>
          </a:p>
          <a:p>
            <a:pPr algn="l"/>
            <a:r>
              <a:rPr lang="en-US" sz="1600" b="1" dirty="0">
                <a:latin typeface="Times New Roman" panose="02020603050405020304" pitchFamily="18" charset="0"/>
                <a:cs typeface="Times New Roman" panose="02020603050405020304" pitchFamily="18" charset="0"/>
              </a:rPr>
              <a:t>Lecturer:</a:t>
            </a:r>
            <a:r>
              <a:rPr lang="en-US" sz="1600" dirty="0">
                <a:latin typeface="Times New Roman" panose="02020603050405020304" pitchFamily="18" charset="0"/>
                <a:cs typeface="Times New Roman" panose="02020603050405020304" pitchFamily="18" charset="0"/>
              </a:rPr>
              <a:t> Tomy </a:t>
            </a:r>
            <a:r>
              <a:rPr lang="en-US" sz="1600" dirty="0" err="1">
                <a:latin typeface="Times New Roman" panose="02020603050405020304" pitchFamily="18" charset="0"/>
                <a:cs typeface="Times New Roman" panose="02020603050405020304" pitchFamily="18" charset="0"/>
              </a:rPr>
              <a:t>Adattu</a:t>
            </a:r>
            <a:r>
              <a:rPr lang="en-US" sz="1600" dirty="0">
                <a:latin typeface="Times New Roman" panose="02020603050405020304" pitchFamily="18" charset="0"/>
                <a:cs typeface="Times New Roman" panose="02020603050405020304" pitchFamily="18" charset="0"/>
              </a:rPr>
              <a:t> Chacko</a:t>
            </a:r>
          </a:p>
          <a:p>
            <a:pPr algn="l"/>
            <a:r>
              <a:rPr lang="en-US" sz="1600" b="1" dirty="0">
                <a:latin typeface="Times New Roman" panose="02020603050405020304" pitchFamily="18" charset="0"/>
                <a:cs typeface="Times New Roman" panose="02020603050405020304" pitchFamily="18" charset="0"/>
              </a:rPr>
              <a:t>Submission Date:</a:t>
            </a:r>
            <a:r>
              <a:rPr lang="en-US" sz="1600" dirty="0">
                <a:latin typeface="Times New Roman" panose="02020603050405020304" pitchFamily="18" charset="0"/>
                <a:cs typeface="Times New Roman" panose="02020603050405020304" pitchFamily="18" charset="0"/>
              </a:rPr>
              <a:t> 25th October 2026</a:t>
            </a:r>
          </a:p>
        </p:txBody>
      </p:sp>
      <p:pic>
        <p:nvPicPr>
          <p:cNvPr id="5" name="tmpAudioRecording.m4a">
            <a:hlinkClick r:id="" action="ppaction://media"/>
            <a:extLst>
              <a:ext uri="{FF2B5EF4-FFF2-40B4-BE49-F238E27FC236}">
                <a16:creationId xmlns:a16="http://schemas.microsoft.com/office/drawing/2014/main" id="{18F82E3C-59C2-3B6A-C62B-CFD1CAA98C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5248" y="5602317"/>
            <a:ext cx="687084" cy="987256"/>
          </a:xfrm>
          <a:prstGeom prst="rect">
            <a:avLst/>
          </a:prstGeom>
        </p:spPr>
      </p:pic>
    </p:spTree>
    <p:extLst>
      <p:ext uri="{BB962C8B-B14F-4D97-AF65-F5344CB8AC3E}">
        <p14:creationId xmlns:p14="http://schemas.microsoft.com/office/powerpoint/2010/main" val="1423808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85CBF-E229-A706-F2FE-8A04A025EBC5}"/>
              </a:ext>
            </a:extLst>
          </p:cNvPr>
          <p:cNvSpPr>
            <a:spLocks noGrp="1"/>
          </p:cNvSpPr>
          <p:nvPr>
            <p:ph type="title"/>
          </p:nvPr>
        </p:nvSpPr>
        <p:spPr>
          <a:xfrm>
            <a:off x="651684" y="465781"/>
            <a:ext cx="4792635" cy="1811645"/>
          </a:xfrm>
        </p:spPr>
        <p:txBody>
          <a:bodyPr anchor="ctr">
            <a:normAutofit/>
          </a:bodyPr>
          <a:lstStyle/>
          <a:p>
            <a:r>
              <a:rPr lang="en-US" sz="4000" b="1" dirty="0">
                <a:effectLst/>
                <a:latin typeface="Times New Roman" panose="02020603050405020304" pitchFamily="18" charset="0"/>
                <a:ea typeface="Aptos" panose="020B0004020202020204" pitchFamily="34" charset="0"/>
              </a:rPr>
              <a:t>Introduction</a:t>
            </a:r>
            <a:endParaRPr lang="en-US" sz="4000" dirty="0"/>
          </a:p>
        </p:txBody>
      </p:sp>
      <p:sp>
        <p:nvSpPr>
          <p:cNvPr id="3" name="Content Placeholder 2">
            <a:extLst>
              <a:ext uri="{FF2B5EF4-FFF2-40B4-BE49-F238E27FC236}">
                <a16:creationId xmlns:a16="http://schemas.microsoft.com/office/drawing/2014/main" id="{452522AF-B189-81D0-23A6-0BAECF7D3FA2}"/>
              </a:ext>
            </a:extLst>
          </p:cNvPr>
          <p:cNvSpPr>
            <a:spLocks noGrp="1"/>
          </p:cNvSpPr>
          <p:nvPr>
            <p:ph idx="1"/>
          </p:nvPr>
        </p:nvSpPr>
        <p:spPr>
          <a:xfrm>
            <a:off x="6803410" y="691912"/>
            <a:ext cx="4585646" cy="5474173"/>
          </a:xfrm>
        </p:spPr>
        <p:txBody>
          <a:bodyPr anchor="ctr">
            <a:normAutofit/>
          </a:bodyPr>
          <a:lstStyle/>
          <a:p>
            <a:pPr>
              <a:spcAft>
                <a:spcPts val="800"/>
              </a:spcAft>
              <a:buSzPts val="1000"/>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Ageing is a natural process of growing older that can involve changes in physical, psychological and social wellbeing.</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SzPts val="1000"/>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Dementia is an important issue in older-person care, particularly within care homes.</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SzPts val="1000"/>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Residents may have complex physical, psychological and social needs requiring </a:t>
            </a:r>
            <a:r>
              <a:rPr lang="en-US" sz="1400" kern="100" dirty="0" err="1">
                <a:effectLst/>
                <a:latin typeface="Times New Roman" panose="02020603050405020304" pitchFamily="18" charset="0"/>
                <a:ea typeface="Aptos" panose="020B0004020202020204" pitchFamily="34" charset="0"/>
                <a:cs typeface="Times New Roman" panose="02020603050405020304" pitchFamily="18" charset="0"/>
              </a:rPr>
              <a:t>personalised</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support (Aldridge et al., 2023).</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SzPts val="1000"/>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Effective care should promote dignity, choice, independence and quality of life (Robertson et al., 2017).</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SzPts val="1000"/>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This presentation evaluates:</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marR="0" lvl="1" indent="-285750">
              <a:spcAft>
                <a:spcPts val="800"/>
              </a:spcAft>
              <a:buSzPts val="1000"/>
              <a:buFont typeface="Courier New" panose="02070309020205020404" pitchFamily="49" charset="0"/>
              <a:buChar char="o"/>
              <a:tabLst>
                <a:tab pos="914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Current care</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marR="0" lvl="1" indent="-285750">
              <a:spcAft>
                <a:spcPts val="800"/>
              </a:spcAft>
              <a:buSzPts val="1000"/>
              <a:buFont typeface="Courier New" panose="02070309020205020404" pitchFamily="49" charset="0"/>
              <a:buChar char="o"/>
              <a:tabLst>
                <a:tab pos="914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Challenges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marR="0" lvl="1" indent="-285750">
              <a:spcAft>
                <a:spcPts val="800"/>
              </a:spcAft>
              <a:buSzPts val="1000"/>
              <a:buFont typeface="Courier New" panose="02070309020205020404" pitchFamily="49" charset="0"/>
              <a:buChar char="o"/>
              <a:tabLst>
                <a:tab pos="914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Empowerment</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marR="0" lvl="1" indent="-285750">
              <a:spcAft>
                <a:spcPts val="800"/>
              </a:spcAft>
              <a:buSzPts val="1000"/>
              <a:buFont typeface="Courier New" panose="02070309020205020404" pitchFamily="49" charset="0"/>
              <a:buChar char="o"/>
              <a:tabLst>
                <a:tab pos="914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Functional ability</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marR="0" lvl="1" indent="-285750">
              <a:spcAft>
                <a:spcPts val="800"/>
              </a:spcAft>
              <a:buSzPts val="1000"/>
              <a:buFont typeface="Courier New" panose="02070309020205020404" pitchFamily="49" charset="0"/>
              <a:buChar char="o"/>
              <a:tabLst>
                <a:tab pos="914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Technology</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marR="0" lvl="1" indent="-285750">
              <a:spcAft>
                <a:spcPts val="800"/>
              </a:spcAft>
              <a:buSzPts val="1000"/>
              <a:buFont typeface="Courier New" panose="02070309020205020404" pitchFamily="49" charset="0"/>
              <a:buChar char="o"/>
              <a:tabLst>
                <a:tab pos="914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Possible improvements</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400" dirty="0"/>
          </a:p>
        </p:txBody>
      </p:sp>
      <p:pic>
        <p:nvPicPr>
          <p:cNvPr id="8" name="Picture 7" descr="Two people holding hands">
            <a:extLst>
              <a:ext uri="{FF2B5EF4-FFF2-40B4-BE49-F238E27FC236}">
                <a16:creationId xmlns:a16="http://schemas.microsoft.com/office/drawing/2014/main" id="{92232864-FAD6-993E-79CA-7A687A6240AF}"/>
              </a:ext>
            </a:extLst>
          </p:cNvPr>
          <p:cNvPicPr>
            <a:picLocks noChangeAspect="1"/>
          </p:cNvPicPr>
          <p:nvPr/>
        </p:nvPicPr>
        <p:blipFill>
          <a:blip r:embed="rId5"/>
          <a:srcRect r="1480" b="-1"/>
          <a:stretch>
            <a:fillRect/>
          </a:stretch>
        </p:blipFill>
        <p:spPr>
          <a:xfrm>
            <a:off x="2" y="2743210"/>
            <a:ext cx="6096001" cy="4114790"/>
          </a:xfrm>
          <a:prstGeom prst="rect">
            <a:avLst/>
          </a:prstGeom>
        </p:spPr>
      </p:pic>
      <p:pic>
        <p:nvPicPr>
          <p:cNvPr id="4" name="tmpAudioRecording.m4a">
            <a:hlinkClick r:id="" action="ppaction://media"/>
            <a:extLst>
              <a:ext uri="{FF2B5EF4-FFF2-40B4-BE49-F238E27FC236}">
                <a16:creationId xmlns:a16="http://schemas.microsoft.com/office/drawing/2014/main" id="{A61D2082-7F31-190B-93FF-A9702E9DBF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92547" y="5756475"/>
            <a:ext cx="642937" cy="642937"/>
          </a:xfrm>
          <a:prstGeom prst="rect">
            <a:avLst/>
          </a:prstGeom>
        </p:spPr>
      </p:pic>
    </p:spTree>
    <p:extLst>
      <p:ext uri="{BB962C8B-B14F-4D97-AF65-F5344CB8AC3E}">
        <p14:creationId xmlns:p14="http://schemas.microsoft.com/office/powerpoint/2010/main" val="301779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38AF5-A1B4-BC2D-C166-147F36DF6E98}"/>
              </a:ext>
            </a:extLst>
          </p:cNvPr>
          <p:cNvSpPr>
            <a:spLocks noGrp="1"/>
          </p:cNvSpPr>
          <p:nvPr>
            <p:ph type="title"/>
          </p:nvPr>
        </p:nvSpPr>
        <p:spPr>
          <a:xfrm>
            <a:off x="838200" y="557189"/>
            <a:ext cx="3374136" cy="5567891"/>
          </a:xfrm>
        </p:spPr>
        <p:txBody>
          <a:bodyPr>
            <a:normAutofit/>
          </a:bodyPr>
          <a:lstStyle/>
          <a:p>
            <a:r>
              <a:rPr lang="en-US" b="1">
                <a:effectLst/>
                <a:latin typeface="Times New Roman" panose="02020603050405020304" pitchFamily="18" charset="0"/>
                <a:ea typeface="Aptos" panose="020B0004020202020204" pitchFamily="34" charset="0"/>
              </a:rPr>
              <a:t>Theoretical Frameworks</a:t>
            </a:r>
            <a:endParaRPr lang="en-US"/>
          </a:p>
        </p:txBody>
      </p:sp>
      <p:graphicFrame>
        <p:nvGraphicFramePr>
          <p:cNvPr id="5" name="Content Placeholder 2">
            <a:extLst>
              <a:ext uri="{FF2B5EF4-FFF2-40B4-BE49-F238E27FC236}">
                <a16:creationId xmlns:a16="http://schemas.microsoft.com/office/drawing/2014/main" id="{FA6EEE1E-A764-F7B8-AA07-73B47A7FE8DE}"/>
              </a:ext>
            </a:extLst>
          </p:cNvPr>
          <p:cNvGraphicFramePr>
            <a:graphicFrameLocks noGrp="1"/>
          </p:cNvGraphicFramePr>
          <p:nvPr>
            <p:ph idx="1"/>
            <p:extLst>
              <p:ext uri="{D42A27DB-BD31-4B8C-83A1-F6EECF244321}">
                <p14:modId xmlns:p14="http://schemas.microsoft.com/office/powerpoint/2010/main" val="418628761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1F70F994-7B94-3EDD-F5B9-B18CFDA74AB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17743" y="5803611"/>
            <a:ext cx="642937" cy="642937"/>
          </a:xfrm>
          <a:prstGeom prst="rect">
            <a:avLst/>
          </a:prstGeom>
        </p:spPr>
      </p:pic>
    </p:spTree>
    <p:extLst>
      <p:ext uri="{BB962C8B-B14F-4D97-AF65-F5344CB8AC3E}">
        <p14:creationId xmlns:p14="http://schemas.microsoft.com/office/powerpoint/2010/main" val="238727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2C5E1-90A4-6190-6310-D55764E7C225}"/>
              </a:ext>
            </a:extLst>
          </p:cNvPr>
          <p:cNvSpPr>
            <a:spLocks noGrp="1"/>
          </p:cNvSpPr>
          <p:nvPr>
            <p:ph type="title"/>
          </p:nvPr>
        </p:nvSpPr>
        <p:spPr>
          <a:xfrm>
            <a:off x="838200" y="557189"/>
            <a:ext cx="3374136" cy="5567891"/>
          </a:xfrm>
        </p:spPr>
        <p:txBody>
          <a:bodyPr>
            <a:normAutofit/>
          </a:bodyPr>
          <a:lstStyle/>
          <a:p>
            <a:r>
              <a:rPr lang="en-US" sz="5200" b="1">
                <a:effectLst/>
                <a:latin typeface="Times New Roman" panose="02020603050405020304" pitchFamily="18" charset="0"/>
                <a:ea typeface="Aptos" panose="020B0004020202020204" pitchFamily="34" charset="0"/>
              </a:rPr>
              <a:t>Policy and Legislation</a:t>
            </a:r>
            <a:endParaRPr lang="en-US" sz="5200"/>
          </a:p>
        </p:txBody>
      </p:sp>
      <p:graphicFrame>
        <p:nvGraphicFramePr>
          <p:cNvPr id="5" name="Content Placeholder 2">
            <a:extLst>
              <a:ext uri="{FF2B5EF4-FFF2-40B4-BE49-F238E27FC236}">
                <a16:creationId xmlns:a16="http://schemas.microsoft.com/office/drawing/2014/main" id="{800DF623-D4EF-0E79-5D34-3780F3AF2692}"/>
              </a:ext>
            </a:extLst>
          </p:cNvPr>
          <p:cNvGraphicFramePr>
            <a:graphicFrameLocks noGrp="1"/>
          </p:cNvGraphicFramePr>
          <p:nvPr>
            <p:ph idx="1"/>
            <p:extLst>
              <p:ext uri="{D42A27DB-BD31-4B8C-83A1-F6EECF244321}">
                <p14:modId xmlns:p14="http://schemas.microsoft.com/office/powerpoint/2010/main" val="3042313040"/>
              </p:ext>
            </p:extLst>
          </p:nvPr>
        </p:nvGraphicFramePr>
        <p:xfrm>
          <a:off x="5093208" y="620391"/>
          <a:ext cx="6260592" cy="55678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D0B81123-D818-B9B7-E38D-4016ABFA68E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32331" y="5866813"/>
            <a:ext cx="642937" cy="642937"/>
          </a:xfrm>
          <a:prstGeom prst="rect">
            <a:avLst/>
          </a:prstGeom>
        </p:spPr>
      </p:pic>
    </p:spTree>
    <p:extLst>
      <p:ext uri="{BB962C8B-B14F-4D97-AF65-F5344CB8AC3E}">
        <p14:creationId xmlns:p14="http://schemas.microsoft.com/office/powerpoint/2010/main" val="286365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0B6AD0D-2B58-171E-C7B1-ABC3FF04CC02}"/>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b="1" kern="1200" dirty="0">
                <a:effectLst/>
                <a:latin typeface="Times New Roman" panose="02020603050405020304" pitchFamily="18" charset="0"/>
                <a:cs typeface="Times New Roman" panose="02020603050405020304" pitchFamily="18" charset="0"/>
              </a:rPr>
              <a:t>Evaluation of Current Care Provisions</a:t>
            </a:r>
            <a:endParaRPr lang="en-US" kern="12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4830F9D0-B8BE-1704-102D-C12D34DCA0F7}"/>
              </a:ext>
            </a:extLst>
          </p:cNvPr>
          <p:cNvGraphicFramePr>
            <a:graphicFrameLocks noGrp="1"/>
          </p:cNvGraphicFramePr>
          <p:nvPr>
            <p:ph idx="1"/>
            <p:extLst>
              <p:ext uri="{D42A27DB-BD31-4B8C-83A1-F6EECF244321}">
                <p14:modId xmlns:p14="http://schemas.microsoft.com/office/powerpoint/2010/main" val="9466415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5A8614F0-F84A-BD75-BAAF-B8FC6945C2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29200" y="5990431"/>
            <a:ext cx="642937" cy="642937"/>
          </a:xfrm>
          <a:prstGeom prst="rect">
            <a:avLst/>
          </a:prstGeom>
        </p:spPr>
      </p:pic>
    </p:spTree>
    <p:extLst>
      <p:ext uri="{BB962C8B-B14F-4D97-AF65-F5344CB8AC3E}">
        <p14:creationId xmlns:p14="http://schemas.microsoft.com/office/powerpoint/2010/main" val="93227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02A2-6A34-A161-393A-8F0C71156DB6}"/>
              </a:ext>
            </a:extLst>
          </p:cNvPr>
          <p:cNvSpPr>
            <a:spLocks noGrp="1"/>
          </p:cNvSpPr>
          <p:nvPr>
            <p:ph type="title"/>
          </p:nvPr>
        </p:nvSpPr>
        <p:spPr/>
        <p:txBody>
          <a:bodyPr/>
          <a:lstStyle/>
          <a:p>
            <a:r>
              <a:rPr lang="en-US" sz="4400" b="1">
                <a:effectLst/>
                <a:latin typeface="Times New Roman" panose="02020603050405020304" pitchFamily="18" charset="0"/>
                <a:ea typeface="Aptos" panose="020B0004020202020204" pitchFamily="34" charset="0"/>
              </a:rPr>
              <a:t>Technological Innovations</a:t>
            </a:r>
            <a:endParaRPr lang="en-US" dirty="0"/>
          </a:p>
        </p:txBody>
      </p:sp>
      <p:graphicFrame>
        <p:nvGraphicFramePr>
          <p:cNvPr id="5" name="Content Placeholder 2">
            <a:extLst>
              <a:ext uri="{FF2B5EF4-FFF2-40B4-BE49-F238E27FC236}">
                <a16:creationId xmlns:a16="http://schemas.microsoft.com/office/drawing/2014/main" id="{77E8F9BB-909C-8527-7138-A6B023895DE1}"/>
              </a:ext>
            </a:extLst>
          </p:cNvPr>
          <p:cNvGraphicFramePr>
            <a:graphicFrameLocks noGrp="1"/>
          </p:cNvGraphicFramePr>
          <p:nvPr>
            <p:ph idx="1"/>
            <p:extLst>
              <p:ext uri="{D42A27DB-BD31-4B8C-83A1-F6EECF244321}">
                <p14:modId xmlns:p14="http://schemas.microsoft.com/office/powerpoint/2010/main" val="597185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7AEB08F5-3060-77CD-BE23-3DB04787A33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53800" y="5990431"/>
            <a:ext cx="642937" cy="642937"/>
          </a:xfrm>
          <a:prstGeom prst="rect">
            <a:avLst/>
          </a:prstGeom>
        </p:spPr>
      </p:pic>
    </p:spTree>
    <p:extLst>
      <p:ext uri="{BB962C8B-B14F-4D97-AF65-F5344CB8AC3E}">
        <p14:creationId xmlns:p14="http://schemas.microsoft.com/office/powerpoint/2010/main" val="43513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D1437-313A-C500-0A7F-400C4A8C2575}"/>
              </a:ext>
            </a:extLst>
          </p:cNvPr>
          <p:cNvSpPr>
            <a:spLocks noGrp="1"/>
          </p:cNvSpPr>
          <p:nvPr>
            <p:ph type="title"/>
          </p:nvPr>
        </p:nvSpPr>
        <p:spPr>
          <a:xfrm>
            <a:off x="838200" y="557189"/>
            <a:ext cx="3374136" cy="5567891"/>
          </a:xfrm>
        </p:spPr>
        <p:txBody>
          <a:bodyPr>
            <a:normAutofit/>
          </a:bodyPr>
          <a:lstStyle/>
          <a:p>
            <a:r>
              <a:rPr lang="en-US" sz="5200" b="1">
                <a:effectLst/>
                <a:latin typeface="Times New Roman" panose="02020603050405020304" pitchFamily="18" charset="0"/>
                <a:ea typeface="Aptos" panose="020B0004020202020204" pitchFamily="34" charset="0"/>
              </a:rPr>
              <a:t>Case Studies</a:t>
            </a:r>
            <a:endParaRPr lang="en-US" sz="5200"/>
          </a:p>
        </p:txBody>
      </p:sp>
      <p:graphicFrame>
        <p:nvGraphicFramePr>
          <p:cNvPr id="7" name="Content Placeholder 2">
            <a:extLst>
              <a:ext uri="{FF2B5EF4-FFF2-40B4-BE49-F238E27FC236}">
                <a16:creationId xmlns:a16="http://schemas.microsoft.com/office/drawing/2014/main" id="{8E9D8D14-FE07-6578-516A-829C33C6E520}"/>
              </a:ext>
            </a:extLst>
          </p:cNvPr>
          <p:cNvGraphicFramePr>
            <a:graphicFrameLocks noGrp="1"/>
          </p:cNvGraphicFramePr>
          <p:nvPr>
            <p:ph idx="1"/>
            <p:extLst>
              <p:ext uri="{D42A27DB-BD31-4B8C-83A1-F6EECF244321}">
                <p14:modId xmlns:p14="http://schemas.microsoft.com/office/powerpoint/2010/main" val="258394498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45E65BCC-6B19-568A-F014-58D9F1B53B0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53800" y="6009404"/>
            <a:ext cx="642937" cy="642937"/>
          </a:xfrm>
          <a:prstGeom prst="rect">
            <a:avLst/>
          </a:prstGeom>
        </p:spPr>
      </p:pic>
    </p:spTree>
    <p:extLst>
      <p:ext uri="{BB962C8B-B14F-4D97-AF65-F5344CB8AC3E}">
        <p14:creationId xmlns:p14="http://schemas.microsoft.com/office/powerpoint/2010/main" val="183604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005C2-0A71-F8BB-5C46-82ED196C491F}"/>
              </a:ext>
            </a:extLst>
          </p:cNvPr>
          <p:cNvSpPr>
            <a:spLocks noGrp="1"/>
          </p:cNvSpPr>
          <p:nvPr>
            <p:ph type="title"/>
          </p:nvPr>
        </p:nvSpPr>
        <p:spPr/>
        <p:txBody>
          <a:bodyPr/>
          <a:lstStyle/>
          <a:p>
            <a:r>
              <a:rPr lang="en-US" b="1">
                <a:effectLst/>
                <a:latin typeface="Times New Roman" panose="02020603050405020304" pitchFamily="18" charset="0"/>
                <a:ea typeface="Aptos" panose="020B0004020202020204" pitchFamily="34" charset="0"/>
              </a:rPr>
              <a:t>Recommendations</a:t>
            </a:r>
            <a:endParaRPr lang="en-US" dirty="0"/>
          </a:p>
        </p:txBody>
      </p:sp>
      <p:graphicFrame>
        <p:nvGraphicFramePr>
          <p:cNvPr id="5" name="Content Placeholder 2">
            <a:extLst>
              <a:ext uri="{FF2B5EF4-FFF2-40B4-BE49-F238E27FC236}">
                <a16:creationId xmlns:a16="http://schemas.microsoft.com/office/drawing/2014/main" id="{8DAAF494-A120-987C-E868-803416453AC3}"/>
              </a:ext>
            </a:extLst>
          </p:cNvPr>
          <p:cNvGraphicFramePr>
            <a:graphicFrameLocks noGrp="1"/>
          </p:cNvGraphicFramePr>
          <p:nvPr>
            <p:ph idx="1"/>
            <p:extLst>
              <p:ext uri="{D42A27DB-BD31-4B8C-83A1-F6EECF244321}">
                <p14:modId xmlns:p14="http://schemas.microsoft.com/office/powerpoint/2010/main" val="30292595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EE7AC7B6-E1EF-3CB9-DE4B-93CBEEDE7D5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50557" y="5612624"/>
            <a:ext cx="510753" cy="1245376"/>
          </a:xfrm>
          <a:prstGeom prst="rect">
            <a:avLst/>
          </a:prstGeom>
        </p:spPr>
      </p:pic>
    </p:spTree>
    <p:extLst>
      <p:ext uri="{BB962C8B-B14F-4D97-AF65-F5344CB8AC3E}">
        <p14:creationId xmlns:p14="http://schemas.microsoft.com/office/powerpoint/2010/main" val="352975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C7033-703B-ED34-9BAB-802984210AB6}"/>
              </a:ext>
            </a:extLst>
          </p:cNvPr>
          <p:cNvSpPr>
            <a:spLocks noGrp="1"/>
          </p:cNvSpPr>
          <p:nvPr>
            <p:ph type="title"/>
          </p:nvPr>
        </p:nvSpPr>
        <p:spPr>
          <a:xfrm>
            <a:off x="838200" y="557189"/>
            <a:ext cx="3374136" cy="5567891"/>
          </a:xfrm>
        </p:spPr>
        <p:txBody>
          <a:bodyPr>
            <a:normAutofit/>
          </a:bodyPr>
          <a:lstStyle/>
          <a:p>
            <a:r>
              <a:rPr lang="en-US" sz="5200" b="1">
                <a:effectLst/>
                <a:latin typeface="Times New Roman" panose="02020603050405020304" pitchFamily="18" charset="0"/>
                <a:ea typeface="Aptos" panose="020B0004020202020204" pitchFamily="34" charset="0"/>
              </a:rPr>
              <a:t>Conclusion</a:t>
            </a:r>
            <a:endParaRPr lang="en-US" sz="5200"/>
          </a:p>
        </p:txBody>
      </p:sp>
      <p:graphicFrame>
        <p:nvGraphicFramePr>
          <p:cNvPr id="5" name="Content Placeholder 2">
            <a:extLst>
              <a:ext uri="{FF2B5EF4-FFF2-40B4-BE49-F238E27FC236}">
                <a16:creationId xmlns:a16="http://schemas.microsoft.com/office/drawing/2014/main" id="{2E69CF3E-5E69-0C53-8108-766491455F22}"/>
              </a:ext>
            </a:extLst>
          </p:cNvPr>
          <p:cNvGraphicFramePr>
            <a:graphicFrameLocks noGrp="1"/>
          </p:cNvGraphicFramePr>
          <p:nvPr>
            <p:ph idx="1"/>
            <p:extLst>
              <p:ext uri="{D42A27DB-BD31-4B8C-83A1-F6EECF244321}">
                <p14:modId xmlns:p14="http://schemas.microsoft.com/office/powerpoint/2010/main" val="156971590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tmpAudioRecording.m4a">
            <a:hlinkClick r:id="" action="ppaction://media"/>
            <a:extLst>
              <a:ext uri="{FF2B5EF4-FFF2-40B4-BE49-F238E27FC236}">
                <a16:creationId xmlns:a16="http://schemas.microsoft.com/office/drawing/2014/main" id="{AE2DF8C0-4E7E-6D67-CA55-93A1B093C0E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17742" y="5527134"/>
            <a:ext cx="642937" cy="642937"/>
          </a:xfrm>
          <a:prstGeom prst="rect">
            <a:avLst/>
          </a:prstGeom>
        </p:spPr>
      </p:pic>
    </p:spTree>
    <p:extLst>
      <p:ext uri="{BB962C8B-B14F-4D97-AF65-F5344CB8AC3E}">
        <p14:creationId xmlns:p14="http://schemas.microsoft.com/office/powerpoint/2010/main" val="411598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AC20DEB-A43B-1373-9B4E-D6EEFF5B2C88}"/>
              </a:ext>
            </a:extLst>
          </p:cNvPr>
          <p:cNvSpPr>
            <a:spLocks noGrp="1"/>
          </p:cNvSpPr>
          <p:nvPr>
            <p:ph type="title"/>
          </p:nvPr>
        </p:nvSpPr>
        <p:spPr>
          <a:xfrm>
            <a:off x="838200" y="713312"/>
            <a:ext cx="4038600" cy="5431376"/>
          </a:xfrm>
        </p:spPr>
        <p:txBody>
          <a:bodyPr>
            <a:normAutofit/>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010C3AE-E609-62F6-C2D4-D9B68D4008F4}"/>
              </a:ext>
            </a:extLst>
          </p:cNvPr>
          <p:cNvSpPr>
            <a:spLocks noGrp="1"/>
          </p:cNvSpPr>
          <p:nvPr>
            <p:ph idx="1"/>
          </p:nvPr>
        </p:nvSpPr>
        <p:spPr>
          <a:xfrm>
            <a:off x="6095999" y="713313"/>
            <a:ext cx="5257801" cy="5431376"/>
          </a:xfrm>
        </p:spPr>
        <p:txBody>
          <a:bodyPr anchor="ctr">
            <a:normAutofit/>
          </a:bodyPr>
          <a:lstStyle/>
          <a:p>
            <a:r>
              <a:rPr lang="en-US" sz="900" dirty="0">
                <a:latin typeface="Times New Roman" panose="02020603050405020304" pitchFamily="18" charset="0"/>
                <a:cs typeface="Times New Roman" panose="02020603050405020304" pitchFamily="18" charset="0"/>
              </a:rPr>
              <a:t>Kelley, R., Griffiths, A.W., Shoesmith, E., McDermid, J., Couch, E., Robinson, O., Perfect, D. and Surr, C.A. (2020) ‘The influence of care home managers on the implementation of a complex intervention: findings from the process evaluation of a </a:t>
            </a:r>
            <a:r>
              <a:rPr lang="en-US" sz="900" dirty="0" err="1">
                <a:latin typeface="Times New Roman" panose="02020603050405020304" pitchFamily="18" charset="0"/>
                <a:cs typeface="Times New Roman" panose="02020603050405020304" pitchFamily="18" charset="0"/>
              </a:rPr>
              <a:t>randomised</a:t>
            </a:r>
            <a:r>
              <a:rPr lang="en-US" sz="900" dirty="0">
                <a:latin typeface="Times New Roman" panose="02020603050405020304" pitchFamily="18" charset="0"/>
                <a:cs typeface="Times New Roman" panose="02020603050405020304" pitchFamily="18" charset="0"/>
              </a:rPr>
              <a:t> controlled trial of dementia care mapping’, </a:t>
            </a:r>
            <a:r>
              <a:rPr lang="en-US" sz="900" i="1" dirty="0">
                <a:latin typeface="Times New Roman" panose="02020603050405020304" pitchFamily="18" charset="0"/>
                <a:cs typeface="Times New Roman" panose="02020603050405020304" pitchFamily="18" charset="0"/>
              </a:rPr>
              <a:t>BMC Geriatrics</a:t>
            </a:r>
            <a:r>
              <a:rPr lang="en-US" sz="900" dirty="0">
                <a:latin typeface="Times New Roman" panose="02020603050405020304" pitchFamily="18" charset="0"/>
                <a:cs typeface="Times New Roman" panose="02020603050405020304" pitchFamily="18" charset="0"/>
              </a:rPr>
              <a:t>, 20, 303. Available at: https://doi.org/10.1186/s12877-020-01706-5</a:t>
            </a:r>
          </a:p>
          <a:p>
            <a:r>
              <a:rPr lang="en-US" sz="900" dirty="0">
                <a:latin typeface="Times New Roman" panose="02020603050405020304" pitchFamily="18" charset="0"/>
                <a:cs typeface="Times New Roman" panose="02020603050405020304" pitchFamily="18" charset="0"/>
              </a:rPr>
              <a:t>Lynn, J.D., Rondón-</a:t>
            </a:r>
            <a:r>
              <a:rPr lang="en-US" sz="900" dirty="0" err="1">
                <a:latin typeface="Times New Roman" panose="02020603050405020304" pitchFamily="18" charset="0"/>
                <a:cs typeface="Times New Roman" panose="02020603050405020304" pitchFamily="18" charset="0"/>
              </a:rPr>
              <a:t>Sulbarán</a:t>
            </a:r>
            <a:r>
              <a:rPr lang="en-US" sz="900" dirty="0">
                <a:latin typeface="Times New Roman" panose="02020603050405020304" pitchFamily="18" charset="0"/>
                <a:cs typeface="Times New Roman" panose="02020603050405020304" pitchFamily="18" charset="0"/>
              </a:rPr>
              <a:t>, J., Quinn, E., Ryan, A., McCormack, B. and Martin, S. (2019) ‘A systematic review of electronic assistive technology within supporting living environments for people with dementia’, </a:t>
            </a:r>
            <a:r>
              <a:rPr lang="en-US" sz="900" i="1" dirty="0">
                <a:latin typeface="Times New Roman" panose="02020603050405020304" pitchFamily="18" charset="0"/>
                <a:cs typeface="Times New Roman" panose="02020603050405020304" pitchFamily="18" charset="0"/>
              </a:rPr>
              <a:t>Dementia</a:t>
            </a:r>
            <a:r>
              <a:rPr lang="en-US" sz="900" dirty="0">
                <a:latin typeface="Times New Roman" panose="02020603050405020304" pitchFamily="18" charset="0"/>
                <a:cs typeface="Times New Roman" panose="02020603050405020304" pitchFamily="18" charset="0"/>
              </a:rPr>
              <a:t>, 18(7–8), pp. 2371–2435. Available at: </a:t>
            </a:r>
            <a:r>
              <a:rPr lang="en-US" sz="900" u="sng" dirty="0">
                <a:latin typeface="Times New Roman" panose="02020603050405020304" pitchFamily="18" charset="0"/>
                <a:cs typeface="Times New Roman" panose="02020603050405020304" pitchFamily="18" charset="0"/>
                <a:hlinkClick r:id="rId5"/>
              </a:rPr>
              <a:t>https://doi.org/10.1177/1471301217733649</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Neal, I., du Toit, S.H.J. and </a:t>
            </a:r>
            <a:r>
              <a:rPr lang="en-US" sz="900" dirty="0" err="1">
                <a:latin typeface="Times New Roman" panose="02020603050405020304" pitchFamily="18" charset="0"/>
                <a:cs typeface="Times New Roman" panose="02020603050405020304" pitchFamily="18" charset="0"/>
              </a:rPr>
              <a:t>Lovarini</a:t>
            </a:r>
            <a:r>
              <a:rPr lang="en-US" sz="900" dirty="0">
                <a:latin typeface="Times New Roman" panose="02020603050405020304" pitchFamily="18" charset="0"/>
                <a:cs typeface="Times New Roman" panose="02020603050405020304" pitchFamily="18" charset="0"/>
              </a:rPr>
              <a:t>, M. (2020) ‘The use of technology to promote meaningful engagement for adults with dementia in residential aged care: a scoping review’, </a:t>
            </a:r>
            <a:r>
              <a:rPr lang="en-US" sz="900" i="1" dirty="0">
                <a:latin typeface="Times New Roman" panose="02020603050405020304" pitchFamily="18" charset="0"/>
                <a:cs typeface="Times New Roman" panose="02020603050405020304" pitchFamily="18" charset="0"/>
              </a:rPr>
              <a:t>International Psychogeriatrics</a:t>
            </a:r>
            <a:r>
              <a:rPr lang="en-US" sz="900" dirty="0">
                <a:latin typeface="Times New Roman" panose="02020603050405020304" pitchFamily="18" charset="0"/>
                <a:cs typeface="Times New Roman" panose="02020603050405020304" pitchFamily="18" charset="0"/>
              </a:rPr>
              <a:t>, 32(8), pp. 913–935. Available at: </a:t>
            </a:r>
            <a:r>
              <a:rPr lang="en-US" sz="900" u="sng" dirty="0">
                <a:latin typeface="Times New Roman" panose="02020603050405020304" pitchFamily="18" charset="0"/>
                <a:cs typeface="Times New Roman" panose="02020603050405020304" pitchFamily="18" charset="0"/>
                <a:hlinkClick r:id="rId6"/>
              </a:rPr>
              <a:t>https://doi.org/10.1017/S1041610219001388</a:t>
            </a:r>
            <a:endParaRPr lang="en-US" sz="900" dirty="0">
              <a:latin typeface="Times New Roman" panose="02020603050405020304" pitchFamily="18" charset="0"/>
              <a:cs typeface="Times New Roman" panose="02020603050405020304" pitchFamily="18" charset="0"/>
            </a:endParaRPr>
          </a:p>
          <a:p>
            <a:r>
              <a:rPr lang="en-US" sz="900" dirty="0" err="1">
                <a:latin typeface="Times New Roman" panose="02020603050405020304" pitchFamily="18" charset="0"/>
                <a:cs typeface="Times New Roman" panose="02020603050405020304" pitchFamily="18" charset="0"/>
              </a:rPr>
              <a:t>Pappadà</a:t>
            </a:r>
            <a:r>
              <a:rPr lang="en-US" sz="900" dirty="0">
                <a:latin typeface="Times New Roman" panose="02020603050405020304" pitchFamily="18" charset="0"/>
                <a:cs typeface="Times New Roman" panose="02020603050405020304" pitchFamily="18" charset="0"/>
              </a:rPr>
              <a:t>, A., </a:t>
            </a:r>
            <a:r>
              <a:rPr lang="en-US" sz="900" dirty="0" err="1">
                <a:latin typeface="Times New Roman" panose="02020603050405020304" pitchFamily="18" charset="0"/>
                <a:cs typeface="Times New Roman" panose="02020603050405020304" pitchFamily="18" charset="0"/>
              </a:rPr>
              <a:t>Chattat</a:t>
            </a:r>
            <a:r>
              <a:rPr lang="en-US" sz="900" dirty="0">
                <a:latin typeface="Times New Roman" panose="02020603050405020304" pitchFamily="18" charset="0"/>
                <a:cs typeface="Times New Roman" panose="02020603050405020304" pitchFamily="18" charset="0"/>
              </a:rPr>
              <a:t>, R., Chirico, I., Valente, M. and Ottoboni, G. (2021) ‘Assistive Technologies in Dementia Care: An Updated Analysis of the Literature’, </a:t>
            </a:r>
            <a:r>
              <a:rPr lang="en-US" sz="900" i="1" dirty="0">
                <a:latin typeface="Times New Roman" panose="02020603050405020304" pitchFamily="18" charset="0"/>
                <a:cs typeface="Times New Roman" panose="02020603050405020304" pitchFamily="18" charset="0"/>
              </a:rPr>
              <a:t>Frontiers in Psychology</a:t>
            </a:r>
            <a:r>
              <a:rPr lang="en-US" sz="900" dirty="0">
                <a:latin typeface="Times New Roman" panose="02020603050405020304" pitchFamily="18" charset="0"/>
                <a:cs typeface="Times New Roman" panose="02020603050405020304" pitchFamily="18" charset="0"/>
              </a:rPr>
              <a:t>, 12, 644587. Available at: </a:t>
            </a:r>
            <a:r>
              <a:rPr lang="en-US" sz="900" u="sng" dirty="0">
                <a:latin typeface="Times New Roman" panose="02020603050405020304" pitchFamily="18" charset="0"/>
                <a:cs typeface="Times New Roman" panose="02020603050405020304" pitchFamily="18" charset="0"/>
                <a:hlinkClick r:id="rId7"/>
              </a:rPr>
              <a:t>https://doi.org/10.3389/fpsyg.2021.644587</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Rapaport, P., Livingston, G., Murray, J., Mulla, A. and Cooper, C. (2017) ‘Systematic review of the effective components of psychosocial interventions delivered by care home staff to people with dementia’, </a:t>
            </a:r>
            <a:r>
              <a:rPr lang="en-US" sz="900" i="1" dirty="0">
                <a:latin typeface="Times New Roman" panose="02020603050405020304" pitchFamily="18" charset="0"/>
                <a:cs typeface="Times New Roman" panose="02020603050405020304" pitchFamily="18" charset="0"/>
              </a:rPr>
              <a:t>BMJ Open</a:t>
            </a:r>
            <a:r>
              <a:rPr lang="en-US" sz="900" dirty="0">
                <a:latin typeface="Times New Roman" panose="02020603050405020304" pitchFamily="18" charset="0"/>
                <a:cs typeface="Times New Roman" panose="02020603050405020304" pitchFamily="18" charset="0"/>
              </a:rPr>
              <a:t>, 7(2), e014177. Available at: </a:t>
            </a:r>
            <a:r>
              <a:rPr lang="en-US" sz="900" u="sng" dirty="0">
                <a:latin typeface="Times New Roman" panose="02020603050405020304" pitchFamily="18" charset="0"/>
                <a:cs typeface="Times New Roman" panose="02020603050405020304" pitchFamily="18" charset="0"/>
                <a:hlinkClick r:id="rId8"/>
              </a:rPr>
              <a:t>https://doi.org/10.1136/bmjopen-2016-014177</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Raza, A., Piekarz, H., Jawad, S., </a:t>
            </a:r>
            <a:r>
              <a:rPr lang="en-US" sz="900" dirty="0" err="1">
                <a:latin typeface="Times New Roman" panose="02020603050405020304" pitchFamily="18" charset="0"/>
                <a:cs typeface="Times New Roman" panose="02020603050405020304" pitchFamily="18" charset="0"/>
              </a:rPr>
              <a:t>Langran</a:t>
            </a:r>
            <a:r>
              <a:rPr lang="en-US" sz="900" dirty="0">
                <a:latin typeface="Times New Roman" panose="02020603050405020304" pitchFamily="18" charset="0"/>
                <a:cs typeface="Times New Roman" panose="02020603050405020304" pitchFamily="18" charset="0"/>
              </a:rPr>
              <a:t>, T. and Donyai, P. (2023) ‘A systematic review of quantitative studies exploring staff views on antipsychotic use in residents with dementia in care homes’, </a:t>
            </a:r>
            <a:r>
              <a:rPr lang="en-US" sz="900" i="1" dirty="0">
                <a:latin typeface="Times New Roman" panose="02020603050405020304" pitchFamily="18" charset="0"/>
                <a:cs typeface="Times New Roman" panose="02020603050405020304" pitchFamily="18" charset="0"/>
              </a:rPr>
              <a:t>International Journal of Clinical Pharmacy</a:t>
            </a:r>
            <a:r>
              <a:rPr lang="en-US" sz="900" dirty="0">
                <a:latin typeface="Times New Roman" panose="02020603050405020304" pitchFamily="18" charset="0"/>
                <a:cs typeface="Times New Roman" panose="02020603050405020304" pitchFamily="18" charset="0"/>
              </a:rPr>
              <a:t>, 45, pp. 1050–1061. Available at: </a:t>
            </a:r>
            <a:r>
              <a:rPr lang="en-US" sz="900" u="sng" dirty="0">
                <a:latin typeface="Times New Roman" panose="02020603050405020304" pitchFamily="18" charset="0"/>
                <a:cs typeface="Times New Roman" panose="02020603050405020304" pitchFamily="18" charset="0"/>
                <a:hlinkClick r:id="rId9"/>
              </a:rPr>
              <a:t>https://doi.org/10.1007/s11096-023-01645-2</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Robertson, S., Cooper, C., Hoe, J., Hamilton, O., Stringer, A. and Livingston, G. (2017) ‘Proxy rated quality of life of care home residents with dementia: a systematic review’, </a:t>
            </a:r>
            <a:r>
              <a:rPr lang="en-US" sz="900" i="1" dirty="0">
                <a:latin typeface="Times New Roman" panose="02020603050405020304" pitchFamily="18" charset="0"/>
                <a:cs typeface="Times New Roman" panose="02020603050405020304" pitchFamily="18" charset="0"/>
              </a:rPr>
              <a:t>International Psychogeriatrics</a:t>
            </a:r>
            <a:r>
              <a:rPr lang="en-US" sz="900" dirty="0">
                <a:latin typeface="Times New Roman" panose="02020603050405020304" pitchFamily="18" charset="0"/>
                <a:cs typeface="Times New Roman" panose="02020603050405020304" pitchFamily="18" charset="0"/>
              </a:rPr>
              <a:t>, 29(4), pp. 569–581. Available at: https://doi.org/10.1017/S1041610216002167</a:t>
            </a:r>
          </a:p>
          <a:p>
            <a:r>
              <a:rPr lang="en-US" sz="900" dirty="0">
                <a:latin typeface="Times New Roman" panose="02020603050405020304" pitchFamily="18" charset="0"/>
                <a:cs typeface="Times New Roman" panose="02020603050405020304" pitchFamily="18" charset="0"/>
              </a:rPr>
              <a:t>Shoesmith, E., Surr, C.A., Griffiths, A.W., et al. (2020) ‘Effectiveness of Dementia Care Mapping™ to reduce agitation in care home residents with dementia: an open-cohort cluster </a:t>
            </a:r>
            <a:r>
              <a:rPr lang="en-US" sz="900" dirty="0" err="1">
                <a:latin typeface="Times New Roman" panose="02020603050405020304" pitchFamily="18" charset="0"/>
                <a:cs typeface="Times New Roman" panose="02020603050405020304" pitchFamily="18" charset="0"/>
              </a:rPr>
              <a:t>randomised</a:t>
            </a:r>
            <a:r>
              <a:rPr lang="en-US" sz="900" dirty="0">
                <a:latin typeface="Times New Roman" panose="02020603050405020304" pitchFamily="18" charset="0"/>
                <a:cs typeface="Times New Roman" panose="02020603050405020304" pitchFamily="18" charset="0"/>
              </a:rPr>
              <a:t> controlled trial’, </a:t>
            </a:r>
            <a:r>
              <a:rPr lang="en-US" sz="900" i="1" dirty="0">
                <a:latin typeface="Times New Roman" panose="02020603050405020304" pitchFamily="18" charset="0"/>
                <a:cs typeface="Times New Roman" panose="02020603050405020304" pitchFamily="18" charset="0"/>
              </a:rPr>
              <a:t>International Journal of Geriatric Psychiatry</a:t>
            </a:r>
            <a:r>
              <a:rPr lang="en-US" sz="900" dirty="0">
                <a:latin typeface="Times New Roman" panose="02020603050405020304" pitchFamily="18" charset="0"/>
                <a:cs typeface="Times New Roman" panose="02020603050405020304" pitchFamily="18" charset="0"/>
              </a:rPr>
              <a:t>. Available at: </a:t>
            </a:r>
            <a:r>
              <a:rPr lang="en-US" sz="900" u="sng" dirty="0">
                <a:latin typeface="Times New Roman" panose="02020603050405020304" pitchFamily="18" charset="0"/>
                <a:cs typeface="Times New Roman" panose="02020603050405020304" pitchFamily="18" charset="0"/>
                <a:hlinkClick r:id="rId10"/>
              </a:rPr>
              <a:t>https://doi.org/10.1080/13607863.2020.1745144</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Webster, L.A., </a:t>
            </a:r>
            <a:r>
              <a:rPr lang="en-US" sz="900" dirty="0" err="1">
                <a:latin typeface="Times New Roman" panose="02020603050405020304" pitchFamily="18" charset="0"/>
                <a:cs typeface="Times New Roman" panose="02020603050405020304" pitchFamily="18" charset="0"/>
              </a:rPr>
              <a:t>Costafreda</a:t>
            </a:r>
            <a:r>
              <a:rPr lang="en-US" sz="900" dirty="0">
                <a:latin typeface="Times New Roman" panose="02020603050405020304" pitchFamily="18" charset="0"/>
                <a:cs typeface="Times New Roman" panose="02020603050405020304" pitchFamily="18" charset="0"/>
              </a:rPr>
              <a:t>, S.G., Barber, J.A., Kyle, S.D. and Livingston, G. (2022) ‘Care home residents with dementia: Prevalence, incidence, and associations with sleep disturbance in an English cohort study’, </a:t>
            </a:r>
            <a:r>
              <a:rPr lang="en-US" sz="900" i="1" dirty="0">
                <a:latin typeface="Times New Roman" panose="02020603050405020304" pitchFamily="18" charset="0"/>
                <a:cs typeface="Times New Roman" panose="02020603050405020304" pitchFamily="18" charset="0"/>
              </a:rPr>
              <a:t>Alzheimer’s &amp; Dementia: Translational Research &amp; Clinical Interventions</a:t>
            </a:r>
            <a:r>
              <a:rPr lang="en-US" sz="900" dirty="0">
                <a:latin typeface="Times New Roman" panose="02020603050405020304" pitchFamily="18" charset="0"/>
                <a:cs typeface="Times New Roman" panose="02020603050405020304" pitchFamily="18" charset="0"/>
              </a:rPr>
              <a:t>, 8. Available at: https://doi.org/10.1002/trc2.12251</a:t>
            </a:r>
          </a:p>
        </p:txBody>
      </p:sp>
      <p:pic>
        <p:nvPicPr>
          <p:cNvPr id="4" name="tmpAudioRecording.m4a">
            <a:hlinkClick r:id="" action="ppaction://media"/>
            <a:extLst>
              <a:ext uri="{FF2B5EF4-FFF2-40B4-BE49-F238E27FC236}">
                <a16:creationId xmlns:a16="http://schemas.microsoft.com/office/drawing/2014/main" id="{604F6B10-ADB1-B2A3-E311-2280A526CB3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032331" y="5858407"/>
            <a:ext cx="642937" cy="642937"/>
          </a:xfrm>
          <a:prstGeom prst="rect">
            <a:avLst/>
          </a:prstGeom>
        </p:spPr>
      </p:pic>
    </p:spTree>
    <p:extLst>
      <p:ext uri="{BB962C8B-B14F-4D97-AF65-F5344CB8AC3E}">
        <p14:creationId xmlns:p14="http://schemas.microsoft.com/office/powerpoint/2010/main" val="237739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2513</Words>
  <Application>Microsoft Office PowerPoint</Application>
  <PresentationFormat>Widescreen</PresentationFormat>
  <Paragraphs>143</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An Investigation into the Challenges of Dementia Care in UK Care Homes</vt:lpstr>
      <vt:lpstr>Introduction</vt:lpstr>
      <vt:lpstr>Theoretical Frameworks</vt:lpstr>
      <vt:lpstr>Policy and Legislation</vt:lpstr>
      <vt:lpstr>Evaluation of Current Care Provisions</vt:lpstr>
      <vt:lpstr>Technological Innovations</vt:lpstr>
      <vt:lpstr>Case Studies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Challenges of Dementia Care in UK Care Homes</dc:title>
  <dc:creator>Foysal Ahmed Shehab</dc:creator>
  <cp:lastModifiedBy>Mursaleen Ali</cp:lastModifiedBy>
  <cp:revision>6</cp:revision>
  <dcterms:created xsi:type="dcterms:W3CDTF">2026-10-07T07:41:00Z</dcterms:created>
  <dcterms:modified xsi:type="dcterms:W3CDTF">2026-10-21T22:16:12Z</dcterms:modified>
</cp:coreProperties>
</file>