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5143500" type="screen16x9"/>
  <p:notesSz cx="6858000" cy="9144000"/>
  <p:embeddedFontLst>
    <p:embeddedFont>
      <p:font typeface="Economica" panose="020B0604020202020204" charset="0"/>
      <p:regular r:id="rId10"/>
      <p:bold r:id="rId11"/>
      <p:italic r:id="rId12"/>
      <p:boldItalic r:id="rId13"/>
    </p:embeddedFont>
    <p:embeddedFont>
      <p:font typeface="Open Sans" panose="020B0606030504020204" pitchFamily="34" charset="0"/>
      <p:regular r:id="rId14"/>
      <p:bold r:id="rId15"/>
      <p:italic r:id="rId16"/>
      <p:boldItalic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10" Type="http://schemas.openxmlformats.org/officeDocument/2006/relationships/font" Target="fonts/font1.fntdata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5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28a59169cb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28a59169cb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Petra, one of the 7 wonders of the world (2007). Modern day Jordan, Directly carved from sandstone. Indiana jones and the last crusade. Copper plate. Copy  lithograph from original sketch. David Roberts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28a59169cb9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28a59169cb9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Original lithograph, based on sketches done on tour worked with Louis Haghe between 1842-1849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Printed to look like water colours. No two identical. Darnley fine art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2916b97c5b6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2916b97c5b6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Historic uk,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Scottish, 1796- 1864, stockbridge near edinburgh, started age of 10 as apprentice  painter and decorator, 25 shillings a week with bannisters circus doing scenery pantheon theatre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1831 elected president of society of british artists,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Great exhibition of 1851, some work in italy, royal academy, freedom of edinburgh 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28a59169cb9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28a59169cb9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JMW turner inspiration. Height of colonialism, new and exciting places. The world has opened up  long tours of area, 1838-1840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212529"/>
                </a:solidFill>
                <a:highlight>
                  <a:srgbClr val="FFFFFF"/>
                </a:highlight>
              </a:rPr>
              <a:t>Charles Dickens, tsar nick 1, john ruskin, Mehmet Ali, indiana jones and the last crusade</a:t>
            </a:r>
            <a:endParaRPr sz="1200">
              <a:solidFill>
                <a:srgbClr val="212529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212529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212529"/>
                </a:solidFill>
                <a:highlight>
                  <a:srgbClr val="FFFFFF"/>
                </a:highlight>
              </a:rPr>
              <a:t>F.G.Moon, of Threadneedle Street in London. 400 subscriptions quickly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24c8a67592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24c8a67592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Queen Victoria subscriber number 1. One of the first British artist to capture beauty of middle eastern sites a cultural doomsday book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28a59169cb9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28a59169cb9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744013" y="756700"/>
            <a:ext cx="1081625" cy="1124950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1" name="Google Shape;11;p2"/>
          <p:cNvSpPr/>
          <p:nvPr/>
        </p:nvSpPr>
        <p:spPr>
          <a:xfrm rot="10800000">
            <a:off x="5318350" y="3266725"/>
            <a:ext cx="1081625" cy="1124950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3044700" y="1444255"/>
            <a:ext cx="3054600" cy="153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3044700" y="3116580"/>
            <a:ext cx="3054600" cy="70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 flipH="1">
            <a:off x="7595938" y="460225"/>
            <a:ext cx="1081625" cy="1124950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7" name="Google Shape;17;p3"/>
          <p:cNvSpPr/>
          <p:nvPr/>
        </p:nvSpPr>
        <p:spPr>
          <a:xfrm rot="10800000" flipH="1">
            <a:off x="466425" y="3558325"/>
            <a:ext cx="1081625" cy="1124950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773700" y="1806450"/>
            <a:ext cx="7596600" cy="1530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39999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2"/>
          </p:nvPr>
        </p:nvSpPr>
        <p:spPr>
          <a:xfrm>
            <a:off x="4832400" y="1225225"/>
            <a:ext cx="39999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body" idx="1"/>
          </p:nvPr>
        </p:nvSpPr>
        <p:spPr>
          <a:xfrm>
            <a:off x="311700" y="1399400"/>
            <a:ext cx="2808000" cy="278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8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5878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40" name="Google Shape;40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3" name="Google Shape;43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4" name="Google Shape;44;p9"/>
          <p:cNvSpPr txBox="1">
            <a:spLocks noGrp="1"/>
          </p:cNvSpPr>
          <p:nvPr>
            <p:ph type="title"/>
          </p:nvPr>
        </p:nvSpPr>
        <p:spPr>
          <a:xfrm>
            <a:off x="265500" y="929275"/>
            <a:ext cx="4045200" cy="178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57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endParaRPr/>
          </a:p>
        </p:txBody>
      </p:sp>
      <p:sp>
        <p:nvSpPr>
          <p:cNvPr id="46" name="Google Shape;46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0"/>
          <p:cNvSpPr txBox="1">
            <a:spLocks noGrp="1"/>
          </p:cNvSpPr>
          <p:nvPr>
            <p:ph type="body" idx="1"/>
          </p:nvPr>
        </p:nvSpPr>
        <p:spPr>
          <a:xfrm>
            <a:off x="319500" y="421892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1pPr>
          </a:lstStyle>
          <a:p>
            <a:endParaRPr/>
          </a:p>
        </p:txBody>
      </p:sp>
      <p:sp>
        <p:nvSpPr>
          <p:cNvPr id="50" name="Google Shape;50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1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11"/>
          <p:cNvSpPr txBox="1">
            <a:spLocks noGrp="1"/>
          </p:cNvSpPr>
          <p:nvPr>
            <p:ph type="title" hasCustomPrompt="1"/>
          </p:nvPr>
        </p:nvSpPr>
        <p:spPr>
          <a:xfrm>
            <a:off x="311700" y="957125"/>
            <a:ext cx="8520600" cy="212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4" name="Google Shape;54;p11"/>
          <p:cNvSpPr txBox="1">
            <a:spLocks noGrp="1"/>
          </p:cNvSpPr>
          <p:nvPr>
            <p:ph type="body" idx="1"/>
          </p:nvPr>
        </p:nvSpPr>
        <p:spPr>
          <a:xfrm>
            <a:off x="311700" y="3162000"/>
            <a:ext cx="8520600" cy="107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luxe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Char char="●"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arnleyfineart.com/artist/david-robert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historic-uk.com/CultureUK/David-Roberts-Artist/" TargetMode="External"/><Relationship Id="rId5" Type="http://schemas.openxmlformats.org/officeDocument/2006/relationships/hyperlink" Target="https://www.thecollector.com/victorian-egyptomania/" TargetMode="External"/><Relationship Id="rId4" Type="http://schemas.openxmlformats.org/officeDocument/2006/relationships/hyperlink" Target="https://darnleyfineart.com/artwork/el-deir-petr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3"/>
          <p:cNvSpPr txBox="1">
            <a:spLocks noGrp="1"/>
          </p:cNvSpPr>
          <p:nvPr>
            <p:ph type="ctrTitle"/>
          </p:nvPr>
        </p:nvSpPr>
        <p:spPr>
          <a:xfrm>
            <a:off x="3044700" y="1444255"/>
            <a:ext cx="3054600" cy="153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El Deir Petra</a:t>
            </a:r>
            <a:endParaRPr/>
          </a:p>
        </p:txBody>
      </p:sp>
      <p:sp>
        <p:nvSpPr>
          <p:cNvPr id="63" name="Google Shape;63;p13"/>
          <p:cNvSpPr txBox="1">
            <a:spLocks noGrp="1"/>
          </p:cNvSpPr>
          <p:nvPr>
            <p:ph type="subTitle" idx="1"/>
          </p:nvPr>
        </p:nvSpPr>
        <p:spPr>
          <a:xfrm>
            <a:off x="3044700" y="3116580"/>
            <a:ext cx="3054600" cy="70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Edward Ellis (2101451)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Image</a:t>
            </a:r>
            <a:endParaRPr/>
          </a:p>
        </p:txBody>
      </p:sp>
      <p:sp>
        <p:nvSpPr>
          <p:cNvPr id="69" name="Google Shape;69;p14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70" name="Google Shape;70;p14"/>
          <p:cNvPicPr preferRelativeResize="0"/>
          <p:nvPr/>
        </p:nvPicPr>
        <p:blipFill rotWithShape="1">
          <a:blip r:embed="rId3">
            <a:alphaModFix/>
          </a:blip>
          <a:srcRect l="13824" t="21450" r="13145" b="17225"/>
          <a:stretch/>
        </p:blipFill>
        <p:spPr>
          <a:xfrm>
            <a:off x="1678716" y="1147213"/>
            <a:ext cx="5786583" cy="36584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5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Image pt2</a:t>
            </a:r>
            <a:endParaRPr/>
          </a:p>
        </p:txBody>
      </p:sp>
      <p:sp>
        <p:nvSpPr>
          <p:cNvPr id="76" name="Google Shape;76;p15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77" name="Google Shape;77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79800" y="776075"/>
            <a:ext cx="5121951" cy="3591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6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artist</a:t>
            </a:r>
            <a:endParaRPr/>
          </a:p>
        </p:txBody>
      </p:sp>
      <p:sp>
        <p:nvSpPr>
          <p:cNvPr id="83" name="Google Shape;83;p16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84" name="Google Shape;84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14250" y="1005125"/>
            <a:ext cx="3289875" cy="3289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7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Context</a:t>
            </a:r>
            <a:endParaRPr/>
          </a:p>
        </p:txBody>
      </p:sp>
      <p:sp>
        <p:nvSpPr>
          <p:cNvPr id="90" name="Google Shape;90;p17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Lithograph by David Roberts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Published in 1842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Part of a series of the Holy Land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Egyptomania</a:t>
            </a:r>
            <a:endParaRPr/>
          </a:p>
        </p:txBody>
      </p:sp>
      <p:pic>
        <p:nvPicPr>
          <p:cNvPr id="91" name="Google Shape;91;p17"/>
          <p:cNvPicPr preferRelativeResize="0"/>
          <p:nvPr/>
        </p:nvPicPr>
        <p:blipFill rotWithShape="1">
          <a:blip r:embed="rId3">
            <a:alphaModFix/>
          </a:blip>
          <a:srcRect l="8537" t="51626" r="4429" b="22069"/>
          <a:stretch/>
        </p:blipFill>
        <p:spPr>
          <a:xfrm>
            <a:off x="4365950" y="1225225"/>
            <a:ext cx="4466349" cy="17927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8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Interpretation of the image</a:t>
            </a:r>
            <a:endParaRPr/>
          </a:p>
        </p:txBody>
      </p:sp>
      <p:sp>
        <p:nvSpPr>
          <p:cNvPr id="97" name="Google Shape;97;p18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Exploration of the middle east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Sense of wonder and adventure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Colonialism 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9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Bibliography</a:t>
            </a:r>
            <a:endParaRPr/>
          </a:p>
        </p:txBody>
      </p:sp>
      <p:sp>
        <p:nvSpPr>
          <p:cNvPr id="103" name="Google Shape;103;p19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https://darnleyfineart.com/artist/david-roberts/</a:t>
            </a:r>
            <a:r>
              <a:rPr lang="en-GB"/>
              <a:t> [accessed 10/10/2023]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u="sng">
                <a:solidFill>
                  <a:schemeClr val="hlink"/>
                </a:solidFill>
                <a:hlinkClick r:id="rId4"/>
              </a:rPr>
              <a:t>https://darnleyfineart.com/artwork/el-deir-petra/</a:t>
            </a:r>
            <a:r>
              <a:rPr lang="en-GB"/>
              <a:t> [accessed 10/10/2023]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Michael Gouck, Victorian Egyptomania: </a:t>
            </a:r>
            <a:r>
              <a:rPr lang="en-GB">
                <a:solidFill>
                  <a:srgbClr val="1A202C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Why Was England So Obsessed With Egypt?</a:t>
            </a:r>
            <a:endParaRPr>
              <a:solidFill>
                <a:srgbClr val="1A202C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u="sng">
                <a:solidFill>
                  <a:schemeClr val="hlink"/>
                </a:solidFill>
                <a:hlinkClick r:id="rId5"/>
              </a:rPr>
              <a:t>https://www.thecollector.com/victorian-egyptomania/</a:t>
            </a:r>
            <a:r>
              <a:rPr lang="en-GB"/>
              <a:t> [accessed 19/10/2-23]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Miriam bibby, ‘David Roberts, Artist’ </a:t>
            </a:r>
            <a:r>
              <a:rPr lang="en-GB" u="sng">
                <a:solidFill>
                  <a:schemeClr val="hlink"/>
                </a:solidFill>
                <a:hlinkClick r:id="rId6"/>
              </a:rPr>
              <a:t>https://www.historic-uk.com/CultureUK/David-Roberts-Artist/</a:t>
            </a:r>
            <a:r>
              <a:rPr lang="en-GB"/>
              <a:t> [accessed 19/10/23]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Luxe">
  <a:themeElements>
    <a:clrScheme name="Luxe">
      <a:dk1>
        <a:srgbClr val="000000"/>
      </a:dk1>
      <a:lt1>
        <a:srgbClr val="FFFFFF"/>
      </a:lt1>
      <a:dk2>
        <a:srgbClr val="B7B7B7"/>
      </a:dk2>
      <a:lt2>
        <a:srgbClr val="CCA677"/>
      </a:lt2>
      <a:accent1>
        <a:srgbClr val="5D4037"/>
      </a:accent1>
      <a:accent2>
        <a:srgbClr val="455A64"/>
      </a:accent2>
      <a:accent3>
        <a:srgbClr val="57BB8A"/>
      </a:accent3>
      <a:accent4>
        <a:srgbClr val="78909C"/>
      </a:accent4>
      <a:accent5>
        <a:srgbClr val="607D8B"/>
      </a:accent5>
      <a:accent6>
        <a:srgbClr val="DCE755"/>
      </a:accent6>
      <a:hlink>
        <a:srgbClr val="607D8B"/>
      </a:hlink>
      <a:folHlink>
        <a:srgbClr val="607D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339</Words>
  <Application>Microsoft Office PowerPoint</Application>
  <PresentationFormat>On-screen Show (16:9)</PresentationFormat>
  <Paragraphs>32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Economica</vt:lpstr>
      <vt:lpstr>Open Sans</vt:lpstr>
      <vt:lpstr>Arial</vt:lpstr>
      <vt:lpstr>Luxe</vt:lpstr>
      <vt:lpstr>El Deir Petra</vt:lpstr>
      <vt:lpstr>The Image</vt:lpstr>
      <vt:lpstr>The Image pt2</vt:lpstr>
      <vt:lpstr>The artist</vt:lpstr>
      <vt:lpstr>The Context</vt:lpstr>
      <vt:lpstr>Interpretation of the image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 Deir Petra</dc:title>
  <dc:creator>Student</dc:creator>
  <cp:lastModifiedBy>edward ellis</cp:lastModifiedBy>
  <cp:revision>1</cp:revision>
  <dcterms:modified xsi:type="dcterms:W3CDTF">2023-10-22T11:07:39Z</dcterms:modified>
</cp:coreProperties>
</file>