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3" y="11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5C1E0-7D7D-4947-9207-3F0ADF256F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F04F73-51D1-4024-915F-1D7B5A8CD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E1E1-71DC-4E94-82F8-39EAA6ADF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F6D9B-C7BC-4F4E-99C9-CA96BB56D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1833F-0497-43C8-8FEF-3570C55F9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28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0D2C5-A3D9-4CBD-BA11-96C1AAF39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7196E-50B6-48A5-9FED-48F7A9E56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04EC6-3E35-4F44-B8D1-D9B7060EF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9B47C-2656-4259-83F3-AD4117589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E55F35-0E32-4231-8894-46DB14941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42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A46DA-1F65-4782-A328-81CA6A81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48556-0F35-4914-A99F-54FDF172F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A34C4-B476-4CD5-8074-18C39A23D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76091-90A2-40CF-B781-ABE63E0E8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B5285-F05B-4B5A-A559-3860EF7FD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62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0293-A780-401C-9860-5324A687C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516AF-63DD-460B-B8E7-55DB60A5E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1B795-46B9-407D-B1EF-F067DF1684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79293-10FC-4CB2-A2EB-2862A47D9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A93F3-965B-423C-A562-BAE7CAE0C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4A4BB6-604E-4E11-A154-3F4F4A982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701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66FD5-AFF6-445D-8886-C417C5559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4CDE0-1925-4B67-AFDA-666BBDBF7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7DDD8-CF4B-480A-AA69-499A340754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EAC910-BDB4-4749-9FE6-089B0BF5E4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A82554-C677-4F3E-9964-DA3989694F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299F0F-2B97-4BFD-83E8-8962BA888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AB2F79-371A-436F-8937-B20BA4DCA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5CA8E3-45DC-43B4-B78A-E6E4EDE21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97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363D-B94D-4E04-A5E8-BFB20090B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345B40-BE48-4B1D-AA5C-C81754C20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E26907-8A44-4E44-9351-947969349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67C204-A88D-458A-AEDE-FE9A3D50D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441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28309F-B124-443A-BF6B-1868437AC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D6514C-5A19-4780-8234-93BEA9763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EAEDBC-41C9-4DAA-8180-CC3F0A2F8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78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9B352-AD26-421F-875C-6C01A6F6F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482EA-D682-47C3-9145-0CC5185D8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1EB022-9EEA-44C0-830E-FEE5BA4229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3C30C-7C13-4D55-900B-29E8088B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63195-1A5A-4F42-B1CB-BC63FD114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8520B-5141-448B-B7C1-D2FFFCC85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06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B79B-8B85-489F-8165-D0AAC81B3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D614AD-6703-4CFC-B6D5-89C235FAF5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BDD150-B949-4DBE-B459-8684DDF9A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24D613-7AB6-452B-9E1F-5EDBDD2B0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36145-981D-41A8-A2DD-7A550227A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3395A7-D8AB-4D38-A707-D883EE0FF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60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BE041-4659-4FFF-A4B8-A88761E1F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6210A-D666-4DC5-A35B-6810196DBD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38850-4304-4886-A084-EED7AF5AC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B29D-B11B-4C6C-BD3F-4618E0594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878A0-AA37-425C-8520-551D598F9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59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025D5F-F3F2-4129-85BE-E423C33B49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E7387-8EBA-499F-9C03-81806CF043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0A40D-9A83-4EA1-9925-49D73E2DB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7707E-7D73-4A81-8B2F-AE48112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3EB63-502A-4708-A3A0-CEB474B43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901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736E5D-DFD4-431D-BBBF-F9E394307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CC034-0C9A-4B5D-BFDC-B41E78387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12CE7-8255-4940-B7DA-16668497D4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36DD3-4746-4A0A-AAE5-B490E7762C1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9E2D3-B1EE-4541-A795-14C46E8801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D5AE3-BFA4-47B4-8E1F-0117D4CC17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906B5-6F78-45F9-9A34-9D01B8A14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280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B4227-1416-429C-A308-6CEF8F4BCC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Adjusting window size in OpenGL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80C703-9282-4B5A-9F64-BA93F14BBA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040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E80C703-9282-4B5A-9F64-BA93F14BBA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0591" y="1167931"/>
            <a:ext cx="9144000" cy="50203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We can make sure we can adjust the size of our render window by using </a:t>
            </a:r>
            <a:r>
              <a:rPr lang="en-GB" dirty="0" err="1"/>
              <a:t>glfw’s</a:t>
            </a:r>
            <a:r>
              <a:rPr lang="en-GB" dirty="0"/>
              <a:t> </a:t>
            </a:r>
            <a:r>
              <a:rPr lang="en-GB" dirty="0" err="1"/>
              <a:t>callbacks</a:t>
            </a:r>
            <a:r>
              <a:rPr lang="en-GB" dirty="0"/>
              <a:t> and </a:t>
            </a:r>
            <a:r>
              <a:rPr lang="en-GB" dirty="0" err="1"/>
              <a:t>openGL’s</a:t>
            </a:r>
            <a:r>
              <a:rPr lang="en-GB" dirty="0"/>
              <a:t> </a:t>
            </a:r>
            <a:r>
              <a:rPr lang="en-GB" dirty="0" err="1"/>
              <a:t>glViewport</a:t>
            </a:r>
            <a:r>
              <a:rPr lang="en-GB" dirty="0"/>
              <a:t> function.</a:t>
            </a:r>
          </a:p>
          <a:p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err="1"/>
              <a:t>glViewport</a:t>
            </a:r>
            <a:r>
              <a:rPr lang="en-GB" dirty="0"/>
              <a:t>(</a:t>
            </a:r>
            <a:r>
              <a:rPr lang="en-GB" dirty="0" err="1"/>
              <a:t>x,y,width,height</a:t>
            </a:r>
            <a:r>
              <a:rPr lang="en-GB" dirty="0"/>
              <a:t>) will set the location of a window using the (</a:t>
            </a:r>
            <a:r>
              <a:rPr lang="en-GB" dirty="0" err="1"/>
              <a:t>x,y</a:t>
            </a:r>
            <a:r>
              <a:rPr lang="en-GB" dirty="0"/>
              <a:t>) co-ordinates of the lower left corner, and sets the size using the width and height.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When we change the window size whilst the program is running, we need to let </a:t>
            </a:r>
            <a:r>
              <a:rPr lang="en-GB" dirty="0" err="1"/>
              <a:t>glfw</a:t>
            </a:r>
            <a:r>
              <a:rPr lang="en-GB" dirty="0"/>
              <a:t> call the viewport() function so the framebuffer can be adjusted to match the widow size.  We use a call back function for this.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63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46C2D-B664-4271-8B46-B655780CF4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152" y="693682"/>
            <a:ext cx="9144000" cy="840335"/>
          </a:xfrm>
        </p:spPr>
        <p:txBody>
          <a:bodyPr>
            <a:normAutofit fontScale="90000"/>
          </a:bodyPr>
          <a:lstStyle/>
          <a:p>
            <a:r>
              <a:rPr lang="en-GB" dirty="0"/>
              <a:t>Exercise: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5A587-3E4C-4C8F-8864-8278726285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04920"/>
            <a:ext cx="9375228" cy="4837770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8000" dirty="0"/>
              <a:t>Download our PostProcEg1 zipped project and create and build the project as usual.</a:t>
            </a:r>
          </a:p>
          <a:p>
            <a:pPr algn="l"/>
            <a:r>
              <a:rPr lang="en-GB" sz="8000" dirty="0"/>
              <a:t>Next define the following </a:t>
            </a:r>
            <a:r>
              <a:rPr lang="en-GB" sz="8000" dirty="0" err="1"/>
              <a:t>callback</a:t>
            </a:r>
            <a:r>
              <a:rPr lang="en-GB" sz="8000" dirty="0"/>
              <a:t> function just before the </a:t>
            </a:r>
            <a:r>
              <a:rPr lang="en-GB" sz="8000" dirty="0" err="1"/>
              <a:t>init</a:t>
            </a:r>
            <a:r>
              <a:rPr lang="en-GB" sz="8000" dirty="0"/>
              <a:t>() function.</a:t>
            </a:r>
          </a:p>
          <a:p>
            <a:pPr algn="l"/>
            <a:endParaRPr lang="en-GB" sz="8000" dirty="0"/>
          </a:p>
          <a:p>
            <a:pPr algn="l"/>
            <a:r>
              <a:rPr lang="en-GB" sz="8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getWinSizeCB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0" dirty="0" err="1">
                <a:solidFill>
                  <a:srgbClr val="2B91AF"/>
                </a:solidFill>
                <a:latin typeface="Consolas" panose="020B0609020204030204" pitchFamily="49" charset="0"/>
              </a:rPr>
              <a:t>GLFWwindow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window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8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width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8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height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algn="l"/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algn="l"/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8000" dirty="0" err="1">
                <a:solidFill>
                  <a:srgbClr val="000000"/>
                </a:solidFill>
                <a:latin typeface="Consolas" panose="020B0609020204030204" pitchFamily="49" charset="0"/>
              </a:rPr>
              <a:t>glViewport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(0, 0, 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width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height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algn="l"/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algn="l"/>
            <a:endParaRPr lang="en-GB" sz="80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8000" dirty="0">
                <a:solidFill>
                  <a:srgbClr val="000000"/>
                </a:solidFill>
                <a:latin typeface="+mj-lt"/>
              </a:rPr>
              <a:t>Now add the following line in the </a:t>
            </a:r>
            <a:r>
              <a:rPr lang="en-GB" sz="8000" dirty="0" err="1">
                <a:solidFill>
                  <a:srgbClr val="000000"/>
                </a:solidFill>
                <a:latin typeface="+mj-lt"/>
              </a:rPr>
              <a:t>init</a:t>
            </a:r>
            <a:r>
              <a:rPr lang="en-GB" sz="8000" dirty="0">
                <a:solidFill>
                  <a:srgbClr val="000000"/>
                </a:solidFill>
                <a:latin typeface="+mj-lt"/>
              </a:rPr>
              <a:t>() function .  This tells glfw3 what function to call (i.e. what </a:t>
            </a:r>
            <a:r>
              <a:rPr lang="en-GB" sz="8000" dirty="0" err="1">
                <a:solidFill>
                  <a:srgbClr val="000000"/>
                </a:solidFill>
                <a:latin typeface="+mj-lt"/>
              </a:rPr>
              <a:t>callback</a:t>
            </a:r>
            <a:r>
              <a:rPr lang="en-GB" sz="8000" dirty="0">
                <a:solidFill>
                  <a:srgbClr val="000000"/>
                </a:solidFill>
                <a:latin typeface="+mj-lt"/>
              </a:rPr>
              <a:t>) when the window is resized by the user.</a:t>
            </a:r>
          </a:p>
          <a:p>
            <a:pPr algn="l"/>
            <a:endParaRPr lang="en-GB" sz="80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8000" dirty="0" err="1">
                <a:solidFill>
                  <a:srgbClr val="000000"/>
                </a:solidFill>
                <a:latin typeface="Consolas" panose="020B0609020204030204" pitchFamily="49" charset="0"/>
              </a:rPr>
              <a:t>glfwSetFramebufferSizeCallback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8000" dirty="0">
                <a:solidFill>
                  <a:srgbClr val="808080"/>
                </a:solidFill>
                <a:latin typeface="Consolas" panose="020B0609020204030204" pitchFamily="49" charset="0"/>
              </a:rPr>
              <a:t>window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8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getWinSizeCB</a:t>
            </a:r>
            <a:r>
              <a:rPr lang="en-GB" sz="8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algn="l"/>
            <a:endParaRPr lang="en-GB" sz="8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algn="l"/>
            <a:r>
              <a:rPr lang="en-GB" sz="8000" dirty="0">
                <a:solidFill>
                  <a:srgbClr val="000000"/>
                </a:solidFill>
                <a:latin typeface="+mj-lt"/>
              </a:rPr>
              <a:t>Now run your code and check the window is rendered fully when re-sized.</a:t>
            </a:r>
          </a:p>
          <a:p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9CAD0C5-6652-4C54-9E24-68669630919E}"/>
              </a:ext>
            </a:extLst>
          </p:cNvPr>
          <p:cNvSpPr/>
          <p:nvPr/>
        </p:nvSpPr>
        <p:spPr>
          <a:xfrm>
            <a:off x="2249214" y="2653862"/>
            <a:ext cx="1960179" cy="4887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87D8DB4-BB3D-42E2-8DAF-2B613491A9FF}"/>
              </a:ext>
            </a:extLst>
          </p:cNvPr>
          <p:cNvSpPr/>
          <p:nvPr/>
        </p:nvSpPr>
        <p:spPr>
          <a:xfrm>
            <a:off x="6926317" y="5223641"/>
            <a:ext cx="1960179" cy="4887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328DA8C-79B9-4081-B813-4BFD7D0A3990}"/>
              </a:ext>
            </a:extLst>
          </p:cNvPr>
          <p:cNvCxnSpPr>
            <a:cxnSpLocks/>
          </p:cNvCxnSpPr>
          <p:nvPr/>
        </p:nvCxnSpPr>
        <p:spPr>
          <a:xfrm>
            <a:off x="3229303" y="3147848"/>
            <a:ext cx="4677103" cy="208104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300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91D3E-966C-4668-9FC4-D11D63D07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Before						After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898298-F965-4633-977B-807A69EC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627" y="2029729"/>
            <a:ext cx="5443350" cy="38494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FBA1D0-FC88-4C17-A93B-92EE380433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468" y="2029729"/>
            <a:ext cx="4762570" cy="3849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58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230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Consolas</vt:lpstr>
      <vt:lpstr>Office Theme</vt:lpstr>
      <vt:lpstr>Adjusting window size in OpenGL</vt:lpstr>
      <vt:lpstr>PowerPoint Presentation</vt:lpstr>
      <vt:lpstr>Exercise:</vt:lpstr>
      <vt:lpstr> Before      After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Adjusting window size in OpenGL</dc:title>
  <dc:creator>Gordon Dickers</dc:creator>
  <cp:lastModifiedBy>Gordon Dickers</cp:lastModifiedBy>
  <cp:revision>1</cp:revision>
  <dcterms:created xsi:type="dcterms:W3CDTF">2022-02-15T13:52:55Z</dcterms:created>
  <dcterms:modified xsi:type="dcterms:W3CDTF">2022-02-15T14:16:59Z</dcterms:modified>
</cp:coreProperties>
</file>