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8" r:id="rId1"/>
  </p:sldMasterIdLst>
  <p:sldIdLst>
    <p:sldId id="256" r:id="rId2"/>
    <p:sldId id="260" r:id="rId3"/>
    <p:sldId id="264" r:id="rId4"/>
    <p:sldId id="261" r:id="rId5"/>
    <p:sldId id="262" r:id="rId6"/>
    <p:sldId id="258" r:id="rId7"/>
    <p:sldId id="263" r:id="rId8"/>
    <p:sldId id="257" r:id="rId9"/>
    <p:sldId id="265" r:id="rId10"/>
    <p:sldId id="266" r:id="rId11"/>
    <p:sldId id="259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1FC014-B28F-F16F-72C9-29571572A88F}" v="2702" dt="2024-12-08T22:50:31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0-09-21T21:29:10.219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1 0 32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EE56D6-F195-48D7-978E-7EE16D4304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946" y="1104900"/>
            <a:ext cx="8376514" cy="3120504"/>
          </a:xfrm>
        </p:spPr>
        <p:txBody>
          <a:bodyPr anchor="b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A72F42-5C88-4F7D-803B-C371B570D7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08039" y="4442385"/>
            <a:ext cx="6074328" cy="984023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i="0" spc="16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0384F3-2D6A-49F6-8F79-F3955E9048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9259A-1FE3-4FF9-8A07-BDD8177164ED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363F32-CD31-4801-BAE4-09EEB1262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D5D34C-49ED-4ADB-8693-73B790764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0121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7B333-9E16-4502-96B5-3F586B7E0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D0795-5EC7-4FF8-9FC7-22AFA3C552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A2DA5B-9862-4A23-8FEC-5C1ABC2EEF1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506456" y="5074920"/>
            <a:ext cx="2647667" cy="365125"/>
          </a:xfrm>
        </p:spPr>
        <p:txBody>
          <a:bodyPr/>
          <a:lstStyle/>
          <a:p>
            <a:fld id="{5D340FED-6E95-4177-A7EF-CD303B9E611D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D9A4B-0DA7-46BB-9DCE-3F26075C44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10451592" y="1408176"/>
            <a:ext cx="277049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A7C47-81AC-431C-A7C3-2BC71AD14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58016" y="3136392"/>
            <a:ext cx="545911" cy="580029"/>
          </a:xfrm>
        </p:spPr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8842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BD2E47-4DC7-46C4-9407-FA4CF7E0AA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2513" y="1709738"/>
            <a:ext cx="9087774" cy="3438524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F7B502-122E-4177-A408-FC436A2542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2513" y="5148262"/>
            <a:ext cx="8844522" cy="1138238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229696-2AEF-4765-B33E-7DA328E464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962CB-39AD-45A9-800F-54DAB53D6021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9B2E4-2F1C-4FEE-AAB2-4FCC3EEFD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7D4B8-E107-480A-AA17-261CA49BBB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76531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B8BAE8-3305-4F08-BECB-56AD7FD4E4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021AC-6D8D-4D24-8B01-8AE8F41BE4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50878" y="1825624"/>
            <a:ext cx="4473622" cy="4460875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02920">
              <a:defRPr/>
            </a:lvl3pPr>
            <a:lvl4pPr marL="548640" indent="0">
              <a:buFontTx/>
              <a:buNone/>
              <a:defRPr/>
            </a:lvl4pPr>
            <a:lvl5pPr marL="73152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E7F49C-3DB3-40B7-89B3-E3BC32FC11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44540" y="1825624"/>
            <a:ext cx="5016943" cy="44608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E33D58-BDF5-4F1F-806B-0491CB3624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EDF93D-55AB-4606-B9D7-742F1FC51983}" type="datetime4">
              <a:rPr lang="en-US" smtClean="0"/>
              <a:t>December 8, 2024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8BCBFD-1FE1-441A-B3AF-C3E7E7B8D1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0CE272-E6FB-455B-BACB-2471D66D9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6970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73A4FB-9EF5-4D6C-A275-2DE1077A29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1563" y="1835219"/>
            <a:ext cx="4452938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C9972A-4D34-4A9F-84EB-8D64A703B5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1562" y="2717801"/>
            <a:ext cx="4452938" cy="3559452"/>
          </a:xfrm>
        </p:spPr>
        <p:txBody>
          <a:bodyPr/>
          <a:lstStyle>
            <a:lvl2pPr marL="274320" indent="0">
              <a:buFontTx/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BBDDE3-C8D7-4600-8259-24E1F8118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44540" y="1835219"/>
            <a:ext cx="5016943" cy="823912"/>
          </a:xfrm>
        </p:spPr>
        <p:txBody>
          <a:bodyPr anchor="b">
            <a:normAutofit/>
          </a:bodyPr>
          <a:lstStyle>
            <a:lvl1pPr marL="0" indent="0">
              <a:buNone/>
              <a:defRPr sz="2000" b="1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649FFF-44C7-4256-AFE1-C5457C7AB50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44540" y="2717800"/>
            <a:ext cx="5016943" cy="3559453"/>
          </a:xfrm>
        </p:spPr>
        <p:txBody>
          <a:bodyPr/>
          <a:lstStyle>
            <a:lvl2pPr marL="457200" indent="0">
              <a:buNone/>
              <a:defRPr/>
            </a:lvl2pPr>
            <a:lvl3pPr marL="548640">
              <a:defRPr/>
            </a:lvl3pPr>
            <a:lvl4pPr marL="594360" indent="0">
              <a:buFontTx/>
              <a:buNone/>
              <a:defRPr/>
            </a:lvl4pPr>
            <a:lvl5pPr marL="822960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EC6ACF-080E-4B7C-B0C0-77E90C16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F2841D-FB5C-47AB-B2FF-32E855C1EA71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A68C0B-BC90-4ADA-B6E6-2B30BFF9E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3BCE559-C82B-4E27-965B-4AC3C66FC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itle 11">
            <a:extLst>
              <a:ext uri="{FF2B5EF4-FFF2-40B4-BE49-F238E27FC236}">
                <a16:creationId xmlns:a16="http://schemas.microsoft.com/office/drawing/2014/main" id="{3752B99E-38EC-4745-889B-124D347596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220508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DE7304-D393-47F0-ACCC-1F72EFCCE7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537E9-D174-424D-BEE8-AFC4CA5F9F97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8451FF-032D-4787-BA4B-5EB415494A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B7511D-7256-4A08-BF62-3B3F821A6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03FCDA27-1C47-4EA1-A160-EC91FD88B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204667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DE8ADA-7BF8-433A-8770-61C690F37D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A44C0-F7AC-49C2-8289-1E7A86D9FB50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6357B86-EC22-49C6-BBC6-639D57D1AF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3764B-CF91-4C81-B4C3-5B5E5A973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6696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8E4801-B0C7-4458-B413-24D6E68FAA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633" y="457200"/>
            <a:ext cx="4170355" cy="1917509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A0C76-733A-488A-89FB-7D04FD64BD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637" y="457200"/>
            <a:ext cx="5562601" cy="5943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45B9DE-016A-4B31-BB52-99C76E28B4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3633" y="2374708"/>
            <a:ext cx="4170355" cy="40260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D6CC3-66DD-4D9A-A9C7-F588BA88C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BB84BC-6E78-40D1-8831-40AB1F596614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359FC8-04EF-4F7D-8E43-4EE0E95DA9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1C964-4227-4DEE-87A1-026162DDF6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4834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0EB4E-D4BB-4C86-A820-63474E5A4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038" y="457199"/>
            <a:ext cx="3913241" cy="192881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FA99A1-8FAF-415D-A399-1B2C2A0F2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57752" y="457200"/>
            <a:ext cx="6110288" cy="594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A15BEE-9915-4637-85A2-2AF2872C72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62038" y="2386013"/>
            <a:ext cx="3913241" cy="401478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3427C-3B67-4ED4-925D-04B9C09AA5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FA080F-3961-4D42-BEDE-84A1FED032F1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5DAFD-22DE-4E9E-9C72-B16C1F273D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E8EE99-49CC-4A30-8ADA-39EFD8DAAD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063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0171A2-02C1-4543-8B6B-FCF7E69712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50879" y="1825625"/>
            <a:ext cx="9810604" cy="451669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027C-A386-44E4-AFE1-33AFFDA3AD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CC3C8F-D4A7-4EAD-92AD-82C91CB8BB85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1BF710-0558-4457-825D-48713CAED3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7F93D-5DC3-4C36-AEB0-79CDB15C3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87CFC0C8-11FE-4003-B2D6-B7B8E279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644446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CEB41C5-3638-439D-BA61-4DAA142226E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1" y="464025"/>
            <a:ext cx="2161540" cy="58002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99B91A0-A376-483C-926E-189F376E552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464023"/>
            <a:ext cx="7886700" cy="58002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134E-B7D5-4664-BB2E-6A98ED630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11D41-E33C-4BC7-8272-37E8417FD097}" type="datetime4">
              <a:rPr lang="en-US" smtClean="0"/>
              <a:t>December 8,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A54E2A-B1CE-4F2E-9D9A-D47E514D5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7C304-46A8-4179-87A2-B8CC10BAA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EF59-F28E-467C-9EA3-92D1CFAD47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85123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customXml" Target="../ink/ink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A person in a dark room&#10;&#10;Description automatically generated">
            <a:extLst>
              <a:ext uri="{FF2B5EF4-FFF2-40B4-BE49-F238E27FC236}">
                <a16:creationId xmlns:a16="http://schemas.microsoft.com/office/drawing/2014/main" id="{DEB2E8C4-C3E7-4048-A43D-9859510CFA98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05744" y="0"/>
            <a:ext cx="1286256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AFBD2E1-C16B-4996-869C-DD03823A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44DB6A-ED8E-4755-BC7A-B7AA652442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50879" y="1825624"/>
            <a:ext cx="9810604" cy="442875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5CE27-B558-4B88-ACE3-B704231277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509243" y="5071825"/>
            <a:ext cx="26476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A33960BD-7AC1-4217-9611-AAA56D3EE38F}" type="datetime4">
              <a:rPr lang="en-US" smtClean="0"/>
              <a:pPr/>
              <a:t>December 8, 2024</a:t>
            </a:fld>
            <a:endParaRPr lang="en-US" dirty="0">
              <a:latin typeface="+mn-lt"/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CE5D61-F203-4F00-9CF1-AB0AE49370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47827" y="1407402"/>
            <a:ext cx="27704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cap="all" spc="300" baseline="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endParaRPr lang="en-US" dirty="0">
              <a:latin typeface="+mn-lt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FF38BD-5F38-4F6E-B5DD-EB1AF06002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0121" y="3138985"/>
            <a:ext cx="545911" cy="58002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</a:defRPr>
            </a:lvl1pPr>
          </a:lstStyle>
          <a:p>
            <a:fld id="{9D4AEF59-F28E-467C-9EA3-92D1CFAD475A}" type="slidenum">
              <a:rPr lang="en-US" smtClean="0"/>
              <a:pPr/>
              <a:t>‹#›</a:t>
            </a:fld>
            <a:endParaRPr lang="en-US">
              <a:latin typeface="+mn-lt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14:cNvPr>
              <p14:cNvContentPartPr/>
              <p14:nvPr/>
            </p14:nvContentPartPr>
            <p14:xfrm>
              <a:off x="12490710" y="6342652"/>
              <a:ext cx="360" cy="36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24D29CCB-7956-4E3E-8880-304085F04BF4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2481710" y="6333652"/>
                <a:ext cx="18000" cy="1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8629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7" r:id="rId7"/>
    <p:sldLayoutId id="2147483693" r:id="rId8"/>
    <p:sldLayoutId id="2147483694" r:id="rId9"/>
    <p:sldLayoutId id="2147483695" r:id="rId10"/>
    <p:sldLayoutId id="2147483696" r:id="rId1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2800" kern="1200" cap="all" spc="600" baseline="0">
          <a:solidFill>
            <a:schemeClr val="tx1">
              <a:lumMod val="85000"/>
              <a:lumOff val="15000"/>
            </a:schemeClr>
          </a:solidFill>
          <a:latin typeface="+mj-lt"/>
          <a:ea typeface="Batang" panose="02030600000101010101" pitchFamily="18" charset="-127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1pPr>
      <a:lvl2pPr marL="274320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8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2pPr>
      <a:lvl3pPr marL="605790" indent="-28575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3pPr>
      <a:lvl4pPr marL="630936" indent="0" algn="l" defTabSz="914400" rtl="0" eaLnBrk="1" latinLnBrk="0" hangingPunct="1">
        <a:lnSpc>
          <a:spcPct val="100000"/>
        </a:lnSpc>
        <a:spcBef>
          <a:spcPts val="500"/>
        </a:spcBef>
        <a:buFontTx/>
        <a:buNone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4pPr>
      <a:lvl5pPr marL="822960" indent="-228600" algn="l" defTabSz="914400" rtl="0" eaLnBrk="1" latinLnBrk="0" hangingPunct="1">
        <a:lnSpc>
          <a:spcPct val="10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 spc="50" baseline="0">
          <a:solidFill>
            <a:schemeClr val="tx1">
              <a:lumMod val="85000"/>
              <a:lumOff val="15000"/>
            </a:schemeClr>
          </a:solidFill>
          <a:latin typeface="+mn-lt"/>
          <a:ea typeface="Batang" panose="02030600000101010101" pitchFamily="18" charset="-127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amilyservicesinc.net/services/victim-services/stalking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ndard.co.uk/news/uk/experiences-england-office-for-national-statistics-wales-home-office-b1184571.html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dicalnewstoday.com/articles/signs-of-stalkin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metro.co.uk/2024/12/03/full-list-new-stalking-laws-protect-victims-needed-22111217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x.com/followuslegally/status/1409874489928790016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edsdv.org.uk/get-help/national-stalking-helpline/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ferbradford.co.uk/news/national-stalking-awareness-week-2024/" TargetMode="Externa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lkingriskprofile.com/victim-support/impact-of-stalking-on-victims" TargetMode="External"/><Relationship Id="rId2" Type="http://schemas.openxmlformats.org/officeDocument/2006/relationships/hyperlink" Target="https://nationallegalservice.co.uk/what-is-stalking-and-how-to-recognise-i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aferbradford.co.uk/news/national-stalking-awareness-week-2024/" TargetMode="External"/><Relationship Id="rId5" Type="http://schemas.openxmlformats.org/officeDocument/2006/relationships/hyperlink" Target="https://metro.co.uk/2024/12/03/full-list-new-stalking-laws-protect-victims-needed-22111217/" TargetMode="External"/><Relationship Id="rId4" Type="http://schemas.openxmlformats.org/officeDocument/2006/relationships/hyperlink" Target="https://www.5essex.co.uk/major-update-for-victims-of-stalking/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bedsdv.org.uk/get-help/national-stalking-helpline/" TargetMode="External"/><Relationship Id="rId2" Type="http://schemas.openxmlformats.org/officeDocument/2006/relationships/hyperlink" Target="https://www.saferbradford.co.uk/news/national-stalking-awareness-week-2024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victims-to-be-given-more-protection-in-stalking-crackdown#:~:text=In%20further%20measures%20to%20tackle,contacting%20their%20victims%20from%20prison" TargetMode="External"/><Relationship Id="rId5" Type="http://schemas.openxmlformats.org/officeDocument/2006/relationships/hyperlink" Target="https://www.cps.gov.uk/sites/default/files/documents/legal_guidance/stalking-protocol.pdf" TargetMode="External"/><Relationship Id="rId4" Type="http://schemas.openxmlformats.org/officeDocument/2006/relationships/hyperlink" Target="https://www.protectionagainststalking.org/what-we-do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lkingriskprofile.com/victim-support/general-advice-for-victims" TargetMode="External"/><Relationship Id="rId2" Type="http://schemas.openxmlformats.org/officeDocument/2006/relationships/hyperlink" Target="https://www.medicalnewstoday.com/articles/signs-of-stalki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vsn.org/january-2024-stalking-stats-tactics-impacts/" TargetMode="External"/><Relationship Id="rId5" Type="http://schemas.openxmlformats.org/officeDocument/2006/relationships/hyperlink" Target="https://www.thecyberhelpline.com/helpline-blog/2024/12/6/new-stalking-measures-uk" TargetMode="External"/><Relationship Id="rId4" Type="http://schemas.openxmlformats.org/officeDocument/2006/relationships/hyperlink" Target="https://www.police.uk/advice/advice-and-information/sh/stalking-harassment/support-victims-harassment/" TargetMode="Externa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veritas-justice.co.uk/who-are-stalker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0E91F5CA-B392-444C-88E3-BF5BAAEBDE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6" name="Picture 25" descr="Person walking up a stairs">
            <a:extLst>
              <a:ext uri="{FF2B5EF4-FFF2-40B4-BE49-F238E27FC236}">
                <a16:creationId xmlns:a16="http://schemas.microsoft.com/office/drawing/2014/main" id="{945FFFBD-DB47-2E59-1B42-E3F9394109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07" r="-2" b="12695"/>
          <a:stretch/>
        </p:blipFill>
        <p:spPr>
          <a:xfrm>
            <a:off x="20" y="1"/>
            <a:ext cx="12191979" cy="6857999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63F3677B-A97D-4CAD-A971-B22755F56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1"/>
            <a:ext cx="12192000" cy="4516342"/>
          </a:xfrm>
          <a:prstGeom prst="rect">
            <a:avLst/>
          </a:prstGeom>
          <a:gradFill>
            <a:gsLst>
              <a:gs pos="47000">
                <a:srgbClr val="000000">
                  <a:alpha val="22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43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77123" y="477079"/>
            <a:ext cx="8512448" cy="138437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rgbClr val="FFFFFF"/>
                </a:solidFill>
                <a:ea typeface="Batang"/>
              </a:rPr>
              <a:t>Stalking and </a:t>
            </a:r>
            <a:r>
              <a:rPr lang="en-US">
                <a:solidFill>
                  <a:srgbClr val="FFFFFF"/>
                </a:solidFill>
                <a:ea typeface="Batang"/>
              </a:rPr>
              <a:t>harassment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7124" y="1994402"/>
            <a:ext cx="6141493" cy="130817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Chloe Clark (2207404)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3072B5-517C-23CB-56C6-2A4CD1CF4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761" y="609601"/>
            <a:ext cx="6177722" cy="1216024"/>
          </a:xfrm>
        </p:spPr>
        <p:txBody>
          <a:bodyPr>
            <a:normAutofit/>
          </a:bodyPr>
          <a:lstStyle/>
          <a:p>
            <a:r>
              <a:rPr lang="en-US">
                <a:ea typeface="Batang"/>
              </a:rPr>
              <a:t>What is stalking harassment?</a:t>
            </a:r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A person in a hoodie&#10;&#10;Description automatically generated">
            <a:extLst>
              <a:ext uri="{FF2B5EF4-FFF2-40B4-BE49-F238E27FC236}">
                <a16:creationId xmlns:a16="http://schemas.microsoft.com/office/drawing/2014/main" id="{17A51875-FE1A-9235-0BE0-0EA1D834D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1935052"/>
            <a:ext cx="3391756" cy="339175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F5D3F6-D634-7984-E8D2-6DBF605FD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761" y="2225039"/>
            <a:ext cx="6177722" cy="4029337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Stalking is persistent and unwanted attention.</a:t>
            </a:r>
            <a:endParaRPr lang="en-US" dirty="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From following someone on the regular to turning up to their home uninvited.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Stalking and harassment are similar but not the same.</a:t>
            </a: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Stalking is like harassment but is more aggressive. </a:t>
            </a:r>
          </a:p>
          <a:p>
            <a:pPr>
              <a:lnSpc>
                <a:spcPct val="90000"/>
              </a:lnSpc>
            </a:pP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Stalking is an obsession.</a:t>
            </a: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hoodie&#10;&#10;Description automatically generated">
            <a:extLst>
              <a:ext uri="{FF2B5EF4-FFF2-40B4-BE49-F238E27FC236}">
                <a16:creationId xmlns:a16="http://schemas.microsoft.com/office/drawing/2014/main" id="{56BA045C-19E9-BEEA-5DD1-BEB7AB8048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91831" y="4116754"/>
            <a:ext cx="4114800" cy="41148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3A2447-2FEF-4072-22CE-21B9009B1146}"/>
              </a:ext>
            </a:extLst>
          </p:cNvPr>
          <p:cNvSpPr txBox="1"/>
          <p:nvPr/>
        </p:nvSpPr>
        <p:spPr>
          <a:xfrm>
            <a:off x="472965" y="5609896"/>
            <a:ext cx="38100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4"/>
              </a:rPr>
              <a:t>https://www.familyservicesinc.net/services/victim-services/stalking/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15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C89FD7-71F3-F9EA-5E1F-7B26571DE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>
                <a:ea typeface="Batang"/>
              </a:rPr>
              <a:t>Stalking statistics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39CF4-B2F5-5C6F-2693-37A988658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ea typeface="Batang"/>
                <a:cs typeface="Arial"/>
              </a:rPr>
              <a:t>1 in 7 over 16 are stalked in England and </a:t>
            </a:r>
            <a:r>
              <a:rPr lang="en-US">
                <a:latin typeface="Arial"/>
                <a:ea typeface="Batang"/>
                <a:cs typeface="Arial"/>
              </a:rPr>
              <a:t>Wales.</a:t>
            </a: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 dirty="0">
                <a:latin typeface="Arial"/>
                <a:ea typeface="Batang"/>
                <a:cs typeface="Arial"/>
              </a:rPr>
              <a:t>1 in 5 </a:t>
            </a:r>
            <a:r>
              <a:rPr lang="en-US">
                <a:latin typeface="Arial"/>
                <a:ea typeface="Batang"/>
                <a:cs typeface="Arial"/>
              </a:rPr>
              <a:t>women</a:t>
            </a: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 dirty="0">
                <a:latin typeface="Arial"/>
                <a:ea typeface="Batang"/>
                <a:cs typeface="Arial"/>
              </a:rPr>
              <a:t>1 in 11 </a:t>
            </a:r>
            <a:r>
              <a:rPr lang="en-US">
                <a:latin typeface="Arial"/>
                <a:ea typeface="Batang"/>
                <a:cs typeface="Arial"/>
              </a:rPr>
              <a:t>men</a:t>
            </a: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 dirty="0">
                <a:latin typeface="Arial"/>
                <a:ea typeface="Batang"/>
                <a:cs typeface="Arial"/>
              </a:rPr>
              <a:t>Younger people are more likely to be victim to stalking.</a:t>
            </a:r>
          </a:p>
          <a:p>
            <a:r>
              <a:rPr lang="en-US">
                <a:latin typeface="Arial"/>
                <a:ea typeface="Batang"/>
                <a:cs typeface="Arial"/>
              </a:rPr>
              <a:t>1.7% of reported stalking incidents</a:t>
            </a:r>
            <a:r>
              <a:rPr lang="en-US" dirty="0">
                <a:latin typeface="Arial"/>
                <a:ea typeface="Batang"/>
                <a:cs typeface="Arial"/>
              </a:rPr>
              <a:t> </a:t>
            </a:r>
            <a:r>
              <a:rPr lang="en-US">
                <a:latin typeface="Arial"/>
                <a:ea typeface="Batang"/>
                <a:cs typeface="Arial"/>
              </a:rPr>
              <a:t>ended in conviction.</a:t>
            </a: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Only 6.6% end in a charge.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88A4B79-5D9A-B26A-5F21-854C56E95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0426" y="2237172"/>
            <a:ext cx="4788505" cy="3328011"/>
          </a:xfrm>
          <a:prstGeom prst="rect">
            <a:avLst/>
          </a:prstGeom>
        </p:spPr>
      </p:pic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39F4A47-D944-3D49-B8F8-A442B2F5F5CA}"/>
              </a:ext>
            </a:extLst>
          </p:cNvPr>
          <p:cNvSpPr txBox="1"/>
          <p:nvPr/>
        </p:nvSpPr>
        <p:spPr>
          <a:xfrm>
            <a:off x="6674068" y="5846379"/>
            <a:ext cx="420413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3"/>
              </a:rPr>
              <a:t>https://www.standard.co.uk/news/uk/experiences-england-office-for-national-statistics-wales-home-office-b1184571.html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0525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94FA02-C763-523F-09C3-2B637E602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>
                <a:ea typeface="Batang"/>
              </a:rPr>
              <a:t>What effect does it have on the victim?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005DCD-CB13-2AE2-790E-02CB6F8CC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Stalking and harassment can make the victim feel a number of things: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dirty="0">
                <a:latin typeface="Arial"/>
                <a:ea typeface="Batang"/>
                <a:cs typeface="Arial"/>
              </a:rPr>
              <a:t>These can be mental and physical: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Fear for their lives.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Low self-esteem.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Depression and anxiety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Performing poorly at work of school.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Inability to sleep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Arial"/>
                <a:ea typeface="Batang"/>
                <a:cs typeface="Arial"/>
              </a:rPr>
              <a:t>PTSD.</a:t>
            </a: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  <a:p>
            <a:pPr>
              <a:lnSpc>
                <a:spcPct val="90000"/>
              </a:lnSpc>
            </a:pPr>
            <a:endParaRPr lang="en-US">
              <a:ea typeface="Batang"/>
            </a:endParaRPr>
          </a:p>
        </p:txBody>
      </p:sp>
      <p:pic>
        <p:nvPicPr>
          <p:cNvPr id="4" name="Picture 3" descr="A person in a hoodie with her head in her hand&#10;&#10;Description automatically generated">
            <a:extLst>
              <a:ext uri="{FF2B5EF4-FFF2-40B4-BE49-F238E27FC236}">
                <a16:creationId xmlns:a16="http://schemas.microsoft.com/office/drawing/2014/main" id="{39E1B92F-8487-F32F-04CF-CC2EA46E40D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7" r="-2" b="-2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23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1331648" cy="1978172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36649" y="488969"/>
                  <a:pt x="9316893" y="491390"/>
                </a:cubicBezTo>
                <a:cubicBezTo>
                  <a:pt x="9298834" y="504511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79948" y="576062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407128" y="961344"/>
                </a:lnTo>
                <a:lnTo>
                  <a:pt x="8380548" y="987916"/>
                </a:lnTo>
                <a:lnTo>
                  <a:pt x="8379462" y="987106"/>
                </a:lnTo>
                <a:cubicBezTo>
                  <a:pt x="8376507" y="985864"/>
                  <a:pt x="8373362" y="986042"/>
                  <a:pt x="8369725" y="989186"/>
                </a:cubicBezTo>
                <a:cubicBezTo>
                  <a:pt x="8357221" y="990792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72124" y="1029408"/>
                  <a:pt x="8269666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43525" y="1179064"/>
                </a:lnTo>
                <a:lnTo>
                  <a:pt x="7685942" y="1233723"/>
                </a:lnTo>
                <a:lnTo>
                  <a:pt x="7586920" y="1261888"/>
                </a:lnTo>
                <a:cubicBezTo>
                  <a:pt x="7556723" y="1298911"/>
                  <a:pt x="7489186" y="1249860"/>
                  <a:pt x="7486100" y="1292563"/>
                </a:cubicBezTo>
                <a:cubicBezTo>
                  <a:pt x="7454875" y="1308356"/>
                  <a:pt x="7449202" y="1300366"/>
                  <a:pt x="7407190" y="1314737"/>
                </a:cubicBezTo>
                <a:cubicBezTo>
                  <a:pt x="7368386" y="1364011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23400" y="1671703"/>
                  <a:pt x="5529437" y="1636968"/>
                </a:cubicBezTo>
                <a:cubicBezTo>
                  <a:pt x="5500069" y="1636638"/>
                  <a:pt x="5481558" y="1636672"/>
                  <a:pt x="5440853" y="1657958"/>
                </a:cubicBezTo>
                <a:cubicBezTo>
                  <a:pt x="5340428" y="1673293"/>
                  <a:pt x="5074771" y="1739921"/>
                  <a:pt x="4945936" y="1713743"/>
                </a:cubicBezTo>
                <a:cubicBezTo>
                  <a:pt x="4914142" y="1717597"/>
                  <a:pt x="4837317" y="1726609"/>
                  <a:pt x="4818446" y="1726895"/>
                </a:cubicBezTo>
                <a:lnTo>
                  <a:pt x="4813657" y="1730706"/>
                </a:lnTo>
                <a:lnTo>
                  <a:pt x="4759058" y="1766533"/>
                </a:lnTo>
                <a:cubicBezTo>
                  <a:pt x="4747481" y="1770744"/>
                  <a:pt x="4734604" y="1772921"/>
                  <a:pt x="4719749" y="1771811"/>
                </a:cubicBezTo>
                <a:cubicBezTo>
                  <a:pt x="4667035" y="1745585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12575" y="1805339"/>
                  <a:pt x="4320575" y="1832722"/>
                </a:cubicBezTo>
                <a:cubicBezTo>
                  <a:pt x="4282030" y="1809397"/>
                  <a:pt x="4252210" y="1859755"/>
                  <a:pt x="4220200" y="1873173"/>
                </a:cubicBezTo>
                <a:cubicBezTo>
                  <a:pt x="4189784" y="1872580"/>
                  <a:pt x="4175475" y="1885756"/>
                  <a:pt x="4105361" y="1894711"/>
                </a:cubicBezTo>
                <a:cubicBezTo>
                  <a:pt x="4071894" y="1867524"/>
                  <a:pt x="4035294" y="1916372"/>
                  <a:pt x="3973223" y="1881015"/>
                </a:cubicBezTo>
                <a:cubicBezTo>
                  <a:pt x="3971330" y="1884974"/>
                  <a:pt x="3952843" y="1881390"/>
                  <a:pt x="3900992" y="1880603"/>
                </a:cubicBezTo>
                <a:cubicBezTo>
                  <a:pt x="3849141" y="1879815"/>
                  <a:pt x="3740259" y="1879432"/>
                  <a:pt x="3662119" y="1876289"/>
                </a:cubicBezTo>
                <a:cubicBezTo>
                  <a:pt x="3573420" y="1876991"/>
                  <a:pt x="3613412" y="1915150"/>
                  <a:pt x="3496919" y="1873180"/>
                </a:cubicBezTo>
                <a:cubicBezTo>
                  <a:pt x="3488062" y="1895719"/>
                  <a:pt x="3474293" y="1897950"/>
                  <a:pt x="3449433" y="1889681"/>
                </a:cubicBezTo>
                <a:cubicBezTo>
                  <a:pt x="3406553" y="1891629"/>
                  <a:pt x="3417350" y="1945453"/>
                  <a:pt x="3369766" y="1916653"/>
                </a:cubicBezTo>
                <a:cubicBezTo>
                  <a:pt x="3338805" y="1929531"/>
                  <a:pt x="3310151" y="1915620"/>
                  <a:pt x="3290336" y="1925039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57504" y="1957276"/>
                </a:lnTo>
                <a:lnTo>
                  <a:pt x="3115176" y="1943459"/>
                </a:lnTo>
                <a:cubicBezTo>
                  <a:pt x="3095397" y="1937281"/>
                  <a:pt x="3080878" y="1929976"/>
                  <a:pt x="3038835" y="1920210"/>
                </a:cubicBezTo>
                <a:cubicBezTo>
                  <a:pt x="3011900" y="1947086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1037" y="1967486"/>
                  <a:pt x="2001803" y="1954594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391573" y="1790862"/>
                  <a:pt x="1332568" y="1793149"/>
                </a:cubicBezTo>
                <a:cubicBezTo>
                  <a:pt x="1236287" y="1833446"/>
                  <a:pt x="1335185" y="1756546"/>
                  <a:pt x="1186881" y="1768613"/>
                </a:cubicBezTo>
                <a:cubicBezTo>
                  <a:pt x="1178443" y="1775469"/>
                  <a:pt x="1160576" y="1767918"/>
                  <a:pt x="1162595" y="1758337"/>
                </a:cubicBezTo>
                <a:cubicBezTo>
                  <a:pt x="1153167" y="1761117"/>
                  <a:pt x="1130472" y="1779083"/>
                  <a:pt x="1128523" y="1763621"/>
                </a:cubicBezTo>
                <a:cubicBezTo>
                  <a:pt x="1081415" y="1760756"/>
                  <a:pt x="1034361" y="1768718"/>
                  <a:pt x="991903" y="1786741"/>
                </a:cubicBezTo>
                <a:cubicBezTo>
                  <a:pt x="966383" y="1781126"/>
                  <a:pt x="949501" y="1831241"/>
                  <a:pt x="883960" y="1822386"/>
                </a:cubicBezTo>
                <a:cubicBezTo>
                  <a:pt x="831931" y="1790865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2994D-4590-A64B-94C7-5BF407C63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9810604" cy="1216024"/>
          </a:xfrm>
        </p:spPr>
        <p:txBody>
          <a:bodyPr>
            <a:normAutofit/>
          </a:bodyPr>
          <a:lstStyle/>
          <a:p>
            <a:r>
              <a:rPr lang="en-US" dirty="0">
                <a:ea typeface="Batang"/>
              </a:rPr>
              <a:t>Different types of stalkers.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82390-2EFC-07D4-C633-00BB9E1A23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296161"/>
            <a:ext cx="4788505" cy="384601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>
                <a:latin typeface="Arial"/>
                <a:ea typeface="Batang"/>
                <a:cs typeface="Arial"/>
              </a:rPr>
              <a:t>Rejected stalkers- refusal to except a relationship has ended.</a:t>
            </a:r>
            <a:endParaRPr lang="en-US" sz="14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400">
                <a:latin typeface="Arial"/>
                <a:ea typeface="Batang"/>
                <a:cs typeface="Arial"/>
              </a:rPr>
              <a:t>Resentful Stalkers- seek revenge as they feel they’ve been wronged.</a:t>
            </a:r>
            <a:endParaRPr lang="en-US" sz="1400" dirty="0">
              <a:latin typeface="Arial"/>
              <a:ea typeface="Batang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400">
                <a:latin typeface="Arial"/>
                <a:ea typeface="Batang"/>
                <a:cs typeface="Arial"/>
              </a:rPr>
              <a:t>Intimacy Seekers-  desire a relationship with the victim known or unknown.</a:t>
            </a:r>
            <a:endParaRPr lang="en-US" sz="1400" dirty="0">
              <a:latin typeface="Arial"/>
              <a:ea typeface="Batang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400">
                <a:latin typeface="Arial"/>
                <a:ea typeface="Batang"/>
                <a:cs typeface="Arial"/>
              </a:rPr>
              <a:t>Incompetent Suitors- lack social skills, loneliness drives them to target strangers or acquaintences</a:t>
            </a:r>
            <a:r>
              <a:rPr lang="en-US" sz="1400" dirty="0">
                <a:latin typeface="Arial"/>
                <a:ea typeface="Batang"/>
                <a:cs typeface="Arial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endParaRPr lang="en-US" sz="1400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400">
                <a:latin typeface="Arial"/>
                <a:ea typeface="Batang"/>
                <a:cs typeface="Arial"/>
              </a:rPr>
              <a:t>Predatory Stalker- Divient, sexual practices and interests.</a:t>
            </a:r>
            <a:endParaRPr lang="en-US" sz="1400">
              <a:latin typeface="Arial"/>
              <a:cs typeface="Arial"/>
            </a:endParaRPr>
          </a:p>
        </p:txBody>
      </p:sp>
      <p:pic>
        <p:nvPicPr>
          <p:cNvPr id="4" name="Picture 3" descr="A group of people&amp;#39;s shadows&#10;&#10;Description automatically generated">
            <a:extLst>
              <a:ext uri="{FF2B5EF4-FFF2-40B4-BE49-F238E27FC236}">
                <a16:creationId xmlns:a16="http://schemas.microsoft.com/office/drawing/2014/main" id="{5D602D8E-84FC-9558-6AC7-40767FD3DE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0426" y="2572367"/>
            <a:ext cx="4788505" cy="265762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4E267B-3F5A-4357-9E7F-C5FBE5D3B1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0426" y="5902730"/>
            <a:ext cx="5741575" cy="955271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39115" y="949326"/>
                </a:lnTo>
                <a:cubicBezTo>
                  <a:pt x="57701" y="947335"/>
                  <a:pt x="76089" y="946141"/>
                  <a:pt x="93851" y="945611"/>
                </a:cubicBezTo>
                <a:cubicBezTo>
                  <a:pt x="99905" y="923404"/>
                  <a:pt x="170209" y="932855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282041" y="871263"/>
                </a:lnTo>
                <a:lnTo>
                  <a:pt x="299711" y="870064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33872" y="867971"/>
                </a:lnTo>
                <a:lnTo>
                  <a:pt x="356953" y="870334"/>
                </a:lnTo>
                <a:cubicBezTo>
                  <a:pt x="364772" y="872042"/>
                  <a:pt x="372199" y="874762"/>
                  <a:pt x="379005" y="878900"/>
                </a:cubicBezTo>
                <a:cubicBezTo>
                  <a:pt x="436788" y="836391"/>
                  <a:pt x="512367" y="847456"/>
                  <a:pt x="585428" y="826440"/>
                </a:cubicBezTo>
                <a:cubicBezTo>
                  <a:pt x="600236" y="776571"/>
                  <a:pt x="751447" y="800939"/>
                  <a:pt x="787156" y="838447"/>
                </a:cubicBezTo>
                <a:cubicBezTo>
                  <a:pt x="767750" y="789794"/>
                  <a:pt x="977582" y="857915"/>
                  <a:pt x="898586" y="808502"/>
                </a:cubicBezTo>
                <a:cubicBezTo>
                  <a:pt x="926099" y="807167"/>
                  <a:pt x="944922" y="782490"/>
                  <a:pt x="924063" y="770210"/>
                </a:cubicBezTo>
                <a:cubicBezTo>
                  <a:pt x="1015917" y="786259"/>
                  <a:pt x="1117953" y="728408"/>
                  <a:pt x="1212574" y="724238"/>
                </a:cubicBezTo>
                <a:cubicBezTo>
                  <a:pt x="1245879" y="677520"/>
                  <a:pt x="1233543" y="716744"/>
                  <a:pt x="1280768" y="699122"/>
                </a:cubicBezTo>
                <a:cubicBezTo>
                  <a:pt x="1280824" y="735474"/>
                  <a:pt x="1333787" y="667235"/>
                  <a:pt x="1352027" y="704323"/>
                </a:cubicBezTo>
                <a:cubicBezTo>
                  <a:pt x="1360044" y="699941"/>
                  <a:pt x="1367234" y="694526"/>
                  <a:pt x="1374314" y="688815"/>
                </a:cubicBezTo>
                <a:lnTo>
                  <a:pt x="1378034" y="685842"/>
                </a:lnTo>
                <a:lnTo>
                  <a:pt x="1395604" y="680460"/>
                </a:lnTo>
                <a:lnTo>
                  <a:pt x="1397206" y="670793"/>
                </a:lnTo>
                <a:lnTo>
                  <a:pt x="1421250" y="656855"/>
                </a:lnTo>
                <a:cubicBezTo>
                  <a:pt x="1430770" y="652893"/>
                  <a:pt x="1441623" y="650105"/>
                  <a:pt x="1454524" y="649224"/>
                </a:cubicBezTo>
                <a:cubicBezTo>
                  <a:pt x="1502655" y="660482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51098" y="567647"/>
                  <a:pt x="1801421" y="583831"/>
                  <a:pt x="1791651" y="567019"/>
                </a:cubicBezTo>
                <a:cubicBezTo>
                  <a:pt x="1827282" y="577929"/>
                  <a:pt x="1847642" y="542228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52937" y="366761"/>
                  <a:pt x="2657726" y="365841"/>
                </a:cubicBezTo>
                <a:cubicBezTo>
                  <a:pt x="2667303" y="363999"/>
                  <a:pt x="2677395" y="368107"/>
                  <a:pt x="2687125" y="366820"/>
                </a:cubicBezTo>
                <a:lnTo>
                  <a:pt x="2697479" y="361430"/>
                </a:lnTo>
                <a:lnTo>
                  <a:pt x="2701547" y="361545"/>
                </a:lnTo>
                <a:lnTo>
                  <a:pt x="2711054" y="360597"/>
                </a:lnTo>
                <a:lnTo>
                  <a:pt x="2710438" y="366958"/>
                </a:lnTo>
                <a:cubicBezTo>
                  <a:pt x="2708955" y="373111"/>
                  <a:pt x="2708038" y="379788"/>
                  <a:pt x="2722936" y="377633"/>
                </a:cubicBezTo>
                <a:cubicBezTo>
                  <a:pt x="2753511" y="370170"/>
                  <a:pt x="2766475" y="394972"/>
                  <a:pt x="2777227" y="368972"/>
                </a:cubicBezTo>
                <a:lnTo>
                  <a:pt x="2779510" y="361652"/>
                </a:lnTo>
                <a:lnTo>
                  <a:pt x="2786278" y="359869"/>
                </a:lnTo>
                <a:cubicBezTo>
                  <a:pt x="2789994" y="359750"/>
                  <a:pt x="2792255" y="361281"/>
                  <a:pt x="2792101" y="365927"/>
                </a:cubicBezTo>
                <a:cubicBezTo>
                  <a:pt x="2819315" y="344279"/>
                  <a:pt x="2855630" y="370297"/>
                  <a:pt x="2885545" y="372818"/>
                </a:cubicBez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00426" y="336441"/>
                  <a:pt x="3103742" y="337974"/>
                </a:cubicBezTo>
                <a:cubicBezTo>
                  <a:pt x="3123005" y="346878"/>
                  <a:pt x="3150475" y="343067"/>
                  <a:pt x="3165093" y="329459"/>
                </a:cubicBezTo>
                <a:cubicBezTo>
                  <a:pt x="3236951" y="282673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22859" y="227800"/>
                  <a:pt x="3941005" y="230826"/>
                  <a:pt x="3959588" y="239195"/>
                </a:cubicBezTo>
                <a:cubicBezTo>
                  <a:pt x="4009252" y="229421"/>
                  <a:pt x="4057491" y="239376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46016" y="2350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13321" y="152474"/>
                  <a:pt x="5047626" y="149604"/>
                </a:cubicBezTo>
                <a:cubicBezTo>
                  <a:pt x="5106046" y="150576"/>
                  <a:pt x="5172786" y="183138"/>
                  <a:pt x="5200247" y="142695"/>
                </a:cubicBezTo>
                <a:cubicBezTo>
                  <a:pt x="5206135" y="157748"/>
                  <a:pt x="5203071" y="179288"/>
                  <a:pt x="5235691" y="173330"/>
                </a:cubicBezTo>
                <a:cubicBezTo>
                  <a:pt x="5249654" y="179935"/>
                  <a:pt x="5254450" y="203448"/>
                  <a:pt x="5280133" y="189342"/>
                </a:cubicBezTo>
                <a:cubicBezTo>
                  <a:pt x="5244836" y="171370"/>
                  <a:pt x="5299493" y="163568"/>
                  <a:pt x="5291963" y="139446"/>
                </a:cubicBezTo>
                <a:cubicBezTo>
                  <a:pt x="5331555" y="120349"/>
                  <a:pt x="5427790" y="132865"/>
                  <a:pt x="5418472" y="89163"/>
                </a:cubicBezTo>
                <a:cubicBezTo>
                  <a:pt x="5428057" y="62053"/>
                  <a:pt x="5484665" y="97616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F5B7B7-3B05-3ECB-1F34-E4C4EE499C6D}"/>
              </a:ext>
            </a:extLst>
          </p:cNvPr>
          <p:cNvSpPr txBox="1"/>
          <p:nvPr/>
        </p:nvSpPr>
        <p:spPr>
          <a:xfrm>
            <a:off x="6568965" y="5820103"/>
            <a:ext cx="3468413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3"/>
              </a:rPr>
              <a:t>https://www.medicalnewstoday.com/articles/signs-of-stalking</a:t>
            </a:r>
            <a:r>
              <a:rPr lang="en-US" dirty="0">
                <a:ea typeface="+mn-lt"/>
                <a:cs typeface="+mn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097634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0DCB6D-4EFE-7F6E-78D7-A4A6703EB4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400">
                <a:ea typeface="Batang"/>
              </a:rPr>
              <a:t>How responses to stalking have changed</a:t>
            </a:r>
            <a:endParaRPr lang="en-US" sz="24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9F807C-39E5-0603-2FCB-F3A6DD057F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As of 3rd of December 2024, there is a crackdown on stalking.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Stalking victims are being given more protection. 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Online stalkers idedntities will be made known sooner. </a:t>
            </a:r>
            <a:endParaRPr lang="en-US" sz="1600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Before this change victims were unsatisfied with the help they received.</a:t>
            </a: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Stalking Protection Orders- No contact allowed. </a:t>
            </a: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Applied for by the police during investigation. </a:t>
            </a:r>
          </a:p>
          <a:p>
            <a:pPr>
              <a:lnSpc>
                <a:spcPct val="90000"/>
              </a:lnSpc>
            </a:pPr>
            <a:r>
              <a:rPr lang="en-US" sz="1600">
                <a:latin typeface="Arial"/>
                <a:ea typeface="Batang"/>
                <a:cs typeface="Arial"/>
              </a:rPr>
              <a:t>Breaching this can come with a maximum sentence of 5 years.</a:t>
            </a:r>
            <a:endParaRPr lang="en-US" sz="1600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sz="1600"/>
          </a:p>
          <a:p>
            <a:pPr>
              <a:lnSpc>
                <a:spcPct val="90000"/>
              </a:lnSpc>
            </a:pPr>
            <a:endParaRPr lang="en-US" sz="1600"/>
          </a:p>
        </p:txBody>
      </p:sp>
      <p:pic>
        <p:nvPicPr>
          <p:cNvPr id="4" name="Picture 3" descr="A newspaper with two people&#10;&#10;Description automatically generated">
            <a:extLst>
              <a:ext uri="{FF2B5EF4-FFF2-40B4-BE49-F238E27FC236}">
                <a16:creationId xmlns:a16="http://schemas.microsoft.com/office/drawing/2014/main" id="{50444640-B2EA-38F7-C513-02F2870B7E4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-2" b="3500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417B39-9B8D-BC86-05D5-820C6B739689}"/>
              </a:ext>
            </a:extLst>
          </p:cNvPr>
          <p:cNvSpPr txBox="1"/>
          <p:nvPr/>
        </p:nvSpPr>
        <p:spPr>
          <a:xfrm>
            <a:off x="315310" y="6293068"/>
            <a:ext cx="520262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https://metro.co.uk/2024/12/03/full-list-new-stalking-laws-protect-victims-needed-22111217/</a:t>
            </a:r>
            <a:r>
              <a:rPr lang="en-US" dirty="0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7372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EFA6C3-82DC-4131-9929-2523E6FD0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92415C-00AD-8901-5865-6A72EB8BB6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3761" y="609601"/>
            <a:ext cx="6177722" cy="1216024"/>
          </a:xfrm>
        </p:spPr>
        <p:txBody>
          <a:bodyPr>
            <a:normAutofit/>
          </a:bodyPr>
          <a:lstStyle/>
          <a:p>
            <a:r>
              <a:rPr lang="en-US">
                <a:ea typeface="Batang"/>
              </a:rPr>
              <a:t>Safety measures for victims </a:t>
            </a:r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EC9469E-14CA-4358-BABC-CBF836A61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869680" cy="767978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A blue and green sign with white arrows pointing to a person with his head on his hand&#10;&#10;Description automatically generated">
            <a:extLst>
              <a:ext uri="{FF2B5EF4-FFF2-40B4-BE49-F238E27FC236}">
                <a16:creationId xmlns:a16="http://schemas.microsoft.com/office/drawing/2014/main" id="{5FA2316D-6F8F-8A2F-4C63-14FB89403F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900" y="1999569"/>
            <a:ext cx="3391756" cy="326272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40CBF2-2AD7-27ED-BCFC-E7255F9E72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761" y="2225039"/>
            <a:ext cx="6177722" cy="402933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Police – Required to tell victim if they identify their stalker.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National stalking helpline.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Stricter Stalking Protection Orders.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Rules for victims: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Make no contact with the person.</a:t>
            </a:r>
            <a:endParaRPr lang="en-US">
              <a:latin typeface="Arial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Tell someone.</a:t>
            </a: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Inscrease personal protection.</a:t>
            </a:r>
            <a:endParaRPr lang="en-US" dirty="0">
              <a:latin typeface="Arial"/>
              <a:ea typeface="Batang"/>
              <a:cs typeface="Arial"/>
            </a:endParaRPr>
          </a:p>
          <a:p>
            <a:pPr>
              <a:lnSpc>
                <a:spcPct val="90000"/>
              </a:lnSpc>
            </a:pPr>
            <a:r>
              <a:rPr lang="en-US">
                <a:latin typeface="Arial"/>
                <a:ea typeface="Batang"/>
                <a:cs typeface="Arial"/>
              </a:rPr>
              <a:t>Keep note of all evidance.</a:t>
            </a:r>
          </a:p>
          <a:p>
            <a:pPr>
              <a:lnSpc>
                <a:spcPct val="90000"/>
              </a:lnSpc>
            </a:pPr>
            <a:endParaRPr lang="en-US"/>
          </a:p>
          <a:p>
            <a:pPr>
              <a:lnSpc>
                <a:spcPct val="90000"/>
              </a:lnSpc>
            </a:pPr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48EB4C9-ACAF-4CCA-BA6E-93144319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5753" y="6027658"/>
            <a:ext cx="7906247" cy="830343"/>
          </a:xfrm>
          <a:custGeom>
            <a:avLst/>
            <a:gdLst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127968 w 6884912"/>
              <a:gd name="connsiteY58" fmla="*/ 287613 h 1161397"/>
              <a:gd name="connsiteX59" fmla="*/ 3222191 w 6884912"/>
              <a:gd name="connsiteY59" fmla="*/ 307887 h 1161397"/>
              <a:gd name="connsiteX60" fmla="*/ 3227953 w 6884912"/>
              <a:gd name="connsiteY60" fmla="*/ 297650 h 1161397"/>
              <a:gd name="connsiteX61" fmla="*/ 3287859 w 6884912"/>
              <a:gd name="connsiteY61" fmla="*/ 287558 h 1161397"/>
              <a:gd name="connsiteX62" fmla="*/ 3510042 w 6884912"/>
              <a:gd name="connsiteY62" fmla="*/ 311820 h 1161397"/>
              <a:gd name="connsiteX63" fmla="*/ 3626773 w 6884912"/>
              <a:gd name="connsiteY63" fmla="*/ 290452 h 1161397"/>
              <a:gd name="connsiteX64" fmla="*/ 3666217 w 6884912"/>
              <a:gd name="connsiteY64" fmla="*/ 273255 h 1161397"/>
              <a:gd name="connsiteX65" fmla="*/ 3732427 w 6884912"/>
              <a:gd name="connsiteY65" fmla="*/ 245039 h 1161397"/>
              <a:gd name="connsiteX66" fmla="*/ 3777022 w 6884912"/>
              <a:gd name="connsiteY66" fmla="*/ 200276 h 1161397"/>
              <a:gd name="connsiteX67" fmla="*/ 3791246 w 6884912"/>
              <a:gd name="connsiteY67" fmla="*/ 189996 h 1161397"/>
              <a:gd name="connsiteX68" fmla="*/ 3819864 w 6884912"/>
              <a:gd name="connsiteY68" fmla="*/ 194605 h 1161397"/>
              <a:gd name="connsiteX69" fmla="*/ 3830398 w 6884912"/>
              <a:gd name="connsiteY69" fmla="*/ 188383 h 1161397"/>
              <a:gd name="connsiteX70" fmla="*/ 3834360 w 6884912"/>
              <a:gd name="connsiteY70" fmla="*/ 188992 h 1161397"/>
              <a:gd name="connsiteX71" fmla="*/ 3843715 w 6884912"/>
              <a:gd name="connsiteY71" fmla="*/ 188752 h 1161397"/>
              <a:gd name="connsiteX72" fmla="*/ 3842609 w 6884912"/>
              <a:gd name="connsiteY72" fmla="*/ 197386 h 1161397"/>
              <a:gd name="connsiteX73" fmla="*/ 3853961 w 6884912"/>
              <a:gd name="connsiteY73" fmla="*/ 213380 h 1161397"/>
              <a:gd name="connsiteX74" fmla="*/ 3907640 w 6884912"/>
              <a:gd name="connsiteY74" fmla="*/ 207568 h 1161397"/>
              <a:gd name="connsiteX75" fmla="*/ 3910449 w 6884912"/>
              <a:gd name="connsiteY75" fmla="*/ 197808 h 1161397"/>
              <a:gd name="connsiteX76" fmla="*/ 3917197 w 6884912"/>
              <a:gd name="connsiteY76" fmla="*/ 196121 h 1161397"/>
              <a:gd name="connsiteX77" fmla="*/ 3922400 w 6884912"/>
              <a:gd name="connsiteY77" fmla="*/ 205056 h 1161397"/>
              <a:gd name="connsiteX78" fmla="*/ 4013061 w 6884912"/>
              <a:gd name="connsiteY78" fmla="*/ 224874 h 1161397"/>
              <a:gd name="connsiteX79" fmla="*/ 4134285 w 6884912"/>
              <a:gd name="connsiteY79" fmla="*/ 235592 h 1161397"/>
              <a:gd name="connsiteX80" fmla="*/ 4220717 w 6884912"/>
              <a:gd name="connsiteY80" fmla="*/ 192946 h 1161397"/>
              <a:gd name="connsiteX81" fmla="*/ 4228802 w 6884912"/>
              <a:gd name="connsiteY81" fmla="*/ 201468 h 1161397"/>
              <a:gd name="connsiteX82" fmla="*/ 4289361 w 6884912"/>
              <a:gd name="connsiteY82" fmla="*/ 196642 h 1161397"/>
              <a:gd name="connsiteX83" fmla="*/ 4498913 w 6884912"/>
              <a:gd name="connsiteY83" fmla="*/ 118915 h 1161397"/>
              <a:gd name="connsiteX84" fmla="*/ 4617330 w 6884912"/>
              <a:gd name="connsiteY84" fmla="*/ 111163 h 1161397"/>
              <a:gd name="connsiteX85" fmla="*/ 4659778 w 6884912"/>
              <a:gd name="connsiteY85" fmla="*/ 118219 h 1161397"/>
              <a:gd name="connsiteX86" fmla="*/ 4730870 w 6884912"/>
              <a:gd name="connsiteY86" fmla="*/ 129432 h 1161397"/>
              <a:gd name="connsiteX87" fmla="*/ 4785037 w 6884912"/>
              <a:gd name="connsiteY87" fmla="*/ 161964 h 1161397"/>
              <a:gd name="connsiteX88" fmla="*/ 4844073 w 6884912"/>
              <a:gd name="connsiteY88" fmla="*/ 161768 h 1161397"/>
              <a:gd name="connsiteX89" fmla="*/ 4856454 w 6884912"/>
              <a:gd name="connsiteY89" fmla="*/ 130488 h 1161397"/>
              <a:gd name="connsiteX90" fmla="*/ 4920038 w 6884912"/>
              <a:gd name="connsiteY90" fmla="*/ 140418 h 1161397"/>
              <a:gd name="connsiteX91" fmla="*/ 5016639 w 6884912"/>
              <a:gd name="connsiteY91" fmla="*/ 158905 h 1161397"/>
              <a:gd name="connsiteX92" fmla="*/ 5072009 w 6884912"/>
              <a:gd name="connsiteY92" fmla="*/ 161502 h 1161397"/>
              <a:gd name="connsiteX93" fmla="*/ 5223626 w 6884912"/>
              <a:gd name="connsiteY93" fmla="*/ 177356 h 1161397"/>
              <a:gd name="connsiteX94" fmla="*/ 5375773 w 6884912"/>
              <a:gd name="connsiteY94" fmla="*/ 199913 h 1161397"/>
              <a:gd name="connsiteX95" fmla="*/ 5467502 w 6884912"/>
              <a:gd name="connsiteY95" fmla="*/ 250963 h 1161397"/>
              <a:gd name="connsiteX96" fmla="*/ 5592395 w 6884912"/>
              <a:gd name="connsiteY96" fmla="*/ 265434 h 1161397"/>
              <a:gd name="connsiteX97" fmla="*/ 5613532 w 6884912"/>
              <a:gd name="connsiteY97" fmla="*/ 273379 h 1161397"/>
              <a:gd name="connsiteX98" fmla="*/ 5642173 w 6884912"/>
              <a:gd name="connsiteY98" fmla="*/ 266904 h 1161397"/>
              <a:gd name="connsiteX99" fmla="*/ 5756910 w 6884912"/>
              <a:gd name="connsiteY99" fmla="*/ 239211 h 1161397"/>
              <a:gd name="connsiteX100" fmla="*/ 5846667 w 6884912"/>
              <a:gd name="connsiteY100" fmla="*/ 201786 h 1161397"/>
              <a:gd name="connsiteX101" fmla="*/ 5960732 w 6884912"/>
              <a:gd name="connsiteY101" fmla="*/ 220708 h 1161397"/>
              <a:gd name="connsiteX102" fmla="*/ 6029542 w 6884912"/>
              <a:gd name="connsiteY102" fmla="*/ 210339 h 1161397"/>
              <a:gd name="connsiteX103" fmla="*/ 6141123 w 6884912"/>
              <a:gd name="connsiteY103" fmla="*/ 159923 h 1161397"/>
              <a:gd name="connsiteX104" fmla="*/ 6290640 w 6884912"/>
              <a:gd name="connsiteY104" fmla="*/ 167441 h 1161397"/>
              <a:gd name="connsiteX105" fmla="*/ 6322806 w 6884912"/>
              <a:gd name="connsiteY105" fmla="*/ 213293 h 1161397"/>
              <a:gd name="connsiteX106" fmla="*/ 6364914 w 6884912"/>
              <a:gd name="connsiteY106" fmla="*/ 240140 h 1161397"/>
              <a:gd name="connsiteX107" fmla="*/ 6380420 w 6884912"/>
              <a:gd name="connsiteY107" fmla="*/ 173195 h 1161397"/>
              <a:gd name="connsiteX108" fmla="*/ 6507891 w 6884912"/>
              <a:gd name="connsiteY108" fmla="*/ 118474 h 1161397"/>
              <a:gd name="connsiteX109" fmla="*/ 6571807 w 6884912"/>
              <a:gd name="connsiteY109" fmla="*/ 98636 h 1161397"/>
              <a:gd name="connsiteX110" fmla="*/ 6671880 w 6884912"/>
              <a:gd name="connsiteY110" fmla="*/ 82931 h 1161397"/>
              <a:gd name="connsiteX111" fmla="*/ 6702266 w 6884912"/>
              <a:gd name="connsiteY111" fmla="*/ 75470 h 1161397"/>
              <a:gd name="connsiteX112" fmla="*/ 6845802 w 6884912"/>
              <a:gd name="connsiteY112" fmla="*/ 24496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134285 w 6884912"/>
              <a:gd name="connsiteY78" fmla="*/ 235592 h 1161397"/>
              <a:gd name="connsiteX79" fmla="*/ 4220717 w 6884912"/>
              <a:gd name="connsiteY79" fmla="*/ 192946 h 1161397"/>
              <a:gd name="connsiteX80" fmla="*/ 4228802 w 6884912"/>
              <a:gd name="connsiteY80" fmla="*/ 201468 h 1161397"/>
              <a:gd name="connsiteX81" fmla="*/ 4289361 w 6884912"/>
              <a:gd name="connsiteY81" fmla="*/ 196642 h 1161397"/>
              <a:gd name="connsiteX82" fmla="*/ 4498913 w 6884912"/>
              <a:gd name="connsiteY82" fmla="*/ 118915 h 1161397"/>
              <a:gd name="connsiteX83" fmla="*/ 4617330 w 6884912"/>
              <a:gd name="connsiteY83" fmla="*/ 111163 h 1161397"/>
              <a:gd name="connsiteX84" fmla="*/ 4659778 w 6884912"/>
              <a:gd name="connsiteY84" fmla="*/ 118219 h 1161397"/>
              <a:gd name="connsiteX85" fmla="*/ 4730870 w 6884912"/>
              <a:gd name="connsiteY85" fmla="*/ 129432 h 1161397"/>
              <a:gd name="connsiteX86" fmla="*/ 4785037 w 6884912"/>
              <a:gd name="connsiteY86" fmla="*/ 161964 h 1161397"/>
              <a:gd name="connsiteX87" fmla="*/ 4844073 w 6884912"/>
              <a:gd name="connsiteY87" fmla="*/ 161768 h 1161397"/>
              <a:gd name="connsiteX88" fmla="*/ 4856454 w 6884912"/>
              <a:gd name="connsiteY88" fmla="*/ 130488 h 1161397"/>
              <a:gd name="connsiteX89" fmla="*/ 4920038 w 6884912"/>
              <a:gd name="connsiteY89" fmla="*/ 140418 h 1161397"/>
              <a:gd name="connsiteX90" fmla="*/ 5016639 w 6884912"/>
              <a:gd name="connsiteY90" fmla="*/ 158905 h 1161397"/>
              <a:gd name="connsiteX91" fmla="*/ 5072009 w 6884912"/>
              <a:gd name="connsiteY91" fmla="*/ 161502 h 1161397"/>
              <a:gd name="connsiteX92" fmla="*/ 5223626 w 6884912"/>
              <a:gd name="connsiteY92" fmla="*/ 177356 h 1161397"/>
              <a:gd name="connsiteX93" fmla="*/ 5375773 w 6884912"/>
              <a:gd name="connsiteY93" fmla="*/ 199913 h 1161397"/>
              <a:gd name="connsiteX94" fmla="*/ 5467502 w 6884912"/>
              <a:gd name="connsiteY94" fmla="*/ 250963 h 1161397"/>
              <a:gd name="connsiteX95" fmla="*/ 5592395 w 6884912"/>
              <a:gd name="connsiteY95" fmla="*/ 265434 h 1161397"/>
              <a:gd name="connsiteX96" fmla="*/ 5613532 w 6884912"/>
              <a:gd name="connsiteY96" fmla="*/ 273379 h 1161397"/>
              <a:gd name="connsiteX97" fmla="*/ 5642173 w 6884912"/>
              <a:gd name="connsiteY97" fmla="*/ 266904 h 1161397"/>
              <a:gd name="connsiteX98" fmla="*/ 5756910 w 6884912"/>
              <a:gd name="connsiteY98" fmla="*/ 239211 h 1161397"/>
              <a:gd name="connsiteX99" fmla="*/ 5846667 w 6884912"/>
              <a:gd name="connsiteY99" fmla="*/ 201786 h 1161397"/>
              <a:gd name="connsiteX100" fmla="*/ 5960732 w 6884912"/>
              <a:gd name="connsiteY100" fmla="*/ 220708 h 1161397"/>
              <a:gd name="connsiteX101" fmla="*/ 6029542 w 6884912"/>
              <a:gd name="connsiteY101" fmla="*/ 210339 h 1161397"/>
              <a:gd name="connsiteX102" fmla="*/ 6141123 w 6884912"/>
              <a:gd name="connsiteY102" fmla="*/ 159923 h 1161397"/>
              <a:gd name="connsiteX103" fmla="*/ 6290640 w 6884912"/>
              <a:gd name="connsiteY103" fmla="*/ 167441 h 1161397"/>
              <a:gd name="connsiteX104" fmla="*/ 6322806 w 6884912"/>
              <a:gd name="connsiteY104" fmla="*/ 213293 h 1161397"/>
              <a:gd name="connsiteX105" fmla="*/ 6364914 w 6884912"/>
              <a:gd name="connsiteY105" fmla="*/ 240140 h 1161397"/>
              <a:gd name="connsiteX106" fmla="*/ 6380420 w 6884912"/>
              <a:gd name="connsiteY106" fmla="*/ 173195 h 1161397"/>
              <a:gd name="connsiteX107" fmla="*/ 6507891 w 6884912"/>
              <a:gd name="connsiteY107" fmla="*/ 118474 h 1161397"/>
              <a:gd name="connsiteX108" fmla="*/ 6571807 w 6884912"/>
              <a:gd name="connsiteY108" fmla="*/ 98636 h 1161397"/>
              <a:gd name="connsiteX109" fmla="*/ 6671880 w 6884912"/>
              <a:gd name="connsiteY109" fmla="*/ 82931 h 1161397"/>
              <a:gd name="connsiteX110" fmla="*/ 6702266 w 6884912"/>
              <a:gd name="connsiteY110" fmla="*/ 75470 h 1161397"/>
              <a:gd name="connsiteX111" fmla="*/ 6845802 w 6884912"/>
              <a:gd name="connsiteY111" fmla="*/ 24496 h 1161397"/>
              <a:gd name="connsiteX112" fmla="*/ 6884912 w 6884912"/>
              <a:gd name="connsiteY11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64914 w 6884912"/>
              <a:gd name="connsiteY104" fmla="*/ 240140 h 1161397"/>
              <a:gd name="connsiteX105" fmla="*/ 6380420 w 6884912"/>
              <a:gd name="connsiteY105" fmla="*/ 173195 h 1161397"/>
              <a:gd name="connsiteX106" fmla="*/ 6507891 w 6884912"/>
              <a:gd name="connsiteY106" fmla="*/ 118474 h 1161397"/>
              <a:gd name="connsiteX107" fmla="*/ 6571807 w 6884912"/>
              <a:gd name="connsiteY107" fmla="*/ 98636 h 1161397"/>
              <a:gd name="connsiteX108" fmla="*/ 6671880 w 6884912"/>
              <a:gd name="connsiteY108" fmla="*/ 82931 h 1161397"/>
              <a:gd name="connsiteX109" fmla="*/ 6702266 w 6884912"/>
              <a:gd name="connsiteY109" fmla="*/ 75470 h 1161397"/>
              <a:gd name="connsiteX110" fmla="*/ 6845802 w 6884912"/>
              <a:gd name="connsiteY110" fmla="*/ 24496 h 1161397"/>
              <a:gd name="connsiteX111" fmla="*/ 6884912 w 6884912"/>
              <a:gd name="connsiteY11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287859 w 6884912"/>
              <a:gd name="connsiteY60" fmla="*/ 287558 h 1161397"/>
              <a:gd name="connsiteX61" fmla="*/ 3510042 w 6884912"/>
              <a:gd name="connsiteY61" fmla="*/ 311820 h 1161397"/>
              <a:gd name="connsiteX62" fmla="*/ 3626773 w 6884912"/>
              <a:gd name="connsiteY62" fmla="*/ 290452 h 1161397"/>
              <a:gd name="connsiteX63" fmla="*/ 3666217 w 6884912"/>
              <a:gd name="connsiteY63" fmla="*/ 273255 h 1161397"/>
              <a:gd name="connsiteX64" fmla="*/ 3732427 w 6884912"/>
              <a:gd name="connsiteY64" fmla="*/ 245039 h 1161397"/>
              <a:gd name="connsiteX65" fmla="*/ 3777022 w 6884912"/>
              <a:gd name="connsiteY65" fmla="*/ 200276 h 1161397"/>
              <a:gd name="connsiteX66" fmla="*/ 3791246 w 6884912"/>
              <a:gd name="connsiteY66" fmla="*/ 189996 h 1161397"/>
              <a:gd name="connsiteX67" fmla="*/ 3819864 w 6884912"/>
              <a:gd name="connsiteY67" fmla="*/ 194605 h 1161397"/>
              <a:gd name="connsiteX68" fmla="*/ 3830398 w 6884912"/>
              <a:gd name="connsiteY68" fmla="*/ 188383 h 1161397"/>
              <a:gd name="connsiteX69" fmla="*/ 3834360 w 6884912"/>
              <a:gd name="connsiteY69" fmla="*/ 188992 h 1161397"/>
              <a:gd name="connsiteX70" fmla="*/ 3843715 w 6884912"/>
              <a:gd name="connsiteY70" fmla="*/ 188752 h 1161397"/>
              <a:gd name="connsiteX71" fmla="*/ 3842609 w 6884912"/>
              <a:gd name="connsiteY71" fmla="*/ 197386 h 1161397"/>
              <a:gd name="connsiteX72" fmla="*/ 3853961 w 6884912"/>
              <a:gd name="connsiteY72" fmla="*/ 213380 h 1161397"/>
              <a:gd name="connsiteX73" fmla="*/ 3907640 w 6884912"/>
              <a:gd name="connsiteY73" fmla="*/ 207568 h 1161397"/>
              <a:gd name="connsiteX74" fmla="*/ 3910449 w 6884912"/>
              <a:gd name="connsiteY74" fmla="*/ 197808 h 1161397"/>
              <a:gd name="connsiteX75" fmla="*/ 3917197 w 6884912"/>
              <a:gd name="connsiteY75" fmla="*/ 196121 h 1161397"/>
              <a:gd name="connsiteX76" fmla="*/ 3922400 w 6884912"/>
              <a:gd name="connsiteY76" fmla="*/ 205056 h 1161397"/>
              <a:gd name="connsiteX77" fmla="*/ 4013061 w 6884912"/>
              <a:gd name="connsiteY77" fmla="*/ 224874 h 1161397"/>
              <a:gd name="connsiteX78" fmla="*/ 4220717 w 6884912"/>
              <a:gd name="connsiteY78" fmla="*/ 192946 h 1161397"/>
              <a:gd name="connsiteX79" fmla="*/ 4228802 w 6884912"/>
              <a:gd name="connsiteY79" fmla="*/ 201468 h 1161397"/>
              <a:gd name="connsiteX80" fmla="*/ 4289361 w 6884912"/>
              <a:gd name="connsiteY80" fmla="*/ 196642 h 1161397"/>
              <a:gd name="connsiteX81" fmla="*/ 4498913 w 6884912"/>
              <a:gd name="connsiteY81" fmla="*/ 118915 h 1161397"/>
              <a:gd name="connsiteX82" fmla="*/ 4617330 w 6884912"/>
              <a:gd name="connsiteY82" fmla="*/ 111163 h 1161397"/>
              <a:gd name="connsiteX83" fmla="*/ 4659778 w 6884912"/>
              <a:gd name="connsiteY83" fmla="*/ 118219 h 1161397"/>
              <a:gd name="connsiteX84" fmla="*/ 4730870 w 6884912"/>
              <a:gd name="connsiteY84" fmla="*/ 129432 h 1161397"/>
              <a:gd name="connsiteX85" fmla="*/ 4785037 w 6884912"/>
              <a:gd name="connsiteY85" fmla="*/ 161964 h 1161397"/>
              <a:gd name="connsiteX86" fmla="*/ 4844073 w 6884912"/>
              <a:gd name="connsiteY86" fmla="*/ 161768 h 1161397"/>
              <a:gd name="connsiteX87" fmla="*/ 4856454 w 6884912"/>
              <a:gd name="connsiteY87" fmla="*/ 130488 h 1161397"/>
              <a:gd name="connsiteX88" fmla="*/ 4920038 w 6884912"/>
              <a:gd name="connsiteY88" fmla="*/ 140418 h 1161397"/>
              <a:gd name="connsiteX89" fmla="*/ 5016639 w 6884912"/>
              <a:gd name="connsiteY89" fmla="*/ 158905 h 1161397"/>
              <a:gd name="connsiteX90" fmla="*/ 5072009 w 6884912"/>
              <a:gd name="connsiteY90" fmla="*/ 161502 h 1161397"/>
              <a:gd name="connsiteX91" fmla="*/ 5223626 w 6884912"/>
              <a:gd name="connsiteY91" fmla="*/ 177356 h 1161397"/>
              <a:gd name="connsiteX92" fmla="*/ 5375773 w 6884912"/>
              <a:gd name="connsiteY92" fmla="*/ 199913 h 1161397"/>
              <a:gd name="connsiteX93" fmla="*/ 5467502 w 6884912"/>
              <a:gd name="connsiteY93" fmla="*/ 250963 h 1161397"/>
              <a:gd name="connsiteX94" fmla="*/ 5592395 w 6884912"/>
              <a:gd name="connsiteY94" fmla="*/ 265434 h 1161397"/>
              <a:gd name="connsiteX95" fmla="*/ 5613532 w 6884912"/>
              <a:gd name="connsiteY95" fmla="*/ 273379 h 1161397"/>
              <a:gd name="connsiteX96" fmla="*/ 5642173 w 6884912"/>
              <a:gd name="connsiteY96" fmla="*/ 266904 h 1161397"/>
              <a:gd name="connsiteX97" fmla="*/ 5756910 w 6884912"/>
              <a:gd name="connsiteY97" fmla="*/ 239211 h 1161397"/>
              <a:gd name="connsiteX98" fmla="*/ 5846667 w 6884912"/>
              <a:gd name="connsiteY98" fmla="*/ 201786 h 1161397"/>
              <a:gd name="connsiteX99" fmla="*/ 5960732 w 6884912"/>
              <a:gd name="connsiteY99" fmla="*/ 220708 h 1161397"/>
              <a:gd name="connsiteX100" fmla="*/ 6029542 w 6884912"/>
              <a:gd name="connsiteY100" fmla="*/ 210339 h 1161397"/>
              <a:gd name="connsiteX101" fmla="*/ 6141123 w 6884912"/>
              <a:gd name="connsiteY101" fmla="*/ 159923 h 1161397"/>
              <a:gd name="connsiteX102" fmla="*/ 6290640 w 6884912"/>
              <a:gd name="connsiteY102" fmla="*/ 167441 h 1161397"/>
              <a:gd name="connsiteX103" fmla="*/ 6322806 w 6884912"/>
              <a:gd name="connsiteY103" fmla="*/ 213293 h 1161397"/>
              <a:gd name="connsiteX104" fmla="*/ 6380420 w 6884912"/>
              <a:gd name="connsiteY104" fmla="*/ 173195 h 1161397"/>
              <a:gd name="connsiteX105" fmla="*/ 6507891 w 6884912"/>
              <a:gd name="connsiteY105" fmla="*/ 118474 h 1161397"/>
              <a:gd name="connsiteX106" fmla="*/ 6571807 w 6884912"/>
              <a:gd name="connsiteY106" fmla="*/ 98636 h 1161397"/>
              <a:gd name="connsiteX107" fmla="*/ 6671880 w 6884912"/>
              <a:gd name="connsiteY107" fmla="*/ 82931 h 1161397"/>
              <a:gd name="connsiteX108" fmla="*/ 6702266 w 6884912"/>
              <a:gd name="connsiteY108" fmla="*/ 75470 h 1161397"/>
              <a:gd name="connsiteX109" fmla="*/ 6845802 w 6884912"/>
              <a:gd name="connsiteY109" fmla="*/ 24496 h 1161397"/>
              <a:gd name="connsiteX110" fmla="*/ 6884912 w 6884912"/>
              <a:gd name="connsiteY11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785037 w 6884912"/>
              <a:gd name="connsiteY84" fmla="*/ 161964 h 1161397"/>
              <a:gd name="connsiteX85" fmla="*/ 4844073 w 6884912"/>
              <a:gd name="connsiteY85" fmla="*/ 161768 h 1161397"/>
              <a:gd name="connsiteX86" fmla="*/ 4856454 w 6884912"/>
              <a:gd name="connsiteY86" fmla="*/ 130488 h 1161397"/>
              <a:gd name="connsiteX87" fmla="*/ 4920038 w 6884912"/>
              <a:gd name="connsiteY87" fmla="*/ 140418 h 1161397"/>
              <a:gd name="connsiteX88" fmla="*/ 5016639 w 6884912"/>
              <a:gd name="connsiteY88" fmla="*/ 158905 h 1161397"/>
              <a:gd name="connsiteX89" fmla="*/ 5072009 w 6884912"/>
              <a:gd name="connsiteY89" fmla="*/ 161502 h 1161397"/>
              <a:gd name="connsiteX90" fmla="*/ 5223626 w 6884912"/>
              <a:gd name="connsiteY90" fmla="*/ 177356 h 1161397"/>
              <a:gd name="connsiteX91" fmla="*/ 5375773 w 6884912"/>
              <a:gd name="connsiteY91" fmla="*/ 199913 h 1161397"/>
              <a:gd name="connsiteX92" fmla="*/ 5467502 w 6884912"/>
              <a:gd name="connsiteY92" fmla="*/ 250963 h 1161397"/>
              <a:gd name="connsiteX93" fmla="*/ 5592395 w 6884912"/>
              <a:gd name="connsiteY93" fmla="*/ 265434 h 1161397"/>
              <a:gd name="connsiteX94" fmla="*/ 5613532 w 6884912"/>
              <a:gd name="connsiteY94" fmla="*/ 273379 h 1161397"/>
              <a:gd name="connsiteX95" fmla="*/ 5642173 w 6884912"/>
              <a:gd name="connsiteY95" fmla="*/ 266904 h 1161397"/>
              <a:gd name="connsiteX96" fmla="*/ 5756910 w 6884912"/>
              <a:gd name="connsiteY96" fmla="*/ 239211 h 1161397"/>
              <a:gd name="connsiteX97" fmla="*/ 5846667 w 6884912"/>
              <a:gd name="connsiteY97" fmla="*/ 201786 h 1161397"/>
              <a:gd name="connsiteX98" fmla="*/ 5960732 w 6884912"/>
              <a:gd name="connsiteY98" fmla="*/ 220708 h 1161397"/>
              <a:gd name="connsiteX99" fmla="*/ 6029542 w 6884912"/>
              <a:gd name="connsiteY99" fmla="*/ 210339 h 1161397"/>
              <a:gd name="connsiteX100" fmla="*/ 6141123 w 6884912"/>
              <a:gd name="connsiteY100" fmla="*/ 159923 h 1161397"/>
              <a:gd name="connsiteX101" fmla="*/ 6290640 w 6884912"/>
              <a:gd name="connsiteY101" fmla="*/ 167441 h 1161397"/>
              <a:gd name="connsiteX102" fmla="*/ 6322806 w 6884912"/>
              <a:gd name="connsiteY102" fmla="*/ 213293 h 1161397"/>
              <a:gd name="connsiteX103" fmla="*/ 6380420 w 6884912"/>
              <a:gd name="connsiteY103" fmla="*/ 173195 h 1161397"/>
              <a:gd name="connsiteX104" fmla="*/ 6507891 w 6884912"/>
              <a:gd name="connsiteY104" fmla="*/ 118474 h 1161397"/>
              <a:gd name="connsiteX105" fmla="*/ 6571807 w 6884912"/>
              <a:gd name="connsiteY105" fmla="*/ 98636 h 1161397"/>
              <a:gd name="connsiteX106" fmla="*/ 6671880 w 6884912"/>
              <a:gd name="connsiteY106" fmla="*/ 82931 h 1161397"/>
              <a:gd name="connsiteX107" fmla="*/ 6702266 w 6884912"/>
              <a:gd name="connsiteY107" fmla="*/ 75470 h 1161397"/>
              <a:gd name="connsiteX108" fmla="*/ 6845802 w 6884912"/>
              <a:gd name="connsiteY108" fmla="*/ 24496 h 1161397"/>
              <a:gd name="connsiteX109" fmla="*/ 6884912 w 6884912"/>
              <a:gd name="connsiteY10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376455 w 6884912"/>
              <a:gd name="connsiteY7" fmla="*/ 1137381 h 1161397"/>
              <a:gd name="connsiteX8" fmla="*/ 478946 w 6884912"/>
              <a:gd name="connsiteY8" fmla="*/ 1106011 h 1161397"/>
              <a:gd name="connsiteX9" fmla="*/ 512111 w 6884912"/>
              <a:gd name="connsiteY9" fmla="*/ 1085599 h 1161397"/>
              <a:gd name="connsiteX10" fmla="*/ 567875 w 6884912"/>
              <a:gd name="connsiteY10" fmla="*/ 1051976 h 1161397"/>
              <a:gd name="connsiteX11" fmla="*/ 601644 w 6884912"/>
              <a:gd name="connsiteY11" fmla="*/ 1003997 h 1161397"/>
              <a:gd name="connsiteX12" fmla="*/ 651408 w 6884912"/>
              <a:gd name="connsiteY12" fmla="*/ 984938 h 1161397"/>
              <a:gd name="connsiteX13" fmla="*/ 673197 w 6884912"/>
              <a:gd name="connsiteY13" fmla="*/ 1010060 h 1161397"/>
              <a:gd name="connsiteX14" fmla="*/ 723108 w 6884912"/>
              <a:gd name="connsiteY14" fmla="*/ 980081 h 1161397"/>
              <a:gd name="connsiteX15" fmla="*/ 797699 w 6884912"/>
              <a:gd name="connsiteY15" fmla="*/ 931362 h 1161397"/>
              <a:gd name="connsiteX16" fmla="*/ 843359 w 6884912"/>
              <a:gd name="connsiteY16" fmla="*/ 910894 h 1161397"/>
              <a:gd name="connsiteX17" fmla="*/ 965215 w 6884912"/>
              <a:gd name="connsiteY17" fmla="*/ 846701 h 1161397"/>
              <a:gd name="connsiteX18" fmla="*/ 1085080 w 6884912"/>
              <a:gd name="connsiteY18" fmla="*/ 776086 h 1161397"/>
              <a:gd name="connsiteX19" fmla="*/ 1131224 w 6884912"/>
              <a:gd name="connsiteY19" fmla="*/ 706160 h 1161397"/>
              <a:gd name="connsiteX20" fmla="*/ 1138051 w 6884912"/>
              <a:gd name="connsiteY20" fmla="*/ 702034 h 1161397"/>
              <a:gd name="connsiteX21" fmla="*/ 1158800 w 6884912"/>
              <a:gd name="connsiteY21" fmla="*/ 700004 h 1161397"/>
              <a:gd name="connsiteX22" fmla="*/ 1166947 w 6884912"/>
              <a:gd name="connsiteY22" fmla="*/ 700762 h 1161397"/>
              <a:gd name="connsiteX23" fmla="*/ 1178135 w 6884912"/>
              <a:gd name="connsiteY23" fmla="*/ 698631 h 1161397"/>
              <a:gd name="connsiteX24" fmla="*/ 1178301 w 6884912"/>
              <a:gd name="connsiteY24" fmla="*/ 698094 h 1161397"/>
              <a:gd name="connsiteX25" fmla="*/ 1188995 w 6884912"/>
              <a:gd name="connsiteY25" fmla="*/ 697048 h 1161397"/>
              <a:gd name="connsiteX26" fmla="*/ 1242716 w 6884912"/>
              <a:gd name="connsiteY26" fmla="*/ 698052 h 1161397"/>
              <a:gd name="connsiteX27" fmla="*/ 1299977 w 6884912"/>
              <a:gd name="connsiteY27" fmla="*/ 639196 h 1161397"/>
              <a:gd name="connsiteX28" fmla="*/ 1326190 w 6884912"/>
              <a:gd name="connsiteY28" fmla="*/ 625955 h 1161397"/>
              <a:gd name="connsiteX29" fmla="*/ 1339600 w 6884912"/>
              <a:gd name="connsiteY29" fmla="*/ 616295 h 1161397"/>
              <a:gd name="connsiteX30" fmla="*/ 1340054 w 6884912"/>
              <a:gd name="connsiteY30" fmla="*/ 614022 h 1161397"/>
              <a:gd name="connsiteX31" fmla="*/ 1391606 w 6884912"/>
              <a:gd name="connsiteY31" fmla="*/ 615229 h 1161397"/>
              <a:gd name="connsiteX32" fmla="*/ 1397565 w 6884912"/>
              <a:gd name="connsiteY32" fmla="*/ 611490 h 1161397"/>
              <a:gd name="connsiteX33" fmla="*/ 1432302 w 6884912"/>
              <a:gd name="connsiteY33" fmla="*/ 617267 h 1161397"/>
              <a:gd name="connsiteX34" fmla="*/ 1449644 w 6884912"/>
              <a:gd name="connsiteY34" fmla="*/ 617591 h 1161397"/>
              <a:gd name="connsiteX35" fmla="*/ 1455793 w 6884912"/>
              <a:gd name="connsiteY35" fmla="*/ 623174 h 1161397"/>
              <a:gd name="connsiteX36" fmla="*/ 1480758 w 6884912"/>
              <a:gd name="connsiteY36" fmla="*/ 620863 h 1161397"/>
              <a:gd name="connsiteX37" fmla="*/ 1483154 w 6884912"/>
              <a:gd name="connsiteY37" fmla="*/ 618527 h 1161397"/>
              <a:gd name="connsiteX38" fmla="*/ 1505495 w 6884912"/>
              <a:gd name="connsiteY38" fmla="*/ 624325 h 1161397"/>
              <a:gd name="connsiteX39" fmla="*/ 1526340 w 6884912"/>
              <a:gd name="connsiteY39" fmla="*/ 638496 h 1161397"/>
              <a:gd name="connsiteX40" fmla="*/ 1731986 w 6884912"/>
              <a:gd name="connsiteY40" fmla="*/ 589682 h 1161397"/>
              <a:gd name="connsiteX41" fmla="*/ 1927935 w 6884912"/>
              <a:gd name="connsiteY41" fmla="*/ 628540 h 1161397"/>
              <a:gd name="connsiteX42" fmla="*/ 2039075 w 6884912"/>
              <a:gd name="connsiteY42" fmla="*/ 599964 h 1161397"/>
              <a:gd name="connsiteX43" fmla="*/ 2066980 w 6884912"/>
              <a:gd name="connsiteY43" fmla="*/ 550413 h 1161397"/>
              <a:gd name="connsiteX44" fmla="*/ 2352236 w 6884912"/>
              <a:gd name="connsiteY44" fmla="*/ 519602 h 1161397"/>
              <a:gd name="connsiteX45" fmla="*/ 2420791 w 6884912"/>
              <a:gd name="connsiteY45" fmla="*/ 492826 h 1161397"/>
              <a:gd name="connsiteX46" fmla="*/ 2489932 w 6884912"/>
              <a:gd name="connsiteY46" fmla="*/ 507864 h 1161397"/>
              <a:gd name="connsiteX47" fmla="*/ 2512917 w 6884912"/>
              <a:gd name="connsiteY47" fmla="*/ 489127 h 1161397"/>
              <a:gd name="connsiteX48" fmla="*/ 2516783 w 6884912"/>
              <a:gd name="connsiteY48" fmla="*/ 485473 h 1161397"/>
              <a:gd name="connsiteX49" fmla="*/ 2534360 w 6884912"/>
              <a:gd name="connsiteY49" fmla="*/ 480064 h 1161397"/>
              <a:gd name="connsiteX50" fmla="*/ 2536691 w 6884912"/>
              <a:gd name="connsiteY50" fmla="*/ 467018 h 1161397"/>
              <a:gd name="connsiteX51" fmla="*/ 2561265 w 6884912"/>
              <a:gd name="connsiteY51" fmla="*/ 450623 h 1161397"/>
              <a:gd name="connsiteX52" fmla="*/ 2594349 w 6884912"/>
              <a:gd name="connsiteY52" fmla="*/ 443884 h 1161397"/>
              <a:gd name="connsiteX53" fmla="*/ 2754324 w 6884912"/>
              <a:gd name="connsiteY53" fmla="*/ 424766 h 1161397"/>
              <a:gd name="connsiteX54" fmla="*/ 2848470 w 6884912"/>
              <a:gd name="connsiteY54" fmla="*/ 405966 h 1161397"/>
              <a:gd name="connsiteX55" fmla="*/ 2881772 w 6884912"/>
              <a:gd name="connsiteY55" fmla="*/ 387260 h 1161397"/>
              <a:gd name="connsiteX56" fmla="*/ 2929932 w 6884912"/>
              <a:gd name="connsiteY56" fmla="*/ 368912 h 1161397"/>
              <a:gd name="connsiteX57" fmla="*/ 3013020 w 6884912"/>
              <a:gd name="connsiteY57" fmla="*/ 327578 h 1161397"/>
              <a:gd name="connsiteX58" fmla="*/ 3222191 w 6884912"/>
              <a:gd name="connsiteY58" fmla="*/ 307887 h 1161397"/>
              <a:gd name="connsiteX59" fmla="*/ 3227953 w 6884912"/>
              <a:gd name="connsiteY59" fmla="*/ 297650 h 1161397"/>
              <a:gd name="connsiteX60" fmla="*/ 3510042 w 6884912"/>
              <a:gd name="connsiteY60" fmla="*/ 311820 h 1161397"/>
              <a:gd name="connsiteX61" fmla="*/ 3626773 w 6884912"/>
              <a:gd name="connsiteY61" fmla="*/ 290452 h 1161397"/>
              <a:gd name="connsiteX62" fmla="*/ 3666217 w 6884912"/>
              <a:gd name="connsiteY62" fmla="*/ 273255 h 1161397"/>
              <a:gd name="connsiteX63" fmla="*/ 3732427 w 6884912"/>
              <a:gd name="connsiteY63" fmla="*/ 245039 h 1161397"/>
              <a:gd name="connsiteX64" fmla="*/ 3777022 w 6884912"/>
              <a:gd name="connsiteY64" fmla="*/ 200276 h 1161397"/>
              <a:gd name="connsiteX65" fmla="*/ 3791246 w 6884912"/>
              <a:gd name="connsiteY65" fmla="*/ 189996 h 1161397"/>
              <a:gd name="connsiteX66" fmla="*/ 3819864 w 6884912"/>
              <a:gd name="connsiteY66" fmla="*/ 194605 h 1161397"/>
              <a:gd name="connsiteX67" fmla="*/ 3830398 w 6884912"/>
              <a:gd name="connsiteY67" fmla="*/ 188383 h 1161397"/>
              <a:gd name="connsiteX68" fmla="*/ 3834360 w 6884912"/>
              <a:gd name="connsiteY68" fmla="*/ 188992 h 1161397"/>
              <a:gd name="connsiteX69" fmla="*/ 3843715 w 6884912"/>
              <a:gd name="connsiteY69" fmla="*/ 188752 h 1161397"/>
              <a:gd name="connsiteX70" fmla="*/ 3842609 w 6884912"/>
              <a:gd name="connsiteY70" fmla="*/ 197386 h 1161397"/>
              <a:gd name="connsiteX71" fmla="*/ 3853961 w 6884912"/>
              <a:gd name="connsiteY71" fmla="*/ 213380 h 1161397"/>
              <a:gd name="connsiteX72" fmla="*/ 3907640 w 6884912"/>
              <a:gd name="connsiteY72" fmla="*/ 207568 h 1161397"/>
              <a:gd name="connsiteX73" fmla="*/ 3910449 w 6884912"/>
              <a:gd name="connsiteY73" fmla="*/ 197808 h 1161397"/>
              <a:gd name="connsiteX74" fmla="*/ 3917197 w 6884912"/>
              <a:gd name="connsiteY74" fmla="*/ 196121 h 1161397"/>
              <a:gd name="connsiteX75" fmla="*/ 3922400 w 6884912"/>
              <a:gd name="connsiteY75" fmla="*/ 205056 h 1161397"/>
              <a:gd name="connsiteX76" fmla="*/ 4013061 w 6884912"/>
              <a:gd name="connsiteY76" fmla="*/ 224874 h 1161397"/>
              <a:gd name="connsiteX77" fmla="*/ 4220717 w 6884912"/>
              <a:gd name="connsiteY77" fmla="*/ 192946 h 1161397"/>
              <a:gd name="connsiteX78" fmla="*/ 4228802 w 6884912"/>
              <a:gd name="connsiteY78" fmla="*/ 201468 h 1161397"/>
              <a:gd name="connsiteX79" fmla="*/ 4289361 w 6884912"/>
              <a:gd name="connsiteY79" fmla="*/ 196642 h 1161397"/>
              <a:gd name="connsiteX80" fmla="*/ 4498913 w 6884912"/>
              <a:gd name="connsiteY80" fmla="*/ 118915 h 1161397"/>
              <a:gd name="connsiteX81" fmla="*/ 4617330 w 6884912"/>
              <a:gd name="connsiteY81" fmla="*/ 111163 h 1161397"/>
              <a:gd name="connsiteX82" fmla="*/ 4659778 w 6884912"/>
              <a:gd name="connsiteY82" fmla="*/ 118219 h 1161397"/>
              <a:gd name="connsiteX83" fmla="*/ 4730870 w 6884912"/>
              <a:gd name="connsiteY83" fmla="*/ 129432 h 1161397"/>
              <a:gd name="connsiteX84" fmla="*/ 4844073 w 6884912"/>
              <a:gd name="connsiteY84" fmla="*/ 161768 h 1161397"/>
              <a:gd name="connsiteX85" fmla="*/ 4856454 w 6884912"/>
              <a:gd name="connsiteY85" fmla="*/ 130488 h 1161397"/>
              <a:gd name="connsiteX86" fmla="*/ 4920038 w 6884912"/>
              <a:gd name="connsiteY86" fmla="*/ 140418 h 1161397"/>
              <a:gd name="connsiteX87" fmla="*/ 5016639 w 6884912"/>
              <a:gd name="connsiteY87" fmla="*/ 158905 h 1161397"/>
              <a:gd name="connsiteX88" fmla="*/ 5072009 w 6884912"/>
              <a:gd name="connsiteY88" fmla="*/ 161502 h 1161397"/>
              <a:gd name="connsiteX89" fmla="*/ 5223626 w 6884912"/>
              <a:gd name="connsiteY89" fmla="*/ 177356 h 1161397"/>
              <a:gd name="connsiteX90" fmla="*/ 5375773 w 6884912"/>
              <a:gd name="connsiteY90" fmla="*/ 199913 h 1161397"/>
              <a:gd name="connsiteX91" fmla="*/ 5467502 w 6884912"/>
              <a:gd name="connsiteY91" fmla="*/ 250963 h 1161397"/>
              <a:gd name="connsiteX92" fmla="*/ 5592395 w 6884912"/>
              <a:gd name="connsiteY92" fmla="*/ 265434 h 1161397"/>
              <a:gd name="connsiteX93" fmla="*/ 5613532 w 6884912"/>
              <a:gd name="connsiteY93" fmla="*/ 273379 h 1161397"/>
              <a:gd name="connsiteX94" fmla="*/ 5642173 w 6884912"/>
              <a:gd name="connsiteY94" fmla="*/ 266904 h 1161397"/>
              <a:gd name="connsiteX95" fmla="*/ 5756910 w 6884912"/>
              <a:gd name="connsiteY95" fmla="*/ 239211 h 1161397"/>
              <a:gd name="connsiteX96" fmla="*/ 5846667 w 6884912"/>
              <a:gd name="connsiteY96" fmla="*/ 201786 h 1161397"/>
              <a:gd name="connsiteX97" fmla="*/ 5960732 w 6884912"/>
              <a:gd name="connsiteY97" fmla="*/ 220708 h 1161397"/>
              <a:gd name="connsiteX98" fmla="*/ 6029542 w 6884912"/>
              <a:gd name="connsiteY98" fmla="*/ 210339 h 1161397"/>
              <a:gd name="connsiteX99" fmla="*/ 6141123 w 6884912"/>
              <a:gd name="connsiteY99" fmla="*/ 159923 h 1161397"/>
              <a:gd name="connsiteX100" fmla="*/ 6290640 w 6884912"/>
              <a:gd name="connsiteY100" fmla="*/ 167441 h 1161397"/>
              <a:gd name="connsiteX101" fmla="*/ 6322806 w 6884912"/>
              <a:gd name="connsiteY101" fmla="*/ 213293 h 1161397"/>
              <a:gd name="connsiteX102" fmla="*/ 6380420 w 6884912"/>
              <a:gd name="connsiteY102" fmla="*/ 173195 h 1161397"/>
              <a:gd name="connsiteX103" fmla="*/ 6507891 w 6884912"/>
              <a:gd name="connsiteY103" fmla="*/ 118474 h 1161397"/>
              <a:gd name="connsiteX104" fmla="*/ 6571807 w 6884912"/>
              <a:gd name="connsiteY104" fmla="*/ 98636 h 1161397"/>
              <a:gd name="connsiteX105" fmla="*/ 6671880 w 6884912"/>
              <a:gd name="connsiteY105" fmla="*/ 82931 h 1161397"/>
              <a:gd name="connsiteX106" fmla="*/ 6702266 w 6884912"/>
              <a:gd name="connsiteY106" fmla="*/ 75470 h 1161397"/>
              <a:gd name="connsiteX107" fmla="*/ 6845802 w 6884912"/>
              <a:gd name="connsiteY107" fmla="*/ 24496 h 1161397"/>
              <a:gd name="connsiteX108" fmla="*/ 6884912 w 6884912"/>
              <a:gd name="connsiteY10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78946 w 6884912"/>
              <a:gd name="connsiteY7" fmla="*/ 1106011 h 1161397"/>
              <a:gd name="connsiteX8" fmla="*/ 512111 w 6884912"/>
              <a:gd name="connsiteY8" fmla="*/ 1085599 h 1161397"/>
              <a:gd name="connsiteX9" fmla="*/ 567875 w 6884912"/>
              <a:gd name="connsiteY9" fmla="*/ 1051976 h 1161397"/>
              <a:gd name="connsiteX10" fmla="*/ 601644 w 6884912"/>
              <a:gd name="connsiteY10" fmla="*/ 1003997 h 1161397"/>
              <a:gd name="connsiteX11" fmla="*/ 651408 w 6884912"/>
              <a:gd name="connsiteY11" fmla="*/ 984938 h 1161397"/>
              <a:gd name="connsiteX12" fmla="*/ 673197 w 6884912"/>
              <a:gd name="connsiteY12" fmla="*/ 1010060 h 1161397"/>
              <a:gd name="connsiteX13" fmla="*/ 723108 w 6884912"/>
              <a:gd name="connsiteY13" fmla="*/ 980081 h 1161397"/>
              <a:gd name="connsiteX14" fmla="*/ 797699 w 6884912"/>
              <a:gd name="connsiteY14" fmla="*/ 931362 h 1161397"/>
              <a:gd name="connsiteX15" fmla="*/ 843359 w 6884912"/>
              <a:gd name="connsiteY15" fmla="*/ 910894 h 1161397"/>
              <a:gd name="connsiteX16" fmla="*/ 965215 w 6884912"/>
              <a:gd name="connsiteY16" fmla="*/ 846701 h 1161397"/>
              <a:gd name="connsiteX17" fmla="*/ 1085080 w 6884912"/>
              <a:gd name="connsiteY17" fmla="*/ 776086 h 1161397"/>
              <a:gd name="connsiteX18" fmla="*/ 1131224 w 6884912"/>
              <a:gd name="connsiteY18" fmla="*/ 706160 h 1161397"/>
              <a:gd name="connsiteX19" fmla="*/ 1138051 w 6884912"/>
              <a:gd name="connsiteY19" fmla="*/ 702034 h 1161397"/>
              <a:gd name="connsiteX20" fmla="*/ 1158800 w 6884912"/>
              <a:gd name="connsiteY20" fmla="*/ 700004 h 1161397"/>
              <a:gd name="connsiteX21" fmla="*/ 1166947 w 6884912"/>
              <a:gd name="connsiteY21" fmla="*/ 700762 h 1161397"/>
              <a:gd name="connsiteX22" fmla="*/ 1178135 w 6884912"/>
              <a:gd name="connsiteY22" fmla="*/ 698631 h 1161397"/>
              <a:gd name="connsiteX23" fmla="*/ 1178301 w 6884912"/>
              <a:gd name="connsiteY23" fmla="*/ 698094 h 1161397"/>
              <a:gd name="connsiteX24" fmla="*/ 1188995 w 6884912"/>
              <a:gd name="connsiteY24" fmla="*/ 697048 h 1161397"/>
              <a:gd name="connsiteX25" fmla="*/ 1242716 w 6884912"/>
              <a:gd name="connsiteY25" fmla="*/ 698052 h 1161397"/>
              <a:gd name="connsiteX26" fmla="*/ 1299977 w 6884912"/>
              <a:gd name="connsiteY26" fmla="*/ 639196 h 1161397"/>
              <a:gd name="connsiteX27" fmla="*/ 1326190 w 6884912"/>
              <a:gd name="connsiteY27" fmla="*/ 625955 h 1161397"/>
              <a:gd name="connsiteX28" fmla="*/ 1339600 w 6884912"/>
              <a:gd name="connsiteY28" fmla="*/ 616295 h 1161397"/>
              <a:gd name="connsiteX29" fmla="*/ 1340054 w 6884912"/>
              <a:gd name="connsiteY29" fmla="*/ 614022 h 1161397"/>
              <a:gd name="connsiteX30" fmla="*/ 1391606 w 6884912"/>
              <a:gd name="connsiteY30" fmla="*/ 615229 h 1161397"/>
              <a:gd name="connsiteX31" fmla="*/ 1397565 w 6884912"/>
              <a:gd name="connsiteY31" fmla="*/ 611490 h 1161397"/>
              <a:gd name="connsiteX32" fmla="*/ 1432302 w 6884912"/>
              <a:gd name="connsiteY32" fmla="*/ 617267 h 1161397"/>
              <a:gd name="connsiteX33" fmla="*/ 1449644 w 6884912"/>
              <a:gd name="connsiteY33" fmla="*/ 617591 h 1161397"/>
              <a:gd name="connsiteX34" fmla="*/ 1455793 w 6884912"/>
              <a:gd name="connsiteY34" fmla="*/ 623174 h 1161397"/>
              <a:gd name="connsiteX35" fmla="*/ 1480758 w 6884912"/>
              <a:gd name="connsiteY35" fmla="*/ 620863 h 1161397"/>
              <a:gd name="connsiteX36" fmla="*/ 1483154 w 6884912"/>
              <a:gd name="connsiteY36" fmla="*/ 618527 h 1161397"/>
              <a:gd name="connsiteX37" fmla="*/ 1505495 w 6884912"/>
              <a:gd name="connsiteY37" fmla="*/ 624325 h 1161397"/>
              <a:gd name="connsiteX38" fmla="*/ 1526340 w 6884912"/>
              <a:gd name="connsiteY38" fmla="*/ 638496 h 1161397"/>
              <a:gd name="connsiteX39" fmla="*/ 1731986 w 6884912"/>
              <a:gd name="connsiteY39" fmla="*/ 589682 h 1161397"/>
              <a:gd name="connsiteX40" fmla="*/ 1927935 w 6884912"/>
              <a:gd name="connsiteY40" fmla="*/ 628540 h 1161397"/>
              <a:gd name="connsiteX41" fmla="*/ 2039075 w 6884912"/>
              <a:gd name="connsiteY41" fmla="*/ 599964 h 1161397"/>
              <a:gd name="connsiteX42" fmla="*/ 2066980 w 6884912"/>
              <a:gd name="connsiteY42" fmla="*/ 550413 h 1161397"/>
              <a:gd name="connsiteX43" fmla="*/ 2352236 w 6884912"/>
              <a:gd name="connsiteY43" fmla="*/ 519602 h 1161397"/>
              <a:gd name="connsiteX44" fmla="*/ 2420791 w 6884912"/>
              <a:gd name="connsiteY44" fmla="*/ 492826 h 1161397"/>
              <a:gd name="connsiteX45" fmla="*/ 2489932 w 6884912"/>
              <a:gd name="connsiteY45" fmla="*/ 507864 h 1161397"/>
              <a:gd name="connsiteX46" fmla="*/ 2512917 w 6884912"/>
              <a:gd name="connsiteY46" fmla="*/ 489127 h 1161397"/>
              <a:gd name="connsiteX47" fmla="*/ 2516783 w 6884912"/>
              <a:gd name="connsiteY47" fmla="*/ 485473 h 1161397"/>
              <a:gd name="connsiteX48" fmla="*/ 2534360 w 6884912"/>
              <a:gd name="connsiteY48" fmla="*/ 480064 h 1161397"/>
              <a:gd name="connsiteX49" fmla="*/ 2536691 w 6884912"/>
              <a:gd name="connsiteY49" fmla="*/ 467018 h 1161397"/>
              <a:gd name="connsiteX50" fmla="*/ 2561265 w 6884912"/>
              <a:gd name="connsiteY50" fmla="*/ 450623 h 1161397"/>
              <a:gd name="connsiteX51" fmla="*/ 2594349 w 6884912"/>
              <a:gd name="connsiteY51" fmla="*/ 443884 h 1161397"/>
              <a:gd name="connsiteX52" fmla="*/ 2754324 w 6884912"/>
              <a:gd name="connsiteY52" fmla="*/ 424766 h 1161397"/>
              <a:gd name="connsiteX53" fmla="*/ 2848470 w 6884912"/>
              <a:gd name="connsiteY53" fmla="*/ 405966 h 1161397"/>
              <a:gd name="connsiteX54" fmla="*/ 2881772 w 6884912"/>
              <a:gd name="connsiteY54" fmla="*/ 387260 h 1161397"/>
              <a:gd name="connsiteX55" fmla="*/ 2929932 w 6884912"/>
              <a:gd name="connsiteY55" fmla="*/ 368912 h 1161397"/>
              <a:gd name="connsiteX56" fmla="*/ 3013020 w 6884912"/>
              <a:gd name="connsiteY56" fmla="*/ 327578 h 1161397"/>
              <a:gd name="connsiteX57" fmla="*/ 3222191 w 6884912"/>
              <a:gd name="connsiteY57" fmla="*/ 307887 h 1161397"/>
              <a:gd name="connsiteX58" fmla="*/ 3227953 w 6884912"/>
              <a:gd name="connsiteY58" fmla="*/ 297650 h 1161397"/>
              <a:gd name="connsiteX59" fmla="*/ 3510042 w 6884912"/>
              <a:gd name="connsiteY59" fmla="*/ 311820 h 1161397"/>
              <a:gd name="connsiteX60" fmla="*/ 3626773 w 6884912"/>
              <a:gd name="connsiteY60" fmla="*/ 290452 h 1161397"/>
              <a:gd name="connsiteX61" fmla="*/ 3666217 w 6884912"/>
              <a:gd name="connsiteY61" fmla="*/ 273255 h 1161397"/>
              <a:gd name="connsiteX62" fmla="*/ 3732427 w 6884912"/>
              <a:gd name="connsiteY62" fmla="*/ 245039 h 1161397"/>
              <a:gd name="connsiteX63" fmla="*/ 3777022 w 6884912"/>
              <a:gd name="connsiteY63" fmla="*/ 200276 h 1161397"/>
              <a:gd name="connsiteX64" fmla="*/ 3791246 w 6884912"/>
              <a:gd name="connsiteY64" fmla="*/ 189996 h 1161397"/>
              <a:gd name="connsiteX65" fmla="*/ 3819864 w 6884912"/>
              <a:gd name="connsiteY65" fmla="*/ 194605 h 1161397"/>
              <a:gd name="connsiteX66" fmla="*/ 3830398 w 6884912"/>
              <a:gd name="connsiteY66" fmla="*/ 188383 h 1161397"/>
              <a:gd name="connsiteX67" fmla="*/ 3834360 w 6884912"/>
              <a:gd name="connsiteY67" fmla="*/ 188992 h 1161397"/>
              <a:gd name="connsiteX68" fmla="*/ 3843715 w 6884912"/>
              <a:gd name="connsiteY68" fmla="*/ 188752 h 1161397"/>
              <a:gd name="connsiteX69" fmla="*/ 3842609 w 6884912"/>
              <a:gd name="connsiteY69" fmla="*/ 197386 h 1161397"/>
              <a:gd name="connsiteX70" fmla="*/ 3853961 w 6884912"/>
              <a:gd name="connsiteY70" fmla="*/ 213380 h 1161397"/>
              <a:gd name="connsiteX71" fmla="*/ 3907640 w 6884912"/>
              <a:gd name="connsiteY71" fmla="*/ 207568 h 1161397"/>
              <a:gd name="connsiteX72" fmla="*/ 3910449 w 6884912"/>
              <a:gd name="connsiteY72" fmla="*/ 197808 h 1161397"/>
              <a:gd name="connsiteX73" fmla="*/ 3917197 w 6884912"/>
              <a:gd name="connsiteY73" fmla="*/ 196121 h 1161397"/>
              <a:gd name="connsiteX74" fmla="*/ 3922400 w 6884912"/>
              <a:gd name="connsiteY74" fmla="*/ 205056 h 1161397"/>
              <a:gd name="connsiteX75" fmla="*/ 4013061 w 6884912"/>
              <a:gd name="connsiteY75" fmla="*/ 224874 h 1161397"/>
              <a:gd name="connsiteX76" fmla="*/ 4220717 w 6884912"/>
              <a:gd name="connsiteY76" fmla="*/ 192946 h 1161397"/>
              <a:gd name="connsiteX77" fmla="*/ 4228802 w 6884912"/>
              <a:gd name="connsiteY77" fmla="*/ 201468 h 1161397"/>
              <a:gd name="connsiteX78" fmla="*/ 4289361 w 6884912"/>
              <a:gd name="connsiteY78" fmla="*/ 196642 h 1161397"/>
              <a:gd name="connsiteX79" fmla="*/ 4498913 w 6884912"/>
              <a:gd name="connsiteY79" fmla="*/ 118915 h 1161397"/>
              <a:gd name="connsiteX80" fmla="*/ 4617330 w 6884912"/>
              <a:gd name="connsiteY80" fmla="*/ 111163 h 1161397"/>
              <a:gd name="connsiteX81" fmla="*/ 4659778 w 6884912"/>
              <a:gd name="connsiteY81" fmla="*/ 118219 h 1161397"/>
              <a:gd name="connsiteX82" fmla="*/ 4730870 w 6884912"/>
              <a:gd name="connsiteY82" fmla="*/ 129432 h 1161397"/>
              <a:gd name="connsiteX83" fmla="*/ 4844073 w 6884912"/>
              <a:gd name="connsiteY83" fmla="*/ 161768 h 1161397"/>
              <a:gd name="connsiteX84" fmla="*/ 4856454 w 6884912"/>
              <a:gd name="connsiteY84" fmla="*/ 130488 h 1161397"/>
              <a:gd name="connsiteX85" fmla="*/ 4920038 w 6884912"/>
              <a:gd name="connsiteY85" fmla="*/ 140418 h 1161397"/>
              <a:gd name="connsiteX86" fmla="*/ 5016639 w 6884912"/>
              <a:gd name="connsiteY86" fmla="*/ 158905 h 1161397"/>
              <a:gd name="connsiteX87" fmla="*/ 5072009 w 6884912"/>
              <a:gd name="connsiteY87" fmla="*/ 161502 h 1161397"/>
              <a:gd name="connsiteX88" fmla="*/ 5223626 w 6884912"/>
              <a:gd name="connsiteY88" fmla="*/ 177356 h 1161397"/>
              <a:gd name="connsiteX89" fmla="*/ 5375773 w 6884912"/>
              <a:gd name="connsiteY89" fmla="*/ 199913 h 1161397"/>
              <a:gd name="connsiteX90" fmla="*/ 5467502 w 6884912"/>
              <a:gd name="connsiteY90" fmla="*/ 250963 h 1161397"/>
              <a:gd name="connsiteX91" fmla="*/ 5592395 w 6884912"/>
              <a:gd name="connsiteY91" fmla="*/ 265434 h 1161397"/>
              <a:gd name="connsiteX92" fmla="*/ 5613532 w 6884912"/>
              <a:gd name="connsiteY92" fmla="*/ 273379 h 1161397"/>
              <a:gd name="connsiteX93" fmla="*/ 5642173 w 6884912"/>
              <a:gd name="connsiteY93" fmla="*/ 266904 h 1161397"/>
              <a:gd name="connsiteX94" fmla="*/ 5756910 w 6884912"/>
              <a:gd name="connsiteY94" fmla="*/ 239211 h 1161397"/>
              <a:gd name="connsiteX95" fmla="*/ 5846667 w 6884912"/>
              <a:gd name="connsiteY95" fmla="*/ 201786 h 1161397"/>
              <a:gd name="connsiteX96" fmla="*/ 5960732 w 6884912"/>
              <a:gd name="connsiteY96" fmla="*/ 220708 h 1161397"/>
              <a:gd name="connsiteX97" fmla="*/ 6029542 w 6884912"/>
              <a:gd name="connsiteY97" fmla="*/ 210339 h 1161397"/>
              <a:gd name="connsiteX98" fmla="*/ 6141123 w 6884912"/>
              <a:gd name="connsiteY98" fmla="*/ 159923 h 1161397"/>
              <a:gd name="connsiteX99" fmla="*/ 6290640 w 6884912"/>
              <a:gd name="connsiteY99" fmla="*/ 167441 h 1161397"/>
              <a:gd name="connsiteX100" fmla="*/ 6322806 w 6884912"/>
              <a:gd name="connsiteY100" fmla="*/ 213293 h 1161397"/>
              <a:gd name="connsiteX101" fmla="*/ 6380420 w 6884912"/>
              <a:gd name="connsiteY101" fmla="*/ 173195 h 1161397"/>
              <a:gd name="connsiteX102" fmla="*/ 6507891 w 6884912"/>
              <a:gd name="connsiteY102" fmla="*/ 118474 h 1161397"/>
              <a:gd name="connsiteX103" fmla="*/ 6571807 w 6884912"/>
              <a:gd name="connsiteY103" fmla="*/ 98636 h 1161397"/>
              <a:gd name="connsiteX104" fmla="*/ 6671880 w 6884912"/>
              <a:gd name="connsiteY104" fmla="*/ 82931 h 1161397"/>
              <a:gd name="connsiteX105" fmla="*/ 6702266 w 6884912"/>
              <a:gd name="connsiteY105" fmla="*/ 75470 h 1161397"/>
              <a:gd name="connsiteX106" fmla="*/ 6845802 w 6884912"/>
              <a:gd name="connsiteY106" fmla="*/ 24496 h 1161397"/>
              <a:gd name="connsiteX107" fmla="*/ 6884912 w 6884912"/>
              <a:gd name="connsiteY107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12111 w 6884912"/>
              <a:gd name="connsiteY7" fmla="*/ 1085599 h 1161397"/>
              <a:gd name="connsiteX8" fmla="*/ 567875 w 6884912"/>
              <a:gd name="connsiteY8" fmla="*/ 1051976 h 1161397"/>
              <a:gd name="connsiteX9" fmla="*/ 601644 w 6884912"/>
              <a:gd name="connsiteY9" fmla="*/ 1003997 h 1161397"/>
              <a:gd name="connsiteX10" fmla="*/ 651408 w 6884912"/>
              <a:gd name="connsiteY10" fmla="*/ 984938 h 1161397"/>
              <a:gd name="connsiteX11" fmla="*/ 673197 w 6884912"/>
              <a:gd name="connsiteY11" fmla="*/ 1010060 h 1161397"/>
              <a:gd name="connsiteX12" fmla="*/ 723108 w 6884912"/>
              <a:gd name="connsiteY12" fmla="*/ 980081 h 1161397"/>
              <a:gd name="connsiteX13" fmla="*/ 797699 w 6884912"/>
              <a:gd name="connsiteY13" fmla="*/ 931362 h 1161397"/>
              <a:gd name="connsiteX14" fmla="*/ 843359 w 6884912"/>
              <a:gd name="connsiteY14" fmla="*/ 910894 h 1161397"/>
              <a:gd name="connsiteX15" fmla="*/ 965215 w 6884912"/>
              <a:gd name="connsiteY15" fmla="*/ 846701 h 1161397"/>
              <a:gd name="connsiteX16" fmla="*/ 1085080 w 6884912"/>
              <a:gd name="connsiteY16" fmla="*/ 776086 h 1161397"/>
              <a:gd name="connsiteX17" fmla="*/ 1131224 w 6884912"/>
              <a:gd name="connsiteY17" fmla="*/ 706160 h 1161397"/>
              <a:gd name="connsiteX18" fmla="*/ 1138051 w 6884912"/>
              <a:gd name="connsiteY18" fmla="*/ 702034 h 1161397"/>
              <a:gd name="connsiteX19" fmla="*/ 1158800 w 6884912"/>
              <a:gd name="connsiteY19" fmla="*/ 700004 h 1161397"/>
              <a:gd name="connsiteX20" fmla="*/ 1166947 w 6884912"/>
              <a:gd name="connsiteY20" fmla="*/ 700762 h 1161397"/>
              <a:gd name="connsiteX21" fmla="*/ 1178135 w 6884912"/>
              <a:gd name="connsiteY21" fmla="*/ 698631 h 1161397"/>
              <a:gd name="connsiteX22" fmla="*/ 1178301 w 6884912"/>
              <a:gd name="connsiteY22" fmla="*/ 698094 h 1161397"/>
              <a:gd name="connsiteX23" fmla="*/ 1188995 w 6884912"/>
              <a:gd name="connsiteY23" fmla="*/ 697048 h 1161397"/>
              <a:gd name="connsiteX24" fmla="*/ 1242716 w 6884912"/>
              <a:gd name="connsiteY24" fmla="*/ 698052 h 1161397"/>
              <a:gd name="connsiteX25" fmla="*/ 1299977 w 6884912"/>
              <a:gd name="connsiteY25" fmla="*/ 639196 h 1161397"/>
              <a:gd name="connsiteX26" fmla="*/ 1326190 w 6884912"/>
              <a:gd name="connsiteY26" fmla="*/ 625955 h 1161397"/>
              <a:gd name="connsiteX27" fmla="*/ 1339600 w 6884912"/>
              <a:gd name="connsiteY27" fmla="*/ 616295 h 1161397"/>
              <a:gd name="connsiteX28" fmla="*/ 1340054 w 6884912"/>
              <a:gd name="connsiteY28" fmla="*/ 614022 h 1161397"/>
              <a:gd name="connsiteX29" fmla="*/ 1391606 w 6884912"/>
              <a:gd name="connsiteY29" fmla="*/ 615229 h 1161397"/>
              <a:gd name="connsiteX30" fmla="*/ 1397565 w 6884912"/>
              <a:gd name="connsiteY30" fmla="*/ 611490 h 1161397"/>
              <a:gd name="connsiteX31" fmla="*/ 1432302 w 6884912"/>
              <a:gd name="connsiteY31" fmla="*/ 617267 h 1161397"/>
              <a:gd name="connsiteX32" fmla="*/ 1449644 w 6884912"/>
              <a:gd name="connsiteY32" fmla="*/ 617591 h 1161397"/>
              <a:gd name="connsiteX33" fmla="*/ 1455793 w 6884912"/>
              <a:gd name="connsiteY33" fmla="*/ 623174 h 1161397"/>
              <a:gd name="connsiteX34" fmla="*/ 1480758 w 6884912"/>
              <a:gd name="connsiteY34" fmla="*/ 620863 h 1161397"/>
              <a:gd name="connsiteX35" fmla="*/ 1483154 w 6884912"/>
              <a:gd name="connsiteY35" fmla="*/ 618527 h 1161397"/>
              <a:gd name="connsiteX36" fmla="*/ 1505495 w 6884912"/>
              <a:gd name="connsiteY36" fmla="*/ 624325 h 1161397"/>
              <a:gd name="connsiteX37" fmla="*/ 1526340 w 6884912"/>
              <a:gd name="connsiteY37" fmla="*/ 638496 h 1161397"/>
              <a:gd name="connsiteX38" fmla="*/ 1731986 w 6884912"/>
              <a:gd name="connsiteY38" fmla="*/ 589682 h 1161397"/>
              <a:gd name="connsiteX39" fmla="*/ 1927935 w 6884912"/>
              <a:gd name="connsiteY39" fmla="*/ 628540 h 1161397"/>
              <a:gd name="connsiteX40" fmla="*/ 2039075 w 6884912"/>
              <a:gd name="connsiteY40" fmla="*/ 599964 h 1161397"/>
              <a:gd name="connsiteX41" fmla="*/ 2066980 w 6884912"/>
              <a:gd name="connsiteY41" fmla="*/ 550413 h 1161397"/>
              <a:gd name="connsiteX42" fmla="*/ 2352236 w 6884912"/>
              <a:gd name="connsiteY42" fmla="*/ 519602 h 1161397"/>
              <a:gd name="connsiteX43" fmla="*/ 2420791 w 6884912"/>
              <a:gd name="connsiteY43" fmla="*/ 492826 h 1161397"/>
              <a:gd name="connsiteX44" fmla="*/ 2489932 w 6884912"/>
              <a:gd name="connsiteY44" fmla="*/ 507864 h 1161397"/>
              <a:gd name="connsiteX45" fmla="*/ 2512917 w 6884912"/>
              <a:gd name="connsiteY45" fmla="*/ 489127 h 1161397"/>
              <a:gd name="connsiteX46" fmla="*/ 2516783 w 6884912"/>
              <a:gd name="connsiteY46" fmla="*/ 485473 h 1161397"/>
              <a:gd name="connsiteX47" fmla="*/ 2534360 w 6884912"/>
              <a:gd name="connsiteY47" fmla="*/ 480064 h 1161397"/>
              <a:gd name="connsiteX48" fmla="*/ 2536691 w 6884912"/>
              <a:gd name="connsiteY48" fmla="*/ 467018 h 1161397"/>
              <a:gd name="connsiteX49" fmla="*/ 2561265 w 6884912"/>
              <a:gd name="connsiteY49" fmla="*/ 450623 h 1161397"/>
              <a:gd name="connsiteX50" fmla="*/ 2594349 w 6884912"/>
              <a:gd name="connsiteY50" fmla="*/ 443884 h 1161397"/>
              <a:gd name="connsiteX51" fmla="*/ 2754324 w 6884912"/>
              <a:gd name="connsiteY51" fmla="*/ 424766 h 1161397"/>
              <a:gd name="connsiteX52" fmla="*/ 2848470 w 6884912"/>
              <a:gd name="connsiteY52" fmla="*/ 405966 h 1161397"/>
              <a:gd name="connsiteX53" fmla="*/ 2881772 w 6884912"/>
              <a:gd name="connsiteY53" fmla="*/ 387260 h 1161397"/>
              <a:gd name="connsiteX54" fmla="*/ 2929932 w 6884912"/>
              <a:gd name="connsiteY54" fmla="*/ 368912 h 1161397"/>
              <a:gd name="connsiteX55" fmla="*/ 3013020 w 6884912"/>
              <a:gd name="connsiteY55" fmla="*/ 327578 h 1161397"/>
              <a:gd name="connsiteX56" fmla="*/ 3222191 w 6884912"/>
              <a:gd name="connsiteY56" fmla="*/ 307887 h 1161397"/>
              <a:gd name="connsiteX57" fmla="*/ 3227953 w 6884912"/>
              <a:gd name="connsiteY57" fmla="*/ 297650 h 1161397"/>
              <a:gd name="connsiteX58" fmla="*/ 3510042 w 6884912"/>
              <a:gd name="connsiteY58" fmla="*/ 311820 h 1161397"/>
              <a:gd name="connsiteX59" fmla="*/ 3626773 w 6884912"/>
              <a:gd name="connsiteY59" fmla="*/ 290452 h 1161397"/>
              <a:gd name="connsiteX60" fmla="*/ 3666217 w 6884912"/>
              <a:gd name="connsiteY60" fmla="*/ 273255 h 1161397"/>
              <a:gd name="connsiteX61" fmla="*/ 3732427 w 6884912"/>
              <a:gd name="connsiteY61" fmla="*/ 245039 h 1161397"/>
              <a:gd name="connsiteX62" fmla="*/ 3777022 w 6884912"/>
              <a:gd name="connsiteY62" fmla="*/ 200276 h 1161397"/>
              <a:gd name="connsiteX63" fmla="*/ 3791246 w 6884912"/>
              <a:gd name="connsiteY63" fmla="*/ 189996 h 1161397"/>
              <a:gd name="connsiteX64" fmla="*/ 3819864 w 6884912"/>
              <a:gd name="connsiteY64" fmla="*/ 194605 h 1161397"/>
              <a:gd name="connsiteX65" fmla="*/ 3830398 w 6884912"/>
              <a:gd name="connsiteY65" fmla="*/ 188383 h 1161397"/>
              <a:gd name="connsiteX66" fmla="*/ 3834360 w 6884912"/>
              <a:gd name="connsiteY66" fmla="*/ 188992 h 1161397"/>
              <a:gd name="connsiteX67" fmla="*/ 3843715 w 6884912"/>
              <a:gd name="connsiteY67" fmla="*/ 188752 h 1161397"/>
              <a:gd name="connsiteX68" fmla="*/ 3842609 w 6884912"/>
              <a:gd name="connsiteY68" fmla="*/ 197386 h 1161397"/>
              <a:gd name="connsiteX69" fmla="*/ 3853961 w 6884912"/>
              <a:gd name="connsiteY69" fmla="*/ 213380 h 1161397"/>
              <a:gd name="connsiteX70" fmla="*/ 3907640 w 6884912"/>
              <a:gd name="connsiteY70" fmla="*/ 207568 h 1161397"/>
              <a:gd name="connsiteX71" fmla="*/ 3910449 w 6884912"/>
              <a:gd name="connsiteY71" fmla="*/ 197808 h 1161397"/>
              <a:gd name="connsiteX72" fmla="*/ 3917197 w 6884912"/>
              <a:gd name="connsiteY72" fmla="*/ 196121 h 1161397"/>
              <a:gd name="connsiteX73" fmla="*/ 3922400 w 6884912"/>
              <a:gd name="connsiteY73" fmla="*/ 205056 h 1161397"/>
              <a:gd name="connsiteX74" fmla="*/ 4013061 w 6884912"/>
              <a:gd name="connsiteY74" fmla="*/ 224874 h 1161397"/>
              <a:gd name="connsiteX75" fmla="*/ 4220717 w 6884912"/>
              <a:gd name="connsiteY75" fmla="*/ 192946 h 1161397"/>
              <a:gd name="connsiteX76" fmla="*/ 4228802 w 6884912"/>
              <a:gd name="connsiteY76" fmla="*/ 201468 h 1161397"/>
              <a:gd name="connsiteX77" fmla="*/ 4289361 w 6884912"/>
              <a:gd name="connsiteY77" fmla="*/ 196642 h 1161397"/>
              <a:gd name="connsiteX78" fmla="*/ 4498913 w 6884912"/>
              <a:gd name="connsiteY78" fmla="*/ 118915 h 1161397"/>
              <a:gd name="connsiteX79" fmla="*/ 4617330 w 6884912"/>
              <a:gd name="connsiteY79" fmla="*/ 111163 h 1161397"/>
              <a:gd name="connsiteX80" fmla="*/ 4659778 w 6884912"/>
              <a:gd name="connsiteY80" fmla="*/ 118219 h 1161397"/>
              <a:gd name="connsiteX81" fmla="*/ 4730870 w 6884912"/>
              <a:gd name="connsiteY81" fmla="*/ 129432 h 1161397"/>
              <a:gd name="connsiteX82" fmla="*/ 4844073 w 6884912"/>
              <a:gd name="connsiteY82" fmla="*/ 161768 h 1161397"/>
              <a:gd name="connsiteX83" fmla="*/ 4856454 w 6884912"/>
              <a:gd name="connsiteY83" fmla="*/ 130488 h 1161397"/>
              <a:gd name="connsiteX84" fmla="*/ 4920038 w 6884912"/>
              <a:gd name="connsiteY84" fmla="*/ 140418 h 1161397"/>
              <a:gd name="connsiteX85" fmla="*/ 5016639 w 6884912"/>
              <a:gd name="connsiteY85" fmla="*/ 158905 h 1161397"/>
              <a:gd name="connsiteX86" fmla="*/ 5072009 w 6884912"/>
              <a:gd name="connsiteY86" fmla="*/ 161502 h 1161397"/>
              <a:gd name="connsiteX87" fmla="*/ 5223626 w 6884912"/>
              <a:gd name="connsiteY87" fmla="*/ 177356 h 1161397"/>
              <a:gd name="connsiteX88" fmla="*/ 5375773 w 6884912"/>
              <a:gd name="connsiteY88" fmla="*/ 199913 h 1161397"/>
              <a:gd name="connsiteX89" fmla="*/ 5467502 w 6884912"/>
              <a:gd name="connsiteY89" fmla="*/ 250963 h 1161397"/>
              <a:gd name="connsiteX90" fmla="*/ 5592395 w 6884912"/>
              <a:gd name="connsiteY90" fmla="*/ 265434 h 1161397"/>
              <a:gd name="connsiteX91" fmla="*/ 5613532 w 6884912"/>
              <a:gd name="connsiteY91" fmla="*/ 273379 h 1161397"/>
              <a:gd name="connsiteX92" fmla="*/ 5642173 w 6884912"/>
              <a:gd name="connsiteY92" fmla="*/ 266904 h 1161397"/>
              <a:gd name="connsiteX93" fmla="*/ 5756910 w 6884912"/>
              <a:gd name="connsiteY93" fmla="*/ 239211 h 1161397"/>
              <a:gd name="connsiteX94" fmla="*/ 5846667 w 6884912"/>
              <a:gd name="connsiteY94" fmla="*/ 201786 h 1161397"/>
              <a:gd name="connsiteX95" fmla="*/ 5960732 w 6884912"/>
              <a:gd name="connsiteY95" fmla="*/ 220708 h 1161397"/>
              <a:gd name="connsiteX96" fmla="*/ 6029542 w 6884912"/>
              <a:gd name="connsiteY96" fmla="*/ 210339 h 1161397"/>
              <a:gd name="connsiteX97" fmla="*/ 6141123 w 6884912"/>
              <a:gd name="connsiteY97" fmla="*/ 159923 h 1161397"/>
              <a:gd name="connsiteX98" fmla="*/ 6290640 w 6884912"/>
              <a:gd name="connsiteY98" fmla="*/ 167441 h 1161397"/>
              <a:gd name="connsiteX99" fmla="*/ 6322806 w 6884912"/>
              <a:gd name="connsiteY99" fmla="*/ 213293 h 1161397"/>
              <a:gd name="connsiteX100" fmla="*/ 6380420 w 6884912"/>
              <a:gd name="connsiteY100" fmla="*/ 173195 h 1161397"/>
              <a:gd name="connsiteX101" fmla="*/ 6507891 w 6884912"/>
              <a:gd name="connsiteY101" fmla="*/ 118474 h 1161397"/>
              <a:gd name="connsiteX102" fmla="*/ 6571807 w 6884912"/>
              <a:gd name="connsiteY102" fmla="*/ 98636 h 1161397"/>
              <a:gd name="connsiteX103" fmla="*/ 6671880 w 6884912"/>
              <a:gd name="connsiteY103" fmla="*/ 82931 h 1161397"/>
              <a:gd name="connsiteX104" fmla="*/ 6702266 w 6884912"/>
              <a:gd name="connsiteY104" fmla="*/ 75470 h 1161397"/>
              <a:gd name="connsiteX105" fmla="*/ 6845802 w 6884912"/>
              <a:gd name="connsiteY105" fmla="*/ 24496 h 1161397"/>
              <a:gd name="connsiteX106" fmla="*/ 6884912 w 6884912"/>
              <a:gd name="connsiteY106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567875 w 6884912"/>
              <a:gd name="connsiteY7" fmla="*/ 1051976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171824 w 6884912"/>
              <a:gd name="connsiteY6" fmla="*/ 1133224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119094 w 6884912"/>
              <a:gd name="connsiteY5" fmla="*/ 1148463 h 1161397"/>
              <a:gd name="connsiteX6" fmla="*/ 213420 w 6884912"/>
              <a:gd name="connsiteY6" fmla="*/ 1056868 h 1161397"/>
              <a:gd name="connsiteX7" fmla="*/ 454970 w 6884912"/>
              <a:gd name="connsiteY7" fmla="*/ 1023343 h 1161397"/>
              <a:gd name="connsiteX8" fmla="*/ 601644 w 6884912"/>
              <a:gd name="connsiteY8" fmla="*/ 1003997 h 1161397"/>
              <a:gd name="connsiteX9" fmla="*/ 651408 w 6884912"/>
              <a:gd name="connsiteY9" fmla="*/ 984938 h 1161397"/>
              <a:gd name="connsiteX10" fmla="*/ 673197 w 6884912"/>
              <a:gd name="connsiteY10" fmla="*/ 1010060 h 1161397"/>
              <a:gd name="connsiteX11" fmla="*/ 723108 w 6884912"/>
              <a:gd name="connsiteY11" fmla="*/ 980081 h 1161397"/>
              <a:gd name="connsiteX12" fmla="*/ 797699 w 6884912"/>
              <a:gd name="connsiteY12" fmla="*/ 931362 h 1161397"/>
              <a:gd name="connsiteX13" fmla="*/ 843359 w 6884912"/>
              <a:gd name="connsiteY13" fmla="*/ 910894 h 1161397"/>
              <a:gd name="connsiteX14" fmla="*/ 965215 w 6884912"/>
              <a:gd name="connsiteY14" fmla="*/ 846701 h 1161397"/>
              <a:gd name="connsiteX15" fmla="*/ 1085080 w 6884912"/>
              <a:gd name="connsiteY15" fmla="*/ 776086 h 1161397"/>
              <a:gd name="connsiteX16" fmla="*/ 1131224 w 6884912"/>
              <a:gd name="connsiteY16" fmla="*/ 706160 h 1161397"/>
              <a:gd name="connsiteX17" fmla="*/ 1138051 w 6884912"/>
              <a:gd name="connsiteY17" fmla="*/ 702034 h 1161397"/>
              <a:gd name="connsiteX18" fmla="*/ 1158800 w 6884912"/>
              <a:gd name="connsiteY18" fmla="*/ 700004 h 1161397"/>
              <a:gd name="connsiteX19" fmla="*/ 1166947 w 6884912"/>
              <a:gd name="connsiteY19" fmla="*/ 700762 h 1161397"/>
              <a:gd name="connsiteX20" fmla="*/ 1178135 w 6884912"/>
              <a:gd name="connsiteY20" fmla="*/ 698631 h 1161397"/>
              <a:gd name="connsiteX21" fmla="*/ 1178301 w 6884912"/>
              <a:gd name="connsiteY21" fmla="*/ 698094 h 1161397"/>
              <a:gd name="connsiteX22" fmla="*/ 1188995 w 6884912"/>
              <a:gd name="connsiteY22" fmla="*/ 697048 h 1161397"/>
              <a:gd name="connsiteX23" fmla="*/ 1242716 w 6884912"/>
              <a:gd name="connsiteY23" fmla="*/ 698052 h 1161397"/>
              <a:gd name="connsiteX24" fmla="*/ 1299977 w 6884912"/>
              <a:gd name="connsiteY24" fmla="*/ 639196 h 1161397"/>
              <a:gd name="connsiteX25" fmla="*/ 1326190 w 6884912"/>
              <a:gd name="connsiteY25" fmla="*/ 625955 h 1161397"/>
              <a:gd name="connsiteX26" fmla="*/ 1339600 w 6884912"/>
              <a:gd name="connsiteY26" fmla="*/ 616295 h 1161397"/>
              <a:gd name="connsiteX27" fmla="*/ 1340054 w 6884912"/>
              <a:gd name="connsiteY27" fmla="*/ 614022 h 1161397"/>
              <a:gd name="connsiteX28" fmla="*/ 1391606 w 6884912"/>
              <a:gd name="connsiteY28" fmla="*/ 615229 h 1161397"/>
              <a:gd name="connsiteX29" fmla="*/ 1397565 w 6884912"/>
              <a:gd name="connsiteY29" fmla="*/ 611490 h 1161397"/>
              <a:gd name="connsiteX30" fmla="*/ 1432302 w 6884912"/>
              <a:gd name="connsiteY30" fmla="*/ 617267 h 1161397"/>
              <a:gd name="connsiteX31" fmla="*/ 1449644 w 6884912"/>
              <a:gd name="connsiteY31" fmla="*/ 617591 h 1161397"/>
              <a:gd name="connsiteX32" fmla="*/ 1455793 w 6884912"/>
              <a:gd name="connsiteY32" fmla="*/ 623174 h 1161397"/>
              <a:gd name="connsiteX33" fmla="*/ 1480758 w 6884912"/>
              <a:gd name="connsiteY33" fmla="*/ 620863 h 1161397"/>
              <a:gd name="connsiteX34" fmla="*/ 1483154 w 6884912"/>
              <a:gd name="connsiteY34" fmla="*/ 618527 h 1161397"/>
              <a:gd name="connsiteX35" fmla="*/ 1505495 w 6884912"/>
              <a:gd name="connsiteY35" fmla="*/ 624325 h 1161397"/>
              <a:gd name="connsiteX36" fmla="*/ 1526340 w 6884912"/>
              <a:gd name="connsiteY36" fmla="*/ 638496 h 1161397"/>
              <a:gd name="connsiteX37" fmla="*/ 1731986 w 6884912"/>
              <a:gd name="connsiteY37" fmla="*/ 589682 h 1161397"/>
              <a:gd name="connsiteX38" fmla="*/ 1927935 w 6884912"/>
              <a:gd name="connsiteY38" fmla="*/ 628540 h 1161397"/>
              <a:gd name="connsiteX39" fmla="*/ 2039075 w 6884912"/>
              <a:gd name="connsiteY39" fmla="*/ 599964 h 1161397"/>
              <a:gd name="connsiteX40" fmla="*/ 2066980 w 6884912"/>
              <a:gd name="connsiteY40" fmla="*/ 550413 h 1161397"/>
              <a:gd name="connsiteX41" fmla="*/ 2352236 w 6884912"/>
              <a:gd name="connsiteY41" fmla="*/ 519602 h 1161397"/>
              <a:gd name="connsiteX42" fmla="*/ 2420791 w 6884912"/>
              <a:gd name="connsiteY42" fmla="*/ 492826 h 1161397"/>
              <a:gd name="connsiteX43" fmla="*/ 2489932 w 6884912"/>
              <a:gd name="connsiteY43" fmla="*/ 507864 h 1161397"/>
              <a:gd name="connsiteX44" fmla="*/ 2512917 w 6884912"/>
              <a:gd name="connsiteY44" fmla="*/ 489127 h 1161397"/>
              <a:gd name="connsiteX45" fmla="*/ 2516783 w 6884912"/>
              <a:gd name="connsiteY45" fmla="*/ 485473 h 1161397"/>
              <a:gd name="connsiteX46" fmla="*/ 2534360 w 6884912"/>
              <a:gd name="connsiteY46" fmla="*/ 480064 h 1161397"/>
              <a:gd name="connsiteX47" fmla="*/ 2536691 w 6884912"/>
              <a:gd name="connsiteY47" fmla="*/ 467018 h 1161397"/>
              <a:gd name="connsiteX48" fmla="*/ 2561265 w 6884912"/>
              <a:gd name="connsiteY48" fmla="*/ 450623 h 1161397"/>
              <a:gd name="connsiteX49" fmla="*/ 2594349 w 6884912"/>
              <a:gd name="connsiteY49" fmla="*/ 443884 h 1161397"/>
              <a:gd name="connsiteX50" fmla="*/ 2754324 w 6884912"/>
              <a:gd name="connsiteY50" fmla="*/ 424766 h 1161397"/>
              <a:gd name="connsiteX51" fmla="*/ 2848470 w 6884912"/>
              <a:gd name="connsiteY51" fmla="*/ 405966 h 1161397"/>
              <a:gd name="connsiteX52" fmla="*/ 2881772 w 6884912"/>
              <a:gd name="connsiteY52" fmla="*/ 387260 h 1161397"/>
              <a:gd name="connsiteX53" fmla="*/ 2929932 w 6884912"/>
              <a:gd name="connsiteY53" fmla="*/ 368912 h 1161397"/>
              <a:gd name="connsiteX54" fmla="*/ 3013020 w 6884912"/>
              <a:gd name="connsiteY54" fmla="*/ 327578 h 1161397"/>
              <a:gd name="connsiteX55" fmla="*/ 3222191 w 6884912"/>
              <a:gd name="connsiteY55" fmla="*/ 307887 h 1161397"/>
              <a:gd name="connsiteX56" fmla="*/ 3227953 w 6884912"/>
              <a:gd name="connsiteY56" fmla="*/ 297650 h 1161397"/>
              <a:gd name="connsiteX57" fmla="*/ 3510042 w 6884912"/>
              <a:gd name="connsiteY57" fmla="*/ 311820 h 1161397"/>
              <a:gd name="connsiteX58" fmla="*/ 3626773 w 6884912"/>
              <a:gd name="connsiteY58" fmla="*/ 290452 h 1161397"/>
              <a:gd name="connsiteX59" fmla="*/ 3666217 w 6884912"/>
              <a:gd name="connsiteY59" fmla="*/ 273255 h 1161397"/>
              <a:gd name="connsiteX60" fmla="*/ 3732427 w 6884912"/>
              <a:gd name="connsiteY60" fmla="*/ 245039 h 1161397"/>
              <a:gd name="connsiteX61" fmla="*/ 3777022 w 6884912"/>
              <a:gd name="connsiteY61" fmla="*/ 200276 h 1161397"/>
              <a:gd name="connsiteX62" fmla="*/ 3791246 w 6884912"/>
              <a:gd name="connsiteY62" fmla="*/ 189996 h 1161397"/>
              <a:gd name="connsiteX63" fmla="*/ 3819864 w 6884912"/>
              <a:gd name="connsiteY63" fmla="*/ 194605 h 1161397"/>
              <a:gd name="connsiteX64" fmla="*/ 3830398 w 6884912"/>
              <a:gd name="connsiteY64" fmla="*/ 188383 h 1161397"/>
              <a:gd name="connsiteX65" fmla="*/ 3834360 w 6884912"/>
              <a:gd name="connsiteY65" fmla="*/ 188992 h 1161397"/>
              <a:gd name="connsiteX66" fmla="*/ 3843715 w 6884912"/>
              <a:gd name="connsiteY66" fmla="*/ 188752 h 1161397"/>
              <a:gd name="connsiteX67" fmla="*/ 3842609 w 6884912"/>
              <a:gd name="connsiteY67" fmla="*/ 197386 h 1161397"/>
              <a:gd name="connsiteX68" fmla="*/ 3853961 w 6884912"/>
              <a:gd name="connsiteY68" fmla="*/ 213380 h 1161397"/>
              <a:gd name="connsiteX69" fmla="*/ 3907640 w 6884912"/>
              <a:gd name="connsiteY69" fmla="*/ 207568 h 1161397"/>
              <a:gd name="connsiteX70" fmla="*/ 3910449 w 6884912"/>
              <a:gd name="connsiteY70" fmla="*/ 197808 h 1161397"/>
              <a:gd name="connsiteX71" fmla="*/ 3917197 w 6884912"/>
              <a:gd name="connsiteY71" fmla="*/ 196121 h 1161397"/>
              <a:gd name="connsiteX72" fmla="*/ 3922400 w 6884912"/>
              <a:gd name="connsiteY72" fmla="*/ 205056 h 1161397"/>
              <a:gd name="connsiteX73" fmla="*/ 4013061 w 6884912"/>
              <a:gd name="connsiteY73" fmla="*/ 224874 h 1161397"/>
              <a:gd name="connsiteX74" fmla="*/ 4220717 w 6884912"/>
              <a:gd name="connsiteY74" fmla="*/ 192946 h 1161397"/>
              <a:gd name="connsiteX75" fmla="*/ 4228802 w 6884912"/>
              <a:gd name="connsiteY75" fmla="*/ 201468 h 1161397"/>
              <a:gd name="connsiteX76" fmla="*/ 4289361 w 6884912"/>
              <a:gd name="connsiteY76" fmla="*/ 196642 h 1161397"/>
              <a:gd name="connsiteX77" fmla="*/ 4498913 w 6884912"/>
              <a:gd name="connsiteY77" fmla="*/ 118915 h 1161397"/>
              <a:gd name="connsiteX78" fmla="*/ 4617330 w 6884912"/>
              <a:gd name="connsiteY78" fmla="*/ 111163 h 1161397"/>
              <a:gd name="connsiteX79" fmla="*/ 4659778 w 6884912"/>
              <a:gd name="connsiteY79" fmla="*/ 118219 h 1161397"/>
              <a:gd name="connsiteX80" fmla="*/ 4730870 w 6884912"/>
              <a:gd name="connsiteY80" fmla="*/ 129432 h 1161397"/>
              <a:gd name="connsiteX81" fmla="*/ 4844073 w 6884912"/>
              <a:gd name="connsiteY81" fmla="*/ 161768 h 1161397"/>
              <a:gd name="connsiteX82" fmla="*/ 4856454 w 6884912"/>
              <a:gd name="connsiteY82" fmla="*/ 130488 h 1161397"/>
              <a:gd name="connsiteX83" fmla="*/ 4920038 w 6884912"/>
              <a:gd name="connsiteY83" fmla="*/ 140418 h 1161397"/>
              <a:gd name="connsiteX84" fmla="*/ 5016639 w 6884912"/>
              <a:gd name="connsiteY84" fmla="*/ 158905 h 1161397"/>
              <a:gd name="connsiteX85" fmla="*/ 5072009 w 6884912"/>
              <a:gd name="connsiteY85" fmla="*/ 161502 h 1161397"/>
              <a:gd name="connsiteX86" fmla="*/ 5223626 w 6884912"/>
              <a:gd name="connsiteY86" fmla="*/ 177356 h 1161397"/>
              <a:gd name="connsiteX87" fmla="*/ 5375773 w 6884912"/>
              <a:gd name="connsiteY87" fmla="*/ 199913 h 1161397"/>
              <a:gd name="connsiteX88" fmla="*/ 5467502 w 6884912"/>
              <a:gd name="connsiteY88" fmla="*/ 250963 h 1161397"/>
              <a:gd name="connsiteX89" fmla="*/ 5592395 w 6884912"/>
              <a:gd name="connsiteY89" fmla="*/ 265434 h 1161397"/>
              <a:gd name="connsiteX90" fmla="*/ 5613532 w 6884912"/>
              <a:gd name="connsiteY90" fmla="*/ 273379 h 1161397"/>
              <a:gd name="connsiteX91" fmla="*/ 5642173 w 6884912"/>
              <a:gd name="connsiteY91" fmla="*/ 266904 h 1161397"/>
              <a:gd name="connsiteX92" fmla="*/ 5756910 w 6884912"/>
              <a:gd name="connsiteY92" fmla="*/ 239211 h 1161397"/>
              <a:gd name="connsiteX93" fmla="*/ 5846667 w 6884912"/>
              <a:gd name="connsiteY93" fmla="*/ 201786 h 1161397"/>
              <a:gd name="connsiteX94" fmla="*/ 5960732 w 6884912"/>
              <a:gd name="connsiteY94" fmla="*/ 220708 h 1161397"/>
              <a:gd name="connsiteX95" fmla="*/ 6029542 w 6884912"/>
              <a:gd name="connsiteY95" fmla="*/ 210339 h 1161397"/>
              <a:gd name="connsiteX96" fmla="*/ 6141123 w 6884912"/>
              <a:gd name="connsiteY96" fmla="*/ 159923 h 1161397"/>
              <a:gd name="connsiteX97" fmla="*/ 6290640 w 6884912"/>
              <a:gd name="connsiteY97" fmla="*/ 167441 h 1161397"/>
              <a:gd name="connsiteX98" fmla="*/ 6322806 w 6884912"/>
              <a:gd name="connsiteY98" fmla="*/ 213293 h 1161397"/>
              <a:gd name="connsiteX99" fmla="*/ 6380420 w 6884912"/>
              <a:gd name="connsiteY99" fmla="*/ 173195 h 1161397"/>
              <a:gd name="connsiteX100" fmla="*/ 6507891 w 6884912"/>
              <a:gd name="connsiteY100" fmla="*/ 118474 h 1161397"/>
              <a:gd name="connsiteX101" fmla="*/ 6571807 w 6884912"/>
              <a:gd name="connsiteY101" fmla="*/ 98636 h 1161397"/>
              <a:gd name="connsiteX102" fmla="*/ 6671880 w 6884912"/>
              <a:gd name="connsiteY102" fmla="*/ 82931 h 1161397"/>
              <a:gd name="connsiteX103" fmla="*/ 6702266 w 6884912"/>
              <a:gd name="connsiteY103" fmla="*/ 75470 h 1161397"/>
              <a:gd name="connsiteX104" fmla="*/ 6845802 w 6884912"/>
              <a:gd name="connsiteY104" fmla="*/ 24496 h 1161397"/>
              <a:gd name="connsiteX105" fmla="*/ 6884912 w 6884912"/>
              <a:gd name="connsiteY105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59043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673197 w 6884912"/>
              <a:gd name="connsiteY9" fmla="*/ 1010060 h 1161397"/>
              <a:gd name="connsiteX10" fmla="*/ 723108 w 6884912"/>
              <a:gd name="connsiteY10" fmla="*/ 980081 h 1161397"/>
              <a:gd name="connsiteX11" fmla="*/ 797699 w 6884912"/>
              <a:gd name="connsiteY11" fmla="*/ 931362 h 1161397"/>
              <a:gd name="connsiteX12" fmla="*/ 843359 w 6884912"/>
              <a:gd name="connsiteY12" fmla="*/ 910894 h 1161397"/>
              <a:gd name="connsiteX13" fmla="*/ 965215 w 6884912"/>
              <a:gd name="connsiteY13" fmla="*/ 846701 h 1161397"/>
              <a:gd name="connsiteX14" fmla="*/ 1085080 w 6884912"/>
              <a:gd name="connsiteY14" fmla="*/ 776086 h 1161397"/>
              <a:gd name="connsiteX15" fmla="*/ 1131224 w 6884912"/>
              <a:gd name="connsiteY15" fmla="*/ 706160 h 1161397"/>
              <a:gd name="connsiteX16" fmla="*/ 1138051 w 6884912"/>
              <a:gd name="connsiteY16" fmla="*/ 702034 h 1161397"/>
              <a:gd name="connsiteX17" fmla="*/ 1158800 w 6884912"/>
              <a:gd name="connsiteY17" fmla="*/ 700004 h 1161397"/>
              <a:gd name="connsiteX18" fmla="*/ 1166947 w 6884912"/>
              <a:gd name="connsiteY18" fmla="*/ 700762 h 1161397"/>
              <a:gd name="connsiteX19" fmla="*/ 1178135 w 6884912"/>
              <a:gd name="connsiteY19" fmla="*/ 698631 h 1161397"/>
              <a:gd name="connsiteX20" fmla="*/ 1178301 w 6884912"/>
              <a:gd name="connsiteY20" fmla="*/ 698094 h 1161397"/>
              <a:gd name="connsiteX21" fmla="*/ 1188995 w 6884912"/>
              <a:gd name="connsiteY21" fmla="*/ 697048 h 1161397"/>
              <a:gd name="connsiteX22" fmla="*/ 1242716 w 6884912"/>
              <a:gd name="connsiteY22" fmla="*/ 698052 h 1161397"/>
              <a:gd name="connsiteX23" fmla="*/ 1299977 w 6884912"/>
              <a:gd name="connsiteY23" fmla="*/ 639196 h 1161397"/>
              <a:gd name="connsiteX24" fmla="*/ 1326190 w 6884912"/>
              <a:gd name="connsiteY24" fmla="*/ 625955 h 1161397"/>
              <a:gd name="connsiteX25" fmla="*/ 1339600 w 6884912"/>
              <a:gd name="connsiteY25" fmla="*/ 616295 h 1161397"/>
              <a:gd name="connsiteX26" fmla="*/ 1340054 w 6884912"/>
              <a:gd name="connsiteY26" fmla="*/ 614022 h 1161397"/>
              <a:gd name="connsiteX27" fmla="*/ 1391606 w 6884912"/>
              <a:gd name="connsiteY27" fmla="*/ 615229 h 1161397"/>
              <a:gd name="connsiteX28" fmla="*/ 1397565 w 6884912"/>
              <a:gd name="connsiteY28" fmla="*/ 611490 h 1161397"/>
              <a:gd name="connsiteX29" fmla="*/ 1432302 w 6884912"/>
              <a:gd name="connsiteY29" fmla="*/ 617267 h 1161397"/>
              <a:gd name="connsiteX30" fmla="*/ 1449644 w 6884912"/>
              <a:gd name="connsiteY30" fmla="*/ 617591 h 1161397"/>
              <a:gd name="connsiteX31" fmla="*/ 1455793 w 6884912"/>
              <a:gd name="connsiteY31" fmla="*/ 623174 h 1161397"/>
              <a:gd name="connsiteX32" fmla="*/ 1480758 w 6884912"/>
              <a:gd name="connsiteY32" fmla="*/ 620863 h 1161397"/>
              <a:gd name="connsiteX33" fmla="*/ 1483154 w 6884912"/>
              <a:gd name="connsiteY33" fmla="*/ 618527 h 1161397"/>
              <a:gd name="connsiteX34" fmla="*/ 1505495 w 6884912"/>
              <a:gd name="connsiteY34" fmla="*/ 624325 h 1161397"/>
              <a:gd name="connsiteX35" fmla="*/ 1526340 w 6884912"/>
              <a:gd name="connsiteY35" fmla="*/ 638496 h 1161397"/>
              <a:gd name="connsiteX36" fmla="*/ 1731986 w 6884912"/>
              <a:gd name="connsiteY36" fmla="*/ 589682 h 1161397"/>
              <a:gd name="connsiteX37" fmla="*/ 1927935 w 6884912"/>
              <a:gd name="connsiteY37" fmla="*/ 628540 h 1161397"/>
              <a:gd name="connsiteX38" fmla="*/ 2039075 w 6884912"/>
              <a:gd name="connsiteY38" fmla="*/ 599964 h 1161397"/>
              <a:gd name="connsiteX39" fmla="*/ 2066980 w 6884912"/>
              <a:gd name="connsiteY39" fmla="*/ 550413 h 1161397"/>
              <a:gd name="connsiteX40" fmla="*/ 2352236 w 6884912"/>
              <a:gd name="connsiteY40" fmla="*/ 519602 h 1161397"/>
              <a:gd name="connsiteX41" fmla="*/ 2420791 w 6884912"/>
              <a:gd name="connsiteY41" fmla="*/ 492826 h 1161397"/>
              <a:gd name="connsiteX42" fmla="*/ 2489932 w 6884912"/>
              <a:gd name="connsiteY42" fmla="*/ 507864 h 1161397"/>
              <a:gd name="connsiteX43" fmla="*/ 2512917 w 6884912"/>
              <a:gd name="connsiteY43" fmla="*/ 489127 h 1161397"/>
              <a:gd name="connsiteX44" fmla="*/ 2516783 w 6884912"/>
              <a:gd name="connsiteY44" fmla="*/ 485473 h 1161397"/>
              <a:gd name="connsiteX45" fmla="*/ 2534360 w 6884912"/>
              <a:gd name="connsiteY45" fmla="*/ 480064 h 1161397"/>
              <a:gd name="connsiteX46" fmla="*/ 2536691 w 6884912"/>
              <a:gd name="connsiteY46" fmla="*/ 467018 h 1161397"/>
              <a:gd name="connsiteX47" fmla="*/ 2561265 w 6884912"/>
              <a:gd name="connsiteY47" fmla="*/ 450623 h 1161397"/>
              <a:gd name="connsiteX48" fmla="*/ 2594349 w 6884912"/>
              <a:gd name="connsiteY48" fmla="*/ 443884 h 1161397"/>
              <a:gd name="connsiteX49" fmla="*/ 2754324 w 6884912"/>
              <a:gd name="connsiteY49" fmla="*/ 424766 h 1161397"/>
              <a:gd name="connsiteX50" fmla="*/ 2848470 w 6884912"/>
              <a:gd name="connsiteY50" fmla="*/ 405966 h 1161397"/>
              <a:gd name="connsiteX51" fmla="*/ 2881772 w 6884912"/>
              <a:gd name="connsiteY51" fmla="*/ 387260 h 1161397"/>
              <a:gd name="connsiteX52" fmla="*/ 2929932 w 6884912"/>
              <a:gd name="connsiteY52" fmla="*/ 368912 h 1161397"/>
              <a:gd name="connsiteX53" fmla="*/ 3013020 w 6884912"/>
              <a:gd name="connsiteY53" fmla="*/ 327578 h 1161397"/>
              <a:gd name="connsiteX54" fmla="*/ 3222191 w 6884912"/>
              <a:gd name="connsiteY54" fmla="*/ 307887 h 1161397"/>
              <a:gd name="connsiteX55" fmla="*/ 3227953 w 6884912"/>
              <a:gd name="connsiteY55" fmla="*/ 297650 h 1161397"/>
              <a:gd name="connsiteX56" fmla="*/ 3510042 w 6884912"/>
              <a:gd name="connsiteY56" fmla="*/ 311820 h 1161397"/>
              <a:gd name="connsiteX57" fmla="*/ 3626773 w 6884912"/>
              <a:gd name="connsiteY57" fmla="*/ 290452 h 1161397"/>
              <a:gd name="connsiteX58" fmla="*/ 3666217 w 6884912"/>
              <a:gd name="connsiteY58" fmla="*/ 273255 h 1161397"/>
              <a:gd name="connsiteX59" fmla="*/ 3732427 w 6884912"/>
              <a:gd name="connsiteY59" fmla="*/ 245039 h 1161397"/>
              <a:gd name="connsiteX60" fmla="*/ 3777022 w 6884912"/>
              <a:gd name="connsiteY60" fmla="*/ 200276 h 1161397"/>
              <a:gd name="connsiteX61" fmla="*/ 3791246 w 6884912"/>
              <a:gd name="connsiteY61" fmla="*/ 189996 h 1161397"/>
              <a:gd name="connsiteX62" fmla="*/ 3819864 w 6884912"/>
              <a:gd name="connsiteY62" fmla="*/ 194605 h 1161397"/>
              <a:gd name="connsiteX63" fmla="*/ 3830398 w 6884912"/>
              <a:gd name="connsiteY63" fmla="*/ 188383 h 1161397"/>
              <a:gd name="connsiteX64" fmla="*/ 3834360 w 6884912"/>
              <a:gd name="connsiteY64" fmla="*/ 188992 h 1161397"/>
              <a:gd name="connsiteX65" fmla="*/ 3843715 w 6884912"/>
              <a:gd name="connsiteY65" fmla="*/ 188752 h 1161397"/>
              <a:gd name="connsiteX66" fmla="*/ 3842609 w 6884912"/>
              <a:gd name="connsiteY66" fmla="*/ 197386 h 1161397"/>
              <a:gd name="connsiteX67" fmla="*/ 3853961 w 6884912"/>
              <a:gd name="connsiteY67" fmla="*/ 213380 h 1161397"/>
              <a:gd name="connsiteX68" fmla="*/ 3907640 w 6884912"/>
              <a:gd name="connsiteY68" fmla="*/ 207568 h 1161397"/>
              <a:gd name="connsiteX69" fmla="*/ 3910449 w 6884912"/>
              <a:gd name="connsiteY69" fmla="*/ 197808 h 1161397"/>
              <a:gd name="connsiteX70" fmla="*/ 3917197 w 6884912"/>
              <a:gd name="connsiteY70" fmla="*/ 196121 h 1161397"/>
              <a:gd name="connsiteX71" fmla="*/ 3922400 w 6884912"/>
              <a:gd name="connsiteY71" fmla="*/ 205056 h 1161397"/>
              <a:gd name="connsiteX72" fmla="*/ 4013061 w 6884912"/>
              <a:gd name="connsiteY72" fmla="*/ 224874 h 1161397"/>
              <a:gd name="connsiteX73" fmla="*/ 4220717 w 6884912"/>
              <a:gd name="connsiteY73" fmla="*/ 192946 h 1161397"/>
              <a:gd name="connsiteX74" fmla="*/ 4228802 w 6884912"/>
              <a:gd name="connsiteY74" fmla="*/ 201468 h 1161397"/>
              <a:gd name="connsiteX75" fmla="*/ 4289361 w 6884912"/>
              <a:gd name="connsiteY75" fmla="*/ 196642 h 1161397"/>
              <a:gd name="connsiteX76" fmla="*/ 4498913 w 6884912"/>
              <a:gd name="connsiteY76" fmla="*/ 118915 h 1161397"/>
              <a:gd name="connsiteX77" fmla="*/ 4617330 w 6884912"/>
              <a:gd name="connsiteY77" fmla="*/ 111163 h 1161397"/>
              <a:gd name="connsiteX78" fmla="*/ 4659778 w 6884912"/>
              <a:gd name="connsiteY78" fmla="*/ 118219 h 1161397"/>
              <a:gd name="connsiteX79" fmla="*/ 4730870 w 6884912"/>
              <a:gd name="connsiteY79" fmla="*/ 129432 h 1161397"/>
              <a:gd name="connsiteX80" fmla="*/ 4844073 w 6884912"/>
              <a:gd name="connsiteY80" fmla="*/ 161768 h 1161397"/>
              <a:gd name="connsiteX81" fmla="*/ 4856454 w 6884912"/>
              <a:gd name="connsiteY81" fmla="*/ 130488 h 1161397"/>
              <a:gd name="connsiteX82" fmla="*/ 4920038 w 6884912"/>
              <a:gd name="connsiteY82" fmla="*/ 140418 h 1161397"/>
              <a:gd name="connsiteX83" fmla="*/ 5016639 w 6884912"/>
              <a:gd name="connsiteY83" fmla="*/ 158905 h 1161397"/>
              <a:gd name="connsiteX84" fmla="*/ 5072009 w 6884912"/>
              <a:gd name="connsiteY84" fmla="*/ 161502 h 1161397"/>
              <a:gd name="connsiteX85" fmla="*/ 5223626 w 6884912"/>
              <a:gd name="connsiteY85" fmla="*/ 177356 h 1161397"/>
              <a:gd name="connsiteX86" fmla="*/ 5375773 w 6884912"/>
              <a:gd name="connsiteY86" fmla="*/ 199913 h 1161397"/>
              <a:gd name="connsiteX87" fmla="*/ 5467502 w 6884912"/>
              <a:gd name="connsiteY87" fmla="*/ 250963 h 1161397"/>
              <a:gd name="connsiteX88" fmla="*/ 5592395 w 6884912"/>
              <a:gd name="connsiteY88" fmla="*/ 265434 h 1161397"/>
              <a:gd name="connsiteX89" fmla="*/ 5613532 w 6884912"/>
              <a:gd name="connsiteY89" fmla="*/ 273379 h 1161397"/>
              <a:gd name="connsiteX90" fmla="*/ 5642173 w 6884912"/>
              <a:gd name="connsiteY90" fmla="*/ 266904 h 1161397"/>
              <a:gd name="connsiteX91" fmla="*/ 5756910 w 6884912"/>
              <a:gd name="connsiteY91" fmla="*/ 239211 h 1161397"/>
              <a:gd name="connsiteX92" fmla="*/ 5846667 w 6884912"/>
              <a:gd name="connsiteY92" fmla="*/ 201786 h 1161397"/>
              <a:gd name="connsiteX93" fmla="*/ 5960732 w 6884912"/>
              <a:gd name="connsiteY93" fmla="*/ 220708 h 1161397"/>
              <a:gd name="connsiteX94" fmla="*/ 6029542 w 6884912"/>
              <a:gd name="connsiteY94" fmla="*/ 210339 h 1161397"/>
              <a:gd name="connsiteX95" fmla="*/ 6141123 w 6884912"/>
              <a:gd name="connsiteY95" fmla="*/ 159923 h 1161397"/>
              <a:gd name="connsiteX96" fmla="*/ 6290640 w 6884912"/>
              <a:gd name="connsiteY96" fmla="*/ 167441 h 1161397"/>
              <a:gd name="connsiteX97" fmla="*/ 6322806 w 6884912"/>
              <a:gd name="connsiteY97" fmla="*/ 213293 h 1161397"/>
              <a:gd name="connsiteX98" fmla="*/ 6380420 w 6884912"/>
              <a:gd name="connsiteY98" fmla="*/ 173195 h 1161397"/>
              <a:gd name="connsiteX99" fmla="*/ 6507891 w 6884912"/>
              <a:gd name="connsiteY99" fmla="*/ 118474 h 1161397"/>
              <a:gd name="connsiteX100" fmla="*/ 6571807 w 6884912"/>
              <a:gd name="connsiteY100" fmla="*/ 98636 h 1161397"/>
              <a:gd name="connsiteX101" fmla="*/ 6671880 w 6884912"/>
              <a:gd name="connsiteY101" fmla="*/ 82931 h 1161397"/>
              <a:gd name="connsiteX102" fmla="*/ 6702266 w 6884912"/>
              <a:gd name="connsiteY102" fmla="*/ 75470 h 1161397"/>
              <a:gd name="connsiteX103" fmla="*/ 6845802 w 6884912"/>
              <a:gd name="connsiteY103" fmla="*/ 24496 h 1161397"/>
              <a:gd name="connsiteX104" fmla="*/ 6884912 w 6884912"/>
              <a:gd name="connsiteY104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601644 w 6884912"/>
              <a:gd name="connsiteY7" fmla="*/ 1003997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80081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188995 w 6884912"/>
              <a:gd name="connsiteY20" fmla="*/ 697048 h 1161397"/>
              <a:gd name="connsiteX21" fmla="*/ 1242716 w 6884912"/>
              <a:gd name="connsiteY21" fmla="*/ 698052 h 1161397"/>
              <a:gd name="connsiteX22" fmla="*/ 1299977 w 6884912"/>
              <a:gd name="connsiteY22" fmla="*/ 639196 h 1161397"/>
              <a:gd name="connsiteX23" fmla="*/ 1326190 w 6884912"/>
              <a:gd name="connsiteY23" fmla="*/ 625955 h 1161397"/>
              <a:gd name="connsiteX24" fmla="*/ 1339600 w 6884912"/>
              <a:gd name="connsiteY24" fmla="*/ 616295 h 1161397"/>
              <a:gd name="connsiteX25" fmla="*/ 1340054 w 6884912"/>
              <a:gd name="connsiteY25" fmla="*/ 614022 h 1161397"/>
              <a:gd name="connsiteX26" fmla="*/ 1391606 w 6884912"/>
              <a:gd name="connsiteY26" fmla="*/ 615229 h 1161397"/>
              <a:gd name="connsiteX27" fmla="*/ 1397565 w 6884912"/>
              <a:gd name="connsiteY27" fmla="*/ 611490 h 1161397"/>
              <a:gd name="connsiteX28" fmla="*/ 1432302 w 6884912"/>
              <a:gd name="connsiteY28" fmla="*/ 617267 h 1161397"/>
              <a:gd name="connsiteX29" fmla="*/ 1449644 w 6884912"/>
              <a:gd name="connsiteY29" fmla="*/ 617591 h 1161397"/>
              <a:gd name="connsiteX30" fmla="*/ 1455793 w 6884912"/>
              <a:gd name="connsiteY30" fmla="*/ 623174 h 1161397"/>
              <a:gd name="connsiteX31" fmla="*/ 1480758 w 6884912"/>
              <a:gd name="connsiteY31" fmla="*/ 620863 h 1161397"/>
              <a:gd name="connsiteX32" fmla="*/ 1483154 w 6884912"/>
              <a:gd name="connsiteY32" fmla="*/ 618527 h 1161397"/>
              <a:gd name="connsiteX33" fmla="*/ 1505495 w 6884912"/>
              <a:gd name="connsiteY33" fmla="*/ 624325 h 1161397"/>
              <a:gd name="connsiteX34" fmla="*/ 1526340 w 6884912"/>
              <a:gd name="connsiteY34" fmla="*/ 638496 h 1161397"/>
              <a:gd name="connsiteX35" fmla="*/ 1731986 w 6884912"/>
              <a:gd name="connsiteY35" fmla="*/ 589682 h 1161397"/>
              <a:gd name="connsiteX36" fmla="*/ 1927935 w 6884912"/>
              <a:gd name="connsiteY36" fmla="*/ 628540 h 1161397"/>
              <a:gd name="connsiteX37" fmla="*/ 2039075 w 6884912"/>
              <a:gd name="connsiteY37" fmla="*/ 599964 h 1161397"/>
              <a:gd name="connsiteX38" fmla="*/ 2066980 w 6884912"/>
              <a:gd name="connsiteY38" fmla="*/ 550413 h 1161397"/>
              <a:gd name="connsiteX39" fmla="*/ 2352236 w 6884912"/>
              <a:gd name="connsiteY39" fmla="*/ 519602 h 1161397"/>
              <a:gd name="connsiteX40" fmla="*/ 2420791 w 6884912"/>
              <a:gd name="connsiteY40" fmla="*/ 492826 h 1161397"/>
              <a:gd name="connsiteX41" fmla="*/ 2489932 w 6884912"/>
              <a:gd name="connsiteY41" fmla="*/ 507864 h 1161397"/>
              <a:gd name="connsiteX42" fmla="*/ 2512917 w 6884912"/>
              <a:gd name="connsiteY42" fmla="*/ 489127 h 1161397"/>
              <a:gd name="connsiteX43" fmla="*/ 2516783 w 6884912"/>
              <a:gd name="connsiteY43" fmla="*/ 485473 h 1161397"/>
              <a:gd name="connsiteX44" fmla="*/ 2534360 w 6884912"/>
              <a:gd name="connsiteY44" fmla="*/ 480064 h 1161397"/>
              <a:gd name="connsiteX45" fmla="*/ 2536691 w 6884912"/>
              <a:gd name="connsiteY45" fmla="*/ 467018 h 1161397"/>
              <a:gd name="connsiteX46" fmla="*/ 2561265 w 6884912"/>
              <a:gd name="connsiteY46" fmla="*/ 450623 h 1161397"/>
              <a:gd name="connsiteX47" fmla="*/ 2594349 w 6884912"/>
              <a:gd name="connsiteY47" fmla="*/ 443884 h 1161397"/>
              <a:gd name="connsiteX48" fmla="*/ 2754324 w 6884912"/>
              <a:gd name="connsiteY48" fmla="*/ 424766 h 1161397"/>
              <a:gd name="connsiteX49" fmla="*/ 2848470 w 6884912"/>
              <a:gd name="connsiteY49" fmla="*/ 405966 h 1161397"/>
              <a:gd name="connsiteX50" fmla="*/ 2881772 w 6884912"/>
              <a:gd name="connsiteY50" fmla="*/ 387260 h 1161397"/>
              <a:gd name="connsiteX51" fmla="*/ 2929932 w 6884912"/>
              <a:gd name="connsiteY51" fmla="*/ 368912 h 1161397"/>
              <a:gd name="connsiteX52" fmla="*/ 3013020 w 6884912"/>
              <a:gd name="connsiteY52" fmla="*/ 327578 h 1161397"/>
              <a:gd name="connsiteX53" fmla="*/ 3222191 w 6884912"/>
              <a:gd name="connsiteY53" fmla="*/ 307887 h 1161397"/>
              <a:gd name="connsiteX54" fmla="*/ 3227953 w 6884912"/>
              <a:gd name="connsiteY54" fmla="*/ 297650 h 1161397"/>
              <a:gd name="connsiteX55" fmla="*/ 3510042 w 6884912"/>
              <a:gd name="connsiteY55" fmla="*/ 311820 h 1161397"/>
              <a:gd name="connsiteX56" fmla="*/ 3626773 w 6884912"/>
              <a:gd name="connsiteY56" fmla="*/ 290452 h 1161397"/>
              <a:gd name="connsiteX57" fmla="*/ 3666217 w 6884912"/>
              <a:gd name="connsiteY57" fmla="*/ 273255 h 1161397"/>
              <a:gd name="connsiteX58" fmla="*/ 3732427 w 6884912"/>
              <a:gd name="connsiteY58" fmla="*/ 245039 h 1161397"/>
              <a:gd name="connsiteX59" fmla="*/ 3777022 w 6884912"/>
              <a:gd name="connsiteY59" fmla="*/ 200276 h 1161397"/>
              <a:gd name="connsiteX60" fmla="*/ 3791246 w 6884912"/>
              <a:gd name="connsiteY60" fmla="*/ 189996 h 1161397"/>
              <a:gd name="connsiteX61" fmla="*/ 3819864 w 6884912"/>
              <a:gd name="connsiteY61" fmla="*/ 194605 h 1161397"/>
              <a:gd name="connsiteX62" fmla="*/ 3830398 w 6884912"/>
              <a:gd name="connsiteY62" fmla="*/ 188383 h 1161397"/>
              <a:gd name="connsiteX63" fmla="*/ 3834360 w 6884912"/>
              <a:gd name="connsiteY63" fmla="*/ 188992 h 1161397"/>
              <a:gd name="connsiteX64" fmla="*/ 3843715 w 6884912"/>
              <a:gd name="connsiteY64" fmla="*/ 188752 h 1161397"/>
              <a:gd name="connsiteX65" fmla="*/ 3842609 w 6884912"/>
              <a:gd name="connsiteY65" fmla="*/ 197386 h 1161397"/>
              <a:gd name="connsiteX66" fmla="*/ 3853961 w 6884912"/>
              <a:gd name="connsiteY66" fmla="*/ 213380 h 1161397"/>
              <a:gd name="connsiteX67" fmla="*/ 3907640 w 6884912"/>
              <a:gd name="connsiteY67" fmla="*/ 207568 h 1161397"/>
              <a:gd name="connsiteX68" fmla="*/ 3910449 w 6884912"/>
              <a:gd name="connsiteY68" fmla="*/ 197808 h 1161397"/>
              <a:gd name="connsiteX69" fmla="*/ 3917197 w 6884912"/>
              <a:gd name="connsiteY69" fmla="*/ 196121 h 1161397"/>
              <a:gd name="connsiteX70" fmla="*/ 3922400 w 6884912"/>
              <a:gd name="connsiteY70" fmla="*/ 205056 h 1161397"/>
              <a:gd name="connsiteX71" fmla="*/ 4013061 w 6884912"/>
              <a:gd name="connsiteY71" fmla="*/ 224874 h 1161397"/>
              <a:gd name="connsiteX72" fmla="*/ 4220717 w 6884912"/>
              <a:gd name="connsiteY72" fmla="*/ 192946 h 1161397"/>
              <a:gd name="connsiteX73" fmla="*/ 4228802 w 6884912"/>
              <a:gd name="connsiteY73" fmla="*/ 201468 h 1161397"/>
              <a:gd name="connsiteX74" fmla="*/ 4289361 w 6884912"/>
              <a:gd name="connsiteY74" fmla="*/ 196642 h 1161397"/>
              <a:gd name="connsiteX75" fmla="*/ 4498913 w 6884912"/>
              <a:gd name="connsiteY75" fmla="*/ 118915 h 1161397"/>
              <a:gd name="connsiteX76" fmla="*/ 4617330 w 6884912"/>
              <a:gd name="connsiteY76" fmla="*/ 111163 h 1161397"/>
              <a:gd name="connsiteX77" fmla="*/ 4659778 w 6884912"/>
              <a:gd name="connsiteY77" fmla="*/ 118219 h 1161397"/>
              <a:gd name="connsiteX78" fmla="*/ 4730870 w 6884912"/>
              <a:gd name="connsiteY78" fmla="*/ 129432 h 1161397"/>
              <a:gd name="connsiteX79" fmla="*/ 4844073 w 6884912"/>
              <a:gd name="connsiteY79" fmla="*/ 161768 h 1161397"/>
              <a:gd name="connsiteX80" fmla="*/ 4856454 w 6884912"/>
              <a:gd name="connsiteY80" fmla="*/ 130488 h 1161397"/>
              <a:gd name="connsiteX81" fmla="*/ 4920038 w 6884912"/>
              <a:gd name="connsiteY81" fmla="*/ 140418 h 1161397"/>
              <a:gd name="connsiteX82" fmla="*/ 5016639 w 6884912"/>
              <a:gd name="connsiteY82" fmla="*/ 158905 h 1161397"/>
              <a:gd name="connsiteX83" fmla="*/ 5072009 w 6884912"/>
              <a:gd name="connsiteY83" fmla="*/ 161502 h 1161397"/>
              <a:gd name="connsiteX84" fmla="*/ 5223626 w 6884912"/>
              <a:gd name="connsiteY84" fmla="*/ 177356 h 1161397"/>
              <a:gd name="connsiteX85" fmla="*/ 5375773 w 6884912"/>
              <a:gd name="connsiteY85" fmla="*/ 199913 h 1161397"/>
              <a:gd name="connsiteX86" fmla="*/ 5467502 w 6884912"/>
              <a:gd name="connsiteY86" fmla="*/ 250963 h 1161397"/>
              <a:gd name="connsiteX87" fmla="*/ 5592395 w 6884912"/>
              <a:gd name="connsiteY87" fmla="*/ 265434 h 1161397"/>
              <a:gd name="connsiteX88" fmla="*/ 5613532 w 6884912"/>
              <a:gd name="connsiteY88" fmla="*/ 273379 h 1161397"/>
              <a:gd name="connsiteX89" fmla="*/ 5642173 w 6884912"/>
              <a:gd name="connsiteY89" fmla="*/ 266904 h 1161397"/>
              <a:gd name="connsiteX90" fmla="*/ 5756910 w 6884912"/>
              <a:gd name="connsiteY90" fmla="*/ 239211 h 1161397"/>
              <a:gd name="connsiteX91" fmla="*/ 5846667 w 6884912"/>
              <a:gd name="connsiteY91" fmla="*/ 201786 h 1161397"/>
              <a:gd name="connsiteX92" fmla="*/ 5960732 w 6884912"/>
              <a:gd name="connsiteY92" fmla="*/ 220708 h 1161397"/>
              <a:gd name="connsiteX93" fmla="*/ 6029542 w 6884912"/>
              <a:gd name="connsiteY93" fmla="*/ 210339 h 1161397"/>
              <a:gd name="connsiteX94" fmla="*/ 6141123 w 6884912"/>
              <a:gd name="connsiteY94" fmla="*/ 159923 h 1161397"/>
              <a:gd name="connsiteX95" fmla="*/ 6290640 w 6884912"/>
              <a:gd name="connsiteY95" fmla="*/ 167441 h 1161397"/>
              <a:gd name="connsiteX96" fmla="*/ 6322806 w 6884912"/>
              <a:gd name="connsiteY96" fmla="*/ 213293 h 1161397"/>
              <a:gd name="connsiteX97" fmla="*/ 6380420 w 6884912"/>
              <a:gd name="connsiteY97" fmla="*/ 173195 h 1161397"/>
              <a:gd name="connsiteX98" fmla="*/ 6507891 w 6884912"/>
              <a:gd name="connsiteY98" fmla="*/ 118474 h 1161397"/>
              <a:gd name="connsiteX99" fmla="*/ 6571807 w 6884912"/>
              <a:gd name="connsiteY99" fmla="*/ 98636 h 1161397"/>
              <a:gd name="connsiteX100" fmla="*/ 6671880 w 6884912"/>
              <a:gd name="connsiteY100" fmla="*/ 82931 h 1161397"/>
              <a:gd name="connsiteX101" fmla="*/ 6702266 w 6884912"/>
              <a:gd name="connsiteY101" fmla="*/ 75470 h 1161397"/>
              <a:gd name="connsiteX102" fmla="*/ 6845802 w 6884912"/>
              <a:gd name="connsiteY102" fmla="*/ 24496 h 1161397"/>
              <a:gd name="connsiteX103" fmla="*/ 6884912 w 6884912"/>
              <a:gd name="connsiteY103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58800 w 6884912"/>
              <a:gd name="connsiteY16" fmla="*/ 700004 h 1161397"/>
              <a:gd name="connsiteX17" fmla="*/ 1166947 w 6884912"/>
              <a:gd name="connsiteY17" fmla="*/ 700762 h 1161397"/>
              <a:gd name="connsiteX18" fmla="*/ 1178135 w 6884912"/>
              <a:gd name="connsiteY18" fmla="*/ 698631 h 1161397"/>
              <a:gd name="connsiteX19" fmla="*/ 1178301 w 6884912"/>
              <a:gd name="connsiteY19" fmla="*/ 698094 h 1161397"/>
              <a:gd name="connsiteX20" fmla="*/ 1242716 w 6884912"/>
              <a:gd name="connsiteY20" fmla="*/ 698052 h 1161397"/>
              <a:gd name="connsiteX21" fmla="*/ 1299977 w 6884912"/>
              <a:gd name="connsiteY21" fmla="*/ 639196 h 1161397"/>
              <a:gd name="connsiteX22" fmla="*/ 1326190 w 6884912"/>
              <a:gd name="connsiteY22" fmla="*/ 625955 h 1161397"/>
              <a:gd name="connsiteX23" fmla="*/ 1339600 w 6884912"/>
              <a:gd name="connsiteY23" fmla="*/ 616295 h 1161397"/>
              <a:gd name="connsiteX24" fmla="*/ 1340054 w 6884912"/>
              <a:gd name="connsiteY24" fmla="*/ 614022 h 1161397"/>
              <a:gd name="connsiteX25" fmla="*/ 1391606 w 6884912"/>
              <a:gd name="connsiteY25" fmla="*/ 615229 h 1161397"/>
              <a:gd name="connsiteX26" fmla="*/ 1397565 w 6884912"/>
              <a:gd name="connsiteY26" fmla="*/ 611490 h 1161397"/>
              <a:gd name="connsiteX27" fmla="*/ 1432302 w 6884912"/>
              <a:gd name="connsiteY27" fmla="*/ 617267 h 1161397"/>
              <a:gd name="connsiteX28" fmla="*/ 1449644 w 6884912"/>
              <a:gd name="connsiteY28" fmla="*/ 617591 h 1161397"/>
              <a:gd name="connsiteX29" fmla="*/ 1455793 w 6884912"/>
              <a:gd name="connsiteY29" fmla="*/ 623174 h 1161397"/>
              <a:gd name="connsiteX30" fmla="*/ 1480758 w 6884912"/>
              <a:gd name="connsiteY30" fmla="*/ 620863 h 1161397"/>
              <a:gd name="connsiteX31" fmla="*/ 1483154 w 6884912"/>
              <a:gd name="connsiteY31" fmla="*/ 618527 h 1161397"/>
              <a:gd name="connsiteX32" fmla="*/ 1505495 w 6884912"/>
              <a:gd name="connsiteY32" fmla="*/ 624325 h 1161397"/>
              <a:gd name="connsiteX33" fmla="*/ 1526340 w 6884912"/>
              <a:gd name="connsiteY33" fmla="*/ 638496 h 1161397"/>
              <a:gd name="connsiteX34" fmla="*/ 1731986 w 6884912"/>
              <a:gd name="connsiteY34" fmla="*/ 589682 h 1161397"/>
              <a:gd name="connsiteX35" fmla="*/ 1927935 w 6884912"/>
              <a:gd name="connsiteY35" fmla="*/ 628540 h 1161397"/>
              <a:gd name="connsiteX36" fmla="*/ 2039075 w 6884912"/>
              <a:gd name="connsiteY36" fmla="*/ 599964 h 1161397"/>
              <a:gd name="connsiteX37" fmla="*/ 2066980 w 6884912"/>
              <a:gd name="connsiteY37" fmla="*/ 550413 h 1161397"/>
              <a:gd name="connsiteX38" fmla="*/ 2352236 w 6884912"/>
              <a:gd name="connsiteY38" fmla="*/ 519602 h 1161397"/>
              <a:gd name="connsiteX39" fmla="*/ 2420791 w 6884912"/>
              <a:gd name="connsiteY39" fmla="*/ 492826 h 1161397"/>
              <a:gd name="connsiteX40" fmla="*/ 2489932 w 6884912"/>
              <a:gd name="connsiteY40" fmla="*/ 507864 h 1161397"/>
              <a:gd name="connsiteX41" fmla="*/ 2512917 w 6884912"/>
              <a:gd name="connsiteY41" fmla="*/ 489127 h 1161397"/>
              <a:gd name="connsiteX42" fmla="*/ 2516783 w 6884912"/>
              <a:gd name="connsiteY42" fmla="*/ 485473 h 1161397"/>
              <a:gd name="connsiteX43" fmla="*/ 2534360 w 6884912"/>
              <a:gd name="connsiteY43" fmla="*/ 480064 h 1161397"/>
              <a:gd name="connsiteX44" fmla="*/ 2536691 w 6884912"/>
              <a:gd name="connsiteY44" fmla="*/ 467018 h 1161397"/>
              <a:gd name="connsiteX45" fmla="*/ 2561265 w 6884912"/>
              <a:gd name="connsiteY45" fmla="*/ 450623 h 1161397"/>
              <a:gd name="connsiteX46" fmla="*/ 2594349 w 6884912"/>
              <a:gd name="connsiteY46" fmla="*/ 443884 h 1161397"/>
              <a:gd name="connsiteX47" fmla="*/ 2754324 w 6884912"/>
              <a:gd name="connsiteY47" fmla="*/ 424766 h 1161397"/>
              <a:gd name="connsiteX48" fmla="*/ 2848470 w 6884912"/>
              <a:gd name="connsiteY48" fmla="*/ 405966 h 1161397"/>
              <a:gd name="connsiteX49" fmla="*/ 2881772 w 6884912"/>
              <a:gd name="connsiteY49" fmla="*/ 387260 h 1161397"/>
              <a:gd name="connsiteX50" fmla="*/ 2929932 w 6884912"/>
              <a:gd name="connsiteY50" fmla="*/ 368912 h 1161397"/>
              <a:gd name="connsiteX51" fmla="*/ 3013020 w 6884912"/>
              <a:gd name="connsiteY51" fmla="*/ 327578 h 1161397"/>
              <a:gd name="connsiteX52" fmla="*/ 3222191 w 6884912"/>
              <a:gd name="connsiteY52" fmla="*/ 307887 h 1161397"/>
              <a:gd name="connsiteX53" fmla="*/ 3227953 w 6884912"/>
              <a:gd name="connsiteY53" fmla="*/ 297650 h 1161397"/>
              <a:gd name="connsiteX54" fmla="*/ 3510042 w 6884912"/>
              <a:gd name="connsiteY54" fmla="*/ 311820 h 1161397"/>
              <a:gd name="connsiteX55" fmla="*/ 3626773 w 6884912"/>
              <a:gd name="connsiteY55" fmla="*/ 290452 h 1161397"/>
              <a:gd name="connsiteX56" fmla="*/ 3666217 w 6884912"/>
              <a:gd name="connsiteY56" fmla="*/ 273255 h 1161397"/>
              <a:gd name="connsiteX57" fmla="*/ 3732427 w 6884912"/>
              <a:gd name="connsiteY57" fmla="*/ 245039 h 1161397"/>
              <a:gd name="connsiteX58" fmla="*/ 3777022 w 6884912"/>
              <a:gd name="connsiteY58" fmla="*/ 200276 h 1161397"/>
              <a:gd name="connsiteX59" fmla="*/ 3791246 w 6884912"/>
              <a:gd name="connsiteY59" fmla="*/ 189996 h 1161397"/>
              <a:gd name="connsiteX60" fmla="*/ 3819864 w 6884912"/>
              <a:gd name="connsiteY60" fmla="*/ 194605 h 1161397"/>
              <a:gd name="connsiteX61" fmla="*/ 3830398 w 6884912"/>
              <a:gd name="connsiteY61" fmla="*/ 188383 h 1161397"/>
              <a:gd name="connsiteX62" fmla="*/ 3834360 w 6884912"/>
              <a:gd name="connsiteY62" fmla="*/ 188992 h 1161397"/>
              <a:gd name="connsiteX63" fmla="*/ 3843715 w 6884912"/>
              <a:gd name="connsiteY63" fmla="*/ 188752 h 1161397"/>
              <a:gd name="connsiteX64" fmla="*/ 3842609 w 6884912"/>
              <a:gd name="connsiteY64" fmla="*/ 197386 h 1161397"/>
              <a:gd name="connsiteX65" fmla="*/ 3853961 w 6884912"/>
              <a:gd name="connsiteY65" fmla="*/ 213380 h 1161397"/>
              <a:gd name="connsiteX66" fmla="*/ 3907640 w 6884912"/>
              <a:gd name="connsiteY66" fmla="*/ 207568 h 1161397"/>
              <a:gd name="connsiteX67" fmla="*/ 3910449 w 6884912"/>
              <a:gd name="connsiteY67" fmla="*/ 197808 h 1161397"/>
              <a:gd name="connsiteX68" fmla="*/ 3917197 w 6884912"/>
              <a:gd name="connsiteY68" fmla="*/ 196121 h 1161397"/>
              <a:gd name="connsiteX69" fmla="*/ 3922400 w 6884912"/>
              <a:gd name="connsiteY69" fmla="*/ 205056 h 1161397"/>
              <a:gd name="connsiteX70" fmla="*/ 4013061 w 6884912"/>
              <a:gd name="connsiteY70" fmla="*/ 224874 h 1161397"/>
              <a:gd name="connsiteX71" fmla="*/ 4220717 w 6884912"/>
              <a:gd name="connsiteY71" fmla="*/ 192946 h 1161397"/>
              <a:gd name="connsiteX72" fmla="*/ 4228802 w 6884912"/>
              <a:gd name="connsiteY72" fmla="*/ 201468 h 1161397"/>
              <a:gd name="connsiteX73" fmla="*/ 4289361 w 6884912"/>
              <a:gd name="connsiteY73" fmla="*/ 196642 h 1161397"/>
              <a:gd name="connsiteX74" fmla="*/ 4498913 w 6884912"/>
              <a:gd name="connsiteY74" fmla="*/ 118915 h 1161397"/>
              <a:gd name="connsiteX75" fmla="*/ 4617330 w 6884912"/>
              <a:gd name="connsiteY75" fmla="*/ 111163 h 1161397"/>
              <a:gd name="connsiteX76" fmla="*/ 4659778 w 6884912"/>
              <a:gd name="connsiteY76" fmla="*/ 118219 h 1161397"/>
              <a:gd name="connsiteX77" fmla="*/ 4730870 w 6884912"/>
              <a:gd name="connsiteY77" fmla="*/ 129432 h 1161397"/>
              <a:gd name="connsiteX78" fmla="*/ 4844073 w 6884912"/>
              <a:gd name="connsiteY78" fmla="*/ 161768 h 1161397"/>
              <a:gd name="connsiteX79" fmla="*/ 4856454 w 6884912"/>
              <a:gd name="connsiteY79" fmla="*/ 130488 h 1161397"/>
              <a:gd name="connsiteX80" fmla="*/ 4920038 w 6884912"/>
              <a:gd name="connsiteY80" fmla="*/ 140418 h 1161397"/>
              <a:gd name="connsiteX81" fmla="*/ 5016639 w 6884912"/>
              <a:gd name="connsiteY81" fmla="*/ 158905 h 1161397"/>
              <a:gd name="connsiteX82" fmla="*/ 5072009 w 6884912"/>
              <a:gd name="connsiteY82" fmla="*/ 161502 h 1161397"/>
              <a:gd name="connsiteX83" fmla="*/ 5223626 w 6884912"/>
              <a:gd name="connsiteY83" fmla="*/ 177356 h 1161397"/>
              <a:gd name="connsiteX84" fmla="*/ 5375773 w 6884912"/>
              <a:gd name="connsiteY84" fmla="*/ 199913 h 1161397"/>
              <a:gd name="connsiteX85" fmla="*/ 5467502 w 6884912"/>
              <a:gd name="connsiteY85" fmla="*/ 250963 h 1161397"/>
              <a:gd name="connsiteX86" fmla="*/ 5592395 w 6884912"/>
              <a:gd name="connsiteY86" fmla="*/ 265434 h 1161397"/>
              <a:gd name="connsiteX87" fmla="*/ 5613532 w 6884912"/>
              <a:gd name="connsiteY87" fmla="*/ 273379 h 1161397"/>
              <a:gd name="connsiteX88" fmla="*/ 5642173 w 6884912"/>
              <a:gd name="connsiteY88" fmla="*/ 266904 h 1161397"/>
              <a:gd name="connsiteX89" fmla="*/ 5756910 w 6884912"/>
              <a:gd name="connsiteY89" fmla="*/ 239211 h 1161397"/>
              <a:gd name="connsiteX90" fmla="*/ 5846667 w 6884912"/>
              <a:gd name="connsiteY90" fmla="*/ 201786 h 1161397"/>
              <a:gd name="connsiteX91" fmla="*/ 5960732 w 6884912"/>
              <a:gd name="connsiteY91" fmla="*/ 220708 h 1161397"/>
              <a:gd name="connsiteX92" fmla="*/ 6029542 w 6884912"/>
              <a:gd name="connsiteY92" fmla="*/ 210339 h 1161397"/>
              <a:gd name="connsiteX93" fmla="*/ 6141123 w 6884912"/>
              <a:gd name="connsiteY93" fmla="*/ 159923 h 1161397"/>
              <a:gd name="connsiteX94" fmla="*/ 6290640 w 6884912"/>
              <a:gd name="connsiteY94" fmla="*/ 167441 h 1161397"/>
              <a:gd name="connsiteX95" fmla="*/ 6322806 w 6884912"/>
              <a:gd name="connsiteY95" fmla="*/ 213293 h 1161397"/>
              <a:gd name="connsiteX96" fmla="*/ 6380420 w 6884912"/>
              <a:gd name="connsiteY96" fmla="*/ 173195 h 1161397"/>
              <a:gd name="connsiteX97" fmla="*/ 6507891 w 6884912"/>
              <a:gd name="connsiteY97" fmla="*/ 118474 h 1161397"/>
              <a:gd name="connsiteX98" fmla="*/ 6571807 w 6884912"/>
              <a:gd name="connsiteY98" fmla="*/ 98636 h 1161397"/>
              <a:gd name="connsiteX99" fmla="*/ 6671880 w 6884912"/>
              <a:gd name="connsiteY99" fmla="*/ 82931 h 1161397"/>
              <a:gd name="connsiteX100" fmla="*/ 6702266 w 6884912"/>
              <a:gd name="connsiteY100" fmla="*/ 75470 h 1161397"/>
              <a:gd name="connsiteX101" fmla="*/ 6845802 w 6884912"/>
              <a:gd name="connsiteY101" fmla="*/ 24496 h 1161397"/>
              <a:gd name="connsiteX102" fmla="*/ 6884912 w 6884912"/>
              <a:gd name="connsiteY102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66947 w 6884912"/>
              <a:gd name="connsiteY16" fmla="*/ 700762 h 1161397"/>
              <a:gd name="connsiteX17" fmla="*/ 1178135 w 6884912"/>
              <a:gd name="connsiteY17" fmla="*/ 698631 h 1161397"/>
              <a:gd name="connsiteX18" fmla="*/ 1178301 w 6884912"/>
              <a:gd name="connsiteY18" fmla="*/ 698094 h 1161397"/>
              <a:gd name="connsiteX19" fmla="*/ 1242716 w 6884912"/>
              <a:gd name="connsiteY19" fmla="*/ 698052 h 1161397"/>
              <a:gd name="connsiteX20" fmla="*/ 1299977 w 6884912"/>
              <a:gd name="connsiteY20" fmla="*/ 639196 h 1161397"/>
              <a:gd name="connsiteX21" fmla="*/ 1326190 w 6884912"/>
              <a:gd name="connsiteY21" fmla="*/ 625955 h 1161397"/>
              <a:gd name="connsiteX22" fmla="*/ 1339600 w 6884912"/>
              <a:gd name="connsiteY22" fmla="*/ 616295 h 1161397"/>
              <a:gd name="connsiteX23" fmla="*/ 1340054 w 6884912"/>
              <a:gd name="connsiteY23" fmla="*/ 614022 h 1161397"/>
              <a:gd name="connsiteX24" fmla="*/ 1391606 w 6884912"/>
              <a:gd name="connsiteY24" fmla="*/ 615229 h 1161397"/>
              <a:gd name="connsiteX25" fmla="*/ 1397565 w 6884912"/>
              <a:gd name="connsiteY25" fmla="*/ 611490 h 1161397"/>
              <a:gd name="connsiteX26" fmla="*/ 1432302 w 6884912"/>
              <a:gd name="connsiteY26" fmla="*/ 617267 h 1161397"/>
              <a:gd name="connsiteX27" fmla="*/ 1449644 w 6884912"/>
              <a:gd name="connsiteY27" fmla="*/ 617591 h 1161397"/>
              <a:gd name="connsiteX28" fmla="*/ 1455793 w 6884912"/>
              <a:gd name="connsiteY28" fmla="*/ 623174 h 1161397"/>
              <a:gd name="connsiteX29" fmla="*/ 1480758 w 6884912"/>
              <a:gd name="connsiteY29" fmla="*/ 620863 h 1161397"/>
              <a:gd name="connsiteX30" fmla="*/ 1483154 w 6884912"/>
              <a:gd name="connsiteY30" fmla="*/ 618527 h 1161397"/>
              <a:gd name="connsiteX31" fmla="*/ 1505495 w 6884912"/>
              <a:gd name="connsiteY31" fmla="*/ 624325 h 1161397"/>
              <a:gd name="connsiteX32" fmla="*/ 1526340 w 6884912"/>
              <a:gd name="connsiteY32" fmla="*/ 638496 h 1161397"/>
              <a:gd name="connsiteX33" fmla="*/ 1731986 w 6884912"/>
              <a:gd name="connsiteY33" fmla="*/ 589682 h 1161397"/>
              <a:gd name="connsiteX34" fmla="*/ 1927935 w 6884912"/>
              <a:gd name="connsiteY34" fmla="*/ 628540 h 1161397"/>
              <a:gd name="connsiteX35" fmla="*/ 2039075 w 6884912"/>
              <a:gd name="connsiteY35" fmla="*/ 599964 h 1161397"/>
              <a:gd name="connsiteX36" fmla="*/ 2066980 w 6884912"/>
              <a:gd name="connsiteY36" fmla="*/ 550413 h 1161397"/>
              <a:gd name="connsiteX37" fmla="*/ 2352236 w 6884912"/>
              <a:gd name="connsiteY37" fmla="*/ 519602 h 1161397"/>
              <a:gd name="connsiteX38" fmla="*/ 2420791 w 6884912"/>
              <a:gd name="connsiteY38" fmla="*/ 492826 h 1161397"/>
              <a:gd name="connsiteX39" fmla="*/ 2489932 w 6884912"/>
              <a:gd name="connsiteY39" fmla="*/ 507864 h 1161397"/>
              <a:gd name="connsiteX40" fmla="*/ 2512917 w 6884912"/>
              <a:gd name="connsiteY40" fmla="*/ 489127 h 1161397"/>
              <a:gd name="connsiteX41" fmla="*/ 2516783 w 6884912"/>
              <a:gd name="connsiteY41" fmla="*/ 485473 h 1161397"/>
              <a:gd name="connsiteX42" fmla="*/ 2534360 w 6884912"/>
              <a:gd name="connsiteY42" fmla="*/ 480064 h 1161397"/>
              <a:gd name="connsiteX43" fmla="*/ 2536691 w 6884912"/>
              <a:gd name="connsiteY43" fmla="*/ 467018 h 1161397"/>
              <a:gd name="connsiteX44" fmla="*/ 2561265 w 6884912"/>
              <a:gd name="connsiteY44" fmla="*/ 450623 h 1161397"/>
              <a:gd name="connsiteX45" fmla="*/ 2594349 w 6884912"/>
              <a:gd name="connsiteY45" fmla="*/ 443884 h 1161397"/>
              <a:gd name="connsiteX46" fmla="*/ 2754324 w 6884912"/>
              <a:gd name="connsiteY46" fmla="*/ 424766 h 1161397"/>
              <a:gd name="connsiteX47" fmla="*/ 2848470 w 6884912"/>
              <a:gd name="connsiteY47" fmla="*/ 405966 h 1161397"/>
              <a:gd name="connsiteX48" fmla="*/ 2881772 w 6884912"/>
              <a:gd name="connsiteY48" fmla="*/ 387260 h 1161397"/>
              <a:gd name="connsiteX49" fmla="*/ 2929932 w 6884912"/>
              <a:gd name="connsiteY49" fmla="*/ 368912 h 1161397"/>
              <a:gd name="connsiteX50" fmla="*/ 3013020 w 6884912"/>
              <a:gd name="connsiteY50" fmla="*/ 327578 h 1161397"/>
              <a:gd name="connsiteX51" fmla="*/ 3222191 w 6884912"/>
              <a:gd name="connsiteY51" fmla="*/ 307887 h 1161397"/>
              <a:gd name="connsiteX52" fmla="*/ 3227953 w 6884912"/>
              <a:gd name="connsiteY52" fmla="*/ 297650 h 1161397"/>
              <a:gd name="connsiteX53" fmla="*/ 3510042 w 6884912"/>
              <a:gd name="connsiteY53" fmla="*/ 311820 h 1161397"/>
              <a:gd name="connsiteX54" fmla="*/ 3626773 w 6884912"/>
              <a:gd name="connsiteY54" fmla="*/ 290452 h 1161397"/>
              <a:gd name="connsiteX55" fmla="*/ 3666217 w 6884912"/>
              <a:gd name="connsiteY55" fmla="*/ 273255 h 1161397"/>
              <a:gd name="connsiteX56" fmla="*/ 3732427 w 6884912"/>
              <a:gd name="connsiteY56" fmla="*/ 245039 h 1161397"/>
              <a:gd name="connsiteX57" fmla="*/ 3777022 w 6884912"/>
              <a:gd name="connsiteY57" fmla="*/ 200276 h 1161397"/>
              <a:gd name="connsiteX58" fmla="*/ 3791246 w 6884912"/>
              <a:gd name="connsiteY58" fmla="*/ 189996 h 1161397"/>
              <a:gd name="connsiteX59" fmla="*/ 3819864 w 6884912"/>
              <a:gd name="connsiteY59" fmla="*/ 194605 h 1161397"/>
              <a:gd name="connsiteX60" fmla="*/ 3830398 w 6884912"/>
              <a:gd name="connsiteY60" fmla="*/ 188383 h 1161397"/>
              <a:gd name="connsiteX61" fmla="*/ 3834360 w 6884912"/>
              <a:gd name="connsiteY61" fmla="*/ 188992 h 1161397"/>
              <a:gd name="connsiteX62" fmla="*/ 3843715 w 6884912"/>
              <a:gd name="connsiteY62" fmla="*/ 188752 h 1161397"/>
              <a:gd name="connsiteX63" fmla="*/ 3842609 w 6884912"/>
              <a:gd name="connsiteY63" fmla="*/ 197386 h 1161397"/>
              <a:gd name="connsiteX64" fmla="*/ 3853961 w 6884912"/>
              <a:gd name="connsiteY64" fmla="*/ 213380 h 1161397"/>
              <a:gd name="connsiteX65" fmla="*/ 3907640 w 6884912"/>
              <a:gd name="connsiteY65" fmla="*/ 207568 h 1161397"/>
              <a:gd name="connsiteX66" fmla="*/ 3910449 w 6884912"/>
              <a:gd name="connsiteY66" fmla="*/ 197808 h 1161397"/>
              <a:gd name="connsiteX67" fmla="*/ 3917197 w 6884912"/>
              <a:gd name="connsiteY67" fmla="*/ 196121 h 1161397"/>
              <a:gd name="connsiteX68" fmla="*/ 3922400 w 6884912"/>
              <a:gd name="connsiteY68" fmla="*/ 205056 h 1161397"/>
              <a:gd name="connsiteX69" fmla="*/ 4013061 w 6884912"/>
              <a:gd name="connsiteY69" fmla="*/ 224874 h 1161397"/>
              <a:gd name="connsiteX70" fmla="*/ 4220717 w 6884912"/>
              <a:gd name="connsiteY70" fmla="*/ 192946 h 1161397"/>
              <a:gd name="connsiteX71" fmla="*/ 4228802 w 6884912"/>
              <a:gd name="connsiteY71" fmla="*/ 201468 h 1161397"/>
              <a:gd name="connsiteX72" fmla="*/ 4289361 w 6884912"/>
              <a:gd name="connsiteY72" fmla="*/ 196642 h 1161397"/>
              <a:gd name="connsiteX73" fmla="*/ 4498913 w 6884912"/>
              <a:gd name="connsiteY73" fmla="*/ 118915 h 1161397"/>
              <a:gd name="connsiteX74" fmla="*/ 4617330 w 6884912"/>
              <a:gd name="connsiteY74" fmla="*/ 111163 h 1161397"/>
              <a:gd name="connsiteX75" fmla="*/ 4659778 w 6884912"/>
              <a:gd name="connsiteY75" fmla="*/ 118219 h 1161397"/>
              <a:gd name="connsiteX76" fmla="*/ 4730870 w 6884912"/>
              <a:gd name="connsiteY76" fmla="*/ 129432 h 1161397"/>
              <a:gd name="connsiteX77" fmla="*/ 4844073 w 6884912"/>
              <a:gd name="connsiteY77" fmla="*/ 161768 h 1161397"/>
              <a:gd name="connsiteX78" fmla="*/ 4856454 w 6884912"/>
              <a:gd name="connsiteY78" fmla="*/ 130488 h 1161397"/>
              <a:gd name="connsiteX79" fmla="*/ 4920038 w 6884912"/>
              <a:gd name="connsiteY79" fmla="*/ 140418 h 1161397"/>
              <a:gd name="connsiteX80" fmla="*/ 5016639 w 6884912"/>
              <a:gd name="connsiteY80" fmla="*/ 158905 h 1161397"/>
              <a:gd name="connsiteX81" fmla="*/ 5072009 w 6884912"/>
              <a:gd name="connsiteY81" fmla="*/ 161502 h 1161397"/>
              <a:gd name="connsiteX82" fmla="*/ 5223626 w 6884912"/>
              <a:gd name="connsiteY82" fmla="*/ 177356 h 1161397"/>
              <a:gd name="connsiteX83" fmla="*/ 5375773 w 6884912"/>
              <a:gd name="connsiteY83" fmla="*/ 199913 h 1161397"/>
              <a:gd name="connsiteX84" fmla="*/ 5467502 w 6884912"/>
              <a:gd name="connsiteY84" fmla="*/ 250963 h 1161397"/>
              <a:gd name="connsiteX85" fmla="*/ 5592395 w 6884912"/>
              <a:gd name="connsiteY85" fmla="*/ 265434 h 1161397"/>
              <a:gd name="connsiteX86" fmla="*/ 5613532 w 6884912"/>
              <a:gd name="connsiteY86" fmla="*/ 273379 h 1161397"/>
              <a:gd name="connsiteX87" fmla="*/ 5642173 w 6884912"/>
              <a:gd name="connsiteY87" fmla="*/ 266904 h 1161397"/>
              <a:gd name="connsiteX88" fmla="*/ 5756910 w 6884912"/>
              <a:gd name="connsiteY88" fmla="*/ 239211 h 1161397"/>
              <a:gd name="connsiteX89" fmla="*/ 5846667 w 6884912"/>
              <a:gd name="connsiteY89" fmla="*/ 201786 h 1161397"/>
              <a:gd name="connsiteX90" fmla="*/ 5960732 w 6884912"/>
              <a:gd name="connsiteY90" fmla="*/ 220708 h 1161397"/>
              <a:gd name="connsiteX91" fmla="*/ 6029542 w 6884912"/>
              <a:gd name="connsiteY91" fmla="*/ 210339 h 1161397"/>
              <a:gd name="connsiteX92" fmla="*/ 6141123 w 6884912"/>
              <a:gd name="connsiteY92" fmla="*/ 159923 h 1161397"/>
              <a:gd name="connsiteX93" fmla="*/ 6290640 w 6884912"/>
              <a:gd name="connsiteY93" fmla="*/ 167441 h 1161397"/>
              <a:gd name="connsiteX94" fmla="*/ 6322806 w 6884912"/>
              <a:gd name="connsiteY94" fmla="*/ 213293 h 1161397"/>
              <a:gd name="connsiteX95" fmla="*/ 6380420 w 6884912"/>
              <a:gd name="connsiteY95" fmla="*/ 173195 h 1161397"/>
              <a:gd name="connsiteX96" fmla="*/ 6507891 w 6884912"/>
              <a:gd name="connsiteY96" fmla="*/ 118474 h 1161397"/>
              <a:gd name="connsiteX97" fmla="*/ 6571807 w 6884912"/>
              <a:gd name="connsiteY97" fmla="*/ 98636 h 1161397"/>
              <a:gd name="connsiteX98" fmla="*/ 6671880 w 6884912"/>
              <a:gd name="connsiteY98" fmla="*/ 82931 h 1161397"/>
              <a:gd name="connsiteX99" fmla="*/ 6702266 w 6884912"/>
              <a:gd name="connsiteY99" fmla="*/ 75470 h 1161397"/>
              <a:gd name="connsiteX100" fmla="*/ 6845802 w 6884912"/>
              <a:gd name="connsiteY100" fmla="*/ 24496 h 1161397"/>
              <a:gd name="connsiteX101" fmla="*/ 6884912 w 6884912"/>
              <a:gd name="connsiteY101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38051 w 6884912"/>
              <a:gd name="connsiteY15" fmla="*/ 702034 h 1161397"/>
              <a:gd name="connsiteX16" fmla="*/ 1178135 w 6884912"/>
              <a:gd name="connsiteY16" fmla="*/ 698631 h 1161397"/>
              <a:gd name="connsiteX17" fmla="*/ 1178301 w 6884912"/>
              <a:gd name="connsiteY17" fmla="*/ 698094 h 1161397"/>
              <a:gd name="connsiteX18" fmla="*/ 1242716 w 6884912"/>
              <a:gd name="connsiteY18" fmla="*/ 698052 h 1161397"/>
              <a:gd name="connsiteX19" fmla="*/ 1299977 w 6884912"/>
              <a:gd name="connsiteY19" fmla="*/ 639196 h 1161397"/>
              <a:gd name="connsiteX20" fmla="*/ 1326190 w 6884912"/>
              <a:gd name="connsiteY20" fmla="*/ 625955 h 1161397"/>
              <a:gd name="connsiteX21" fmla="*/ 1339600 w 6884912"/>
              <a:gd name="connsiteY21" fmla="*/ 616295 h 1161397"/>
              <a:gd name="connsiteX22" fmla="*/ 1340054 w 6884912"/>
              <a:gd name="connsiteY22" fmla="*/ 614022 h 1161397"/>
              <a:gd name="connsiteX23" fmla="*/ 1391606 w 6884912"/>
              <a:gd name="connsiteY23" fmla="*/ 615229 h 1161397"/>
              <a:gd name="connsiteX24" fmla="*/ 1397565 w 6884912"/>
              <a:gd name="connsiteY24" fmla="*/ 611490 h 1161397"/>
              <a:gd name="connsiteX25" fmla="*/ 1432302 w 6884912"/>
              <a:gd name="connsiteY25" fmla="*/ 617267 h 1161397"/>
              <a:gd name="connsiteX26" fmla="*/ 1449644 w 6884912"/>
              <a:gd name="connsiteY26" fmla="*/ 617591 h 1161397"/>
              <a:gd name="connsiteX27" fmla="*/ 1455793 w 6884912"/>
              <a:gd name="connsiteY27" fmla="*/ 623174 h 1161397"/>
              <a:gd name="connsiteX28" fmla="*/ 1480758 w 6884912"/>
              <a:gd name="connsiteY28" fmla="*/ 620863 h 1161397"/>
              <a:gd name="connsiteX29" fmla="*/ 1483154 w 6884912"/>
              <a:gd name="connsiteY29" fmla="*/ 618527 h 1161397"/>
              <a:gd name="connsiteX30" fmla="*/ 1505495 w 6884912"/>
              <a:gd name="connsiteY30" fmla="*/ 624325 h 1161397"/>
              <a:gd name="connsiteX31" fmla="*/ 1526340 w 6884912"/>
              <a:gd name="connsiteY31" fmla="*/ 638496 h 1161397"/>
              <a:gd name="connsiteX32" fmla="*/ 1731986 w 6884912"/>
              <a:gd name="connsiteY32" fmla="*/ 589682 h 1161397"/>
              <a:gd name="connsiteX33" fmla="*/ 1927935 w 6884912"/>
              <a:gd name="connsiteY33" fmla="*/ 628540 h 1161397"/>
              <a:gd name="connsiteX34" fmla="*/ 2039075 w 6884912"/>
              <a:gd name="connsiteY34" fmla="*/ 599964 h 1161397"/>
              <a:gd name="connsiteX35" fmla="*/ 2066980 w 6884912"/>
              <a:gd name="connsiteY35" fmla="*/ 550413 h 1161397"/>
              <a:gd name="connsiteX36" fmla="*/ 2352236 w 6884912"/>
              <a:gd name="connsiteY36" fmla="*/ 519602 h 1161397"/>
              <a:gd name="connsiteX37" fmla="*/ 2420791 w 6884912"/>
              <a:gd name="connsiteY37" fmla="*/ 492826 h 1161397"/>
              <a:gd name="connsiteX38" fmla="*/ 2489932 w 6884912"/>
              <a:gd name="connsiteY38" fmla="*/ 507864 h 1161397"/>
              <a:gd name="connsiteX39" fmla="*/ 2512917 w 6884912"/>
              <a:gd name="connsiteY39" fmla="*/ 489127 h 1161397"/>
              <a:gd name="connsiteX40" fmla="*/ 2516783 w 6884912"/>
              <a:gd name="connsiteY40" fmla="*/ 485473 h 1161397"/>
              <a:gd name="connsiteX41" fmla="*/ 2534360 w 6884912"/>
              <a:gd name="connsiteY41" fmla="*/ 480064 h 1161397"/>
              <a:gd name="connsiteX42" fmla="*/ 2536691 w 6884912"/>
              <a:gd name="connsiteY42" fmla="*/ 467018 h 1161397"/>
              <a:gd name="connsiteX43" fmla="*/ 2561265 w 6884912"/>
              <a:gd name="connsiteY43" fmla="*/ 450623 h 1161397"/>
              <a:gd name="connsiteX44" fmla="*/ 2594349 w 6884912"/>
              <a:gd name="connsiteY44" fmla="*/ 443884 h 1161397"/>
              <a:gd name="connsiteX45" fmla="*/ 2754324 w 6884912"/>
              <a:gd name="connsiteY45" fmla="*/ 424766 h 1161397"/>
              <a:gd name="connsiteX46" fmla="*/ 2848470 w 6884912"/>
              <a:gd name="connsiteY46" fmla="*/ 405966 h 1161397"/>
              <a:gd name="connsiteX47" fmla="*/ 2881772 w 6884912"/>
              <a:gd name="connsiteY47" fmla="*/ 387260 h 1161397"/>
              <a:gd name="connsiteX48" fmla="*/ 2929932 w 6884912"/>
              <a:gd name="connsiteY48" fmla="*/ 368912 h 1161397"/>
              <a:gd name="connsiteX49" fmla="*/ 3013020 w 6884912"/>
              <a:gd name="connsiteY49" fmla="*/ 327578 h 1161397"/>
              <a:gd name="connsiteX50" fmla="*/ 3222191 w 6884912"/>
              <a:gd name="connsiteY50" fmla="*/ 307887 h 1161397"/>
              <a:gd name="connsiteX51" fmla="*/ 3227953 w 6884912"/>
              <a:gd name="connsiteY51" fmla="*/ 297650 h 1161397"/>
              <a:gd name="connsiteX52" fmla="*/ 3510042 w 6884912"/>
              <a:gd name="connsiteY52" fmla="*/ 311820 h 1161397"/>
              <a:gd name="connsiteX53" fmla="*/ 3626773 w 6884912"/>
              <a:gd name="connsiteY53" fmla="*/ 290452 h 1161397"/>
              <a:gd name="connsiteX54" fmla="*/ 3666217 w 6884912"/>
              <a:gd name="connsiteY54" fmla="*/ 273255 h 1161397"/>
              <a:gd name="connsiteX55" fmla="*/ 3732427 w 6884912"/>
              <a:gd name="connsiteY55" fmla="*/ 245039 h 1161397"/>
              <a:gd name="connsiteX56" fmla="*/ 3777022 w 6884912"/>
              <a:gd name="connsiteY56" fmla="*/ 200276 h 1161397"/>
              <a:gd name="connsiteX57" fmla="*/ 3791246 w 6884912"/>
              <a:gd name="connsiteY57" fmla="*/ 189996 h 1161397"/>
              <a:gd name="connsiteX58" fmla="*/ 3819864 w 6884912"/>
              <a:gd name="connsiteY58" fmla="*/ 194605 h 1161397"/>
              <a:gd name="connsiteX59" fmla="*/ 3830398 w 6884912"/>
              <a:gd name="connsiteY59" fmla="*/ 188383 h 1161397"/>
              <a:gd name="connsiteX60" fmla="*/ 3834360 w 6884912"/>
              <a:gd name="connsiteY60" fmla="*/ 188992 h 1161397"/>
              <a:gd name="connsiteX61" fmla="*/ 3843715 w 6884912"/>
              <a:gd name="connsiteY61" fmla="*/ 188752 h 1161397"/>
              <a:gd name="connsiteX62" fmla="*/ 3842609 w 6884912"/>
              <a:gd name="connsiteY62" fmla="*/ 197386 h 1161397"/>
              <a:gd name="connsiteX63" fmla="*/ 3853961 w 6884912"/>
              <a:gd name="connsiteY63" fmla="*/ 213380 h 1161397"/>
              <a:gd name="connsiteX64" fmla="*/ 3907640 w 6884912"/>
              <a:gd name="connsiteY64" fmla="*/ 207568 h 1161397"/>
              <a:gd name="connsiteX65" fmla="*/ 3910449 w 6884912"/>
              <a:gd name="connsiteY65" fmla="*/ 197808 h 1161397"/>
              <a:gd name="connsiteX66" fmla="*/ 3917197 w 6884912"/>
              <a:gd name="connsiteY66" fmla="*/ 196121 h 1161397"/>
              <a:gd name="connsiteX67" fmla="*/ 3922400 w 6884912"/>
              <a:gd name="connsiteY67" fmla="*/ 205056 h 1161397"/>
              <a:gd name="connsiteX68" fmla="*/ 4013061 w 6884912"/>
              <a:gd name="connsiteY68" fmla="*/ 224874 h 1161397"/>
              <a:gd name="connsiteX69" fmla="*/ 4220717 w 6884912"/>
              <a:gd name="connsiteY69" fmla="*/ 192946 h 1161397"/>
              <a:gd name="connsiteX70" fmla="*/ 4228802 w 6884912"/>
              <a:gd name="connsiteY70" fmla="*/ 201468 h 1161397"/>
              <a:gd name="connsiteX71" fmla="*/ 4289361 w 6884912"/>
              <a:gd name="connsiteY71" fmla="*/ 196642 h 1161397"/>
              <a:gd name="connsiteX72" fmla="*/ 4498913 w 6884912"/>
              <a:gd name="connsiteY72" fmla="*/ 118915 h 1161397"/>
              <a:gd name="connsiteX73" fmla="*/ 4617330 w 6884912"/>
              <a:gd name="connsiteY73" fmla="*/ 111163 h 1161397"/>
              <a:gd name="connsiteX74" fmla="*/ 4659778 w 6884912"/>
              <a:gd name="connsiteY74" fmla="*/ 118219 h 1161397"/>
              <a:gd name="connsiteX75" fmla="*/ 4730870 w 6884912"/>
              <a:gd name="connsiteY75" fmla="*/ 129432 h 1161397"/>
              <a:gd name="connsiteX76" fmla="*/ 4844073 w 6884912"/>
              <a:gd name="connsiteY76" fmla="*/ 161768 h 1161397"/>
              <a:gd name="connsiteX77" fmla="*/ 4856454 w 6884912"/>
              <a:gd name="connsiteY77" fmla="*/ 130488 h 1161397"/>
              <a:gd name="connsiteX78" fmla="*/ 4920038 w 6884912"/>
              <a:gd name="connsiteY78" fmla="*/ 140418 h 1161397"/>
              <a:gd name="connsiteX79" fmla="*/ 5016639 w 6884912"/>
              <a:gd name="connsiteY79" fmla="*/ 158905 h 1161397"/>
              <a:gd name="connsiteX80" fmla="*/ 5072009 w 6884912"/>
              <a:gd name="connsiteY80" fmla="*/ 161502 h 1161397"/>
              <a:gd name="connsiteX81" fmla="*/ 5223626 w 6884912"/>
              <a:gd name="connsiteY81" fmla="*/ 177356 h 1161397"/>
              <a:gd name="connsiteX82" fmla="*/ 5375773 w 6884912"/>
              <a:gd name="connsiteY82" fmla="*/ 199913 h 1161397"/>
              <a:gd name="connsiteX83" fmla="*/ 5467502 w 6884912"/>
              <a:gd name="connsiteY83" fmla="*/ 250963 h 1161397"/>
              <a:gd name="connsiteX84" fmla="*/ 5592395 w 6884912"/>
              <a:gd name="connsiteY84" fmla="*/ 265434 h 1161397"/>
              <a:gd name="connsiteX85" fmla="*/ 5613532 w 6884912"/>
              <a:gd name="connsiteY85" fmla="*/ 273379 h 1161397"/>
              <a:gd name="connsiteX86" fmla="*/ 5642173 w 6884912"/>
              <a:gd name="connsiteY86" fmla="*/ 266904 h 1161397"/>
              <a:gd name="connsiteX87" fmla="*/ 5756910 w 6884912"/>
              <a:gd name="connsiteY87" fmla="*/ 239211 h 1161397"/>
              <a:gd name="connsiteX88" fmla="*/ 5846667 w 6884912"/>
              <a:gd name="connsiteY88" fmla="*/ 201786 h 1161397"/>
              <a:gd name="connsiteX89" fmla="*/ 5960732 w 6884912"/>
              <a:gd name="connsiteY89" fmla="*/ 220708 h 1161397"/>
              <a:gd name="connsiteX90" fmla="*/ 6029542 w 6884912"/>
              <a:gd name="connsiteY90" fmla="*/ 210339 h 1161397"/>
              <a:gd name="connsiteX91" fmla="*/ 6141123 w 6884912"/>
              <a:gd name="connsiteY91" fmla="*/ 159923 h 1161397"/>
              <a:gd name="connsiteX92" fmla="*/ 6290640 w 6884912"/>
              <a:gd name="connsiteY92" fmla="*/ 167441 h 1161397"/>
              <a:gd name="connsiteX93" fmla="*/ 6322806 w 6884912"/>
              <a:gd name="connsiteY93" fmla="*/ 213293 h 1161397"/>
              <a:gd name="connsiteX94" fmla="*/ 6380420 w 6884912"/>
              <a:gd name="connsiteY94" fmla="*/ 173195 h 1161397"/>
              <a:gd name="connsiteX95" fmla="*/ 6507891 w 6884912"/>
              <a:gd name="connsiteY95" fmla="*/ 118474 h 1161397"/>
              <a:gd name="connsiteX96" fmla="*/ 6571807 w 6884912"/>
              <a:gd name="connsiteY96" fmla="*/ 98636 h 1161397"/>
              <a:gd name="connsiteX97" fmla="*/ 6671880 w 6884912"/>
              <a:gd name="connsiteY97" fmla="*/ 82931 h 1161397"/>
              <a:gd name="connsiteX98" fmla="*/ 6702266 w 6884912"/>
              <a:gd name="connsiteY98" fmla="*/ 75470 h 1161397"/>
              <a:gd name="connsiteX99" fmla="*/ 6845802 w 6884912"/>
              <a:gd name="connsiteY99" fmla="*/ 24496 h 1161397"/>
              <a:gd name="connsiteX100" fmla="*/ 6884912 w 6884912"/>
              <a:gd name="connsiteY100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178301 w 6884912"/>
              <a:gd name="connsiteY16" fmla="*/ 698094 h 1161397"/>
              <a:gd name="connsiteX17" fmla="*/ 1242716 w 6884912"/>
              <a:gd name="connsiteY17" fmla="*/ 698052 h 1161397"/>
              <a:gd name="connsiteX18" fmla="*/ 1299977 w 6884912"/>
              <a:gd name="connsiteY18" fmla="*/ 639196 h 1161397"/>
              <a:gd name="connsiteX19" fmla="*/ 1326190 w 6884912"/>
              <a:gd name="connsiteY19" fmla="*/ 625955 h 1161397"/>
              <a:gd name="connsiteX20" fmla="*/ 1339600 w 6884912"/>
              <a:gd name="connsiteY20" fmla="*/ 616295 h 1161397"/>
              <a:gd name="connsiteX21" fmla="*/ 1340054 w 6884912"/>
              <a:gd name="connsiteY21" fmla="*/ 614022 h 1161397"/>
              <a:gd name="connsiteX22" fmla="*/ 1391606 w 6884912"/>
              <a:gd name="connsiteY22" fmla="*/ 615229 h 1161397"/>
              <a:gd name="connsiteX23" fmla="*/ 1397565 w 6884912"/>
              <a:gd name="connsiteY23" fmla="*/ 611490 h 1161397"/>
              <a:gd name="connsiteX24" fmla="*/ 1432302 w 6884912"/>
              <a:gd name="connsiteY24" fmla="*/ 617267 h 1161397"/>
              <a:gd name="connsiteX25" fmla="*/ 1449644 w 6884912"/>
              <a:gd name="connsiteY25" fmla="*/ 617591 h 1161397"/>
              <a:gd name="connsiteX26" fmla="*/ 1455793 w 6884912"/>
              <a:gd name="connsiteY26" fmla="*/ 623174 h 1161397"/>
              <a:gd name="connsiteX27" fmla="*/ 1480758 w 6884912"/>
              <a:gd name="connsiteY27" fmla="*/ 620863 h 1161397"/>
              <a:gd name="connsiteX28" fmla="*/ 1483154 w 6884912"/>
              <a:gd name="connsiteY28" fmla="*/ 618527 h 1161397"/>
              <a:gd name="connsiteX29" fmla="*/ 1505495 w 6884912"/>
              <a:gd name="connsiteY29" fmla="*/ 624325 h 1161397"/>
              <a:gd name="connsiteX30" fmla="*/ 1526340 w 6884912"/>
              <a:gd name="connsiteY30" fmla="*/ 638496 h 1161397"/>
              <a:gd name="connsiteX31" fmla="*/ 1731986 w 6884912"/>
              <a:gd name="connsiteY31" fmla="*/ 589682 h 1161397"/>
              <a:gd name="connsiteX32" fmla="*/ 1927935 w 6884912"/>
              <a:gd name="connsiteY32" fmla="*/ 628540 h 1161397"/>
              <a:gd name="connsiteX33" fmla="*/ 2039075 w 6884912"/>
              <a:gd name="connsiteY33" fmla="*/ 599964 h 1161397"/>
              <a:gd name="connsiteX34" fmla="*/ 2066980 w 6884912"/>
              <a:gd name="connsiteY34" fmla="*/ 550413 h 1161397"/>
              <a:gd name="connsiteX35" fmla="*/ 2352236 w 6884912"/>
              <a:gd name="connsiteY35" fmla="*/ 519602 h 1161397"/>
              <a:gd name="connsiteX36" fmla="*/ 2420791 w 6884912"/>
              <a:gd name="connsiteY36" fmla="*/ 492826 h 1161397"/>
              <a:gd name="connsiteX37" fmla="*/ 2489932 w 6884912"/>
              <a:gd name="connsiteY37" fmla="*/ 507864 h 1161397"/>
              <a:gd name="connsiteX38" fmla="*/ 2512917 w 6884912"/>
              <a:gd name="connsiteY38" fmla="*/ 489127 h 1161397"/>
              <a:gd name="connsiteX39" fmla="*/ 2516783 w 6884912"/>
              <a:gd name="connsiteY39" fmla="*/ 485473 h 1161397"/>
              <a:gd name="connsiteX40" fmla="*/ 2534360 w 6884912"/>
              <a:gd name="connsiteY40" fmla="*/ 480064 h 1161397"/>
              <a:gd name="connsiteX41" fmla="*/ 2536691 w 6884912"/>
              <a:gd name="connsiteY41" fmla="*/ 467018 h 1161397"/>
              <a:gd name="connsiteX42" fmla="*/ 2561265 w 6884912"/>
              <a:gd name="connsiteY42" fmla="*/ 450623 h 1161397"/>
              <a:gd name="connsiteX43" fmla="*/ 2594349 w 6884912"/>
              <a:gd name="connsiteY43" fmla="*/ 443884 h 1161397"/>
              <a:gd name="connsiteX44" fmla="*/ 2754324 w 6884912"/>
              <a:gd name="connsiteY44" fmla="*/ 424766 h 1161397"/>
              <a:gd name="connsiteX45" fmla="*/ 2848470 w 6884912"/>
              <a:gd name="connsiteY45" fmla="*/ 405966 h 1161397"/>
              <a:gd name="connsiteX46" fmla="*/ 2881772 w 6884912"/>
              <a:gd name="connsiteY46" fmla="*/ 387260 h 1161397"/>
              <a:gd name="connsiteX47" fmla="*/ 2929932 w 6884912"/>
              <a:gd name="connsiteY47" fmla="*/ 368912 h 1161397"/>
              <a:gd name="connsiteX48" fmla="*/ 3013020 w 6884912"/>
              <a:gd name="connsiteY48" fmla="*/ 327578 h 1161397"/>
              <a:gd name="connsiteX49" fmla="*/ 3222191 w 6884912"/>
              <a:gd name="connsiteY49" fmla="*/ 307887 h 1161397"/>
              <a:gd name="connsiteX50" fmla="*/ 3227953 w 6884912"/>
              <a:gd name="connsiteY50" fmla="*/ 297650 h 1161397"/>
              <a:gd name="connsiteX51" fmla="*/ 3510042 w 6884912"/>
              <a:gd name="connsiteY51" fmla="*/ 311820 h 1161397"/>
              <a:gd name="connsiteX52" fmla="*/ 3626773 w 6884912"/>
              <a:gd name="connsiteY52" fmla="*/ 290452 h 1161397"/>
              <a:gd name="connsiteX53" fmla="*/ 3666217 w 6884912"/>
              <a:gd name="connsiteY53" fmla="*/ 273255 h 1161397"/>
              <a:gd name="connsiteX54" fmla="*/ 3732427 w 6884912"/>
              <a:gd name="connsiteY54" fmla="*/ 245039 h 1161397"/>
              <a:gd name="connsiteX55" fmla="*/ 3777022 w 6884912"/>
              <a:gd name="connsiteY55" fmla="*/ 200276 h 1161397"/>
              <a:gd name="connsiteX56" fmla="*/ 3791246 w 6884912"/>
              <a:gd name="connsiteY56" fmla="*/ 189996 h 1161397"/>
              <a:gd name="connsiteX57" fmla="*/ 3819864 w 6884912"/>
              <a:gd name="connsiteY57" fmla="*/ 194605 h 1161397"/>
              <a:gd name="connsiteX58" fmla="*/ 3830398 w 6884912"/>
              <a:gd name="connsiteY58" fmla="*/ 188383 h 1161397"/>
              <a:gd name="connsiteX59" fmla="*/ 3834360 w 6884912"/>
              <a:gd name="connsiteY59" fmla="*/ 188992 h 1161397"/>
              <a:gd name="connsiteX60" fmla="*/ 3843715 w 6884912"/>
              <a:gd name="connsiteY60" fmla="*/ 188752 h 1161397"/>
              <a:gd name="connsiteX61" fmla="*/ 3842609 w 6884912"/>
              <a:gd name="connsiteY61" fmla="*/ 197386 h 1161397"/>
              <a:gd name="connsiteX62" fmla="*/ 3853961 w 6884912"/>
              <a:gd name="connsiteY62" fmla="*/ 213380 h 1161397"/>
              <a:gd name="connsiteX63" fmla="*/ 3907640 w 6884912"/>
              <a:gd name="connsiteY63" fmla="*/ 207568 h 1161397"/>
              <a:gd name="connsiteX64" fmla="*/ 3910449 w 6884912"/>
              <a:gd name="connsiteY64" fmla="*/ 197808 h 1161397"/>
              <a:gd name="connsiteX65" fmla="*/ 3917197 w 6884912"/>
              <a:gd name="connsiteY65" fmla="*/ 196121 h 1161397"/>
              <a:gd name="connsiteX66" fmla="*/ 3922400 w 6884912"/>
              <a:gd name="connsiteY66" fmla="*/ 205056 h 1161397"/>
              <a:gd name="connsiteX67" fmla="*/ 4013061 w 6884912"/>
              <a:gd name="connsiteY67" fmla="*/ 224874 h 1161397"/>
              <a:gd name="connsiteX68" fmla="*/ 4220717 w 6884912"/>
              <a:gd name="connsiteY68" fmla="*/ 192946 h 1161397"/>
              <a:gd name="connsiteX69" fmla="*/ 4228802 w 6884912"/>
              <a:gd name="connsiteY69" fmla="*/ 201468 h 1161397"/>
              <a:gd name="connsiteX70" fmla="*/ 4289361 w 6884912"/>
              <a:gd name="connsiteY70" fmla="*/ 196642 h 1161397"/>
              <a:gd name="connsiteX71" fmla="*/ 4498913 w 6884912"/>
              <a:gd name="connsiteY71" fmla="*/ 118915 h 1161397"/>
              <a:gd name="connsiteX72" fmla="*/ 4617330 w 6884912"/>
              <a:gd name="connsiteY72" fmla="*/ 111163 h 1161397"/>
              <a:gd name="connsiteX73" fmla="*/ 4659778 w 6884912"/>
              <a:gd name="connsiteY73" fmla="*/ 118219 h 1161397"/>
              <a:gd name="connsiteX74" fmla="*/ 4730870 w 6884912"/>
              <a:gd name="connsiteY74" fmla="*/ 129432 h 1161397"/>
              <a:gd name="connsiteX75" fmla="*/ 4844073 w 6884912"/>
              <a:gd name="connsiteY75" fmla="*/ 161768 h 1161397"/>
              <a:gd name="connsiteX76" fmla="*/ 4856454 w 6884912"/>
              <a:gd name="connsiteY76" fmla="*/ 130488 h 1161397"/>
              <a:gd name="connsiteX77" fmla="*/ 4920038 w 6884912"/>
              <a:gd name="connsiteY77" fmla="*/ 140418 h 1161397"/>
              <a:gd name="connsiteX78" fmla="*/ 5016639 w 6884912"/>
              <a:gd name="connsiteY78" fmla="*/ 158905 h 1161397"/>
              <a:gd name="connsiteX79" fmla="*/ 5072009 w 6884912"/>
              <a:gd name="connsiteY79" fmla="*/ 161502 h 1161397"/>
              <a:gd name="connsiteX80" fmla="*/ 5223626 w 6884912"/>
              <a:gd name="connsiteY80" fmla="*/ 177356 h 1161397"/>
              <a:gd name="connsiteX81" fmla="*/ 5375773 w 6884912"/>
              <a:gd name="connsiteY81" fmla="*/ 199913 h 1161397"/>
              <a:gd name="connsiteX82" fmla="*/ 5467502 w 6884912"/>
              <a:gd name="connsiteY82" fmla="*/ 250963 h 1161397"/>
              <a:gd name="connsiteX83" fmla="*/ 5592395 w 6884912"/>
              <a:gd name="connsiteY83" fmla="*/ 265434 h 1161397"/>
              <a:gd name="connsiteX84" fmla="*/ 5613532 w 6884912"/>
              <a:gd name="connsiteY84" fmla="*/ 273379 h 1161397"/>
              <a:gd name="connsiteX85" fmla="*/ 5642173 w 6884912"/>
              <a:gd name="connsiteY85" fmla="*/ 266904 h 1161397"/>
              <a:gd name="connsiteX86" fmla="*/ 5756910 w 6884912"/>
              <a:gd name="connsiteY86" fmla="*/ 239211 h 1161397"/>
              <a:gd name="connsiteX87" fmla="*/ 5846667 w 6884912"/>
              <a:gd name="connsiteY87" fmla="*/ 201786 h 1161397"/>
              <a:gd name="connsiteX88" fmla="*/ 5960732 w 6884912"/>
              <a:gd name="connsiteY88" fmla="*/ 220708 h 1161397"/>
              <a:gd name="connsiteX89" fmla="*/ 6029542 w 6884912"/>
              <a:gd name="connsiteY89" fmla="*/ 210339 h 1161397"/>
              <a:gd name="connsiteX90" fmla="*/ 6141123 w 6884912"/>
              <a:gd name="connsiteY90" fmla="*/ 159923 h 1161397"/>
              <a:gd name="connsiteX91" fmla="*/ 6290640 w 6884912"/>
              <a:gd name="connsiteY91" fmla="*/ 167441 h 1161397"/>
              <a:gd name="connsiteX92" fmla="*/ 6322806 w 6884912"/>
              <a:gd name="connsiteY92" fmla="*/ 213293 h 1161397"/>
              <a:gd name="connsiteX93" fmla="*/ 6380420 w 6884912"/>
              <a:gd name="connsiteY93" fmla="*/ 173195 h 1161397"/>
              <a:gd name="connsiteX94" fmla="*/ 6507891 w 6884912"/>
              <a:gd name="connsiteY94" fmla="*/ 118474 h 1161397"/>
              <a:gd name="connsiteX95" fmla="*/ 6571807 w 6884912"/>
              <a:gd name="connsiteY95" fmla="*/ 98636 h 1161397"/>
              <a:gd name="connsiteX96" fmla="*/ 6671880 w 6884912"/>
              <a:gd name="connsiteY96" fmla="*/ 82931 h 1161397"/>
              <a:gd name="connsiteX97" fmla="*/ 6702266 w 6884912"/>
              <a:gd name="connsiteY97" fmla="*/ 75470 h 1161397"/>
              <a:gd name="connsiteX98" fmla="*/ 6845802 w 6884912"/>
              <a:gd name="connsiteY98" fmla="*/ 24496 h 1161397"/>
              <a:gd name="connsiteX99" fmla="*/ 6884912 w 6884912"/>
              <a:gd name="connsiteY99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178135 w 6884912"/>
              <a:gd name="connsiteY15" fmla="*/ 698631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1224 w 6884912"/>
              <a:gd name="connsiteY14" fmla="*/ 706160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  <a:gd name="connsiteX0" fmla="*/ 6884912 w 6884912"/>
              <a:gd name="connsiteY0" fmla="*/ 0 h 1161397"/>
              <a:gd name="connsiteX1" fmla="*/ 6884912 w 6884912"/>
              <a:gd name="connsiteY1" fmla="*/ 1161397 h 1161397"/>
              <a:gd name="connsiteX2" fmla="*/ 0 w 6884912"/>
              <a:gd name="connsiteY2" fmla="*/ 1161397 h 1161397"/>
              <a:gd name="connsiteX3" fmla="*/ 27135 w 6884912"/>
              <a:gd name="connsiteY3" fmla="*/ 1147460 h 1161397"/>
              <a:gd name="connsiteX4" fmla="*/ 115388 w 6884912"/>
              <a:gd name="connsiteY4" fmla="*/ 1111320 h 1161397"/>
              <a:gd name="connsiteX5" fmla="*/ 213420 w 6884912"/>
              <a:gd name="connsiteY5" fmla="*/ 1056868 h 1161397"/>
              <a:gd name="connsiteX6" fmla="*/ 454970 w 6884912"/>
              <a:gd name="connsiteY6" fmla="*/ 1023343 h 1161397"/>
              <a:gd name="connsiteX7" fmla="*/ 548162 w 6884912"/>
              <a:gd name="connsiteY7" fmla="*/ 984908 h 1161397"/>
              <a:gd name="connsiteX8" fmla="*/ 651408 w 6884912"/>
              <a:gd name="connsiteY8" fmla="*/ 984938 h 1161397"/>
              <a:gd name="connsiteX9" fmla="*/ 723108 w 6884912"/>
              <a:gd name="connsiteY9" fmla="*/ 941904 h 1161397"/>
              <a:gd name="connsiteX10" fmla="*/ 797699 w 6884912"/>
              <a:gd name="connsiteY10" fmla="*/ 931362 h 1161397"/>
              <a:gd name="connsiteX11" fmla="*/ 843359 w 6884912"/>
              <a:gd name="connsiteY11" fmla="*/ 910894 h 1161397"/>
              <a:gd name="connsiteX12" fmla="*/ 965215 w 6884912"/>
              <a:gd name="connsiteY12" fmla="*/ 846701 h 1161397"/>
              <a:gd name="connsiteX13" fmla="*/ 1085080 w 6884912"/>
              <a:gd name="connsiteY13" fmla="*/ 776086 h 1161397"/>
              <a:gd name="connsiteX14" fmla="*/ 1137166 w 6884912"/>
              <a:gd name="connsiteY14" fmla="*/ 744338 h 1161397"/>
              <a:gd name="connsiteX15" fmla="*/ 1207847 w 6884912"/>
              <a:gd name="connsiteY15" fmla="*/ 689087 h 1161397"/>
              <a:gd name="connsiteX16" fmla="*/ 1242716 w 6884912"/>
              <a:gd name="connsiteY16" fmla="*/ 698052 h 1161397"/>
              <a:gd name="connsiteX17" fmla="*/ 1299977 w 6884912"/>
              <a:gd name="connsiteY17" fmla="*/ 639196 h 1161397"/>
              <a:gd name="connsiteX18" fmla="*/ 1326190 w 6884912"/>
              <a:gd name="connsiteY18" fmla="*/ 625955 h 1161397"/>
              <a:gd name="connsiteX19" fmla="*/ 1339600 w 6884912"/>
              <a:gd name="connsiteY19" fmla="*/ 616295 h 1161397"/>
              <a:gd name="connsiteX20" fmla="*/ 1340054 w 6884912"/>
              <a:gd name="connsiteY20" fmla="*/ 614022 h 1161397"/>
              <a:gd name="connsiteX21" fmla="*/ 1391606 w 6884912"/>
              <a:gd name="connsiteY21" fmla="*/ 615229 h 1161397"/>
              <a:gd name="connsiteX22" fmla="*/ 1397565 w 6884912"/>
              <a:gd name="connsiteY22" fmla="*/ 611490 h 1161397"/>
              <a:gd name="connsiteX23" fmla="*/ 1432302 w 6884912"/>
              <a:gd name="connsiteY23" fmla="*/ 617267 h 1161397"/>
              <a:gd name="connsiteX24" fmla="*/ 1449644 w 6884912"/>
              <a:gd name="connsiteY24" fmla="*/ 617591 h 1161397"/>
              <a:gd name="connsiteX25" fmla="*/ 1455793 w 6884912"/>
              <a:gd name="connsiteY25" fmla="*/ 623174 h 1161397"/>
              <a:gd name="connsiteX26" fmla="*/ 1480758 w 6884912"/>
              <a:gd name="connsiteY26" fmla="*/ 620863 h 1161397"/>
              <a:gd name="connsiteX27" fmla="*/ 1483154 w 6884912"/>
              <a:gd name="connsiteY27" fmla="*/ 618527 h 1161397"/>
              <a:gd name="connsiteX28" fmla="*/ 1505495 w 6884912"/>
              <a:gd name="connsiteY28" fmla="*/ 624325 h 1161397"/>
              <a:gd name="connsiteX29" fmla="*/ 1526340 w 6884912"/>
              <a:gd name="connsiteY29" fmla="*/ 638496 h 1161397"/>
              <a:gd name="connsiteX30" fmla="*/ 1731986 w 6884912"/>
              <a:gd name="connsiteY30" fmla="*/ 589682 h 1161397"/>
              <a:gd name="connsiteX31" fmla="*/ 1927935 w 6884912"/>
              <a:gd name="connsiteY31" fmla="*/ 628540 h 1161397"/>
              <a:gd name="connsiteX32" fmla="*/ 2039075 w 6884912"/>
              <a:gd name="connsiteY32" fmla="*/ 599964 h 1161397"/>
              <a:gd name="connsiteX33" fmla="*/ 2066980 w 6884912"/>
              <a:gd name="connsiteY33" fmla="*/ 550413 h 1161397"/>
              <a:gd name="connsiteX34" fmla="*/ 2352236 w 6884912"/>
              <a:gd name="connsiteY34" fmla="*/ 519602 h 1161397"/>
              <a:gd name="connsiteX35" fmla="*/ 2420791 w 6884912"/>
              <a:gd name="connsiteY35" fmla="*/ 492826 h 1161397"/>
              <a:gd name="connsiteX36" fmla="*/ 2489932 w 6884912"/>
              <a:gd name="connsiteY36" fmla="*/ 507864 h 1161397"/>
              <a:gd name="connsiteX37" fmla="*/ 2512917 w 6884912"/>
              <a:gd name="connsiteY37" fmla="*/ 489127 h 1161397"/>
              <a:gd name="connsiteX38" fmla="*/ 2516783 w 6884912"/>
              <a:gd name="connsiteY38" fmla="*/ 485473 h 1161397"/>
              <a:gd name="connsiteX39" fmla="*/ 2534360 w 6884912"/>
              <a:gd name="connsiteY39" fmla="*/ 480064 h 1161397"/>
              <a:gd name="connsiteX40" fmla="*/ 2536691 w 6884912"/>
              <a:gd name="connsiteY40" fmla="*/ 467018 h 1161397"/>
              <a:gd name="connsiteX41" fmla="*/ 2561265 w 6884912"/>
              <a:gd name="connsiteY41" fmla="*/ 450623 h 1161397"/>
              <a:gd name="connsiteX42" fmla="*/ 2594349 w 6884912"/>
              <a:gd name="connsiteY42" fmla="*/ 443884 h 1161397"/>
              <a:gd name="connsiteX43" fmla="*/ 2754324 w 6884912"/>
              <a:gd name="connsiteY43" fmla="*/ 424766 h 1161397"/>
              <a:gd name="connsiteX44" fmla="*/ 2848470 w 6884912"/>
              <a:gd name="connsiteY44" fmla="*/ 405966 h 1161397"/>
              <a:gd name="connsiteX45" fmla="*/ 2881772 w 6884912"/>
              <a:gd name="connsiteY45" fmla="*/ 387260 h 1161397"/>
              <a:gd name="connsiteX46" fmla="*/ 2929932 w 6884912"/>
              <a:gd name="connsiteY46" fmla="*/ 368912 h 1161397"/>
              <a:gd name="connsiteX47" fmla="*/ 3013020 w 6884912"/>
              <a:gd name="connsiteY47" fmla="*/ 327578 h 1161397"/>
              <a:gd name="connsiteX48" fmla="*/ 3222191 w 6884912"/>
              <a:gd name="connsiteY48" fmla="*/ 307887 h 1161397"/>
              <a:gd name="connsiteX49" fmla="*/ 3227953 w 6884912"/>
              <a:gd name="connsiteY49" fmla="*/ 297650 h 1161397"/>
              <a:gd name="connsiteX50" fmla="*/ 3510042 w 6884912"/>
              <a:gd name="connsiteY50" fmla="*/ 311820 h 1161397"/>
              <a:gd name="connsiteX51" fmla="*/ 3626773 w 6884912"/>
              <a:gd name="connsiteY51" fmla="*/ 290452 h 1161397"/>
              <a:gd name="connsiteX52" fmla="*/ 3666217 w 6884912"/>
              <a:gd name="connsiteY52" fmla="*/ 273255 h 1161397"/>
              <a:gd name="connsiteX53" fmla="*/ 3732427 w 6884912"/>
              <a:gd name="connsiteY53" fmla="*/ 245039 h 1161397"/>
              <a:gd name="connsiteX54" fmla="*/ 3777022 w 6884912"/>
              <a:gd name="connsiteY54" fmla="*/ 200276 h 1161397"/>
              <a:gd name="connsiteX55" fmla="*/ 3791246 w 6884912"/>
              <a:gd name="connsiteY55" fmla="*/ 189996 h 1161397"/>
              <a:gd name="connsiteX56" fmla="*/ 3819864 w 6884912"/>
              <a:gd name="connsiteY56" fmla="*/ 194605 h 1161397"/>
              <a:gd name="connsiteX57" fmla="*/ 3830398 w 6884912"/>
              <a:gd name="connsiteY57" fmla="*/ 188383 h 1161397"/>
              <a:gd name="connsiteX58" fmla="*/ 3834360 w 6884912"/>
              <a:gd name="connsiteY58" fmla="*/ 188992 h 1161397"/>
              <a:gd name="connsiteX59" fmla="*/ 3843715 w 6884912"/>
              <a:gd name="connsiteY59" fmla="*/ 188752 h 1161397"/>
              <a:gd name="connsiteX60" fmla="*/ 3842609 w 6884912"/>
              <a:gd name="connsiteY60" fmla="*/ 197386 h 1161397"/>
              <a:gd name="connsiteX61" fmla="*/ 3853961 w 6884912"/>
              <a:gd name="connsiteY61" fmla="*/ 213380 h 1161397"/>
              <a:gd name="connsiteX62" fmla="*/ 3907640 w 6884912"/>
              <a:gd name="connsiteY62" fmla="*/ 207568 h 1161397"/>
              <a:gd name="connsiteX63" fmla="*/ 3910449 w 6884912"/>
              <a:gd name="connsiteY63" fmla="*/ 197808 h 1161397"/>
              <a:gd name="connsiteX64" fmla="*/ 3917197 w 6884912"/>
              <a:gd name="connsiteY64" fmla="*/ 196121 h 1161397"/>
              <a:gd name="connsiteX65" fmla="*/ 3922400 w 6884912"/>
              <a:gd name="connsiteY65" fmla="*/ 205056 h 1161397"/>
              <a:gd name="connsiteX66" fmla="*/ 4013061 w 6884912"/>
              <a:gd name="connsiteY66" fmla="*/ 224874 h 1161397"/>
              <a:gd name="connsiteX67" fmla="*/ 4220717 w 6884912"/>
              <a:gd name="connsiteY67" fmla="*/ 192946 h 1161397"/>
              <a:gd name="connsiteX68" fmla="*/ 4228802 w 6884912"/>
              <a:gd name="connsiteY68" fmla="*/ 201468 h 1161397"/>
              <a:gd name="connsiteX69" fmla="*/ 4289361 w 6884912"/>
              <a:gd name="connsiteY69" fmla="*/ 196642 h 1161397"/>
              <a:gd name="connsiteX70" fmla="*/ 4498913 w 6884912"/>
              <a:gd name="connsiteY70" fmla="*/ 118915 h 1161397"/>
              <a:gd name="connsiteX71" fmla="*/ 4617330 w 6884912"/>
              <a:gd name="connsiteY71" fmla="*/ 111163 h 1161397"/>
              <a:gd name="connsiteX72" fmla="*/ 4659778 w 6884912"/>
              <a:gd name="connsiteY72" fmla="*/ 118219 h 1161397"/>
              <a:gd name="connsiteX73" fmla="*/ 4730870 w 6884912"/>
              <a:gd name="connsiteY73" fmla="*/ 129432 h 1161397"/>
              <a:gd name="connsiteX74" fmla="*/ 4844073 w 6884912"/>
              <a:gd name="connsiteY74" fmla="*/ 161768 h 1161397"/>
              <a:gd name="connsiteX75" fmla="*/ 4856454 w 6884912"/>
              <a:gd name="connsiteY75" fmla="*/ 130488 h 1161397"/>
              <a:gd name="connsiteX76" fmla="*/ 4920038 w 6884912"/>
              <a:gd name="connsiteY76" fmla="*/ 140418 h 1161397"/>
              <a:gd name="connsiteX77" fmla="*/ 5016639 w 6884912"/>
              <a:gd name="connsiteY77" fmla="*/ 158905 h 1161397"/>
              <a:gd name="connsiteX78" fmla="*/ 5072009 w 6884912"/>
              <a:gd name="connsiteY78" fmla="*/ 161502 h 1161397"/>
              <a:gd name="connsiteX79" fmla="*/ 5223626 w 6884912"/>
              <a:gd name="connsiteY79" fmla="*/ 177356 h 1161397"/>
              <a:gd name="connsiteX80" fmla="*/ 5375773 w 6884912"/>
              <a:gd name="connsiteY80" fmla="*/ 199913 h 1161397"/>
              <a:gd name="connsiteX81" fmla="*/ 5467502 w 6884912"/>
              <a:gd name="connsiteY81" fmla="*/ 250963 h 1161397"/>
              <a:gd name="connsiteX82" fmla="*/ 5592395 w 6884912"/>
              <a:gd name="connsiteY82" fmla="*/ 265434 h 1161397"/>
              <a:gd name="connsiteX83" fmla="*/ 5613532 w 6884912"/>
              <a:gd name="connsiteY83" fmla="*/ 273379 h 1161397"/>
              <a:gd name="connsiteX84" fmla="*/ 5642173 w 6884912"/>
              <a:gd name="connsiteY84" fmla="*/ 266904 h 1161397"/>
              <a:gd name="connsiteX85" fmla="*/ 5756910 w 6884912"/>
              <a:gd name="connsiteY85" fmla="*/ 239211 h 1161397"/>
              <a:gd name="connsiteX86" fmla="*/ 5846667 w 6884912"/>
              <a:gd name="connsiteY86" fmla="*/ 201786 h 1161397"/>
              <a:gd name="connsiteX87" fmla="*/ 5960732 w 6884912"/>
              <a:gd name="connsiteY87" fmla="*/ 220708 h 1161397"/>
              <a:gd name="connsiteX88" fmla="*/ 6029542 w 6884912"/>
              <a:gd name="connsiteY88" fmla="*/ 210339 h 1161397"/>
              <a:gd name="connsiteX89" fmla="*/ 6141123 w 6884912"/>
              <a:gd name="connsiteY89" fmla="*/ 159923 h 1161397"/>
              <a:gd name="connsiteX90" fmla="*/ 6290640 w 6884912"/>
              <a:gd name="connsiteY90" fmla="*/ 167441 h 1161397"/>
              <a:gd name="connsiteX91" fmla="*/ 6322806 w 6884912"/>
              <a:gd name="connsiteY91" fmla="*/ 213293 h 1161397"/>
              <a:gd name="connsiteX92" fmla="*/ 6380420 w 6884912"/>
              <a:gd name="connsiteY92" fmla="*/ 173195 h 1161397"/>
              <a:gd name="connsiteX93" fmla="*/ 6507891 w 6884912"/>
              <a:gd name="connsiteY93" fmla="*/ 118474 h 1161397"/>
              <a:gd name="connsiteX94" fmla="*/ 6571807 w 6884912"/>
              <a:gd name="connsiteY94" fmla="*/ 98636 h 1161397"/>
              <a:gd name="connsiteX95" fmla="*/ 6671880 w 6884912"/>
              <a:gd name="connsiteY95" fmla="*/ 82931 h 1161397"/>
              <a:gd name="connsiteX96" fmla="*/ 6702266 w 6884912"/>
              <a:gd name="connsiteY96" fmla="*/ 75470 h 1161397"/>
              <a:gd name="connsiteX97" fmla="*/ 6845802 w 6884912"/>
              <a:gd name="connsiteY97" fmla="*/ 24496 h 1161397"/>
              <a:gd name="connsiteX98" fmla="*/ 6884912 w 6884912"/>
              <a:gd name="connsiteY98" fmla="*/ 0 h 11613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</a:cxnLst>
            <a:rect l="l" t="t" r="r" b="b"/>
            <a:pathLst>
              <a:path w="6884912" h="1161397">
                <a:moveTo>
                  <a:pt x="6884912" y="0"/>
                </a:moveTo>
                <a:lnTo>
                  <a:pt x="6884912" y="1161397"/>
                </a:lnTo>
                <a:lnTo>
                  <a:pt x="0" y="1161397"/>
                </a:lnTo>
                <a:lnTo>
                  <a:pt x="27135" y="1147460"/>
                </a:lnTo>
                <a:cubicBezTo>
                  <a:pt x="57431" y="1167048"/>
                  <a:pt x="61886" y="1088181"/>
                  <a:pt x="115388" y="1111320"/>
                </a:cubicBezTo>
                <a:cubicBezTo>
                  <a:pt x="146435" y="1096221"/>
                  <a:pt x="156823" y="1079485"/>
                  <a:pt x="213420" y="1056868"/>
                </a:cubicBezTo>
                <a:cubicBezTo>
                  <a:pt x="288217" y="1040787"/>
                  <a:pt x="383333" y="1044881"/>
                  <a:pt x="454970" y="1023343"/>
                </a:cubicBezTo>
                <a:cubicBezTo>
                  <a:pt x="440966" y="999969"/>
                  <a:pt x="571419" y="1006841"/>
                  <a:pt x="548162" y="984908"/>
                </a:cubicBezTo>
                <a:cubicBezTo>
                  <a:pt x="561321" y="956563"/>
                  <a:pt x="637415" y="1010272"/>
                  <a:pt x="651408" y="984938"/>
                </a:cubicBezTo>
                <a:cubicBezTo>
                  <a:pt x="671652" y="980952"/>
                  <a:pt x="698726" y="950833"/>
                  <a:pt x="723108" y="941904"/>
                </a:cubicBezTo>
                <a:cubicBezTo>
                  <a:pt x="760262" y="946949"/>
                  <a:pt x="757827" y="957145"/>
                  <a:pt x="797699" y="931362"/>
                </a:cubicBezTo>
                <a:cubicBezTo>
                  <a:pt x="821097" y="940623"/>
                  <a:pt x="833565" y="929189"/>
                  <a:pt x="843359" y="910894"/>
                </a:cubicBezTo>
                <a:cubicBezTo>
                  <a:pt x="887668" y="902160"/>
                  <a:pt x="919738" y="869376"/>
                  <a:pt x="965215" y="846701"/>
                </a:cubicBezTo>
                <a:cubicBezTo>
                  <a:pt x="1023081" y="848019"/>
                  <a:pt x="1036422" y="800154"/>
                  <a:pt x="1085080" y="776086"/>
                </a:cubicBezTo>
                <a:cubicBezTo>
                  <a:pt x="1140763" y="795544"/>
                  <a:pt x="1116251" y="768649"/>
                  <a:pt x="1137166" y="744338"/>
                </a:cubicBezTo>
                <a:lnTo>
                  <a:pt x="1207847" y="689087"/>
                </a:lnTo>
                <a:cubicBezTo>
                  <a:pt x="1226429" y="687736"/>
                  <a:pt x="1222409" y="707958"/>
                  <a:pt x="1242716" y="698052"/>
                </a:cubicBezTo>
                <a:cubicBezTo>
                  <a:pt x="1250387" y="668345"/>
                  <a:pt x="1318259" y="689091"/>
                  <a:pt x="1299977" y="639196"/>
                </a:cubicBezTo>
                <a:cubicBezTo>
                  <a:pt x="1323072" y="639367"/>
                  <a:pt x="1341279" y="658105"/>
                  <a:pt x="1326190" y="625955"/>
                </a:cubicBezTo>
                <a:cubicBezTo>
                  <a:pt x="1333572" y="625050"/>
                  <a:pt x="1337406" y="621362"/>
                  <a:pt x="1339600" y="616295"/>
                </a:cubicBezTo>
                <a:cubicBezTo>
                  <a:pt x="1339751" y="615537"/>
                  <a:pt x="1339903" y="614780"/>
                  <a:pt x="1340054" y="614022"/>
                </a:cubicBezTo>
                <a:lnTo>
                  <a:pt x="1391606" y="615229"/>
                </a:lnTo>
                <a:lnTo>
                  <a:pt x="1397565" y="611490"/>
                </a:lnTo>
                <a:lnTo>
                  <a:pt x="1432302" y="617267"/>
                </a:lnTo>
                <a:lnTo>
                  <a:pt x="1449644" y="617591"/>
                </a:lnTo>
                <a:lnTo>
                  <a:pt x="1455793" y="623174"/>
                </a:lnTo>
                <a:cubicBezTo>
                  <a:pt x="1461744" y="626151"/>
                  <a:pt x="1469373" y="626493"/>
                  <a:pt x="1480758" y="620863"/>
                </a:cubicBezTo>
                <a:lnTo>
                  <a:pt x="1483154" y="618527"/>
                </a:lnTo>
                <a:lnTo>
                  <a:pt x="1505495" y="624325"/>
                </a:lnTo>
                <a:cubicBezTo>
                  <a:pt x="1512992" y="627532"/>
                  <a:pt x="1520025" y="632078"/>
                  <a:pt x="1526340" y="638496"/>
                </a:cubicBezTo>
                <a:cubicBezTo>
                  <a:pt x="1586113" y="586768"/>
                  <a:pt x="1659006" y="610309"/>
                  <a:pt x="1731986" y="589682"/>
                </a:cubicBezTo>
                <a:cubicBezTo>
                  <a:pt x="1750397" y="523106"/>
                  <a:pt x="1896056" y="573257"/>
                  <a:pt x="1927935" y="628540"/>
                </a:cubicBezTo>
                <a:cubicBezTo>
                  <a:pt x="1912854" y="559823"/>
                  <a:pt x="2112261" y="676347"/>
                  <a:pt x="2039075" y="599964"/>
                </a:cubicBezTo>
                <a:cubicBezTo>
                  <a:pt x="2066036" y="601198"/>
                  <a:pt x="2086366" y="569532"/>
                  <a:pt x="2066980" y="550413"/>
                </a:cubicBezTo>
                <a:cubicBezTo>
                  <a:pt x="2155364" y="582582"/>
                  <a:pt x="2259548" y="514786"/>
                  <a:pt x="2352236" y="519602"/>
                </a:cubicBezTo>
                <a:cubicBezTo>
                  <a:pt x="2388450" y="459394"/>
                  <a:pt x="2373298" y="511682"/>
                  <a:pt x="2420791" y="492826"/>
                </a:cubicBezTo>
                <a:cubicBezTo>
                  <a:pt x="2417962" y="542563"/>
                  <a:pt x="2475071" y="455098"/>
                  <a:pt x="2489932" y="507864"/>
                </a:cubicBezTo>
                <a:cubicBezTo>
                  <a:pt x="2498105" y="502761"/>
                  <a:pt x="2505553" y="496153"/>
                  <a:pt x="2512917" y="489127"/>
                </a:cubicBezTo>
                <a:lnTo>
                  <a:pt x="2516783" y="485473"/>
                </a:lnTo>
                <a:lnTo>
                  <a:pt x="2534360" y="480064"/>
                </a:lnTo>
                <a:lnTo>
                  <a:pt x="2536691" y="467018"/>
                </a:lnTo>
                <a:lnTo>
                  <a:pt x="2561265" y="450623"/>
                </a:lnTo>
                <a:cubicBezTo>
                  <a:pt x="2570872" y="446262"/>
                  <a:pt x="2581686" y="443655"/>
                  <a:pt x="2594349" y="443884"/>
                </a:cubicBezTo>
                <a:cubicBezTo>
                  <a:pt x="2640435" y="464638"/>
                  <a:pt x="2696955" y="396361"/>
                  <a:pt x="2754324" y="424766"/>
                </a:cubicBezTo>
                <a:cubicBezTo>
                  <a:pt x="2775130" y="430896"/>
                  <a:pt x="2837731" y="423458"/>
                  <a:pt x="2848470" y="405966"/>
                </a:cubicBezTo>
                <a:cubicBezTo>
                  <a:pt x="2861295" y="401100"/>
                  <a:pt x="2876936" y="405309"/>
                  <a:pt x="2881772" y="387260"/>
                </a:cubicBezTo>
                <a:cubicBezTo>
                  <a:pt x="2890299" y="365261"/>
                  <a:pt x="2938134" y="392997"/>
                  <a:pt x="2929932" y="368912"/>
                </a:cubicBezTo>
                <a:cubicBezTo>
                  <a:pt x="2963844" y="387799"/>
                  <a:pt x="2986550" y="341223"/>
                  <a:pt x="3013020" y="327578"/>
                </a:cubicBezTo>
                <a:cubicBezTo>
                  <a:pt x="3061730" y="317407"/>
                  <a:pt x="3186369" y="312875"/>
                  <a:pt x="3222191" y="307887"/>
                </a:cubicBezTo>
                <a:cubicBezTo>
                  <a:pt x="3223593" y="304249"/>
                  <a:pt x="3179978" y="296995"/>
                  <a:pt x="3227953" y="297650"/>
                </a:cubicBezTo>
                <a:cubicBezTo>
                  <a:pt x="3275928" y="298306"/>
                  <a:pt x="3443572" y="313020"/>
                  <a:pt x="3510042" y="311820"/>
                </a:cubicBezTo>
                <a:cubicBezTo>
                  <a:pt x="3585274" y="306641"/>
                  <a:pt x="3525753" y="258887"/>
                  <a:pt x="3626773" y="290452"/>
                </a:cubicBezTo>
                <a:cubicBezTo>
                  <a:pt x="3633124" y="269835"/>
                  <a:pt x="3644693" y="267134"/>
                  <a:pt x="3666217" y="273255"/>
                </a:cubicBezTo>
                <a:cubicBezTo>
                  <a:pt x="3702502" y="269310"/>
                  <a:pt x="3690563" y="221720"/>
                  <a:pt x="3732427" y="245039"/>
                </a:cubicBezTo>
                <a:cubicBezTo>
                  <a:pt x="3720985" y="220241"/>
                  <a:pt x="3798776" y="224539"/>
                  <a:pt x="3777022" y="200276"/>
                </a:cubicBezTo>
                <a:cubicBezTo>
                  <a:pt x="3781759" y="193499"/>
                  <a:pt x="3786499" y="190723"/>
                  <a:pt x="3791246" y="189996"/>
                </a:cubicBezTo>
                <a:cubicBezTo>
                  <a:pt x="3800740" y="188542"/>
                  <a:pt x="3810265" y="195284"/>
                  <a:pt x="3819864" y="194605"/>
                </a:cubicBezTo>
                <a:lnTo>
                  <a:pt x="3830398" y="188383"/>
                </a:lnTo>
                <a:lnTo>
                  <a:pt x="3834360" y="188992"/>
                </a:lnTo>
                <a:lnTo>
                  <a:pt x="3843715" y="188752"/>
                </a:lnTo>
                <a:lnTo>
                  <a:pt x="3842609" y="197386"/>
                </a:lnTo>
                <a:cubicBezTo>
                  <a:pt x="3840673" y="205638"/>
                  <a:pt x="3839248" y="214671"/>
                  <a:pt x="3853961" y="213380"/>
                </a:cubicBezTo>
                <a:cubicBezTo>
                  <a:pt x="3884396" y="206569"/>
                  <a:pt x="3895082" y="241941"/>
                  <a:pt x="3907640" y="207568"/>
                </a:cubicBezTo>
                <a:lnTo>
                  <a:pt x="3910449" y="197808"/>
                </a:lnTo>
                <a:lnTo>
                  <a:pt x="3917197" y="196121"/>
                </a:lnTo>
                <a:cubicBezTo>
                  <a:pt x="3920833" y="196372"/>
                  <a:pt x="3922919" y="198717"/>
                  <a:pt x="3922400" y="205056"/>
                </a:cubicBezTo>
                <a:cubicBezTo>
                  <a:pt x="3950680" y="178467"/>
                  <a:pt x="3984062" y="218098"/>
                  <a:pt x="4013061" y="224874"/>
                </a:cubicBezTo>
                <a:cubicBezTo>
                  <a:pt x="4062781" y="222856"/>
                  <a:pt x="4184760" y="196847"/>
                  <a:pt x="4220717" y="192946"/>
                </a:cubicBezTo>
                <a:cubicBezTo>
                  <a:pt x="4222964" y="196132"/>
                  <a:pt x="4225687" y="199002"/>
                  <a:pt x="4228802" y="201468"/>
                </a:cubicBezTo>
                <a:cubicBezTo>
                  <a:pt x="4246898" y="215792"/>
                  <a:pt x="4274013" y="213632"/>
                  <a:pt x="4289361" y="196642"/>
                </a:cubicBezTo>
                <a:cubicBezTo>
                  <a:pt x="4363212" y="140627"/>
                  <a:pt x="4433598" y="135488"/>
                  <a:pt x="4498913" y="118915"/>
                </a:cubicBezTo>
                <a:cubicBezTo>
                  <a:pt x="4573135" y="105586"/>
                  <a:pt x="4527062" y="166416"/>
                  <a:pt x="4617330" y="111163"/>
                </a:cubicBezTo>
                <a:cubicBezTo>
                  <a:pt x="4628518" y="129608"/>
                  <a:pt x="4640397" y="129405"/>
                  <a:pt x="4659778" y="118219"/>
                </a:cubicBezTo>
                <a:cubicBezTo>
                  <a:pt x="4695929" y="113193"/>
                  <a:pt x="4695958" y="162259"/>
                  <a:pt x="4730870" y="129432"/>
                </a:cubicBezTo>
                <a:cubicBezTo>
                  <a:pt x="4761586" y="136690"/>
                  <a:pt x="4823142" y="161592"/>
                  <a:pt x="4844073" y="161768"/>
                </a:cubicBezTo>
                <a:cubicBezTo>
                  <a:pt x="4870797" y="164132"/>
                  <a:pt x="4827288" y="135164"/>
                  <a:pt x="4856454" y="130488"/>
                </a:cubicBezTo>
                <a:cubicBezTo>
                  <a:pt x="4892086" y="129553"/>
                  <a:pt x="4889263" y="81477"/>
                  <a:pt x="4920038" y="140418"/>
                </a:cubicBezTo>
                <a:cubicBezTo>
                  <a:pt x="4956358" y="122308"/>
                  <a:pt x="4965108" y="149263"/>
                  <a:pt x="5016639" y="158905"/>
                </a:cubicBezTo>
                <a:cubicBezTo>
                  <a:pt x="5037063" y="141828"/>
                  <a:pt x="5054534" y="147986"/>
                  <a:pt x="5072009" y="161502"/>
                </a:cubicBezTo>
                <a:cubicBezTo>
                  <a:pt x="5121260" y="153653"/>
                  <a:pt x="5167555" y="172635"/>
                  <a:pt x="5223626" y="177356"/>
                </a:cubicBezTo>
                <a:cubicBezTo>
                  <a:pt x="5282824" y="155243"/>
                  <a:pt x="5315859" y="195041"/>
                  <a:pt x="5375773" y="199913"/>
                </a:cubicBezTo>
                <a:cubicBezTo>
                  <a:pt x="5432511" y="156218"/>
                  <a:pt x="5417550" y="256036"/>
                  <a:pt x="5467502" y="250963"/>
                </a:cubicBezTo>
                <a:cubicBezTo>
                  <a:pt x="5547124" y="209975"/>
                  <a:pt x="5467171" y="283839"/>
                  <a:pt x="5592395" y="265434"/>
                </a:cubicBezTo>
                <a:cubicBezTo>
                  <a:pt x="5599201" y="258867"/>
                  <a:pt x="5614752" y="264706"/>
                  <a:pt x="5613532" y="273379"/>
                </a:cubicBezTo>
                <a:cubicBezTo>
                  <a:pt x="5621390" y="270408"/>
                  <a:pt x="5639720" y="253173"/>
                  <a:pt x="5642173" y="266904"/>
                </a:cubicBezTo>
                <a:cubicBezTo>
                  <a:pt x="5682296" y="267049"/>
                  <a:pt x="5721812" y="257513"/>
                  <a:pt x="5756910" y="239211"/>
                </a:cubicBezTo>
                <a:cubicBezTo>
                  <a:pt x="5834998" y="260050"/>
                  <a:pt x="5790596" y="197229"/>
                  <a:pt x="5846667" y="201786"/>
                </a:cubicBezTo>
                <a:cubicBezTo>
                  <a:pt x="5892444" y="227312"/>
                  <a:pt x="5908324" y="204527"/>
                  <a:pt x="5960732" y="220708"/>
                </a:cubicBezTo>
                <a:cubicBezTo>
                  <a:pt x="5977124" y="175349"/>
                  <a:pt x="6009640" y="223654"/>
                  <a:pt x="6029542" y="210339"/>
                </a:cubicBezTo>
                <a:cubicBezTo>
                  <a:pt x="6063108" y="261420"/>
                  <a:pt x="6107411" y="160034"/>
                  <a:pt x="6141123" y="159923"/>
                </a:cubicBezTo>
                <a:cubicBezTo>
                  <a:pt x="6198068" y="167749"/>
                  <a:pt x="6260628" y="219715"/>
                  <a:pt x="6290640" y="167441"/>
                </a:cubicBezTo>
                <a:cubicBezTo>
                  <a:pt x="6295193" y="188689"/>
                  <a:pt x="6290494" y="217816"/>
                  <a:pt x="6322806" y="213293"/>
                </a:cubicBezTo>
                <a:cubicBezTo>
                  <a:pt x="6337769" y="214252"/>
                  <a:pt x="6349573" y="188998"/>
                  <a:pt x="6380420" y="173195"/>
                </a:cubicBezTo>
                <a:cubicBezTo>
                  <a:pt x="6420580" y="151473"/>
                  <a:pt x="6513519" y="179296"/>
                  <a:pt x="6507891" y="118474"/>
                </a:cubicBezTo>
                <a:cubicBezTo>
                  <a:pt x="6519398" y="82452"/>
                  <a:pt x="6571830" y="137398"/>
                  <a:pt x="6571807" y="98636"/>
                </a:cubicBezTo>
                <a:cubicBezTo>
                  <a:pt x="6594702" y="123421"/>
                  <a:pt x="6634676" y="82071"/>
                  <a:pt x="6671880" y="82931"/>
                </a:cubicBezTo>
                <a:cubicBezTo>
                  <a:pt x="6678855" y="65407"/>
                  <a:pt x="6687415" y="66196"/>
                  <a:pt x="6702266" y="75470"/>
                </a:cubicBezTo>
                <a:cubicBezTo>
                  <a:pt x="6747004" y="78450"/>
                  <a:pt x="6798307" y="53072"/>
                  <a:pt x="6845802" y="24496"/>
                </a:cubicBezTo>
                <a:lnTo>
                  <a:pt x="6884912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2E08A4-1559-12C8-3A6D-BC646BC9BC43}"/>
              </a:ext>
            </a:extLst>
          </p:cNvPr>
          <p:cNvSpPr txBox="1"/>
          <p:nvPr/>
        </p:nvSpPr>
        <p:spPr>
          <a:xfrm>
            <a:off x="788275" y="5557344"/>
            <a:ext cx="356037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hlinkClick r:id="rId3"/>
              </a:rPr>
              <a:t>https://x.com/followuslegally/status/1409874489928790016</a:t>
            </a:r>
            <a:r>
              <a:rPr lang="en-US" dirty="0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999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AB0BC72-1C3A-421F-AB0A-D480DA93F9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228763" cy="6858000"/>
          </a:xfrm>
          <a:custGeom>
            <a:avLst/>
            <a:gdLst>
              <a:gd name="connsiteX0" fmla="*/ 0 w 7228763"/>
              <a:gd name="connsiteY0" fmla="*/ 0 h 6858000"/>
              <a:gd name="connsiteX1" fmla="*/ 501961 w 7228763"/>
              <a:gd name="connsiteY1" fmla="*/ 0 h 6858000"/>
              <a:gd name="connsiteX2" fmla="*/ 723901 w 7228763"/>
              <a:gd name="connsiteY2" fmla="*/ 0 h 6858000"/>
              <a:gd name="connsiteX3" fmla="*/ 7228583 w 7228763"/>
              <a:gd name="connsiteY3" fmla="*/ 0 h 6858000"/>
              <a:gd name="connsiteX4" fmla="*/ 7228763 w 7228763"/>
              <a:gd name="connsiteY4" fmla="*/ 1 h 6858000"/>
              <a:gd name="connsiteX5" fmla="*/ 7221350 w 7228763"/>
              <a:gd name="connsiteY5" fmla="*/ 30700 h 6858000"/>
              <a:gd name="connsiteX6" fmla="*/ 7199900 w 7228763"/>
              <a:gd name="connsiteY6" fmla="*/ 310025 h 6858000"/>
              <a:gd name="connsiteX7" fmla="*/ 7214938 w 7228763"/>
              <a:gd name="connsiteY7" fmla="*/ 443960 h 6858000"/>
              <a:gd name="connsiteX8" fmla="*/ 7174238 w 7228763"/>
              <a:gd name="connsiteY8" fmla="*/ 642659 h 6858000"/>
              <a:gd name="connsiteX9" fmla="*/ 7166213 w 7228763"/>
              <a:gd name="connsiteY9" fmla="*/ 673307 h 6858000"/>
              <a:gd name="connsiteX10" fmla="*/ 7128963 w 7228763"/>
              <a:gd name="connsiteY10" fmla="*/ 839641 h 6858000"/>
              <a:gd name="connsiteX11" fmla="*/ 7066183 w 7228763"/>
              <a:gd name="connsiteY11" fmla="*/ 958357 h 6858000"/>
              <a:gd name="connsiteX12" fmla="*/ 7070620 w 7228763"/>
              <a:gd name="connsiteY12" fmla="*/ 963398 h 6858000"/>
              <a:gd name="connsiteX13" fmla="*/ 7022851 w 7228763"/>
              <a:gd name="connsiteY13" fmla="*/ 1117169 h 6858000"/>
              <a:gd name="connsiteX14" fmla="*/ 7019920 w 7228763"/>
              <a:gd name="connsiteY14" fmla="*/ 1144352 h 6858000"/>
              <a:gd name="connsiteX15" fmla="*/ 7021476 w 7228763"/>
              <a:gd name="connsiteY15" fmla="*/ 1164484 h 6858000"/>
              <a:gd name="connsiteX16" fmla="*/ 7005576 w 7228763"/>
              <a:gd name="connsiteY16" fmla="*/ 1213829 h 6858000"/>
              <a:gd name="connsiteX17" fmla="*/ 6970919 w 7228763"/>
              <a:gd name="connsiteY17" fmla="*/ 1294823 h 6858000"/>
              <a:gd name="connsiteX18" fmla="*/ 6965413 w 7228763"/>
              <a:gd name="connsiteY18" fmla="*/ 1312193 h 6858000"/>
              <a:gd name="connsiteX19" fmla="*/ 6968106 w 7228763"/>
              <a:gd name="connsiteY19" fmla="*/ 1327626 h 6858000"/>
              <a:gd name="connsiteX20" fmla="*/ 6975202 w 7228763"/>
              <a:gd name="connsiteY20" fmla="*/ 1331644 h 6858000"/>
              <a:gd name="connsiteX21" fmla="*/ 6973366 w 7228763"/>
              <a:gd name="connsiteY21" fmla="*/ 1341276 h 6858000"/>
              <a:gd name="connsiteX22" fmla="*/ 6974428 w 7228763"/>
              <a:gd name="connsiteY22" fmla="*/ 1343945 h 6858000"/>
              <a:gd name="connsiteX23" fmla="*/ 6978971 w 7228763"/>
              <a:gd name="connsiteY23" fmla="*/ 1359134 h 6858000"/>
              <a:gd name="connsiteX24" fmla="*/ 6946335 w 7228763"/>
              <a:gd name="connsiteY24" fmla="*/ 1427803 h 6858000"/>
              <a:gd name="connsiteX25" fmla="*/ 6907208 w 7228763"/>
              <a:gd name="connsiteY25" fmla="*/ 1540278 h 6858000"/>
              <a:gd name="connsiteX26" fmla="*/ 6901698 w 7228763"/>
              <a:gd name="connsiteY26" fmla="*/ 1547262 h 6858000"/>
              <a:gd name="connsiteX27" fmla="*/ 6902877 w 7228763"/>
              <a:gd name="connsiteY27" fmla="*/ 1577056 h 6858000"/>
              <a:gd name="connsiteX28" fmla="*/ 6904067 w 7228763"/>
              <a:gd name="connsiteY28" fmla="*/ 1595898 h 6858000"/>
              <a:gd name="connsiteX29" fmla="*/ 6891817 w 7228763"/>
              <a:gd name="connsiteY29" fmla="*/ 1703726 h 6858000"/>
              <a:gd name="connsiteX30" fmla="*/ 6898520 w 7228763"/>
              <a:gd name="connsiteY30" fmla="*/ 1809535 h 6858000"/>
              <a:gd name="connsiteX31" fmla="*/ 6897783 w 7228763"/>
              <a:gd name="connsiteY31" fmla="*/ 2018310 h 6858000"/>
              <a:gd name="connsiteX32" fmla="*/ 6887647 w 7228763"/>
              <a:gd name="connsiteY32" fmla="*/ 2071355 h 6858000"/>
              <a:gd name="connsiteX33" fmla="*/ 6888952 w 7228763"/>
              <a:gd name="connsiteY33" fmla="*/ 2141166 h 6858000"/>
              <a:gd name="connsiteX34" fmla="*/ 6887101 w 7228763"/>
              <a:gd name="connsiteY34" fmla="*/ 2154548 h 6858000"/>
              <a:gd name="connsiteX35" fmla="*/ 6880519 w 7228763"/>
              <a:gd name="connsiteY35" fmla="*/ 2158153 h 6858000"/>
              <a:gd name="connsiteX36" fmla="*/ 6873389 w 7228763"/>
              <a:gd name="connsiteY36" fmla="*/ 2178174 h 6858000"/>
              <a:gd name="connsiteX37" fmla="*/ 6871679 w 7228763"/>
              <a:gd name="connsiteY37" fmla="*/ 2202858 h 6858000"/>
              <a:gd name="connsiteX38" fmla="*/ 6870321 w 7228763"/>
              <a:gd name="connsiteY38" fmla="*/ 2320214 h 6858000"/>
              <a:gd name="connsiteX39" fmla="*/ 6857787 w 7228763"/>
              <a:gd name="connsiteY39" fmla="*/ 2417011 h 6858000"/>
              <a:gd name="connsiteX40" fmla="*/ 6850905 w 7228763"/>
              <a:gd name="connsiteY40" fmla="*/ 2454207 h 6858000"/>
              <a:gd name="connsiteX41" fmla="*/ 6848900 w 7228763"/>
              <a:gd name="connsiteY41" fmla="*/ 2487203 h 6858000"/>
              <a:gd name="connsiteX42" fmla="*/ 6837487 w 7228763"/>
              <a:gd name="connsiteY42" fmla="*/ 2512282 h 6858000"/>
              <a:gd name="connsiteX43" fmla="*/ 6838494 w 7228763"/>
              <a:gd name="connsiteY43" fmla="*/ 2514318 h 6858000"/>
              <a:gd name="connsiteX44" fmla="*/ 6863982 w 7228763"/>
              <a:gd name="connsiteY44" fmla="*/ 2574334 h 6858000"/>
              <a:gd name="connsiteX45" fmla="*/ 6862893 w 7228763"/>
              <a:gd name="connsiteY45" fmla="*/ 2579877 h 6858000"/>
              <a:gd name="connsiteX46" fmla="*/ 6863047 w 7228763"/>
              <a:gd name="connsiteY46" fmla="*/ 2608928 h 6858000"/>
              <a:gd name="connsiteX47" fmla="*/ 6862462 w 7228763"/>
              <a:gd name="connsiteY47" fmla="*/ 2613111 h 6858000"/>
              <a:gd name="connsiteX48" fmla="*/ 6854084 w 7228763"/>
              <a:gd name="connsiteY48" fmla="*/ 2621996 h 6858000"/>
              <a:gd name="connsiteX49" fmla="*/ 6856559 w 7228763"/>
              <a:gd name="connsiteY49" fmla="*/ 2634265 h 6858000"/>
              <a:gd name="connsiteX50" fmla="*/ 6847985 w 7228763"/>
              <a:gd name="connsiteY50" fmla="*/ 2647237 h 6858000"/>
              <a:gd name="connsiteX51" fmla="*/ 6854115 w 7228763"/>
              <a:gd name="connsiteY51" fmla="*/ 2650786 h 6858000"/>
              <a:gd name="connsiteX52" fmla="*/ 6859942 w 7228763"/>
              <a:gd name="connsiteY52" fmla="*/ 2661993 h 6858000"/>
              <a:gd name="connsiteX53" fmla="*/ 6851884 w 7228763"/>
              <a:gd name="connsiteY53" fmla="*/ 2670949 h 6858000"/>
              <a:gd name="connsiteX54" fmla="*/ 6846115 w 7228763"/>
              <a:gd name="connsiteY54" fmla="*/ 2690255 h 6858000"/>
              <a:gd name="connsiteX55" fmla="*/ 6846964 w 7228763"/>
              <a:gd name="connsiteY55" fmla="*/ 2695683 h 6858000"/>
              <a:gd name="connsiteX56" fmla="*/ 6836011 w 7228763"/>
              <a:gd name="connsiteY56" fmla="*/ 2713964 h 6858000"/>
              <a:gd name="connsiteX57" fmla="*/ 6830478 w 7228763"/>
              <a:gd name="connsiteY57" fmla="*/ 2730175 h 6858000"/>
              <a:gd name="connsiteX58" fmla="*/ 6841091 w 7228763"/>
              <a:gd name="connsiteY58" fmla="*/ 2763497 h 6858000"/>
              <a:gd name="connsiteX59" fmla="*/ 6803520 w 7228763"/>
              <a:gd name="connsiteY59" fmla="*/ 3051539 h 6858000"/>
              <a:gd name="connsiteX60" fmla="*/ 6733280 w 7228763"/>
              <a:gd name="connsiteY60" fmla="*/ 3335396 h 6858000"/>
              <a:gd name="connsiteX61" fmla="*/ 6735884 w 7228763"/>
              <a:gd name="connsiteY61" fmla="*/ 3456509 h 6858000"/>
              <a:gd name="connsiteX62" fmla="*/ 6715764 w 7228763"/>
              <a:gd name="connsiteY62" fmla="*/ 3531827 h 6858000"/>
              <a:gd name="connsiteX63" fmla="*/ 6730329 w 7228763"/>
              <a:gd name="connsiteY63" fmla="*/ 3570877 h 6858000"/>
              <a:gd name="connsiteX64" fmla="*/ 6727426 w 7228763"/>
              <a:gd name="connsiteY64" fmla="*/ 3583849 h 6858000"/>
              <a:gd name="connsiteX65" fmla="*/ 6718706 w 7228763"/>
              <a:gd name="connsiteY65" fmla="*/ 3592763 h 6858000"/>
              <a:gd name="connsiteX66" fmla="*/ 6693350 w 7228763"/>
              <a:gd name="connsiteY66" fmla="*/ 3653485 h 6858000"/>
              <a:gd name="connsiteX67" fmla="*/ 6685983 w 7228763"/>
              <a:gd name="connsiteY67" fmla="*/ 3670528 h 6858000"/>
              <a:gd name="connsiteX68" fmla="*/ 6687033 w 7228763"/>
              <a:gd name="connsiteY68" fmla="*/ 3685990 h 6858000"/>
              <a:gd name="connsiteX69" fmla="*/ 6693711 w 7228763"/>
              <a:gd name="connsiteY69" fmla="*/ 3690283 h 6858000"/>
              <a:gd name="connsiteX70" fmla="*/ 6690843 w 7228763"/>
              <a:gd name="connsiteY70" fmla="*/ 3699787 h 6858000"/>
              <a:gd name="connsiteX71" fmla="*/ 6691624 w 7228763"/>
              <a:gd name="connsiteY71" fmla="*/ 3702486 h 6858000"/>
              <a:gd name="connsiteX72" fmla="*/ 6694549 w 7228763"/>
              <a:gd name="connsiteY72" fmla="*/ 3717784 h 6858000"/>
              <a:gd name="connsiteX73" fmla="*/ 6662489 w 7228763"/>
              <a:gd name="connsiteY73" fmla="*/ 3746229 h 6858000"/>
              <a:gd name="connsiteX74" fmla="*/ 6575429 w 7228763"/>
              <a:gd name="connsiteY74" fmla="*/ 3924910 h 6858000"/>
              <a:gd name="connsiteX75" fmla="*/ 6538994 w 7228763"/>
              <a:gd name="connsiteY75" fmla="*/ 3989353 h 6858000"/>
              <a:gd name="connsiteX76" fmla="*/ 6535698 w 7228763"/>
              <a:gd name="connsiteY76" fmla="*/ 4033899 h 6858000"/>
              <a:gd name="connsiteX77" fmla="*/ 6527053 w 7228763"/>
              <a:gd name="connsiteY77" fmla="*/ 4142250 h 6858000"/>
              <a:gd name="connsiteX78" fmla="*/ 6501843 w 7228763"/>
              <a:gd name="connsiteY78" fmla="*/ 4329442 h 6858000"/>
              <a:gd name="connsiteX79" fmla="*/ 6489841 w 7228763"/>
              <a:gd name="connsiteY79" fmla="*/ 4456184 h 6858000"/>
              <a:gd name="connsiteX80" fmla="*/ 6482918 w 7228763"/>
              <a:gd name="connsiteY80" fmla="*/ 4468478 h 6858000"/>
              <a:gd name="connsiteX81" fmla="*/ 6484019 w 7228763"/>
              <a:gd name="connsiteY81" fmla="*/ 4469862 h 6858000"/>
              <a:gd name="connsiteX82" fmla="*/ 6481759 w 7228763"/>
              <a:gd name="connsiteY82" fmla="*/ 4483797 h 6858000"/>
              <a:gd name="connsiteX83" fmla="*/ 6477370 w 7228763"/>
              <a:gd name="connsiteY83" fmla="*/ 4487091 h 6858000"/>
              <a:gd name="connsiteX84" fmla="*/ 6474598 w 7228763"/>
              <a:gd name="connsiteY84" fmla="*/ 4496728 h 6858000"/>
              <a:gd name="connsiteX85" fmla="*/ 6465848 w 7228763"/>
              <a:gd name="connsiteY85" fmla="*/ 4515918 h 6858000"/>
              <a:gd name="connsiteX86" fmla="*/ 6467296 w 7228763"/>
              <a:gd name="connsiteY86" fmla="*/ 4519316 h 6858000"/>
              <a:gd name="connsiteX87" fmla="*/ 6458903 w 7228763"/>
              <a:gd name="connsiteY87" fmla="*/ 4547957 h 6858000"/>
              <a:gd name="connsiteX88" fmla="*/ 6460248 w 7228763"/>
              <a:gd name="connsiteY88" fmla="*/ 4548262 h 6858000"/>
              <a:gd name="connsiteX89" fmla="*/ 6464276 w 7228763"/>
              <a:gd name="connsiteY89" fmla="*/ 4555939 h 6858000"/>
              <a:gd name="connsiteX90" fmla="*/ 6468635 w 7228763"/>
              <a:gd name="connsiteY90" fmla="*/ 4570815 h 6858000"/>
              <a:gd name="connsiteX91" fmla="*/ 6488206 w 7228763"/>
              <a:gd name="connsiteY91" fmla="*/ 4633846 h 6858000"/>
              <a:gd name="connsiteX92" fmla="*/ 6487272 w 7228763"/>
              <a:gd name="connsiteY92" fmla="*/ 4639816 h 6858000"/>
              <a:gd name="connsiteX93" fmla="*/ 6487581 w 7228763"/>
              <a:gd name="connsiteY93" fmla="*/ 4639923 h 6858000"/>
              <a:gd name="connsiteX94" fmla="*/ 6487249 w 7228763"/>
              <a:gd name="connsiteY94" fmla="*/ 4646192 h 6858000"/>
              <a:gd name="connsiteX95" fmla="*/ 6485570 w 7228763"/>
              <a:gd name="connsiteY95" fmla="*/ 4650706 h 6858000"/>
              <a:gd name="connsiteX96" fmla="*/ 6483759 w 7228763"/>
              <a:gd name="connsiteY96" fmla="*/ 4662290 h 6858000"/>
              <a:gd name="connsiteX97" fmla="*/ 6485315 w 7228763"/>
              <a:gd name="connsiteY97" fmla="*/ 4666180 h 6858000"/>
              <a:gd name="connsiteX98" fmla="*/ 6489077 w 7228763"/>
              <a:gd name="connsiteY98" fmla="*/ 4667585 h 6858000"/>
              <a:gd name="connsiteX99" fmla="*/ 6488467 w 7228763"/>
              <a:gd name="connsiteY99" fmla="*/ 4668660 h 6858000"/>
              <a:gd name="connsiteX100" fmla="*/ 6496179 w 7228763"/>
              <a:gd name="connsiteY100" fmla="*/ 4689807 h 6858000"/>
              <a:gd name="connsiteX101" fmla="*/ 6500957 w 7228763"/>
              <a:gd name="connsiteY101" fmla="*/ 4737890 h 6858000"/>
              <a:gd name="connsiteX102" fmla="*/ 6498641 w 7228763"/>
              <a:gd name="connsiteY102" fmla="*/ 4765657 h 6858000"/>
              <a:gd name="connsiteX103" fmla="*/ 6497829 w 7228763"/>
              <a:gd name="connsiteY103" fmla="*/ 4841463 h 6858000"/>
              <a:gd name="connsiteX104" fmla="*/ 6521578 w 7228763"/>
              <a:gd name="connsiteY104" fmla="*/ 4969863 h 6858000"/>
              <a:gd name="connsiteX105" fmla="*/ 6518695 w 7228763"/>
              <a:gd name="connsiteY105" fmla="*/ 4974028 h 6858000"/>
              <a:gd name="connsiteX106" fmla="*/ 6516513 w 7228763"/>
              <a:gd name="connsiteY106" fmla="*/ 4980318 h 6858000"/>
              <a:gd name="connsiteX107" fmla="*/ 6516763 w 7228763"/>
              <a:gd name="connsiteY107" fmla="*/ 4980501 h 6858000"/>
              <a:gd name="connsiteX108" fmla="*/ 6514121 w 7228763"/>
              <a:gd name="connsiteY108" fmla="*/ 4986338 h 6858000"/>
              <a:gd name="connsiteX109" fmla="*/ 6511173 w 7228763"/>
              <a:gd name="connsiteY109" fmla="*/ 4991296 h 6858000"/>
              <a:gd name="connsiteX110" fmla="*/ 6546537 w 7228763"/>
              <a:gd name="connsiteY110" fmla="*/ 5076895 h 6858000"/>
              <a:gd name="connsiteX111" fmla="*/ 6544581 w 7228763"/>
              <a:gd name="connsiteY111" fmla="*/ 5081568 h 6858000"/>
              <a:gd name="connsiteX112" fmla="*/ 6543750 w 7228763"/>
              <a:gd name="connsiteY112" fmla="*/ 5088173 h 6858000"/>
              <a:gd name="connsiteX113" fmla="*/ 6544034 w 7228763"/>
              <a:gd name="connsiteY113" fmla="*/ 5088300 h 6858000"/>
              <a:gd name="connsiteX114" fmla="*/ 6542660 w 7228763"/>
              <a:gd name="connsiteY114" fmla="*/ 5094558 h 6858000"/>
              <a:gd name="connsiteX115" fmla="*/ 6532096 w 7228763"/>
              <a:gd name="connsiteY115" fmla="*/ 5125620 h 6858000"/>
              <a:gd name="connsiteX116" fmla="*/ 6533049 w 7228763"/>
              <a:gd name="connsiteY116" fmla="*/ 5268004 h 6858000"/>
              <a:gd name="connsiteX117" fmla="*/ 6533970 w 7228763"/>
              <a:gd name="connsiteY117" fmla="*/ 5269530 h 6858000"/>
              <a:gd name="connsiteX118" fmla="*/ 6502603 w 7228763"/>
              <a:gd name="connsiteY118" fmla="*/ 5390941 h 6858000"/>
              <a:gd name="connsiteX119" fmla="*/ 6477660 w 7228763"/>
              <a:gd name="connsiteY119" fmla="*/ 5539927 h 6858000"/>
              <a:gd name="connsiteX120" fmla="*/ 6456458 w 7228763"/>
              <a:gd name="connsiteY120" fmla="*/ 5791594 h 6858000"/>
              <a:gd name="connsiteX121" fmla="*/ 6434556 w 7228763"/>
              <a:gd name="connsiteY121" fmla="*/ 5855206 h 6858000"/>
              <a:gd name="connsiteX122" fmla="*/ 6418454 w 7228763"/>
              <a:gd name="connsiteY122" fmla="*/ 5873582 h 6858000"/>
              <a:gd name="connsiteX123" fmla="*/ 6419875 w 7228763"/>
              <a:gd name="connsiteY123" fmla="*/ 5876037 h 6858000"/>
              <a:gd name="connsiteX124" fmla="*/ 6419775 w 7228763"/>
              <a:gd name="connsiteY124" fmla="*/ 5886534 h 6858000"/>
              <a:gd name="connsiteX125" fmla="*/ 6426971 w 7228763"/>
              <a:gd name="connsiteY125" fmla="*/ 5888644 h 6858000"/>
              <a:gd name="connsiteX126" fmla="*/ 6431999 w 7228763"/>
              <a:gd name="connsiteY126" fmla="*/ 5903832 h 6858000"/>
              <a:gd name="connsiteX127" fmla="*/ 6429798 w 7228763"/>
              <a:gd name="connsiteY127" fmla="*/ 5923391 h 6858000"/>
              <a:gd name="connsiteX128" fmla="*/ 6434072 w 7228763"/>
              <a:gd name="connsiteY128" fmla="*/ 6013205 h 6858000"/>
              <a:gd name="connsiteX129" fmla="*/ 6439333 w 7228763"/>
              <a:gd name="connsiteY129" fmla="*/ 6074018 h 6858000"/>
              <a:gd name="connsiteX130" fmla="*/ 6463083 w 7228763"/>
              <a:gd name="connsiteY130" fmla="*/ 6130837 h 6858000"/>
              <a:gd name="connsiteX131" fmla="*/ 6457360 w 7228763"/>
              <a:gd name="connsiteY131" fmla="*/ 6152982 h 6858000"/>
              <a:gd name="connsiteX132" fmla="*/ 6495529 w 7228763"/>
              <a:gd name="connsiteY132" fmla="*/ 6221100 h 6858000"/>
              <a:gd name="connsiteX133" fmla="*/ 6514948 w 7228763"/>
              <a:gd name="connsiteY133" fmla="*/ 6287550 h 6858000"/>
              <a:gd name="connsiteX134" fmla="*/ 6545124 w 7228763"/>
              <a:gd name="connsiteY134" fmla="*/ 6401595 h 6858000"/>
              <a:gd name="connsiteX135" fmla="*/ 6525833 w 7228763"/>
              <a:gd name="connsiteY135" fmla="*/ 6487110 h 6858000"/>
              <a:gd name="connsiteX136" fmla="*/ 6554825 w 7228763"/>
              <a:gd name="connsiteY136" fmla="*/ 6588589 h 6858000"/>
              <a:gd name="connsiteX137" fmla="*/ 6601569 w 7228763"/>
              <a:gd name="connsiteY137" fmla="*/ 6769963 h 6858000"/>
              <a:gd name="connsiteX138" fmla="*/ 6620945 w 7228763"/>
              <a:gd name="connsiteY138" fmla="*/ 6835814 h 6858000"/>
              <a:gd name="connsiteX139" fmla="*/ 6625906 w 7228763"/>
              <a:gd name="connsiteY139" fmla="*/ 6858000 h 6858000"/>
              <a:gd name="connsiteX140" fmla="*/ 723901 w 7228763"/>
              <a:gd name="connsiteY140" fmla="*/ 6858000 h 6858000"/>
              <a:gd name="connsiteX141" fmla="*/ 501961 w 7228763"/>
              <a:gd name="connsiteY141" fmla="*/ 6858000 h 6858000"/>
              <a:gd name="connsiteX142" fmla="*/ 0 w 7228763"/>
              <a:gd name="connsiteY14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7228763" h="6858000">
                <a:moveTo>
                  <a:pt x="0" y="0"/>
                </a:moveTo>
                <a:lnTo>
                  <a:pt x="501961" y="0"/>
                </a:lnTo>
                <a:lnTo>
                  <a:pt x="723901" y="0"/>
                </a:lnTo>
                <a:lnTo>
                  <a:pt x="7228583" y="0"/>
                </a:lnTo>
                <a:lnTo>
                  <a:pt x="7228763" y="1"/>
                </a:lnTo>
                <a:lnTo>
                  <a:pt x="7221350" y="30700"/>
                </a:lnTo>
                <a:cubicBezTo>
                  <a:pt x="7216059" y="84364"/>
                  <a:pt x="7200969" y="241149"/>
                  <a:pt x="7199900" y="310025"/>
                </a:cubicBezTo>
                <a:cubicBezTo>
                  <a:pt x="7203643" y="367544"/>
                  <a:pt x="7214102" y="408251"/>
                  <a:pt x="7214938" y="443960"/>
                </a:cubicBezTo>
                <a:cubicBezTo>
                  <a:pt x="7210660" y="499397"/>
                  <a:pt x="7182360" y="604434"/>
                  <a:pt x="7174238" y="642659"/>
                </a:cubicBezTo>
                <a:cubicBezTo>
                  <a:pt x="7182965" y="657287"/>
                  <a:pt x="7155519" y="658191"/>
                  <a:pt x="7166213" y="673307"/>
                </a:cubicBezTo>
                <a:cubicBezTo>
                  <a:pt x="7166618" y="693769"/>
                  <a:pt x="7143764" y="797295"/>
                  <a:pt x="7128963" y="839641"/>
                </a:cubicBezTo>
                <a:cubicBezTo>
                  <a:pt x="7112293" y="887148"/>
                  <a:pt x="7075906" y="937731"/>
                  <a:pt x="7066183" y="958357"/>
                </a:cubicBezTo>
                <a:cubicBezTo>
                  <a:pt x="7056459" y="978983"/>
                  <a:pt x="7077843" y="936930"/>
                  <a:pt x="7070620" y="963398"/>
                </a:cubicBezTo>
                <a:cubicBezTo>
                  <a:pt x="7063399" y="989867"/>
                  <a:pt x="7031301" y="1087010"/>
                  <a:pt x="7022851" y="1117169"/>
                </a:cubicBezTo>
                <a:cubicBezTo>
                  <a:pt x="7039554" y="1118586"/>
                  <a:pt x="7009272" y="1135372"/>
                  <a:pt x="7019920" y="1144352"/>
                </a:cubicBezTo>
                <a:cubicBezTo>
                  <a:pt x="7029274" y="1150681"/>
                  <a:pt x="7022270" y="1157251"/>
                  <a:pt x="7021476" y="1164484"/>
                </a:cubicBezTo>
                <a:cubicBezTo>
                  <a:pt x="7028800" y="1173524"/>
                  <a:pt x="7015215" y="1205209"/>
                  <a:pt x="7005576" y="1213829"/>
                </a:cubicBezTo>
                <a:cubicBezTo>
                  <a:pt x="6972150" y="1235037"/>
                  <a:pt x="6996546" y="1277327"/>
                  <a:pt x="6970919" y="1294823"/>
                </a:cubicBezTo>
                <a:cubicBezTo>
                  <a:pt x="6967139" y="1300845"/>
                  <a:pt x="6965581" y="1306615"/>
                  <a:pt x="6965413" y="1312193"/>
                </a:cubicBezTo>
                <a:lnTo>
                  <a:pt x="6968106" y="1327626"/>
                </a:lnTo>
                <a:lnTo>
                  <a:pt x="6975202" y="1331644"/>
                </a:lnTo>
                <a:lnTo>
                  <a:pt x="6973366" y="1341276"/>
                </a:lnTo>
                <a:cubicBezTo>
                  <a:pt x="6973720" y="1342166"/>
                  <a:pt x="6974074" y="1343055"/>
                  <a:pt x="6974428" y="1343945"/>
                </a:cubicBezTo>
                <a:cubicBezTo>
                  <a:pt x="6976493" y="1349040"/>
                  <a:pt x="6978286" y="1354080"/>
                  <a:pt x="6978971" y="1359134"/>
                </a:cubicBezTo>
                <a:cubicBezTo>
                  <a:pt x="6974288" y="1373109"/>
                  <a:pt x="6958295" y="1397612"/>
                  <a:pt x="6946335" y="1427803"/>
                </a:cubicBezTo>
                <a:cubicBezTo>
                  <a:pt x="6924178" y="1460349"/>
                  <a:pt x="6924483" y="1505076"/>
                  <a:pt x="6907208" y="1540278"/>
                </a:cubicBezTo>
                <a:lnTo>
                  <a:pt x="6901698" y="1547262"/>
                </a:lnTo>
                <a:lnTo>
                  <a:pt x="6902877" y="1577056"/>
                </a:lnTo>
                <a:cubicBezTo>
                  <a:pt x="6907187" y="1582205"/>
                  <a:pt x="6908314" y="1589568"/>
                  <a:pt x="6904067" y="1595898"/>
                </a:cubicBezTo>
                <a:lnTo>
                  <a:pt x="6891817" y="1703726"/>
                </a:lnTo>
                <a:cubicBezTo>
                  <a:pt x="6890892" y="1739332"/>
                  <a:pt x="6882506" y="1754453"/>
                  <a:pt x="6898520" y="1809535"/>
                </a:cubicBezTo>
                <a:cubicBezTo>
                  <a:pt x="6919736" y="1868036"/>
                  <a:pt x="6890400" y="1952670"/>
                  <a:pt x="6897783" y="2018310"/>
                </a:cubicBezTo>
                <a:cubicBezTo>
                  <a:pt x="6868750" y="2053162"/>
                  <a:pt x="6894827" y="2034561"/>
                  <a:pt x="6887647" y="2071355"/>
                </a:cubicBezTo>
                <a:lnTo>
                  <a:pt x="6888952" y="2141166"/>
                </a:lnTo>
                <a:lnTo>
                  <a:pt x="6887101" y="2154548"/>
                </a:lnTo>
                <a:lnTo>
                  <a:pt x="6880519" y="2158153"/>
                </a:lnTo>
                <a:lnTo>
                  <a:pt x="6873389" y="2178174"/>
                </a:lnTo>
                <a:cubicBezTo>
                  <a:pt x="6871658" y="2185696"/>
                  <a:pt x="6870890" y="2193828"/>
                  <a:pt x="6871679" y="2202858"/>
                </a:cubicBezTo>
                <a:cubicBezTo>
                  <a:pt x="6884787" y="2232772"/>
                  <a:pt x="6852680" y="2283357"/>
                  <a:pt x="6870321" y="2320214"/>
                </a:cubicBezTo>
                <a:cubicBezTo>
                  <a:pt x="6868006" y="2355906"/>
                  <a:pt x="6861023" y="2394678"/>
                  <a:pt x="6857787" y="2417011"/>
                </a:cubicBezTo>
                <a:cubicBezTo>
                  <a:pt x="6846931" y="2426377"/>
                  <a:pt x="6863720" y="2456509"/>
                  <a:pt x="6850905" y="2454207"/>
                </a:cubicBezTo>
                <a:cubicBezTo>
                  <a:pt x="6856659" y="2464947"/>
                  <a:pt x="6853850" y="2476105"/>
                  <a:pt x="6848900" y="2487203"/>
                </a:cubicBezTo>
                <a:lnTo>
                  <a:pt x="6837487" y="2512282"/>
                </a:lnTo>
                <a:cubicBezTo>
                  <a:pt x="6837823" y="2512961"/>
                  <a:pt x="6838158" y="2513640"/>
                  <a:pt x="6838494" y="2514318"/>
                </a:cubicBezTo>
                <a:cubicBezTo>
                  <a:pt x="6846991" y="2534324"/>
                  <a:pt x="6855486" y="2554328"/>
                  <a:pt x="6863982" y="2574334"/>
                </a:cubicBezTo>
                <a:lnTo>
                  <a:pt x="6862893" y="2579877"/>
                </a:lnTo>
                <a:cubicBezTo>
                  <a:pt x="6862738" y="2585644"/>
                  <a:pt x="6863120" y="2603388"/>
                  <a:pt x="6863047" y="2608928"/>
                </a:cubicBezTo>
                <a:lnTo>
                  <a:pt x="6862462" y="2613111"/>
                </a:lnTo>
                <a:lnTo>
                  <a:pt x="6854084" y="2621996"/>
                </a:lnTo>
                <a:lnTo>
                  <a:pt x="6856559" y="2634265"/>
                </a:lnTo>
                <a:lnTo>
                  <a:pt x="6847985" y="2647237"/>
                </a:lnTo>
                <a:cubicBezTo>
                  <a:pt x="6850226" y="2648158"/>
                  <a:pt x="6852294" y="2649356"/>
                  <a:pt x="6854115" y="2650786"/>
                </a:cubicBezTo>
                <a:lnTo>
                  <a:pt x="6859942" y="2661993"/>
                </a:lnTo>
                <a:lnTo>
                  <a:pt x="6851884" y="2670949"/>
                </a:lnTo>
                <a:cubicBezTo>
                  <a:pt x="6864376" y="2672007"/>
                  <a:pt x="6849871" y="2681695"/>
                  <a:pt x="6846115" y="2690255"/>
                </a:cubicBezTo>
                <a:lnTo>
                  <a:pt x="6846964" y="2695683"/>
                </a:lnTo>
                <a:lnTo>
                  <a:pt x="6836011" y="2713964"/>
                </a:lnTo>
                <a:lnTo>
                  <a:pt x="6830478" y="2730175"/>
                </a:lnTo>
                <a:lnTo>
                  <a:pt x="6841091" y="2763497"/>
                </a:lnTo>
                <a:lnTo>
                  <a:pt x="6803520" y="3051539"/>
                </a:lnTo>
                <a:cubicBezTo>
                  <a:pt x="6790420" y="3165645"/>
                  <a:pt x="6749912" y="3216611"/>
                  <a:pt x="6733280" y="3335396"/>
                </a:cubicBezTo>
                <a:lnTo>
                  <a:pt x="6735884" y="3456509"/>
                </a:lnTo>
                <a:lnTo>
                  <a:pt x="6715764" y="3531827"/>
                </a:lnTo>
                <a:lnTo>
                  <a:pt x="6730329" y="3570877"/>
                </a:lnTo>
                <a:lnTo>
                  <a:pt x="6727426" y="3583849"/>
                </a:lnTo>
                <a:lnTo>
                  <a:pt x="6718706" y="3592763"/>
                </a:lnTo>
                <a:cubicBezTo>
                  <a:pt x="6707946" y="3613948"/>
                  <a:pt x="6713985" y="3641245"/>
                  <a:pt x="6693350" y="3653485"/>
                </a:cubicBezTo>
                <a:cubicBezTo>
                  <a:pt x="6688922" y="3659316"/>
                  <a:pt x="6686748" y="3664985"/>
                  <a:pt x="6685983" y="3670528"/>
                </a:cubicBezTo>
                <a:lnTo>
                  <a:pt x="6687033" y="3685990"/>
                </a:lnTo>
                <a:lnTo>
                  <a:pt x="6693711" y="3690283"/>
                </a:lnTo>
                <a:lnTo>
                  <a:pt x="6690843" y="3699787"/>
                </a:lnTo>
                <a:cubicBezTo>
                  <a:pt x="6691104" y="3700686"/>
                  <a:pt x="6691364" y="3701586"/>
                  <a:pt x="6691624" y="3702486"/>
                </a:cubicBezTo>
                <a:cubicBezTo>
                  <a:pt x="6693145" y="3707637"/>
                  <a:pt x="6694400" y="3712728"/>
                  <a:pt x="6694549" y="3717784"/>
                </a:cubicBezTo>
                <a:cubicBezTo>
                  <a:pt x="6659304" y="3711701"/>
                  <a:pt x="6689997" y="3759789"/>
                  <a:pt x="6662489" y="3746229"/>
                </a:cubicBezTo>
                <a:cubicBezTo>
                  <a:pt x="6642637" y="3780750"/>
                  <a:pt x="6605132" y="3867558"/>
                  <a:pt x="6575429" y="3924910"/>
                </a:cubicBezTo>
                <a:lnTo>
                  <a:pt x="6538994" y="3989353"/>
                </a:lnTo>
                <a:lnTo>
                  <a:pt x="6535698" y="4033899"/>
                </a:lnTo>
                <a:cubicBezTo>
                  <a:pt x="6533175" y="4070470"/>
                  <a:pt x="6530536" y="4110146"/>
                  <a:pt x="6527053" y="4142250"/>
                </a:cubicBezTo>
                <a:cubicBezTo>
                  <a:pt x="6519001" y="4200007"/>
                  <a:pt x="6506061" y="4278998"/>
                  <a:pt x="6501843" y="4329442"/>
                </a:cubicBezTo>
                <a:cubicBezTo>
                  <a:pt x="6495642" y="4381764"/>
                  <a:pt x="6492993" y="4433012"/>
                  <a:pt x="6489841" y="4456184"/>
                </a:cubicBezTo>
                <a:lnTo>
                  <a:pt x="6482918" y="4468478"/>
                </a:lnTo>
                <a:lnTo>
                  <a:pt x="6484019" y="4469862"/>
                </a:lnTo>
                <a:cubicBezTo>
                  <a:pt x="6485835" y="4476321"/>
                  <a:pt x="6484493" y="4480555"/>
                  <a:pt x="6481759" y="4483797"/>
                </a:cubicBezTo>
                <a:lnTo>
                  <a:pt x="6477370" y="4487091"/>
                </a:lnTo>
                <a:lnTo>
                  <a:pt x="6474598" y="4496728"/>
                </a:lnTo>
                <a:lnTo>
                  <a:pt x="6465848" y="4515918"/>
                </a:lnTo>
                <a:cubicBezTo>
                  <a:pt x="6466332" y="4517049"/>
                  <a:pt x="6466814" y="4518182"/>
                  <a:pt x="6467296" y="4519316"/>
                </a:cubicBezTo>
                <a:lnTo>
                  <a:pt x="6458903" y="4547957"/>
                </a:lnTo>
                <a:lnTo>
                  <a:pt x="6460248" y="4548262"/>
                </a:lnTo>
                <a:cubicBezTo>
                  <a:pt x="6463078" y="4549595"/>
                  <a:pt x="6464808" y="4551811"/>
                  <a:pt x="6464276" y="4555939"/>
                </a:cubicBezTo>
                <a:cubicBezTo>
                  <a:pt x="6486531" y="4548276"/>
                  <a:pt x="6472165" y="4557977"/>
                  <a:pt x="6468635" y="4570815"/>
                </a:cubicBezTo>
                <a:cubicBezTo>
                  <a:pt x="6472622" y="4583801"/>
                  <a:pt x="6485098" y="4622347"/>
                  <a:pt x="6488206" y="4633846"/>
                </a:cubicBezTo>
                <a:lnTo>
                  <a:pt x="6487272" y="4639816"/>
                </a:lnTo>
                <a:lnTo>
                  <a:pt x="6487581" y="4639923"/>
                </a:lnTo>
                <a:cubicBezTo>
                  <a:pt x="6488082" y="4641190"/>
                  <a:pt x="6488037" y="4643141"/>
                  <a:pt x="6487249" y="4646192"/>
                </a:cubicBezTo>
                <a:lnTo>
                  <a:pt x="6485570" y="4650706"/>
                </a:lnTo>
                <a:lnTo>
                  <a:pt x="6483759" y="4662290"/>
                </a:lnTo>
                <a:cubicBezTo>
                  <a:pt x="6484278" y="4663587"/>
                  <a:pt x="6484797" y="4664883"/>
                  <a:pt x="6485315" y="4666180"/>
                </a:cubicBezTo>
                <a:lnTo>
                  <a:pt x="6489077" y="4667585"/>
                </a:lnTo>
                <a:lnTo>
                  <a:pt x="6488467" y="4668660"/>
                </a:lnTo>
                <a:cubicBezTo>
                  <a:pt x="6480300" y="4676831"/>
                  <a:pt x="6469898" y="4679345"/>
                  <a:pt x="6496179" y="4689807"/>
                </a:cubicBezTo>
                <a:cubicBezTo>
                  <a:pt x="6482141" y="4708535"/>
                  <a:pt x="6498545" y="4712235"/>
                  <a:pt x="6500957" y="4737890"/>
                </a:cubicBezTo>
                <a:cubicBezTo>
                  <a:pt x="6488706" y="4748600"/>
                  <a:pt x="6491350" y="4757223"/>
                  <a:pt x="6498641" y="4765657"/>
                </a:cubicBezTo>
                <a:cubicBezTo>
                  <a:pt x="6490164" y="4790618"/>
                  <a:pt x="6498852" y="4813399"/>
                  <a:pt x="6497829" y="4841463"/>
                </a:cubicBezTo>
                <a:lnTo>
                  <a:pt x="6521578" y="4969863"/>
                </a:lnTo>
                <a:lnTo>
                  <a:pt x="6518695" y="4974028"/>
                </a:lnTo>
                <a:cubicBezTo>
                  <a:pt x="6517064" y="4976933"/>
                  <a:pt x="6516439" y="4978909"/>
                  <a:pt x="6516513" y="4980318"/>
                </a:cubicBezTo>
                <a:lnTo>
                  <a:pt x="6516763" y="4980501"/>
                </a:lnTo>
                <a:lnTo>
                  <a:pt x="6514121" y="4986338"/>
                </a:lnTo>
                <a:lnTo>
                  <a:pt x="6511173" y="4991296"/>
                </a:lnTo>
                <a:cubicBezTo>
                  <a:pt x="6522961" y="5019829"/>
                  <a:pt x="6534748" y="5048361"/>
                  <a:pt x="6546537" y="5076895"/>
                </a:cubicBezTo>
                <a:lnTo>
                  <a:pt x="6544581" y="5081568"/>
                </a:lnTo>
                <a:cubicBezTo>
                  <a:pt x="6543589" y="5084748"/>
                  <a:pt x="6543387" y="5086810"/>
                  <a:pt x="6543750" y="5088173"/>
                </a:cubicBezTo>
                <a:lnTo>
                  <a:pt x="6544034" y="5088300"/>
                </a:lnTo>
                <a:lnTo>
                  <a:pt x="6542660" y="5094558"/>
                </a:lnTo>
                <a:cubicBezTo>
                  <a:pt x="6539647" y="5105196"/>
                  <a:pt x="6536055" y="5115626"/>
                  <a:pt x="6532096" y="5125620"/>
                </a:cubicBezTo>
                <a:cubicBezTo>
                  <a:pt x="6530494" y="5154527"/>
                  <a:pt x="6532737" y="5244020"/>
                  <a:pt x="6533049" y="5268004"/>
                </a:cubicBezTo>
                <a:cubicBezTo>
                  <a:pt x="6533356" y="5268513"/>
                  <a:pt x="6533664" y="5269021"/>
                  <a:pt x="6533970" y="5269530"/>
                </a:cubicBezTo>
                <a:lnTo>
                  <a:pt x="6502603" y="5390941"/>
                </a:lnTo>
                <a:cubicBezTo>
                  <a:pt x="6487576" y="5438194"/>
                  <a:pt x="6471524" y="5465286"/>
                  <a:pt x="6477660" y="5539927"/>
                </a:cubicBezTo>
                <a:cubicBezTo>
                  <a:pt x="6469926" y="5610775"/>
                  <a:pt x="6461800" y="5740573"/>
                  <a:pt x="6456458" y="5791594"/>
                </a:cubicBezTo>
                <a:cubicBezTo>
                  <a:pt x="6427890" y="5787060"/>
                  <a:pt x="6468179" y="5849672"/>
                  <a:pt x="6434556" y="5855206"/>
                </a:cubicBezTo>
                <a:cubicBezTo>
                  <a:pt x="6436026" y="5860240"/>
                  <a:pt x="6415712" y="5868910"/>
                  <a:pt x="6418454" y="5873582"/>
                </a:cubicBezTo>
                <a:cubicBezTo>
                  <a:pt x="6418927" y="5874401"/>
                  <a:pt x="6419401" y="5875218"/>
                  <a:pt x="6419875" y="5876037"/>
                </a:cubicBezTo>
                <a:lnTo>
                  <a:pt x="6419775" y="5886534"/>
                </a:lnTo>
                <a:lnTo>
                  <a:pt x="6426971" y="5888644"/>
                </a:lnTo>
                <a:cubicBezTo>
                  <a:pt x="6428647" y="5893707"/>
                  <a:pt x="6430322" y="5898769"/>
                  <a:pt x="6431999" y="5903832"/>
                </a:cubicBezTo>
                <a:cubicBezTo>
                  <a:pt x="6432764" y="5909651"/>
                  <a:pt x="6432285" y="5916068"/>
                  <a:pt x="6429798" y="5923391"/>
                </a:cubicBezTo>
                <a:cubicBezTo>
                  <a:pt x="6409104" y="5948880"/>
                  <a:pt x="6461339" y="5981626"/>
                  <a:pt x="6434072" y="6013205"/>
                </a:cubicBezTo>
                <a:cubicBezTo>
                  <a:pt x="6426624" y="6024901"/>
                  <a:pt x="6431095" y="6066777"/>
                  <a:pt x="6439333" y="6074018"/>
                </a:cubicBezTo>
                <a:cubicBezTo>
                  <a:pt x="6439795" y="6081731"/>
                  <a:pt x="6453428" y="6126985"/>
                  <a:pt x="6463083" y="6130837"/>
                </a:cubicBezTo>
                <a:cubicBezTo>
                  <a:pt x="6474368" y="6137057"/>
                  <a:pt x="6441750" y="6156330"/>
                  <a:pt x="6457360" y="6152982"/>
                </a:cubicBezTo>
                <a:cubicBezTo>
                  <a:pt x="6454563" y="6186619"/>
                  <a:pt x="6497804" y="6191636"/>
                  <a:pt x="6495529" y="6221100"/>
                </a:cubicBezTo>
                <a:cubicBezTo>
                  <a:pt x="6497396" y="6222126"/>
                  <a:pt x="6506682" y="6257468"/>
                  <a:pt x="6514948" y="6287550"/>
                </a:cubicBezTo>
                <a:cubicBezTo>
                  <a:pt x="6523215" y="6317632"/>
                  <a:pt x="6556102" y="6391312"/>
                  <a:pt x="6545124" y="6401595"/>
                </a:cubicBezTo>
                <a:cubicBezTo>
                  <a:pt x="6546214" y="6423902"/>
                  <a:pt x="6525024" y="6432919"/>
                  <a:pt x="6525833" y="6487110"/>
                </a:cubicBezTo>
                <a:cubicBezTo>
                  <a:pt x="6547115" y="6574474"/>
                  <a:pt x="6547900" y="6553611"/>
                  <a:pt x="6554825" y="6588589"/>
                </a:cubicBezTo>
                <a:cubicBezTo>
                  <a:pt x="6583783" y="6637976"/>
                  <a:pt x="6536155" y="6687723"/>
                  <a:pt x="6601569" y="6769963"/>
                </a:cubicBezTo>
                <a:cubicBezTo>
                  <a:pt x="6623036" y="6819284"/>
                  <a:pt x="6607516" y="6817955"/>
                  <a:pt x="6620945" y="6835814"/>
                </a:cubicBezTo>
                <a:lnTo>
                  <a:pt x="6625906" y="6858000"/>
                </a:lnTo>
                <a:lnTo>
                  <a:pt x="723901" y="6858000"/>
                </a:lnTo>
                <a:lnTo>
                  <a:pt x="50196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612053-B6AD-837D-ED8F-A7F0810C9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0"/>
            <a:ext cx="5562706" cy="142623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>
                <a:ea typeface="Batang"/>
              </a:rPr>
              <a:t>Safeguarding measures for victims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62F634-5ED0-170C-8D09-6F52A6EA29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357567"/>
            <a:ext cx="5216426" cy="38968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The right to know the abuser.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Offenders are prevented from contacting victims from prison.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Specialist support services (Paladin Service- Trained advocates)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Restraining order.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Witness care units. 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Make Stalking Protection Orders wideley available.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Educate the public better.</a:t>
            </a:r>
          </a:p>
          <a:p>
            <a:pPr>
              <a:lnSpc>
                <a:spcPct val="90000"/>
              </a:lnSpc>
            </a:pPr>
            <a:r>
              <a:rPr lang="en-US" sz="1900">
                <a:latin typeface="Arial"/>
                <a:ea typeface="Batang"/>
                <a:cs typeface="Arial"/>
              </a:rPr>
              <a:t>Working with relevant charities more. </a:t>
            </a:r>
          </a:p>
          <a:p>
            <a:pPr marL="0" indent="0">
              <a:lnSpc>
                <a:spcPct val="90000"/>
              </a:lnSpc>
              <a:buNone/>
            </a:pPr>
            <a:endParaRPr lang="en-US" sz="1900">
              <a:ea typeface="Batang"/>
            </a:endParaRPr>
          </a:p>
        </p:txBody>
      </p:sp>
      <p:pic>
        <p:nvPicPr>
          <p:cNvPr id="4" name="Picture 3" descr="A blue circle with white text&#10;&#10;Description automatically generated">
            <a:extLst>
              <a:ext uri="{FF2B5EF4-FFF2-40B4-BE49-F238E27FC236}">
                <a16:creationId xmlns:a16="http://schemas.microsoft.com/office/drawing/2014/main" id="{4CC3EAC0-B614-4DC2-D4C0-FA270A3151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784" y="1763810"/>
            <a:ext cx="3951737" cy="334580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FB68939-4879-8A6F-DBAB-099A4387E421}"/>
              </a:ext>
            </a:extLst>
          </p:cNvPr>
          <p:cNvSpPr txBox="1"/>
          <p:nvPr/>
        </p:nvSpPr>
        <p:spPr>
          <a:xfrm>
            <a:off x="6936827" y="5780689"/>
            <a:ext cx="428296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dirty="0">
                <a:ea typeface="+mn-lt"/>
                <a:cs typeface="+mn-lt"/>
                <a:hlinkClick r:id="rId3"/>
              </a:rPr>
              <a:t>https://bedsdv.org.uk/get-help/national-stalking-helpline/</a:t>
            </a:r>
            <a:endParaRPr lang="en-US">
              <a:ea typeface="+mn-lt"/>
              <a:cs typeface="+mn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411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940161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FE7486-9F26-887D-7EA0-1B09B1C7B3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0879" y="609601"/>
            <a:ext cx="4476464" cy="1216024"/>
          </a:xfrm>
        </p:spPr>
        <p:txBody>
          <a:bodyPr>
            <a:normAutofit/>
          </a:bodyPr>
          <a:lstStyle/>
          <a:p>
            <a:r>
              <a:rPr lang="en-US">
                <a:ea typeface="Batang"/>
              </a:rPr>
              <a:t>Areas for concern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5A377B-0644-2339-1E29-2E34C59723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2163685"/>
            <a:ext cx="3875963" cy="41070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latin typeface="Arial"/>
                <a:ea typeface="Batang"/>
                <a:cs typeface="Arial"/>
              </a:rPr>
              <a:t>How easy it is to access things online.</a:t>
            </a:r>
          </a:p>
          <a:p>
            <a:endParaRPr lang="en-US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How easy it is to get close to the victim.</a:t>
            </a:r>
            <a:endParaRPr lang="en-US" dirty="0">
              <a:latin typeface="Arial"/>
              <a:cs typeface="Arial"/>
            </a:endParaRPr>
          </a:p>
          <a:p>
            <a:endParaRPr lang="en-US" dirty="0">
              <a:latin typeface="Arial"/>
              <a:ea typeface="Batang"/>
              <a:cs typeface="Arial"/>
            </a:endParaRPr>
          </a:p>
          <a:p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The length it takes for conviction/ protection.</a:t>
            </a: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4D7465-9FD6-3B8C-5738-5F62FAC3790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27" r="1" b="1"/>
          <a:stretch/>
        </p:blipFill>
        <p:spPr>
          <a:xfrm>
            <a:off x="5251840" y="10"/>
            <a:ext cx="6940161" cy="6868876"/>
          </a:xfrm>
          <a:custGeom>
            <a:avLst/>
            <a:gdLst/>
            <a:ahLst/>
            <a:cxnLst/>
            <a:rect l="l" t="t" r="r" b="b"/>
            <a:pathLst>
              <a:path w="6940161" h="6857999">
                <a:moveTo>
                  <a:pt x="857190" y="0"/>
                </a:moveTo>
                <a:lnTo>
                  <a:pt x="6940161" y="0"/>
                </a:lnTo>
                <a:lnTo>
                  <a:pt x="6940161" y="6857999"/>
                </a:lnTo>
                <a:lnTo>
                  <a:pt x="496459" y="6857999"/>
                </a:lnTo>
                <a:lnTo>
                  <a:pt x="486507" y="6839466"/>
                </a:lnTo>
                <a:cubicBezTo>
                  <a:pt x="477389" y="6820641"/>
                  <a:pt x="471173" y="6801859"/>
                  <a:pt x="480078" y="6795812"/>
                </a:cubicBezTo>
                <a:cubicBezTo>
                  <a:pt x="475408" y="6761382"/>
                  <a:pt x="493736" y="6723009"/>
                  <a:pt x="482330" y="6676796"/>
                </a:cubicBezTo>
                <a:cubicBezTo>
                  <a:pt x="479519" y="6617030"/>
                  <a:pt x="476161" y="6634511"/>
                  <a:pt x="469648" y="6539722"/>
                </a:cubicBezTo>
                <a:cubicBezTo>
                  <a:pt x="459969" y="6498384"/>
                  <a:pt x="496382" y="6456575"/>
                  <a:pt x="477855" y="6433501"/>
                </a:cubicBezTo>
                <a:cubicBezTo>
                  <a:pt x="464018" y="6378655"/>
                  <a:pt x="442310" y="6325849"/>
                  <a:pt x="414008" y="6271586"/>
                </a:cubicBezTo>
                <a:cubicBezTo>
                  <a:pt x="378091" y="6226697"/>
                  <a:pt x="377466" y="6140798"/>
                  <a:pt x="299660" y="6080454"/>
                </a:cubicBezTo>
                <a:cubicBezTo>
                  <a:pt x="268606" y="6014324"/>
                  <a:pt x="244498" y="5964143"/>
                  <a:pt x="221239" y="5913249"/>
                </a:cubicBezTo>
                <a:cubicBezTo>
                  <a:pt x="210139" y="5897439"/>
                  <a:pt x="175369" y="5809427"/>
                  <a:pt x="160103" y="5775094"/>
                </a:cubicBezTo>
                <a:cubicBezTo>
                  <a:pt x="87298" y="5686529"/>
                  <a:pt x="103897" y="5672717"/>
                  <a:pt x="87873" y="5573809"/>
                </a:cubicBezTo>
                <a:cubicBezTo>
                  <a:pt x="76224" y="5541231"/>
                  <a:pt x="76748" y="5525076"/>
                  <a:pt x="57933" y="5490695"/>
                </a:cubicBezTo>
                <a:lnTo>
                  <a:pt x="30889" y="5398377"/>
                </a:lnTo>
                <a:lnTo>
                  <a:pt x="34140" y="5390971"/>
                </a:lnTo>
                <a:lnTo>
                  <a:pt x="35928" y="5390229"/>
                </a:lnTo>
                <a:lnTo>
                  <a:pt x="16968" y="5309266"/>
                </a:lnTo>
                <a:cubicBezTo>
                  <a:pt x="13970" y="5303642"/>
                  <a:pt x="-917" y="5289094"/>
                  <a:pt x="2490" y="5276920"/>
                </a:cubicBezTo>
                <a:lnTo>
                  <a:pt x="24907" y="5208159"/>
                </a:lnTo>
                <a:lnTo>
                  <a:pt x="31839" y="5162682"/>
                </a:lnTo>
                <a:cubicBezTo>
                  <a:pt x="28501" y="5155528"/>
                  <a:pt x="24609" y="5048935"/>
                  <a:pt x="18796" y="5043371"/>
                </a:cubicBezTo>
                <a:cubicBezTo>
                  <a:pt x="54584" y="4976689"/>
                  <a:pt x="5001" y="4985095"/>
                  <a:pt x="14358" y="4908985"/>
                </a:cubicBezTo>
                <a:cubicBezTo>
                  <a:pt x="17201" y="4816358"/>
                  <a:pt x="5675" y="4749418"/>
                  <a:pt x="4769" y="4643799"/>
                </a:cubicBezTo>
                <a:cubicBezTo>
                  <a:pt x="4111" y="4581455"/>
                  <a:pt x="-7137" y="4509050"/>
                  <a:pt x="7402" y="4395547"/>
                </a:cubicBezTo>
                <a:cubicBezTo>
                  <a:pt x="11591" y="4330720"/>
                  <a:pt x="28535" y="4313913"/>
                  <a:pt x="23462" y="4274064"/>
                </a:cubicBezTo>
                <a:cubicBezTo>
                  <a:pt x="22995" y="4245538"/>
                  <a:pt x="22530" y="4217012"/>
                  <a:pt x="22063" y="4188486"/>
                </a:cubicBezTo>
                <a:lnTo>
                  <a:pt x="24672" y="4170100"/>
                </a:lnTo>
                <a:lnTo>
                  <a:pt x="34973" y="4166123"/>
                </a:lnTo>
                <a:lnTo>
                  <a:pt x="26424" y="4120096"/>
                </a:lnTo>
                <a:cubicBezTo>
                  <a:pt x="28986" y="4109871"/>
                  <a:pt x="49338" y="4079429"/>
                  <a:pt x="47886" y="4066698"/>
                </a:cubicBezTo>
                <a:cubicBezTo>
                  <a:pt x="26522" y="4022850"/>
                  <a:pt x="34453" y="4030338"/>
                  <a:pt x="47327" y="3969172"/>
                </a:cubicBezTo>
                <a:cubicBezTo>
                  <a:pt x="40297" y="3948973"/>
                  <a:pt x="40044" y="3857354"/>
                  <a:pt x="53093" y="3844350"/>
                </a:cubicBezTo>
                <a:cubicBezTo>
                  <a:pt x="55739" y="3830819"/>
                  <a:pt x="50778" y="3815585"/>
                  <a:pt x="64866" y="3808459"/>
                </a:cubicBezTo>
                <a:cubicBezTo>
                  <a:pt x="81775" y="3797121"/>
                  <a:pt x="54599" y="3752382"/>
                  <a:pt x="74864" y="3757643"/>
                </a:cubicBezTo>
                <a:cubicBezTo>
                  <a:pt x="56224" y="3725828"/>
                  <a:pt x="74270" y="3660981"/>
                  <a:pt x="82640" y="3632606"/>
                </a:cubicBezTo>
                <a:cubicBezTo>
                  <a:pt x="85981" y="3582255"/>
                  <a:pt x="88778" y="3571708"/>
                  <a:pt x="89222" y="3534990"/>
                </a:cubicBezTo>
                <a:cubicBezTo>
                  <a:pt x="92019" y="3533125"/>
                  <a:pt x="80706" y="3481126"/>
                  <a:pt x="79835" y="3454133"/>
                </a:cubicBezTo>
                <a:cubicBezTo>
                  <a:pt x="78963" y="3427139"/>
                  <a:pt x="96173" y="3390611"/>
                  <a:pt x="83991" y="3373027"/>
                </a:cubicBezTo>
                <a:cubicBezTo>
                  <a:pt x="80767" y="3298527"/>
                  <a:pt x="69808" y="3290617"/>
                  <a:pt x="62958" y="3222737"/>
                </a:cubicBezTo>
                <a:cubicBezTo>
                  <a:pt x="59618" y="3146284"/>
                  <a:pt x="39695" y="3184007"/>
                  <a:pt x="49209" y="3118188"/>
                </a:cubicBezTo>
                <a:cubicBezTo>
                  <a:pt x="65221" y="3109217"/>
                  <a:pt x="85573" y="3024732"/>
                  <a:pt x="78480" y="3003808"/>
                </a:cubicBezTo>
                <a:cubicBezTo>
                  <a:pt x="78037" y="2966753"/>
                  <a:pt x="77812" y="2989870"/>
                  <a:pt x="77566" y="2944921"/>
                </a:cubicBezTo>
                <a:lnTo>
                  <a:pt x="94406" y="2877744"/>
                </a:lnTo>
                <a:cubicBezTo>
                  <a:pt x="87936" y="2880724"/>
                  <a:pt x="108480" y="2822146"/>
                  <a:pt x="108051" y="2807161"/>
                </a:cubicBezTo>
                <a:cubicBezTo>
                  <a:pt x="110507" y="2775643"/>
                  <a:pt x="80880" y="2769288"/>
                  <a:pt x="107377" y="2752347"/>
                </a:cubicBezTo>
                <a:lnTo>
                  <a:pt x="114975" y="2748299"/>
                </a:lnTo>
                <a:cubicBezTo>
                  <a:pt x="115205" y="2745962"/>
                  <a:pt x="115434" y="2743625"/>
                  <a:pt x="115663" y="2741288"/>
                </a:cubicBezTo>
                <a:cubicBezTo>
                  <a:pt x="115098" y="2737657"/>
                  <a:pt x="112995" y="2735847"/>
                  <a:pt x="107929" y="2737160"/>
                </a:cubicBezTo>
                <a:cubicBezTo>
                  <a:pt x="126569" y="2705347"/>
                  <a:pt x="119693" y="2699356"/>
                  <a:pt x="122707" y="2659631"/>
                </a:cubicBezTo>
                <a:cubicBezTo>
                  <a:pt x="135394" y="2612127"/>
                  <a:pt x="120483" y="2628594"/>
                  <a:pt x="145471" y="2573336"/>
                </a:cubicBezTo>
                <a:cubicBezTo>
                  <a:pt x="156086" y="2559732"/>
                  <a:pt x="170382" y="2541339"/>
                  <a:pt x="170626" y="2528057"/>
                </a:cubicBezTo>
                <a:lnTo>
                  <a:pt x="202713" y="2489594"/>
                </a:lnTo>
                <a:cubicBezTo>
                  <a:pt x="203853" y="2487774"/>
                  <a:pt x="204248" y="2473350"/>
                  <a:pt x="203650" y="2468303"/>
                </a:cubicBezTo>
                <a:lnTo>
                  <a:pt x="223316" y="2460480"/>
                </a:lnTo>
                <a:lnTo>
                  <a:pt x="215120" y="2423535"/>
                </a:lnTo>
                <a:lnTo>
                  <a:pt x="223455" y="2404394"/>
                </a:lnTo>
                <a:cubicBezTo>
                  <a:pt x="243490" y="2392610"/>
                  <a:pt x="229596" y="2347474"/>
                  <a:pt x="238853" y="2324643"/>
                </a:cubicBezTo>
                <a:cubicBezTo>
                  <a:pt x="239504" y="2297698"/>
                  <a:pt x="266477" y="2284202"/>
                  <a:pt x="272463" y="2255535"/>
                </a:cubicBezTo>
                <a:cubicBezTo>
                  <a:pt x="290597" y="2249648"/>
                  <a:pt x="306594" y="2207828"/>
                  <a:pt x="294092" y="2184679"/>
                </a:cubicBezTo>
                <a:lnTo>
                  <a:pt x="323221" y="2093132"/>
                </a:lnTo>
                <a:cubicBezTo>
                  <a:pt x="348282" y="2084587"/>
                  <a:pt x="366071" y="1985868"/>
                  <a:pt x="377324" y="1950235"/>
                </a:cubicBezTo>
                <a:cubicBezTo>
                  <a:pt x="397581" y="1920183"/>
                  <a:pt x="445208" y="1898905"/>
                  <a:pt x="457649" y="1861568"/>
                </a:cubicBezTo>
                <a:cubicBezTo>
                  <a:pt x="464664" y="1810687"/>
                  <a:pt x="447457" y="1869507"/>
                  <a:pt x="451972" y="1809499"/>
                </a:cubicBezTo>
                <a:cubicBezTo>
                  <a:pt x="450982" y="1754297"/>
                  <a:pt x="465413" y="1767680"/>
                  <a:pt x="474550" y="1693716"/>
                </a:cubicBezTo>
                <a:cubicBezTo>
                  <a:pt x="473258" y="1654244"/>
                  <a:pt x="481626" y="1627007"/>
                  <a:pt x="481301" y="1605195"/>
                </a:cubicBezTo>
                <a:cubicBezTo>
                  <a:pt x="490491" y="1568952"/>
                  <a:pt x="493569" y="1564518"/>
                  <a:pt x="497837" y="1516217"/>
                </a:cubicBezTo>
                <a:cubicBezTo>
                  <a:pt x="503639" y="1488452"/>
                  <a:pt x="534082" y="1457870"/>
                  <a:pt x="513281" y="1429841"/>
                </a:cubicBezTo>
                <a:cubicBezTo>
                  <a:pt x="527326" y="1412325"/>
                  <a:pt x="570430" y="1413592"/>
                  <a:pt x="550104" y="1380081"/>
                </a:cubicBezTo>
                <a:cubicBezTo>
                  <a:pt x="575583" y="1394128"/>
                  <a:pt x="551452" y="1335176"/>
                  <a:pt x="574526" y="1334891"/>
                </a:cubicBezTo>
                <a:cubicBezTo>
                  <a:pt x="593486" y="1336427"/>
                  <a:pt x="633157" y="1194568"/>
                  <a:pt x="638123" y="1185551"/>
                </a:cubicBezTo>
                <a:cubicBezTo>
                  <a:pt x="647468" y="1149210"/>
                  <a:pt x="657504" y="1148087"/>
                  <a:pt x="664747" y="1111168"/>
                </a:cubicBezTo>
                <a:cubicBezTo>
                  <a:pt x="679107" y="1057226"/>
                  <a:pt x="652121" y="1022543"/>
                  <a:pt x="664913" y="993353"/>
                </a:cubicBezTo>
                <a:cubicBezTo>
                  <a:pt x="684189" y="960214"/>
                  <a:pt x="707497" y="867450"/>
                  <a:pt x="721256" y="813953"/>
                </a:cubicBezTo>
                <a:cubicBezTo>
                  <a:pt x="734607" y="746430"/>
                  <a:pt x="738988" y="666470"/>
                  <a:pt x="745023" y="588218"/>
                </a:cubicBezTo>
                <a:cubicBezTo>
                  <a:pt x="735393" y="475380"/>
                  <a:pt x="719076" y="536119"/>
                  <a:pt x="725253" y="376479"/>
                </a:cubicBezTo>
                <a:lnTo>
                  <a:pt x="735457" y="280992"/>
                </a:lnTo>
                <a:cubicBezTo>
                  <a:pt x="735270" y="276227"/>
                  <a:pt x="742007" y="223140"/>
                  <a:pt x="741820" y="218374"/>
                </a:cubicBezTo>
                <a:lnTo>
                  <a:pt x="735299" y="188178"/>
                </a:lnTo>
                <a:lnTo>
                  <a:pt x="764938" y="152404"/>
                </a:lnTo>
                <a:cubicBezTo>
                  <a:pt x="776066" y="136342"/>
                  <a:pt x="783668" y="122048"/>
                  <a:pt x="802071" y="91810"/>
                </a:cubicBezTo>
                <a:lnTo>
                  <a:pt x="849585" y="3016"/>
                </a:ln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F6710F6-77F2-75D2-C151-8DC478C265F8}"/>
              </a:ext>
            </a:extLst>
          </p:cNvPr>
          <p:cNvSpPr txBox="1"/>
          <p:nvPr/>
        </p:nvSpPr>
        <p:spPr>
          <a:xfrm>
            <a:off x="3139965" y="6253655"/>
            <a:ext cx="595148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ea typeface="+mn-lt"/>
                <a:cs typeface="+mn-lt"/>
                <a:hlinkClick r:id="rId3"/>
              </a:rPr>
              <a:t>https://www.saferbradford.co.uk/news/national-stalking-awareness-week-2024/</a:t>
            </a:r>
            <a:r>
              <a:rPr lang="en-US" dirty="0">
                <a:ea typeface="+mn-lt"/>
                <a:cs typeface="+mn-lt"/>
              </a:rPr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3642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B495C-46DA-8B50-FFC2-78364044A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Research timeline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15A205-088F-54B2-8388-ACC73BF035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>
                <a:latin typeface="Arial"/>
                <a:ea typeface="Batang"/>
                <a:cs typeface="Arial"/>
              </a:rPr>
              <a:t>Backround reading- online sources and journals found on google/google scholar.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Planning- texts that included statistics/ government information.</a:t>
            </a:r>
          </a:p>
          <a:p>
            <a:endParaRPr lang="en-US" dirty="0">
              <a:latin typeface="Arial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Structure- followed the questions set in the breif and looked for information that was relevant to them.</a:t>
            </a:r>
          </a:p>
          <a:p>
            <a:pPr marL="0" indent="0"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Wider reading-</a:t>
            </a:r>
            <a:r>
              <a:rPr lang="en-US" dirty="0">
                <a:latin typeface="Arial"/>
                <a:ea typeface="Batang"/>
                <a:cs typeface="Arial"/>
              </a:rPr>
              <a:t> </a:t>
            </a:r>
            <a:r>
              <a:rPr lang="en-US">
                <a:latin typeface="Arial"/>
                <a:ea typeface="Batang"/>
                <a:cs typeface="Arial"/>
              </a:rPr>
              <a:t>looked into the sources used in my initial reading.</a:t>
            </a:r>
          </a:p>
          <a:p>
            <a:pPr marL="0" indent="0">
              <a:buNone/>
            </a:pPr>
            <a:endParaRPr lang="en-US" dirty="0">
              <a:latin typeface="Arial"/>
              <a:ea typeface="Batang"/>
              <a:cs typeface="Arial"/>
            </a:endParaRPr>
          </a:p>
          <a:p>
            <a:r>
              <a:rPr lang="en-US">
                <a:latin typeface="Arial"/>
                <a:ea typeface="Batang"/>
                <a:cs typeface="Arial"/>
              </a:rPr>
              <a:t>Reflection/Challenges- victims of stalking are not supported enough- their access to protection takes too long.</a:t>
            </a:r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2051052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DA7298-2D9E-8D90-081E-94DBF99AA4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Batang"/>
              </a:rPr>
              <a:t>Reference list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1495D-E899-60FA-F969-58E694DDB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</a:rPr>
              <a:t>Admin, </a:t>
            </a:r>
            <a:r>
              <a:rPr lang="en-US" sz="1200" err="1">
                <a:latin typeface="Arial"/>
                <a:ea typeface="+mn-lt"/>
                <a:cs typeface="+mn-lt"/>
              </a:rPr>
              <a:t>Nls</a:t>
            </a:r>
            <a:r>
              <a:rPr lang="en-US" sz="1200" dirty="0">
                <a:latin typeface="Arial"/>
                <a:ea typeface="+mn-lt"/>
                <a:cs typeface="+mn-lt"/>
              </a:rPr>
              <a:t>.(2023) National Legal Service '</a:t>
            </a:r>
            <a:r>
              <a:rPr lang="en-US" sz="1200" i="1" dirty="0">
                <a:latin typeface="Arial"/>
                <a:ea typeface="+mn-lt"/>
                <a:cs typeface="+mn-lt"/>
              </a:rPr>
              <a:t>What is stalking and how to </a:t>
            </a:r>
            <a:r>
              <a:rPr lang="en-GB" sz="1200" i="1" dirty="0">
                <a:latin typeface="Arial"/>
                <a:ea typeface="+mn-lt"/>
                <a:cs typeface="+mn-lt"/>
              </a:rPr>
              <a:t>recognise</a:t>
            </a:r>
            <a:r>
              <a:rPr lang="en-US" sz="1200" i="1" dirty="0">
                <a:latin typeface="Arial"/>
                <a:ea typeface="+mn-lt"/>
                <a:cs typeface="+mn-lt"/>
              </a:rPr>
              <a:t> it.' </a:t>
            </a:r>
            <a:r>
              <a:rPr lang="en-US" sz="1200" dirty="0">
                <a:latin typeface="Arial"/>
                <a:ea typeface="+mn-lt"/>
                <a:cs typeface="+mn-lt"/>
              </a:rPr>
              <a:t>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https://nationallegalservice.co.uk/what-is-stalking-and-how-to-recognise-it/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</a:rPr>
              <a:t>(Accessed: 19th </a:t>
            </a:r>
            <a:r>
              <a:rPr lang="en-US" sz="1200">
                <a:latin typeface="Arial"/>
                <a:ea typeface="+mn-lt"/>
                <a:cs typeface="+mn-lt"/>
              </a:rPr>
              <a:t>November,2024)</a:t>
            </a:r>
            <a:endParaRPr lang="en-US" sz="1200" dirty="0">
              <a:latin typeface="Arial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200" err="1">
                <a:latin typeface="Arial"/>
                <a:ea typeface="+mn-lt"/>
                <a:cs typeface="+mn-lt"/>
              </a:rPr>
              <a:t>Stalkinc</a:t>
            </a:r>
            <a:r>
              <a:rPr lang="en-US" sz="1200" dirty="0">
                <a:latin typeface="Arial"/>
                <a:ea typeface="+mn-lt"/>
                <a:cs typeface="+mn-lt"/>
              </a:rPr>
              <a:t> (2011) Stalking Risk Profile. </a:t>
            </a:r>
            <a:r>
              <a:rPr lang="en-US" sz="1200" i="1" dirty="0">
                <a:latin typeface="Arial"/>
                <a:ea typeface="+mn-lt"/>
                <a:cs typeface="+mn-lt"/>
              </a:rPr>
              <a:t>'Impact of stalking on victims.' </a:t>
            </a:r>
            <a:r>
              <a:rPr lang="en-US" sz="1200" dirty="0">
                <a:latin typeface="Arial"/>
                <a:ea typeface="+mn-lt"/>
                <a:cs typeface="+mn-lt"/>
              </a:rPr>
              <a:t>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https://www.stalkingriskprofile.com/victim-support/impact-of-stalking-on-victims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Batang"/>
                <a:cs typeface="Arial"/>
              </a:rPr>
              <a:t>(Accessed: 19th November,2024)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Monighan, C. (2024) 5 Essexs Chambers. </a:t>
            </a:r>
            <a:r>
              <a:rPr lang="en-US" sz="1200" i="1">
                <a:latin typeface="Arial"/>
                <a:ea typeface="Batang"/>
                <a:cs typeface="Arial"/>
              </a:rPr>
              <a:t>'Major update for victims of stalking.'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  <a:endParaRPr lang="en-US" sz="1200" dirty="0">
              <a:latin typeface="Arial"/>
              <a:ea typeface="Batang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4"/>
              </a:rPr>
              <a:t>https://www.5essex.co.uk/major-update-for-victims-of-stalking/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+mn-lt"/>
              </a:rPr>
              <a:t>(</a:t>
            </a:r>
            <a:r>
              <a:rPr lang="en-US" sz="1200">
                <a:latin typeface="Arial"/>
                <a:ea typeface="Batang"/>
                <a:cs typeface="Arial"/>
              </a:rPr>
              <a:t>Accessed: 2nd December 2024 )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Mills, J and Corbishley, S. (2024) Metro. '</a:t>
            </a:r>
            <a:r>
              <a:rPr lang="en-US" sz="1200" i="1">
                <a:latin typeface="Arial"/>
                <a:ea typeface="Batang"/>
                <a:cs typeface="Arial"/>
              </a:rPr>
              <a:t>New stalking laws in the UK explained and why they are needed.</a:t>
            </a:r>
            <a:r>
              <a:rPr lang="en-US" sz="1200">
                <a:latin typeface="Arial"/>
                <a:ea typeface="Batang"/>
                <a:cs typeface="Arial"/>
              </a:rPr>
              <a:t>' Available at: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https://metro.co.uk/2024/12/03/full-list-new-stalking-laws-protect-victims-needed-22111217/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</a:rPr>
              <a:t>(Accessed: 8th December,2024)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Suzy Lamplugh Trust. (2024) 'Press release: national stalking awareness week 2024.' Available at; </a:t>
            </a:r>
            <a:r>
              <a:rPr lang="en-US" sz="1200" dirty="0">
                <a:latin typeface="Arial"/>
                <a:ea typeface="Batang"/>
                <a:cs typeface="Arial"/>
                <a:hlinkClick r:id="rId6"/>
              </a:rPr>
              <a:t>https</a:t>
            </a: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://www.saferbradford.co.uk/news/national-stalking-awareness-week-2024/</a:t>
            </a:r>
            <a:r>
              <a:rPr lang="en-US" sz="1200" dirty="0">
                <a:latin typeface="Arial"/>
                <a:ea typeface="+mn-lt"/>
                <a:cs typeface="+mn-lt"/>
              </a:rPr>
              <a:t> 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8th December 2024)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311847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B986-6709-2A1F-E888-80AC17AE41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3B2E3-91AF-9673-BBB4-0D3BB2BE9D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825624"/>
            <a:ext cx="9810604" cy="500384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Safer Bradford. (2024) </a:t>
            </a:r>
            <a:r>
              <a:rPr lang="en-US" sz="1200" i="1">
                <a:latin typeface="Arial"/>
                <a:ea typeface="Batang"/>
                <a:cs typeface="Arial"/>
              </a:rPr>
              <a:t>'National stalking awareness week 2024|22-26 April.'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https://www.saferbradford.co.uk/news/national-stalking-awareness-week-2024/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8th December 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Bedfordshire Domestic Abuse Partnership. (2024) National Stalking Helpline. Available at: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https://bedsdv.org.uk/get-help/national-stalking-helpline/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7th December 2024)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Protection Against Stalking. (2024) '</a:t>
            </a:r>
            <a:r>
              <a:rPr lang="en-US" sz="1200" i="1">
                <a:latin typeface="Arial"/>
                <a:ea typeface="Batang"/>
                <a:cs typeface="Arial"/>
              </a:rPr>
              <a:t>What we do.' </a:t>
            </a:r>
            <a:r>
              <a:rPr lang="en-US" sz="1200">
                <a:latin typeface="Arial"/>
                <a:ea typeface="Batang"/>
                <a:cs typeface="Arial"/>
              </a:rPr>
              <a:t>Available at: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4"/>
              </a:rPr>
              <a:t>https://www.protectionagainststalking.org/what-we-do/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7th December 2024)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Batang"/>
                <a:cs typeface="Arial"/>
              </a:rPr>
              <a:t>Association of Choef Police Officers. (2014- Modified 2018) </a:t>
            </a:r>
            <a:r>
              <a:rPr lang="en-US" sz="1200" i="1" dirty="0">
                <a:latin typeface="Arial"/>
                <a:ea typeface="Batang"/>
                <a:cs typeface="Arial"/>
              </a:rPr>
              <a:t>'Protocol on the appropriate handling of stalking offences between the Crown </a:t>
            </a:r>
            <a:r>
              <a:rPr lang="en-US" sz="1200" i="1">
                <a:latin typeface="Arial"/>
                <a:ea typeface="Batang"/>
                <a:cs typeface="Arial"/>
              </a:rPr>
              <a:t>Prosecution Service &amp; ACPO.' </a:t>
            </a:r>
            <a:r>
              <a:rPr lang="en-US" sz="1200">
                <a:latin typeface="Arial"/>
                <a:ea typeface="Batang"/>
                <a:cs typeface="Arial"/>
              </a:rPr>
              <a:t>Available at: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https://www.cps.gov.uk/sites/default/files/documents/legal_guidance/stalking-protocol.pdf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30th November 2024)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Home Office. (2024) Phillips MP, J. Cooper MP, The Rt Hon, Y. </a:t>
            </a:r>
            <a:r>
              <a:rPr lang="en-US" sz="1200" i="1">
                <a:latin typeface="Arial"/>
                <a:ea typeface="Batang"/>
                <a:cs typeface="Arial"/>
              </a:rPr>
              <a:t>'Victims to be given more protectio in stalking crackdown.'</a:t>
            </a:r>
            <a:r>
              <a:rPr lang="en-US" sz="1200">
                <a:latin typeface="Arial"/>
                <a:ea typeface="Batang"/>
                <a:cs typeface="Arial"/>
              </a:rPr>
              <a:t> Available at: 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https://www.gov.uk/government/news/victims-to-be-given-more-protection-in-stalking-crackdown#:~:text=In%20further%20measures%20to%20tackle,contacting%20their%20victims%20from%20prison</a:t>
            </a:r>
            <a:r>
              <a:rPr lang="en-US" sz="1200" dirty="0">
                <a:latin typeface="Arial"/>
                <a:ea typeface="+mn-lt"/>
                <a:cs typeface="+mn-lt"/>
              </a:rPr>
              <a:t>. </a:t>
            </a:r>
            <a:endParaRPr lang="en-US" sz="12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4th December 2024)</a:t>
            </a:r>
            <a:endParaRPr lang="en-US" sz="12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dirty="0">
              <a:latin typeface="Bemb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55393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BAD1A-247F-D50D-DAC3-1DBDC59BDA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3DF3F-3673-A565-1DDF-2CE4F9A80D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0879" y="1825624"/>
            <a:ext cx="9810604" cy="48456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Villines, Z. (2023) </a:t>
            </a:r>
            <a:r>
              <a:rPr lang="en-US" sz="1200" i="1">
                <a:latin typeface="Arial"/>
                <a:ea typeface="Batang"/>
                <a:cs typeface="Arial"/>
              </a:rPr>
              <a:t>'Signs of stalking behaviour.'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https://www.medicalnewstoday.com/articles/signs-of-stalking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8th December 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Stalkinc (2011) </a:t>
            </a:r>
            <a:r>
              <a:rPr lang="en-US" sz="1200" i="1">
                <a:latin typeface="Arial"/>
                <a:ea typeface="Batang"/>
                <a:cs typeface="Arial"/>
              </a:rPr>
              <a:t>'General advice for victims.'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3"/>
              </a:rPr>
              <a:t>https://www.stalkingriskprofile.com/victim-support/general-advice-for-victims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7th December 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Police.UK. (2024) </a:t>
            </a:r>
            <a:r>
              <a:rPr lang="en-US" sz="1200" i="1">
                <a:latin typeface="Arial"/>
                <a:ea typeface="Batang"/>
                <a:cs typeface="Arial"/>
              </a:rPr>
              <a:t>'Support for victims of stalking and harassment.' </a:t>
            </a:r>
            <a:r>
              <a:rPr lang="en-US" sz="1200">
                <a:latin typeface="Arial"/>
                <a:ea typeface="Batang"/>
                <a:cs typeface="Arial"/>
              </a:rPr>
              <a:t>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4"/>
              </a:rPr>
              <a:t>https://www.police.uk/advice/advice-and-information/sh/stalking-harassment/support-victims-harassment/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7th December 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The Cyber Helpline. (2024) '</a:t>
            </a:r>
            <a:r>
              <a:rPr lang="en-US" sz="1200" i="1">
                <a:latin typeface="Arial"/>
                <a:ea typeface="Batang"/>
                <a:cs typeface="Arial"/>
              </a:rPr>
              <a:t>New measures signal progress for stalking victims in the UK.</a:t>
            </a:r>
            <a:r>
              <a:rPr lang="en-US" sz="1200">
                <a:latin typeface="Arial"/>
                <a:ea typeface="Batang"/>
                <a:cs typeface="Arial"/>
              </a:rPr>
              <a:t>' 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5"/>
              </a:rPr>
              <a:t>https://www.thecyberhelpline.com/helpline-blog/2024/12/6/new-stalking-measures-uk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8th December 2024)</a:t>
            </a: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DVSN.(2024) </a:t>
            </a:r>
            <a:r>
              <a:rPr lang="en-US" sz="1200" i="1">
                <a:latin typeface="Arial"/>
                <a:ea typeface="Batang"/>
                <a:cs typeface="Arial"/>
              </a:rPr>
              <a:t>'Janauary 2024: Stalking- Stats, Tactics, &amp; Impacts.'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6"/>
              </a:rPr>
              <a:t>https://www.dvsn.org/january-2024-stalking-stats-tactics-impacts/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30th November 2024)</a:t>
            </a:r>
            <a:endParaRPr lang="en-US" sz="12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6755002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89F8A9-4D68-9C1E-AF69-420F24076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Batang"/>
              </a:rPr>
              <a:t>Reference list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3D06C1-A962-B9A0-4053-572620B46C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Veritas. Stalking Advocacy Service. (2024) '</a:t>
            </a:r>
            <a:r>
              <a:rPr lang="en-US" sz="1200" i="1">
                <a:latin typeface="Arial"/>
                <a:ea typeface="Batang"/>
                <a:cs typeface="Arial"/>
              </a:rPr>
              <a:t>Who are stalkers?'</a:t>
            </a:r>
            <a:r>
              <a:rPr lang="en-US" sz="1200">
                <a:latin typeface="Arial"/>
                <a:ea typeface="Batang"/>
                <a:cs typeface="Arial"/>
              </a:rPr>
              <a:t> Available at:</a:t>
            </a:r>
          </a:p>
          <a:p>
            <a:pPr marL="0" indent="0">
              <a:buNone/>
            </a:pPr>
            <a:r>
              <a:rPr lang="en-US" sz="1200" dirty="0">
                <a:latin typeface="Arial"/>
                <a:ea typeface="+mn-lt"/>
                <a:cs typeface="+mn-lt"/>
                <a:hlinkClick r:id="rId2"/>
              </a:rPr>
              <a:t>https://veritas-justice.co.uk/who-are-stalkers/</a:t>
            </a:r>
            <a:endParaRPr lang="en-US" sz="1200">
              <a:latin typeface="Arial"/>
              <a:cs typeface="+mn-lt"/>
            </a:endParaRPr>
          </a:p>
          <a:p>
            <a:pPr marL="0" indent="0">
              <a:buNone/>
            </a:pPr>
            <a:r>
              <a:rPr lang="en-US" sz="1200">
                <a:latin typeface="Arial"/>
                <a:ea typeface="Batang"/>
                <a:cs typeface="Arial"/>
              </a:rPr>
              <a:t>(Accessed: 19th November 2024)</a:t>
            </a:r>
          </a:p>
          <a:p>
            <a:pPr marL="0" indent="0">
              <a:buNone/>
            </a:pPr>
            <a:endParaRPr lang="en-US" dirty="0">
              <a:ea typeface="Batang"/>
            </a:endParaRPr>
          </a:p>
        </p:txBody>
      </p:sp>
    </p:spTree>
    <p:extLst>
      <p:ext uri="{BB962C8B-B14F-4D97-AF65-F5344CB8AC3E}">
        <p14:creationId xmlns:p14="http://schemas.microsoft.com/office/powerpoint/2010/main" val="2346417138"/>
      </p:ext>
    </p:extLst>
  </p:cSld>
  <p:clrMapOvr>
    <a:masterClrMapping/>
  </p:clrMapOvr>
</p:sld>
</file>

<file path=ppt/theme/theme1.xml><?xml version="1.0" encoding="utf-8"?>
<a:theme xmlns:a="http://schemas.openxmlformats.org/drawingml/2006/main" name="ArchiveVTI">
  <a:themeElements>
    <a:clrScheme name="AnalogousFromLightSeed_2SEEDS">
      <a:dk1>
        <a:srgbClr val="000000"/>
      </a:dk1>
      <a:lt1>
        <a:srgbClr val="FFFFFF"/>
      </a:lt1>
      <a:dk2>
        <a:srgbClr val="243041"/>
      </a:dk2>
      <a:lt2>
        <a:srgbClr val="E2E4E8"/>
      </a:lt2>
      <a:accent1>
        <a:srgbClr val="CD972C"/>
      </a:accent1>
      <a:accent2>
        <a:srgbClr val="ED8562"/>
      </a:accent2>
      <a:accent3>
        <a:srgbClr val="9EA64C"/>
      </a:accent3>
      <a:accent4>
        <a:srgbClr val="27AECC"/>
      </a:accent4>
      <a:accent5>
        <a:srgbClr val="6EA2EE"/>
      </a:accent5>
      <a:accent6>
        <a:srgbClr val="504EEB"/>
      </a:accent6>
      <a:hlink>
        <a:srgbClr val="6980AE"/>
      </a:hlink>
      <a:folHlink>
        <a:srgbClr val="7F7F7F"/>
      </a:folHlink>
    </a:clrScheme>
    <a:fontScheme name="Custom 170">
      <a:majorFont>
        <a:latin typeface="Bembo"/>
        <a:ea typeface=""/>
        <a:cs typeface=""/>
      </a:majorFont>
      <a:minorFont>
        <a:latin typeface="Bemb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iveVTI" id="{514BDC9F-20AC-40CA-9FE7-B30987BCD2D4}" vid="{D8FA1533-D953-46ED-B2C7-B32AF1BED7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ArchiveVTI</vt:lpstr>
      <vt:lpstr>Stalking and harassment</vt:lpstr>
      <vt:lpstr>What is stalking harassment?</vt:lpstr>
      <vt:lpstr>Stalking statistics</vt:lpstr>
      <vt:lpstr>What effect does it have on the victim?</vt:lpstr>
      <vt:lpstr>Different types of stalkers.</vt:lpstr>
      <vt:lpstr>How responses to stalking have changed</vt:lpstr>
      <vt:lpstr>Safety measures for victims </vt:lpstr>
      <vt:lpstr>Safeguarding measures for victims</vt:lpstr>
      <vt:lpstr>Areas for concern</vt:lpstr>
      <vt:lpstr>Research timeline</vt:lpstr>
      <vt:lpstr>Reference list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1125</cp:revision>
  <dcterms:created xsi:type="dcterms:W3CDTF">2024-11-19T11:01:06Z</dcterms:created>
  <dcterms:modified xsi:type="dcterms:W3CDTF">2024-12-08T22:54:03Z</dcterms:modified>
</cp:coreProperties>
</file>