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72" r:id="rId2"/>
    <p:sldMasterId id="2147483660" r:id="rId3"/>
  </p:sldMasterIdLst>
  <p:notesMasterIdLst>
    <p:notesMasterId r:id="rId22"/>
  </p:notesMasterIdLst>
  <p:sldIdLst>
    <p:sldId id="273" r:id="rId4"/>
    <p:sldId id="257" r:id="rId5"/>
    <p:sldId id="258" r:id="rId6"/>
    <p:sldId id="256" r:id="rId7"/>
    <p:sldId id="259" r:id="rId8"/>
    <p:sldId id="260" r:id="rId9"/>
    <p:sldId id="261" r:id="rId10"/>
    <p:sldId id="266" r:id="rId11"/>
    <p:sldId id="262" r:id="rId12"/>
    <p:sldId id="264" r:id="rId13"/>
    <p:sldId id="265" r:id="rId14"/>
    <p:sldId id="263" r:id="rId15"/>
    <p:sldId id="267" r:id="rId16"/>
    <p:sldId id="269" r:id="rId17"/>
    <p:sldId id="270" r:id="rId18"/>
    <p:sldId id="271" r:id="rId19"/>
    <p:sldId id="272"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4725A1-162C-4C47-8D26-75EA7DE63A6B}" v="2432" dt="2026-03-23T11:08:42.877"/>
    <p1510:client id="{B54E9560-CEFD-3866-2187-4DEB687569AD}" v="36" dt="2026-03-23T08:59:55.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Keedwell  (Welsh Ambulance Service NHS Trust - 020 Neath (CW)" userId="S::kelly.keedwell@wales.nhs.uk::b1555d61-52fa-4120-b720-65d97ae7e748" providerId="AD" clId="Web-{B54E9560-CEFD-3866-2187-4DEB687569AD}"/>
    <pc:docChg chg="modSld sldOrd">
      <pc:chgData name="Kelly Keedwell  (Welsh Ambulance Service NHS Trust - 020 Neath (CW)" userId="S::kelly.keedwell@wales.nhs.uk::b1555d61-52fa-4120-b720-65d97ae7e748" providerId="AD" clId="Web-{B54E9560-CEFD-3866-2187-4DEB687569AD}" dt="2026-03-23T08:59:55.917" v="2415" actId="20577"/>
      <pc:docMkLst>
        <pc:docMk/>
      </pc:docMkLst>
      <pc:sldChg chg="modSp modNotes">
        <pc:chgData name="Kelly Keedwell  (Welsh Ambulance Service NHS Trust - 020 Neath (CW)" userId="S::kelly.keedwell@wales.nhs.uk::b1555d61-52fa-4120-b720-65d97ae7e748" providerId="AD" clId="Web-{B54E9560-CEFD-3866-2187-4DEB687569AD}" dt="2026-03-22T19:32:50.297" v="828"/>
        <pc:sldMkLst>
          <pc:docMk/>
          <pc:sldMk cId="0" sldId="256"/>
        </pc:sldMkLst>
        <pc:graphicFrameChg chg="modGraphic">
          <ac:chgData name="Kelly Keedwell  (Welsh Ambulance Service NHS Trust - 020 Neath (CW)" userId="S::kelly.keedwell@wales.nhs.uk::b1555d61-52fa-4120-b720-65d97ae7e748" providerId="AD" clId="Web-{B54E9560-CEFD-3866-2187-4DEB687569AD}" dt="2026-03-21T20:37:02.331" v="55" actId="20577"/>
          <ac:graphicFrameMkLst>
            <pc:docMk/>
            <pc:sldMk cId="0" sldId="256"/>
            <ac:graphicFrameMk id="5" creationId="{00B7098C-1F3E-53C6-D4F6-CA07F8E4159E}"/>
          </ac:graphicFrameMkLst>
        </pc:graphicFrameChg>
      </pc:sldChg>
      <pc:sldChg chg="modNotes">
        <pc:chgData name="Kelly Keedwell  (Welsh Ambulance Service NHS Trust - 020 Neath (CW)" userId="S::kelly.keedwell@wales.nhs.uk::b1555d61-52fa-4120-b720-65d97ae7e748" providerId="AD" clId="Web-{B54E9560-CEFD-3866-2187-4DEB687569AD}" dt="2026-03-22T19:24:04.638" v="402"/>
        <pc:sldMkLst>
          <pc:docMk/>
          <pc:sldMk cId="0" sldId="257"/>
        </pc:sldMkLst>
      </pc:sldChg>
      <pc:sldChg chg="modNotes">
        <pc:chgData name="Kelly Keedwell  (Welsh Ambulance Service NHS Trust - 020 Neath (CW)" userId="S::kelly.keedwell@wales.nhs.uk::b1555d61-52fa-4120-b720-65d97ae7e748" providerId="AD" clId="Web-{B54E9560-CEFD-3866-2187-4DEB687569AD}" dt="2026-03-22T19:31:37.760" v="762"/>
        <pc:sldMkLst>
          <pc:docMk/>
          <pc:sldMk cId="0" sldId="258"/>
        </pc:sldMkLst>
      </pc:sldChg>
      <pc:sldChg chg="modSp modNotes">
        <pc:chgData name="Kelly Keedwell  (Welsh Ambulance Service NHS Trust - 020 Neath (CW)" userId="S::kelly.keedwell@wales.nhs.uk::b1555d61-52fa-4120-b720-65d97ae7e748" providerId="AD" clId="Web-{B54E9560-CEFD-3866-2187-4DEB687569AD}" dt="2026-03-22T19:34:32.755" v="907"/>
        <pc:sldMkLst>
          <pc:docMk/>
          <pc:sldMk cId="0" sldId="259"/>
        </pc:sldMkLst>
        <pc:spChg chg="mod">
          <ac:chgData name="Kelly Keedwell  (Welsh Ambulance Service NHS Trust - 020 Neath (CW)" userId="S::kelly.keedwell@wales.nhs.uk::b1555d61-52fa-4120-b720-65d97ae7e748" providerId="AD" clId="Web-{B54E9560-CEFD-3866-2187-4DEB687569AD}" dt="2026-03-21T20:50:28.013" v="60" actId="20577"/>
          <ac:spMkLst>
            <pc:docMk/>
            <pc:sldMk cId="0" sldId="259"/>
            <ac:spMk id="3" creationId="{00000000-0000-0000-0000-000000000000}"/>
          </ac:spMkLst>
        </pc:spChg>
      </pc:sldChg>
      <pc:sldChg chg="modNotes">
        <pc:chgData name="Kelly Keedwell  (Welsh Ambulance Service NHS Trust - 020 Neath (CW)" userId="S::kelly.keedwell@wales.nhs.uk::b1555d61-52fa-4120-b720-65d97ae7e748" providerId="AD" clId="Web-{B54E9560-CEFD-3866-2187-4DEB687569AD}" dt="2026-03-22T19:35:55.071" v="957"/>
        <pc:sldMkLst>
          <pc:docMk/>
          <pc:sldMk cId="0" sldId="260"/>
        </pc:sldMkLst>
      </pc:sldChg>
      <pc:sldChg chg="modNotes">
        <pc:chgData name="Kelly Keedwell  (Welsh Ambulance Service NHS Trust - 020 Neath (CW)" userId="S::kelly.keedwell@wales.nhs.uk::b1555d61-52fa-4120-b720-65d97ae7e748" providerId="AD" clId="Web-{B54E9560-CEFD-3866-2187-4DEB687569AD}" dt="2026-03-22T20:04:53.356" v="2127"/>
        <pc:sldMkLst>
          <pc:docMk/>
          <pc:sldMk cId="0" sldId="261"/>
        </pc:sldMkLst>
      </pc:sldChg>
      <pc:sldChg chg="modNotes">
        <pc:chgData name="Kelly Keedwell  (Welsh Ambulance Service NHS Trust - 020 Neath (CW)" userId="S::kelly.keedwell@wales.nhs.uk::b1555d61-52fa-4120-b720-65d97ae7e748" providerId="AD" clId="Web-{B54E9560-CEFD-3866-2187-4DEB687569AD}" dt="2026-03-22T20:12:43.440" v="2383"/>
        <pc:sldMkLst>
          <pc:docMk/>
          <pc:sldMk cId="0" sldId="262"/>
        </pc:sldMkLst>
      </pc:sldChg>
      <pc:sldChg chg="ord">
        <pc:chgData name="Kelly Keedwell  (Welsh Ambulance Service NHS Trust - 020 Neath (CW)" userId="S::kelly.keedwell@wales.nhs.uk::b1555d61-52fa-4120-b720-65d97ae7e748" providerId="AD" clId="Web-{B54E9560-CEFD-3866-2187-4DEB687569AD}" dt="2026-03-22T09:14:56.126" v="63"/>
        <pc:sldMkLst>
          <pc:docMk/>
          <pc:sldMk cId="0" sldId="263"/>
        </pc:sldMkLst>
      </pc:sldChg>
      <pc:sldChg chg="modSp ord modNotes">
        <pc:chgData name="Kelly Keedwell  (Welsh Ambulance Service NHS Trust - 020 Neath (CW)" userId="S::kelly.keedwell@wales.nhs.uk::b1555d61-52fa-4120-b720-65d97ae7e748" providerId="AD" clId="Web-{B54E9560-CEFD-3866-2187-4DEB687569AD}" dt="2026-03-22T19:36:48.840" v="994"/>
        <pc:sldMkLst>
          <pc:docMk/>
          <pc:sldMk cId="0" sldId="266"/>
        </pc:sldMkLst>
        <pc:graphicFrameChg chg="modGraphic">
          <ac:chgData name="Kelly Keedwell  (Welsh Ambulance Service NHS Trust - 020 Neath (CW)" userId="S::kelly.keedwell@wales.nhs.uk::b1555d61-52fa-4120-b720-65d97ae7e748" providerId="AD" clId="Web-{B54E9560-CEFD-3866-2187-4DEB687569AD}" dt="2026-03-22T09:15:42.877" v="84" actId="20577"/>
          <ac:graphicFrameMkLst>
            <pc:docMk/>
            <pc:sldMk cId="0" sldId="266"/>
            <ac:graphicFrameMk id="5" creationId="{E131EA89-D48E-2F03-BC91-AB73145E7F71}"/>
          </ac:graphicFrameMkLst>
        </pc:graphicFrameChg>
      </pc:sldChg>
      <pc:sldChg chg="modNotes">
        <pc:chgData name="Kelly Keedwell  (Welsh Ambulance Service NHS Trust - 020 Neath (CW)" userId="S::kelly.keedwell@wales.nhs.uk::b1555d61-52fa-4120-b720-65d97ae7e748" providerId="AD" clId="Web-{B54E9560-CEFD-3866-2187-4DEB687569AD}" dt="2026-03-23T08:59:44.105" v="2413"/>
        <pc:sldMkLst>
          <pc:docMk/>
          <pc:sldMk cId="0" sldId="270"/>
        </pc:sldMkLst>
      </pc:sldChg>
      <pc:sldChg chg="modSp">
        <pc:chgData name="Kelly Keedwell  (Welsh Ambulance Service NHS Trust - 020 Neath (CW)" userId="S::kelly.keedwell@wales.nhs.uk::b1555d61-52fa-4120-b720-65d97ae7e748" providerId="AD" clId="Web-{B54E9560-CEFD-3866-2187-4DEB687569AD}" dt="2026-03-23T08:59:55.917" v="2415" actId="20577"/>
        <pc:sldMkLst>
          <pc:docMk/>
          <pc:sldMk cId="0" sldId="272"/>
        </pc:sldMkLst>
        <pc:spChg chg="mod">
          <ac:chgData name="Kelly Keedwell  (Welsh Ambulance Service NHS Trust - 020 Neath (CW)" userId="S::kelly.keedwell@wales.nhs.uk::b1555d61-52fa-4120-b720-65d97ae7e748" providerId="AD" clId="Web-{B54E9560-CEFD-3866-2187-4DEB687569AD}" dt="2026-03-23T08:59:55.917" v="2415" actId="20577"/>
          <ac:spMkLst>
            <pc:docMk/>
            <pc:sldMk cId="0" sldId="272"/>
            <ac:spMk id="3" creationId="{00000000-0000-0000-0000-000000000000}"/>
          </ac:spMkLst>
        </pc:spChg>
      </pc:sldChg>
      <pc:sldChg chg="delAnim modNotes">
        <pc:chgData name="Kelly Keedwell  (Welsh Ambulance Service NHS Trust - 020 Neath (CW)" userId="S::kelly.keedwell@wales.nhs.uk::b1555d61-52fa-4120-b720-65d97ae7e748" providerId="AD" clId="Web-{B54E9560-CEFD-3866-2187-4DEB687569AD}" dt="2026-03-22T19:19:41.152" v="162"/>
        <pc:sldMkLst>
          <pc:docMk/>
          <pc:sldMk cId="1294472097" sldId="273"/>
        </pc:sldMkLst>
      </pc:sldChg>
    </pc:docChg>
  </pc:docChgLst>
  <pc:docChgLst>
    <pc:chgData name="Kelly Keedwell  (Welsh Ambulance Service NHS Trust - 020 Neath (CW)" userId="b1555d61-52fa-4120-b720-65d97ae7e748" providerId="ADAL" clId="{49430952-4A15-40EF-87D8-88BCB911658C}"/>
    <pc:docChg chg="custSel delSld modSld">
      <pc:chgData name="Kelly Keedwell  (Welsh Ambulance Service NHS Trust - 020 Neath (CW)" userId="b1555d61-52fa-4120-b720-65d97ae7e748" providerId="ADAL" clId="{49430952-4A15-40EF-87D8-88BCB911658C}" dt="2026-03-23T11:08:42.877" v="2431" actId="20577"/>
      <pc:docMkLst>
        <pc:docMk/>
      </pc:docMkLst>
      <pc:sldChg chg="modNotesTx">
        <pc:chgData name="Kelly Keedwell  (Welsh Ambulance Service NHS Trust - 020 Neath (CW)" userId="b1555d61-52fa-4120-b720-65d97ae7e748" providerId="ADAL" clId="{49430952-4A15-40EF-87D8-88BCB911658C}" dt="2026-03-23T11:03:38.122" v="1593" actId="20577"/>
        <pc:sldMkLst>
          <pc:docMk/>
          <pc:sldMk cId="0" sldId="263"/>
        </pc:sldMkLst>
      </pc:sldChg>
      <pc:sldChg chg="modNotesTx">
        <pc:chgData name="Kelly Keedwell  (Welsh Ambulance Service NHS Trust - 020 Neath (CW)" userId="b1555d61-52fa-4120-b720-65d97ae7e748" providerId="ADAL" clId="{49430952-4A15-40EF-87D8-88BCB911658C}" dt="2026-03-23T10:50:09.341" v="342" actId="20577"/>
        <pc:sldMkLst>
          <pc:docMk/>
          <pc:sldMk cId="0" sldId="264"/>
        </pc:sldMkLst>
      </pc:sldChg>
      <pc:sldChg chg="modNotesTx">
        <pc:chgData name="Kelly Keedwell  (Welsh Ambulance Service NHS Trust - 020 Neath (CW)" userId="b1555d61-52fa-4120-b720-65d97ae7e748" providerId="ADAL" clId="{49430952-4A15-40EF-87D8-88BCB911658C}" dt="2026-03-23T10:55:47.062" v="632" actId="20577"/>
        <pc:sldMkLst>
          <pc:docMk/>
          <pc:sldMk cId="0" sldId="265"/>
        </pc:sldMkLst>
      </pc:sldChg>
      <pc:sldChg chg="modNotesTx">
        <pc:chgData name="Kelly Keedwell  (Welsh Ambulance Service NHS Trust - 020 Neath (CW)" userId="b1555d61-52fa-4120-b720-65d97ae7e748" providerId="ADAL" clId="{49430952-4A15-40EF-87D8-88BCB911658C}" dt="2026-03-23T11:04:56.920" v="1833" actId="20577"/>
        <pc:sldMkLst>
          <pc:docMk/>
          <pc:sldMk cId="0" sldId="267"/>
        </pc:sldMkLst>
      </pc:sldChg>
      <pc:sldChg chg="del">
        <pc:chgData name="Kelly Keedwell  (Welsh Ambulance Service NHS Trust - 020 Neath (CW)" userId="b1555d61-52fa-4120-b720-65d97ae7e748" providerId="ADAL" clId="{49430952-4A15-40EF-87D8-88BCB911658C}" dt="2026-03-23T11:05:02.035" v="1834" actId="2696"/>
        <pc:sldMkLst>
          <pc:docMk/>
          <pc:sldMk cId="0" sldId="268"/>
        </pc:sldMkLst>
      </pc:sldChg>
      <pc:sldChg chg="modNotesTx">
        <pc:chgData name="Kelly Keedwell  (Welsh Ambulance Service NHS Trust - 020 Neath (CW)" userId="b1555d61-52fa-4120-b720-65d97ae7e748" providerId="ADAL" clId="{49430952-4A15-40EF-87D8-88BCB911658C}" dt="2026-03-23T11:06:14.027" v="2030" actId="20577"/>
        <pc:sldMkLst>
          <pc:docMk/>
          <pc:sldMk cId="0" sldId="269"/>
        </pc:sldMkLst>
      </pc:sldChg>
      <pc:sldChg chg="modNotesTx">
        <pc:chgData name="Kelly Keedwell  (Welsh Ambulance Service NHS Trust - 020 Neath (CW)" userId="b1555d61-52fa-4120-b720-65d97ae7e748" providerId="ADAL" clId="{49430952-4A15-40EF-87D8-88BCB911658C}" dt="2026-03-23T11:06:51.746" v="2141" actId="20577"/>
        <pc:sldMkLst>
          <pc:docMk/>
          <pc:sldMk cId="0" sldId="270"/>
        </pc:sldMkLst>
      </pc:sldChg>
      <pc:sldChg chg="modNotesTx">
        <pc:chgData name="Kelly Keedwell  (Welsh Ambulance Service NHS Trust - 020 Neath (CW)" userId="b1555d61-52fa-4120-b720-65d97ae7e748" providerId="ADAL" clId="{49430952-4A15-40EF-87D8-88BCB911658C}" dt="2026-03-23T11:08:42.877" v="2431" actId="20577"/>
        <pc:sldMkLst>
          <pc:docMk/>
          <pc:sldMk cId="0" sldId="2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A40036-F0EC-4F3C-B747-821D330E8A3E}"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007BC37-7DD3-4854-B9B9-5C6059EA51A3}">
      <dgm:prSet/>
      <dgm:spPr/>
      <dgm:t>
        <a:bodyPr/>
        <a:lstStyle/>
        <a:p>
          <a:r>
            <a:rPr lang="en-US"/>
            <a:t>Variation in recognising major trauma</a:t>
          </a:r>
        </a:p>
      </dgm:t>
    </dgm:pt>
    <dgm:pt modelId="{76301356-A11A-4D0E-851D-16154F20CE67}" type="parTrans" cxnId="{D7748E7D-C61A-46F8-B132-1E6053ACAB9B}">
      <dgm:prSet/>
      <dgm:spPr/>
      <dgm:t>
        <a:bodyPr/>
        <a:lstStyle/>
        <a:p>
          <a:endParaRPr lang="en-US"/>
        </a:p>
      </dgm:t>
    </dgm:pt>
    <dgm:pt modelId="{538531E4-0700-4993-8EF4-4FE9EE028B50}" type="sibTrans" cxnId="{D7748E7D-C61A-46F8-B132-1E6053ACAB9B}">
      <dgm:prSet/>
      <dgm:spPr/>
      <dgm:t>
        <a:bodyPr/>
        <a:lstStyle/>
        <a:p>
          <a:endParaRPr lang="en-US"/>
        </a:p>
      </dgm:t>
    </dgm:pt>
    <dgm:pt modelId="{3B08D078-BE4A-4B58-8A3F-3157D1269082}">
      <dgm:prSet/>
      <dgm:spPr/>
      <dgm:t>
        <a:bodyPr/>
        <a:lstStyle/>
        <a:p>
          <a:r>
            <a:rPr lang="en-US"/>
            <a:t>Risk to patient outcomes</a:t>
          </a:r>
        </a:p>
      </dgm:t>
    </dgm:pt>
    <dgm:pt modelId="{99CBD709-AE6E-46BC-8EB6-F9319E6AD658}" type="parTrans" cxnId="{1F80E014-27EA-4BC3-85BB-C68D61CE01BB}">
      <dgm:prSet/>
      <dgm:spPr/>
      <dgm:t>
        <a:bodyPr/>
        <a:lstStyle/>
        <a:p>
          <a:endParaRPr lang="en-US"/>
        </a:p>
      </dgm:t>
    </dgm:pt>
    <dgm:pt modelId="{09CFF955-2926-4505-8B8F-7C4017A55534}" type="sibTrans" cxnId="{1F80E014-27EA-4BC3-85BB-C68D61CE01BB}">
      <dgm:prSet/>
      <dgm:spPr/>
      <dgm:t>
        <a:bodyPr/>
        <a:lstStyle/>
        <a:p>
          <a:endParaRPr lang="en-US"/>
        </a:p>
      </dgm:t>
    </dgm:pt>
    <dgm:pt modelId="{C8B8DB0B-8D63-4119-B85D-7E99653EF407}" type="pres">
      <dgm:prSet presAssocID="{44A40036-F0EC-4F3C-B747-821D330E8A3E}" presName="outerComposite" presStyleCnt="0">
        <dgm:presLayoutVars>
          <dgm:chMax val="5"/>
          <dgm:dir/>
          <dgm:resizeHandles val="exact"/>
        </dgm:presLayoutVars>
      </dgm:prSet>
      <dgm:spPr/>
    </dgm:pt>
    <dgm:pt modelId="{F67B63D5-2994-4DA0-919B-49F6B83C438B}" type="pres">
      <dgm:prSet presAssocID="{44A40036-F0EC-4F3C-B747-821D330E8A3E}" presName="dummyMaxCanvas" presStyleCnt="0">
        <dgm:presLayoutVars/>
      </dgm:prSet>
      <dgm:spPr/>
    </dgm:pt>
    <dgm:pt modelId="{08951176-971F-40EB-845C-2B96C09848D8}" type="pres">
      <dgm:prSet presAssocID="{44A40036-F0EC-4F3C-B747-821D330E8A3E}" presName="TwoNodes_1" presStyleLbl="node1" presStyleIdx="0" presStyleCnt="2">
        <dgm:presLayoutVars>
          <dgm:bulletEnabled val="1"/>
        </dgm:presLayoutVars>
      </dgm:prSet>
      <dgm:spPr/>
    </dgm:pt>
    <dgm:pt modelId="{F99AB1B3-93AB-44EA-9E4C-2D827B171FF3}" type="pres">
      <dgm:prSet presAssocID="{44A40036-F0EC-4F3C-B747-821D330E8A3E}" presName="TwoNodes_2" presStyleLbl="node1" presStyleIdx="1" presStyleCnt="2">
        <dgm:presLayoutVars>
          <dgm:bulletEnabled val="1"/>
        </dgm:presLayoutVars>
      </dgm:prSet>
      <dgm:spPr/>
    </dgm:pt>
    <dgm:pt modelId="{999AD8BD-E10A-472B-B6FA-01B7A7E0EDD1}" type="pres">
      <dgm:prSet presAssocID="{44A40036-F0EC-4F3C-B747-821D330E8A3E}" presName="TwoConn_1-2" presStyleLbl="fgAccFollowNode1" presStyleIdx="0" presStyleCnt="1">
        <dgm:presLayoutVars>
          <dgm:bulletEnabled val="1"/>
        </dgm:presLayoutVars>
      </dgm:prSet>
      <dgm:spPr/>
    </dgm:pt>
    <dgm:pt modelId="{F70101F8-4B47-4D30-8DAD-AEFB03CB640B}" type="pres">
      <dgm:prSet presAssocID="{44A40036-F0EC-4F3C-B747-821D330E8A3E}" presName="TwoNodes_1_text" presStyleLbl="node1" presStyleIdx="1" presStyleCnt="2">
        <dgm:presLayoutVars>
          <dgm:bulletEnabled val="1"/>
        </dgm:presLayoutVars>
      </dgm:prSet>
      <dgm:spPr/>
    </dgm:pt>
    <dgm:pt modelId="{3D2843E2-2014-4AAC-8AC3-ADCA1F65EE6C}" type="pres">
      <dgm:prSet presAssocID="{44A40036-F0EC-4F3C-B747-821D330E8A3E}" presName="TwoNodes_2_text" presStyleLbl="node1" presStyleIdx="1" presStyleCnt="2">
        <dgm:presLayoutVars>
          <dgm:bulletEnabled val="1"/>
        </dgm:presLayoutVars>
      </dgm:prSet>
      <dgm:spPr/>
    </dgm:pt>
  </dgm:ptLst>
  <dgm:cxnLst>
    <dgm:cxn modelId="{B700C313-E375-463E-9BA1-EE8B9EE71781}" type="presOf" srcId="{7007BC37-7DD3-4854-B9B9-5C6059EA51A3}" destId="{08951176-971F-40EB-845C-2B96C09848D8}" srcOrd="0" destOrd="0" presId="urn:microsoft.com/office/officeart/2005/8/layout/vProcess5"/>
    <dgm:cxn modelId="{1F80E014-27EA-4BC3-85BB-C68D61CE01BB}" srcId="{44A40036-F0EC-4F3C-B747-821D330E8A3E}" destId="{3B08D078-BE4A-4B58-8A3F-3157D1269082}" srcOrd="1" destOrd="0" parTransId="{99CBD709-AE6E-46BC-8EB6-F9319E6AD658}" sibTransId="{09CFF955-2926-4505-8B8F-7C4017A55534}"/>
    <dgm:cxn modelId="{F984A027-6A4E-4627-83F8-2F8A493F5D65}" type="presOf" srcId="{44A40036-F0EC-4F3C-B747-821D330E8A3E}" destId="{C8B8DB0B-8D63-4119-B85D-7E99653EF407}" srcOrd="0" destOrd="0" presId="urn:microsoft.com/office/officeart/2005/8/layout/vProcess5"/>
    <dgm:cxn modelId="{2D3D1431-E8C4-4B13-956C-334D10FF2F61}" type="presOf" srcId="{3B08D078-BE4A-4B58-8A3F-3157D1269082}" destId="{3D2843E2-2014-4AAC-8AC3-ADCA1F65EE6C}" srcOrd="1" destOrd="0" presId="urn:microsoft.com/office/officeart/2005/8/layout/vProcess5"/>
    <dgm:cxn modelId="{2483477C-0ADB-48DC-B44B-37F0AC2E6CBA}" type="presOf" srcId="{538531E4-0700-4993-8EF4-4FE9EE028B50}" destId="{999AD8BD-E10A-472B-B6FA-01B7A7E0EDD1}" srcOrd="0" destOrd="0" presId="urn:microsoft.com/office/officeart/2005/8/layout/vProcess5"/>
    <dgm:cxn modelId="{D7748E7D-C61A-46F8-B132-1E6053ACAB9B}" srcId="{44A40036-F0EC-4F3C-B747-821D330E8A3E}" destId="{7007BC37-7DD3-4854-B9B9-5C6059EA51A3}" srcOrd="0" destOrd="0" parTransId="{76301356-A11A-4D0E-851D-16154F20CE67}" sibTransId="{538531E4-0700-4993-8EF4-4FE9EE028B50}"/>
    <dgm:cxn modelId="{777F3E9B-ECAF-4921-9BC3-E6E7DD5DCA15}" type="presOf" srcId="{3B08D078-BE4A-4B58-8A3F-3157D1269082}" destId="{F99AB1B3-93AB-44EA-9E4C-2D827B171FF3}" srcOrd="0" destOrd="0" presId="urn:microsoft.com/office/officeart/2005/8/layout/vProcess5"/>
    <dgm:cxn modelId="{23FAD7D1-B2F5-4564-95A1-682760EC4DBA}" type="presOf" srcId="{7007BC37-7DD3-4854-B9B9-5C6059EA51A3}" destId="{F70101F8-4B47-4D30-8DAD-AEFB03CB640B}" srcOrd="1" destOrd="0" presId="urn:microsoft.com/office/officeart/2005/8/layout/vProcess5"/>
    <dgm:cxn modelId="{371FF81A-4CB7-470E-9464-0D133F02C472}" type="presParOf" srcId="{C8B8DB0B-8D63-4119-B85D-7E99653EF407}" destId="{F67B63D5-2994-4DA0-919B-49F6B83C438B}" srcOrd="0" destOrd="0" presId="urn:microsoft.com/office/officeart/2005/8/layout/vProcess5"/>
    <dgm:cxn modelId="{42E3941E-C300-40FE-BC64-57A9A8BD1643}" type="presParOf" srcId="{C8B8DB0B-8D63-4119-B85D-7E99653EF407}" destId="{08951176-971F-40EB-845C-2B96C09848D8}" srcOrd="1" destOrd="0" presId="urn:microsoft.com/office/officeart/2005/8/layout/vProcess5"/>
    <dgm:cxn modelId="{9E0D2CBC-F8B6-4C96-B7B7-1A1327C1944C}" type="presParOf" srcId="{C8B8DB0B-8D63-4119-B85D-7E99653EF407}" destId="{F99AB1B3-93AB-44EA-9E4C-2D827B171FF3}" srcOrd="2" destOrd="0" presId="urn:microsoft.com/office/officeart/2005/8/layout/vProcess5"/>
    <dgm:cxn modelId="{B50D4A4F-E5BC-48BF-B20A-ACFD3E2E4B30}" type="presParOf" srcId="{C8B8DB0B-8D63-4119-B85D-7E99653EF407}" destId="{999AD8BD-E10A-472B-B6FA-01B7A7E0EDD1}" srcOrd="3" destOrd="0" presId="urn:microsoft.com/office/officeart/2005/8/layout/vProcess5"/>
    <dgm:cxn modelId="{065ACD06-DEE9-4F29-9A32-19679A6D3462}" type="presParOf" srcId="{C8B8DB0B-8D63-4119-B85D-7E99653EF407}" destId="{F70101F8-4B47-4D30-8DAD-AEFB03CB640B}" srcOrd="4" destOrd="0" presId="urn:microsoft.com/office/officeart/2005/8/layout/vProcess5"/>
    <dgm:cxn modelId="{32B35E66-E992-4289-8ACD-320C469A5BD5}" type="presParOf" srcId="{C8B8DB0B-8D63-4119-B85D-7E99653EF407}" destId="{3D2843E2-2014-4AAC-8AC3-ADCA1F65EE6C}"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53BD3B-B94A-4B89-A11A-860375383F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9C0E0EF-681C-4CFF-874C-22ABB081E997}">
      <dgm:prSet/>
      <dgm:spPr/>
      <dgm:t>
        <a:bodyPr/>
        <a:lstStyle/>
        <a:p>
          <a:r>
            <a:rPr lang="en-US"/>
            <a:t>Majority understand major trauma</a:t>
          </a:r>
        </a:p>
      </dgm:t>
    </dgm:pt>
    <dgm:pt modelId="{0A8B7275-7431-4AA2-95C0-78CBDB3F43A0}" type="parTrans" cxnId="{3D406A6E-3F54-47F2-BB7B-24D99AA8B145}">
      <dgm:prSet/>
      <dgm:spPr/>
      <dgm:t>
        <a:bodyPr/>
        <a:lstStyle/>
        <a:p>
          <a:endParaRPr lang="en-US"/>
        </a:p>
      </dgm:t>
    </dgm:pt>
    <dgm:pt modelId="{4E2B97F3-6032-4FAC-9159-A6B2531A9AC7}" type="sibTrans" cxnId="{3D406A6E-3F54-47F2-BB7B-24D99AA8B145}">
      <dgm:prSet/>
      <dgm:spPr/>
      <dgm:t>
        <a:bodyPr/>
        <a:lstStyle/>
        <a:p>
          <a:endParaRPr lang="en-US"/>
        </a:p>
      </dgm:t>
    </dgm:pt>
    <dgm:pt modelId="{DF2FE62F-76AF-4E14-833F-4A8C3FC618F5}">
      <dgm:prSet/>
      <dgm:spPr/>
      <dgm:t>
        <a:bodyPr/>
        <a:lstStyle/>
        <a:p>
          <a:r>
            <a:rPr lang="en-US"/>
            <a:t>Variation in application</a:t>
          </a:r>
        </a:p>
      </dgm:t>
    </dgm:pt>
    <dgm:pt modelId="{D89DF1CC-C2AF-4A0E-B5A4-3FB9C8F63389}" type="parTrans" cxnId="{230AE2D3-FB74-4EF1-AB0B-8A00D740D62A}">
      <dgm:prSet/>
      <dgm:spPr/>
      <dgm:t>
        <a:bodyPr/>
        <a:lstStyle/>
        <a:p>
          <a:endParaRPr lang="en-US"/>
        </a:p>
      </dgm:t>
    </dgm:pt>
    <dgm:pt modelId="{DA8CD14B-C5DC-4125-B6DD-6C38E32F2F84}" type="sibTrans" cxnId="{230AE2D3-FB74-4EF1-AB0B-8A00D740D62A}">
      <dgm:prSet/>
      <dgm:spPr/>
      <dgm:t>
        <a:bodyPr/>
        <a:lstStyle/>
        <a:p>
          <a:endParaRPr lang="en-US"/>
        </a:p>
      </dgm:t>
    </dgm:pt>
    <dgm:pt modelId="{8936DA9E-FAD7-4AD1-8008-05003D32BE73}">
      <dgm:prSet/>
      <dgm:spPr/>
      <dgm:t>
        <a:bodyPr/>
        <a:lstStyle/>
        <a:p>
          <a:r>
            <a:rPr lang="en-US"/>
            <a:t>Knowledge vs practice gap</a:t>
          </a:r>
        </a:p>
      </dgm:t>
    </dgm:pt>
    <dgm:pt modelId="{75B801A3-A61F-4F1C-9375-18A917B2608B}" type="parTrans" cxnId="{088D6AD5-C0B6-4EEF-88F4-C6791B1891F9}">
      <dgm:prSet/>
      <dgm:spPr/>
      <dgm:t>
        <a:bodyPr/>
        <a:lstStyle/>
        <a:p>
          <a:endParaRPr lang="en-US"/>
        </a:p>
      </dgm:t>
    </dgm:pt>
    <dgm:pt modelId="{0C77BA12-DBFD-4225-8680-AB1323DEEAF9}" type="sibTrans" cxnId="{088D6AD5-C0B6-4EEF-88F4-C6791B1891F9}">
      <dgm:prSet/>
      <dgm:spPr/>
      <dgm:t>
        <a:bodyPr/>
        <a:lstStyle/>
        <a:p>
          <a:endParaRPr lang="en-US"/>
        </a:p>
      </dgm:t>
    </dgm:pt>
    <dgm:pt modelId="{9F9FE61E-3289-42E4-8482-62020F019180}" type="pres">
      <dgm:prSet presAssocID="{AC53BD3B-B94A-4B89-A11A-860375383FB0}" presName="vert0" presStyleCnt="0">
        <dgm:presLayoutVars>
          <dgm:dir/>
          <dgm:animOne val="branch"/>
          <dgm:animLvl val="lvl"/>
        </dgm:presLayoutVars>
      </dgm:prSet>
      <dgm:spPr/>
    </dgm:pt>
    <dgm:pt modelId="{AFEF3DD5-4BC4-4C0E-9F01-50265BB8B285}" type="pres">
      <dgm:prSet presAssocID="{79C0E0EF-681C-4CFF-874C-22ABB081E997}" presName="thickLine" presStyleLbl="alignNode1" presStyleIdx="0" presStyleCnt="3"/>
      <dgm:spPr/>
    </dgm:pt>
    <dgm:pt modelId="{86D76D4B-7865-4475-BC56-D9732D2CF32E}" type="pres">
      <dgm:prSet presAssocID="{79C0E0EF-681C-4CFF-874C-22ABB081E997}" presName="horz1" presStyleCnt="0"/>
      <dgm:spPr/>
    </dgm:pt>
    <dgm:pt modelId="{A9D0FF21-8C5B-414E-AEF8-BB7971CBC5C1}" type="pres">
      <dgm:prSet presAssocID="{79C0E0EF-681C-4CFF-874C-22ABB081E997}" presName="tx1" presStyleLbl="revTx" presStyleIdx="0" presStyleCnt="3"/>
      <dgm:spPr/>
    </dgm:pt>
    <dgm:pt modelId="{6EF05A9E-231B-47CB-A2CA-2D46F4ADE2CE}" type="pres">
      <dgm:prSet presAssocID="{79C0E0EF-681C-4CFF-874C-22ABB081E997}" presName="vert1" presStyleCnt="0"/>
      <dgm:spPr/>
    </dgm:pt>
    <dgm:pt modelId="{7528966C-0111-4DC8-BAFD-4BC4CAEE0568}" type="pres">
      <dgm:prSet presAssocID="{DF2FE62F-76AF-4E14-833F-4A8C3FC618F5}" presName="thickLine" presStyleLbl="alignNode1" presStyleIdx="1" presStyleCnt="3"/>
      <dgm:spPr/>
    </dgm:pt>
    <dgm:pt modelId="{CEA2D1B5-BB61-4299-BA67-5A63F61AEAC8}" type="pres">
      <dgm:prSet presAssocID="{DF2FE62F-76AF-4E14-833F-4A8C3FC618F5}" presName="horz1" presStyleCnt="0"/>
      <dgm:spPr/>
    </dgm:pt>
    <dgm:pt modelId="{11D84A53-4D83-4719-890A-B150F8F95FA3}" type="pres">
      <dgm:prSet presAssocID="{DF2FE62F-76AF-4E14-833F-4A8C3FC618F5}" presName="tx1" presStyleLbl="revTx" presStyleIdx="1" presStyleCnt="3"/>
      <dgm:spPr/>
    </dgm:pt>
    <dgm:pt modelId="{81D6540B-8F0D-445F-9172-6C59FCA750A2}" type="pres">
      <dgm:prSet presAssocID="{DF2FE62F-76AF-4E14-833F-4A8C3FC618F5}" presName="vert1" presStyleCnt="0"/>
      <dgm:spPr/>
    </dgm:pt>
    <dgm:pt modelId="{3829AF32-7F49-42D7-8D6F-D649F9612CFC}" type="pres">
      <dgm:prSet presAssocID="{8936DA9E-FAD7-4AD1-8008-05003D32BE73}" presName="thickLine" presStyleLbl="alignNode1" presStyleIdx="2" presStyleCnt="3"/>
      <dgm:spPr/>
    </dgm:pt>
    <dgm:pt modelId="{1D650FEA-9246-4509-B955-A780D171265F}" type="pres">
      <dgm:prSet presAssocID="{8936DA9E-FAD7-4AD1-8008-05003D32BE73}" presName="horz1" presStyleCnt="0"/>
      <dgm:spPr/>
    </dgm:pt>
    <dgm:pt modelId="{C9D4596A-1641-4E5E-A211-285C0ACDFC33}" type="pres">
      <dgm:prSet presAssocID="{8936DA9E-FAD7-4AD1-8008-05003D32BE73}" presName="tx1" presStyleLbl="revTx" presStyleIdx="2" presStyleCnt="3"/>
      <dgm:spPr/>
    </dgm:pt>
    <dgm:pt modelId="{A0DD70B2-7FA0-44AE-8846-FE4E8B250035}" type="pres">
      <dgm:prSet presAssocID="{8936DA9E-FAD7-4AD1-8008-05003D32BE73}" presName="vert1" presStyleCnt="0"/>
      <dgm:spPr/>
    </dgm:pt>
  </dgm:ptLst>
  <dgm:cxnLst>
    <dgm:cxn modelId="{4A1B3002-F0F8-4B02-88F9-03A65EACA93A}" type="presOf" srcId="{DF2FE62F-76AF-4E14-833F-4A8C3FC618F5}" destId="{11D84A53-4D83-4719-890A-B150F8F95FA3}" srcOrd="0" destOrd="0" presId="urn:microsoft.com/office/officeart/2008/layout/LinedList"/>
    <dgm:cxn modelId="{D7AA8A3F-6BD7-427D-97A9-80CBE737D14F}" type="presOf" srcId="{79C0E0EF-681C-4CFF-874C-22ABB081E997}" destId="{A9D0FF21-8C5B-414E-AEF8-BB7971CBC5C1}" srcOrd="0" destOrd="0" presId="urn:microsoft.com/office/officeart/2008/layout/LinedList"/>
    <dgm:cxn modelId="{3D406A6E-3F54-47F2-BB7B-24D99AA8B145}" srcId="{AC53BD3B-B94A-4B89-A11A-860375383FB0}" destId="{79C0E0EF-681C-4CFF-874C-22ABB081E997}" srcOrd="0" destOrd="0" parTransId="{0A8B7275-7431-4AA2-95C0-78CBDB3F43A0}" sibTransId="{4E2B97F3-6032-4FAC-9159-A6B2531A9AC7}"/>
    <dgm:cxn modelId="{94D5ED6F-16CD-4E62-B2F0-6822FF271DB9}" type="presOf" srcId="{8936DA9E-FAD7-4AD1-8008-05003D32BE73}" destId="{C9D4596A-1641-4E5E-A211-285C0ACDFC33}" srcOrd="0" destOrd="0" presId="urn:microsoft.com/office/officeart/2008/layout/LinedList"/>
    <dgm:cxn modelId="{220F3C56-7D85-41C0-878D-A481E4AA3BF9}" type="presOf" srcId="{AC53BD3B-B94A-4B89-A11A-860375383FB0}" destId="{9F9FE61E-3289-42E4-8482-62020F019180}" srcOrd="0" destOrd="0" presId="urn:microsoft.com/office/officeart/2008/layout/LinedList"/>
    <dgm:cxn modelId="{230AE2D3-FB74-4EF1-AB0B-8A00D740D62A}" srcId="{AC53BD3B-B94A-4B89-A11A-860375383FB0}" destId="{DF2FE62F-76AF-4E14-833F-4A8C3FC618F5}" srcOrd="1" destOrd="0" parTransId="{D89DF1CC-C2AF-4A0E-B5A4-3FB9C8F63389}" sibTransId="{DA8CD14B-C5DC-4125-B6DD-6C38E32F2F84}"/>
    <dgm:cxn modelId="{088D6AD5-C0B6-4EEF-88F4-C6791B1891F9}" srcId="{AC53BD3B-B94A-4B89-A11A-860375383FB0}" destId="{8936DA9E-FAD7-4AD1-8008-05003D32BE73}" srcOrd="2" destOrd="0" parTransId="{75B801A3-A61F-4F1C-9375-18A917B2608B}" sibTransId="{0C77BA12-DBFD-4225-8680-AB1323DEEAF9}"/>
    <dgm:cxn modelId="{39DC94EA-30AC-4C32-ADAB-1B9D758D256A}" type="presParOf" srcId="{9F9FE61E-3289-42E4-8482-62020F019180}" destId="{AFEF3DD5-4BC4-4C0E-9F01-50265BB8B285}" srcOrd="0" destOrd="0" presId="urn:microsoft.com/office/officeart/2008/layout/LinedList"/>
    <dgm:cxn modelId="{F2A89A3F-8B52-4A33-A74E-0B2AE7AD30C2}" type="presParOf" srcId="{9F9FE61E-3289-42E4-8482-62020F019180}" destId="{86D76D4B-7865-4475-BC56-D9732D2CF32E}" srcOrd="1" destOrd="0" presId="urn:microsoft.com/office/officeart/2008/layout/LinedList"/>
    <dgm:cxn modelId="{4FCBF0B0-A387-4A1D-91B9-B4B39A6BA274}" type="presParOf" srcId="{86D76D4B-7865-4475-BC56-D9732D2CF32E}" destId="{A9D0FF21-8C5B-414E-AEF8-BB7971CBC5C1}" srcOrd="0" destOrd="0" presId="urn:microsoft.com/office/officeart/2008/layout/LinedList"/>
    <dgm:cxn modelId="{18CB4446-CE78-4A67-BB95-73AF47D53875}" type="presParOf" srcId="{86D76D4B-7865-4475-BC56-D9732D2CF32E}" destId="{6EF05A9E-231B-47CB-A2CA-2D46F4ADE2CE}" srcOrd="1" destOrd="0" presId="urn:microsoft.com/office/officeart/2008/layout/LinedList"/>
    <dgm:cxn modelId="{2F13ABB3-E372-4868-AF19-837B02A3587B}" type="presParOf" srcId="{9F9FE61E-3289-42E4-8482-62020F019180}" destId="{7528966C-0111-4DC8-BAFD-4BC4CAEE0568}" srcOrd="2" destOrd="0" presId="urn:microsoft.com/office/officeart/2008/layout/LinedList"/>
    <dgm:cxn modelId="{C70E2CC1-9692-42FB-A1BB-60EB37660C2B}" type="presParOf" srcId="{9F9FE61E-3289-42E4-8482-62020F019180}" destId="{CEA2D1B5-BB61-4299-BA67-5A63F61AEAC8}" srcOrd="3" destOrd="0" presId="urn:microsoft.com/office/officeart/2008/layout/LinedList"/>
    <dgm:cxn modelId="{E6D2F451-A387-49A2-A49E-3714587A1957}" type="presParOf" srcId="{CEA2D1B5-BB61-4299-BA67-5A63F61AEAC8}" destId="{11D84A53-4D83-4719-890A-B150F8F95FA3}" srcOrd="0" destOrd="0" presId="urn:microsoft.com/office/officeart/2008/layout/LinedList"/>
    <dgm:cxn modelId="{D29593A7-3A8B-4CCB-9657-BD55A688BE36}" type="presParOf" srcId="{CEA2D1B5-BB61-4299-BA67-5A63F61AEAC8}" destId="{81D6540B-8F0D-445F-9172-6C59FCA750A2}" srcOrd="1" destOrd="0" presId="urn:microsoft.com/office/officeart/2008/layout/LinedList"/>
    <dgm:cxn modelId="{F2ECCE68-80DC-4394-8657-2EB023EA204D}" type="presParOf" srcId="{9F9FE61E-3289-42E4-8482-62020F019180}" destId="{3829AF32-7F49-42D7-8D6F-D649F9612CFC}" srcOrd="4" destOrd="0" presId="urn:microsoft.com/office/officeart/2008/layout/LinedList"/>
    <dgm:cxn modelId="{A13BFDE3-63F0-48CA-B193-6312C863285B}" type="presParOf" srcId="{9F9FE61E-3289-42E4-8482-62020F019180}" destId="{1D650FEA-9246-4509-B955-A780D171265F}" srcOrd="5" destOrd="0" presId="urn:microsoft.com/office/officeart/2008/layout/LinedList"/>
    <dgm:cxn modelId="{3FBAC376-C8A7-4268-9B27-910481649A7A}" type="presParOf" srcId="{1D650FEA-9246-4509-B955-A780D171265F}" destId="{C9D4596A-1641-4E5E-A211-285C0ACDFC33}" srcOrd="0" destOrd="0" presId="urn:microsoft.com/office/officeart/2008/layout/LinedList"/>
    <dgm:cxn modelId="{63009CC3-0753-41B9-A0B3-AB1AA14868DA}" type="presParOf" srcId="{1D650FEA-9246-4509-B955-A780D171265F}" destId="{A0DD70B2-7FA0-44AE-8846-FE4E8B2500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C708972-7F64-45AF-891F-1EF2E8A2C9F7}"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8A6F6336-038E-4E22-902C-2CA4477371B9}">
      <dgm:prSet/>
      <dgm:spPr/>
      <dgm:t>
        <a:bodyPr/>
        <a:lstStyle/>
        <a:p>
          <a:r>
            <a:rPr lang="en-US"/>
            <a:t>Aid for </a:t>
          </a:r>
          <a:r>
            <a:rPr lang="en-US" err="1"/>
            <a:t>Recognising</a:t>
          </a:r>
          <a:r>
            <a:rPr lang="en-US"/>
            <a:t> Major Trauma</a:t>
          </a:r>
        </a:p>
      </dgm:t>
    </dgm:pt>
    <dgm:pt modelId="{73B8658E-DA26-4EF0-926B-703880754F51}" type="parTrans" cxnId="{AE91FDBA-696C-4408-B31B-8035D1A596E5}">
      <dgm:prSet/>
      <dgm:spPr/>
      <dgm:t>
        <a:bodyPr/>
        <a:lstStyle/>
        <a:p>
          <a:endParaRPr lang="en-US"/>
        </a:p>
      </dgm:t>
    </dgm:pt>
    <dgm:pt modelId="{C9E5C64E-0BBB-4B0F-9857-66CFADBA8C00}" type="sibTrans" cxnId="{AE91FDBA-696C-4408-B31B-8035D1A596E5}">
      <dgm:prSet/>
      <dgm:spPr/>
      <dgm:t>
        <a:bodyPr/>
        <a:lstStyle/>
        <a:p>
          <a:endParaRPr lang="en-US"/>
        </a:p>
      </dgm:t>
    </dgm:pt>
    <dgm:pt modelId="{2488C313-7BA9-4AF8-ADC5-9FA33585544B}">
      <dgm:prSet phldr="0"/>
      <dgm:spPr/>
      <dgm:t>
        <a:bodyPr/>
        <a:lstStyle/>
        <a:p>
          <a:pPr rtl="0"/>
          <a:r>
            <a:rPr lang="en-US">
              <a:latin typeface="Calibri"/>
            </a:rPr>
            <a:t>Feedback and Reflection </a:t>
          </a:r>
          <a:endParaRPr lang="en-US"/>
        </a:p>
      </dgm:t>
    </dgm:pt>
    <dgm:pt modelId="{0FA32609-5E37-40E5-8552-8EB5E0D334AC}" type="parTrans" cxnId="{0C96F450-66B6-42AB-A074-81C4D7ADE903}">
      <dgm:prSet/>
      <dgm:spPr/>
      <dgm:t>
        <a:bodyPr/>
        <a:lstStyle/>
        <a:p>
          <a:endParaRPr lang="en-US"/>
        </a:p>
      </dgm:t>
    </dgm:pt>
    <dgm:pt modelId="{9ABDAF4C-03F4-44C7-A653-5477466EAD79}" type="sibTrans" cxnId="{0C96F450-66B6-42AB-A074-81C4D7ADE903}">
      <dgm:prSet/>
      <dgm:spPr/>
      <dgm:t>
        <a:bodyPr/>
        <a:lstStyle/>
        <a:p>
          <a:endParaRPr lang="en-US"/>
        </a:p>
      </dgm:t>
    </dgm:pt>
    <dgm:pt modelId="{D2601267-5EF8-4AF8-8FCA-CB8996C9AC8C}" type="pres">
      <dgm:prSet presAssocID="{EC708972-7F64-45AF-891F-1EF2E8A2C9F7}" presName="diagram" presStyleCnt="0">
        <dgm:presLayoutVars>
          <dgm:dir/>
          <dgm:resizeHandles val="exact"/>
        </dgm:presLayoutVars>
      </dgm:prSet>
      <dgm:spPr/>
    </dgm:pt>
    <dgm:pt modelId="{D1F8D8CD-AE62-45CF-B22F-F56FAB61D365}" type="pres">
      <dgm:prSet presAssocID="{8A6F6336-038E-4E22-902C-2CA4477371B9}" presName="node" presStyleLbl="node1" presStyleIdx="0" presStyleCnt="2">
        <dgm:presLayoutVars>
          <dgm:bulletEnabled val="1"/>
        </dgm:presLayoutVars>
      </dgm:prSet>
      <dgm:spPr/>
    </dgm:pt>
    <dgm:pt modelId="{3BF044C4-253F-401D-BC1A-3B38480365CA}" type="pres">
      <dgm:prSet presAssocID="{C9E5C64E-0BBB-4B0F-9857-66CFADBA8C00}" presName="sibTrans" presStyleCnt="0"/>
      <dgm:spPr/>
    </dgm:pt>
    <dgm:pt modelId="{8CCE475E-A5A5-4B60-8C63-7B77618D8391}" type="pres">
      <dgm:prSet presAssocID="{2488C313-7BA9-4AF8-ADC5-9FA33585544B}" presName="node" presStyleLbl="node1" presStyleIdx="1" presStyleCnt="2">
        <dgm:presLayoutVars>
          <dgm:bulletEnabled val="1"/>
        </dgm:presLayoutVars>
      </dgm:prSet>
      <dgm:spPr/>
    </dgm:pt>
  </dgm:ptLst>
  <dgm:cxnLst>
    <dgm:cxn modelId="{E29E4D0D-58F6-4C3F-9D09-E56C812E02B2}" type="presOf" srcId="{8A6F6336-038E-4E22-902C-2CA4477371B9}" destId="{D1F8D8CD-AE62-45CF-B22F-F56FAB61D365}" srcOrd="0" destOrd="0" presId="urn:microsoft.com/office/officeart/2005/8/layout/default"/>
    <dgm:cxn modelId="{8CCB1529-9601-4FB4-AC3E-81ECA065799E}" type="presOf" srcId="{EC708972-7F64-45AF-891F-1EF2E8A2C9F7}" destId="{D2601267-5EF8-4AF8-8FCA-CB8996C9AC8C}" srcOrd="0" destOrd="0" presId="urn:microsoft.com/office/officeart/2005/8/layout/default"/>
    <dgm:cxn modelId="{0C96F450-66B6-42AB-A074-81C4D7ADE903}" srcId="{EC708972-7F64-45AF-891F-1EF2E8A2C9F7}" destId="{2488C313-7BA9-4AF8-ADC5-9FA33585544B}" srcOrd="1" destOrd="0" parTransId="{0FA32609-5E37-40E5-8552-8EB5E0D334AC}" sibTransId="{9ABDAF4C-03F4-44C7-A653-5477466EAD79}"/>
    <dgm:cxn modelId="{DBB9B8B9-A18D-4359-BCC7-11E37C3EB910}" type="presOf" srcId="{2488C313-7BA9-4AF8-ADC5-9FA33585544B}" destId="{8CCE475E-A5A5-4B60-8C63-7B77618D8391}" srcOrd="0" destOrd="0" presId="urn:microsoft.com/office/officeart/2005/8/layout/default"/>
    <dgm:cxn modelId="{AE91FDBA-696C-4408-B31B-8035D1A596E5}" srcId="{EC708972-7F64-45AF-891F-1EF2E8A2C9F7}" destId="{8A6F6336-038E-4E22-902C-2CA4477371B9}" srcOrd="0" destOrd="0" parTransId="{73B8658E-DA26-4EF0-926B-703880754F51}" sibTransId="{C9E5C64E-0BBB-4B0F-9857-66CFADBA8C00}"/>
    <dgm:cxn modelId="{9008EA64-B31E-447D-96DC-2ADB2B067516}" type="presParOf" srcId="{D2601267-5EF8-4AF8-8FCA-CB8996C9AC8C}" destId="{D1F8D8CD-AE62-45CF-B22F-F56FAB61D365}" srcOrd="0" destOrd="0" presId="urn:microsoft.com/office/officeart/2005/8/layout/default"/>
    <dgm:cxn modelId="{324362CC-90E8-47D7-A8FF-ED8504E58A61}" type="presParOf" srcId="{D2601267-5EF8-4AF8-8FCA-CB8996C9AC8C}" destId="{3BF044C4-253F-401D-BC1A-3B38480365CA}" srcOrd="1" destOrd="0" presId="urn:microsoft.com/office/officeart/2005/8/layout/default"/>
    <dgm:cxn modelId="{86B3288B-9C91-4C64-94B1-59180B2CA337}" type="presParOf" srcId="{D2601267-5EF8-4AF8-8FCA-CB8996C9AC8C}" destId="{8CCE475E-A5A5-4B60-8C63-7B77618D8391}"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7363C1-C517-495A-9273-CC251640F3C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438A607-3E45-4123-86B4-EF6C44FE5A1A}">
      <dgm:prSet/>
      <dgm:spPr/>
      <dgm:t>
        <a:bodyPr/>
        <a:lstStyle/>
        <a:p>
          <a:r>
            <a:rPr lang="en-US"/>
            <a:t>Lewin </a:t>
          </a:r>
        </a:p>
      </dgm:t>
    </dgm:pt>
    <dgm:pt modelId="{6328B3C5-DA85-44B5-94BF-1A69D893A9E6}" type="parTrans" cxnId="{C7FF1B2C-6FAD-4681-A4A0-212F38AAE04C}">
      <dgm:prSet/>
      <dgm:spPr/>
      <dgm:t>
        <a:bodyPr/>
        <a:lstStyle/>
        <a:p>
          <a:endParaRPr lang="en-US"/>
        </a:p>
      </dgm:t>
    </dgm:pt>
    <dgm:pt modelId="{25100954-29A5-49E1-8CCF-706B32B53313}" type="sibTrans" cxnId="{C7FF1B2C-6FAD-4681-A4A0-212F38AAE04C}">
      <dgm:prSet/>
      <dgm:spPr/>
      <dgm:t>
        <a:bodyPr/>
        <a:lstStyle/>
        <a:p>
          <a:endParaRPr lang="en-US"/>
        </a:p>
      </dgm:t>
    </dgm:pt>
    <dgm:pt modelId="{D9B80BA5-D88A-4B53-9879-60958B236519}">
      <dgm:prSet phldr="0"/>
      <dgm:spPr/>
      <dgm:t>
        <a:bodyPr/>
        <a:lstStyle/>
        <a:p>
          <a:r>
            <a:rPr lang="en-US">
              <a:latin typeface="Calibri"/>
            </a:rPr>
            <a:t>ADKAR</a:t>
          </a:r>
          <a:endParaRPr lang="en-US"/>
        </a:p>
      </dgm:t>
    </dgm:pt>
    <dgm:pt modelId="{3283B49E-21EF-40D6-AF50-1CD8595A91F0}" type="parTrans" cxnId="{F57D0145-C800-442A-80EC-1B170C8B7659}">
      <dgm:prSet/>
      <dgm:spPr/>
      <dgm:t>
        <a:bodyPr/>
        <a:lstStyle/>
        <a:p>
          <a:endParaRPr lang="en-US"/>
        </a:p>
      </dgm:t>
    </dgm:pt>
    <dgm:pt modelId="{E76BBA52-1E3B-4D3C-8866-4AC0F6CD2CF8}" type="sibTrans" cxnId="{F57D0145-C800-442A-80EC-1B170C8B7659}">
      <dgm:prSet/>
      <dgm:spPr/>
      <dgm:t>
        <a:bodyPr/>
        <a:lstStyle/>
        <a:p>
          <a:endParaRPr lang="en-US"/>
        </a:p>
      </dgm:t>
    </dgm:pt>
    <dgm:pt modelId="{1FC2CF4C-5721-4891-8D01-488E75ED67C4}">
      <dgm:prSet/>
      <dgm:spPr/>
      <dgm:t>
        <a:bodyPr/>
        <a:lstStyle/>
        <a:p>
          <a:r>
            <a:rPr lang="en-US">
              <a:latin typeface="Calibri"/>
            </a:rPr>
            <a:t>Nudge</a:t>
          </a:r>
          <a:r>
            <a:rPr lang="en-US"/>
            <a:t> </a:t>
          </a:r>
        </a:p>
      </dgm:t>
    </dgm:pt>
    <dgm:pt modelId="{1EFB08DA-7E34-4F3A-8A10-3D86F41D4BFA}" type="parTrans" cxnId="{357FF551-4504-41BB-BA11-6C375135EF8C}">
      <dgm:prSet/>
      <dgm:spPr/>
      <dgm:t>
        <a:bodyPr/>
        <a:lstStyle/>
        <a:p>
          <a:endParaRPr lang="en-US"/>
        </a:p>
      </dgm:t>
    </dgm:pt>
    <dgm:pt modelId="{2319B7D5-6150-4CCA-846C-781707F78FC7}" type="sibTrans" cxnId="{357FF551-4504-41BB-BA11-6C375135EF8C}">
      <dgm:prSet/>
      <dgm:spPr/>
      <dgm:t>
        <a:bodyPr/>
        <a:lstStyle/>
        <a:p>
          <a:endParaRPr lang="en-US"/>
        </a:p>
      </dgm:t>
    </dgm:pt>
    <dgm:pt modelId="{9ADCD614-F247-4743-80AC-1A8DA9EC3137}">
      <dgm:prSet phldr="0"/>
      <dgm:spPr/>
      <dgm:t>
        <a:bodyPr/>
        <a:lstStyle/>
        <a:p>
          <a:r>
            <a:rPr lang="en-US">
              <a:latin typeface="Calibri"/>
            </a:rPr>
            <a:t>Kotter</a:t>
          </a:r>
          <a:endParaRPr lang="en-US"/>
        </a:p>
      </dgm:t>
    </dgm:pt>
    <dgm:pt modelId="{19BAB541-298A-498A-B102-C0AC8E86AEC6}" type="parTrans" cxnId="{8816658B-9564-4C13-A4D3-06A438170D85}">
      <dgm:prSet/>
      <dgm:spPr/>
      <dgm:t>
        <a:bodyPr/>
        <a:lstStyle/>
        <a:p>
          <a:endParaRPr lang="en-US"/>
        </a:p>
      </dgm:t>
    </dgm:pt>
    <dgm:pt modelId="{3FA15618-BC36-4B7B-9191-0FAC81A6E66E}" type="sibTrans" cxnId="{8816658B-9564-4C13-A4D3-06A438170D85}">
      <dgm:prSet/>
      <dgm:spPr/>
      <dgm:t>
        <a:bodyPr/>
        <a:lstStyle/>
        <a:p>
          <a:endParaRPr lang="en-US"/>
        </a:p>
      </dgm:t>
    </dgm:pt>
    <dgm:pt modelId="{AEE8907D-7918-4553-9163-8F9C8A6A1AD3}" type="pres">
      <dgm:prSet presAssocID="{0E7363C1-C517-495A-9273-CC251640F3CE}" presName="linear" presStyleCnt="0">
        <dgm:presLayoutVars>
          <dgm:animLvl val="lvl"/>
          <dgm:resizeHandles val="exact"/>
        </dgm:presLayoutVars>
      </dgm:prSet>
      <dgm:spPr/>
    </dgm:pt>
    <dgm:pt modelId="{E4AF318F-0ED9-4F2D-B86C-D0C6B7B3D20D}" type="pres">
      <dgm:prSet presAssocID="{2438A607-3E45-4123-86B4-EF6C44FE5A1A}" presName="parentText" presStyleLbl="node1" presStyleIdx="0" presStyleCnt="4">
        <dgm:presLayoutVars>
          <dgm:chMax val="0"/>
          <dgm:bulletEnabled val="1"/>
        </dgm:presLayoutVars>
      </dgm:prSet>
      <dgm:spPr/>
    </dgm:pt>
    <dgm:pt modelId="{4BF820EA-3C00-4120-A097-5E64D86017CF}" type="pres">
      <dgm:prSet presAssocID="{25100954-29A5-49E1-8CCF-706B32B53313}" presName="spacer" presStyleCnt="0"/>
      <dgm:spPr/>
    </dgm:pt>
    <dgm:pt modelId="{27D3AC85-97FD-4A6C-AA9B-14C1EF5D82AA}" type="pres">
      <dgm:prSet presAssocID="{D9B80BA5-D88A-4B53-9879-60958B236519}" presName="parentText" presStyleLbl="node1" presStyleIdx="1" presStyleCnt="4">
        <dgm:presLayoutVars>
          <dgm:chMax val="0"/>
          <dgm:bulletEnabled val="1"/>
        </dgm:presLayoutVars>
      </dgm:prSet>
      <dgm:spPr/>
    </dgm:pt>
    <dgm:pt modelId="{DBF6AE00-1C8B-484A-9BD4-92BD0366FEA9}" type="pres">
      <dgm:prSet presAssocID="{E76BBA52-1E3B-4D3C-8866-4AC0F6CD2CF8}" presName="spacer" presStyleCnt="0"/>
      <dgm:spPr/>
    </dgm:pt>
    <dgm:pt modelId="{CF6D32E7-787A-4E77-8606-DAA65F7B3C04}" type="pres">
      <dgm:prSet presAssocID="{1FC2CF4C-5721-4891-8D01-488E75ED67C4}" presName="parentText" presStyleLbl="node1" presStyleIdx="2" presStyleCnt="4">
        <dgm:presLayoutVars>
          <dgm:chMax val="0"/>
          <dgm:bulletEnabled val="1"/>
        </dgm:presLayoutVars>
      </dgm:prSet>
      <dgm:spPr/>
    </dgm:pt>
    <dgm:pt modelId="{6EBCB4DD-3715-44E2-B103-27B3EF1F3115}" type="pres">
      <dgm:prSet presAssocID="{2319B7D5-6150-4CCA-846C-781707F78FC7}" presName="spacer" presStyleCnt="0"/>
      <dgm:spPr/>
    </dgm:pt>
    <dgm:pt modelId="{86A1438A-327C-4AF2-AA6C-FC853843F778}" type="pres">
      <dgm:prSet presAssocID="{9ADCD614-F247-4743-80AC-1A8DA9EC3137}" presName="parentText" presStyleLbl="node1" presStyleIdx="3" presStyleCnt="4">
        <dgm:presLayoutVars>
          <dgm:chMax val="0"/>
          <dgm:bulletEnabled val="1"/>
        </dgm:presLayoutVars>
      </dgm:prSet>
      <dgm:spPr/>
    </dgm:pt>
  </dgm:ptLst>
  <dgm:cxnLst>
    <dgm:cxn modelId="{F29DEC03-5455-4CCB-B2D4-BBFDFCB75474}" type="presOf" srcId="{D9B80BA5-D88A-4B53-9879-60958B236519}" destId="{27D3AC85-97FD-4A6C-AA9B-14C1EF5D82AA}" srcOrd="0" destOrd="0" presId="urn:microsoft.com/office/officeart/2005/8/layout/vList2"/>
    <dgm:cxn modelId="{C7FF1B2C-6FAD-4681-A4A0-212F38AAE04C}" srcId="{0E7363C1-C517-495A-9273-CC251640F3CE}" destId="{2438A607-3E45-4123-86B4-EF6C44FE5A1A}" srcOrd="0" destOrd="0" parTransId="{6328B3C5-DA85-44B5-94BF-1A69D893A9E6}" sibTransId="{25100954-29A5-49E1-8CCF-706B32B53313}"/>
    <dgm:cxn modelId="{F57D0145-C800-442A-80EC-1B170C8B7659}" srcId="{0E7363C1-C517-495A-9273-CC251640F3CE}" destId="{D9B80BA5-D88A-4B53-9879-60958B236519}" srcOrd="1" destOrd="0" parTransId="{3283B49E-21EF-40D6-AF50-1CD8595A91F0}" sibTransId="{E76BBA52-1E3B-4D3C-8866-4AC0F6CD2CF8}"/>
    <dgm:cxn modelId="{357FF551-4504-41BB-BA11-6C375135EF8C}" srcId="{0E7363C1-C517-495A-9273-CC251640F3CE}" destId="{1FC2CF4C-5721-4891-8D01-488E75ED67C4}" srcOrd="2" destOrd="0" parTransId="{1EFB08DA-7E34-4F3A-8A10-3D86F41D4BFA}" sibTransId="{2319B7D5-6150-4CCA-846C-781707F78FC7}"/>
    <dgm:cxn modelId="{901EEE72-E62F-4E6F-8652-5555B7CB2C48}" type="presOf" srcId="{1FC2CF4C-5721-4891-8D01-488E75ED67C4}" destId="{CF6D32E7-787A-4E77-8606-DAA65F7B3C04}" srcOrd="0" destOrd="0" presId="urn:microsoft.com/office/officeart/2005/8/layout/vList2"/>
    <dgm:cxn modelId="{F6E28E81-9275-4DC3-9C47-2C24FF834B93}" type="presOf" srcId="{2438A607-3E45-4123-86B4-EF6C44FE5A1A}" destId="{E4AF318F-0ED9-4F2D-B86C-D0C6B7B3D20D}" srcOrd="0" destOrd="0" presId="urn:microsoft.com/office/officeart/2005/8/layout/vList2"/>
    <dgm:cxn modelId="{8816658B-9564-4C13-A4D3-06A438170D85}" srcId="{0E7363C1-C517-495A-9273-CC251640F3CE}" destId="{9ADCD614-F247-4743-80AC-1A8DA9EC3137}" srcOrd="3" destOrd="0" parTransId="{19BAB541-298A-498A-B102-C0AC8E86AEC6}" sibTransId="{3FA15618-BC36-4B7B-9191-0FAC81A6E66E}"/>
    <dgm:cxn modelId="{E21ECBAE-F102-4CD4-AC43-73586BF6B2A0}" type="presOf" srcId="{9ADCD614-F247-4743-80AC-1A8DA9EC3137}" destId="{86A1438A-327C-4AF2-AA6C-FC853843F778}" srcOrd="0" destOrd="0" presId="urn:microsoft.com/office/officeart/2005/8/layout/vList2"/>
    <dgm:cxn modelId="{B4B488F2-1B8B-4F1D-B8DB-CC76D0553BFB}" type="presOf" srcId="{0E7363C1-C517-495A-9273-CC251640F3CE}" destId="{AEE8907D-7918-4553-9163-8F9C8A6A1AD3}" srcOrd="0" destOrd="0" presId="urn:microsoft.com/office/officeart/2005/8/layout/vList2"/>
    <dgm:cxn modelId="{C98E7949-9AE6-42D6-AFA9-392AD8F349C7}" type="presParOf" srcId="{AEE8907D-7918-4553-9163-8F9C8A6A1AD3}" destId="{E4AF318F-0ED9-4F2D-B86C-D0C6B7B3D20D}" srcOrd="0" destOrd="0" presId="urn:microsoft.com/office/officeart/2005/8/layout/vList2"/>
    <dgm:cxn modelId="{43B6A88E-21CC-4515-844D-B245C16B6B39}" type="presParOf" srcId="{AEE8907D-7918-4553-9163-8F9C8A6A1AD3}" destId="{4BF820EA-3C00-4120-A097-5E64D86017CF}" srcOrd="1" destOrd="0" presId="urn:microsoft.com/office/officeart/2005/8/layout/vList2"/>
    <dgm:cxn modelId="{20B35655-EA2B-4CCA-8E15-68A1B7046806}" type="presParOf" srcId="{AEE8907D-7918-4553-9163-8F9C8A6A1AD3}" destId="{27D3AC85-97FD-4A6C-AA9B-14C1EF5D82AA}" srcOrd="2" destOrd="0" presId="urn:microsoft.com/office/officeart/2005/8/layout/vList2"/>
    <dgm:cxn modelId="{1EFFA600-6B47-42F3-9EFE-35B93932478D}" type="presParOf" srcId="{AEE8907D-7918-4553-9163-8F9C8A6A1AD3}" destId="{DBF6AE00-1C8B-484A-9BD4-92BD0366FEA9}" srcOrd="3" destOrd="0" presId="urn:microsoft.com/office/officeart/2005/8/layout/vList2"/>
    <dgm:cxn modelId="{7076AA31-90B6-4586-A9DF-577BF00EE811}" type="presParOf" srcId="{AEE8907D-7918-4553-9163-8F9C8A6A1AD3}" destId="{CF6D32E7-787A-4E77-8606-DAA65F7B3C04}" srcOrd="4" destOrd="0" presId="urn:microsoft.com/office/officeart/2005/8/layout/vList2"/>
    <dgm:cxn modelId="{9C2B5C87-5F47-4515-8C6E-3952B9519A0C}" type="presParOf" srcId="{AEE8907D-7918-4553-9163-8F9C8A6A1AD3}" destId="{6EBCB4DD-3715-44E2-B103-27B3EF1F3115}" srcOrd="5" destOrd="0" presId="urn:microsoft.com/office/officeart/2005/8/layout/vList2"/>
    <dgm:cxn modelId="{7FB3F321-0253-4502-AA00-10F6F55FB565}" type="presParOf" srcId="{AEE8907D-7918-4553-9163-8F9C8A6A1AD3}" destId="{86A1438A-327C-4AF2-AA6C-FC853843F77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88C31F-1874-4871-A599-FE14E1A0EBB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F4ABE536-51D1-4E24-A064-9011D9DC9222}">
      <dgm:prSet/>
      <dgm:spPr/>
      <dgm:t>
        <a:bodyPr/>
        <a:lstStyle/>
        <a:p>
          <a:r>
            <a:rPr lang="en-US"/>
            <a:t>Unfreeze</a:t>
          </a:r>
        </a:p>
      </dgm:t>
    </dgm:pt>
    <dgm:pt modelId="{36055ACB-B315-4837-8C5D-F989F7A1E7D1}" type="parTrans" cxnId="{9AC79DA6-E1E6-4696-B0FF-E73FA1564786}">
      <dgm:prSet/>
      <dgm:spPr/>
      <dgm:t>
        <a:bodyPr/>
        <a:lstStyle/>
        <a:p>
          <a:endParaRPr lang="en-US"/>
        </a:p>
      </dgm:t>
    </dgm:pt>
    <dgm:pt modelId="{304D5369-0D82-46E0-98D8-668691B6BC1A}" type="sibTrans" cxnId="{9AC79DA6-E1E6-4696-B0FF-E73FA1564786}">
      <dgm:prSet/>
      <dgm:spPr/>
      <dgm:t>
        <a:bodyPr/>
        <a:lstStyle/>
        <a:p>
          <a:endParaRPr lang="en-US"/>
        </a:p>
      </dgm:t>
    </dgm:pt>
    <dgm:pt modelId="{55990F2A-4F4E-4B38-BD1D-89961B2F94F0}">
      <dgm:prSet/>
      <dgm:spPr/>
      <dgm:t>
        <a:bodyPr/>
        <a:lstStyle/>
        <a:p>
          <a:r>
            <a:rPr lang="en-US"/>
            <a:t>Change</a:t>
          </a:r>
        </a:p>
      </dgm:t>
    </dgm:pt>
    <dgm:pt modelId="{09A05477-AC8E-4B9E-B718-BF17EF4F0DB2}" type="parTrans" cxnId="{9DEB0F92-AB23-4BB1-882E-C6FF140E7DB8}">
      <dgm:prSet/>
      <dgm:spPr/>
      <dgm:t>
        <a:bodyPr/>
        <a:lstStyle/>
        <a:p>
          <a:endParaRPr lang="en-US"/>
        </a:p>
      </dgm:t>
    </dgm:pt>
    <dgm:pt modelId="{B5D5E4B3-8E0D-4AC9-9D93-8F8ADAFCA9D5}" type="sibTrans" cxnId="{9DEB0F92-AB23-4BB1-882E-C6FF140E7DB8}">
      <dgm:prSet/>
      <dgm:spPr/>
      <dgm:t>
        <a:bodyPr/>
        <a:lstStyle/>
        <a:p>
          <a:endParaRPr lang="en-US"/>
        </a:p>
      </dgm:t>
    </dgm:pt>
    <dgm:pt modelId="{31725DD6-86EF-4870-8404-8B72266E075A}">
      <dgm:prSet/>
      <dgm:spPr/>
      <dgm:t>
        <a:bodyPr/>
        <a:lstStyle/>
        <a:p>
          <a:r>
            <a:rPr lang="en-US"/>
            <a:t>Refreeze</a:t>
          </a:r>
        </a:p>
      </dgm:t>
    </dgm:pt>
    <dgm:pt modelId="{8CD1394F-861A-45E1-A5ED-2B31D63DDF89}" type="parTrans" cxnId="{093259B0-7CEC-4DDB-B414-C0AFBD155A02}">
      <dgm:prSet/>
      <dgm:spPr/>
      <dgm:t>
        <a:bodyPr/>
        <a:lstStyle/>
        <a:p>
          <a:endParaRPr lang="en-US"/>
        </a:p>
      </dgm:t>
    </dgm:pt>
    <dgm:pt modelId="{76687733-8617-4FAD-8D01-526AC2CFABAC}" type="sibTrans" cxnId="{093259B0-7CEC-4DDB-B414-C0AFBD155A02}">
      <dgm:prSet/>
      <dgm:spPr/>
      <dgm:t>
        <a:bodyPr/>
        <a:lstStyle/>
        <a:p>
          <a:endParaRPr lang="en-US"/>
        </a:p>
      </dgm:t>
    </dgm:pt>
    <dgm:pt modelId="{538544C1-AF1F-4771-9FB7-AAAA873B1E05}" type="pres">
      <dgm:prSet presAssocID="{F088C31F-1874-4871-A599-FE14E1A0EBBC}" presName="vert0" presStyleCnt="0">
        <dgm:presLayoutVars>
          <dgm:dir/>
          <dgm:animOne val="branch"/>
          <dgm:animLvl val="lvl"/>
        </dgm:presLayoutVars>
      </dgm:prSet>
      <dgm:spPr/>
    </dgm:pt>
    <dgm:pt modelId="{FB568F8A-6254-4A27-B774-D986216EE0FB}" type="pres">
      <dgm:prSet presAssocID="{F4ABE536-51D1-4E24-A064-9011D9DC9222}" presName="thickLine" presStyleLbl="alignNode1" presStyleIdx="0" presStyleCnt="3"/>
      <dgm:spPr/>
    </dgm:pt>
    <dgm:pt modelId="{4D1F079C-E2DE-47C4-9ED7-D7AE8A939182}" type="pres">
      <dgm:prSet presAssocID="{F4ABE536-51D1-4E24-A064-9011D9DC9222}" presName="horz1" presStyleCnt="0"/>
      <dgm:spPr/>
    </dgm:pt>
    <dgm:pt modelId="{CCC0CA13-9FD0-4B27-A697-2CB848574C52}" type="pres">
      <dgm:prSet presAssocID="{F4ABE536-51D1-4E24-A064-9011D9DC9222}" presName="tx1" presStyleLbl="revTx" presStyleIdx="0" presStyleCnt="3"/>
      <dgm:spPr/>
    </dgm:pt>
    <dgm:pt modelId="{67079B5C-ED25-4BD1-BED6-7ADA549195FC}" type="pres">
      <dgm:prSet presAssocID="{F4ABE536-51D1-4E24-A064-9011D9DC9222}" presName="vert1" presStyleCnt="0"/>
      <dgm:spPr/>
    </dgm:pt>
    <dgm:pt modelId="{BFA3CB49-D986-4CF7-B037-1E71B9B8EC73}" type="pres">
      <dgm:prSet presAssocID="{55990F2A-4F4E-4B38-BD1D-89961B2F94F0}" presName="thickLine" presStyleLbl="alignNode1" presStyleIdx="1" presStyleCnt="3"/>
      <dgm:spPr/>
    </dgm:pt>
    <dgm:pt modelId="{00CCEF2B-4850-4182-AAEC-0496579848F7}" type="pres">
      <dgm:prSet presAssocID="{55990F2A-4F4E-4B38-BD1D-89961B2F94F0}" presName="horz1" presStyleCnt="0"/>
      <dgm:spPr/>
    </dgm:pt>
    <dgm:pt modelId="{D7B1A46D-A445-4907-82D2-2EE013B572AF}" type="pres">
      <dgm:prSet presAssocID="{55990F2A-4F4E-4B38-BD1D-89961B2F94F0}" presName="tx1" presStyleLbl="revTx" presStyleIdx="1" presStyleCnt="3"/>
      <dgm:spPr/>
    </dgm:pt>
    <dgm:pt modelId="{74081373-AF74-40E7-99EF-0457E1F4F4D3}" type="pres">
      <dgm:prSet presAssocID="{55990F2A-4F4E-4B38-BD1D-89961B2F94F0}" presName="vert1" presStyleCnt="0"/>
      <dgm:spPr/>
    </dgm:pt>
    <dgm:pt modelId="{D8EF8770-1F6E-42C4-9B4A-C6FE79278D23}" type="pres">
      <dgm:prSet presAssocID="{31725DD6-86EF-4870-8404-8B72266E075A}" presName="thickLine" presStyleLbl="alignNode1" presStyleIdx="2" presStyleCnt="3"/>
      <dgm:spPr/>
    </dgm:pt>
    <dgm:pt modelId="{94C2DCDC-71E0-40BA-93B2-45F3A2E8E963}" type="pres">
      <dgm:prSet presAssocID="{31725DD6-86EF-4870-8404-8B72266E075A}" presName="horz1" presStyleCnt="0"/>
      <dgm:spPr/>
    </dgm:pt>
    <dgm:pt modelId="{D0711164-C6E2-4D7B-97F5-8CB7FA0FF864}" type="pres">
      <dgm:prSet presAssocID="{31725DD6-86EF-4870-8404-8B72266E075A}" presName="tx1" presStyleLbl="revTx" presStyleIdx="2" presStyleCnt="3"/>
      <dgm:spPr/>
    </dgm:pt>
    <dgm:pt modelId="{87D7EC07-33EA-432E-AAAE-383F97EA2088}" type="pres">
      <dgm:prSet presAssocID="{31725DD6-86EF-4870-8404-8B72266E075A}" presName="vert1" presStyleCnt="0"/>
      <dgm:spPr/>
    </dgm:pt>
  </dgm:ptLst>
  <dgm:cxnLst>
    <dgm:cxn modelId="{F4B73B0B-A6AD-44A6-BC57-04EC3F51B336}" type="presOf" srcId="{F4ABE536-51D1-4E24-A064-9011D9DC9222}" destId="{CCC0CA13-9FD0-4B27-A697-2CB848574C52}" srcOrd="0" destOrd="0" presId="urn:microsoft.com/office/officeart/2008/layout/LinedList"/>
    <dgm:cxn modelId="{5C6C1B45-3736-4E4C-81F3-FEA6D422B4DA}" type="presOf" srcId="{31725DD6-86EF-4870-8404-8B72266E075A}" destId="{D0711164-C6E2-4D7B-97F5-8CB7FA0FF864}" srcOrd="0" destOrd="0" presId="urn:microsoft.com/office/officeart/2008/layout/LinedList"/>
    <dgm:cxn modelId="{3AFAD674-5193-49BF-A2A1-E1941377A532}" type="presOf" srcId="{F088C31F-1874-4871-A599-FE14E1A0EBBC}" destId="{538544C1-AF1F-4771-9FB7-AAAA873B1E05}" srcOrd="0" destOrd="0" presId="urn:microsoft.com/office/officeart/2008/layout/LinedList"/>
    <dgm:cxn modelId="{9DEB0F92-AB23-4BB1-882E-C6FF140E7DB8}" srcId="{F088C31F-1874-4871-A599-FE14E1A0EBBC}" destId="{55990F2A-4F4E-4B38-BD1D-89961B2F94F0}" srcOrd="1" destOrd="0" parTransId="{09A05477-AC8E-4B9E-B718-BF17EF4F0DB2}" sibTransId="{B5D5E4B3-8E0D-4AC9-9D93-8F8ADAFCA9D5}"/>
    <dgm:cxn modelId="{9AC79DA6-E1E6-4696-B0FF-E73FA1564786}" srcId="{F088C31F-1874-4871-A599-FE14E1A0EBBC}" destId="{F4ABE536-51D1-4E24-A064-9011D9DC9222}" srcOrd="0" destOrd="0" parTransId="{36055ACB-B315-4837-8C5D-F989F7A1E7D1}" sibTransId="{304D5369-0D82-46E0-98D8-668691B6BC1A}"/>
    <dgm:cxn modelId="{093259B0-7CEC-4DDB-B414-C0AFBD155A02}" srcId="{F088C31F-1874-4871-A599-FE14E1A0EBBC}" destId="{31725DD6-86EF-4870-8404-8B72266E075A}" srcOrd="2" destOrd="0" parTransId="{8CD1394F-861A-45E1-A5ED-2B31D63DDF89}" sibTransId="{76687733-8617-4FAD-8D01-526AC2CFABAC}"/>
    <dgm:cxn modelId="{57A3ABBA-2E76-48F3-8E30-4493B76AA532}" type="presOf" srcId="{55990F2A-4F4E-4B38-BD1D-89961B2F94F0}" destId="{D7B1A46D-A445-4907-82D2-2EE013B572AF}" srcOrd="0" destOrd="0" presId="urn:microsoft.com/office/officeart/2008/layout/LinedList"/>
    <dgm:cxn modelId="{19210065-B688-49F7-97E3-6A0FA6FC6FB6}" type="presParOf" srcId="{538544C1-AF1F-4771-9FB7-AAAA873B1E05}" destId="{FB568F8A-6254-4A27-B774-D986216EE0FB}" srcOrd="0" destOrd="0" presId="urn:microsoft.com/office/officeart/2008/layout/LinedList"/>
    <dgm:cxn modelId="{7CCE5086-C6C7-4105-874D-6E47BE43548B}" type="presParOf" srcId="{538544C1-AF1F-4771-9FB7-AAAA873B1E05}" destId="{4D1F079C-E2DE-47C4-9ED7-D7AE8A939182}" srcOrd="1" destOrd="0" presId="urn:microsoft.com/office/officeart/2008/layout/LinedList"/>
    <dgm:cxn modelId="{68E0D6F7-ECE8-42CC-BBBB-2DEAF5A326AC}" type="presParOf" srcId="{4D1F079C-E2DE-47C4-9ED7-D7AE8A939182}" destId="{CCC0CA13-9FD0-4B27-A697-2CB848574C52}" srcOrd="0" destOrd="0" presId="urn:microsoft.com/office/officeart/2008/layout/LinedList"/>
    <dgm:cxn modelId="{693EFEB3-0640-4A0A-973B-29F1C616C118}" type="presParOf" srcId="{4D1F079C-E2DE-47C4-9ED7-D7AE8A939182}" destId="{67079B5C-ED25-4BD1-BED6-7ADA549195FC}" srcOrd="1" destOrd="0" presId="urn:microsoft.com/office/officeart/2008/layout/LinedList"/>
    <dgm:cxn modelId="{FC4EF0D9-EE48-4B8E-A331-B304D137EF6C}" type="presParOf" srcId="{538544C1-AF1F-4771-9FB7-AAAA873B1E05}" destId="{BFA3CB49-D986-4CF7-B037-1E71B9B8EC73}" srcOrd="2" destOrd="0" presId="urn:microsoft.com/office/officeart/2008/layout/LinedList"/>
    <dgm:cxn modelId="{DE6D1CE8-920D-47D0-92EA-A472C6292E71}" type="presParOf" srcId="{538544C1-AF1F-4771-9FB7-AAAA873B1E05}" destId="{00CCEF2B-4850-4182-AAEC-0496579848F7}" srcOrd="3" destOrd="0" presId="urn:microsoft.com/office/officeart/2008/layout/LinedList"/>
    <dgm:cxn modelId="{35D7DE6A-FC32-49B1-83C9-3F0CF6FDEC8A}" type="presParOf" srcId="{00CCEF2B-4850-4182-AAEC-0496579848F7}" destId="{D7B1A46D-A445-4907-82D2-2EE013B572AF}" srcOrd="0" destOrd="0" presId="urn:microsoft.com/office/officeart/2008/layout/LinedList"/>
    <dgm:cxn modelId="{F6371080-42B4-451C-9CF7-F45B25ACE7D9}" type="presParOf" srcId="{00CCEF2B-4850-4182-AAEC-0496579848F7}" destId="{74081373-AF74-40E7-99EF-0457E1F4F4D3}" srcOrd="1" destOrd="0" presId="urn:microsoft.com/office/officeart/2008/layout/LinedList"/>
    <dgm:cxn modelId="{DD22C92C-212A-4D48-83F2-D4EF4781C61A}" type="presParOf" srcId="{538544C1-AF1F-4771-9FB7-AAAA873B1E05}" destId="{D8EF8770-1F6E-42C4-9B4A-C6FE79278D23}" srcOrd="4" destOrd="0" presId="urn:microsoft.com/office/officeart/2008/layout/LinedList"/>
    <dgm:cxn modelId="{ACFBA623-8E4A-459C-85F0-6F17070F7A86}" type="presParOf" srcId="{538544C1-AF1F-4771-9FB7-AAAA873B1E05}" destId="{94C2DCDC-71E0-40BA-93B2-45F3A2E8E963}" srcOrd="5" destOrd="0" presId="urn:microsoft.com/office/officeart/2008/layout/LinedList"/>
    <dgm:cxn modelId="{6542F01A-E10F-48C3-B161-52AA292B136B}" type="presParOf" srcId="{94C2DCDC-71E0-40BA-93B2-45F3A2E8E963}" destId="{D0711164-C6E2-4D7B-97F5-8CB7FA0FF864}" srcOrd="0" destOrd="0" presId="urn:microsoft.com/office/officeart/2008/layout/LinedList"/>
    <dgm:cxn modelId="{34DEF932-A1CF-4405-A642-09391EA1FE5A}" type="presParOf" srcId="{94C2DCDC-71E0-40BA-93B2-45F3A2E8E963}" destId="{87D7EC07-33EA-432E-AAAE-383F97EA208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744CA01-8343-4A3D-966E-F90095ABD88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53213C5-0103-4BC3-BB30-7B0789E9CA03}">
      <dgm:prSet/>
      <dgm:spPr/>
      <dgm:t>
        <a:bodyPr/>
        <a:lstStyle/>
        <a:p>
          <a:r>
            <a:rPr lang="en-US"/>
            <a:t>Awareness</a:t>
          </a:r>
        </a:p>
      </dgm:t>
    </dgm:pt>
    <dgm:pt modelId="{F37D6DC9-1F16-4A75-BB20-0463E2310BC6}" type="parTrans" cxnId="{2E77D5CA-DD26-45B8-84BC-4CC28954DF21}">
      <dgm:prSet/>
      <dgm:spPr/>
      <dgm:t>
        <a:bodyPr/>
        <a:lstStyle/>
        <a:p>
          <a:endParaRPr lang="en-US"/>
        </a:p>
      </dgm:t>
    </dgm:pt>
    <dgm:pt modelId="{2B6AAAD8-9D72-41EA-90E1-A1AA50C8FFB7}" type="sibTrans" cxnId="{2E77D5CA-DD26-45B8-84BC-4CC28954DF21}">
      <dgm:prSet/>
      <dgm:spPr/>
      <dgm:t>
        <a:bodyPr/>
        <a:lstStyle/>
        <a:p>
          <a:endParaRPr lang="en-US"/>
        </a:p>
      </dgm:t>
    </dgm:pt>
    <dgm:pt modelId="{4874C910-5FBE-4A78-9690-0AEA65D59B4F}">
      <dgm:prSet/>
      <dgm:spPr/>
      <dgm:t>
        <a:bodyPr/>
        <a:lstStyle/>
        <a:p>
          <a:r>
            <a:rPr lang="en-US"/>
            <a:t>Desire</a:t>
          </a:r>
        </a:p>
      </dgm:t>
    </dgm:pt>
    <dgm:pt modelId="{48F4ED08-3E33-4754-AB0A-78D71766F7F7}" type="parTrans" cxnId="{19BDDC3F-5A39-4614-9819-E6CA8C4EF286}">
      <dgm:prSet/>
      <dgm:spPr/>
      <dgm:t>
        <a:bodyPr/>
        <a:lstStyle/>
        <a:p>
          <a:endParaRPr lang="en-US"/>
        </a:p>
      </dgm:t>
    </dgm:pt>
    <dgm:pt modelId="{B1B0499F-44B2-4137-8B74-B94EBA094125}" type="sibTrans" cxnId="{19BDDC3F-5A39-4614-9819-E6CA8C4EF286}">
      <dgm:prSet/>
      <dgm:spPr/>
      <dgm:t>
        <a:bodyPr/>
        <a:lstStyle/>
        <a:p>
          <a:endParaRPr lang="en-US"/>
        </a:p>
      </dgm:t>
    </dgm:pt>
    <dgm:pt modelId="{9BB6809F-F3CE-4E98-9F54-E91112F87D58}">
      <dgm:prSet/>
      <dgm:spPr/>
      <dgm:t>
        <a:bodyPr/>
        <a:lstStyle/>
        <a:p>
          <a:r>
            <a:rPr lang="en-US"/>
            <a:t>Knowledge</a:t>
          </a:r>
        </a:p>
      </dgm:t>
    </dgm:pt>
    <dgm:pt modelId="{77E3CB01-05C3-45A1-A931-0FE40BA2C7EC}" type="parTrans" cxnId="{48A58C98-2577-4D4F-87FB-C390A8462B5B}">
      <dgm:prSet/>
      <dgm:spPr/>
      <dgm:t>
        <a:bodyPr/>
        <a:lstStyle/>
        <a:p>
          <a:endParaRPr lang="en-US"/>
        </a:p>
      </dgm:t>
    </dgm:pt>
    <dgm:pt modelId="{3EA8C96A-8C25-4BA4-BDE4-D927B73E9D23}" type="sibTrans" cxnId="{48A58C98-2577-4D4F-87FB-C390A8462B5B}">
      <dgm:prSet/>
      <dgm:spPr/>
      <dgm:t>
        <a:bodyPr/>
        <a:lstStyle/>
        <a:p>
          <a:endParaRPr lang="en-US"/>
        </a:p>
      </dgm:t>
    </dgm:pt>
    <dgm:pt modelId="{D143BD26-B0F5-438C-A9A6-A11AF220CD4F}">
      <dgm:prSet/>
      <dgm:spPr/>
      <dgm:t>
        <a:bodyPr/>
        <a:lstStyle/>
        <a:p>
          <a:r>
            <a:rPr lang="en-US"/>
            <a:t>Ability</a:t>
          </a:r>
        </a:p>
      </dgm:t>
    </dgm:pt>
    <dgm:pt modelId="{A0958201-F185-4D0A-A91C-72D3AB58DCE7}" type="parTrans" cxnId="{B21ACBB4-8312-480E-8D5D-087780AA21D7}">
      <dgm:prSet/>
      <dgm:spPr/>
      <dgm:t>
        <a:bodyPr/>
        <a:lstStyle/>
        <a:p>
          <a:endParaRPr lang="en-US"/>
        </a:p>
      </dgm:t>
    </dgm:pt>
    <dgm:pt modelId="{17132C3D-44B2-43AC-91E4-0436FC6E50F2}" type="sibTrans" cxnId="{B21ACBB4-8312-480E-8D5D-087780AA21D7}">
      <dgm:prSet/>
      <dgm:spPr/>
      <dgm:t>
        <a:bodyPr/>
        <a:lstStyle/>
        <a:p>
          <a:endParaRPr lang="en-US"/>
        </a:p>
      </dgm:t>
    </dgm:pt>
    <dgm:pt modelId="{3F9CC947-7B01-4EA4-8DAD-91DDA3B2A62C}">
      <dgm:prSet/>
      <dgm:spPr/>
      <dgm:t>
        <a:bodyPr/>
        <a:lstStyle/>
        <a:p>
          <a:r>
            <a:rPr lang="en-US"/>
            <a:t>Reinforcement</a:t>
          </a:r>
        </a:p>
      </dgm:t>
    </dgm:pt>
    <dgm:pt modelId="{F69ABA7E-3843-421A-A3AF-B3FE0B0F865A}" type="parTrans" cxnId="{0045B76D-9EA8-48CA-854A-9FD0EC18A48E}">
      <dgm:prSet/>
      <dgm:spPr/>
      <dgm:t>
        <a:bodyPr/>
        <a:lstStyle/>
        <a:p>
          <a:endParaRPr lang="en-US"/>
        </a:p>
      </dgm:t>
    </dgm:pt>
    <dgm:pt modelId="{F5291535-B1C3-45CC-A30F-4CD47634BADC}" type="sibTrans" cxnId="{0045B76D-9EA8-48CA-854A-9FD0EC18A48E}">
      <dgm:prSet/>
      <dgm:spPr/>
      <dgm:t>
        <a:bodyPr/>
        <a:lstStyle/>
        <a:p>
          <a:endParaRPr lang="en-US"/>
        </a:p>
      </dgm:t>
    </dgm:pt>
    <dgm:pt modelId="{52563E78-4B60-4092-B2DE-BA8CC0D34996}" type="pres">
      <dgm:prSet presAssocID="{C744CA01-8343-4A3D-966E-F90095ABD88F}" presName="vert0" presStyleCnt="0">
        <dgm:presLayoutVars>
          <dgm:dir/>
          <dgm:animOne val="branch"/>
          <dgm:animLvl val="lvl"/>
        </dgm:presLayoutVars>
      </dgm:prSet>
      <dgm:spPr/>
    </dgm:pt>
    <dgm:pt modelId="{0A38ACBD-9E64-4412-8BE6-BDB22CFD63C3}" type="pres">
      <dgm:prSet presAssocID="{D53213C5-0103-4BC3-BB30-7B0789E9CA03}" presName="thickLine" presStyleLbl="alignNode1" presStyleIdx="0" presStyleCnt="5"/>
      <dgm:spPr/>
    </dgm:pt>
    <dgm:pt modelId="{CE0ECCC8-DA84-413F-A885-6CC89EACFD8A}" type="pres">
      <dgm:prSet presAssocID="{D53213C5-0103-4BC3-BB30-7B0789E9CA03}" presName="horz1" presStyleCnt="0"/>
      <dgm:spPr/>
    </dgm:pt>
    <dgm:pt modelId="{A2F3124C-8F40-4095-9909-A481A2363CFE}" type="pres">
      <dgm:prSet presAssocID="{D53213C5-0103-4BC3-BB30-7B0789E9CA03}" presName="tx1" presStyleLbl="revTx" presStyleIdx="0" presStyleCnt="5"/>
      <dgm:spPr/>
    </dgm:pt>
    <dgm:pt modelId="{72ECFDE6-AC51-4BA2-9009-428E0DFB2FD9}" type="pres">
      <dgm:prSet presAssocID="{D53213C5-0103-4BC3-BB30-7B0789E9CA03}" presName="vert1" presStyleCnt="0"/>
      <dgm:spPr/>
    </dgm:pt>
    <dgm:pt modelId="{EA0992AF-E482-491E-A4E1-8A157D4BA3EA}" type="pres">
      <dgm:prSet presAssocID="{4874C910-5FBE-4A78-9690-0AEA65D59B4F}" presName="thickLine" presStyleLbl="alignNode1" presStyleIdx="1" presStyleCnt="5"/>
      <dgm:spPr/>
    </dgm:pt>
    <dgm:pt modelId="{B4DC1062-E8F0-486F-B6A5-81BDC3342B74}" type="pres">
      <dgm:prSet presAssocID="{4874C910-5FBE-4A78-9690-0AEA65D59B4F}" presName="horz1" presStyleCnt="0"/>
      <dgm:spPr/>
    </dgm:pt>
    <dgm:pt modelId="{4F701501-D54E-403B-9F90-18FB5503EEEA}" type="pres">
      <dgm:prSet presAssocID="{4874C910-5FBE-4A78-9690-0AEA65D59B4F}" presName="tx1" presStyleLbl="revTx" presStyleIdx="1" presStyleCnt="5"/>
      <dgm:spPr/>
    </dgm:pt>
    <dgm:pt modelId="{8A9789A7-0A13-4D61-8462-2F52EBA6FD14}" type="pres">
      <dgm:prSet presAssocID="{4874C910-5FBE-4A78-9690-0AEA65D59B4F}" presName="vert1" presStyleCnt="0"/>
      <dgm:spPr/>
    </dgm:pt>
    <dgm:pt modelId="{F87E9074-3BF4-4E5A-A8A5-887675CFAE26}" type="pres">
      <dgm:prSet presAssocID="{9BB6809F-F3CE-4E98-9F54-E91112F87D58}" presName="thickLine" presStyleLbl="alignNode1" presStyleIdx="2" presStyleCnt="5"/>
      <dgm:spPr/>
    </dgm:pt>
    <dgm:pt modelId="{9E9398F6-0A1E-4AC4-A582-AD69C752A64F}" type="pres">
      <dgm:prSet presAssocID="{9BB6809F-F3CE-4E98-9F54-E91112F87D58}" presName="horz1" presStyleCnt="0"/>
      <dgm:spPr/>
    </dgm:pt>
    <dgm:pt modelId="{2D8BAC67-3374-48BB-ACC3-A84FD84F6F2B}" type="pres">
      <dgm:prSet presAssocID="{9BB6809F-F3CE-4E98-9F54-E91112F87D58}" presName="tx1" presStyleLbl="revTx" presStyleIdx="2" presStyleCnt="5"/>
      <dgm:spPr/>
    </dgm:pt>
    <dgm:pt modelId="{84BA5BBF-D1B9-4EB8-A58B-01EA7D97BFB8}" type="pres">
      <dgm:prSet presAssocID="{9BB6809F-F3CE-4E98-9F54-E91112F87D58}" presName="vert1" presStyleCnt="0"/>
      <dgm:spPr/>
    </dgm:pt>
    <dgm:pt modelId="{19DED068-7DF1-4C3C-94F1-5F290544694A}" type="pres">
      <dgm:prSet presAssocID="{D143BD26-B0F5-438C-A9A6-A11AF220CD4F}" presName="thickLine" presStyleLbl="alignNode1" presStyleIdx="3" presStyleCnt="5"/>
      <dgm:spPr/>
    </dgm:pt>
    <dgm:pt modelId="{A6693059-1F21-4B24-9348-1058624A4B54}" type="pres">
      <dgm:prSet presAssocID="{D143BD26-B0F5-438C-A9A6-A11AF220CD4F}" presName="horz1" presStyleCnt="0"/>
      <dgm:spPr/>
    </dgm:pt>
    <dgm:pt modelId="{33B9637C-62C0-4268-BD26-E3442AD7223F}" type="pres">
      <dgm:prSet presAssocID="{D143BD26-B0F5-438C-A9A6-A11AF220CD4F}" presName="tx1" presStyleLbl="revTx" presStyleIdx="3" presStyleCnt="5"/>
      <dgm:spPr/>
    </dgm:pt>
    <dgm:pt modelId="{9A5F02B9-5709-4A1A-9502-F2B4EE2598E7}" type="pres">
      <dgm:prSet presAssocID="{D143BD26-B0F5-438C-A9A6-A11AF220CD4F}" presName="vert1" presStyleCnt="0"/>
      <dgm:spPr/>
    </dgm:pt>
    <dgm:pt modelId="{C425004A-E859-4117-82C6-1BB2DA76F97C}" type="pres">
      <dgm:prSet presAssocID="{3F9CC947-7B01-4EA4-8DAD-91DDA3B2A62C}" presName="thickLine" presStyleLbl="alignNode1" presStyleIdx="4" presStyleCnt="5"/>
      <dgm:spPr/>
    </dgm:pt>
    <dgm:pt modelId="{C067F937-963B-46FD-BB57-BF94099DC1DC}" type="pres">
      <dgm:prSet presAssocID="{3F9CC947-7B01-4EA4-8DAD-91DDA3B2A62C}" presName="horz1" presStyleCnt="0"/>
      <dgm:spPr/>
    </dgm:pt>
    <dgm:pt modelId="{CCD747E2-98C7-49AF-8076-E4B2F14171CD}" type="pres">
      <dgm:prSet presAssocID="{3F9CC947-7B01-4EA4-8DAD-91DDA3B2A62C}" presName="tx1" presStyleLbl="revTx" presStyleIdx="4" presStyleCnt="5"/>
      <dgm:spPr/>
    </dgm:pt>
    <dgm:pt modelId="{BF2571B5-55C9-411A-86E4-933D5EAC00C1}" type="pres">
      <dgm:prSet presAssocID="{3F9CC947-7B01-4EA4-8DAD-91DDA3B2A62C}" presName="vert1" presStyleCnt="0"/>
      <dgm:spPr/>
    </dgm:pt>
  </dgm:ptLst>
  <dgm:cxnLst>
    <dgm:cxn modelId="{29143C07-6DE1-4A84-A165-7AA37292BC41}" type="presOf" srcId="{4874C910-5FBE-4A78-9690-0AEA65D59B4F}" destId="{4F701501-D54E-403B-9F90-18FB5503EEEA}" srcOrd="0" destOrd="0" presId="urn:microsoft.com/office/officeart/2008/layout/LinedList"/>
    <dgm:cxn modelId="{19BDDC3F-5A39-4614-9819-E6CA8C4EF286}" srcId="{C744CA01-8343-4A3D-966E-F90095ABD88F}" destId="{4874C910-5FBE-4A78-9690-0AEA65D59B4F}" srcOrd="1" destOrd="0" parTransId="{48F4ED08-3E33-4754-AB0A-78D71766F7F7}" sibTransId="{B1B0499F-44B2-4137-8B74-B94EBA094125}"/>
    <dgm:cxn modelId="{9ABE3D67-FBC9-467E-AB89-945BAE6FB6AF}" type="presOf" srcId="{C744CA01-8343-4A3D-966E-F90095ABD88F}" destId="{52563E78-4B60-4092-B2DE-BA8CC0D34996}" srcOrd="0" destOrd="0" presId="urn:microsoft.com/office/officeart/2008/layout/LinedList"/>
    <dgm:cxn modelId="{0045B76D-9EA8-48CA-854A-9FD0EC18A48E}" srcId="{C744CA01-8343-4A3D-966E-F90095ABD88F}" destId="{3F9CC947-7B01-4EA4-8DAD-91DDA3B2A62C}" srcOrd="4" destOrd="0" parTransId="{F69ABA7E-3843-421A-A3AF-B3FE0B0F865A}" sibTransId="{F5291535-B1C3-45CC-A30F-4CD47634BADC}"/>
    <dgm:cxn modelId="{0CD5A097-FA97-419A-A2B9-7FFA77D00E49}" type="presOf" srcId="{3F9CC947-7B01-4EA4-8DAD-91DDA3B2A62C}" destId="{CCD747E2-98C7-49AF-8076-E4B2F14171CD}" srcOrd="0" destOrd="0" presId="urn:microsoft.com/office/officeart/2008/layout/LinedList"/>
    <dgm:cxn modelId="{48A58C98-2577-4D4F-87FB-C390A8462B5B}" srcId="{C744CA01-8343-4A3D-966E-F90095ABD88F}" destId="{9BB6809F-F3CE-4E98-9F54-E91112F87D58}" srcOrd="2" destOrd="0" parTransId="{77E3CB01-05C3-45A1-A931-0FE40BA2C7EC}" sibTransId="{3EA8C96A-8C25-4BA4-BDE4-D927B73E9D23}"/>
    <dgm:cxn modelId="{B21ACBB4-8312-480E-8D5D-087780AA21D7}" srcId="{C744CA01-8343-4A3D-966E-F90095ABD88F}" destId="{D143BD26-B0F5-438C-A9A6-A11AF220CD4F}" srcOrd="3" destOrd="0" parTransId="{A0958201-F185-4D0A-A91C-72D3AB58DCE7}" sibTransId="{17132C3D-44B2-43AC-91E4-0436FC6E50F2}"/>
    <dgm:cxn modelId="{5D760FB9-37EA-4A5B-A18A-E0127F519C1B}" type="presOf" srcId="{D53213C5-0103-4BC3-BB30-7B0789E9CA03}" destId="{A2F3124C-8F40-4095-9909-A481A2363CFE}" srcOrd="0" destOrd="0" presId="urn:microsoft.com/office/officeart/2008/layout/LinedList"/>
    <dgm:cxn modelId="{0BFE1EC3-811E-4DF1-A858-35B6C97E2605}" type="presOf" srcId="{D143BD26-B0F5-438C-A9A6-A11AF220CD4F}" destId="{33B9637C-62C0-4268-BD26-E3442AD7223F}" srcOrd="0" destOrd="0" presId="urn:microsoft.com/office/officeart/2008/layout/LinedList"/>
    <dgm:cxn modelId="{2E77D5CA-DD26-45B8-84BC-4CC28954DF21}" srcId="{C744CA01-8343-4A3D-966E-F90095ABD88F}" destId="{D53213C5-0103-4BC3-BB30-7B0789E9CA03}" srcOrd="0" destOrd="0" parTransId="{F37D6DC9-1F16-4A75-BB20-0463E2310BC6}" sibTransId="{2B6AAAD8-9D72-41EA-90E1-A1AA50C8FFB7}"/>
    <dgm:cxn modelId="{B08132F8-1F19-4B0E-A8DE-95C916A4170F}" type="presOf" srcId="{9BB6809F-F3CE-4E98-9F54-E91112F87D58}" destId="{2D8BAC67-3374-48BB-ACC3-A84FD84F6F2B}" srcOrd="0" destOrd="0" presId="urn:microsoft.com/office/officeart/2008/layout/LinedList"/>
    <dgm:cxn modelId="{FA9F2C5C-D9CB-4A02-87C4-DA4F9E0F15A9}" type="presParOf" srcId="{52563E78-4B60-4092-B2DE-BA8CC0D34996}" destId="{0A38ACBD-9E64-4412-8BE6-BDB22CFD63C3}" srcOrd="0" destOrd="0" presId="urn:microsoft.com/office/officeart/2008/layout/LinedList"/>
    <dgm:cxn modelId="{049A964B-39E6-4294-9A5A-51CB88311B6B}" type="presParOf" srcId="{52563E78-4B60-4092-B2DE-BA8CC0D34996}" destId="{CE0ECCC8-DA84-413F-A885-6CC89EACFD8A}" srcOrd="1" destOrd="0" presId="urn:microsoft.com/office/officeart/2008/layout/LinedList"/>
    <dgm:cxn modelId="{CE0E597E-A488-4BFF-80A8-A93E2CEC7818}" type="presParOf" srcId="{CE0ECCC8-DA84-413F-A885-6CC89EACFD8A}" destId="{A2F3124C-8F40-4095-9909-A481A2363CFE}" srcOrd="0" destOrd="0" presId="urn:microsoft.com/office/officeart/2008/layout/LinedList"/>
    <dgm:cxn modelId="{C6FD03CD-4903-4363-9466-52714EE68789}" type="presParOf" srcId="{CE0ECCC8-DA84-413F-A885-6CC89EACFD8A}" destId="{72ECFDE6-AC51-4BA2-9009-428E0DFB2FD9}" srcOrd="1" destOrd="0" presId="urn:microsoft.com/office/officeart/2008/layout/LinedList"/>
    <dgm:cxn modelId="{5E3807A6-B4C6-4AFF-9D5B-086C60F7B03A}" type="presParOf" srcId="{52563E78-4B60-4092-B2DE-BA8CC0D34996}" destId="{EA0992AF-E482-491E-A4E1-8A157D4BA3EA}" srcOrd="2" destOrd="0" presId="urn:microsoft.com/office/officeart/2008/layout/LinedList"/>
    <dgm:cxn modelId="{596720CA-2ECF-4671-AC7E-3B389C9517B8}" type="presParOf" srcId="{52563E78-4B60-4092-B2DE-BA8CC0D34996}" destId="{B4DC1062-E8F0-486F-B6A5-81BDC3342B74}" srcOrd="3" destOrd="0" presId="urn:microsoft.com/office/officeart/2008/layout/LinedList"/>
    <dgm:cxn modelId="{A0A0A3C6-05A4-4DD5-839C-9039FC6E06E3}" type="presParOf" srcId="{B4DC1062-E8F0-486F-B6A5-81BDC3342B74}" destId="{4F701501-D54E-403B-9F90-18FB5503EEEA}" srcOrd="0" destOrd="0" presId="urn:microsoft.com/office/officeart/2008/layout/LinedList"/>
    <dgm:cxn modelId="{ABA1295E-A017-4618-9F49-BB0EA20B5659}" type="presParOf" srcId="{B4DC1062-E8F0-486F-B6A5-81BDC3342B74}" destId="{8A9789A7-0A13-4D61-8462-2F52EBA6FD14}" srcOrd="1" destOrd="0" presId="urn:microsoft.com/office/officeart/2008/layout/LinedList"/>
    <dgm:cxn modelId="{0BEB245B-2023-4686-A5F5-FCF5CDC54FB5}" type="presParOf" srcId="{52563E78-4B60-4092-B2DE-BA8CC0D34996}" destId="{F87E9074-3BF4-4E5A-A8A5-887675CFAE26}" srcOrd="4" destOrd="0" presId="urn:microsoft.com/office/officeart/2008/layout/LinedList"/>
    <dgm:cxn modelId="{AD5EF2D5-A41B-4AF7-BD17-569314B4B3B9}" type="presParOf" srcId="{52563E78-4B60-4092-B2DE-BA8CC0D34996}" destId="{9E9398F6-0A1E-4AC4-A582-AD69C752A64F}" srcOrd="5" destOrd="0" presId="urn:microsoft.com/office/officeart/2008/layout/LinedList"/>
    <dgm:cxn modelId="{A671B714-7180-4DB1-82C1-B055BE10A511}" type="presParOf" srcId="{9E9398F6-0A1E-4AC4-A582-AD69C752A64F}" destId="{2D8BAC67-3374-48BB-ACC3-A84FD84F6F2B}" srcOrd="0" destOrd="0" presId="urn:microsoft.com/office/officeart/2008/layout/LinedList"/>
    <dgm:cxn modelId="{A1EB205D-83C5-49F9-95E4-1C73B957D6D7}" type="presParOf" srcId="{9E9398F6-0A1E-4AC4-A582-AD69C752A64F}" destId="{84BA5BBF-D1B9-4EB8-A58B-01EA7D97BFB8}" srcOrd="1" destOrd="0" presId="urn:microsoft.com/office/officeart/2008/layout/LinedList"/>
    <dgm:cxn modelId="{75989005-DB9B-4C55-8D6A-5063E2A7733F}" type="presParOf" srcId="{52563E78-4B60-4092-B2DE-BA8CC0D34996}" destId="{19DED068-7DF1-4C3C-94F1-5F290544694A}" srcOrd="6" destOrd="0" presId="urn:microsoft.com/office/officeart/2008/layout/LinedList"/>
    <dgm:cxn modelId="{8C92D2A6-7193-4FE0-B595-5FB0712DF376}" type="presParOf" srcId="{52563E78-4B60-4092-B2DE-BA8CC0D34996}" destId="{A6693059-1F21-4B24-9348-1058624A4B54}" srcOrd="7" destOrd="0" presId="urn:microsoft.com/office/officeart/2008/layout/LinedList"/>
    <dgm:cxn modelId="{5080F0FB-F940-45FA-8746-634F4D93B0DB}" type="presParOf" srcId="{A6693059-1F21-4B24-9348-1058624A4B54}" destId="{33B9637C-62C0-4268-BD26-E3442AD7223F}" srcOrd="0" destOrd="0" presId="urn:microsoft.com/office/officeart/2008/layout/LinedList"/>
    <dgm:cxn modelId="{2A8A7DF4-2E00-46D5-B4B3-5E72EF3AA65D}" type="presParOf" srcId="{A6693059-1F21-4B24-9348-1058624A4B54}" destId="{9A5F02B9-5709-4A1A-9502-F2B4EE2598E7}" srcOrd="1" destOrd="0" presId="urn:microsoft.com/office/officeart/2008/layout/LinedList"/>
    <dgm:cxn modelId="{79EE8DBE-097F-49B7-B3F3-E2A062CC467A}" type="presParOf" srcId="{52563E78-4B60-4092-B2DE-BA8CC0D34996}" destId="{C425004A-E859-4117-82C6-1BB2DA76F97C}" srcOrd="8" destOrd="0" presId="urn:microsoft.com/office/officeart/2008/layout/LinedList"/>
    <dgm:cxn modelId="{F2925265-CE0E-4233-BE9E-E8DDE99590B2}" type="presParOf" srcId="{52563E78-4B60-4092-B2DE-BA8CC0D34996}" destId="{C067F937-963B-46FD-BB57-BF94099DC1DC}" srcOrd="9" destOrd="0" presId="urn:microsoft.com/office/officeart/2008/layout/LinedList"/>
    <dgm:cxn modelId="{CB72869F-A4EE-4D3B-BC7D-25EC207968B0}" type="presParOf" srcId="{C067F937-963B-46FD-BB57-BF94099DC1DC}" destId="{CCD747E2-98C7-49AF-8076-E4B2F14171CD}" srcOrd="0" destOrd="0" presId="urn:microsoft.com/office/officeart/2008/layout/LinedList"/>
    <dgm:cxn modelId="{156654B7-B27B-461F-96DD-EEB4B1FC4638}" type="presParOf" srcId="{C067F937-963B-46FD-BB57-BF94099DC1DC}" destId="{BF2571B5-55C9-411A-86E4-933D5EAC00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3C090C9-1435-4BD9-9D91-D37851199FE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7871CF-BFCB-4F2D-A848-72AC86E7D0DC}">
      <dgm:prSet/>
      <dgm:spPr/>
      <dgm:t>
        <a:bodyPr/>
        <a:lstStyle/>
        <a:p>
          <a:r>
            <a:rPr lang="en-US"/>
            <a:t>Prompts</a:t>
          </a:r>
        </a:p>
      </dgm:t>
    </dgm:pt>
    <dgm:pt modelId="{647A9376-50AE-42CA-BFE2-69D2740E18BC}" type="parTrans" cxnId="{C254218E-73C7-4FD7-9DDE-62D98234A69F}">
      <dgm:prSet/>
      <dgm:spPr/>
      <dgm:t>
        <a:bodyPr/>
        <a:lstStyle/>
        <a:p>
          <a:endParaRPr lang="en-US"/>
        </a:p>
      </dgm:t>
    </dgm:pt>
    <dgm:pt modelId="{CEC04217-A2F2-4755-A529-24ED6D5F78DA}" type="sibTrans" cxnId="{C254218E-73C7-4FD7-9DDE-62D98234A69F}">
      <dgm:prSet/>
      <dgm:spPr/>
      <dgm:t>
        <a:bodyPr/>
        <a:lstStyle/>
        <a:p>
          <a:endParaRPr lang="en-US"/>
        </a:p>
      </dgm:t>
    </dgm:pt>
    <dgm:pt modelId="{2949774C-B40B-4E01-9310-3D4874D893E4}">
      <dgm:prSet/>
      <dgm:spPr/>
      <dgm:t>
        <a:bodyPr/>
        <a:lstStyle/>
        <a:p>
          <a:r>
            <a:rPr lang="en-US"/>
            <a:t>Behaviour influence</a:t>
          </a:r>
        </a:p>
      </dgm:t>
    </dgm:pt>
    <dgm:pt modelId="{F5EBFAC4-32D1-472C-A937-66AB0707089A}" type="parTrans" cxnId="{8609F352-5433-4B28-9274-CC26DC7546D9}">
      <dgm:prSet/>
      <dgm:spPr/>
      <dgm:t>
        <a:bodyPr/>
        <a:lstStyle/>
        <a:p>
          <a:endParaRPr lang="en-US"/>
        </a:p>
      </dgm:t>
    </dgm:pt>
    <dgm:pt modelId="{9B5551AB-7FDA-43C6-915F-3B7ECE4030B8}" type="sibTrans" cxnId="{8609F352-5433-4B28-9274-CC26DC7546D9}">
      <dgm:prSet/>
      <dgm:spPr/>
      <dgm:t>
        <a:bodyPr/>
        <a:lstStyle/>
        <a:p>
          <a:endParaRPr lang="en-US"/>
        </a:p>
      </dgm:t>
    </dgm:pt>
    <dgm:pt modelId="{9010C1C8-F5AB-4D68-BB56-566AA9A85013}">
      <dgm:prSet/>
      <dgm:spPr/>
      <dgm:t>
        <a:bodyPr/>
        <a:lstStyle/>
        <a:p>
          <a:r>
            <a:rPr lang="en-US"/>
            <a:t>Subtle change</a:t>
          </a:r>
        </a:p>
      </dgm:t>
    </dgm:pt>
    <dgm:pt modelId="{747D0697-1334-4942-B7DD-1192A0A98F57}" type="parTrans" cxnId="{0BF16F38-DD07-4D08-A6AE-C75683100026}">
      <dgm:prSet/>
      <dgm:spPr/>
      <dgm:t>
        <a:bodyPr/>
        <a:lstStyle/>
        <a:p>
          <a:endParaRPr lang="en-US"/>
        </a:p>
      </dgm:t>
    </dgm:pt>
    <dgm:pt modelId="{9E6D8477-9983-48DC-8EA7-0D1CA38BC95A}" type="sibTrans" cxnId="{0BF16F38-DD07-4D08-A6AE-C75683100026}">
      <dgm:prSet/>
      <dgm:spPr/>
      <dgm:t>
        <a:bodyPr/>
        <a:lstStyle/>
        <a:p>
          <a:endParaRPr lang="en-US"/>
        </a:p>
      </dgm:t>
    </dgm:pt>
    <dgm:pt modelId="{02A3C968-9295-482E-A539-9DD7BFA23BCB}" type="pres">
      <dgm:prSet presAssocID="{03C090C9-1435-4BD9-9D91-D37851199FE6}" presName="linear" presStyleCnt="0">
        <dgm:presLayoutVars>
          <dgm:animLvl val="lvl"/>
          <dgm:resizeHandles val="exact"/>
        </dgm:presLayoutVars>
      </dgm:prSet>
      <dgm:spPr/>
    </dgm:pt>
    <dgm:pt modelId="{77A05EC5-76D0-4EAE-91DB-8AB6E13BB13B}" type="pres">
      <dgm:prSet presAssocID="{EF7871CF-BFCB-4F2D-A848-72AC86E7D0DC}" presName="parentText" presStyleLbl="node1" presStyleIdx="0" presStyleCnt="3">
        <dgm:presLayoutVars>
          <dgm:chMax val="0"/>
          <dgm:bulletEnabled val="1"/>
        </dgm:presLayoutVars>
      </dgm:prSet>
      <dgm:spPr/>
    </dgm:pt>
    <dgm:pt modelId="{42063F64-BDCE-4AAB-B692-1AC5C206B001}" type="pres">
      <dgm:prSet presAssocID="{CEC04217-A2F2-4755-A529-24ED6D5F78DA}" presName="spacer" presStyleCnt="0"/>
      <dgm:spPr/>
    </dgm:pt>
    <dgm:pt modelId="{74B0D628-C3BE-4D9E-9387-EB039A2641AC}" type="pres">
      <dgm:prSet presAssocID="{2949774C-B40B-4E01-9310-3D4874D893E4}" presName="parentText" presStyleLbl="node1" presStyleIdx="1" presStyleCnt="3">
        <dgm:presLayoutVars>
          <dgm:chMax val="0"/>
          <dgm:bulletEnabled val="1"/>
        </dgm:presLayoutVars>
      </dgm:prSet>
      <dgm:spPr/>
    </dgm:pt>
    <dgm:pt modelId="{FCB420E6-AA15-47EF-9BA8-CE7CAF799AEF}" type="pres">
      <dgm:prSet presAssocID="{9B5551AB-7FDA-43C6-915F-3B7ECE4030B8}" presName="spacer" presStyleCnt="0"/>
      <dgm:spPr/>
    </dgm:pt>
    <dgm:pt modelId="{942ED5C0-B96A-4841-A8E2-BA00D3071C19}" type="pres">
      <dgm:prSet presAssocID="{9010C1C8-F5AB-4D68-BB56-566AA9A85013}" presName="parentText" presStyleLbl="node1" presStyleIdx="2" presStyleCnt="3">
        <dgm:presLayoutVars>
          <dgm:chMax val="0"/>
          <dgm:bulletEnabled val="1"/>
        </dgm:presLayoutVars>
      </dgm:prSet>
      <dgm:spPr/>
    </dgm:pt>
  </dgm:ptLst>
  <dgm:cxnLst>
    <dgm:cxn modelId="{08EF0612-29A1-47F2-9707-6E878DF176C0}" type="presOf" srcId="{9010C1C8-F5AB-4D68-BB56-566AA9A85013}" destId="{942ED5C0-B96A-4841-A8E2-BA00D3071C19}" srcOrd="0" destOrd="0" presId="urn:microsoft.com/office/officeart/2005/8/layout/vList2"/>
    <dgm:cxn modelId="{DB903515-9898-4F88-8AAF-ECD97CD3A14A}" type="presOf" srcId="{2949774C-B40B-4E01-9310-3D4874D893E4}" destId="{74B0D628-C3BE-4D9E-9387-EB039A2641AC}" srcOrd="0" destOrd="0" presId="urn:microsoft.com/office/officeart/2005/8/layout/vList2"/>
    <dgm:cxn modelId="{0BF16F38-DD07-4D08-A6AE-C75683100026}" srcId="{03C090C9-1435-4BD9-9D91-D37851199FE6}" destId="{9010C1C8-F5AB-4D68-BB56-566AA9A85013}" srcOrd="2" destOrd="0" parTransId="{747D0697-1334-4942-B7DD-1192A0A98F57}" sibTransId="{9E6D8477-9983-48DC-8EA7-0D1CA38BC95A}"/>
    <dgm:cxn modelId="{8609F352-5433-4B28-9274-CC26DC7546D9}" srcId="{03C090C9-1435-4BD9-9D91-D37851199FE6}" destId="{2949774C-B40B-4E01-9310-3D4874D893E4}" srcOrd="1" destOrd="0" parTransId="{F5EBFAC4-32D1-472C-A937-66AB0707089A}" sibTransId="{9B5551AB-7FDA-43C6-915F-3B7ECE4030B8}"/>
    <dgm:cxn modelId="{CEB49282-0BF9-43FE-BC11-B73B56EFB96C}" type="presOf" srcId="{03C090C9-1435-4BD9-9D91-D37851199FE6}" destId="{02A3C968-9295-482E-A539-9DD7BFA23BCB}" srcOrd="0" destOrd="0" presId="urn:microsoft.com/office/officeart/2005/8/layout/vList2"/>
    <dgm:cxn modelId="{B184DA89-9562-4004-893F-CEF89E5503AC}" type="presOf" srcId="{EF7871CF-BFCB-4F2D-A848-72AC86E7D0DC}" destId="{77A05EC5-76D0-4EAE-91DB-8AB6E13BB13B}" srcOrd="0" destOrd="0" presId="urn:microsoft.com/office/officeart/2005/8/layout/vList2"/>
    <dgm:cxn modelId="{C254218E-73C7-4FD7-9DDE-62D98234A69F}" srcId="{03C090C9-1435-4BD9-9D91-D37851199FE6}" destId="{EF7871CF-BFCB-4F2D-A848-72AC86E7D0DC}" srcOrd="0" destOrd="0" parTransId="{647A9376-50AE-42CA-BFE2-69D2740E18BC}" sibTransId="{CEC04217-A2F2-4755-A529-24ED6D5F78DA}"/>
    <dgm:cxn modelId="{BBEBCBD0-B5A7-4E0C-BA6E-D54AA7B433AA}" type="presParOf" srcId="{02A3C968-9295-482E-A539-9DD7BFA23BCB}" destId="{77A05EC5-76D0-4EAE-91DB-8AB6E13BB13B}" srcOrd="0" destOrd="0" presId="urn:microsoft.com/office/officeart/2005/8/layout/vList2"/>
    <dgm:cxn modelId="{6FDA3409-6414-4BB8-AAEB-9C1D3A258063}" type="presParOf" srcId="{02A3C968-9295-482E-A539-9DD7BFA23BCB}" destId="{42063F64-BDCE-4AAB-B692-1AC5C206B001}" srcOrd="1" destOrd="0" presId="urn:microsoft.com/office/officeart/2005/8/layout/vList2"/>
    <dgm:cxn modelId="{BFE219FC-D100-44C6-AFEA-F3A1D1A5A0B1}" type="presParOf" srcId="{02A3C968-9295-482E-A539-9DD7BFA23BCB}" destId="{74B0D628-C3BE-4D9E-9387-EB039A2641AC}" srcOrd="2" destOrd="0" presId="urn:microsoft.com/office/officeart/2005/8/layout/vList2"/>
    <dgm:cxn modelId="{CCE4D0A3-8852-4C62-A97A-830DCB15AB8B}" type="presParOf" srcId="{02A3C968-9295-482E-A539-9DD7BFA23BCB}" destId="{FCB420E6-AA15-47EF-9BA8-CE7CAF799AEF}" srcOrd="3" destOrd="0" presId="urn:microsoft.com/office/officeart/2005/8/layout/vList2"/>
    <dgm:cxn modelId="{D2AF77B2-F798-4482-BB41-9FF007C44494}" type="presParOf" srcId="{02A3C968-9295-482E-A539-9DD7BFA23BCB}" destId="{942ED5C0-B96A-4841-A8E2-BA00D3071C1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E6FC3CC-46BC-48F7-A202-DDE520ADD652}"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9B1D84B0-BA94-4A5F-9345-62EE18B05040}">
      <dgm:prSet/>
      <dgm:spPr/>
      <dgm:t>
        <a:bodyPr/>
        <a:lstStyle/>
        <a:p>
          <a:r>
            <a:rPr lang="en-US"/>
            <a:t>Urgency</a:t>
          </a:r>
        </a:p>
      </dgm:t>
    </dgm:pt>
    <dgm:pt modelId="{4D371BCF-9295-44C1-9FC8-436CEBFAEFA6}" type="parTrans" cxnId="{F7AF1298-116A-4982-A5D5-F57683A929F8}">
      <dgm:prSet/>
      <dgm:spPr/>
      <dgm:t>
        <a:bodyPr/>
        <a:lstStyle/>
        <a:p>
          <a:endParaRPr lang="en-US"/>
        </a:p>
      </dgm:t>
    </dgm:pt>
    <dgm:pt modelId="{CAA7C62B-0BC7-49AB-8BF1-20C093888C96}" type="sibTrans" cxnId="{F7AF1298-116A-4982-A5D5-F57683A929F8}">
      <dgm:prSet/>
      <dgm:spPr/>
      <dgm:t>
        <a:bodyPr/>
        <a:lstStyle/>
        <a:p>
          <a:endParaRPr lang="en-US"/>
        </a:p>
      </dgm:t>
    </dgm:pt>
    <dgm:pt modelId="{6B00EE04-1C01-4A21-A8DE-86EDBFA84FCF}">
      <dgm:prSet/>
      <dgm:spPr/>
      <dgm:t>
        <a:bodyPr/>
        <a:lstStyle/>
        <a:p>
          <a:r>
            <a:rPr lang="en-US"/>
            <a:t>Coalition</a:t>
          </a:r>
        </a:p>
      </dgm:t>
    </dgm:pt>
    <dgm:pt modelId="{F2095D69-B0D0-4C79-A874-73C55FD9F62A}" type="parTrans" cxnId="{89EA5AB0-19D5-40AE-893B-70AD038D3912}">
      <dgm:prSet/>
      <dgm:spPr/>
      <dgm:t>
        <a:bodyPr/>
        <a:lstStyle/>
        <a:p>
          <a:endParaRPr lang="en-US"/>
        </a:p>
      </dgm:t>
    </dgm:pt>
    <dgm:pt modelId="{5A5F0ED2-D08C-42EF-A8C0-F66311263115}" type="sibTrans" cxnId="{89EA5AB0-19D5-40AE-893B-70AD038D3912}">
      <dgm:prSet/>
      <dgm:spPr/>
      <dgm:t>
        <a:bodyPr/>
        <a:lstStyle/>
        <a:p>
          <a:endParaRPr lang="en-US"/>
        </a:p>
      </dgm:t>
    </dgm:pt>
    <dgm:pt modelId="{2C24D294-1C67-4AB0-82AF-98E74F07378A}">
      <dgm:prSet/>
      <dgm:spPr/>
      <dgm:t>
        <a:bodyPr/>
        <a:lstStyle/>
        <a:p>
          <a:r>
            <a:rPr lang="en-US"/>
            <a:t>Vision</a:t>
          </a:r>
        </a:p>
      </dgm:t>
    </dgm:pt>
    <dgm:pt modelId="{8BBC51E8-F368-42CB-B422-8E4766E776C8}" type="parTrans" cxnId="{850E1F6F-D2DA-4223-8983-421F4D9AF7D7}">
      <dgm:prSet/>
      <dgm:spPr/>
      <dgm:t>
        <a:bodyPr/>
        <a:lstStyle/>
        <a:p>
          <a:endParaRPr lang="en-US"/>
        </a:p>
      </dgm:t>
    </dgm:pt>
    <dgm:pt modelId="{EC42F9F8-A861-4DAF-9A8D-E73A3EF3476D}" type="sibTrans" cxnId="{850E1F6F-D2DA-4223-8983-421F4D9AF7D7}">
      <dgm:prSet/>
      <dgm:spPr/>
      <dgm:t>
        <a:bodyPr/>
        <a:lstStyle/>
        <a:p>
          <a:endParaRPr lang="en-US"/>
        </a:p>
      </dgm:t>
    </dgm:pt>
    <dgm:pt modelId="{01C83E60-7AFA-4625-8ECD-71CB69717497}">
      <dgm:prSet/>
      <dgm:spPr/>
      <dgm:t>
        <a:bodyPr/>
        <a:lstStyle/>
        <a:p>
          <a:r>
            <a:rPr lang="en-US"/>
            <a:t>Communicate</a:t>
          </a:r>
        </a:p>
      </dgm:t>
    </dgm:pt>
    <dgm:pt modelId="{6D41FA80-703E-445E-B8F2-C32638881C78}" type="parTrans" cxnId="{F822DEE2-609F-4332-937B-871D51065293}">
      <dgm:prSet/>
      <dgm:spPr/>
      <dgm:t>
        <a:bodyPr/>
        <a:lstStyle/>
        <a:p>
          <a:endParaRPr lang="en-US"/>
        </a:p>
      </dgm:t>
    </dgm:pt>
    <dgm:pt modelId="{411B08EF-B6FC-4A0D-9F53-34B72A1B9213}" type="sibTrans" cxnId="{F822DEE2-609F-4332-937B-871D51065293}">
      <dgm:prSet/>
      <dgm:spPr/>
      <dgm:t>
        <a:bodyPr/>
        <a:lstStyle/>
        <a:p>
          <a:endParaRPr lang="en-US"/>
        </a:p>
      </dgm:t>
    </dgm:pt>
    <dgm:pt modelId="{CB273F7C-EEE7-4149-9840-4030E0E6E87A}">
      <dgm:prSet/>
      <dgm:spPr/>
      <dgm:t>
        <a:bodyPr/>
        <a:lstStyle/>
        <a:p>
          <a:r>
            <a:rPr lang="en-US"/>
            <a:t>Empower</a:t>
          </a:r>
        </a:p>
      </dgm:t>
    </dgm:pt>
    <dgm:pt modelId="{57C772C2-C20C-494E-B44B-E1DE1B02B9C5}" type="parTrans" cxnId="{0E19023A-ECB9-4209-B56D-867EAF228F4E}">
      <dgm:prSet/>
      <dgm:spPr/>
      <dgm:t>
        <a:bodyPr/>
        <a:lstStyle/>
        <a:p>
          <a:endParaRPr lang="en-US"/>
        </a:p>
      </dgm:t>
    </dgm:pt>
    <dgm:pt modelId="{AF51ED89-C75D-4989-AEA9-81EB82014BED}" type="sibTrans" cxnId="{0E19023A-ECB9-4209-B56D-867EAF228F4E}">
      <dgm:prSet/>
      <dgm:spPr/>
      <dgm:t>
        <a:bodyPr/>
        <a:lstStyle/>
        <a:p>
          <a:endParaRPr lang="en-US"/>
        </a:p>
      </dgm:t>
    </dgm:pt>
    <dgm:pt modelId="{C9049BED-F8F7-46D1-83A4-40FF21FADEC6}">
      <dgm:prSet/>
      <dgm:spPr/>
      <dgm:t>
        <a:bodyPr/>
        <a:lstStyle/>
        <a:p>
          <a:r>
            <a:rPr lang="en-US"/>
            <a:t>Wins</a:t>
          </a:r>
        </a:p>
      </dgm:t>
    </dgm:pt>
    <dgm:pt modelId="{4E715327-A4A9-4411-8251-1075D77F8401}" type="parTrans" cxnId="{C8DC7495-088C-4A45-9742-7C94E7FEC5CE}">
      <dgm:prSet/>
      <dgm:spPr/>
      <dgm:t>
        <a:bodyPr/>
        <a:lstStyle/>
        <a:p>
          <a:endParaRPr lang="en-US"/>
        </a:p>
      </dgm:t>
    </dgm:pt>
    <dgm:pt modelId="{CD956309-17D7-480D-8829-52693A139525}" type="sibTrans" cxnId="{C8DC7495-088C-4A45-9742-7C94E7FEC5CE}">
      <dgm:prSet/>
      <dgm:spPr/>
      <dgm:t>
        <a:bodyPr/>
        <a:lstStyle/>
        <a:p>
          <a:endParaRPr lang="en-US"/>
        </a:p>
      </dgm:t>
    </dgm:pt>
    <dgm:pt modelId="{492510CF-3F75-4F45-B320-C2C065A45D0A}">
      <dgm:prSet/>
      <dgm:spPr/>
      <dgm:t>
        <a:bodyPr/>
        <a:lstStyle/>
        <a:p>
          <a:r>
            <a:rPr lang="en-US"/>
            <a:t>Sustain</a:t>
          </a:r>
        </a:p>
      </dgm:t>
    </dgm:pt>
    <dgm:pt modelId="{43F05831-34E1-4FF2-B6C5-CE3D13CB31BE}" type="parTrans" cxnId="{392B362D-6904-4138-A27F-BC723C41159B}">
      <dgm:prSet/>
      <dgm:spPr/>
      <dgm:t>
        <a:bodyPr/>
        <a:lstStyle/>
        <a:p>
          <a:endParaRPr lang="en-US"/>
        </a:p>
      </dgm:t>
    </dgm:pt>
    <dgm:pt modelId="{86158D42-AD9C-41B4-B057-CA5A1285A3EB}" type="sibTrans" cxnId="{392B362D-6904-4138-A27F-BC723C41159B}">
      <dgm:prSet/>
      <dgm:spPr/>
      <dgm:t>
        <a:bodyPr/>
        <a:lstStyle/>
        <a:p>
          <a:endParaRPr lang="en-US"/>
        </a:p>
      </dgm:t>
    </dgm:pt>
    <dgm:pt modelId="{9EA6EA58-B97E-4F0C-B93B-EB6E2D7AC0FA}">
      <dgm:prSet/>
      <dgm:spPr/>
      <dgm:t>
        <a:bodyPr/>
        <a:lstStyle/>
        <a:p>
          <a:r>
            <a:rPr lang="en-US"/>
            <a:t>Embed</a:t>
          </a:r>
        </a:p>
      </dgm:t>
    </dgm:pt>
    <dgm:pt modelId="{F2CD358F-838D-482B-8586-F8F447F13E1C}" type="parTrans" cxnId="{BA3CD746-3B18-4B79-9BA7-A687F7808E68}">
      <dgm:prSet/>
      <dgm:spPr/>
      <dgm:t>
        <a:bodyPr/>
        <a:lstStyle/>
        <a:p>
          <a:endParaRPr lang="en-US"/>
        </a:p>
      </dgm:t>
    </dgm:pt>
    <dgm:pt modelId="{4ABE7B4B-BEF9-464D-86B0-6235D6E42F47}" type="sibTrans" cxnId="{BA3CD746-3B18-4B79-9BA7-A687F7808E68}">
      <dgm:prSet/>
      <dgm:spPr/>
      <dgm:t>
        <a:bodyPr/>
        <a:lstStyle/>
        <a:p>
          <a:endParaRPr lang="en-US"/>
        </a:p>
      </dgm:t>
    </dgm:pt>
    <dgm:pt modelId="{882A6AA3-6216-4E4B-AAC9-B9B7141F69A1}" type="pres">
      <dgm:prSet presAssocID="{1E6FC3CC-46BC-48F7-A202-DDE520ADD652}" presName="Name0" presStyleCnt="0">
        <dgm:presLayoutVars>
          <dgm:dir/>
          <dgm:animLvl val="lvl"/>
          <dgm:resizeHandles val="exact"/>
        </dgm:presLayoutVars>
      </dgm:prSet>
      <dgm:spPr/>
    </dgm:pt>
    <dgm:pt modelId="{656286E1-4C69-4938-A58A-7B9110DF34AC}" type="pres">
      <dgm:prSet presAssocID="{9B1D84B0-BA94-4A5F-9345-62EE18B05040}" presName="linNode" presStyleCnt="0"/>
      <dgm:spPr/>
    </dgm:pt>
    <dgm:pt modelId="{F670BC81-AF18-4E69-9059-C172C934F9D1}" type="pres">
      <dgm:prSet presAssocID="{9B1D84B0-BA94-4A5F-9345-62EE18B05040}" presName="parentText" presStyleLbl="node1" presStyleIdx="0" presStyleCnt="8">
        <dgm:presLayoutVars>
          <dgm:chMax val="1"/>
          <dgm:bulletEnabled val="1"/>
        </dgm:presLayoutVars>
      </dgm:prSet>
      <dgm:spPr/>
    </dgm:pt>
    <dgm:pt modelId="{ADA08887-71D2-4FFA-AF58-E24F7E9BA00C}" type="pres">
      <dgm:prSet presAssocID="{CAA7C62B-0BC7-49AB-8BF1-20C093888C96}" presName="sp" presStyleCnt="0"/>
      <dgm:spPr/>
    </dgm:pt>
    <dgm:pt modelId="{D6A10ABD-B5BE-4294-8C02-332E69DE3748}" type="pres">
      <dgm:prSet presAssocID="{6B00EE04-1C01-4A21-A8DE-86EDBFA84FCF}" presName="linNode" presStyleCnt="0"/>
      <dgm:spPr/>
    </dgm:pt>
    <dgm:pt modelId="{3C6837DB-6889-4F0A-B076-8606711C269E}" type="pres">
      <dgm:prSet presAssocID="{6B00EE04-1C01-4A21-A8DE-86EDBFA84FCF}" presName="parentText" presStyleLbl="node1" presStyleIdx="1" presStyleCnt="8">
        <dgm:presLayoutVars>
          <dgm:chMax val="1"/>
          <dgm:bulletEnabled val="1"/>
        </dgm:presLayoutVars>
      </dgm:prSet>
      <dgm:spPr/>
    </dgm:pt>
    <dgm:pt modelId="{FB9B9885-C6DB-4DCC-AF0D-68CDF173780E}" type="pres">
      <dgm:prSet presAssocID="{5A5F0ED2-D08C-42EF-A8C0-F66311263115}" presName="sp" presStyleCnt="0"/>
      <dgm:spPr/>
    </dgm:pt>
    <dgm:pt modelId="{5C024718-F80E-4009-9DB6-DA13E0C45D8B}" type="pres">
      <dgm:prSet presAssocID="{2C24D294-1C67-4AB0-82AF-98E74F07378A}" presName="linNode" presStyleCnt="0"/>
      <dgm:spPr/>
    </dgm:pt>
    <dgm:pt modelId="{EE3DD2C9-C9A1-49EC-BC90-95F59A590ED5}" type="pres">
      <dgm:prSet presAssocID="{2C24D294-1C67-4AB0-82AF-98E74F07378A}" presName="parentText" presStyleLbl="node1" presStyleIdx="2" presStyleCnt="8">
        <dgm:presLayoutVars>
          <dgm:chMax val="1"/>
          <dgm:bulletEnabled val="1"/>
        </dgm:presLayoutVars>
      </dgm:prSet>
      <dgm:spPr/>
    </dgm:pt>
    <dgm:pt modelId="{9F85A83C-29BD-44C3-B399-8B0BC830C63A}" type="pres">
      <dgm:prSet presAssocID="{EC42F9F8-A861-4DAF-9A8D-E73A3EF3476D}" presName="sp" presStyleCnt="0"/>
      <dgm:spPr/>
    </dgm:pt>
    <dgm:pt modelId="{E5537A8E-A2B3-4B3E-B74E-7182ACF00FEB}" type="pres">
      <dgm:prSet presAssocID="{01C83E60-7AFA-4625-8ECD-71CB69717497}" presName="linNode" presStyleCnt="0"/>
      <dgm:spPr/>
    </dgm:pt>
    <dgm:pt modelId="{9C34738A-232E-451F-897F-10305169B152}" type="pres">
      <dgm:prSet presAssocID="{01C83E60-7AFA-4625-8ECD-71CB69717497}" presName="parentText" presStyleLbl="node1" presStyleIdx="3" presStyleCnt="8">
        <dgm:presLayoutVars>
          <dgm:chMax val="1"/>
          <dgm:bulletEnabled val="1"/>
        </dgm:presLayoutVars>
      </dgm:prSet>
      <dgm:spPr/>
    </dgm:pt>
    <dgm:pt modelId="{4E47E215-DD87-475C-9A60-6703B873D508}" type="pres">
      <dgm:prSet presAssocID="{411B08EF-B6FC-4A0D-9F53-34B72A1B9213}" presName="sp" presStyleCnt="0"/>
      <dgm:spPr/>
    </dgm:pt>
    <dgm:pt modelId="{00D3A23C-011A-44DA-B99A-36A88B1B0F16}" type="pres">
      <dgm:prSet presAssocID="{CB273F7C-EEE7-4149-9840-4030E0E6E87A}" presName="linNode" presStyleCnt="0"/>
      <dgm:spPr/>
    </dgm:pt>
    <dgm:pt modelId="{0828AB08-B49C-47EF-B77B-828CE560D8A4}" type="pres">
      <dgm:prSet presAssocID="{CB273F7C-EEE7-4149-9840-4030E0E6E87A}" presName="parentText" presStyleLbl="node1" presStyleIdx="4" presStyleCnt="8">
        <dgm:presLayoutVars>
          <dgm:chMax val="1"/>
          <dgm:bulletEnabled val="1"/>
        </dgm:presLayoutVars>
      </dgm:prSet>
      <dgm:spPr/>
    </dgm:pt>
    <dgm:pt modelId="{E422155E-C8B6-4ADE-8435-CF3A126E0F20}" type="pres">
      <dgm:prSet presAssocID="{AF51ED89-C75D-4989-AEA9-81EB82014BED}" presName="sp" presStyleCnt="0"/>
      <dgm:spPr/>
    </dgm:pt>
    <dgm:pt modelId="{88490F61-013F-400D-AC34-2140961CF7B6}" type="pres">
      <dgm:prSet presAssocID="{C9049BED-F8F7-46D1-83A4-40FF21FADEC6}" presName="linNode" presStyleCnt="0"/>
      <dgm:spPr/>
    </dgm:pt>
    <dgm:pt modelId="{E58283F6-B5A6-4C2D-9460-0C13C8011F31}" type="pres">
      <dgm:prSet presAssocID="{C9049BED-F8F7-46D1-83A4-40FF21FADEC6}" presName="parentText" presStyleLbl="node1" presStyleIdx="5" presStyleCnt="8">
        <dgm:presLayoutVars>
          <dgm:chMax val="1"/>
          <dgm:bulletEnabled val="1"/>
        </dgm:presLayoutVars>
      </dgm:prSet>
      <dgm:spPr/>
    </dgm:pt>
    <dgm:pt modelId="{FA33CE30-5F29-4F7B-A5A9-EC6AD9FF517D}" type="pres">
      <dgm:prSet presAssocID="{CD956309-17D7-480D-8829-52693A139525}" presName="sp" presStyleCnt="0"/>
      <dgm:spPr/>
    </dgm:pt>
    <dgm:pt modelId="{56AD9CEC-364C-45B2-92FD-3B44B6C1079A}" type="pres">
      <dgm:prSet presAssocID="{492510CF-3F75-4F45-B320-C2C065A45D0A}" presName="linNode" presStyleCnt="0"/>
      <dgm:spPr/>
    </dgm:pt>
    <dgm:pt modelId="{28CDBDCD-DF46-48F0-B04F-BC5977E306CA}" type="pres">
      <dgm:prSet presAssocID="{492510CF-3F75-4F45-B320-C2C065A45D0A}" presName="parentText" presStyleLbl="node1" presStyleIdx="6" presStyleCnt="8">
        <dgm:presLayoutVars>
          <dgm:chMax val="1"/>
          <dgm:bulletEnabled val="1"/>
        </dgm:presLayoutVars>
      </dgm:prSet>
      <dgm:spPr/>
    </dgm:pt>
    <dgm:pt modelId="{1400757A-E2FF-4FD2-B873-F22140DC3C48}" type="pres">
      <dgm:prSet presAssocID="{86158D42-AD9C-41B4-B057-CA5A1285A3EB}" presName="sp" presStyleCnt="0"/>
      <dgm:spPr/>
    </dgm:pt>
    <dgm:pt modelId="{D5CF4205-B834-436B-8A48-3B1AADE26757}" type="pres">
      <dgm:prSet presAssocID="{9EA6EA58-B97E-4F0C-B93B-EB6E2D7AC0FA}" presName="linNode" presStyleCnt="0"/>
      <dgm:spPr/>
    </dgm:pt>
    <dgm:pt modelId="{0700A83D-D3B1-442D-A471-E0D189D8B3F8}" type="pres">
      <dgm:prSet presAssocID="{9EA6EA58-B97E-4F0C-B93B-EB6E2D7AC0FA}" presName="parentText" presStyleLbl="node1" presStyleIdx="7" presStyleCnt="8">
        <dgm:presLayoutVars>
          <dgm:chMax val="1"/>
          <dgm:bulletEnabled val="1"/>
        </dgm:presLayoutVars>
      </dgm:prSet>
      <dgm:spPr/>
    </dgm:pt>
  </dgm:ptLst>
  <dgm:cxnLst>
    <dgm:cxn modelId="{31A70909-802F-416C-B47F-C2AADED3E677}" type="presOf" srcId="{492510CF-3F75-4F45-B320-C2C065A45D0A}" destId="{28CDBDCD-DF46-48F0-B04F-BC5977E306CA}" srcOrd="0" destOrd="0" presId="urn:microsoft.com/office/officeart/2005/8/layout/vList5"/>
    <dgm:cxn modelId="{5F2ABE0A-1840-4663-86BD-7DDC31178970}" type="presOf" srcId="{9B1D84B0-BA94-4A5F-9345-62EE18B05040}" destId="{F670BC81-AF18-4E69-9059-C172C934F9D1}" srcOrd="0" destOrd="0" presId="urn:microsoft.com/office/officeart/2005/8/layout/vList5"/>
    <dgm:cxn modelId="{B23CE322-2144-4500-A9B1-3A742B4CF59E}" type="presOf" srcId="{1E6FC3CC-46BC-48F7-A202-DDE520ADD652}" destId="{882A6AA3-6216-4E4B-AAC9-B9B7141F69A1}" srcOrd="0" destOrd="0" presId="urn:microsoft.com/office/officeart/2005/8/layout/vList5"/>
    <dgm:cxn modelId="{392B362D-6904-4138-A27F-BC723C41159B}" srcId="{1E6FC3CC-46BC-48F7-A202-DDE520ADD652}" destId="{492510CF-3F75-4F45-B320-C2C065A45D0A}" srcOrd="6" destOrd="0" parTransId="{43F05831-34E1-4FF2-B6C5-CE3D13CB31BE}" sibTransId="{86158D42-AD9C-41B4-B057-CA5A1285A3EB}"/>
    <dgm:cxn modelId="{0E19023A-ECB9-4209-B56D-867EAF228F4E}" srcId="{1E6FC3CC-46BC-48F7-A202-DDE520ADD652}" destId="{CB273F7C-EEE7-4149-9840-4030E0E6E87A}" srcOrd="4" destOrd="0" parTransId="{57C772C2-C20C-494E-B44B-E1DE1B02B9C5}" sibTransId="{AF51ED89-C75D-4989-AEA9-81EB82014BED}"/>
    <dgm:cxn modelId="{F42D1C3B-DB7A-4D80-899A-7F5E947B666E}" type="presOf" srcId="{6B00EE04-1C01-4A21-A8DE-86EDBFA84FCF}" destId="{3C6837DB-6889-4F0A-B076-8606711C269E}" srcOrd="0" destOrd="0" presId="urn:microsoft.com/office/officeart/2005/8/layout/vList5"/>
    <dgm:cxn modelId="{BA3CD746-3B18-4B79-9BA7-A687F7808E68}" srcId="{1E6FC3CC-46BC-48F7-A202-DDE520ADD652}" destId="{9EA6EA58-B97E-4F0C-B93B-EB6E2D7AC0FA}" srcOrd="7" destOrd="0" parTransId="{F2CD358F-838D-482B-8586-F8F447F13E1C}" sibTransId="{4ABE7B4B-BEF9-464D-86B0-6235D6E42F47}"/>
    <dgm:cxn modelId="{8C04486C-D17F-460E-BB7A-1A08D4C92697}" type="presOf" srcId="{CB273F7C-EEE7-4149-9840-4030E0E6E87A}" destId="{0828AB08-B49C-47EF-B77B-828CE560D8A4}" srcOrd="0" destOrd="0" presId="urn:microsoft.com/office/officeart/2005/8/layout/vList5"/>
    <dgm:cxn modelId="{850E1F6F-D2DA-4223-8983-421F4D9AF7D7}" srcId="{1E6FC3CC-46BC-48F7-A202-DDE520ADD652}" destId="{2C24D294-1C67-4AB0-82AF-98E74F07378A}" srcOrd="2" destOrd="0" parTransId="{8BBC51E8-F368-42CB-B422-8E4766E776C8}" sibTransId="{EC42F9F8-A861-4DAF-9A8D-E73A3EF3476D}"/>
    <dgm:cxn modelId="{73570D89-2D7B-4872-AA7D-320A34592AC9}" type="presOf" srcId="{01C83E60-7AFA-4625-8ECD-71CB69717497}" destId="{9C34738A-232E-451F-897F-10305169B152}" srcOrd="0" destOrd="0" presId="urn:microsoft.com/office/officeart/2005/8/layout/vList5"/>
    <dgm:cxn modelId="{FF75558F-C2AC-4E53-88AF-6322B2392AA2}" type="presOf" srcId="{9EA6EA58-B97E-4F0C-B93B-EB6E2D7AC0FA}" destId="{0700A83D-D3B1-442D-A471-E0D189D8B3F8}" srcOrd="0" destOrd="0" presId="urn:microsoft.com/office/officeart/2005/8/layout/vList5"/>
    <dgm:cxn modelId="{C8DC7495-088C-4A45-9742-7C94E7FEC5CE}" srcId="{1E6FC3CC-46BC-48F7-A202-DDE520ADD652}" destId="{C9049BED-F8F7-46D1-83A4-40FF21FADEC6}" srcOrd="5" destOrd="0" parTransId="{4E715327-A4A9-4411-8251-1075D77F8401}" sibTransId="{CD956309-17D7-480D-8829-52693A139525}"/>
    <dgm:cxn modelId="{F7AF1298-116A-4982-A5D5-F57683A929F8}" srcId="{1E6FC3CC-46BC-48F7-A202-DDE520ADD652}" destId="{9B1D84B0-BA94-4A5F-9345-62EE18B05040}" srcOrd="0" destOrd="0" parTransId="{4D371BCF-9295-44C1-9FC8-436CEBFAEFA6}" sibTransId="{CAA7C62B-0BC7-49AB-8BF1-20C093888C96}"/>
    <dgm:cxn modelId="{89EA5AB0-19D5-40AE-893B-70AD038D3912}" srcId="{1E6FC3CC-46BC-48F7-A202-DDE520ADD652}" destId="{6B00EE04-1C01-4A21-A8DE-86EDBFA84FCF}" srcOrd="1" destOrd="0" parTransId="{F2095D69-B0D0-4C79-A874-73C55FD9F62A}" sibTransId="{5A5F0ED2-D08C-42EF-A8C0-F66311263115}"/>
    <dgm:cxn modelId="{9A6D69BE-CA15-4C7A-BCB9-1A75906CD561}" type="presOf" srcId="{2C24D294-1C67-4AB0-82AF-98E74F07378A}" destId="{EE3DD2C9-C9A1-49EC-BC90-95F59A590ED5}" srcOrd="0" destOrd="0" presId="urn:microsoft.com/office/officeart/2005/8/layout/vList5"/>
    <dgm:cxn modelId="{F822DEE2-609F-4332-937B-871D51065293}" srcId="{1E6FC3CC-46BC-48F7-A202-DDE520ADD652}" destId="{01C83E60-7AFA-4625-8ECD-71CB69717497}" srcOrd="3" destOrd="0" parTransId="{6D41FA80-703E-445E-B8F2-C32638881C78}" sibTransId="{411B08EF-B6FC-4A0D-9F53-34B72A1B9213}"/>
    <dgm:cxn modelId="{91D749FC-A92E-49AE-8C14-79A2753CE5E2}" type="presOf" srcId="{C9049BED-F8F7-46D1-83A4-40FF21FADEC6}" destId="{E58283F6-B5A6-4C2D-9460-0C13C8011F31}" srcOrd="0" destOrd="0" presId="urn:microsoft.com/office/officeart/2005/8/layout/vList5"/>
    <dgm:cxn modelId="{9BF443D5-8769-45CB-B355-4079419562EE}" type="presParOf" srcId="{882A6AA3-6216-4E4B-AAC9-B9B7141F69A1}" destId="{656286E1-4C69-4938-A58A-7B9110DF34AC}" srcOrd="0" destOrd="0" presId="urn:microsoft.com/office/officeart/2005/8/layout/vList5"/>
    <dgm:cxn modelId="{3E96EBFD-F269-4558-9C2F-877525578899}" type="presParOf" srcId="{656286E1-4C69-4938-A58A-7B9110DF34AC}" destId="{F670BC81-AF18-4E69-9059-C172C934F9D1}" srcOrd="0" destOrd="0" presId="urn:microsoft.com/office/officeart/2005/8/layout/vList5"/>
    <dgm:cxn modelId="{EF609DCC-1634-40FE-99DA-26A212C25C6D}" type="presParOf" srcId="{882A6AA3-6216-4E4B-AAC9-B9B7141F69A1}" destId="{ADA08887-71D2-4FFA-AF58-E24F7E9BA00C}" srcOrd="1" destOrd="0" presId="urn:microsoft.com/office/officeart/2005/8/layout/vList5"/>
    <dgm:cxn modelId="{3153288C-A865-4DC7-81D8-9E3194115ED0}" type="presParOf" srcId="{882A6AA3-6216-4E4B-AAC9-B9B7141F69A1}" destId="{D6A10ABD-B5BE-4294-8C02-332E69DE3748}" srcOrd="2" destOrd="0" presId="urn:microsoft.com/office/officeart/2005/8/layout/vList5"/>
    <dgm:cxn modelId="{0299D18F-79CA-4620-8A67-1AA4C42E91BD}" type="presParOf" srcId="{D6A10ABD-B5BE-4294-8C02-332E69DE3748}" destId="{3C6837DB-6889-4F0A-B076-8606711C269E}" srcOrd="0" destOrd="0" presId="urn:microsoft.com/office/officeart/2005/8/layout/vList5"/>
    <dgm:cxn modelId="{29942B18-EE26-4CAD-B87A-02A5C626FC96}" type="presParOf" srcId="{882A6AA3-6216-4E4B-AAC9-B9B7141F69A1}" destId="{FB9B9885-C6DB-4DCC-AF0D-68CDF173780E}" srcOrd="3" destOrd="0" presId="urn:microsoft.com/office/officeart/2005/8/layout/vList5"/>
    <dgm:cxn modelId="{90759ED0-B39B-48CE-B87D-98BEC542B0F8}" type="presParOf" srcId="{882A6AA3-6216-4E4B-AAC9-B9B7141F69A1}" destId="{5C024718-F80E-4009-9DB6-DA13E0C45D8B}" srcOrd="4" destOrd="0" presId="urn:microsoft.com/office/officeart/2005/8/layout/vList5"/>
    <dgm:cxn modelId="{5899199D-0350-4D13-9AFB-D537AC86BFE8}" type="presParOf" srcId="{5C024718-F80E-4009-9DB6-DA13E0C45D8B}" destId="{EE3DD2C9-C9A1-49EC-BC90-95F59A590ED5}" srcOrd="0" destOrd="0" presId="urn:microsoft.com/office/officeart/2005/8/layout/vList5"/>
    <dgm:cxn modelId="{63EB60AE-D071-4EF1-957F-CF0BE87CFAA2}" type="presParOf" srcId="{882A6AA3-6216-4E4B-AAC9-B9B7141F69A1}" destId="{9F85A83C-29BD-44C3-B399-8B0BC830C63A}" srcOrd="5" destOrd="0" presId="urn:microsoft.com/office/officeart/2005/8/layout/vList5"/>
    <dgm:cxn modelId="{6FA7EDD2-C8FF-483F-A053-454F978611E9}" type="presParOf" srcId="{882A6AA3-6216-4E4B-AAC9-B9B7141F69A1}" destId="{E5537A8E-A2B3-4B3E-B74E-7182ACF00FEB}" srcOrd="6" destOrd="0" presId="urn:microsoft.com/office/officeart/2005/8/layout/vList5"/>
    <dgm:cxn modelId="{C9B3B897-323A-4407-B576-A19A3201D8D8}" type="presParOf" srcId="{E5537A8E-A2B3-4B3E-B74E-7182ACF00FEB}" destId="{9C34738A-232E-451F-897F-10305169B152}" srcOrd="0" destOrd="0" presId="urn:microsoft.com/office/officeart/2005/8/layout/vList5"/>
    <dgm:cxn modelId="{A4244170-B79F-4A9E-856F-5DDC934933AF}" type="presParOf" srcId="{882A6AA3-6216-4E4B-AAC9-B9B7141F69A1}" destId="{4E47E215-DD87-475C-9A60-6703B873D508}" srcOrd="7" destOrd="0" presId="urn:microsoft.com/office/officeart/2005/8/layout/vList5"/>
    <dgm:cxn modelId="{6A7EFCB7-C069-4445-A81E-CE971787BDAC}" type="presParOf" srcId="{882A6AA3-6216-4E4B-AAC9-B9B7141F69A1}" destId="{00D3A23C-011A-44DA-B99A-36A88B1B0F16}" srcOrd="8" destOrd="0" presId="urn:microsoft.com/office/officeart/2005/8/layout/vList5"/>
    <dgm:cxn modelId="{EF86BD43-1ACB-499D-B50E-656F21C6CF20}" type="presParOf" srcId="{00D3A23C-011A-44DA-B99A-36A88B1B0F16}" destId="{0828AB08-B49C-47EF-B77B-828CE560D8A4}" srcOrd="0" destOrd="0" presId="urn:microsoft.com/office/officeart/2005/8/layout/vList5"/>
    <dgm:cxn modelId="{E0331015-0FEC-4EFA-92DC-E388AD01230A}" type="presParOf" srcId="{882A6AA3-6216-4E4B-AAC9-B9B7141F69A1}" destId="{E422155E-C8B6-4ADE-8435-CF3A126E0F20}" srcOrd="9" destOrd="0" presId="urn:microsoft.com/office/officeart/2005/8/layout/vList5"/>
    <dgm:cxn modelId="{6BE690A7-9C28-45A0-93D6-7AD641CAA780}" type="presParOf" srcId="{882A6AA3-6216-4E4B-AAC9-B9B7141F69A1}" destId="{88490F61-013F-400D-AC34-2140961CF7B6}" srcOrd="10" destOrd="0" presId="urn:microsoft.com/office/officeart/2005/8/layout/vList5"/>
    <dgm:cxn modelId="{71220178-96A2-4CFD-89C2-E0EBDF9DD275}" type="presParOf" srcId="{88490F61-013F-400D-AC34-2140961CF7B6}" destId="{E58283F6-B5A6-4C2D-9460-0C13C8011F31}" srcOrd="0" destOrd="0" presId="urn:microsoft.com/office/officeart/2005/8/layout/vList5"/>
    <dgm:cxn modelId="{7BF8EAD8-141C-4BF0-B181-7D29306D8F69}" type="presParOf" srcId="{882A6AA3-6216-4E4B-AAC9-B9B7141F69A1}" destId="{FA33CE30-5F29-4F7B-A5A9-EC6AD9FF517D}" srcOrd="11" destOrd="0" presId="urn:microsoft.com/office/officeart/2005/8/layout/vList5"/>
    <dgm:cxn modelId="{3A10903C-2559-45A0-BB0E-30396D6A5AA1}" type="presParOf" srcId="{882A6AA3-6216-4E4B-AAC9-B9B7141F69A1}" destId="{56AD9CEC-364C-45B2-92FD-3B44B6C1079A}" srcOrd="12" destOrd="0" presId="urn:microsoft.com/office/officeart/2005/8/layout/vList5"/>
    <dgm:cxn modelId="{6EA8CF54-2640-4DA7-995F-2EDAB4266D33}" type="presParOf" srcId="{56AD9CEC-364C-45B2-92FD-3B44B6C1079A}" destId="{28CDBDCD-DF46-48F0-B04F-BC5977E306CA}" srcOrd="0" destOrd="0" presId="urn:microsoft.com/office/officeart/2005/8/layout/vList5"/>
    <dgm:cxn modelId="{30B39D12-C7A4-49DB-9CC5-205AB7E83D43}" type="presParOf" srcId="{882A6AA3-6216-4E4B-AAC9-B9B7141F69A1}" destId="{1400757A-E2FF-4FD2-B873-F22140DC3C48}" srcOrd="13" destOrd="0" presId="urn:microsoft.com/office/officeart/2005/8/layout/vList5"/>
    <dgm:cxn modelId="{CA7BF6AA-95BF-4B6B-8D49-1EC817C62246}" type="presParOf" srcId="{882A6AA3-6216-4E4B-AAC9-B9B7141F69A1}" destId="{D5CF4205-B834-436B-8A48-3B1AADE26757}" srcOrd="14" destOrd="0" presId="urn:microsoft.com/office/officeart/2005/8/layout/vList5"/>
    <dgm:cxn modelId="{992BC69B-9A88-4320-AFE3-8C8BBEA647F4}" type="presParOf" srcId="{D5CF4205-B834-436B-8A48-3B1AADE26757}" destId="{0700A83D-D3B1-442D-A471-E0D189D8B3F8}"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446E2FF-E365-4E44-A116-F792E85AB2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B569CC3-4CC1-4EF8-AF57-1E24D46AC2A8}">
      <dgm:prSet/>
      <dgm:spPr/>
      <dgm:t>
        <a:bodyPr/>
        <a:lstStyle/>
        <a:p>
          <a:r>
            <a:rPr lang="en-US"/>
            <a:t>Fits emergency services</a:t>
          </a:r>
        </a:p>
      </dgm:t>
    </dgm:pt>
    <dgm:pt modelId="{3BAE42D1-3885-4FF2-BBA7-AE588DB5A996}" type="parTrans" cxnId="{4EDFB3DD-D4D8-4B7C-9AA6-8AD71BA150E8}">
      <dgm:prSet/>
      <dgm:spPr/>
      <dgm:t>
        <a:bodyPr/>
        <a:lstStyle/>
        <a:p>
          <a:endParaRPr lang="en-US"/>
        </a:p>
      </dgm:t>
    </dgm:pt>
    <dgm:pt modelId="{BA4C4A89-9EC2-4E30-9CEB-5974F93ABAD7}" type="sibTrans" cxnId="{4EDFB3DD-D4D8-4B7C-9AA6-8AD71BA150E8}">
      <dgm:prSet/>
      <dgm:spPr/>
      <dgm:t>
        <a:bodyPr/>
        <a:lstStyle/>
        <a:p>
          <a:endParaRPr lang="en-US"/>
        </a:p>
      </dgm:t>
    </dgm:pt>
    <dgm:pt modelId="{38DCEBBB-E006-4945-8AD7-012E0EAFE8ED}">
      <dgm:prSet/>
      <dgm:spPr/>
      <dgm:t>
        <a:bodyPr/>
        <a:lstStyle/>
        <a:p>
          <a:r>
            <a:rPr lang="en-US"/>
            <a:t>Handles complexity</a:t>
          </a:r>
        </a:p>
      </dgm:t>
    </dgm:pt>
    <dgm:pt modelId="{DD62E787-E5AD-468A-80AB-A61C875EEA3E}" type="parTrans" cxnId="{E25C41F8-5F67-42F4-9F00-3849982A7ADA}">
      <dgm:prSet/>
      <dgm:spPr/>
      <dgm:t>
        <a:bodyPr/>
        <a:lstStyle/>
        <a:p>
          <a:endParaRPr lang="en-US"/>
        </a:p>
      </dgm:t>
    </dgm:pt>
    <dgm:pt modelId="{BA89B22E-4E0C-4E67-83B6-E1B9F42B46E9}" type="sibTrans" cxnId="{E25C41F8-5F67-42F4-9F00-3849982A7ADA}">
      <dgm:prSet/>
      <dgm:spPr/>
      <dgm:t>
        <a:bodyPr/>
        <a:lstStyle/>
        <a:p>
          <a:endParaRPr lang="en-US"/>
        </a:p>
      </dgm:t>
    </dgm:pt>
    <dgm:pt modelId="{008D3385-90B5-4DD2-9BE5-FE8D76D3CFF9}">
      <dgm:prSet/>
      <dgm:spPr/>
      <dgm:t>
        <a:bodyPr/>
        <a:lstStyle/>
        <a:p>
          <a:r>
            <a:rPr lang="en-US"/>
            <a:t>Focus on behaviour</a:t>
          </a:r>
        </a:p>
      </dgm:t>
    </dgm:pt>
    <dgm:pt modelId="{7AF92B49-8A0B-409C-B9F4-72F7CB8226C9}" type="parTrans" cxnId="{E4DF2A35-8707-4C83-8A84-CB2B566324CE}">
      <dgm:prSet/>
      <dgm:spPr/>
      <dgm:t>
        <a:bodyPr/>
        <a:lstStyle/>
        <a:p>
          <a:endParaRPr lang="en-US"/>
        </a:p>
      </dgm:t>
    </dgm:pt>
    <dgm:pt modelId="{8742313E-71AD-48D8-833E-523FA4CC71B8}" type="sibTrans" cxnId="{E4DF2A35-8707-4C83-8A84-CB2B566324CE}">
      <dgm:prSet/>
      <dgm:spPr/>
      <dgm:t>
        <a:bodyPr/>
        <a:lstStyle/>
        <a:p>
          <a:endParaRPr lang="en-US"/>
        </a:p>
      </dgm:t>
    </dgm:pt>
    <dgm:pt modelId="{1A4AFE87-7640-4F59-A017-3E2A8E248C78}" type="pres">
      <dgm:prSet presAssocID="{3446E2FF-E365-4E44-A116-F792E85AB25E}" presName="linear" presStyleCnt="0">
        <dgm:presLayoutVars>
          <dgm:animLvl val="lvl"/>
          <dgm:resizeHandles val="exact"/>
        </dgm:presLayoutVars>
      </dgm:prSet>
      <dgm:spPr/>
    </dgm:pt>
    <dgm:pt modelId="{4AEA1AB7-F0E6-41F4-9963-3BFF31BA25AB}" type="pres">
      <dgm:prSet presAssocID="{FB569CC3-4CC1-4EF8-AF57-1E24D46AC2A8}" presName="parentText" presStyleLbl="node1" presStyleIdx="0" presStyleCnt="3">
        <dgm:presLayoutVars>
          <dgm:chMax val="0"/>
          <dgm:bulletEnabled val="1"/>
        </dgm:presLayoutVars>
      </dgm:prSet>
      <dgm:spPr/>
    </dgm:pt>
    <dgm:pt modelId="{19C12170-E476-4CB7-B42D-7EBFC9742FD2}" type="pres">
      <dgm:prSet presAssocID="{BA4C4A89-9EC2-4E30-9CEB-5974F93ABAD7}" presName="spacer" presStyleCnt="0"/>
      <dgm:spPr/>
    </dgm:pt>
    <dgm:pt modelId="{4BC7F46F-65F5-479A-B755-A36BFBA04DD3}" type="pres">
      <dgm:prSet presAssocID="{38DCEBBB-E006-4945-8AD7-012E0EAFE8ED}" presName="parentText" presStyleLbl="node1" presStyleIdx="1" presStyleCnt="3">
        <dgm:presLayoutVars>
          <dgm:chMax val="0"/>
          <dgm:bulletEnabled val="1"/>
        </dgm:presLayoutVars>
      </dgm:prSet>
      <dgm:spPr/>
    </dgm:pt>
    <dgm:pt modelId="{8BEA20E7-4B48-44C9-B1B1-E37EA63381F5}" type="pres">
      <dgm:prSet presAssocID="{BA89B22E-4E0C-4E67-83B6-E1B9F42B46E9}" presName="spacer" presStyleCnt="0"/>
      <dgm:spPr/>
    </dgm:pt>
    <dgm:pt modelId="{CD25340F-68B9-4B9E-98C5-40D26155732A}" type="pres">
      <dgm:prSet presAssocID="{008D3385-90B5-4DD2-9BE5-FE8D76D3CFF9}" presName="parentText" presStyleLbl="node1" presStyleIdx="2" presStyleCnt="3">
        <dgm:presLayoutVars>
          <dgm:chMax val="0"/>
          <dgm:bulletEnabled val="1"/>
        </dgm:presLayoutVars>
      </dgm:prSet>
      <dgm:spPr/>
    </dgm:pt>
  </dgm:ptLst>
  <dgm:cxnLst>
    <dgm:cxn modelId="{E4DF2A35-8707-4C83-8A84-CB2B566324CE}" srcId="{3446E2FF-E365-4E44-A116-F792E85AB25E}" destId="{008D3385-90B5-4DD2-9BE5-FE8D76D3CFF9}" srcOrd="2" destOrd="0" parTransId="{7AF92B49-8A0B-409C-B9F4-72F7CB8226C9}" sibTransId="{8742313E-71AD-48D8-833E-523FA4CC71B8}"/>
    <dgm:cxn modelId="{8BAE5C65-A0A8-4CFE-9F77-437AF1DCBA0F}" type="presOf" srcId="{FB569CC3-4CC1-4EF8-AF57-1E24D46AC2A8}" destId="{4AEA1AB7-F0E6-41F4-9963-3BFF31BA25AB}" srcOrd="0" destOrd="0" presId="urn:microsoft.com/office/officeart/2005/8/layout/vList2"/>
    <dgm:cxn modelId="{09DCC98D-DD7D-46BD-9E99-A54533669147}" type="presOf" srcId="{3446E2FF-E365-4E44-A116-F792E85AB25E}" destId="{1A4AFE87-7640-4F59-A017-3E2A8E248C78}" srcOrd="0" destOrd="0" presId="urn:microsoft.com/office/officeart/2005/8/layout/vList2"/>
    <dgm:cxn modelId="{8DB59DA5-FCCF-428D-AB53-73B065548FA7}" type="presOf" srcId="{38DCEBBB-E006-4945-8AD7-012E0EAFE8ED}" destId="{4BC7F46F-65F5-479A-B755-A36BFBA04DD3}" srcOrd="0" destOrd="0" presId="urn:microsoft.com/office/officeart/2005/8/layout/vList2"/>
    <dgm:cxn modelId="{4EDFB3DD-D4D8-4B7C-9AA6-8AD71BA150E8}" srcId="{3446E2FF-E365-4E44-A116-F792E85AB25E}" destId="{FB569CC3-4CC1-4EF8-AF57-1E24D46AC2A8}" srcOrd="0" destOrd="0" parTransId="{3BAE42D1-3885-4FF2-BBA7-AE588DB5A996}" sibTransId="{BA4C4A89-9EC2-4E30-9CEB-5974F93ABAD7}"/>
    <dgm:cxn modelId="{E25C41F8-5F67-42F4-9F00-3849982A7ADA}" srcId="{3446E2FF-E365-4E44-A116-F792E85AB25E}" destId="{38DCEBBB-E006-4945-8AD7-012E0EAFE8ED}" srcOrd="1" destOrd="0" parTransId="{DD62E787-E5AD-468A-80AB-A61C875EEA3E}" sibTransId="{BA89B22E-4E0C-4E67-83B6-E1B9F42B46E9}"/>
    <dgm:cxn modelId="{413091FE-FA4B-41BA-BC09-5C7A2AB09788}" type="presOf" srcId="{008D3385-90B5-4DD2-9BE5-FE8D76D3CFF9}" destId="{CD25340F-68B9-4B9E-98C5-40D26155732A}" srcOrd="0" destOrd="0" presId="urn:microsoft.com/office/officeart/2005/8/layout/vList2"/>
    <dgm:cxn modelId="{952A734F-CA44-468F-81C0-435AD78FDD25}" type="presParOf" srcId="{1A4AFE87-7640-4F59-A017-3E2A8E248C78}" destId="{4AEA1AB7-F0E6-41F4-9963-3BFF31BA25AB}" srcOrd="0" destOrd="0" presId="urn:microsoft.com/office/officeart/2005/8/layout/vList2"/>
    <dgm:cxn modelId="{043AC6E6-9EFA-4E73-ADC4-24B79652F392}" type="presParOf" srcId="{1A4AFE87-7640-4F59-A017-3E2A8E248C78}" destId="{19C12170-E476-4CB7-B42D-7EBFC9742FD2}" srcOrd="1" destOrd="0" presId="urn:microsoft.com/office/officeart/2005/8/layout/vList2"/>
    <dgm:cxn modelId="{CE91AD2F-D102-4065-B601-B98E097955F5}" type="presParOf" srcId="{1A4AFE87-7640-4F59-A017-3E2A8E248C78}" destId="{4BC7F46F-65F5-479A-B755-A36BFBA04DD3}" srcOrd="2" destOrd="0" presId="urn:microsoft.com/office/officeart/2005/8/layout/vList2"/>
    <dgm:cxn modelId="{6FD3D970-F47F-483E-AEA6-F936898043E5}" type="presParOf" srcId="{1A4AFE87-7640-4F59-A017-3E2A8E248C78}" destId="{8BEA20E7-4B48-44C9-B1B1-E37EA63381F5}" srcOrd="3" destOrd="0" presId="urn:microsoft.com/office/officeart/2005/8/layout/vList2"/>
    <dgm:cxn modelId="{058AADD5-DB15-49A7-B9B3-2C08710AF4E7}" type="presParOf" srcId="{1A4AFE87-7640-4F59-A017-3E2A8E248C78}" destId="{CD25340F-68B9-4B9E-98C5-40D26155732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B2FF46-6211-435B-A7CA-86C4248D8C7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73A07E-C3BE-4EEE-8BF5-B53F1CDBE3D9}">
      <dgm:prSet/>
      <dgm:spPr/>
      <dgm:t>
        <a:bodyPr/>
        <a:lstStyle/>
        <a:p>
          <a:r>
            <a:rPr lang="en-US"/>
            <a:t>Time-critical</a:t>
          </a:r>
        </a:p>
      </dgm:t>
    </dgm:pt>
    <dgm:pt modelId="{1DB4F4D5-3B93-4C02-AFD6-87F04491D3B8}" type="parTrans" cxnId="{BFB7BD16-EBB9-46C4-A482-89A52D8DCC13}">
      <dgm:prSet/>
      <dgm:spPr/>
      <dgm:t>
        <a:bodyPr/>
        <a:lstStyle/>
        <a:p>
          <a:endParaRPr lang="en-US"/>
        </a:p>
      </dgm:t>
    </dgm:pt>
    <dgm:pt modelId="{2FCD8D15-07C0-43C2-8AC4-F1B6CA7CF411}" type="sibTrans" cxnId="{BFB7BD16-EBB9-46C4-A482-89A52D8DCC13}">
      <dgm:prSet/>
      <dgm:spPr/>
      <dgm:t>
        <a:bodyPr/>
        <a:lstStyle/>
        <a:p>
          <a:endParaRPr lang="en-US"/>
        </a:p>
      </dgm:t>
    </dgm:pt>
    <dgm:pt modelId="{6A9CA033-9D7C-45F8-9035-D386263DF72E}">
      <dgm:prSet/>
      <dgm:spPr/>
      <dgm:t>
        <a:bodyPr/>
        <a:lstStyle/>
        <a:p>
          <a:r>
            <a:rPr lang="en-US"/>
            <a:t>High-risk</a:t>
          </a:r>
        </a:p>
      </dgm:t>
    </dgm:pt>
    <dgm:pt modelId="{8718FA1C-4447-46A5-88CD-0576B1181113}" type="parTrans" cxnId="{7C7B9380-8001-4711-B8BC-4307778A81F8}">
      <dgm:prSet/>
      <dgm:spPr/>
      <dgm:t>
        <a:bodyPr/>
        <a:lstStyle/>
        <a:p>
          <a:endParaRPr lang="en-US"/>
        </a:p>
      </dgm:t>
    </dgm:pt>
    <dgm:pt modelId="{0BB22D82-1052-407A-8EF1-777FBE9FFC22}" type="sibTrans" cxnId="{7C7B9380-8001-4711-B8BC-4307778A81F8}">
      <dgm:prSet/>
      <dgm:spPr/>
      <dgm:t>
        <a:bodyPr/>
        <a:lstStyle/>
        <a:p>
          <a:endParaRPr lang="en-US"/>
        </a:p>
      </dgm:t>
    </dgm:pt>
    <dgm:pt modelId="{438F1E5E-444F-4E07-B2AE-4ECF7F45BF83}">
      <dgm:prSet/>
      <dgm:spPr/>
      <dgm:t>
        <a:bodyPr/>
        <a:lstStyle/>
        <a:p>
          <a:r>
            <a:rPr lang="en-US"/>
            <a:t>Decision-making</a:t>
          </a:r>
        </a:p>
      </dgm:t>
    </dgm:pt>
    <dgm:pt modelId="{A27FD9CF-E15F-425C-A1EA-8C28A5E98E2B}" type="parTrans" cxnId="{405268BD-397E-40F0-B126-F527BF20B9BB}">
      <dgm:prSet/>
      <dgm:spPr/>
      <dgm:t>
        <a:bodyPr/>
        <a:lstStyle/>
        <a:p>
          <a:endParaRPr lang="en-US"/>
        </a:p>
      </dgm:t>
    </dgm:pt>
    <dgm:pt modelId="{360289AE-41CD-4D4C-AD07-8D0FEC26B656}" type="sibTrans" cxnId="{405268BD-397E-40F0-B126-F527BF20B9BB}">
      <dgm:prSet/>
      <dgm:spPr/>
      <dgm:t>
        <a:bodyPr/>
        <a:lstStyle/>
        <a:p>
          <a:endParaRPr lang="en-US"/>
        </a:p>
      </dgm:t>
    </dgm:pt>
    <dgm:pt modelId="{4B98D1D7-0F1A-4FA5-9EAD-8DA9ADE0F59D}" type="pres">
      <dgm:prSet presAssocID="{27B2FF46-6211-435B-A7CA-86C4248D8C76}" presName="linear" presStyleCnt="0">
        <dgm:presLayoutVars>
          <dgm:animLvl val="lvl"/>
          <dgm:resizeHandles val="exact"/>
        </dgm:presLayoutVars>
      </dgm:prSet>
      <dgm:spPr/>
    </dgm:pt>
    <dgm:pt modelId="{3C6B43F7-833E-4811-BCA0-1581C168ECCA}" type="pres">
      <dgm:prSet presAssocID="{CF73A07E-C3BE-4EEE-8BF5-B53F1CDBE3D9}" presName="parentText" presStyleLbl="node1" presStyleIdx="0" presStyleCnt="3">
        <dgm:presLayoutVars>
          <dgm:chMax val="0"/>
          <dgm:bulletEnabled val="1"/>
        </dgm:presLayoutVars>
      </dgm:prSet>
      <dgm:spPr/>
    </dgm:pt>
    <dgm:pt modelId="{06B51D97-7076-4642-9F95-7EAD3C030227}" type="pres">
      <dgm:prSet presAssocID="{2FCD8D15-07C0-43C2-8AC4-F1B6CA7CF411}" presName="spacer" presStyleCnt="0"/>
      <dgm:spPr/>
    </dgm:pt>
    <dgm:pt modelId="{0B68F9CD-6EAB-4B85-8AC2-E2F77B38CC0A}" type="pres">
      <dgm:prSet presAssocID="{6A9CA033-9D7C-45F8-9035-D386263DF72E}" presName="parentText" presStyleLbl="node1" presStyleIdx="1" presStyleCnt="3">
        <dgm:presLayoutVars>
          <dgm:chMax val="0"/>
          <dgm:bulletEnabled val="1"/>
        </dgm:presLayoutVars>
      </dgm:prSet>
      <dgm:spPr/>
    </dgm:pt>
    <dgm:pt modelId="{50E9D5B5-1783-49F1-A3CC-8D0C55F7089D}" type="pres">
      <dgm:prSet presAssocID="{0BB22D82-1052-407A-8EF1-777FBE9FFC22}" presName="spacer" presStyleCnt="0"/>
      <dgm:spPr/>
    </dgm:pt>
    <dgm:pt modelId="{133E339F-89F7-4EFE-91F7-0A48F6EB95EE}" type="pres">
      <dgm:prSet presAssocID="{438F1E5E-444F-4E07-B2AE-4ECF7F45BF83}" presName="parentText" presStyleLbl="node1" presStyleIdx="2" presStyleCnt="3">
        <dgm:presLayoutVars>
          <dgm:chMax val="0"/>
          <dgm:bulletEnabled val="1"/>
        </dgm:presLayoutVars>
      </dgm:prSet>
      <dgm:spPr/>
    </dgm:pt>
  </dgm:ptLst>
  <dgm:cxnLst>
    <dgm:cxn modelId="{BFB7BD16-EBB9-46C4-A482-89A52D8DCC13}" srcId="{27B2FF46-6211-435B-A7CA-86C4248D8C76}" destId="{CF73A07E-C3BE-4EEE-8BF5-B53F1CDBE3D9}" srcOrd="0" destOrd="0" parTransId="{1DB4F4D5-3B93-4C02-AFD6-87F04491D3B8}" sibTransId="{2FCD8D15-07C0-43C2-8AC4-F1B6CA7CF411}"/>
    <dgm:cxn modelId="{3B5F493D-39FD-40DA-AC1D-B4CE733E46A8}" type="presOf" srcId="{CF73A07E-C3BE-4EEE-8BF5-B53F1CDBE3D9}" destId="{3C6B43F7-833E-4811-BCA0-1581C168ECCA}" srcOrd="0" destOrd="0" presId="urn:microsoft.com/office/officeart/2005/8/layout/vList2"/>
    <dgm:cxn modelId="{CC3C8269-71BF-41D4-91C3-69F0C31A44AF}" type="presOf" srcId="{27B2FF46-6211-435B-A7CA-86C4248D8C76}" destId="{4B98D1D7-0F1A-4FA5-9EAD-8DA9ADE0F59D}" srcOrd="0" destOrd="0" presId="urn:microsoft.com/office/officeart/2005/8/layout/vList2"/>
    <dgm:cxn modelId="{7C7B9380-8001-4711-B8BC-4307778A81F8}" srcId="{27B2FF46-6211-435B-A7CA-86C4248D8C76}" destId="{6A9CA033-9D7C-45F8-9035-D386263DF72E}" srcOrd="1" destOrd="0" parTransId="{8718FA1C-4447-46A5-88CD-0576B1181113}" sibTransId="{0BB22D82-1052-407A-8EF1-777FBE9FFC22}"/>
    <dgm:cxn modelId="{405268BD-397E-40F0-B126-F527BF20B9BB}" srcId="{27B2FF46-6211-435B-A7CA-86C4248D8C76}" destId="{438F1E5E-444F-4E07-B2AE-4ECF7F45BF83}" srcOrd="2" destOrd="0" parTransId="{A27FD9CF-E15F-425C-A1EA-8C28A5E98E2B}" sibTransId="{360289AE-41CD-4D4C-AD07-8D0FEC26B656}"/>
    <dgm:cxn modelId="{5A0323BF-23BE-486E-A0FE-B66F0601E2E2}" type="presOf" srcId="{438F1E5E-444F-4E07-B2AE-4ECF7F45BF83}" destId="{133E339F-89F7-4EFE-91F7-0A48F6EB95EE}" srcOrd="0" destOrd="0" presId="urn:microsoft.com/office/officeart/2005/8/layout/vList2"/>
    <dgm:cxn modelId="{BE22CCF0-7070-4C97-9856-348329AA6A9D}" type="presOf" srcId="{6A9CA033-9D7C-45F8-9035-D386263DF72E}" destId="{0B68F9CD-6EAB-4B85-8AC2-E2F77B38CC0A}" srcOrd="0" destOrd="0" presId="urn:microsoft.com/office/officeart/2005/8/layout/vList2"/>
    <dgm:cxn modelId="{1CCDEDAB-C961-4FF8-A837-9265DEDA0438}" type="presParOf" srcId="{4B98D1D7-0F1A-4FA5-9EAD-8DA9ADE0F59D}" destId="{3C6B43F7-833E-4811-BCA0-1581C168ECCA}" srcOrd="0" destOrd="0" presId="urn:microsoft.com/office/officeart/2005/8/layout/vList2"/>
    <dgm:cxn modelId="{DCF5A52F-D26C-48D6-A9E9-292C66D43C07}" type="presParOf" srcId="{4B98D1D7-0F1A-4FA5-9EAD-8DA9ADE0F59D}" destId="{06B51D97-7076-4642-9F95-7EAD3C030227}" srcOrd="1" destOrd="0" presId="urn:microsoft.com/office/officeart/2005/8/layout/vList2"/>
    <dgm:cxn modelId="{EEB141A8-9DE4-49C4-BE14-6F7ADFB56EAF}" type="presParOf" srcId="{4B98D1D7-0F1A-4FA5-9EAD-8DA9ADE0F59D}" destId="{0B68F9CD-6EAB-4B85-8AC2-E2F77B38CC0A}" srcOrd="2" destOrd="0" presId="urn:microsoft.com/office/officeart/2005/8/layout/vList2"/>
    <dgm:cxn modelId="{9FCB7D6A-69BA-4FBA-856B-E86766BA2D27}" type="presParOf" srcId="{4B98D1D7-0F1A-4FA5-9EAD-8DA9ADE0F59D}" destId="{50E9D5B5-1783-49F1-A3CC-8D0C55F7089D}" srcOrd="3" destOrd="0" presId="urn:microsoft.com/office/officeart/2005/8/layout/vList2"/>
    <dgm:cxn modelId="{9144CF42-6973-4B2F-8F6C-7A7B2678F0F4}" type="presParOf" srcId="{4B98D1D7-0F1A-4FA5-9EAD-8DA9ADE0F59D}" destId="{133E339F-89F7-4EFE-91F7-0A48F6EB95E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FDD1331-7B3D-435B-B0B6-3C7BE600F6B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CA528D2-18D2-4794-9484-D85D9FED22F5}">
      <dgm:prSet/>
      <dgm:spPr/>
      <dgm:t>
        <a:bodyPr/>
        <a:lstStyle/>
        <a:p>
          <a:r>
            <a:rPr lang="en-US"/>
            <a:t>Behaviour over knowledge</a:t>
          </a:r>
        </a:p>
      </dgm:t>
    </dgm:pt>
    <dgm:pt modelId="{4368B741-C248-4205-9A97-7826C543E09A}" type="parTrans" cxnId="{0C5B81CF-7DE9-4B98-B3F5-5DD27DE0A51A}">
      <dgm:prSet/>
      <dgm:spPr/>
      <dgm:t>
        <a:bodyPr/>
        <a:lstStyle/>
        <a:p>
          <a:endParaRPr lang="en-US"/>
        </a:p>
      </dgm:t>
    </dgm:pt>
    <dgm:pt modelId="{2DA18C37-3A19-4E7D-AA71-9A957717287B}" type="sibTrans" cxnId="{0C5B81CF-7DE9-4B98-B3F5-5DD27DE0A51A}">
      <dgm:prSet/>
      <dgm:spPr/>
      <dgm:t>
        <a:bodyPr/>
        <a:lstStyle/>
        <a:p>
          <a:endParaRPr lang="en-US"/>
        </a:p>
      </dgm:t>
    </dgm:pt>
    <dgm:pt modelId="{FFA9B29C-531E-4C8E-A50D-7B0273A8A6EF}">
      <dgm:prSet/>
      <dgm:spPr/>
      <dgm:t>
        <a:bodyPr/>
        <a:lstStyle/>
        <a:p>
          <a:r>
            <a:rPr lang="en-US"/>
            <a:t>Leadership influences change</a:t>
          </a:r>
        </a:p>
      </dgm:t>
    </dgm:pt>
    <dgm:pt modelId="{C3C75912-3C28-41A3-921B-89BB1401A18C}" type="parTrans" cxnId="{A2DCDA22-FBC1-4E56-BCD8-F625B83A8885}">
      <dgm:prSet/>
      <dgm:spPr/>
      <dgm:t>
        <a:bodyPr/>
        <a:lstStyle/>
        <a:p>
          <a:endParaRPr lang="en-US"/>
        </a:p>
      </dgm:t>
    </dgm:pt>
    <dgm:pt modelId="{5E215CEB-3CBA-4DB7-AE30-C8DFE29AFFA5}" type="sibTrans" cxnId="{A2DCDA22-FBC1-4E56-BCD8-F625B83A8885}">
      <dgm:prSet/>
      <dgm:spPr/>
      <dgm:t>
        <a:bodyPr/>
        <a:lstStyle/>
        <a:p>
          <a:endParaRPr lang="en-US"/>
        </a:p>
      </dgm:t>
    </dgm:pt>
    <dgm:pt modelId="{84B08FE7-7D92-465B-AB9C-BA99429FF411}" type="pres">
      <dgm:prSet presAssocID="{1FDD1331-7B3D-435B-B0B6-3C7BE600F6BD}" presName="linear" presStyleCnt="0">
        <dgm:presLayoutVars>
          <dgm:animLvl val="lvl"/>
          <dgm:resizeHandles val="exact"/>
        </dgm:presLayoutVars>
      </dgm:prSet>
      <dgm:spPr/>
    </dgm:pt>
    <dgm:pt modelId="{D5799A30-7AD7-4238-8200-2D7BC0CFC52A}" type="pres">
      <dgm:prSet presAssocID="{1CA528D2-18D2-4794-9484-D85D9FED22F5}" presName="parentText" presStyleLbl="node1" presStyleIdx="0" presStyleCnt="2">
        <dgm:presLayoutVars>
          <dgm:chMax val="0"/>
          <dgm:bulletEnabled val="1"/>
        </dgm:presLayoutVars>
      </dgm:prSet>
      <dgm:spPr/>
    </dgm:pt>
    <dgm:pt modelId="{D77A0A98-E871-47A8-980A-EAFFB399A81F}" type="pres">
      <dgm:prSet presAssocID="{2DA18C37-3A19-4E7D-AA71-9A957717287B}" presName="spacer" presStyleCnt="0"/>
      <dgm:spPr/>
    </dgm:pt>
    <dgm:pt modelId="{A9303353-ADD2-4277-8840-CB8A5335165B}" type="pres">
      <dgm:prSet presAssocID="{FFA9B29C-531E-4C8E-A50D-7B0273A8A6EF}" presName="parentText" presStyleLbl="node1" presStyleIdx="1" presStyleCnt="2">
        <dgm:presLayoutVars>
          <dgm:chMax val="0"/>
          <dgm:bulletEnabled val="1"/>
        </dgm:presLayoutVars>
      </dgm:prSet>
      <dgm:spPr/>
    </dgm:pt>
  </dgm:ptLst>
  <dgm:cxnLst>
    <dgm:cxn modelId="{A2DCDA22-FBC1-4E56-BCD8-F625B83A8885}" srcId="{1FDD1331-7B3D-435B-B0B6-3C7BE600F6BD}" destId="{FFA9B29C-531E-4C8E-A50D-7B0273A8A6EF}" srcOrd="1" destOrd="0" parTransId="{C3C75912-3C28-41A3-921B-89BB1401A18C}" sibTransId="{5E215CEB-3CBA-4DB7-AE30-C8DFE29AFFA5}"/>
    <dgm:cxn modelId="{D373E975-B2DD-4128-90C5-4F41435D81F8}" type="presOf" srcId="{1CA528D2-18D2-4794-9484-D85D9FED22F5}" destId="{D5799A30-7AD7-4238-8200-2D7BC0CFC52A}" srcOrd="0" destOrd="0" presId="urn:microsoft.com/office/officeart/2005/8/layout/vList2"/>
    <dgm:cxn modelId="{A450DEC1-EE98-410F-9A9A-DC4D074857D0}" type="presOf" srcId="{FFA9B29C-531E-4C8E-A50D-7B0273A8A6EF}" destId="{A9303353-ADD2-4277-8840-CB8A5335165B}" srcOrd="0" destOrd="0" presId="urn:microsoft.com/office/officeart/2005/8/layout/vList2"/>
    <dgm:cxn modelId="{0C5B81CF-7DE9-4B98-B3F5-5DD27DE0A51A}" srcId="{1FDD1331-7B3D-435B-B0B6-3C7BE600F6BD}" destId="{1CA528D2-18D2-4794-9484-D85D9FED22F5}" srcOrd="0" destOrd="0" parTransId="{4368B741-C248-4205-9A97-7826C543E09A}" sibTransId="{2DA18C37-3A19-4E7D-AA71-9A957717287B}"/>
    <dgm:cxn modelId="{5A0BFEFF-1FC0-4811-8A80-59CD81555400}" type="presOf" srcId="{1FDD1331-7B3D-435B-B0B6-3C7BE600F6BD}" destId="{84B08FE7-7D92-465B-AB9C-BA99429FF411}" srcOrd="0" destOrd="0" presId="urn:microsoft.com/office/officeart/2005/8/layout/vList2"/>
    <dgm:cxn modelId="{9D6C8BFD-5B85-424B-A6A8-E65E7BF3DA02}" type="presParOf" srcId="{84B08FE7-7D92-465B-AB9C-BA99429FF411}" destId="{D5799A30-7AD7-4238-8200-2D7BC0CFC52A}" srcOrd="0" destOrd="0" presId="urn:microsoft.com/office/officeart/2005/8/layout/vList2"/>
    <dgm:cxn modelId="{617CEF46-07A6-473C-A051-1E2F2258BDD9}" type="presParOf" srcId="{84B08FE7-7D92-465B-AB9C-BA99429FF411}" destId="{D77A0A98-E871-47A8-980A-EAFFB399A81F}" srcOrd="1" destOrd="0" presId="urn:microsoft.com/office/officeart/2005/8/layout/vList2"/>
    <dgm:cxn modelId="{F7FC713B-8C7F-4FBB-82FF-2FA76DBAEA34}" type="presParOf" srcId="{84B08FE7-7D92-465B-AB9C-BA99429FF411}" destId="{A9303353-ADD2-4277-8840-CB8A5335165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B4A783A-50DE-4451-88BE-98C12BEC1A9B}"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6FE0AB90-56E6-4BC5-BD8C-E53F056C8BC2}">
      <dgm:prSet/>
      <dgm:spPr/>
      <dgm:t>
        <a:bodyPr/>
        <a:lstStyle/>
        <a:p>
          <a:pPr>
            <a:defRPr cap="all"/>
          </a:pPr>
          <a:r>
            <a:rPr lang="en-US"/>
            <a:t>Leadership drives change</a:t>
          </a:r>
        </a:p>
      </dgm:t>
    </dgm:pt>
    <dgm:pt modelId="{55902432-0641-4F58-A6B9-F66BB4358080}" type="parTrans" cxnId="{0457B903-F581-4A5E-92F7-586130BCE40D}">
      <dgm:prSet/>
      <dgm:spPr/>
      <dgm:t>
        <a:bodyPr/>
        <a:lstStyle/>
        <a:p>
          <a:endParaRPr lang="en-US"/>
        </a:p>
      </dgm:t>
    </dgm:pt>
    <dgm:pt modelId="{2BF17DBB-0FF1-425D-BD65-DE536A7CC800}" type="sibTrans" cxnId="{0457B903-F581-4A5E-92F7-586130BCE40D}">
      <dgm:prSet/>
      <dgm:spPr/>
      <dgm:t>
        <a:bodyPr/>
        <a:lstStyle/>
        <a:p>
          <a:endParaRPr lang="en-US"/>
        </a:p>
      </dgm:t>
    </dgm:pt>
    <dgm:pt modelId="{84BEE0D5-382C-4C2A-8316-6FA1665C024D}">
      <dgm:prSet/>
      <dgm:spPr/>
      <dgm:t>
        <a:bodyPr/>
        <a:lstStyle/>
        <a:p>
          <a:pPr>
            <a:defRPr cap="all"/>
          </a:pPr>
          <a:r>
            <a:rPr lang="en-US"/>
            <a:t>Behaviour &gt; knowledge</a:t>
          </a:r>
        </a:p>
      </dgm:t>
    </dgm:pt>
    <dgm:pt modelId="{89D51B53-204E-48DC-B645-C4612611394B}" type="parTrans" cxnId="{0E3690FF-1384-4A5A-867F-DD50B5D13A98}">
      <dgm:prSet/>
      <dgm:spPr/>
      <dgm:t>
        <a:bodyPr/>
        <a:lstStyle/>
        <a:p>
          <a:endParaRPr lang="en-US"/>
        </a:p>
      </dgm:t>
    </dgm:pt>
    <dgm:pt modelId="{6B184481-4E97-4388-9B04-90D596C0DA9F}" type="sibTrans" cxnId="{0E3690FF-1384-4A5A-867F-DD50B5D13A98}">
      <dgm:prSet/>
      <dgm:spPr/>
      <dgm:t>
        <a:bodyPr/>
        <a:lstStyle/>
        <a:p>
          <a:endParaRPr lang="en-US"/>
        </a:p>
      </dgm:t>
    </dgm:pt>
    <dgm:pt modelId="{1EFE7E19-1F71-4171-A468-67FCB4CB8158}" type="pres">
      <dgm:prSet presAssocID="{3B4A783A-50DE-4451-88BE-98C12BEC1A9B}" presName="linear" presStyleCnt="0">
        <dgm:presLayoutVars>
          <dgm:animLvl val="lvl"/>
          <dgm:resizeHandles val="exact"/>
        </dgm:presLayoutVars>
      </dgm:prSet>
      <dgm:spPr/>
    </dgm:pt>
    <dgm:pt modelId="{E19425E2-DBA7-414A-AA97-FA00EB42E4AE}" type="pres">
      <dgm:prSet presAssocID="{6FE0AB90-56E6-4BC5-BD8C-E53F056C8BC2}" presName="parentText" presStyleLbl="node1" presStyleIdx="0" presStyleCnt="2">
        <dgm:presLayoutVars>
          <dgm:chMax val="0"/>
          <dgm:bulletEnabled val="1"/>
        </dgm:presLayoutVars>
      </dgm:prSet>
      <dgm:spPr/>
    </dgm:pt>
    <dgm:pt modelId="{A3658AFF-FF88-4589-A728-052473DC3521}" type="pres">
      <dgm:prSet presAssocID="{2BF17DBB-0FF1-425D-BD65-DE536A7CC800}" presName="spacer" presStyleCnt="0"/>
      <dgm:spPr/>
    </dgm:pt>
    <dgm:pt modelId="{6987484A-0243-4971-945A-38D1EFD060E7}" type="pres">
      <dgm:prSet presAssocID="{84BEE0D5-382C-4C2A-8316-6FA1665C024D}" presName="parentText" presStyleLbl="node1" presStyleIdx="1" presStyleCnt="2">
        <dgm:presLayoutVars>
          <dgm:chMax val="0"/>
          <dgm:bulletEnabled val="1"/>
        </dgm:presLayoutVars>
      </dgm:prSet>
      <dgm:spPr/>
    </dgm:pt>
  </dgm:ptLst>
  <dgm:cxnLst>
    <dgm:cxn modelId="{0457B903-F581-4A5E-92F7-586130BCE40D}" srcId="{3B4A783A-50DE-4451-88BE-98C12BEC1A9B}" destId="{6FE0AB90-56E6-4BC5-BD8C-E53F056C8BC2}" srcOrd="0" destOrd="0" parTransId="{55902432-0641-4F58-A6B9-F66BB4358080}" sibTransId="{2BF17DBB-0FF1-425D-BD65-DE536A7CC800}"/>
    <dgm:cxn modelId="{1AF7B65E-E4EF-4814-9465-FB2E05509C23}" type="presOf" srcId="{6FE0AB90-56E6-4BC5-BD8C-E53F056C8BC2}" destId="{E19425E2-DBA7-414A-AA97-FA00EB42E4AE}" srcOrd="0" destOrd="0" presId="urn:microsoft.com/office/officeart/2005/8/layout/vList2"/>
    <dgm:cxn modelId="{B9DB9D76-2160-44FC-A6C0-D29D7BAF8C21}" type="presOf" srcId="{84BEE0D5-382C-4C2A-8316-6FA1665C024D}" destId="{6987484A-0243-4971-945A-38D1EFD060E7}" srcOrd="0" destOrd="0" presId="urn:microsoft.com/office/officeart/2005/8/layout/vList2"/>
    <dgm:cxn modelId="{BFB716DA-EE8F-45E1-860C-7D7E9AA2A97A}" type="presOf" srcId="{3B4A783A-50DE-4451-88BE-98C12BEC1A9B}" destId="{1EFE7E19-1F71-4171-A468-67FCB4CB8158}" srcOrd="0" destOrd="0" presId="urn:microsoft.com/office/officeart/2005/8/layout/vList2"/>
    <dgm:cxn modelId="{0E3690FF-1384-4A5A-867F-DD50B5D13A98}" srcId="{3B4A783A-50DE-4451-88BE-98C12BEC1A9B}" destId="{84BEE0D5-382C-4C2A-8316-6FA1665C024D}" srcOrd="1" destOrd="0" parTransId="{89D51B53-204E-48DC-B645-C4612611394B}" sibTransId="{6B184481-4E97-4388-9B04-90D596C0DA9F}"/>
    <dgm:cxn modelId="{A7FE3012-03C3-4F31-8E32-10AB18C80E2F}" type="presParOf" srcId="{1EFE7E19-1F71-4171-A468-67FCB4CB8158}" destId="{E19425E2-DBA7-414A-AA97-FA00EB42E4AE}" srcOrd="0" destOrd="0" presId="urn:microsoft.com/office/officeart/2005/8/layout/vList2"/>
    <dgm:cxn modelId="{B0ED16EE-7356-410F-9441-D914ADD965D2}" type="presParOf" srcId="{1EFE7E19-1F71-4171-A468-67FCB4CB8158}" destId="{A3658AFF-FF88-4589-A728-052473DC3521}" srcOrd="1" destOrd="0" presId="urn:microsoft.com/office/officeart/2005/8/layout/vList2"/>
    <dgm:cxn modelId="{10FF59A0-B6FE-4840-A79C-AEB995E0AB57}" type="presParOf" srcId="{1EFE7E19-1F71-4171-A468-67FCB4CB8158}" destId="{6987484A-0243-4971-945A-38D1EFD060E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51176-971F-40EB-845C-2B96C09848D8}">
      <dsp:nvSpPr>
        <dsp:cNvPr id="0" name=""/>
        <dsp:cNvSpPr/>
      </dsp:nvSpPr>
      <dsp:spPr>
        <a:xfrm>
          <a:off x="0" y="0"/>
          <a:ext cx="4750879" cy="245686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Variation in recognising major trauma</a:t>
          </a:r>
        </a:p>
      </dsp:txBody>
      <dsp:txXfrm>
        <a:off x="68988" y="68988"/>
        <a:ext cx="2217457" cy="2318891"/>
      </dsp:txXfrm>
    </dsp:sp>
    <dsp:sp modelId="{F99AB1B3-93AB-44EA-9E4C-2D827B171FF3}">
      <dsp:nvSpPr>
        <dsp:cNvPr id="0" name=""/>
        <dsp:cNvSpPr/>
      </dsp:nvSpPr>
      <dsp:spPr>
        <a:xfrm>
          <a:off x="838390" y="3002838"/>
          <a:ext cx="4750879" cy="2456867"/>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Risk to patient outcomes</a:t>
          </a:r>
        </a:p>
      </dsp:txBody>
      <dsp:txXfrm>
        <a:off x="906209" y="3070657"/>
        <a:ext cx="2179886" cy="2321229"/>
      </dsp:txXfrm>
    </dsp:sp>
    <dsp:sp modelId="{999AD8BD-E10A-472B-B6FA-01B7A7E0EDD1}">
      <dsp:nvSpPr>
        <dsp:cNvPr id="0" name=""/>
        <dsp:cNvSpPr/>
      </dsp:nvSpPr>
      <dsp:spPr>
        <a:xfrm>
          <a:off x="3153915" y="1931370"/>
          <a:ext cx="1596964" cy="1596964"/>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13232" y="1931370"/>
        <a:ext cx="878330" cy="1201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F3DD5-4BC4-4C0E-9F01-50265BB8B285}">
      <dsp:nvSpPr>
        <dsp:cNvPr id="0" name=""/>
        <dsp:cNvSpPr/>
      </dsp:nvSpPr>
      <dsp:spPr>
        <a:xfrm>
          <a:off x="0" y="2703"/>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D0FF21-8C5B-414E-AEF8-BB7971CBC5C1}">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Majority understand major trauma</a:t>
          </a:r>
        </a:p>
      </dsp:txBody>
      <dsp:txXfrm>
        <a:off x="0" y="2703"/>
        <a:ext cx="5175384" cy="1843578"/>
      </dsp:txXfrm>
    </dsp:sp>
    <dsp:sp modelId="{7528966C-0111-4DC8-BAFD-4BC4CAEE0568}">
      <dsp:nvSpPr>
        <dsp:cNvPr id="0" name=""/>
        <dsp:cNvSpPr/>
      </dsp:nvSpPr>
      <dsp:spPr>
        <a:xfrm>
          <a:off x="0" y="1846281"/>
          <a:ext cx="5175384" cy="0"/>
        </a:xfrm>
        <a:prstGeom prst="line">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D84A53-4D83-4719-890A-B150F8F95FA3}">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Variation in application</a:t>
          </a:r>
        </a:p>
      </dsp:txBody>
      <dsp:txXfrm>
        <a:off x="0" y="1846281"/>
        <a:ext cx="5175384" cy="1843578"/>
      </dsp:txXfrm>
    </dsp:sp>
    <dsp:sp modelId="{3829AF32-7F49-42D7-8D6F-D649F9612CFC}">
      <dsp:nvSpPr>
        <dsp:cNvPr id="0" name=""/>
        <dsp:cNvSpPr/>
      </dsp:nvSpPr>
      <dsp:spPr>
        <a:xfrm>
          <a:off x="0" y="3689859"/>
          <a:ext cx="5175384" cy="0"/>
        </a:xfrm>
        <a:prstGeom prst="line">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4596A-1641-4E5E-A211-285C0ACDFC33}">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Knowledge vs practice gap</a:t>
          </a:r>
        </a:p>
      </dsp:txBody>
      <dsp:txXfrm>
        <a:off x="0" y="3689859"/>
        <a:ext cx="5175384"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8D8CD-AE62-45CF-B22F-F56FAB61D365}">
      <dsp:nvSpPr>
        <dsp:cNvPr id="0" name=""/>
        <dsp:cNvSpPr/>
      </dsp:nvSpPr>
      <dsp:spPr>
        <a:xfrm>
          <a:off x="459921" y="1969"/>
          <a:ext cx="4255540" cy="2553324"/>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a:lnSpc>
              <a:spcPct val="90000"/>
            </a:lnSpc>
            <a:spcBef>
              <a:spcPct val="0"/>
            </a:spcBef>
            <a:spcAft>
              <a:spcPct val="35000"/>
            </a:spcAft>
            <a:buNone/>
          </a:pPr>
          <a:r>
            <a:rPr lang="en-US" sz="5100" kern="1200"/>
            <a:t>Aid for </a:t>
          </a:r>
          <a:r>
            <a:rPr lang="en-US" sz="5100" kern="1200" err="1"/>
            <a:t>Recognising</a:t>
          </a:r>
          <a:r>
            <a:rPr lang="en-US" sz="5100" kern="1200"/>
            <a:t> Major Trauma</a:t>
          </a:r>
        </a:p>
      </dsp:txBody>
      <dsp:txXfrm>
        <a:off x="459921" y="1969"/>
        <a:ext cx="4255540" cy="2553324"/>
      </dsp:txXfrm>
    </dsp:sp>
    <dsp:sp modelId="{8CCE475E-A5A5-4B60-8C63-7B77618D8391}">
      <dsp:nvSpPr>
        <dsp:cNvPr id="0" name=""/>
        <dsp:cNvSpPr/>
      </dsp:nvSpPr>
      <dsp:spPr>
        <a:xfrm>
          <a:off x="459921" y="2980847"/>
          <a:ext cx="4255540" cy="2553324"/>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194310" rIns="194310" bIns="194310" numCol="1" spcCol="1270" anchor="ctr" anchorCtr="0">
          <a:noAutofit/>
        </a:bodyPr>
        <a:lstStyle/>
        <a:p>
          <a:pPr marL="0" lvl="0" indent="0" algn="ctr" defTabSz="2266950" rtl="0">
            <a:lnSpc>
              <a:spcPct val="90000"/>
            </a:lnSpc>
            <a:spcBef>
              <a:spcPct val="0"/>
            </a:spcBef>
            <a:spcAft>
              <a:spcPct val="35000"/>
            </a:spcAft>
            <a:buNone/>
          </a:pPr>
          <a:r>
            <a:rPr lang="en-US" sz="5100" kern="1200">
              <a:latin typeface="Calibri"/>
            </a:rPr>
            <a:t>Feedback and Reflection </a:t>
          </a:r>
          <a:endParaRPr lang="en-US" sz="5100" kern="1200"/>
        </a:p>
      </dsp:txBody>
      <dsp:txXfrm>
        <a:off x="459921" y="2980847"/>
        <a:ext cx="4255540" cy="25533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AF318F-0ED9-4F2D-B86C-D0C6B7B3D20D}">
      <dsp:nvSpPr>
        <dsp:cNvPr id="0" name=""/>
        <dsp:cNvSpPr/>
      </dsp:nvSpPr>
      <dsp:spPr>
        <a:xfrm>
          <a:off x="0" y="48990"/>
          <a:ext cx="5175384" cy="12472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t>Lewin </a:t>
          </a:r>
        </a:p>
      </dsp:txBody>
      <dsp:txXfrm>
        <a:off x="60884" y="109874"/>
        <a:ext cx="5053616" cy="1125452"/>
      </dsp:txXfrm>
    </dsp:sp>
    <dsp:sp modelId="{27D3AC85-97FD-4A6C-AA9B-14C1EF5D82AA}">
      <dsp:nvSpPr>
        <dsp:cNvPr id="0" name=""/>
        <dsp:cNvSpPr/>
      </dsp:nvSpPr>
      <dsp:spPr>
        <a:xfrm>
          <a:off x="0" y="1445970"/>
          <a:ext cx="5175384" cy="1247220"/>
        </a:xfrm>
        <a:prstGeom prst="round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latin typeface="Calibri"/>
            </a:rPr>
            <a:t>ADKAR</a:t>
          </a:r>
          <a:endParaRPr lang="en-US" sz="5200" kern="1200"/>
        </a:p>
      </dsp:txBody>
      <dsp:txXfrm>
        <a:off x="60884" y="1506854"/>
        <a:ext cx="5053616" cy="1125452"/>
      </dsp:txXfrm>
    </dsp:sp>
    <dsp:sp modelId="{CF6D32E7-787A-4E77-8606-DAA65F7B3C04}">
      <dsp:nvSpPr>
        <dsp:cNvPr id="0" name=""/>
        <dsp:cNvSpPr/>
      </dsp:nvSpPr>
      <dsp:spPr>
        <a:xfrm>
          <a:off x="0" y="2842950"/>
          <a:ext cx="5175384" cy="1247220"/>
        </a:xfrm>
        <a:prstGeom prst="round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latin typeface="Calibri"/>
            </a:rPr>
            <a:t>Nudge</a:t>
          </a:r>
          <a:r>
            <a:rPr lang="en-US" sz="5200" kern="1200"/>
            <a:t> </a:t>
          </a:r>
        </a:p>
      </dsp:txBody>
      <dsp:txXfrm>
        <a:off x="60884" y="2903834"/>
        <a:ext cx="5053616" cy="1125452"/>
      </dsp:txXfrm>
    </dsp:sp>
    <dsp:sp modelId="{86A1438A-327C-4AF2-AA6C-FC853843F778}">
      <dsp:nvSpPr>
        <dsp:cNvPr id="0" name=""/>
        <dsp:cNvSpPr/>
      </dsp:nvSpPr>
      <dsp:spPr>
        <a:xfrm>
          <a:off x="0" y="4239930"/>
          <a:ext cx="5175384" cy="12472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US" sz="5200" kern="1200">
              <a:latin typeface="Calibri"/>
            </a:rPr>
            <a:t>Kotter</a:t>
          </a:r>
          <a:endParaRPr lang="en-US" sz="5200" kern="1200"/>
        </a:p>
      </dsp:txBody>
      <dsp:txXfrm>
        <a:off x="60884" y="4300814"/>
        <a:ext cx="5053616" cy="11254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68F8A-6254-4A27-B774-D986216EE0FB}">
      <dsp:nvSpPr>
        <dsp:cNvPr id="0" name=""/>
        <dsp:cNvSpPr/>
      </dsp:nvSpPr>
      <dsp:spPr>
        <a:xfrm>
          <a:off x="0" y="270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C0CA13-9FD0-4B27-A697-2CB848574C52}">
      <dsp:nvSpPr>
        <dsp:cNvPr id="0" name=""/>
        <dsp:cNvSpPr/>
      </dsp:nvSpPr>
      <dsp:spPr>
        <a:xfrm>
          <a:off x="0" y="2703"/>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Unfreeze</a:t>
          </a:r>
        </a:p>
      </dsp:txBody>
      <dsp:txXfrm>
        <a:off x="0" y="2703"/>
        <a:ext cx="5175384" cy="1843578"/>
      </dsp:txXfrm>
    </dsp:sp>
    <dsp:sp modelId="{BFA3CB49-D986-4CF7-B037-1E71B9B8EC73}">
      <dsp:nvSpPr>
        <dsp:cNvPr id="0" name=""/>
        <dsp:cNvSpPr/>
      </dsp:nvSpPr>
      <dsp:spPr>
        <a:xfrm>
          <a:off x="0" y="184628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B1A46D-A445-4907-82D2-2EE013B572AF}">
      <dsp:nvSpPr>
        <dsp:cNvPr id="0" name=""/>
        <dsp:cNvSpPr/>
      </dsp:nvSpPr>
      <dsp:spPr>
        <a:xfrm>
          <a:off x="0" y="1846281"/>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Change</a:t>
          </a:r>
        </a:p>
      </dsp:txBody>
      <dsp:txXfrm>
        <a:off x="0" y="1846281"/>
        <a:ext cx="5175384" cy="1843578"/>
      </dsp:txXfrm>
    </dsp:sp>
    <dsp:sp modelId="{D8EF8770-1F6E-42C4-9B4A-C6FE79278D23}">
      <dsp:nvSpPr>
        <dsp:cNvPr id="0" name=""/>
        <dsp:cNvSpPr/>
      </dsp:nvSpPr>
      <dsp:spPr>
        <a:xfrm>
          <a:off x="0" y="368985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711164-C6E2-4D7B-97F5-8CB7FA0FF864}">
      <dsp:nvSpPr>
        <dsp:cNvPr id="0" name=""/>
        <dsp:cNvSpPr/>
      </dsp:nvSpPr>
      <dsp:spPr>
        <a:xfrm>
          <a:off x="0" y="3689859"/>
          <a:ext cx="5175384"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Refreeze</a:t>
          </a:r>
        </a:p>
      </dsp:txBody>
      <dsp:txXfrm>
        <a:off x="0" y="3689859"/>
        <a:ext cx="5175384"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8ACBD-9E64-4412-8BE6-BDB22CFD63C3}">
      <dsp:nvSpPr>
        <dsp:cNvPr id="0" name=""/>
        <dsp:cNvSpPr/>
      </dsp:nvSpPr>
      <dsp:spPr>
        <a:xfrm>
          <a:off x="0" y="675"/>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F3124C-8F40-4095-9909-A481A2363CFE}">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Awareness</a:t>
          </a:r>
        </a:p>
      </dsp:txBody>
      <dsp:txXfrm>
        <a:off x="0" y="675"/>
        <a:ext cx="5175384" cy="1106957"/>
      </dsp:txXfrm>
    </dsp:sp>
    <dsp:sp modelId="{EA0992AF-E482-491E-A4E1-8A157D4BA3EA}">
      <dsp:nvSpPr>
        <dsp:cNvPr id="0" name=""/>
        <dsp:cNvSpPr/>
      </dsp:nvSpPr>
      <dsp:spPr>
        <a:xfrm>
          <a:off x="0" y="1107633"/>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701501-D54E-403B-9F90-18FB5503EEEA}">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Desire</a:t>
          </a:r>
        </a:p>
      </dsp:txBody>
      <dsp:txXfrm>
        <a:off x="0" y="1107633"/>
        <a:ext cx="5175384" cy="1106957"/>
      </dsp:txXfrm>
    </dsp:sp>
    <dsp:sp modelId="{F87E9074-3BF4-4E5A-A8A5-887675CFAE26}">
      <dsp:nvSpPr>
        <dsp:cNvPr id="0" name=""/>
        <dsp:cNvSpPr/>
      </dsp:nvSpPr>
      <dsp:spPr>
        <a:xfrm>
          <a:off x="0" y="221459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8BAC67-3374-48BB-ACC3-A84FD84F6F2B}">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Knowledge</a:t>
          </a:r>
        </a:p>
      </dsp:txBody>
      <dsp:txXfrm>
        <a:off x="0" y="2214591"/>
        <a:ext cx="5175384" cy="1106957"/>
      </dsp:txXfrm>
    </dsp:sp>
    <dsp:sp modelId="{19DED068-7DF1-4C3C-94F1-5F290544694A}">
      <dsp:nvSpPr>
        <dsp:cNvPr id="0" name=""/>
        <dsp:cNvSpPr/>
      </dsp:nvSpPr>
      <dsp:spPr>
        <a:xfrm>
          <a:off x="0" y="3321549"/>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B9637C-62C0-4268-BD26-E3442AD7223F}">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Ability</a:t>
          </a:r>
        </a:p>
      </dsp:txBody>
      <dsp:txXfrm>
        <a:off x="0" y="3321549"/>
        <a:ext cx="5175384" cy="1106957"/>
      </dsp:txXfrm>
    </dsp:sp>
    <dsp:sp modelId="{C425004A-E859-4117-82C6-1BB2DA76F97C}">
      <dsp:nvSpPr>
        <dsp:cNvPr id="0" name=""/>
        <dsp:cNvSpPr/>
      </dsp:nvSpPr>
      <dsp:spPr>
        <a:xfrm>
          <a:off x="0" y="4428507"/>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D747E2-98C7-49AF-8076-E4B2F14171CD}">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US" sz="5100" kern="1200"/>
            <a:t>Reinforcement</a:t>
          </a:r>
        </a:p>
      </dsp:txBody>
      <dsp:txXfrm>
        <a:off x="0" y="4428507"/>
        <a:ext cx="5175384" cy="11069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A05EC5-76D0-4EAE-91DB-8AB6E13BB13B}">
      <dsp:nvSpPr>
        <dsp:cNvPr id="0" name=""/>
        <dsp:cNvSpPr/>
      </dsp:nvSpPr>
      <dsp:spPr>
        <a:xfrm>
          <a:off x="0" y="1019483"/>
          <a:ext cx="5175384" cy="1079325"/>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Prompts</a:t>
          </a:r>
        </a:p>
      </dsp:txBody>
      <dsp:txXfrm>
        <a:off x="52688" y="1072171"/>
        <a:ext cx="5070008" cy="973949"/>
      </dsp:txXfrm>
    </dsp:sp>
    <dsp:sp modelId="{74B0D628-C3BE-4D9E-9387-EB039A2641AC}">
      <dsp:nvSpPr>
        <dsp:cNvPr id="0" name=""/>
        <dsp:cNvSpPr/>
      </dsp:nvSpPr>
      <dsp:spPr>
        <a:xfrm>
          <a:off x="0" y="2228408"/>
          <a:ext cx="5175384" cy="1079325"/>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Behaviour influence</a:t>
          </a:r>
        </a:p>
      </dsp:txBody>
      <dsp:txXfrm>
        <a:off x="52688" y="2281096"/>
        <a:ext cx="5070008" cy="973949"/>
      </dsp:txXfrm>
    </dsp:sp>
    <dsp:sp modelId="{942ED5C0-B96A-4841-A8E2-BA00D3071C19}">
      <dsp:nvSpPr>
        <dsp:cNvPr id="0" name=""/>
        <dsp:cNvSpPr/>
      </dsp:nvSpPr>
      <dsp:spPr>
        <a:xfrm>
          <a:off x="0" y="3437332"/>
          <a:ext cx="5175384" cy="1079325"/>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Subtle change</a:t>
          </a:r>
        </a:p>
      </dsp:txBody>
      <dsp:txXfrm>
        <a:off x="52688" y="3490020"/>
        <a:ext cx="5070008" cy="9739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0BC81-AF18-4E69-9059-C172C934F9D1}">
      <dsp:nvSpPr>
        <dsp:cNvPr id="0" name=""/>
        <dsp:cNvSpPr/>
      </dsp:nvSpPr>
      <dsp:spPr>
        <a:xfrm>
          <a:off x="1527413" y="218"/>
          <a:ext cx="1718340" cy="66028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Urgency</a:t>
          </a:r>
        </a:p>
      </dsp:txBody>
      <dsp:txXfrm>
        <a:off x="1559646" y="32451"/>
        <a:ext cx="1653874" cy="595820"/>
      </dsp:txXfrm>
    </dsp:sp>
    <dsp:sp modelId="{3C6837DB-6889-4F0A-B076-8606711C269E}">
      <dsp:nvSpPr>
        <dsp:cNvPr id="0" name=""/>
        <dsp:cNvSpPr/>
      </dsp:nvSpPr>
      <dsp:spPr>
        <a:xfrm>
          <a:off x="1527413" y="693519"/>
          <a:ext cx="1718340" cy="660286"/>
        </a:xfrm>
        <a:prstGeom prst="roundRect">
          <a:avLst/>
        </a:prstGeom>
        <a:solidFill>
          <a:schemeClr val="accent2">
            <a:hueOff val="668788"/>
            <a:satOff val="-834"/>
            <a:lumOff val="19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Coalition</a:t>
          </a:r>
        </a:p>
      </dsp:txBody>
      <dsp:txXfrm>
        <a:off x="1559646" y="725752"/>
        <a:ext cx="1653874" cy="595820"/>
      </dsp:txXfrm>
    </dsp:sp>
    <dsp:sp modelId="{EE3DD2C9-C9A1-49EC-BC90-95F59A590ED5}">
      <dsp:nvSpPr>
        <dsp:cNvPr id="0" name=""/>
        <dsp:cNvSpPr/>
      </dsp:nvSpPr>
      <dsp:spPr>
        <a:xfrm>
          <a:off x="1527413" y="1386820"/>
          <a:ext cx="1718340" cy="660286"/>
        </a:xfrm>
        <a:prstGeom prst="roundRect">
          <a:avLst/>
        </a:prstGeom>
        <a:solidFill>
          <a:schemeClr val="accent2">
            <a:hueOff val="1337577"/>
            <a:satOff val="-1668"/>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Vision</a:t>
          </a:r>
        </a:p>
      </dsp:txBody>
      <dsp:txXfrm>
        <a:off x="1559646" y="1419053"/>
        <a:ext cx="1653874" cy="595820"/>
      </dsp:txXfrm>
    </dsp:sp>
    <dsp:sp modelId="{9C34738A-232E-451F-897F-10305169B152}">
      <dsp:nvSpPr>
        <dsp:cNvPr id="0" name=""/>
        <dsp:cNvSpPr/>
      </dsp:nvSpPr>
      <dsp:spPr>
        <a:xfrm>
          <a:off x="1527413" y="2080122"/>
          <a:ext cx="1718340" cy="660286"/>
        </a:xfrm>
        <a:prstGeom prst="roundRect">
          <a:avLst/>
        </a:prstGeom>
        <a:solidFill>
          <a:schemeClr val="accent2">
            <a:hueOff val="2006365"/>
            <a:satOff val="-2502"/>
            <a:lumOff val="58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Communicate</a:t>
          </a:r>
        </a:p>
      </dsp:txBody>
      <dsp:txXfrm>
        <a:off x="1559646" y="2112355"/>
        <a:ext cx="1653874" cy="595820"/>
      </dsp:txXfrm>
    </dsp:sp>
    <dsp:sp modelId="{0828AB08-B49C-47EF-B77B-828CE560D8A4}">
      <dsp:nvSpPr>
        <dsp:cNvPr id="0" name=""/>
        <dsp:cNvSpPr/>
      </dsp:nvSpPr>
      <dsp:spPr>
        <a:xfrm>
          <a:off x="1527413" y="2773423"/>
          <a:ext cx="1718340" cy="660286"/>
        </a:xfrm>
        <a:prstGeom prst="roundRect">
          <a:avLst/>
        </a:prstGeom>
        <a:solidFill>
          <a:schemeClr val="accent2">
            <a:hueOff val="2675154"/>
            <a:satOff val="-3337"/>
            <a:lumOff val="78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Empower</a:t>
          </a:r>
        </a:p>
      </dsp:txBody>
      <dsp:txXfrm>
        <a:off x="1559646" y="2805656"/>
        <a:ext cx="1653874" cy="595820"/>
      </dsp:txXfrm>
    </dsp:sp>
    <dsp:sp modelId="{E58283F6-B5A6-4C2D-9460-0C13C8011F31}">
      <dsp:nvSpPr>
        <dsp:cNvPr id="0" name=""/>
        <dsp:cNvSpPr/>
      </dsp:nvSpPr>
      <dsp:spPr>
        <a:xfrm>
          <a:off x="1527413" y="3466724"/>
          <a:ext cx="1718340" cy="660286"/>
        </a:xfrm>
        <a:prstGeom prst="roundRect">
          <a:avLst/>
        </a:prstGeom>
        <a:solidFill>
          <a:schemeClr val="accent2">
            <a:hueOff val="3343942"/>
            <a:satOff val="-4171"/>
            <a:lumOff val="9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Wins</a:t>
          </a:r>
        </a:p>
      </dsp:txBody>
      <dsp:txXfrm>
        <a:off x="1559646" y="3498957"/>
        <a:ext cx="1653874" cy="595820"/>
      </dsp:txXfrm>
    </dsp:sp>
    <dsp:sp modelId="{28CDBDCD-DF46-48F0-B04F-BC5977E306CA}">
      <dsp:nvSpPr>
        <dsp:cNvPr id="0" name=""/>
        <dsp:cNvSpPr/>
      </dsp:nvSpPr>
      <dsp:spPr>
        <a:xfrm>
          <a:off x="1527413" y="4160025"/>
          <a:ext cx="1718340" cy="660286"/>
        </a:xfrm>
        <a:prstGeom prst="roundRect">
          <a:avLst/>
        </a:prstGeom>
        <a:solidFill>
          <a:schemeClr val="accent2">
            <a:hueOff val="4012731"/>
            <a:satOff val="-5005"/>
            <a:lumOff val="117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Sustain</a:t>
          </a:r>
        </a:p>
      </dsp:txBody>
      <dsp:txXfrm>
        <a:off x="1559646" y="4192258"/>
        <a:ext cx="1653874" cy="595820"/>
      </dsp:txXfrm>
    </dsp:sp>
    <dsp:sp modelId="{0700A83D-D3B1-442D-A471-E0D189D8B3F8}">
      <dsp:nvSpPr>
        <dsp:cNvPr id="0" name=""/>
        <dsp:cNvSpPr/>
      </dsp:nvSpPr>
      <dsp:spPr>
        <a:xfrm>
          <a:off x="1527413" y="4853326"/>
          <a:ext cx="1718340" cy="660286"/>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a:t>Embed</a:t>
          </a:r>
        </a:p>
      </dsp:txBody>
      <dsp:txXfrm>
        <a:off x="1559646" y="4885559"/>
        <a:ext cx="1653874" cy="59582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A1AB7-F0E6-41F4-9963-3BFF31BA25AB}">
      <dsp:nvSpPr>
        <dsp:cNvPr id="0" name=""/>
        <dsp:cNvSpPr/>
      </dsp:nvSpPr>
      <dsp:spPr>
        <a:xfrm>
          <a:off x="0" y="15870"/>
          <a:ext cx="5175384" cy="1750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Fits emergency services</a:t>
          </a:r>
        </a:p>
      </dsp:txBody>
      <dsp:txXfrm>
        <a:off x="85444" y="101314"/>
        <a:ext cx="5004496" cy="1579432"/>
      </dsp:txXfrm>
    </dsp:sp>
    <dsp:sp modelId="{4BC7F46F-65F5-479A-B755-A36BFBA04DD3}">
      <dsp:nvSpPr>
        <dsp:cNvPr id="0" name=""/>
        <dsp:cNvSpPr/>
      </dsp:nvSpPr>
      <dsp:spPr>
        <a:xfrm>
          <a:off x="0" y="1892910"/>
          <a:ext cx="5175384" cy="175032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Handles complexity</a:t>
          </a:r>
        </a:p>
      </dsp:txBody>
      <dsp:txXfrm>
        <a:off x="85444" y="1978354"/>
        <a:ext cx="5004496" cy="1579432"/>
      </dsp:txXfrm>
    </dsp:sp>
    <dsp:sp modelId="{CD25340F-68B9-4B9E-98C5-40D26155732A}">
      <dsp:nvSpPr>
        <dsp:cNvPr id="0" name=""/>
        <dsp:cNvSpPr/>
      </dsp:nvSpPr>
      <dsp:spPr>
        <a:xfrm>
          <a:off x="0" y="3769950"/>
          <a:ext cx="5175384" cy="17503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Focus on behaviour</a:t>
          </a:r>
        </a:p>
      </dsp:txBody>
      <dsp:txXfrm>
        <a:off x="85444" y="3855394"/>
        <a:ext cx="5004496" cy="157943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6B43F7-833E-4811-BCA0-1581C168ECCA}">
      <dsp:nvSpPr>
        <dsp:cNvPr id="0" name=""/>
        <dsp:cNvSpPr/>
      </dsp:nvSpPr>
      <dsp:spPr>
        <a:xfrm>
          <a:off x="0" y="669765"/>
          <a:ext cx="5175384" cy="129519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Time-critical</a:t>
          </a:r>
        </a:p>
      </dsp:txBody>
      <dsp:txXfrm>
        <a:off x="63226" y="732991"/>
        <a:ext cx="5048932" cy="1168738"/>
      </dsp:txXfrm>
    </dsp:sp>
    <dsp:sp modelId="{0B68F9CD-6EAB-4B85-8AC2-E2F77B38CC0A}">
      <dsp:nvSpPr>
        <dsp:cNvPr id="0" name=""/>
        <dsp:cNvSpPr/>
      </dsp:nvSpPr>
      <dsp:spPr>
        <a:xfrm>
          <a:off x="0" y="2120475"/>
          <a:ext cx="5175384" cy="1295190"/>
        </a:xfrm>
        <a:prstGeom prst="roundRect">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High-risk</a:t>
          </a:r>
        </a:p>
      </dsp:txBody>
      <dsp:txXfrm>
        <a:off x="63226" y="2183701"/>
        <a:ext cx="5048932" cy="1168738"/>
      </dsp:txXfrm>
    </dsp:sp>
    <dsp:sp modelId="{133E339F-89F7-4EFE-91F7-0A48F6EB95EE}">
      <dsp:nvSpPr>
        <dsp:cNvPr id="0" name=""/>
        <dsp:cNvSpPr/>
      </dsp:nvSpPr>
      <dsp:spPr>
        <a:xfrm>
          <a:off x="0" y="3571185"/>
          <a:ext cx="5175384" cy="129519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205740" rIns="205740" bIns="205740" numCol="1" spcCol="1270" anchor="ctr" anchorCtr="0">
          <a:noAutofit/>
        </a:bodyPr>
        <a:lstStyle/>
        <a:p>
          <a:pPr marL="0" lvl="0" indent="0" algn="l" defTabSz="2400300">
            <a:lnSpc>
              <a:spcPct val="90000"/>
            </a:lnSpc>
            <a:spcBef>
              <a:spcPct val="0"/>
            </a:spcBef>
            <a:spcAft>
              <a:spcPct val="35000"/>
            </a:spcAft>
            <a:buNone/>
          </a:pPr>
          <a:r>
            <a:rPr lang="en-US" sz="5400" kern="1200"/>
            <a:t>Decision-making</a:t>
          </a:r>
        </a:p>
      </dsp:txBody>
      <dsp:txXfrm>
        <a:off x="63226" y="3634411"/>
        <a:ext cx="5048932" cy="116873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799A30-7AD7-4238-8200-2D7BC0CFC52A}">
      <dsp:nvSpPr>
        <dsp:cNvPr id="0" name=""/>
        <dsp:cNvSpPr/>
      </dsp:nvSpPr>
      <dsp:spPr>
        <a:xfrm>
          <a:off x="0" y="748290"/>
          <a:ext cx="5175384" cy="19492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Behaviour over knowledge</a:t>
          </a:r>
        </a:p>
      </dsp:txBody>
      <dsp:txXfrm>
        <a:off x="95153" y="843443"/>
        <a:ext cx="4985078" cy="1758914"/>
      </dsp:txXfrm>
    </dsp:sp>
    <dsp:sp modelId="{A9303353-ADD2-4277-8840-CB8A5335165B}">
      <dsp:nvSpPr>
        <dsp:cNvPr id="0" name=""/>
        <dsp:cNvSpPr/>
      </dsp:nvSpPr>
      <dsp:spPr>
        <a:xfrm>
          <a:off x="0" y="2838630"/>
          <a:ext cx="5175384" cy="19492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US" sz="4900" kern="1200"/>
            <a:t>Leadership influences change</a:t>
          </a:r>
        </a:p>
      </dsp:txBody>
      <dsp:txXfrm>
        <a:off x="95153" y="2933783"/>
        <a:ext cx="4985078" cy="17589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425E2-DBA7-414A-AA97-FA00EB42E4AE}">
      <dsp:nvSpPr>
        <dsp:cNvPr id="0" name=""/>
        <dsp:cNvSpPr/>
      </dsp:nvSpPr>
      <dsp:spPr>
        <a:xfrm>
          <a:off x="0" y="17609"/>
          <a:ext cx="4358346" cy="274950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defRPr cap="all"/>
          </a:pPr>
          <a:r>
            <a:rPr lang="en-US" sz="5000" kern="1200"/>
            <a:t>Leadership drives change</a:t>
          </a:r>
        </a:p>
      </dsp:txBody>
      <dsp:txXfrm>
        <a:off x="134220" y="151829"/>
        <a:ext cx="4089906" cy="2481060"/>
      </dsp:txXfrm>
    </dsp:sp>
    <dsp:sp modelId="{6987484A-0243-4971-945A-38D1EFD060E7}">
      <dsp:nvSpPr>
        <dsp:cNvPr id="0" name=""/>
        <dsp:cNvSpPr/>
      </dsp:nvSpPr>
      <dsp:spPr>
        <a:xfrm>
          <a:off x="0" y="2911109"/>
          <a:ext cx="4358346" cy="274950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defRPr cap="all"/>
          </a:pPr>
          <a:r>
            <a:rPr lang="en-US" sz="5000" kern="1200"/>
            <a:t>Behaviour &gt; knowledge</a:t>
          </a:r>
        </a:p>
      </dsp:txBody>
      <dsp:txXfrm>
        <a:off x="134220" y="3045329"/>
        <a:ext cx="4089906" cy="248106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9190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a:t>Why?</a:t>
            </a:r>
          </a:p>
          <a:p>
            <a:r>
              <a:rPr lang="en-GB"/>
              <a:t>Change project </a:t>
            </a:r>
          </a:p>
          <a:p>
            <a:r>
              <a:rPr lang="en-GB"/>
              <a:t>Patient care and outcome</a:t>
            </a:r>
          </a:p>
          <a:p>
            <a:r>
              <a:rPr lang="en-GB"/>
              <a:t>Staff competence and confidence</a:t>
            </a:r>
          </a:p>
          <a:p>
            <a:r>
              <a:rPr lang="en-GB"/>
              <a:t>WAST reputation</a:t>
            </a:r>
          </a:p>
        </p:txBody>
      </p:sp>
    </p:spTree>
    <p:extLst>
      <p:ext uri="{BB962C8B-B14F-4D97-AF65-F5344CB8AC3E}">
        <p14:creationId xmlns:p14="http://schemas.microsoft.com/office/powerpoint/2010/main" val="303437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a:t>Variation across staff </a:t>
            </a:r>
            <a:r>
              <a:rPr lang="en-US" err="1"/>
              <a:t>recognising</a:t>
            </a:r>
            <a:r>
              <a:rPr lang="en-US"/>
              <a:t> major trauma</a:t>
            </a:r>
          </a:p>
          <a:p>
            <a:r>
              <a:rPr lang="en-US"/>
              <a:t>Over triage/under triage</a:t>
            </a:r>
          </a:p>
          <a:p>
            <a:r>
              <a:rPr lang="en-US"/>
              <a:t>Results in wrong destination for patients- could be life threatening/ devastating</a:t>
            </a:r>
          </a:p>
          <a:p>
            <a:r>
              <a:rPr lang="en-US"/>
              <a:t>Or patient going to the trauma unit when a local trauma </a:t>
            </a:r>
            <a:r>
              <a:rPr lang="en-US" err="1"/>
              <a:t>centre</a:t>
            </a:r>
            <a:r>
              <a:rPr lang="en-US"/>
              <a:t> would suffice- this might delay another patients care due to space and lack of resource</a:t>
            </a:r>
          </a:p>
          <a:p>
            <a:r>
              <a:rPr lang="en-US"/>
              <a:t>EMRTS are covering the trauma desk overnight at the moment but that will be stopping this year resulting in crews directly talking to TTL in UHW.</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a:t>Staff survey showed majority of staff thought they </a:t>
            </a:r>
            <a:r>
              <a:rPr lang="en-US" err="1"/>
              <a:t>recognised</a:t>
            </a:r>
            <a:r>
              <a:rPr lang="en-US"/>
              <a:t> major trauma</a:t>
            </a:r>
          </a:p>
          <a:p>
            <a:r>
              <a:rPr lang="en-US"/>
              <a:t>In anecdotal experience and consequent discussions with the trauma desk, EMRTs desk staff were not sure what constituted major trauma</a:t>
            </a:r>
          </a:p>
          <a:p>
            <a:r>
              <a:rPr lang="en-US"/>
              <a:t>Massive variation in the ability of staff across Wales, massive variation in trauma training in WAST</a:t>
            </a:r>
          </a:p>
          <a:p>
            <a:r>
              <a:rPr lang="en-US"/>
              <a:t>The survey showed there is a knowledge versus practice gap that needs to be </a:t>
            </a:r>
            <a:r>
              <a:rPr lang="en-US" err="1"/>
              <a:t>adress</a:t>
            </a:r>
            <a:r>
              <a:rPr lang="en-US"/>
              <a:t>ed</a:t>
            </a:r>
          </a:p>
          <a:p>
            <a:r>
              <a:rPr lang="en-US"/>
              <a:t>You don't know what </a:t>
            </a:r>
            <a:r>
              <a:rPr lang="en-US" err="1"/>
              <a:t>yo</a:t>
            </a:r>
            <a:r>
              <a:rPr lang="en-US"/>
              <a:t>u don't know!!</a:t>
            </a:r>
          </a:p>
          <a:p>
            <a:r>
              <a:rPr lang="en-US"/>
              <a:t>What do staff think will assist in the recognition?</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a:t>Many ideas came back but I have picked out two, a roadside aid for </a:t>
            </a:r>
            <a:r>
              <a:rPr lang="en-US" err="1"/>
              <a:t>recognising</a:t>
            </a:r>
            <a:r>
              <a:rPr lang="en-US"/>
              <a:t> </a:t>
            </a:r>
            <a:r>
              <a:rPr lang="en-US" err="1"/>
              <a:t>majo</a:t>
            </a:r>
            <a:r>
              <a:rPr lang="en-US"/>
              <a:t>r trauma- difficulty in using the trauma triage tool </a:t>
            </a:r>
          </a:p>
          <a:p>
            <a:r>
              <a:rPr lang="en-US"/>
              <a:t>Feedback and reflection model- talk about feedback at the moment.. </a:t>
            </a:r>
          </a:p>
          <a:p>
            <a:r>
              <a:rPr lang="en-US"/>
              <a:t>Emails opened a flood gate! Spoke to lead for acute care and EMRTs educational lead and they have differing views of the way forward..</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US"/>
              <a:t>Roadside aid</a:t>
            </a:r>
          </a:p>
          <a:p>
            <a:r>
              <a:rPr lang="en-US"/>
              <a:t>Formal feedback form</a:t>
            </a:r>
          </a:p>
          <a:p>
            <a:r>
              <a:rPr lang="en-US"/>
              <a:t>This will support decision making which in turn will improve consistency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GB"/>
              <a:t>Political- the introduction of an aid aligns with national expectations to improve trauma identification and patient pathways. Organisational pressures may prioritise speed over reflective decision-making, potentially influencing </a:t>
            </a:r>
          </a:p>
          <a:p>
            <a:r>
              <a:rPr lang="en-GB"/>
              <a:t>Economic- economic pressures reduce time available for training and engagement, which may limit effective implementation. Conversely, improved triage could reduce inappropriate conveyance and improve system efficiency.</a:t>
            </a:r>
          </a:p>
          <a:p>
            <a:r>
              <a:rPr lang="en-GB"/>
              <a:t>Social-the survey showed staff believed they understood major trauma. This creates a confidence- competence gap, which can act as a hidden barrier to change. Social factors are therefore central to this project.</a:t>
            </a:r>
          </a:p>
          <a:p>
            <a:r>
              <a:rPr lang="en-GB"/>
              <a:t>Technological-the aid itself represents a technological support, but its success depends on usability and integration into practice. Technology alone does not change behaviour. Staff struggle with the technology that already exists so must be considerate when introducing more!</a:t>
            </a:r>
          </a:p>
          <a:p>
            <a:endParaRPr lang="en-GB"/>
          </a:p>
          <a:p>
            <a:endParaRPr lang="en-GB"/>
          </a:p>
          <a:p>
            <a:endParaRPr lang="en-GB"/>
          </a:p>
        </p:txBody>
      </p:sp>
    </p:spTree>
    <p:extLst>
      <p:ext uri="{BB962C8B-B14F-4D97-AF65-F5344CB8AC3E}">
        <p14:creationId xmlns:p14="http://schemas.microsoft.com/office/powerpoint/2010/main" val="18429207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r>
              <a:rPr lang="en-US">
                <a:latin typeface="Calibri"/>
                <a:ea typeface="Calibri"/>
                <a:cs typeface="Calibri"/>
              </a:rPr>
              <a:t>Strengths- evidence based, supports clinical decision making, structured approach to </a:t>
            </a:r>
            <a:r>
              <a:rPr lang="en-US" err="1">
                <a:latin typeface="Calibri"/>
                <a:ea typeface="Calibri"/>
                <a:cs typeface="Calibri"/>
              </a:rPr>
              <a:t>recognising</a:t>
            </a:r>
            <a:r>
              <a:rPr lang="en-US">
                <a:latin typeface="Calibri"/>
                <a:ea typeface="Calibri"/>
                <a:cs typeface="Calibri"/>
              </a:rPr>
              <a:t> major trauma- could lead to consistency across WAST- reduce reliance on individual judgement alone. Cognitive support in highly emotive and stressful situations that will align with safety priorities and national trauma pathways</a:t>
            </a:r>
          </a:p>
          <a:p>
            <a:endParaRPr lang="en-US"/>
          </a:p>
          <a:p>
            <a:r>
              <a:rPr lang="en-US">
                <a:latin typeface="Calibri"/>
                <a:ea typeface="Calibri"/>
                <a:cs typeface="Calibri"/>
              </a:rPr>
              <a:t>Weaknesses- </a:t>
            </a:r>
            <a:r>
              <a:rPr lang="en-US" err="1">
                <a:latin typeface="Calibri"/>
                <a:ea typeface="Calibri"/>
                <a:cs typeface="Calibri"/>
              </a:rPr>
              <a:t>dependant</a:t>
            </a:r>
            <a:r>
              <a:rPr lang="en-US">
                <a:latin typeface="Calibri"/>
                <a:ea typeface="Calibri"/>
                <a:cs typeface="Calibri"/>
              </a:rPr>
              <a:t> on clinician engagement and correct application in practice, survey- staff already feel confident in their understanding- confidence/competence gap may result in over confidence and inconsistency or viewed as unnecessary. The pressures of pre-hospital care may result in the lack of use in real life scenarios</a:t>
            </a:r>
            <a:endParaRPr lang="en-US"/>
          </a:p>
          <a:p>
            <a:endParaRPr lang="en-US"/>
          </a:p>
          <a:p>
            <a:r>
              <a:rPr lang="en-US">
                <a:latin typeface="Calibri"/>
                <a:ea typeface="Calibri"/>
                <a:cs typeface="Calibri"/>
              </a:rPr>
              <a:t>Opportunities- implementation of the aid presents opportunities for education and leadership. Targeted teaching, that has been informed by what staff say they need to succeed- allows the shift from knowledge acquisition to application in practice. Able to embed the aid in national training, governance and reflective practice which could result in real substantial change.</a:t>
            </a:r>
          </a:p>
          <a:p>
            <a:endParaRPr lang="en-US">
              <a:latin typeface="Calibri"/>
              <a:ea typeface="Calibri"/>
              <a:cs typeface="Calibri"/>
            </a:endParaRPr>
          </a:p>
          <a:p>
            <a:r>
              <a:rPr lang="en-US">
                <a:latin typeface="Calibri"/>
                <a:ea typeface="Calibri"/>
                <a:cs typeface="Calibri"/>
              </a:rPr>
              <a:t>Threats- </a:t>
            </a:r>
            <a:r>
              <a:rPr lang="en-US" err="1">
                <a:latin typeface="Calibri"/>
                <a:ea typeface="Calibri"/>
                <a:cs typeface="Calibri"/>
              </a:rPr>
              <a:t>organisational</a:t>
            </a:r>
            <a:r>
              <a:rPr lang="en-US">
                <a:latin typeface="Calibri"/>
                <a:ea typeface="Calibri"/>
                <a:cs typeface="Calibri"/>
              </a:rPr>
              <a:t> and cultural change- high workload, demand and lack of time limit engagement with process. Culture may cause resistance particularly if staff feel confident in their current practice, could result in superficial compliance- aid is acknowledged but not applied in real life scenarios.</a:t>
            </a:r>
            <a:endParaRPr lang="en-US"/>
          </a:p>
          <a:p>
            <a:endParaRPr lang="en-US"/>
          </a:p>
          <a:p>
            <a:r>
              <a:rPr lang="en-US">
                <a:latin typeface="Calibri"/>
                <a:ea typeface="Calibri"/>
                <a:cs typeface="Calibri"/>
              </a:rPr>
              <a:t>We can see from both the PEST and SWOT analysis that the introduction and acceptance of change relies not </a:t>
            </a:r>
            <a:r>
              <a:rPr lang="en-US" err="1">
                <a:latin typeface="Calibri"/>
                <a:ea typeface="Calibri"/>
                <a:cs typeface="Calibri"/>
              </a:rPr>
              <a:t>th</a:t>
            </a:r>
            <a:r>
              <a:rPr lang="en-US">
                <a:latin typeface="Calibri"/>
                <a:ea typeface="Calibri"/>
                <a:cs typeface="Calibri"/>
              </a:rPr>
              <a:t>e change </a:t>
            </a:r>
            <a:r>
              <a:rPr lang="en-US" err="1">
                <a:latin typeface="Calibri"/>
                <a:ea typeface="Calibri"/>
                <a:cs typeface="Calibri"/>
              </a:rPr>
              <a:t>itsel</a:t>
            </a:r>
            <a:r>
              <a:rPr lang="en-US">
                <a:latin typeface="Calibri"/>
                <a:ea typeface="Calibri"/>
                <a:cs typeface="Calibri"/>
              </a:rPr>
              <a:t>f but the </a:t>
            </a:r>
            <a:r>
              <a:rPr lang="en-US" err="1">
                <a:latin typeface="Calibri"/>
                <a:ea typeface="Calibri"/>
                <a:cs typeface="Calibri"/>
              </a:rPr>
              <a:t>organisational</a:t>
            </a:r>
            <a:r>
              <a:rPr lang="en-US">
                <a:latin typeface="Calibri"/>
                <a:ea typeface="Calibri"/>
                <a:cs typeface="Calibri"/>
              </a:rPr>
              <a:t> context and the ability of leadership to influence </a:t>
            </a:r>
            <a:r>
              <a:rPr lang="en-US" err="1">
                <a:latin typeface="Calibri"/>
                <a:ea typeface="Calibri"/>
                <a:cs typeface="Calibri"/>
              </a:rPr>
              <a:t>behaviour</a:t>
            </a:r>
            <a:r>
              <a:rPr lang="en-US">
                <a:latin typeface="Calibri"/>
                <a:ea typeface="Calibri"/>
                <a:cs typeface="Calibri"/>
              </a:rPr>
              <a:t> and embed the change in practice</a:t>
            </a:r>
          </a:p>
        </p:txBody>
      </p:sp>
    </p:spTree>
    <p:extLst>
      <p:ext uri="{BB962C8B-B14F-4D97-AF65-F5344CB8AC3E}">
        <p14:creationId xmlns:p14="http://schemas.microsoft.com/office/powerpoint/2010/main" val="3362137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Compare some change models to explore which is more suited to WAST</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Developed by Kurt Lewin in 19513 stage process</a:t>
            </a:r>
          </a:p>
          <a:p>
            <a:r>
              <a:rPr lang="en-GB"/>
              <a:t>Unfreeze- </a:t>
            </a:r>
            <a:r>
              <a:rPr lang="en-GB" err="1"/>
              <a:t>reparing</a:t>
            </a:r>
            <a:r>
              <a:rPr lang="en-GB"/>
              <a:t> for change, challenge existing behaviours, beliefs and practices. Aims to create awareness of current practice insufficient by highlighting risks, inconsistencies and gaps in performance</a:t>
            </a:r>
          </a:p>
          <a:p>
            <a:endParaRPr lang="en-GB"/>
          </a:p>
          <a:p>
            <a:r>
              <a:rPr lang="en-GB"/>
              <a:t>Change- involves introducing new behaviours, processes or ways of working. This is where the learning takes place- support, comms and guidance are critical at this point</a:t>
            </a:r>
          </a:p>
          <a:p>
            <a:endParaRPr lang="en-GB"/>
          </a:p>
          <a:p>
            <a:r>
              <a:rPr lang="en-GB"/>
              <a:t>Refreeze- final stage aims to embed </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ADKAR MODEL WAS DEVELOPED BY JEFF HIATT IN 2006.</a:t>
            </a:r>
          </a:p>
          <a:p>
            <a:r>
              <a:rPr lang="en-GB"/>
              <a:t>AWARENESS- UNDERSTANDING THE NEED FOR CHANGE</a:t>
            </a:r>
          </a:p>
          <a:p>
            <a:r>
              <a:rPr lang="en-GB"/>
              <a:t>DESIRE-WILLINGNESS TO CHANGE BY </a:t>
            </a:r>
            <a:r>
              <a:rPr lang="en-GB" err="1"/>
              <a:t>MOTIVASTION</a:t>
            </a:r>
            <a:r>
              <a:rPr lang="en-GB"/>
              <a:t>, </a:t>
            </a:r>
            <a:r>
              <a:rPr lang="en-GB" err="1"/>
              <a:t>PERCIEVED</a:t>
            </a:r>
            <a:r>
              <a:rPr lang="en-GB"/>
              <a:t> RELEVANCE, CULTURE AND MOTIVATION</a:t>
            </a:r>
          </a:p>
          <a:p>
            <a:r>
              <a:rPr lang="en-GB" err="1"/>
              <a:t>KNOWLEDEGE</a:t>
            </a:r>
            <a:r>
              <a:rPr lang="en-GB"/>
              <a:t>- KNOWING HOW TO CHANGE VIA TEACHING, STAFF ENGAGEMENT</a:t>
            </a:r>
            <a:endParaRP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DEVELOPED BY RICHARD THALER IN 2008</a:t>
            </a:r>
          </a:p>
          <a:p>
            <a:r>
              <a:rPr lang="en-GB"/>
              <a:t>SUBTLE ENVIRONMENTAL OR COGNITIVE PROMPTS</a:t>
            </a:r>
          </a:p>
          <a:p>
            <a:r>
              <a:rPr lang="en-GB"/>
              <a:t>BEHAVIOUR- CLINICIANS DON’T ALWAYS ACT ON KNOWLEDGE ALON- USE THEIR SPIDEY SENSES</a:t>
            </a:r>
          </a:p>
          <a:p>
            <a:r>
              <a:rPr lang="en-GB"/>
              <a:t>SUBTLE CHANGE- PROBABLY TOO SUBTLE FOR WAS STAFF!</a:t>
            </a:r>
            <a:endParaRP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DEVELOPED BY JOHN KOTTER IN 1996</a:t>
            </a:r>
          </a:p>
          <a:p>
            <a:r>
              <a:rPr lang="en-GB"/>
              <a:t>8 STAGES </a:t>
            </a:r>
          </a:p>
          <a:p>
            <a:r>
              <a:rPr lang="en-GB"/>
              <a:t>STRUCTURED APPROACH</a:t>
            </a:r>
          </a:p>
          <a:p>
            <a:r>
              <a:rPr lang="en-GB"/>
              <a:t>STRONG EMPHASIS ON LEADERSHIP, ENGAGEMENT AND SUSTAINED CHANGE</a:t>
            </a:r>
          </a:p>
          <a:p>
            <a:endParaRPr lang="en-GB"/>
          </a:p>
          <a:p>
            <a:r>
              <a:rPr lang="en-GB" err="1"/>
              <a:t>UREGNCY</a:t>
            </a:r>
            <a:r>
              <a:rPr lang="en-GB"/>
              <a:t>- RECOGNISE THE NEED FOR CHANGE BY </a:t>
            </a:r>
            <a:r>
              <a:rPr lang="en-GB" err="1"/>
              <a:t>INDENTIFYING</a:t>
            </a:r>
            <a:r>
              <a:rPr lang="en-GB"/>
              <a:t> RISKS OR GAPS IN PRACTICE</a:t>
            </a:r>
          </a:p>
          <a:p>
            <a:r>
              <a:rPr lang="en-GB"/>
              <a:t>COALITION- SENT AN EMSAIL AND OPENED A FLOOD GATE!</a:t>
            </a:r>
          </a:p>
          <a:p>
            <a:r>
              <a:rPr lang="en-GB"/>
              <a:t>VISION- DEVELOP THE AID- TALK ABOUT IT- SOME DISAGREEMENT</a:t>
            </a:r>
          </a:p>
          <a:p>
            <a:r>
              <a:rPr lang="en-GB"/>
              <a:t>COMMUNICATE- ENSURE STAFF ARE ON BOARD- EDUCATION OF STAFF</a:t>
            </a:r>
          </a:p>
          <a:p>
            <a:r>
              <a:rPr lang="en-GB"/>
              <a:t>EMPOWER- REMOVE BARRIERS AND ENABLE STAFF TO AOPT NEW WAYS OF PRACTICE BY…</a:t>
            </a:r>
          </a:p>
          <a:p>
            <a:r>
              <a:rPr lang="en-GB"/>
              <a:t>WINS- GENERATE SMALL WINS TO SHOW STAFF AND STAKEHOLDERS THAT IT IS WORKING!</a:t>
            </a:r>
          </a:p>
          <a:p>
            <a:r>
              <a:rPr lang="en-GB"/>
              <a:t>SUSTAIN- CONTINUE REINFORCING KEEP ON KEEPING ON- MOMENTUM </a:t>
            </a:r>
          </a:p>
          <a:p>
            <a:r>
              <a:rPr lang="en-GB"/>
              <a:t>EMBED- ANCHOR CHANGE IN PRACTICE- ORGANISATIONAL, CULTURE AND ROUTINE. PRACTICE SO THAT IT USED DAILY TO AID DECISION MAKING EVEN UNDER PRESSURE!</a:t>
            </a:r>
            <a:endParaRP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err="1"/>
              <a:t>KOTTERS</a:t>
            </a:r>
            <a:r>
              <a:rPr lang="en-GB"/>
              <a:t> MODEL IS A STRUCTURED 8 STEP APPROACH INVOLVES EVERYONE IN THE ORGANISATION FROM THE TOP DOWN.</a:t>
            </a:r>
          </a:p>
          <a:p>
            <a:r>
              <a:rPr lang="en-GB"/>
              <a:t>TAKES INTO ACCOUNT THE </a:t>
            </a:r>
            <a:r>
              <a:rPr lang="en-GB" err="1"/>
              <a:t>COMLEXITY</a:t>
            </a:r>
            <a:r>
              <a:rPr lang="en-GB"/>
              <a:t> AND GETS </a:t>
            </a:r>
            <a:r>
              <a:rPr lang="en-GB" err="1"/>
              <a:t>EVERONE</a:t>
            </a:r>
            <a:r>
              <a:rPr lang="en-GB"/>
              <a:t> ON BOARD.</a:t>
            </a:r>
            <a:endParaRP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LESS </a:t>
            </a:r>
            <a:r>
              <a:rPr lang="en-GB" err="1"/>
              <a:t>INAPROPRIATE</a:t>
            </a:r>
            <a:r>
              <a:rPr lang="en-GB"/>
              <a:t> CONVEYANCES- SECONDARY TRANSFERS.</a:t>
            </a:r>
          </a:p>
          <a:p>
            <a:r>
              <a:rPr lang="en-GB"/>
              <a:t>KEEPS TTL ON BOARD</a:t>
            </a:r>
          </a:p>
          <a:p>
            <a:r>
              <a:rPr lang="en-GB"/>
              <a:t>PATIENT CARE IS THE RIGHT CARE FIRST TIME</a:t>
            </a:r>
          </a:p>
          <a:p>
            <a:endParaRP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DRISCOLL 1994- USED A WHAT, SO WHAT, NOW WHAT MODEL- TALK ABOUT THAT </a:t>
            </a:r>
            <a:endParaRPr lang="en-US"/>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a:t>IT IS IMPORTANT TO REMEMBER THAT WAST IS GOING THROUGH LOTS OF CHANGE AT THE MOMENT- MORE CHANGE MIGHT MEAN RESISTANCE- IT WILL BE LEADERSHIP THAT WILL CHANGE WAST NOT THE TOOLS THAT ARE INTRODUCED. </a:t>
            </a:r>
            <a:endParaRPr/>
          </a:p>
        </p:txBody>
      </p:sp>
      <p:sp>
        <p:nvSpPr>
          <p:cNvPr id="4" name="Slide Number Placeholder 3"/>
          <p:cNvSpPr>
            <a:spLocks noGrp="1"/>
          </p:cNvSpPr>
          <p:nvPr>
            <p:ph type="sldNum" sz="quarter" idx="5"/>
          </p:nvPr>
        </p:nvSpPr>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Harvard references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F252C-501A-CC9F-6A76-8F6021FD58E3}"/>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C20D54-F794-6B3C-24C1-75D6BD86C089}"/>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550AC6-7950-CED7-5F01-D7B251282FCC}"/>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5" name="Footer Placeholder 4">
            <a:extLst>
              <a:ext uri="{FF2B5EF4-FFF2-40B4-BE49-F238E27FC236}">
                <a16:creationId xmlns:a16="http://schemas.microsoft.com/office/drawing/2014/main" id="{F93B149F-9EA4-B03B-890C-2AB93054AC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10F42C-2788-741D-8E70-C2627C1A94FB}"/>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30643778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214FA-B215-9962-17BE-6E26599EC8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9FF619-3DEA-F0A8-CC4F-F57F23E799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9FEC7F-7532-511C-1870-0E9251A14C48}"/>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5" name="Footer Placeholder 4">
            <a:extLst>
              <a:ext uri="{FF2B5EF4-FFF2-40B4-BE49-F238E27FC236}">
                <a16:creationId xmlns:a16="http://schemas.microsoft.com/office/drawing/2014/main" id="{AA292975-B333-88CD-45F1-CE1BF5B7C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1801DD-44C6-C375-A0D3-CE610227ADD5}"/>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235866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B9B20-5270-4D7A-72CA-B5D73E17EFCE}"/>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052133-87E6-B020-B100-A678845ACCE9}"/>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A5BCF3F-5D0E-C55F-1EA4-2026E9AD4FF3}"/>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5" name="Footer Placeholder 4">
            <a:extLst>
              <a:ext uri="{FF2B5EF4-FFF2-40B4-BE49-F238E27FC236}">
                <a16:creationId xmlns:a16="http://schemas.microsoft.com/office/drawing/2014/main" id="{B4401F3C-373B-D789-9A4E-2AC7F1ACB3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73D14-423B-E0DB-4C59-CA309CD77A90}"/>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2855428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CCBF4-CABA-285F-95AE-34A684EEE1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BB3E59-3CCD-DFBD-B2EE-FC405539C4F7}"/>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4643F3-5F66-4128-D050-5BE6F6687F0B}"/>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BD42DA-A57D-56D8-11BC-3E21EE307ABF}"/>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6" name="Footer Placeholder 5">
            <a:extLst>
              <a:ext uri="{FF2B5EF4-FFF2-40B4-BE49-F238E27FC236}">
                <a16:creationId xmlns:a16="http://schemas.microsoft.com/office/drawing/2014/main" id="{7390E6E0-F97C-718A-8A4D-0547985F2F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45362-4316-EFDA-4AF8-506B0D3D601A}"/>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41675507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13A81-4BE9-5B90-12E1-6E042AD5BEAE}"/>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F81D64-3448-B75B-9280-DA943384AB5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B627E1-0391-BD04-A635-D8EC0CF519CF}"/>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4E28EF-C5AD-3F4F-C075-79E0C1086F9D}"/>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0FB7A3-3E48-D69D-FC2C-5B2BD469BEDE}"/>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ECF1A2-E58A-B545-4CC7-3AA9D454155A}"/>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8" name="Footer Placeholder 7">
            <a:extLst>
              <a:ext uri="{FF2B5EF4-FFF2-40B4-BE49-F238E27FC236}">
                <a16:creationId xmlns:a16="http://schemas.microsoft.com/office/drawing/2014/main" id="{FCB9260D-649A-B3B8-3887-2839C71B89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23E4A3-F1F8-C59A-46B5-DB4E6B0AE418}"/>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3610103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0542B-2236-B916-9089-A8B0231C8A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1D553A-621C-9CCE-DF75-14F15E7A29EC}"/>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4" name="Footer Placeholder 3">
            <a:extLst>
              <a:ext uri="{FF2B5EF4-FFF2-40B4-BE49-F238E27FC236}">
                <a16:creationId xmlns:a16="http://schemas.microsoft.com/office/drawing/2014/main" id="{AF6FBC16-75AA-345B-BCD4-F274FB19A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9F3FE2-19AD-EA3E-4A34-A8132655A2CE}"/>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37160419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B6E59C-C80E-A0D5-D12F-C4A81185D360}"/>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3" name="Footer Placeholder 2">
            <a:extLst>
              <a:ext uri="{FF2B5EF4-FFF2-40B4-BE49-F238E27FC236}">
                <a16:creationId xmlns:a16="http://schemas.microsoft.com/office/drawing/2014/main" id="{FD7E1DB6-2E60-C062-9183-BD311E58A0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31DBB9-821C-2B0B-AC36-87F8A9363BA2}"/>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15622847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7557B-386F-970F-5C3E-AB7E380099A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04304BE-9849-B9C5-297C-49A534095EA7}"/>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BF6BFCC-1CAA-A406-28E8-515ABB8FB79D}"/>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F41A00-396B-7B2B-D1B2-56E67B66C7EE}"/>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6" name="Footer Placeholder 5">
            <a:extLst>
              <a:ext uri="{FF2B5EF4-FFF2-40B4-BE49-F238E27FC236}">
                <a16:creationId xmlns:a16="http://schemas.microsoft.com/office/drawing/2014/main" id="{1A5D033B-66FE-5BDE-1887-5A7D4CE7F3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D868F-5BB3-CBFF-7478-E94CADEB6B46}"/>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24748580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C4FE7-BA9B-F60D-CE0B-6BB881178A31}"/>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32DA37-A3A3-F382-CBF3-979F95F090DD}"/>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2F59187-C3C8-6B22-2DDF-D4A348EF2CFD}"/>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16F3B5-F86E-FF47-F181-5811104F6F47}"/>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6" name="Footer Placeholder 5">
            <a:extLst>
              <a:ext uri="{FF2B5EF4-FFF2-40B4-BE49-F238E27FC236}">
                <a16:creationId xmlns:a16="http://schemas.microsoft.com/office/drawing/2014/main" id="{421FF624-D91C-AC54-1804-5CE46C6FE9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274AEF-AFA2-2F58-F4C7-1C9965DA74B1}"/>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38514198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5F52B-D89A-936A-DE89-9E8AC22FFF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F2345A-A6DB-7F70-F9B7-FD04AB9885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60B83B-2A7A-3A19-99E9-64221CCDE30E}"/>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5" name="Footer Placeholder 4">
            <a:extLst>
              <a:ext uri="{FF2B5EF4-FFF2-40B4-BE49-F238E27FC236}">
                <a16:creationId xmlns:a16="http://schemas.microsoft.com/office/drawing/2014/main" id="{4C66F69D-5D11-3C2C-2601-405DDAF3E1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0C77AA-D266-9285-0CE8-316943734A04}"/>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20509044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20071C-3517-7AD8-0713-164E218BE25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0DFACC-EAE9-6763-6548-DE12148F8A70}"/>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8D7A1-31D4-2DC9-753D-CA1560EDF1D9}"/>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5" name="Footer Placeholder 4">
            <a:extLst>
              <a:ext uri="{FF2B5EF4-FFF2-40B4-BE49-F238E27FC236}">
                <a16:creationId xmlns:a16="http://schemas.microsoft.com/office/drawing/2014/main" id="{21D9DDA3-7F40-BF7D-7C86-C998FAB18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9C459A-73FC-362C-32AB-B6204CB20675}"/>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38570718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0B5B3-A03B-DE75-6377-E331C3D085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2146C4-6B1C-54ED-2226-3C059948AC29}"/>
              </a:ext>
            </a:extLst>
          </p:cNvPr>
          <p:cNvSpPr>
            <a:spLocks noGrp="1"/>
          </p:cNvSpPr>
          <p:nvPr>
            <p:ph type="dt" sz="half" idx="10"/>
          </p:nvPr>
        </p:nvSpPr>
        <p:spPr/>
        <p:txBody>
          <a:bodyPr/>
          <a:lstStyle/>
          <a:p>
            <a:fld id="{A6C7E73B-0727-4162-BE0F-0B9F29A1C873}" type="datetimeFigureOut">
              <a:rPr lang="en-GB" smtClean="0"/>
              <a:t>23/03/2026</a:t>
            </a:fld>
            <a:endParaRPr lang="en-GB"/>
          </a:p>
        </p:txBody>
      </p:sp>
      <p:sp>
        <p:nvSpPr>
          <p:cNvPr id="4" name="Footer Placeholder 3">
            <a:extLst>
              <a:ext uri="{FF2B5EF4-FFF2-40B4-BE49-F238E27FC236}">
                <a16:creationId xmlns:a16="http://schemas.microsoft.com/office/drawing/2014/main" id="{02C3CA44-A762-08E0-A20E-351BECA85F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3707C9-59BB-C004-A1F3-C52898D80FF7}"/>
              </a:ext>
            </a:extLst>
          </p:cNvPr>
          <p:cNvSpPr>
            <a:spLocks noGrp="1"/>
          </p:cNvSpPr>
          <p:nvPr>
            <p:ph type="sldNum" sz="quarter" idx="12"/>
          </p:nvPr>
        </p:nvSpPr>
        <p:spPr/>
        <p:txBody>
          <a:bodyPr/>
          <a:lstStyle/>
          <a:p>
            <a:fld id="{FC2B7D59-CFC7-4F99-A7A9-F74D97809815}" type="slidenum">
              <a:rPr lang="en-GB" smtClean="0"/>
              <a:t>‹#›</a:t>
            </a:fld>
            <a:endParaRPr lang="en-GB"/>
          </a:p>
        </p:txBody>
      </p:sp>
    </p:spTree>
    <p:extLst>
      <p:ext uri="{BB962C8B-B14F-4D97-AF65-F5344CB8AC3E}">
        <p14:creationId xmlns:p14="http://schemas.microsoft.com/office/powerpoint/2010/main" val="25721708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A7044-0AF8-77A9-FB3A-B3B51EA2939D}"/>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6B69D6-7A73-0810-9A73-259BC5097709}"/>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FB1BAD-56E3-2034-808D-FA890930C341}"/>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5" name="Footer Placeholder 4">
            <a:extLst>
              <a:ext uri="{FF2B5EF4-FFF2-40B4-BE49-F238E27FC236}">
                <a16:creationId xmlns:a16="http://schemas.microsoft.com/office/drawing/2014/main" id="{E10238BE-9748-D360-C720-723C4461CA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5E092-111F-7C96-8F29-FA919307B704}"/>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23834546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A6C7D-CFD3-39A5-BED7-22BC223899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54F8ED-80DD-2317-820E-423B23EFAD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27872-418E-C030-FB13-718165512C06}"/>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5" name="Footer Placeholder 4">
            <a:extLst>
              <a:ext uri="{FF2B5EF4-FFF2-40B4-BE49-F238E27FC236}">
                <a16:creationId xmlns:a16="http://schemas.microsoft.com/office/drawing/2014/main" id="{22923121-98D9-D8B7-5000-5B221B7F4F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E1EA27-1910-ADAC-B681-B8C4714E0BCD}"/>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28515826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5D078-A0ED-FEA9-BE4A-8902E4BDC48B}"/>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394CF7-E648-1A96-98F6-A52D9EEB7D24}"/>
              </a:ext>
            </a:extLst>
          </p:cNvPr>
          <p:cNvSpPr>
            <a:spLocks noGrp="1"/>
          </p:cNvSpPr>
          <p:nvPr>
            <p:ph type="body" idx="1"/>
          </p:nvPr>
        </p:nvSpPr>
        <p:spPr>
          <a:xfrm>
            <a:off x="623888" y="4589463"/>
            <a:ext cx="78867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9109FA-89FD-E9D8-633A-8D767D98FE4C}"/>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5" name="Footer Placeholder 4">
            <a:extLst>
              <a:ext uri="{FF2B5EF4-FFF2-40B4-BE49-F238E27FC236}">
                <a16:creationId xmlns:a16="http://schemas.microsoft.com/office/drawing/2014/main" id="{FB22B504-5A04-CF2E-BC3F-44335E59CF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6B5EF-E11F-A8B6-7640-89791676CDE2}"/>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30149058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0BDBC-DA21-6DD1-32A1-1D00C0C361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07ED33-D426-7E47-E428-E2FDE89E5D27}"/>
              </a:ext>
            </a:extLst>
          </p:cNvPr>
          <p:cNvSpPr>
            <a:spLocks noGrp="1"/>
          </p:cNvSpPr>
          <p:nvPr>
            <p:ph sz="half" idx="1"/>
          </p:nvPr>
        </p:nvSpPr>
        <p:spPr>
          <a:xfrm>
            <a:off x="62865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563F07-77BA-0B1D-A13B-B409CCB0C9CC}"/>
              </a:ext>
            </a:extLst>
          </p:cNvPr>
          <p:cNvSpPr>
            <a:spLocks noGrp="1"/>
          </p:cNvSpPr>
          <p:nvPr>
            <p:ph sz="half" idx="2"/>
          </p:nvPr>
        </p:nvSpPr>
        <p:spPr>
          <a:xfrm>
            <a:off x="4648200" y="1825625"/>
            <a:ext cx="386715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025D972-410F-4CD0-7CB1-2FA67DE7E347}"/>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6" name="Footer Placeholder 5">
            <a:extLst>
              <a:ext uri="{FF2B5EF4-FFF2-40B4-BE49-F238E27FC236}">
                <a16:creationId xmlns:a16="http://schemas.microsoft.com/office/drawing/2014/main" id="{D21BCE29-6B43-1F88-4F59-74480E7CBC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64C81F-7C1F-F2C9-9840-CA70A040734F}"/>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41719823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A1B53-BE09-9676-7830-22B87C3F9090}"/>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9D7127-4069-D611-6BD1-3E5C8E17EC78}"/>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66407F-E676-A4F8-9421-F5233E545290}"/>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9AEC1A-5FBC-D28B-BC26-C95997D7DCE9}"/>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D65ED9-2EE0-8F5E-8F76-9FCC2AD70D1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82F7A2-1C34-1A6A-37B0-6125ABD52382}"/>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8" name="Footer Placeholder 7">
            <a:extLst>
              <a:ext uri="{FF2B5EF4-FFF2-40B4-BE49-F238E27FC236}">
                <a16:creationId xmlns:a16="http://schemas.microsoft.com/office/drawing/2014/main" id="{C388F45D-1305-260F-883C-22450E5BE1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61782A2-4598-8412-9B6F-923E2262DAB2}"/>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30778388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7339B-5618-FDDC-EBA9-F7479411D3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A209CB-8CBD-FBB8-9B7C-77C2C0E36E4C}"/>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4" name="Footer Placeholder 3">
            <a:extLst>
              <a:ext uri="{FF2B5EF4-FFF2-40B4-BE49-F238E27FC236}">
                <a16:creationId xmlns:a16="http://schemas.microsoft.com/office/drawing/2014/main" id="{A4D97E1B-9DB3-4756-DE8A-41B5D696E6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74A33E-F3AD-A148-4CC1-50EC5F1166A2}"/>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17640898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DC8943-CA77-B806-3EDD-FB67011785BC}"/>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3" name="Footer Placeholder 2">
            <a:extLst>
              <a:ext uri="{FF2B5EF4-FFF2-40B4-BE49-F238E27FC236}">
                <a16:creationId xmlns:a16="http://schemas.microsoft.com/office/drawing/2014/main" id="{DBD6E262-335C-52AA-6A12-B6380B64A6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71311A6-9A4C-7CA6-A6C4-463642B5ACB9}"/>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12287629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C86BC-3831-BDC2-37FE-6F159BA23F2D}"/>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CECB41-C5B4-3F1C-4CB7-A1EB51642CF1}"/>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758FDA-5AC2-FCFB-36AC-A56EF4089EBB}"/>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074814-92AC-A8F6-D0B9-2CDBF70A833B}"/>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6" name="Footer Placeholder 5">
            <a:extLst>
              <a:ext uri="{FF2B5EF4-FFF2-40B4-BE49-F238E27FC236}">
                <a16:creationId xmlns:a16="http://schemas.microsoft.com/office/drawing/2014/main" id="{9449D8C7-A5E6-4E3D-51AF-DAEA46C842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E50E8A-4743-AC8A-AD7C-FA56B26235FE}"/>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29137911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36DF1-D8ED-86C2-36C5-7B1F942504B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AF90CC-6891-01B5-B3EC-89AACEB0B899}"/>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0985B35-58A2-D62B-F3F4-3CF394B317A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D104A2-8001-7859-2C81-C56CBF381029}"/>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6" name="Footer Placeholder 5">
            <a:extLst>
              <a:ext uri="{FF2B5EF4-FFF2-40B4-BE49-F238E27FC236}">
                <a16:creationId xmlns:a16="http://schemas.microsoft.com/office/drawing/2014/main" id="{62B0BD61-BCA2-3147-FA62-064E139186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6DD274-1DB4-EA77-E50D-6821F543C6BB}"/>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36537135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799BB-4FA1-064F-0719-0C61B3653E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E79807-BA66-8FF5-E9F9-5F8BA70BAD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0D89C0-B441-F762-05FC-D0DFAD923A2B}"/>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5" name="Footer Placeholder 4">
            <a:extLst>
              <a:ext uri="{FF2B5EF4-FFF2-40B4-BE49-F238E27FC236}">
                <a16:creationId xmlns:a16="http://schemas.microsoft.com/office/drawing/2014/main" id="{0343843F-D5B6-5658-FEC0-5592EB2196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C134A9-F7A9-C446-962D-605400D962D7}"/>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73705596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68EA61-BB24-2520-53AF-A2233B73385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8E78A3-0E7A-EA2B-2C20-8F26E161EBDC}"/>
              </a:ext>
            </a:extLst>
          </p:cNvPr>
          <p:cNvSpPr>
            <a:spLocks noGrp="1"/>
          </p:cNvSpPr>
          <p:nvPr>
            <p:ph type="body" orient="vert" idx="1"/>
          </p:nvPr>
        </p:nvSpPr>
        <p:spPr>
          <a:xfrm>
            <a:off x="628650" y="365125"/>
            <a:ext cx="57626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21CA48-4B74-81DF-3748-CE89966CB3C1}"/>
              </a:ext>
            </a:extLst>
          </p:cNvPr>
          <p:cNvSpPr>
            <a:spLocks noGrp="1"/>
          </p:cNvSpPr>
          <p:nvPr>
            <p:ph type="dt" sz="half" idx="10"/>
          </p:nvPr>
        </p:nvSpPr>
        <p:spPr/>
        <p:txBody>
          <a:bodyPr/>
          <a:lstStyle/>
          <a:p>
            <a:fld id="{71F561AC-5B6B-495A-8E0A-FE65A4D197BB}" type="datetimeFigureOut">
              <a:rPr lang="en-GB" smtClean="0"/>
              <a:t>23/03/2026</a:t>
            </a:fld>
            <a:endParaRPr lang="en-GB"/>
          </a:p>
        </p:txBody>
      </p:sp>
      <p:sp>
        <p:nvSpPr>
          <p:cNvPr id="5" name="Footer Placeholder 4">
            <a:extLst>
              <a:ext uri="{FF2B5EF4-FFF2-40B4-BE49-F238E27FC236}">
                <a16:creationId xmlns:a16="http://schemas.microsoft.com/office/drawing/2014/main" id="{9D5E05E1-73EB-EAEC-EC90-C87D7F65E3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A820AB-0FAE-EB2D-5506-7D19A4DF5C41}"/>
              </a:ext>
            </a:extLst>
          </p:cNvPr>
          <p:cNvSpPr>
            <a:spLocks noGrp="1"/>
          </p:cNvSpPr>
          <p:nvPr>
            <p:ph type="sldNum" sz="quarter" idx="12"/>
          </p:nvPr>
        </p:nvSpPr>
        <p:spPr/>
        <p:txBody>
          <a:bodyPr/>
          <a:lstStyle/>
          <a:p>
            <a:fld id="{47801CBB-84F0-4E30-A7F0-E74835AC8830}" type="slidenum">
              <a:rPr lang="en-GB" smtClean="0"/>
              <a:t>‹#›</a:t>
            </a:fld>
            <a:endParaRPr lang="en-GB"/>
          </a:p>
        </p:txBody>
      </p:sp>
    </p:spTree>
    <p:extLst>
      <p:ext uri="{BB962C8B-B14F-4D97-AF65-F5344CB8AC3E}">
        <p14:creationId xmlns:p14="http://schemas.microsoft.com/office/powerpoint/2010/main" val="16693744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3F1404-3282-FB0E-0821-9C551E56E89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D17178-6FBD-A7D7-E2D9-E68C7F7B21A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4C4F33-BC37-99F6-7320-D8F8AA4382FF}"/>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6C7E73B-0727-4162-BE0F-0B9F29A1C873}" type="datetimeFigureOut">
              <a:rPr lang="en-GB" smtClean="0"/>
              <a:t>23/03/2026</a:t>
            </a:fld>
            <a:endParaRPr lang="en-GB"/>
          </a:p>
        </p:txBody>
      </p:sp>
      <p:sp>
        <p:nvSpPr>
          <p:cNvPr id="5" name="Footer Placeholder 4">
            <a:extLst>
              <a:ext uri="{FF2B5EF4-FFF2-40B4-BE49-F238E27FC236}">
                <a16:creationId xmlns:a16="http://schemas.microsoft.com/office/drawing/2014/main" id="{37A0E2DF-1C58-3A40-6A42-90F970F14D5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75792D5-26D9-C1BC-A49B-8C3FAC32094F}"/>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C2B7D59-CFC7-4F99-A7A9-F74D97809815}" type="slidenum">
              <a:rPr lang="en-GB" smtClean="0"/>
              <a:t>‹#›</a:t>
            </a:fld>
            <a:endParaRPr lang="en-GB"/>
          </a:p>
        </p:txBody>
      </p:sp>
    </p:spTree>
    <p:extLst>
      <p:ext uri="{BB962C8B-B14F-4D97-AF65-F5344CB8AC3E}">
        <p14:creationId xmlns:p14="http://schemas.microsoft.com/office/powerpoint/2010/main" val="117710347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E9E61A-4597-0294-9870-D27593E0DD8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100BC9-08FA-DF16-E035-4C5EE0A679D7}"/>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865443-3749-86CD-A599-31BF9A5CB11F}"/>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F561AC-5B6B-495A-8E0A-FE65A4D197BB}" type="datetimeFigureOut">
              <a:rPr lang="en-GB" smtClean="0"/>
              <a:t>23/03/2026</a:t>
            </a:fld>
            <a:endParaRPr lang="en-GB"/>
          </a:p>
        </p:txBody>
      </p:sp>
      <p:sp>
        <p:nvSpPr>
          <p:cNvPr id="5" name="Footer Placeholder 4">
            <a:extLst>
              <a:ext uri="{FF2B5EF4-FFF2-40B4-BE49-F238E27FC236}">
                <a16:creationId xmlns:a16="http://schemas.microsoft.com/office/drawing/2014/main" id="{89DB00D7-2729-480B-F11E-EE7939BC065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A8A48D-B29E-ED16-B643-BC1D9F4802C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7801CBB-84F0-4E30-A7F0-E74835AC8830}" type="slidenum">
              <a:rPr lang="en-GB" smtClean="0"/>
              <a:t>‹#›</a:t>
            </a:fld>
            <a:endParaRPr lang="en-GB"/>
          </a:p>
        </p:txBody>
      </p:sp>
    </p:spTree>
    <p:extLst>
      <p:ext uri="{BB962C8B-B14F-4D97-AF65-F5344CB8AC3E}">
        <p14:creationId xmlns:p14="http://schemas.microsoft.com/office/powerpoint/2010/main" val="22673662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www.inyourarea.co.uk/news/submit-your-nominations-for-the-2023-welsh-ambulance-service-trust-awards/" TargetMode="Externa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3E879-AEA2-5D71-E1E4-6A1CCF63C859}"/>
              </a:ext>
            </a:extLst>
          </p:cNvPr>
          <p:cNvSpPr>
            <a:spLocks noGrp="1"/>
          </p:cNvSpPr>
          <p:nvPr>
            <p:ph type="title"/>
          </p:nvPr>
        </p:nvSpPr>
        <p:spPr>
          <a:xfrm>
            <a:off x="667753" y="640080"/>
            <a:ext cx="2800511" cy="3566160"/>
          </a:xfrm>
        </p:spPr>
        <p:txBody>
          <a:bodyPr vert="horz" lIns="91440" tIns="45720" rIns="91440" bIns="45720" rtlCol="0" anchor="b">
            <a:normAutofit/>
          </a:bodyPr>
          <a:lstStyle/>
          <a:p>
            <a:pPr algn="l" defTabSz="914400">
              <a:lnSpc>
                <a:spcPct val="90000"/>
              </a:lnSpc>
            </a:pPr>
            <a:r>
              <a:rPr lang="en-US" sz="2900"/>
              <a:t>LEADERSHIP AND CHANGE</a:t>
            </a:r>
            <a:br>
              <a:rPr lang="en-US" sz="2900"/>
            </a:br>
            <a:br>
              <a:rPr lang="en-US" sz="2900"/>
            </a:br>
            <a:br>
              <a:rPr lang="en-US" sz="2900"/>
            </a:br>
            <a:r>
              <a:rPr lang="en-US" sz="2900"/>
              <a:t>KELLY KEEDWELL</a:t>
            </a:r>
            <a:br>
              <a:rPr lang="en-US" sz="2900"/>
            </a:br>
            <a:br>
              <a:rPr lang="en-US" sz="2900"/>
            </a:br>
            <a:r>
              <a:rPr lang="en-US" sz="2900"/>
              <a:t>BMPF309D</a:t>
            </a:r>
            <a:br>
              <a:rPr lang="en-US" sz="2900"/>
            </a:br>
            <a:endParaRPr lang="en-US" sz="2900"/>
          </a:p>
        </p:txBody>
      </p:sp>
      <p:sp>
        <p:nvSpPr>
          <p:cNvPr id="2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7753" y="4409267"/>
            <a:ext cx="2606040" cy="18288"/>
          </a:xfrm>
          <a:custGeom>
            <a:avLst/>
            <a:gdLst>
              <a:gd name="csX0" fmla="*/ 0 w 2606040"/>
              <a:gd name="csY0" fmla="*/ 0 h 18288"/>
              <a:gd name="csX1" fmla="*/ 625450 w 2606040"/>
              <a:gd name="csY1" fmla="*/ 0 h 18288"/>
              <a:gd name="csX2" fmla="*/ 1224839 w 2606040"/>
              <a:gd name="csY2" fmla="*/ 0 h 18288"/>
              <a:gd name="csX3" fmla="*/ 1824228 w 2606040"/>
              <a:gd name="csY3" fmla="*/ 0 h 18288"/>
              <a:gd name="csX4" fmla="*/ 2606040 w 2606040"/>
              <a:gd name="csY4" fmla="*/ 0 h 18288"/>
              <a:gd name="csX5" fmla="*/ 2606040 w 2606040"/>
              <a:gd name="csY5" fmla="*/ 18288 h 18288"/>
              <a:gd name="csX6" fmla="*/ 1902409 w 2606040"/>
              <a:gd name="csY6" fmla="*/ 18288 h 18288"/>
              <a:gd name="csX7" fmla="*/ 1276960 w 2606040"/>
              <a:gd name="csY7" fmla="*/ 18288 h 18288"/>
              <a:gd name="csX8" fmla="*/ 677570 w 2606040"/>
              <a:gd name="csY8" fmla="*/ 18288 h 18288"/>
              <a:gd name="csX9" fmla="*/ 0 w 2606040"/>
              <a:gd name="csY9" fmla="*/ 18288 h 18288"/>
              <a:gd name="csX10" fmla="*/ 0 w 2606040"/>
              <a:gd name="csY10"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3941E22-6DC3-4E60-9FE9-DE971217D831}"/>
              </a:ext>
            </a:extLst>
          </p:cNvPr>
          <p:cNvPicPr>
            <a:picLocks noChangeAspect="1"/>
          </p:cNvPicPr>
          <p:nvPr/>
        </p:nvPicPr>
        <p:blipFill>
          <a:blip r:embed="rId3">
            <a:extLst>
              <a:ext uri="{837473B0-CC2E-450A-ABE3-18F120FF3D39}">
                <a1611:picAttrSrcUrl xmlns:a1611="http://schemas.microsoft.com/office/drawing/2016/11/main" r:id="rId4"/>
              </a:ext>
            </a:extLst>
          </a:blip>
          <a:srcRect l="11829" r="37957"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94472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1490" y="429030"/>
            <a:ext cx="2125980" cy="5457589"/>
          </a:xfrm>
        </p:spPr>
        <p:txBody>
          <a:bodyPr anchor="ctr">
            <a:normAutofit/>
          </a:bodyPr>
          <a:lstStyle/>
          <a:p>
            <a:r>
              <a:rPr lang="en-GB" sz="3500"/>
              <a:t>Problem</a:t>
            </a:r>
          </a:p>
        </p:txBody>
      </p:sp>
      <p:sp>
        <p:nvSpPr>
          <p:cNvPr id="18" name="Rectangle 17">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1490" y="6112341"/>
            <a:ext cx="81267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7048" y="5040414"/>
            <a:ext cx="54864" cy="21259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5B2E74D-7907-5DA6-6C50-B7D8846BEB89}"/>
              </a:ext>
            </a:extLst>
          </p:cNvPr>
          <p:cNvGraphicFramePr>
            <a:graphicFrameLocks noGrp="1"/>
          </p:cNvGraphicFramePr>
          <p:nvPr>
            <p:ph idx="1"/>
            <p:extLst>
              <p:ext uri="{D42A27DB-BD31-4B8C-83A1-F6EECF244321}">
                <p14:modId xmlns:p14="http://schemas.microsoft.com/office/powerpoint/2010/main" val="272735865"/>
              </p:ext>
            </p:extLst>
          </p:nvPr>
        </p:nvGraphicFramePr>
        <p:xfrm>
          <a:off x="3031236" y="429030"/>
          <a:ext cx="5589270" cy="54597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Local Staff Survey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717F933-D3AE-D59E-5CDE-C21BA2F072BA}"/>
              </a:ext>
            </a:extLst>
          </p:cNvPr>
          <p:cNvGraphicFramePr>
            <a:graphicFrameLocks noGrp="1"/>
          </p:cNvGraphicFramePr>
          <p:nvPr>
            <p:ph idx="1"/>
            <p:extLst>
              <p:ext uri="{D42A27DB-BD31-4B8C-83A1-F6EECF244321}">
                <p14:modId xmlns:p14="http://schemas.microsoft.com/office/powerpoint/2010/main" val="164076247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000"/>
              <a:t> </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0B7098C-1F3E-53C6-D4F6-CA07F8E4159E}"/>
              </a:ext>
            </a:extLst>
          </p:cNvPr>
          <p:cNvGraphicFramePr>
            <a:graphicFrameLocks noGrp="1"/>
          </p:cNvGraphicFramePr>
          <p:nvPr>
            <p:ph idx="1"/>
            <p:extLst>
              <p:ext uri="{D42A27DB-BD31-4B8C-83A1-F6EECF244321}">
                <p14:modId xmlns:p14="http://schemas.microsoft.com/office/powerpoint/2010/main" val="16015790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44D87E5-22B6-131F-5919-1C0B9AFCD941}"/>
              </a:ext>
            </a:extLst>
          </p:cNvPr>
          <p:cNvSpPr txBox="1"/>
          <p:nvPr/>
        </p:nvSpPr>
        <p:spPr>
          <a:xfrm>
            <a:off x="1149791" y="3039560"/>
            <a:ext cx="1702051" cy="830997"/>
          </a:xfrm>
          <a:prstGeom prst="rect">
            <a:avLst/>
          </a:prstGeom>
          <a:noFill/>
        </p:spPr>
        <p:txBody>
          <a:bodyPr wrap="square" rtlCol="0">
            <a:spAutoFit/>
          </a:bodyPr>
          <a:lstStyle/>
          <a:p>
            <a:r>
              <a:rPr lang="en-GB" sz="4700"/>
              <a:t>Ideas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548640"/>
            <a:ext cx="2700645" cy="5431536"/>
          </a:xfrm>
        </p:spPr>
        <p:txBody>
          <a:bodyPr>
            <a:normAutofit/>
          </a:bodyPr>
          <a:lstStyle/>
          <a:p>
            <a:r>
              <a:rPr lang="en-GB" sz="4700"/>
              <a:t>Solution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sX0" fmla="*/ 0 w 4480560"/>
              <a:gd name="csY0" fmla="*/ 0 h 13716"/>
              <a:gd name="csX1" fmla="*/ 595274 w 4480560"/>
              <a:gd name="csY1" fmla="*/ 0 h 13716"/>
              <a:gd name="csX2" fmla="*/ 1100938 w 4480560"/>
              <a:gd name="csY2" fmla="*/ 0 h 13716"/>
              <a:gd name="csX3" fmla="*/ 1651406 w 4480560"/>
              <a:gd name="csY3" fmla="*/ 0 h 13716"/>
              <a:gd name="csX4" fmla="*/ 2336292 w 4480560"/>
              <a:gd name="csY4" fmla="*/ 0 h 13716"/>
              <a:gd name="csX5" fmla="*/ 2931566 w 4480560"/>
              <a:gd name="csY5" fmla="*/ 0 h 13716"/>
              <a:gd name="csX6" fmla="*/ 3482035 w 4480560"/>
              <a:gd name="csY6" fmla="*/ 0 h 13716"/>
              <a:gd name="csX7" fmla="*/ 4480560 w 4480560"/>
              <a:gd name="csY7" fmla="*/ 0 h 13716"/>
              <a:gd name="csX8" fmla="*/ 4480560 w 4480560"/>
              <a:gd name="csY8" fmla="*/ 13716 h 13716"/>
              <a:gd name="csX9" fmla="*/ 3840480 w 4480560"/>
              <a:gd name="csY9" fmla="*/ 13716 h 13716"/>
              <a:gd name="csX10" fmla="*/ 3290011 w 4480560"/>
              <a:gd name="csY10" fmla="*/ 13716 h 13716"/>
              <a:gd name="csX11" fmla="*/ 2560320 w 4480560"/>
              <a:gd name="csY11" fmla="*/ 13716 h 13716"/>
              <a:gd name="csX12" fmla="*/ 1965046 w 4480560"/>
              <a:gd name="csY12" fmla="*/ 13716 h 13716"/>
              <a:gd name="csX13" fmla="*/ 1459382 w 4480560"/>
              <a:gd name="csY13" fmla="*/ 13716 h 13716"/>
              <a:gd name="csX14" fmla="*/ 774497 w 4480560"/>
              <a:gd name="csY14" fmla="*/ 13716 h 13716"/>
              <a:gd name="csX15" fmla="*/ 0 w 4480560"/>
              <a:gd name="csY15" fmla="*/ 13716 h 13716"/>
              <a:gd name="csX16" fmla="*/ 0 w 4480560"/>
              <a:gd name="csY16"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44813" y="552091"/>
            <a:ext cx="4668251" cy="5431536"/>
          </a:xfrm>
        </p:spPr>
        <p:txBody>
          <a:bodyPr anchor="ctr">
            <a:normAutofit/>
          </a:bodyPr>
          <a:lstStyle/>
          <a:p>
            <a:endParaRPr lang="en-GB" sz="1900"/>
          </a:p>
          <a:p>
            <a:r>
              <a:rPr lang="en-GB" sz="1900"/>
              <a:t>Tool to provide feedback</a:t>
            </a:r>
          </a:p>
          <a:p>
            <a:r>
              <a:rPr lang="en-GB" sz="1900"/>
              <a:t>Recognition aid for road staff</a:t>
            </a:r>
            <a:endParaRPr lang="en-GB" sz="1900">
              <a:ea typeface="Calibri"/>
              <a:cs typeface="Calibri"/>
            </a:endParaRPr>
          </a:p>
          <a:p>
            <a:r>
              <a:rPr lang="en-GB" sz="1900"/>
              <a:t>Support decision-making</a:t>
            </a:r>
          </a:p>
          <a:p>
            <a:r>
              <a:rPr lang="en-GB" sz="1900"/>
              <a:t>Improve consistency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PEST Analysis</a:t>
            </a:r>
          </a:p>
        </p:txBody>
      </p:sp>
      <p:sp>
        <p:nvSpPr>
          <p:cNvPr id="3" name="Rounded Rectangle 2"/>
          <p:cNvSpPr/>
          <p:nvPr/>
        </p:nvSpPr>
        <p:spPr>
          <a:xfrm>
            <a:off x="914400" y="18288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Political</a:t>
            </a:r>
          </a:p>
          <a:p>
            <a:r>
              <a:t>NHS policy</a:t>
            </a:r>
          </a:p>
        </p:txBody>
      </p:sp>
      <p:sp>
        <p:nvSpPr>
          <p:cNvPr id="4" name="Rounded Rectangle 3"/>
          <p:cNvSpPr/>
          <p:nvPr/>
        </p:nvSpPr>
        <p:spPr>
          <a:xfrm>
            <a:off x="4572000" y="18288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Economic</a:t>
            </a:r>
          </a:p>
          <a:p>
            <a:r>
              <a:t>Resource pressure</a:t>
            </a:r>
          </a:p>
        </p:txBody>
      </p:sp>
      <p:sp>
        <p:nvSpPr>
          <p:cNvPr id="5" name="Rounded Rectangle 4"/>
          <p:cNvSpPr/>
          <p:nvPr/>
        </p:nvSpPr>
        <p:spPr>
          <a:xfrm>
            <a:off x="914400" y="36576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Social</a:t>
            </a:r>
          </a:p>
          <a:p>
            <a:r>
              <a:t>Workforce culture</a:t>
            </a:r>
          </a:p>
        </p:txBody>
      </p:sp>
      <p:sp>
        <p:nvSpPr>
          <p:cNvPr id="6" name="Rounded Rectangle 5"/>
          <p:cNvSpPr/>
          <p:nvPr/>
        </p:nvSpPr>
        <p:spPr>
          <a:xfrm>
            <a:off x="4572000" y="36576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Technological</a:t>
            </a:r>
          </a:p>
          <a:p>
            <a:r>
              <a:t>Decision aids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SWOT Analysis</a:t>
            </a:r>
          </a:p>
        </p:txBody>
      </p:sp>
      <p:sp>
        <p:nvSpPr>
          <p:cNvPr id="3" name="Rounded Rectangle 2"/>
          <p:cNvSpPr/>
          <p:nvPr/>
        </p:nvSpPr>
        <p:spPr>
          <a:xfrm>
            <a:off x="914400" y="18288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Strengths</a:t>
            </a:r>
          </a:p>
          <a:p>
            <a:r>
              <a:t>Evidence-based</a:t>
            </a:r>
          </a:p>
        </p:txBody>
      </p:sp>
      <p:sp>
        <p:nvSpPr>
          <p:cNvPr id="4" name="Rounded Rectangle 3"/>
          <p:cNvSpPr/>
          <p:nvPr/>
        </p:nvSpPr>
        <p:spPr>
          <a:xfrm>
            <a:off x="4572000" y="18288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Weaknesses</a:t>
            </a:r>
          </a:p>
          <a:p>
            <a:r>
              <a:t>Inconsistent use</a:t>
            </a:r>
          </a:p>
        </p:txBody>
      </p:sp>
      <p:sp>
        <p:nvSpPr>
          <p:cNvPr id="5" name="Rounded Rectangle 4"/>
          <p:cNvSpPr/>
          <p:nvPr/>
        </p:nvSpPr>
        <p:spPr>
          <a:xfrm>
            <a:off x="914400" y="36576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Opportunities</a:t>
            </a:r>
          </a:p>
          <a:p>
            <a:r>
              <a:t>Standardisation</a:t>
            </a:r>
          </a:p>
        </p:txBody>
      </p:sp>
      <p:sp>
        <p:nvSpPr>
          <p:cNvPr id="6" name="Rounded Rectangle 5"/>
          <p:cNvSpPr/>
          <p:nvPr/>
        </p:nvSpPr>
        <p:spPr>
          <a:xfrm>
            <a:off x="4572000" y="3657600"/>
            <a:ext cx="2743200" cy="1371600"/>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r>
              <a:t>Threats</a:t>
            </a:r>
          </a:p>
          <a:p>
            <a:r>
              <a:t>Resistance/workload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3600"/>
              <a:t>Comparison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31EA89-D48E-2F03-BC91-AB73145E7F71}"/>
              </a:ext>
            </a:extLst>
          </p:cNvPr>
          <p:cNvGraphicFramePr>
            <a:graphicFrameLocks noGrp="1"/>
          </p:cNvGraphicFramePr>
          <p:nvPr>
            <p:ph idx="1"/>
            <p:extLst>
              <p:ext uri="{D42A27DB-BD31-4B8C-83A1-F6EECF244321}">
                <p14:modId xmlns:p14="http://schemas.microsoft.com/office/powerpoint/2010/main" val="98002330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Lewin’s Change Model</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1A6F0E-0802-0DE1-8887-D460520E01F7}"/>
              </a:ext>
            </a:extLst>
          </p:cNvPr>
          <p:cNvGraphicFramePr>
            <a:graphicFrameLocks noGrp="1"/>
          </p:cNvGraphicFramePr>
          <p:nvPr>
            <p:ph idx="1"/>
            <p:extLst>
              <p:ext uri="{D42A27DB-BD31-4B8C-83A1-F6EECF244321}">
                <p14:modId xmlns:p14="http://schemas.microsoft.com/office/powerpoint/2010/main" val="261339150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ADKAR Model</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EBA24F-A9A4-7190-68DD-DD0126AAF51A}"/>
              </a:ext>
            </a:extLst>
          </p:cNvPr>
          <p:cNvGraphicFramePr>
            <a:graphicFrameLocks noGrp="1"/>
          </p:cNvGraphicFramePr>
          <p:nvPr>
            <p:ph idx="1"/>
            <p:extLst>
              <p:ext uri="{D42A27DB-BD31-4B8C-83A1-F6EECF244321}">
                <p14:modId xmlns:p14="http://schemas.microsoft.com/office/powerpoint/2010/main" val="61510233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Nudge Theory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27E1CD0-A37A-D832-31F7-91A471B06AF8}"/>
              </a:ext>
            </a:extLst>
          </p:cNvPr>
          <p:cNvGraphicFramePr>
            <a:graphicFrameLocks noGrp="1"/>
          </p:cNvGraphicFramePr>
          <p:nvPr>
            <p:ph idx="1"/>
            <p:extLst>
              <p:ext uri="{D42A27DB-BD31-4B8C-83A1-F6EECF244321}">
                <p14:modId xmlns:p14="http://schemas.microsoft.com/office/powerpoint/2010/main" val="3276939393"/>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66344" y="1161288"/>
            <a:ext cx="2702052" cy="4526280"/>
          </a:xfrm>
        </p:spPr>
        <p:txBody>
          <a:bodyPr>
            <a:normAutofit/>
          </a:bodyPr>
          <a:lstStyle/>
          <a:p>
            <a:r>
              <a:rPr lang="en-GB" sz="3500"/>
              <a:t>Kotter’s 8-Step Model</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96012"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541347B-1ABC-9FC6-39CC-C303880EE90C}"/>
              </a:ext>
            </a:extLst>
          </p:cNvPr>
          <p:cNvGraphicFramePr>
            <a:graphicFrameLocks noGrp="1"/>
          </p:cNvGraphicFramePr>
          <p:nvPr>
            <p:ph idx="1"/>
            <p:extLst>
              <p:ext uri="{D42A27DB-BD31-4B8C-83A1-F6EECF244321}">
                <p14:modId xmlns:p14="http://schemas.microsoft.com/office/powerpoint/2010/main" val="3000870052"/>
              </p:ext>
            </p:extLst>
          </p:nvPr>
        </p:nvGraphicFramePr>
        <p:xfrm>
          <a:off x="3977640" y="676656"/>
          <a:ext cx="4773168"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Why Kotter</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01BFE74-8A20-59D0-517C-1F71FBE56735}"/>
              </a:ext>
            </a:extLst>
          </p:cNvPr>
          <p:cNvGraphicFramePr>
            <a:graphicFrameLocks noGrp="1"/>
          </p:cNvGraphicFramePr>
          <p:nvPr>
            <p:ph idx="1"/>
            <p:extLst>
              <p:ext uri="{D42A27DB-BD31-4B8C-83A1-F6EECF244321}">
                <p14:modId xmlns:p14="http://schemas.microsoft.com/office/powerpoint/2010/main" val="304281937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a:t>Clinical Context</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F2B96B-A482-B252-DA1B-82B2C4E9B6C1}"/>
              </a:ext>
            </a:extLst>
          </p:cNvPr>
          <p:cNvGraphicFramePr>
            <a:graphicFrameLocks noGrp="1"/>
          </p:cNvGraphicFramePr>
          <p:nvPr>
            <p:ph idx="1"/>
            <p:extLst>
              <p:ext uri="{D42A27DB-BD31-4B8C-83A1-F6EECF244321}">
                <p14:modId xmlns:p14="http://schemas.microsoft.com/office/powerpoint/2010/main" val="371992966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300"/>
              <a:t>Reflection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92F874A-EBE5-B3C5-1421-EF81B936A16C}"/>
              </a:ext>
            </a:extLst>
          </p:cNvPr>
          <p:cNvGraphicFramePr>
            <a:graphicFrameLocks noGrp="1"/>
          </p:cNvGraphicFramePr>
          <p:nvPr>
            <p:ph idx="1"/>
            <p:extLst>
              <p:ext uri="{D42A27DB-BD31-4B8C-83A1-F6EECF244321}">
                <p14:modId xmlns:p14="http://schemas.microsoft.com/office/powerpoint/2010/main" val="1716831375"/>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912768"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628650" y="673770"/>
            <a:ext cx="2415246" cy="2027227"/>
          </a:xfrm>
        </p:spPr>
        <p:txBody>
          <a:bodyPr anchor="t">
            <a:normAutofit/>
          </a:bodyPr>
          <a:lstStyle/>
          <a:p>
            <a:r>
              <a:rPr lang="en-GB" sz="3600">
                <a:solidFill>
                  <a:srgbClr val="FFFFFF"/>
                </a:solidFill>
              </a:rPr>
              <a:t>Conclusion</a:t>
            </a:r>
          </a:p>
        </p:txBody>
      </p:sp>
      <p:graphicFrame>
        <p:nvGraphicFramePr>
          <p:cNvPr id="5" name="Content Placeholder 2">
            <a:extLst>
              <a:ext uri="{FF2B5EF4-FFF2-40B4-BE49-F238E27FC236}">
                <a16:creationId xmlns:a16="http://schemas.microsoft.com/office/drawing/2014/main" id="{76E76DB5-D4D2-C82C-E917-CE5D82C5ED8D}"/>
              </a:ext>
            </a:extLst>
          </p:cNvPr>
          <p:cNvGraphicFramePr>
            <a:graphicFrameLocks noGrp="1"/>
          </p:cNvGraphicFramePr>
          <p:nvPr>
            <p:ph idx="1"/>
            <p:extLst>
              <p:ext uri="{D42A27DB-BD31-4B8C-83A1-F6EECF244321}">
                <p14:modId xmlns:p14="http://schemas.microsoft.com/office/powerpoint/2010/main" val="77597512"/>
              </p:ext>
            </p:extLst>
          </p:nvPr>
        </p:nvGraphicFramePr>
        <p:xfrm>
          <a:off x="4157004" y="541606"/>
          <a:ext cx="4358346"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vert="horz" lIns="91440" tIns="45720" rIns="91440" bIns="45720" rtlCol="0" anchor="t">
            <a:normAutofit fontScale="85000" lnSpcReduction="10000"/>
          </a:bodyPr>
          <a:lstStyle/>
          <a:p>
            <a:r>
              <a:rPr lang="en-US">
                <a:latin typeface="Arial"/>
                <a:cs typeface="Arial"/>
              </a:rPr>
              <a:t>•</a:t>
            </a:r>
            <a:r>
              <a:rPr lang="en-US">
                <a:ea typeface="Calibri"/>
                <a:cs typeface="Calibri"/>
              </a:rPr>
              <a:t>Kotter, J. (1996) Leading Change. Harvard Business School Press.</a:t>
            </a:r>
          </a:p>
          <a:p>
            <a:r>
              <a:rPr lang="en-US">
                <a:latin typeface="Arial"/>
                <a:cs typeface="Arial"/>
              </a:rPr>
              <a:t>•</a:t>
            </a:r>
            <a:r>
              <a:rPr lang="en-US">
                <a:ea typeface="Calibri"/>
                <a:cs typeface="Calibri"/>
              </a:rPr>
              <a:t>Lewin, K. (1951) Field Theory in Social Science. Harper &amp; Row.</a:t>
            </a:r>
            <a:endParaRPr lang="en-US"/>
          </a:p>
          <a:p>
            <a:r>
              <a:rPr lang="en-US">
                <a:latin typeface="Arial"/>
                <a:cs typeface="Arial"/>
              </a:rPr>
              <a:t>•</a:t>
            </a:r>
            <a:r>
              <a:rPr lang="en-US">
                <a:ea typeface="Calibri"/>
                <a:cs typeface="Calibri"/>
              </a:rPr>
              <a:t>Hiatt, J. (2006) ADKAR: A Model for Change. </a:t>
            </a:r>
            <a:r>
              <a:rPr lang="en-US" err="1">
                <a:ea typeface="Calibri"/>
                <a:cs typeface="Calibri"/>
              </a:rPr>
              <a:t>Prosci</a:t>
            </a:r>
            <a:r>
              <a:rPr lang="en-US">
                <a:ea typeface="Calibri"/>
                <a:cs typeface="Calibri"/>
              </a:rPr>
              <a:t>.</a:t>
            </a:r>
            <a:endParaRPr lang="en-US"/>
          </a:p>
          <a:p>
            <a:r>
              <a:rPr lang="en-US">
                <a:latin typeface="Arial"/>
                <a:cs typeface="Arial"/>
              </a:rPr>
              <a:t>•</a:t>
            </a:r>
            <a:r>
              <a:rPr lang="en-US">
                <a:ea typeface="Calibri"/>
                <a:cs typeface="Calibri"/>
              </a:rPr>
              <a:t>Thaler, R. and Sunstein, C. (2008) Nudge. Yale University Press.</a:t>
            </a:r>
            <a:endParaRPr lang="en-US"/>
          </a:p>
          <a:p>
            <a:r>
              <a:rPr lang="en-US">
                <a:latin typeface="Arial"/>
                <a:cs typeface="Arial"/>
              </a:rPr>
              <a:t>•</a:t>
            </a:r>
            <a:r>
              <a:rPr lang="en-US">
                <a:ea typeface="Calibri"/>
                <a:cs typeface="Calibri"/>
              </a:rPr>
              <a:t>NHS Leadership Academy (2013) Healthcare Leadership Model.</a:t>
            </a:r>
            <a:endParaRPr lang="en-US"/>
          </a:p>
          <a:p>
            <a:r>
              <a:rPr lang="en-US">
                <a:latin typeface="Arial"/>
                <a:cs typeface="Arial"/>
              </a:rPr>
              <a:t>•</a:t>
            </a:r>
            <a:r>
              <a:rPr lang="en-US">
                <a:ea typeface="Calibri"/>
                <a:cs typeface="Calibri"/>
              </a:rPr>
              <a:t>HCPC (2016) Standards of Proficiency – Paramedics.</a:t>
            </a:r>
            <a:endParaRPr lang="en-GB"/>
          </a:p>
          <a:p>
            <a:pPr marL="0" indent="0">
              <a:buNone/>
            </a:pPr>
            <a:endParaRPr lang="en-US">
              <a:ea typeface="Calibri"/>
              <a:cs typeface="Calibri"/>
            </a:endParaRPr>
          </a:p>
          <a:p>
            <a:endParaRPr lang="en-GB">
              <a:ea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Man Hand writing Any Questions? with black marker on visual scre Stock ...">
            <a:extLst>
              <a:ext uri="{FF2B5EF4-FFF2-40B4-BE49-F238E27FC236}">
                <a16:creationId xmlns:a16="http://schemas.microsoft.com/office/drawing/2014/main" id="{0FE1EE32-F3BF-0CD7-FAE6-3FB8E086EC8F}"/>
              </a:ext>
            </a:extLst>
          </p:cNvPr>
          <p:cNvPicPr>
            <a:picLocks noGrp="1" noChangeAspect="1"/>
          </p:cNvPicPr>
          <p:nvPr>
            <p:ph idx="1"/>
          </p:nvPr>
        </p:nvPicPr>
        <p:blipFill>
          <a:blip r:embed="rId2"/>
          <a:stretch>
            <a:fillRect/>
          </a:stretch>
        </p:blipFill>
        <p:spPr>
          <a:xfrm>
            <a:off x="857955" y="643466"/>
            <a:ext cx="7428089" cy="5571067"/>
          </a:xfrm>
          <a:prstGeom prst="rect">
            <a:avLst/>
          </a:prstGeom>
        </p:spPr>
      </p:pic>
    </p:spTree>
    <p:extLst>
      <p:ext uri="{BB962C8B-B14F-4D97-AF65-F5344CB8AC3E}">
        <p14:creationId xmlns:p14="http://schemas.microsoft.com/office/powerpoint/2010/main" val="3846173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18</Slides>
  <Notes>17</Notes>
  <HiddenSlides>0</HiddenSlides>
  <ScaleCrop>false</ScaleCrop>
  <HeadingPairs>
    <vt:vector size="4" baseType="variant">
      <vt:variant>
        <vt:lpstr>Theme</vt:lpstr>
      </vt:variant>
      <vt:variant>
        <vt:i4>3</vt:i4>
      </vt:variant>
      <vt:variant>
        <vt:lpstr>Slide Titles</vt:lpstr>
      </vt:variant>
      <vt:variant>
        <vt:i4>18</vt:i4>
      </vt:variant>
    </vt:vector>
  </HeadingPairs>
  <TitlesOfParts>
    <vt:vector size="21" baseType="lpstr">
      <vt:lpstr>Office Theme</vt:lpstr>
      <vt:lpstr>1_Custom Design</vt:lpstr>
      <vt:lpstr>Custom Design</vt:lpstr>
      <vt:lpstr>LEADERSHIP AND CHANGE   KELLY KEEDWELL  BMPF309D </vt:lpstr>
      <vt:lpstr>Problem</vt:lpstr>
      <vt:lpstr>Local Staff Survey</vt:lpstr>
      <vt:lpstr> </vt:lpstr>
      <vt:lpstr>Solution</vt:lpstr>
      <vt:lpstr>PEST Analysis</vt:lpstr>
      <vt:lpstr>SWOT Analysis</vt:lpstr>
      <vt:lpstr>Comparison</vt:lpstr>
      <vt:lpstr>Lewin’s Change Model</vt:lpstr>
      <vt:lpstr>ADKAR Model</vt:lpstr>
      <vt:lpstr>Nudge Theory</vt:lpstr>
      <vt:lpstr>Kotter’s 8-Step Model</vt:lpstr>
      <vt:lpstr>Why Kotter</vt:lpstr>
      <vt:lpstr>Clinical Context</vt:lpstr>
      <vt:lpstr>Reflection</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CHANGE   KELLY KEEDWELL  BMPF309D </dc:title>
  <dc:subject/>
  <dc:creator/>
  <cp:keywords/>
  <dc:description>generated using python-pptx</dc:description>
  <cp:revision>1</cp:revision>
  <dcterms:created xsi:type="dcterms:W3CDTF">2013-01-27T09:14:16Z</dcterms:created>
  <dcterms:modified xsi:type="dcterms:W3CDTF">2026-03-23T11:08:58Z</dcterms:modified>
  <cp:category/>
</cp:coreProperties>
</file>