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367" r:id="rId5"/>
    <p:sldId id="337" r:id="rId6"/>
    <p:sldId id="414" r:id="rId7"/>
    <p:sldId id="415" r:id="rId8"/>
    <p:sldId id="416" r:id="rId9"/>
    <p:sldId id="417" r:id="rId10"/>
    <p:sldId id="418" r:id="rId11"/>
    <p:sldId id="419" r:id="rId12"/>
    <p:sldId id="393" r:id="rId13"/>
    <p:sldId id="403" r:id="rId14"/>
    <p:sldId id="398" r:id="rId15"/>
    <p:sldId id="404" r:id="rId16"/>
    <p:sldId id="405" r:id="rId17"/>
    <p:sldId id="406" r:id="rId18"/>
    <p:sldId id="407" r:id="rId19"/>
    <p:sldId id="396" r:id="rId20"/>
    <p:sldId id="408" r:id="rId21"/>
    <p:sldId id="410" r:id="rId22"/>
    <p:sldId id="411" r:id="rId23"/>
    <p:sldId id="409" r:id="rId24"/>
    <p:sldId id="412" r:id="rId25"/>
    <p:sldId id="413" r:id="rId26"/>
    <p:sldId id="39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009A46"/>
    <a:srgbClr val="FFC301"/>
    <a:srgbClr val="FFE9E5"/>
    <a:srgbClr val="FFFFF3"/>
    <a:srgbClr val="FFFFD9"/>
    <a:srgbClr val="FABE00"/>
    <a:srgbClr val="FBD3C5"/>
    <a:srgbClr val="FAC9B8"/>
    <a:srgbClr val="F8B3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165F25-EBE2-450E-A469-A1B47B6A5DD3}" v="86" dt="2026-04-07T02:15:34.822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002" autoAdjust="0"/>
    <p:restoredTop sz="93447" autoAdjust="0"/>
  </p:normalViewPr>
  <p:slideViewPr>
    <p:cSldViewPr>
      <p:cViewPr varScale="1">
        <p:scale>
          <a:sx n="112" d="100"/>
          <a:sy n="112" d="100"/>
        </p:scale>
        <p:origin x="184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Nan" userId="dd2a7fed-440f-4325-b853-7c939bea1229" providerId="ADAL" clId="{F4211F7B-B859-4CCA-A844-791E136E218E}"/>
    <pc:docChg chg="undo custSel addSld delSld modSld sldOrd">
      <pc:chgData name="Anita Nan" userId="dd2a7fed-440f-4325-b853-7c939bea1229" providerId="ADAL" clId="{F4211F7B-B859-4CCA-A844-791E136E218E}" dt="2026-04-07T02:17:41.352" v="1674" actId="14100"/>
      <pc:docMkLst>
        <pc:docMk/>
      </pc:docMkLst>
      <pc:sldChg chg="modSp mod modAnim">
        <pc:chgData name="Anita Nan" userId="dd2a7fed-440f-4325-b853-7c939bea1229" providerId="ADAL" clId="{F4211F7B-B859-4CCA-A844-791E136E218E}" dt="2026-04-07T01:35:51.991" v="749" actId="14100"/>
        <pc:sldMkLst>
          <pc:docMk/>
          <pc:sldMk cId="3211389921" sldId="337"/>
        </pc:sldMkLst>
        <pc:spChg chg="mod">
          <ac:chgData name="Anita Nan" userId="dd2a7fed-440f-4325-b853-7c939bea1229" providerId="ADAL" clId="{F4211F7B-B859-4CCA-A844-791E136E218E}" dt="2026-04-07T01:35:51.991" v="749" actId="14100"/>
          <ac:spMkLst>
            <pc:docMk/>
            <pc:sldMk cId="3211389921" sldId="337"/>
            <ac:spMk id="3" creationId="{00000000-0000-0000-0000-000000000000}"/>
          </ac:spMkLst>
        </pc:spChg>
      </pc:sldChg>
      <pc:sldChg chg="modSp mod">
        <pc:chgData name="Anita Nan" userId="dd2a7fed-440f-4325-b853-7c939bea1229" providerId="ADAL" clId="{F4211F7B-B859-4CCA-A844-791E136E218E}" dt="2026-04-07T02:04:50.536" v="1545" actId="20577"/>
        <pc:sldMkLst>
          <pc:docMk/>
          <pc:sldMk cId="0" sldId="367"/>
        </pc:sldMkLst>
        <pc:spChg chg="mod">
          <ac:chgData name="Anita Nan" userId="dd2a7fed-440f-4325-b853-7c939bea1229" providerId="ADAL" clId="{F4211F7B-B859-4CCA-A844-791E136E218E}" dt="2026-04-07T02:04:50.536" v="1545" actId="20577"/>
          <ac:spMkLst>
            <pc:docMk/>
            <pc:sldMk cId="0" sldId="367"/>
            <ac:spMk id="2" creationId="{00000000-0000-0000-0000-000000000000}"/>
          </ac:spMkLst>
        </pc:spChg>
      </pc:sldChg>
      <pc:sldChg chg="modSp mod">
        <pc:chgData name="Anita Nan" userId="dd2a7fed-440f-4325-b853-7c939bea1229" providerId="ADAL" clId="{F4211F7B-B859-4CCA-A844-791E136E218E}" dt="2026-04-07T02:03:16.003" v="1498" actId="27636"/>
        <pc:sldMkLst>
          <pc:docMk/>
          <pc:sldMk cId="792972602" sldId="392"/>
        </pc:sldMkLst>
        <pc:spChg chg="mod">
          <ac:chgData name="Anita Nan" userId="dd2a7fed-440f-4325-b853-7c939bea1229" providerId="ADAL" clId="{F4211F7B-B859-4CCA-A844-791E136E218E}" dt="2026-04-07T01:50:27.714" v="1170" actId="20577"/>
          <ac:spMkLst>
            <pc:docMk/>
            <pc:sldMk cId="792972602" sldId="392"/>
            <ac:spMk id="2" creationId="{503CD38A-EC06-493E-9B98-829245F7005A}"/>
          </ac:spMkLst>
        </pc:spChg>
        <pc:spChg chg="mod">
          <ac:chgData name="Anita Nan" userId="dd2a7fed-440f-4325-b853-7c939bea1229" providerId="ADAL" clId="{F4211F7B-B859-4CCA-A844-791E136E218E}" dt="2026-04-07T02:03:16.003" v="1498" actId="27636"/>
          <ac:spMkLst>
            <pc:docMk/>
            <pc:sldMk cId="792972602" sldId="392"/>
            <ac:spMk id="3" creationId="{D87116B1-DDE8-460C-BF5D-D162B458B42A}"/>
          </ac:spMkLst>
        </pc:spChg>
      </pc:sldChg>
      <pc:sldChg chg="modSp new mod">
        <pc:chgData name="Anita Nan" userId="dd2a7fed-440f-4325-b853-7c939bea1229" providerId="ADAL" clId="{F4211F7B-B859-4CCA-A844-791E136E218E}" dt="2026-04-07T00:10:16.732" v="120" actId="255"/>
        <pc:sldMkLst>
          <pc:docMk/>
          <pc:sldMk cId="2821416420" sldId="393"/>
        </pc:sldMkLst>
        <pc:spChg chg="mod">
          <ac:chgData name="Anita Nan" userId="dd2a7fed-440f-4325-b853-7c939bea1229" providerId="ADAL" clId="{F4211F7B-B859-4CCA-A844-791E136E218E}" dt="2026-04-07T00:10:16.732" v="120" actId="255"/>
          <ac:spMkLst>
            <pc:docMk/>
            <pc:sldMk cId="2821416420" sldId="393"/>
            <ac:spMk id="2" creationId="{B4F95EAA-3ADD-305E-C3DC-063FE5BE8342}"/>
          </ac:spMkLst>
        </pc:spChg>
        <pc:spChg chg="mod">
          <ac:chgData name="Anita Nan" userId="dd2a7fed-440f-4325-b853-7c939bea1229" providerId="ADAL" clId="{F4211F7B-B859-4CCA-A844-791E136E218E}" dt="2026-04-07T00:10:07.582" v="119" actId="113"/>
          <ac:spMkLst>
            <pc:docMk/>
            <pc:sldMk cId="2821416420" sldId="393"/>
            <ac:spMk id="3" creationId="{90667A17-B9B0-57C1-EDB8-19C6BAB5A49A}"/>
          </ac:spMkLst>
        </pc:spChg>
      </pc:sldChg>
      <pc:sldChg chg="new del">
        <pc:chgData name="Anita Nan" userId="dd2a7fed-440f-4325-b853-7c939bea1229" providerId="ADAL" clId="{F4211F7B-B859-4CCA-A844-791E136E218E}" dt="2026-04-07T01:34:56.477" v="705" actId="47"/>
        <pc:sldMkLst>
          <pc:docMk/>
          <pc:sldMk cId="2180775631" sldId="394"/>
        </pc:sldMkLst>
      </pc:sldChg>
      <pc:sldChg chg="modSp new del mod ord">
        <pc:chgData name="Anita Nan" userId="dd2a7fed-440f-4325-b853-7c939bea1229" providerId="ADAL" clId="{F4211F7B-B859-4CCA-A844-791E136E218E}" dt="2026-04-07T01:34:54.069" v="703" actId="47"/>
        <pc:sldMkLst>
          <pc:docMk/>
          <pc:sldMk cId="120727213" sldId="395"/>
        </pc:sldMkLst>
        <pc:spChg chg="mod">
          <ac:chgData name="Anita Nan" userId="dd2a7fed-440f-4325-b853-7c939bea1229" providerId="ADAL" clId="{F4211F7B-B859-4CCA-A844-791E136E218E}" dt="2026-04-06T21:41:53.651" v="71" actId="20577"/>
          <ac:spMkLst>
            <pc:docMk/>
            <pc:sldMk cId="120727213" sldId="395"/>
            <ac:spMk id="2" creationId="{61293475-75C3-12D0-3F53-C817F85FAFFA}"/>
          </ac:spMkLst>
        </pc:spChg>
      </pc:sldChg>
      <pc:sldChg chg="addSp delSp modSp new mod ord">
        <pc:chgData name="Anita Nan" userId="dd2a7fed-440f-4325-b853-7c939bea1229" providerId="ADAL" clId="{F4211F7B-B859-4CCA-A844-791E136E218E}" dt="2026-04-07T01:18:31.097" v="526" actId="20577"/>
        <pc:sldMkLst>
          <pc:docMk/>
          <pc:sldMk cId="3460857673" sldId="396"/>
        </pc:sldMkLst>
        <pc:spChg chg="mod">
          <ac:chgData name="Anita Nan" userId="dd2a7fed-440f-4325-b853-7c939bea1229" providerId="ADAL" clId="{F4211F7B-B859-4CCA-A844-791E136E218E}" dt="2026-04-07T01:18:31.097" v="526" actId="20577"/>
          <ac:spMkLst>
            <pc:docMk/>
            <pc:sldMk cId="3460857673" sldId="396"/>
            <ac:spMk id="2" creationId="{14FBA778-7E26-B8EA-8302-7FF16C04C1FA}"/>
          </ac:spMkLst>
        </pc:spChg>
        <pc:spChg chg="mod">
          <ac:chgData name="Anita Nan" userId="dd2a7fed-440f-4325-b853-7c939bea1229" providerId="ADAL" clId="{F4211F7B-B859-4CCA-A844-791E136E218E}" dt="2026-04-07T01:12:40.424" v="466" actId="27636"/>
          <ac:spMkLst>
            <pc:docMk/>
            <pc:sldMk cId="3460857673" sldId="396"/>
            <ac:spMk id="3" creationId="{82C2F763-8857-3CA6-9E6B-9ED4A4F3BD67}"/>
          </ac:spMkLst>
        </pc:spChg>
        <pc:spChg chg="add del">
          <ac:chgData name="Anita Nan" userId="dd2a7fed-440f-4325-b853-7c939bea1229" providerId="ADAL" clId="{F4211F7B-B859-4CCA-A844-791E136E218E}" dt="2026-04-06T21:42:14.711" v="73" actId="22"/>
          <ac:spMkLst>
            <pc:docMk/>
            <pc:sldMk cId="3460857673" sldId="396"/>
            <ac:spMk id="6" creationId="{88BB4C8B-CE6C-2097-6002-82C6CBF6B029}"/>
          </ac:spMkLst>
        </pc:spChg>
      </pc:sldChg>
      <pc:sldChg chg="modSp new del mod">
        <pc:chgData name="Anita Nan" userId="dd2a7fed-440f-4325-b853-7c939bea1229" providerId="ADAL" clId="{F4211F7B-B859-4CCA-A844-791E136E218E}" dt="2026-04-07T01:35:22.401" v="746" actId="47"/>
        <pc:sldMkLst>
          <pc:docMk/>
          <pc:sldMk cId="7713085" sldId="397"/>
        </pc:sldMkLst>
        <pc:spChg chg="mod">
          <ac:chgData name="Anita Nan" userId="dd2a7fed-440f-4325-b853-7c939bea1229" providerId="ADAL" clId="{F4211F7B-B859-4CCA-A844-791E136E218E}" dt="2026-04-07T01:35:16.593" v="745" actId="20577"/>
          <ac:spMkLst>
            <pc:docMk/>
            <pc:sldMk cId="7713085" sldId="397"/>
            <ac:spMk id="2" creationId="{DF3BC15D-09F9-5257-721E-C110CF168630}"/>
          </ac:spMkLst>
        </pc:spChg>
      </pc:sldChg>
      <pc:sldChg chg="modSp new mod">
        <pc:chgData name="Anita Nan" userId="dd2a7fed-440f-4325-b853-7c939bea1229" providerId="ADAL" clId="{F4211F7B-B859-4CCA-A844-791E136E218E}" dt="2026-04-07T00:16:00.524" v="172" actId="20577"/>
        <pc:sldMkLst>
          <pc:docMk/>
          <pc:sldMk cId="2425063860" sldId="398"/>
        </pc:sldMkLst>
        <pc:spChg chg="mod">
          <ac:chgData name="Anita Nan" userId="dd2a7fed-440f-4325-b853-7c939bea1229" providerId="ADAL" clId="{F4211F7B-B859-4CCA-A844-791E136E218E}" dt="2026-04-07T00:14:50.208" v="170" actId="255"/>
          <ac:spMkLst>
            <pc:docMk/>
            <pc:sldMk cId="2425063860" sldId="398"/>
            <ac:spMk id="2" creationId="{7D53DCBD-644E-71CB-681F-E5F825DEE105}"/>
          </ac:spMkLst>
        </pc:spChg>
        <pc:spChg chg="mod">
          <ac:chgData name="Anita Nan" userId="dd2a7fed-440f-4325-b853-7c939bea1229" providerId="ADAL" clId="{F4211F7B-B859-4CCA-A844-791E136E218E}" dt="2026-04-07T00:16:00.524" v="172" actId="20577"/>
          <ac:spMkLst>
            <pc:docMk/>
            <pc:sldMk cId="2425063860" sldId="398"/>
            <ac:spMk id="3" creationId="{2DF9B587-6652-F969-18F2-5D6EDFF56A99}"/>
          </ac:spMkLst>
        </pc:spChg>
      </pc:sldChg>
      <pc:sldChg chg="new del">
        <pc:chgData name="Anita Nan" userId="dd2a7fed-440f-4325-b853-7c939bea1229" providerId="ADAL" clId="{F4211F7B-B859-4CCA-A844-791E136E218E}" dt="2026-04-07T01:34:57.279" v="706" actId="47"/>
        <pc:sldMkLst>
          <pc:docMk/>
          <pc:sldMk cId="248942627" sldId="399"/>
        </pc:sldMkLst>
      </pc:sldChg>
      <pc:sldChg chg="new del">
        <pc:chgData name="Anita Nan" userId="dd2a7fed-440f-4325-b853-7c939bea1229" providerId="ADAL" clId="{F4211F7B-B859-4CCA-A844-791E136E218E}" dt="2026-04-07T01:34:58.068" v="707" actId="47"/>
        <pc:sldMkLst>
          <pc:docMk/>
          <pc:sldMk cId="2577823287" sldId="400"/>
        </pc:sldMkLst>
      </pc:sldChg>
      <pc:sldChg chg="new del">
        <pc:chgData name="Anita Nan" userId="dd2a7fed-440f-4325-b853-7c939bea1229" providerId="ADAL" clId="{F4211F7B-B859-4CCA-A844-791E136E218E}" dt="2026-04-07T01:34:58.704" v="708" actId="47"/>
        <pc:sldMkLst>
          <pc:docMk/>
          <pc:sldMk cId="3684346357" sldId="401"/>
        </pc:sldMkLst>
      </pc:sldChg>
      <pc:sldChg chg="new del">
        <pc:chgData name="Anita Nan" userId="dd2a7fed-440f-4325-b853-7c939bea1229" providerId="ADAL" clId="{F4211F7B-B859-4CCA-A844-791E136E218E}" dt="2026-04-07T01:34:55.453" v="704" actId="47"/>
        <pc:sldMkLst>
          <pc:docMk/>
          <pc:sldMk cId="4271210330" sldId="402"/>
        </pc:sldMkLst>
      </pc:sldChg>
      <pc:sldChg chg="modSp new mod">
        <pc:chgData name="Anita Nan" userId="dd2a7fed-440f-4325-b853-7c939bea1229" providerId="ADAL" clId="{F4211F7B-B859-4CCA-A844-791E136E218E}" dt="2026-04-07T00:13:31.244" v="154" actId="255"/>
        <pc:sldMkLst>
          <pc:docMk/>
          <pc:sldMk cId="2971570553" sldId="403"/>
        </pc:sldMkLst>
        <pc:spChg chg="mod">
          <ac:chgData name="Anita Nan" userId="dd2a7fed-440f-4325-b853-7c939bea1229" providerId="ADAL" clId="{F4211F7B-B859-4CCA-A844-791E136E218E}" dt="2026-04-07T00:11:12.323" v="127" actId="14100"/>
          <ac:spMkLst>
            <pc:docMk/>
            <pc:sldMk cId="2971570553" sldId="403"/>
            <ac:spMk id="2" creationId="{339B4768-4CB0-1182-6C42-E634D217BC7B}"/>
          </ac:spMkLst>
        </pc:spChg>
        <pc:spChg chg="mod">
          <ac:chgData name="Anita Nan" userId="dd2a7fed-440f-4325-b853-7c939bea1229" providerId="ADAL" clId="{F4211F7B-B859-4CCA-A844-791E136E218E}" dt="2026-04-07T00:13:31.244" v="154" actId="255"/>
          <ac:spMkLst>
            <pc:docMk/>
            <pc:sldMk cId="2971570553" sldId="403"/>
            <ac:spMk id="3" creationId="{F2D5E66E-9497-73F7-4CA8-D473DADB21CE}"/>
          </ac:spMkLst>
        </pc:spChg>
      </pc:sldChg>
      <pc:sldChg chg="modSp new mod modNotesTx">
        <pc:chgData name="Anita Nan" userId="dd2a7fed-440f-4325-b853-7c939bea1229" providerId="ADAL" clId="{F4211F7B-B859-4CCA-A844-791E136E218E}" dt="2026-04-07T02:08:35.028" v="1630" actId="27636"/>
        <pc:sldMkLst>
          <pc:docMk/>
          <pc:sldMk cId="2948825170" sldId="404"/>
        </pc:sldMkLst>
        <pc:spChg chg="mod">
          <ac:chgData name="Anita Nan" userId="dd2a7fed-440f-4325-b853-7c939bea1229" providerId="ADAL" clId="{F4211F7B-B859-4CCA-A844-791E136E218E}" dt="2026-04-07T02:08:29.450" v="1627" actId="27636"/>
          <ac:spMkLst>
            <pc:docMk/>
            <pc:sldMk cId="2948825170" sldId="404"/>
            <ac:spMk id="2" creationId="{FF36E34B-5C75-F638-7921-4526CB0D8ADF}"/>
          </ac:spMkLst>
        </pc:spChg>
        <pc:spChg chg="mod">
          <ac:chgData name="Anita Nan" userId="dd2a7fed-440f-4325-b853-7c939bea1229" providerId="ADAL" clId="{F4211F7B-B859-4CCA-A844-791E136E218E}" dt="2026-04-07T02:08:35.028" v="1630" actId="27636"/>
          <ac:spMkLst>
            <pc:docMk/>
            <pc:sldMk cId="2948825170" sldId="404"/>
            <ac:spMk id="3" creationId="{A3219086-8AEC-ABDB-51CB-ECAF2AD29169}"/>
          </ac:spMkLst>
        </pc:spChg>
      </pc:sldChg>
      <pc:sldChg chg="modSp new mod">
        <pc:chgData name="Anita Nan" userId="dd2a7fed-440f-4325-b853-7c939bea1229" providerId="ADAL" clId="{F4211F7B-B859-4CCA-A844-791E136E218E}" dt="2026-04-07T01:03:15" v="260" actId="207"/>
        <pc:sldMkLst>
          <pc:docMk/>
          <pc:sldMk cId="3696266662" sldId="405"/>
        </pc:sldMkLst>
        <pc:spChg chg="mod">
          <ac:chgData name="Anita Nan" userId="dd2a7fed-440f-4325-b853-7c939bea1229" providerId="ADAL" clId="{F4211F7B-B859-4CCA-A844-791E136E218E}" dt="2026-04-07T01:02:44.067" v="252" actId="14100"/>
          <ac:spMkLst>
            <pc:docMk/>
            <pc:sldMk cId="3696266662" sldId="405"/>
            <ac:spMk id="2" creationId="{E33C0B6A-BDA9-E0F1-5038-2EAC69383BA7}"/>
          </ac:spMkLst>
        </pc:spChg>
        <pc:spChg chg="mod">
          <ac:chgData name="Anita Nan" userId="dd2a7fed-440f-4325-b853-7c939bea1229" providerId="ADAL" clId="{F4211F7B-B859-4CCA-A844-791E136E218E}" dt="2026-04-07T01:03:15" v="260" actId="207"/>
          <ac:spMkLst>
            <pc:docMk/>
            <pc:sldMk cId="3696266662" sldId="405"/>
            <ac:spMk id="3" creationId="{E8C7DF7B-E51E-75A5-6498-9ED5466559E7}"/>
          </ac:spMkLst>
        </pc:spChg>
      </pc:sldChg>
      <pc:sldChg chg="modSp new mod">
        <pc:chgData name="Anita Nan" userId="dd2a7fed-440f-4325-b853-7c939bea1229" providerId="ADAL" clId="{F4211F7B-B859-4CCA-A844-791E136E218E}" dt="2026-04-07T02:10:12.143" v="1652" actId="5793"/>
        <pc:sldMkLst>
          <pc:docMk/>
          <pc:sldMk cId="2332734197" sldId="406"/>
        </pc:sldMkLst>
        <pc:spChg chg="mod">
          <ac:chgData name="Anita Nan" userId="dd2a7fed-440f-4325-b853-7c939bea1229" providerId="ADAL" clId="{F4211F7B-B859-4CCA-A844-791E136E218E}" dt="2026-04-07T02:09:10.324" v="1645" actId="20577"/>
          <ac:spMkLst>
            <pc:docMk/>
            <pc:sldMk cId="2332734197" sldId="406"/>
            <ac:spMk id="2" creationId="{9905FACD-2EC2-6972-D9A8-AE50044552A4}"/>
          </ac:spMkLst>
        </pc:spChg>
        <pc:spChg chg="mod">
          <ac:chgData name="Anita Nan" userId="dd2a7fed-440f-4325-b853-7c939bea1229" providerId="ADAL" clId="{F4211F7B-B859-4CCA-A844-791E136E218E}" dt="2026-04-07T02:10:12.143" v="1652" actId="5793"/>
          <ac:spMkLst>
            <pc:docMk/>
            <pc:sldMk cId="2332734197" sldId="406"/>
            <ac:spMk id="3" creationId="{7A62BB98-0BCD-241E-EEC9-92066B490527}"/>
          </ac:spMkLst>
        </pc:spChg>
      </pc:sldChg>
      <pc:sldChg chg="addSp modSp new mod ord modClrScheme chgLayout">
        <pc:chgData name="Anita Nan" userId="dd2a7fed-440f-4325-b853-7c939bea1229" providerId="ADAL" clId="{F4211F7B-B859-4CCA-A844-791E136E218E}" dt="2026-04-07T01:22:08.537" v="554" actId="207"/>
        <pc:sldMkLst>
          <pc:docMk/>
          <pc:sldMk cId="134605115" sldId="407"/>
        </pc:sldMkLst>
        <pc:spChg chg="mod">
          <ac:chgData name="Anita Nan" userId="dd2a7fed-440f-4325-b853-7c939bea1229" providerId="ADAL" clId="{F4211F7B-B859-4CCA-A844-791E136E218E}" dt="2026-04-07T01:21:46.877" v="552" actId="26606"/>
          <ac:spMkLst>
            <pc:docMk/>
            <pc:sldMk cId="134605115" sldId="407"/>
            <ac:spMk id="2" creationId="{1E83A829-6731-076B-D903-FEA774D345E7}"/>
          </ac:spMkLst>
        </pc:spChg>
        <pc:spChg chg="mod">
          <ac:chgData name="Anita Nan" userId="dd2a7fed-440f-4325-b853-7c939bea1229" providerId="ADAL" clId="{F4211F7B-B859-4CCA-A844-791E136E218E}" dt="2026-04-07T01:22:08.537" v="554" actId="207"/>
          <ac:spMkLst>
            <pc:docMk/>
            <pc:sldMk cId="134605115" sldId="407"/>
            <ac:spMk id="3" creationId="{9DC9CEB3-FE31-DF5C-1B2E-4068C80BEA81}"/>
          </ac:spMkLst>
        </pc:spChg>
        <pc:spChg chg="mod ord">
          <ac:chgData name="Anita Nan" userId="dd2a7fed-440f-4325-b853-7c939bea1229" providerId="ADAL" clId="{F4211F7B-B859-4CCA-A844-791E136E218E}" dt="2026-04-07T01:21:46.877" v="552" actId="26606"/>
          <ac:spMkLst>
            <pc:docMk/>
            <pc:sldMk cId="134605115" sldId="407"/>
            <ac:spMk id="4" creationId="{FD0F0990-4485-D69F-6D99-C5B118E841E6}"/>
          </ac:spMkLst>
        </pc:spChg>
        <pc:spChg chg="add">
          <ac:chgData name="Anita Nan" userId="dd2a7fed-440f-4325-b853-7c939bea1229" providerId="ADAL" clId="{F4211F7B-B859-4CCA-A844-791E136E218E}" dt="2026-04-07T01:20:19.693" v="542"/>
          <ac:spMkLst>
            <pc:docMk/>
            <pc:sldMk cId="134605115" sldId="407"/>
            <ac:spMk id="5" creationId="{64FDE9D9-896A-5912-C81F-B54987CDBB54}"/>
          </ac:spMkLst>
        </pc:spChg>
        <pc:picChg chg="add mod">
          <ac:chgData name="Anita Nan" userId="dd2a7fed-440f-4325-b853-7c939bea1229" providerId="ADAL" clId="{F4211F7B-B859-4CCA-A844-791E136E218E}" dt="2026-04-07T01:21:46.877" v="552" actId="26606"/>
          <ac:picMkLst>
            <pc:docMk/>
            <pc:sldMk cId="134605115" sldId="407"/>
            <ac:picMk id="7" creationId="{818D1799-201C-B235-BF40-26267EAD3818}"/>
          </ac:picMkLst>
        </pc:picChg>
      </pc:sldChg>
      <pc:sldChg chg="modSp new mod">
        <pc:chgData name="Anita Nan" userId="dd2a7fed-440f-4325-b853-7c939bea1229" providerId="ADAL" clId="{F4211F7B-B859-4CCA-A844-791E136E218E}" dt="2026-04-07T01:24:15.456" v="578" actId="14100"/>
        <pc:sldMkLst>
          <pc:docMk/>
          <pc:sldMk cId="1948179889" sldId="408"/>
        </pc:sldMkLst>
        <pc:spChg chg="mod">
          <ac:chgData name="Anita Nan" userId="dd2a7fed-440f-4325-b853-7c939bea1229" providerId="ADAL" clId="{F4211F7B-B859-4CCA-A844-791E136E218E}" dt="2026-04-07T01:24:11.341" v="577" actId="20577"/>
          <ac:spMkLst>
            <pc:docMk/>
            <pc:sldMk cId="1948179889" sldId="408"/>
            <ac:spMk id="2" creationId="{1200954F-017C-5A05-90B0-6574240F0F18}"/>
          </ac:spMkLst>
        </pc:spChg>
        <pc:spChg chg="mod">
          <ac:chgData name="Anita Nan" userId="dd2a7fed-440f-4325-b853-7c939bea1229" providerId="ADAL" clId="{F4211F7B-B859-4CCA-A844-791E136E218E}" dt="2026-04-07T01:24:15.456" v="578" actId="14100"/>
          <ac:spMkLst>
            <pc:docMk/>
            <pc:sldMk cId="1948179889" sldId="408"/>
            <ac:spMk id="3" creationId="{735D64A3-FF51-2DF7-9F35-EB8CC5D6353A}"/>
          </ac:spMkLst>
        </pc:spChg>
      </pc:sldChg>
      <pc:sldChg chg="modSp new mod">
        <pc:chgData name="Anita Nan" userId="dd2a7fed-440f-4325-b853-7c939bea1229" providerId="ADAL" clId="{F4211F7B-B859-4CCA-A844-791E136E218E}" dt="2026-04-07T01:28:59.447" v="641" actId="14100"/>
        <pc:sldMkLst>
          <pc:docMk/>
          <pc:sldMk cId="2500176288" sldId="409"/>
        </pc:sldMkLst>
        <pc:spChg chg="mod">
          <ac:chgData name="Anita Nan" userId="dd2a7fed-440f-4325-b853-7c939bea1229" providerId="ADAL" clId="{F4211F7B-B859-4CCA-A844-791E136E218E}" dt="2026-04-07T01:28:11.139" v="629" actId="255"/>
          <ac:spMkLst>
            <pc:docMk/>
            <pc:sldMk cId="2500176288" sldId="409"/>
            <ac:spMk id="2" creationId="{9CBD85D8-60B9-667E-1EE9-5F1DCC20F0E6}"/>
          </ac:spMkLst>
        </pc:spChg>
        <pc:spChg chg="mod">
          <ac:chgData name="Anita Nan" userId="dd2a7fed-440f-4325-b853-7c939bea1229" providerId="ADAL" clId="{F4211F7B-B859-4CCA-A844-791E136E218E}" dt="2026-04-07T01:28:59.447" v="641" actId="14100"/>
          <ac:spMkLst>
            <pc:docMk/>
            <pc:sldMk cId="2500176288" sldId="409"/>
            <ac:spMk id="3" creationId="{69497860-66AB-69D3-B255-1943633D56B5}"/>
          </ac:spMkLst>
        </pc:spChg>
      </pc:sldChg>
      <pc:sldChg chg="modSp new mod ord">
        <pc:chgData name="Anita Nan" userId="dd2a7fed-440f-4325-b853-7c939bea1229" providerId="ADAL" clId="{F4211F7B-B859-4CCA-A844-791E136E218E}" dt="2026-04-07T01:24:03.307" v="574" actId="20577"/>
        <pc:sldMkLst>
          <pc:docMk/>
          <pc:sldMk cId="3191594126" sldId="410"/>
        </pc:sldMkLst>
        <pc:spChg chg="mod">
          <ac:chgData name="Anita Nan" userId="dd2a7fed-440f-4325-b853-7c939bea1229" providerId="ADAL" clId="{F4211F7B-B859-4CCA-A844-791E136E218E}" dt="2026-04-07T01:24:03.307" v="574" actId="20577"/>
          <ac:spMkLst>
            <pc:docMk/>
            <pc:sldMk cId="3191594126" sldId="410"/>
            <ac:spMk id="2" creationId="{C495AA71-A284-0C34-1E6B-5A88E2EDE306}"/>
          </ac:spMkLst>
        </pc:spChg>
        <pc:spChg chg="mod">
          <ac:chgData name="Anita Nan" userId="dd2a7fed-440f-4325-b853-7c939bea1229" providerId="ADAL" clId="{F4211F7B-B859-4CCA-A844-791E136E218E}" dt="2026-04-07T01:23:53.138" v="571" actId="27636"/>
          <ac:spMkLst>
            <pc:docMk/>
            <pc:sldMk cId="3191594126" sldId="410"/>
            <ac:spMk id="3" creationId="{E6522DA8-AA16-AE89-293E-4895C2F923C5}"/>
          </ac:spMkLst>
        </pc:spChg>
      </pc:sldChg>
      <pc:sldChg chg="modSp new mod ord">
        <pc:chgData name="Anita Nan" userId="dd2a7fed-440f-4325-b853-7c939bea1229" providerId="ADAL" clId="{F4211F7B-B859-4CCA-A844-791E136E218E}" dt="2026-04-07T01:31:01.462" v="663"/>
        <pc:sldMkLst>
          <pc:docMk/>
          <pc:sldMk cId="1810726701" sldId="411"/>
        </pc:sldMkLst>
        <pc:spChg chg="mod">
          <ac:chgData name="Anita Nan" userId="dd2a7fed-440f-4325-b853-7c939bea1229" providerId="ADAL" clId="{F4211F7B-B859-4CCA-A844-791E136E218E}" dt="2026-04-07T01:26:04.919" v="604" actId="14100"/>
          <ac:spMkLst>
            <pc:docMk/>
            <pc:sldMk cId="1810726701" sldId="411"/>
            <ac:spMk id="2" creationId="{CB1F1F08-997D-C80C-8121-4EB04B9C1168}"/>
          </ac:spMkLst>
        </pc:spChg>
        <pc:spChg chg="mod">
          <ac:chgData name="Anita Nan" userId="dd2a7fed-440f-4325-b853-7c939bea1229" providerId="ADAL" clId="{F4211F7B-B859-4CCA-A844-791E136E218E}" dt="2026-04-07T01:25:59.287" v="602" actId="27636"/>
          <ac:spMkLst>
            <pc:docMk/>
            <pc:sldMk cId="1810726701" sldId="411"/>
            <ac:spMk id="3" creationId="{FB78C877-70B1-26AC-5CB6-1B437BEB8444}"/>
          </ac:spMkLst>
        </pc:spChg>
      </pc:sldChg>
      <pc:sldChg chg="modSp new mod ord">
        <pc:chgData name="Anita Nan" userId="dd2a7fed-440f-4325-b853-7c939bea1229" providerId="ADAL" clId="{F4211F7B-B859-4CCA-A844-791E136E218E}" dt="2026-04-07T01:31:17.679" v="671" actId="20577"/>
        <pc:sldMkLst>
          <pc:docMk/>
          <pc:sldMk cId="126947602" sldId="412"/>
        </pc:sldMkLst>
        <pc:spChg chg="mod">
          <ac:chgData name="Anita Nan" userId="dd2a7fed-440f-4325-b853-7c939bea1229" providerId="ADAL" clId="{F4211F7B-B859-4CCA-A844-791E136E218E}" dt="2026-04-07T01:31:17.679" v="671" actId="20577"/>
          <ac:spMkLst>
            <pc:docMk/>
            <pc:sldMk cId="126947602" sldId="412"/>
            <ac:spMk id="2" creationId="{27439D12-C8D2-E8AA-4DB0-5A923C9E4F83}"/>
          </ac:spMkLst>
        </pc:spChg>
        <pc:spChg chg="mod">
          <ac:chgData name="Anita Nan" userId="dd2a7fed-440f-4325-b853-7c939bea1229" providerId="ADAL" clId="{F4211F7B-B859-4CCA-A844-791E136E218E}" dt="2026-04-07T01:30:35.350" v="658" actId="113"/>
          <ac:spMkLst>
            <pc:docMk/>
            <pc:sldMk cId="126947602" sldId="412"/>
            <ac:spMk id="3" creationId="{E3370578-EC9D-1629-96EE-6C614D245798}"/>
          </ac:spMkLst>
        </pc:spChg>
      </pc:sldChg>
      <pc:sldChg chg="addSp delSp modSp new mod modClrScheme chgLayout">
        <pc:chgData name="Anita Nan" userId="dd2a7fed-440f-4325-b853-7c939bea1229" providerId="ADAL" clId="{F4211F7B-B859-4CCA-A844-791E136E218E}" dt="2026-04-07T02:14:02.573" v="1668" actId="26606"/>
        <pc:sldMkLst>
          <pc:docMk/>
          <pc:sldMk cId="711407074" sldId="413"/>
        </pc:sldMkLst>
        <pc:spChg chg="mod">
          <ac:chgData name="Anita Nan" userId="dd2a7fed-440f-4325-b853-7c939bea1229" providerId="ADAL" clId="{F4211F7B-B859-4CCA-A844-791E136E218E}" dt="2026-04-07T02:14:02.573" v="1668" actId="26606"/>
          <ac:spMkLst>
            <pc:docMk/>
            <pc:sldMk cId="711407074" sldId="413"/>
            <ac:spMk id="2" creationId="{FE66ED1C-780E-0D65-FD17-CB53CE5C39B6}"/>
          </ac:spMkLst>
        </pc:spChg>
        <pc:spChg chg="mod">
          <ac:chgData name="Anita Nan" userId="dd2a7fed-440f-4325-b853-7c939bea1229" providerId="ADAL" clId="{F4211F7B-B859-4CCA-A844-791E136E218E}" dt="2026-04-07T02:14:02.573" v="1668" actId="26606"/>
          <ac:spMkLst>
            <pc:docMk/>
            <pc:sldMk cId="711407074" sldId="413"/>
            <ac:spMk id="3" creationId="{448321ED-E712-E20A-5F35-E11954AFD9BE}"/>
          </ac:spMkLst>
        </pc:spChg>
        <pc:spChg chg="mod ord">
          <ac:chgData name="Anita Nan" userId="dd2a7fed-440f-4325-b853-7c939bea1229" providerId="ADAL" clId="{F4211F7B-B859-4CCA-A844-791E136E218E}" dt="2026-04-07T02:14:02.573" v="1668" actId="26606"/>
          <ac:spMkLst>
            <pc:docMk/>
            <pc:sldMk cId="711407074" sldId="413"/>
            <ac:spMk id="4" creationId="{980BAC8C-598F-51C7-A2A0-6B3B603B6D3F}"/>
          </ac:spMkLst>
        </pc:spChg>
        <pc:spChg chg="add">
          <ac:chgData name="Anita Nan" userId="dd2a7fed-440f-4325-b853-7c939bea1229" providerId="ADAL" clId="{F4211F7B-B859-4CCA-A844-791E136E218E}" dt="2026-04-07T02:12:27.039" v="1653"/>
          <ac:spMkLst>
            <pc:docMk/>
            <pc:sldMk cId="711407074" sldId="413"/>
            <ac:spMk id="5" creationId="{DA043231-3A74-92F9-ABB3-F9210DD11D22}"/>
          </ac:spMkLst>
        </pc:spChg>
        <pc:spChg chg="add del mod">
          <ac:chgData name="Anita Nan" userId="dd2a7fed-440f-4325-b853-7c939bea1229" providerId="ADAL" clId="{F4211F7B-B859-4CCA-A844-791E136E218E}" dt="2026-04-07T02:14:00.257" v="1665" actId="26606"/>
          <ac:spMkLst>
            <pc:docMk/>
            <pc:sldMk cId="711407074" sldId="413"/>
            <ac:spMk id="12" creationId="{1BB96579-5F8B-C6D4-88A5-AFC55653619A}"/>
          </ac:spMkLst>
        </pc:spChg>
        <pc:spChg chg="add del mod">
          <ac:chgData name="Anita Nan" userId="dd2a7fed-440f-4325-b853-7c939bea1229" providerId="ADAL" clId="{F4211F7B-B859-4CCA-A844-791E136E218E}" dt="2026-04-07T02:14:00.257" v="1665" actId="26606"/>
          <ac:spMkLst>
            <pc:docMk/>
            <pc:sldMk cId="711407074" sldId="413"/>
            <ac:spMk id="14" creationId="{87267644-137C-E491-5561-5818E5C856FA}"/>
          </ac:spMkLst>
        </pc:spChg>
        <pc:picChg chg="add mod">
          <ac:chgData name="Anita Nan" userId="dd2a7fed-440f-4325-b853-7c939bea1229" providerId="ADAL" clId="{F4211F7B-B859-4CCA-A844-791E136E218E}" dt="2026-04-07T02:14:02.573" v="1668" actId="26606"/>
          <ac:picMkLst>
            <pc:docMk/>
            <pc:sldMk cId="711407074" sldId="413"/>
            <ac:picMk id="7" creationId="{E5F85E1C-19D8-EDCA-9730-4E094731132E}"/>
          </ac:picMkLst>
        </pc:picChg>
      </pc:sldChg>
      <pc:sldChg chg="modSp new mod">
        <pc:chgData name="Anita Nan" userId="dd2a7fed-440f-4325-b853-7c939bea1229" providerId="ADAL" clId="{F4211F7B-B859-4CCA-A844-791E136E218E}" dt="2026-04-07T02:06:29.694" v="1581" actId="20577"/>
        <pc:sldMkLst>
          <pc:docMk/>
          <pc:sldMk cId="2907782389" sldId="414"/>
        </pc:sldMkLst>
        <pc:spChg chg="mod">
          <ac:chgData name="Anita Nan" userId="dd2a7fed-440f-4325-b853-7c939bea1229" providerId="ADAL" clId="{F4211F7B-B859-4CCA-A844-791E136E218E}" dt="2026-04-07T01:36:33.137" v="797" actId="14100"/>
          <ac:spMkLst>
            <pc:docMk/>
            <pc:sldMk cId="2907782389" sldId="414"/>
            <ac:spMk id="2" creationId="{27B08D8E-7FCE-ED3F-FD34-A7D79D634173}"/>
          </ac:spMkLst>
        </pc:spChg>
        <pc:spChg chg="mod">
          <ac:chgData name="Anita Nan" userId="dd2a7fed-440f-4325-b853-7c939bea1229" providerId="ADAL" clId="{F4211F7B-B859-4CCA-A844-791E136E218E}" dt="2026-04-07T02:06:29.694" v="1581" actId="20577"/>
          <ac:spMkLst>
            <pc:docMk/>
            <pc:sldMk cId="2907782389" sldId="414"/>
            <ac:spMk id="3" creationId="{76B30B03-D383-9F2E-F326-49DA043CAFFF}"/>
          </ac:spMkLst>
        </pc:spChg>
      </pc:sldChg>
      <pc:sldChg chg="addSp modSp new mod modClrScheme chgLayout">
        <pc:chgData name="Anita Nan" userId="dd2a7fed-440f-4325-b853-7c939bea1229" providerId="ADAL" clId="{F4211F7B-B859-4CCA-A844-791E136E218E}" dt="2026-04-07T02:17:41.352" v="1674" actId="14100"/>
        <pc:sldMkLst>
          <pc:docMk/>
          <pc:sldMk cId="3361125027" sldId="415"/>
        </pc:sldMkLst>
        <pc:spChg chg="mod">
          <ac:chgData name="Anita Nan" userId="dd2a7fed-440f-4325-b853-7c939bea1229" providerId="ADAL" clId="{F4211F7B-B859-4CCA-A844-791E136E218E}" dt="2026-04-07T02:17:37.438" v="1673" actId="26606"/>
          <ac:spMkLst>
            <pc:docMk/>
            <pc:sldMk cId="3361125027" sldId="415"/>
            <ac:spMk id="2" creationId="{41B3EB85-B864-BDB6-53C3-C17D6140E640}"/>
          </ac:spMkLst>
        </pc:spChg>
        <pc:spChg chg="mod">
          <ac:chgData name="Anita Nan" userId="dd2a7fed-440f-4325-b853-7c939bea1229" providerId="ADAL" clId="{F4211F7B-B859-4CCA-A844-791E136E218E}" dt="2026-04-07T02:17:37.438" v="1673" actId="26606"/>
          <ac:spMkLst>
            <pc:docMk/>
            <pc:sldMk cId="3361125027" sldId="415"/>
            <ac:spMk id="3" creationId="{136C4463-895C-D8EB-5720-5A5CA999DCF1}"/>
          </ac:spMkLst>
        </pc:spChg>
        <pc:spChg chg="mod ord">
          <ac:chgData name="Anita Nan" userId="dd2a7fed-440f-4325-b853-7c939bea1229" providerId="ADAL" clId="{F4211F7B-B859-4CCA-A844-791E136E218E}" dt="2026-04-07T02:17:37.438" v="1673" actId="26606"/>
          <ac:spMkLst>
            <pc:docMk/>
            <pc:sldMk cId="3361125027" sldId="415"/>
            <ac:spMk id="4" creationId="{488DC133-37CB-A7A9-DA3A-98EDB63C1E6D}"/>
          </ac:spMkLst>
        </pc:spChg>
        <pc:spChg chg="add">
          <ac:chgData name="Anita Nan" userId="dd2a7fed-440f-4325-b853-7c939bea1229" providerId="ADAL" clId="{F4211F7B-B859-4CCA-A844-791E136E218E}" dt="2026-04-07T02:15:32.614" v="1669"/>
          <ac:spMkLst>
            <pc:docMk/>
            <pc:sldMk cId="3361125027" sldId="415"/>
            <ac:spMk id="5" creationId="{6E661648-77C6-1011-AD78-7879FC7C0B4E}"/>
          </ac:spMkLst>
        </pc:spChg>
        <pc:picChg chg="add mod">
          <ac:chgData name="Anita Nan" userId="dd2a7fed-440f-4325-b853-7c939bea1229" providerId="ADAL" clId="{F4211F7B-B859-4CCA-A844-791E136E218E}" dt="2026-04-07T02:17:41.352" v="1674" actId="14100"/>
          <ac:picMkLst>
            <pc:docMk/>
            <pc:sldMk cId="3361125027" sldId="415"/>
            <ac:picMk id="7" creationId="{D8B81C60-0710-15F0-58D4-DE8E186BA8E8}"/>
          </ac:picMkLst>
        </pc:picChg>
      </pc:sldChg>
      <pc:sldChg chg="modSp new mod">
        <pc:chgData name="Anita Nan" userId="dd2a7fed-440f-4325-b853-7c939bea1229" providerId="ADAL" clId="{F4211F7B-B859-4CCA-A844-791E136E218E}" dt="2026-04-07T01:42:42.554" v="1064" actId="14100"/>
        <pc:sldMkLst>
          <pc:docMk/>
          <pc:sldMk cId="1387402473" sldId="416"/>
        </pc:sldMkLst>
        <pc:spChg chg="mod">
          <ac:chgData name="Anita Nan" userId="dd2a7fed-440f-4325-b853-7c939bea1229" providerId="ADAL" clId="{F4211F7B-B859-4CCA-A844-791E136E218E}" dt="2026-04-07T01:41:21.739" v="1044" actId="14100"/>
          <ac:spMkLst>
            <pc:docMk/>
            <pc:sldMk cId="1387402473" sldId="416"/>
            <ac:spMk id="2" creationId="{0FE5144D-D5A9-837A-1E4C-CD6903550916}"/>
          </ac:spMkLst>
        </pc:spChg>
        <pc:spChg chg="mod">
          <ac:chgData name="Anita Nan" userId="dd2a7fed-440f-4325-b853-7c939bea1229" providerId="ADAL" clId="{F4211F7B-B859-4CCA-A844-791E136E218E}" dt="2026-04-07T01:42:42.554" v="1064" actId="14100"/>
          <ac:spMkLst>
            <pc:docMk/>
            <pc:sldMk cId="1387402473" sldId="416"/>
            <ac:spMk id="3" creationId="{8CACC646-8733-2BD4-0CE0-574D45D498A5}"/>
          </ac:spMkLst>
        </pc:spChg>
      </pc:sldChg>
      <pc:sldChg chg="modSp new mod">
        <pc:chgData name="Anita Nan" userId="dd2a7fed-440f-4325-b853-7c939bea1229" providerId="ADAL" clId="{F4211F7B-B859-4CCA-A844-791E136E218E}" dt="2026-04-07T01:44:53.066" v="1098" actId="14100"/>
        <pc:sldMkLst>
          <pc:docMk/>
          <pc:sldMk cId="821765421" sldId="417"/>
        </pc:sldMkLst>
        <pc:spChg chg="mod">
          <ac:chgData name="Anita Nan" userId="dd2a7fed-440f-4325-b853-7c939bea1229" providerId="ADAL" clId="{F4211F7B-B859-4CCA-A844-791E136E218E}" dt="2026-04-07T01:43:30.279" v="1077" actId="27636"/>
          <ac:spMkLst>
            <pc:docMk/>
            <pc:sldMk cId="821765421" sldId="417"/>
            <ac:spMk id="2" creationId="{39884AB3-85A0-53EA-A4CC-7F52091DFB79}"/>
          </ac:spMkLst>
        </pc:spChg>
        <pc:spChg chg="mod">
          <ac:chgData name="Anita Nan" userId="dd2a7fed-440f-4325-b853-7c939bea1229" providerId="ADAL" clId="{F4211F7B-B859-4CCA-A844-791E136E218E}" dt="2026-04-07T01:44:53.066" v="1098" actId="14100"/>
          <ac:spMkLst>
            <pc:docMk/>
            <pc:sldMk cId="821765421" sldId="417"/>
            <ac:spMk id="3" creationId="{EC257A84-E5AA-0CF8-DF73-27FCDFC86F2B}"/>
          </ac:spMkLst>
        </pc:spChg>
      </pc:sldChg>
      <pc:sldChg chg="modSp new mod">
        <pc:chgData name="Anita Nan" userId="dd2a7fed-440f-4325-b853-7c939bea1229" providerId="ADAL" clId="{F4211F7B-B859-4CCA-A844-791E136E218E}" dt="2026-04-07T01:48:05.548" v="1162" actId="20577"/>
        <pc:sldMkLst>
          <pc:docMk/>
          <pc:sldMk cId="3362808119" sldId="418"/>
        </pc:sldMkLst>
        <pc:spChg chg="mod">
          <ac:chgData name="Anita Nan" userId="dd2a7fed-440f-4325-b853-7c939bea1229" providerId="ADAL" clId="{F4211F7B-B859-4CCA-A844-791E136E218E}" dt="2026-04-07T01:45:48.882" v="1108" actId="27636"/>
          <ac:spMkLst>
            <pc:docMk/>
            <pc:sldMk cId="3362808119" sldId="418"/>
            <ac:spMk id="2" creationId="{95E75655-75E1-0D39-7BBD-EF07112A8895}"/>
          </ac:spMkLst>
        </pc:spChg>
        <pc:spChg chg="mod">
          <ac:chgData name="Anita Nan" userId="dd2a7fed-440f-4325-b853-7c939bea1229" providerId="ADAL" clId="{F4211F7B-B859-4CCA-A844-791E136E218E}" dt="2026-04-07T01:48:05.548" v="1162" actId="20577"/>
          <ac:spMkLst>
            <pc:docMk/>
            <pc:sldMk cId="3362808119" sldId="418"/>
            <ac:spMk id="3" creationId="{AFDDF41E-5409-7767-AE8B-2E1A9468AE68}"/>
          </ac:spMkLst>
        </pc:spChg>
      </pc:sldChg>
      <pc:sldChg chg="modSp new mod">
        <pc:chgData name="Anita Nan" userId="dd2a7fed-440f-4325-b853-7c939bea1229" providerId="ADAL" clId="{F4211F7B-B859-4CCA-A844-791E136E218E}" dt="2026-04-07T02:07:50.403" v="1623" actId="207"/>
        <pc:sldMkLst>
          <pc:docMk/>
          <pc:sldMk cId="78466844" sldId="419"/>
        </pc:sldMkLst>
        <pc:spChg chg="mod">
          <ac:chgData name="Anita Nan" userId="dd2a7fed-440f-4325-b853-7c939bea1229" providerId="ADAL" clId="{F4211F7B-B859-4CCA-A844-791E136E218E}" dt="2026-04-07T02:07:50.403" v="1623" actId="207"/>
          <ac:spMkLst>
            <pc:docMk/>
            <pc:sldMk cId="78466844" sldId="419"/>
            <ac:spMk id="2" creationId="{581C2F22-67EA-59D1-5EC6-088E5FA7A160}"/>
          </ac:spMkLst>
        </pc:spChg>
        <pc:spChg chg="mod">
          <ac:chgData name="Anita Nan" userId="dd2a7fed-440f-4325-b853-7c939bea1229" providerId="ADAL" clId="{F4211F7B-B859-4CCA-A844-791E136E218E}" dt="2026-04-07T02:07:17.129" v="1618" actId="20577"/>
          <ac:spMkLst>
            <pc:docMk/>
            <pc:sldMk cId="78466844" sldId="419"/>
            <ac:spMk id="3" creationId="{FE215924-EAD2-5D9A-94F5-F568DCDA4CDE}"/>
          </ac:spMkLst>
        </pc:spChg>
      </pc:sldChg>
      <pc:sldChg chg="new del">
        <pc:chgData name="Anita Nan" userId="dd2a7fed-440f-4325-b853-7c939bea1229" providerId="ADAL" clId="{F4211F7B-B859-4CCA-A844-791E136E218E}" dt="2026-04-07T01:50:18.070" v="1164" actId="47"/>
        <pc:sldMkLst>
          <pc:docMk/>
          <pc:sldMk cId="3592477257" sldId="41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320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B2A78BE-EF62-4395-914A-1D7B89858EA8}" type="datetime1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EC40-3FE5-4CD2-9E0B-CE6B8F5025AA}" type="datetime1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BE32A-FDF4-4760-B678-57EFFA346B74}" type="datetime1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248E3-FB56-4948-B917-548811D8BA97}" type="datetime1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50A72-8D79-4642-85E1-410FF9BD8C3A}" type="datetime1">
              <a:rPr lang="en-GB" smtClean="0"/>
              <a:t>08/07/2026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3432-F20D-4DCA-BCA8-3DA5424657B9}" type="datetime1">
              <a:rPr lang="en-GB" smtClean="0"/>
              <a:t>08/07/2026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EF904-78EC-4818-BF43-E29A05D80FEB}" type="datetime1">
              <a:rPr lang="en-GB" smtClean="0"/>
              <a:t>08/07/2026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28F4B-A341-4EB8-B295-2DCF9A74FF97}" type="datetime1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E495-5E7A-4058-B29D-0911935A97C2}" type="datetime1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EF46C-664F-4561-BB7A-7B9905E689B7}" type="datetime1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82829-1844-42B5-B4FF-2A3661DEF061}" type="datetime1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C82E6-618C-437B-A045-BD4BEEABD696}" type="datetime1">
              <a:rPr lang="en-GB" smtClean="0"/>
              <a:t>08/07/2026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fastercapital.com/content/Stakeholder--How-Stakeholders-Influence-Business-Decision-making.html" TargetMode="External"/><Relationship Id="rId2" Type="http://schemas.openxmlformats.org/officeDocument/2006/relationships/hyperlink" Target="https://www.forbes.com/councils/forbescoachescouncil/2025/12/04/effective-decision-making-an-imperative-for-todays-laede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adernavigation.com/communication-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08520" y="1124744"/>
            <a:ext cx="9145016" cy="4824536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>
                    <a:lumMod val="95000"/>
                  </a:schemeClr>
                </a:solidFill>
              </a:rPr>
              <a:t>Problem solving and decision making </a:t>
            </a:r>
            <a:br>
              <a:rPr lang="en-GB" sz="40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4000" b="1" dirty="0">
                <a:solidFill>
                  <a:schemeClr val="bg1">
                    <a:lumMod val="95000"/>
                  </a:schemeClr>
                </a:solidFill>
              </a:rPr>
              <a:t>LCLM4004</a:t>
            </a:r>
            <a:br>
              <a:rPr lang="en-GB" sz="40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>
                <a:solidFill>
                  <a:srgbClr val="FFFF00"/>
                </a:solidFill>
              </a:rPr>
              <a:t>Week 5: </a:t>
            </a:r>
            <a:r>
              <a:rPr lang="en-GB" altLang="en-US" sz="4000" b="1" dirty="0">
                <a:solidFill>
                  <a:srgbClr val="FFFF00"/>
                </a:solidFill>
              </a:rPr>
              <a:t>The impact of decision making on an organisation and its stakeholders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344" y="1124745"/>
            <a:ext cx="9114184" cy="469464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Understand the relationship between communication and decision making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Understand </a:t>
            </a:r>
            <a:r>
              <a:rPr lang="en-GB" sz="2800" dirty="0"/>
              <a:t>how leaders make decisions</a:t>
            </a: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Understand the impact of poor decision making on an organisation and its stakeholders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08D8E-7FCE-ED3F-FD34-A7D79D634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3408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Communication and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30B03-D383-9F2E-F326-49DA043CA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u="sng" dirty="0"/>
              <a:t>Activity 1:</a:t>
            </a:r>
            <a:r>
              <a:rPr lang="en-GB" b="1" dirty="0"/>
              <a:t> 5 minutes</a:t>
            </a:r>
          </a:p>
          <a:p>
            <a:pPr marL="0" indent="0" algn="just">
              <a:buNone/>
            </a:pPr>
            <a:r>
              <a:rPr lang="en-GB" b="1" dirty="0"/>
              <a:t>In pairs or small groups discuss the following question:</a:t>
            </a:r>
          </a:p>
          <a:p>
            <a:pPr marL="0" indent="0">
              <a:buNone/>
            </a:pPr>
            <a:endParaRPr lang="en-GB" b="1" dirty="0">
              <a:solidFill>
                <a:srgbClr val="00B050"/>
              </a:solidFill>
            </a:endParaRPr>
          </a:p>
          <a:p>
            <a:pPr marL="0" indent="0" algn="just">
              <a:buNone/>
            </a:pPr>
            <a:r>
              <a:rPr lang="en-GB" b="1" dirty="0">
                <a:solidFill>
                  <a:srgbClr val="00B050"/>
                </a:solidFill>
              </a:rPr>
              <a:t>What is the relationship between effective communication and decision making?</a:t>
            </a:r>
          </a:p>
          <a:p>
            <a:pPr marL="0" indent="0" algn="just">
              <a:buNone/>
            </a:pP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A07548-316D-CC66-C45E-7B6FDACC4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782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3EB85-B864-BDB6-53C3-C17D6140E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Communication and decision making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C4463-895C-D8EB-5720-5A5CA999DC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Communication and decision‑making are two skills that quietly run the world. 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When they work well together, teams move faster, relationships get stronger, and problems stop feeling like brick walls.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When they don’t, everything feels harder than it needs to be.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B81C60-0710-15F0-58D4-DE8E186BA8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16832"/>
            <a:ext cx="4038600" cy="3094021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DC133-37CB-A7A9-DA3A-98EDB63C1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25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5144D-D5A9-837A-1E4C-CD6903550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892480" cy="77809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What communication really means?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CC646-8733-2BD4-0CE0-574D45D49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84976" cy="41764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Core idea</a:t>
            </a:r>
            <a:r>
              <a:rPr lang="en-GB" b="1" dirty="0"/>
              <a:t>:</a:t>
            </a:r>
            <a:r>
              <a:rPr lang="en-GB" dirty="0"/>
              <a:t> It’s not just talking — it’s creating shared understanding.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Strong communication </a:t>
            </a:r>
            <a:r>
              <a:rPr lang="en-GB" dirty="0"/>
              <a:t>includes:</a:t>
            </a:r>
          </a:p>
          <a:p>
            <a:r>
              <a:rPr lang="en-GB" b="1" dirty="0">
                <a:solidFill>
                  <a:srgbClr val="0033CC"/>
                </a:solidFill>
              </a:rPr>
              <a:t>Clarity</a:t>
            </a:r>
            <a:r>
              <a:rPr lang="en-GB" dirty="0"/>
              <a:t> — saying what you mean without ambiguity</a:t>
            </a:r>
          </a:p>
          <a:p>
            <a:r>
              <a:rPr lang="en-GB" b="1" dirty="0">
                <a:solidFill>
                  <a:srgbClr val="0033CC"/>
                </a:solidFill>
              </a:rPr>
              <a:t>Active listening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hearing what’s said </a:t>
            </a:r>
            <a:r>
              <a:rPr lang="en-GB" i="1" dirty="0"/>
              <a:t>and</a:t>
            </a:r>
            <a:r>
              <a:rPr lang="en-GB" dirty="0"/>
              <a:t> what’s implied</a:t>
            </a:r>
          </a:p>
          <a:p>
            <a:r>
              <a:rPr lang="en-GB" b="1" dirty="0">
                <a:solidFill>
                  <a:srgbClr val="0033CC"/>
                </a:solidFill>
              </a:rPr>
              <a:t>Emotional awareness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reading tone, mood, and context</a:t>
            </a:r>
          </a:p>
          <a:p>
            <a:r>
              <a:rPr lang="en-GB" b="1" dirty="0">
                <a:solidFill>
                  <a:srgbClr val="0033CC"/>
                </a:solidFill>
              </a:rPr>
              <a:t>Feedback loops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checking that the message landed as intended</a:t>
            </a:r>
          </a:p>
          <a:p>
            <a:r>
              <a:rPr lang="en-GB" b="1" dirty="0">
                <a:solidFill>
                  <a:srgbClr val="0033CC"/>
                </a:solidFill>
              </a:rPr>
              <a:t>Adaptability</a:t>
            </a:r>
            <a:r>
              <a:rPr lang="en-GB" dirty="0"/>
              <a:t> — adjusting your style to the audience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When communication breaks down, decision‑making becomes guesswork.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70A793-E7D6-BD66-D1BE-14C08AF1A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02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84AB3-85A0-53EA-A4CC-7F52091DF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0033CC"/>
                </a:solidFill>
              </a:rPr>
              <a:t>What decision‑making really means?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57A84-E5AA-0CF8-DF73-27FCDFC86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9001000" cy="44644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Core idea:</a:t>
            </a:r>
            <a:r>
              <a:rPr lang="en-GB" dirty="0"/>
              <a:t> Choosing a path when multiple options exist — with intention, not impulse.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Effective decision‑making </a:t>
            </a:r>
            <a:r>
              <a:rPr lang="en-GB" dirty="0"/>
              <a:t>involves:</a:t>
            </a:r>
          </a:p>
          <a:p>
            <a:r>
              <a:rPr lang="en-GB" b="1" dirty="0">
                <a:solidFill>
                  <a:srgbClr val="0033CC"/>
                </a:solidFill>
              </a:rPr>
              <a:t>Defining the problem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precisely</a:t>
            </a:r>
          </a:p>
          <a:p>
            <a:r>
              <a:rPr lang="en-GB" b="1" dirty="0">
                <a:solidFill>
                  <a:srgbClr val="0033CC"/>
                </a:solidFill>
              </a:rPr>
              <a:t>Gathering relevant information</a:t>
            </a:r>
            <a:r>
              <a:rPr lang="en-GB" dirty="0"/>
              <a:t> (not all information)</a:t>
            </a:r>
          </a:p>
          <a:p>
            <a:r>
              <a:rPr lang="en-GB" b="1" dirty="0">
                <a:solidFill>
                  <a:srgbClr val="0033CC"/>
                </a:solidFill>
              </a:rPr>
              <a:t>Evaluating options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using criteria that matter</a:t>
            </a:r>
          </a:p>
          <a:p>
            <a:r>
              <a:rPr lang="en-GB" b="1" dirty="0">
                <a:solidFill>
                  <a:srgbClr val="0033CC"/>
                </a:solidFill>
              </a:rPr>
              <a:t>Balancing logic and intuition</a:t>
            </a:r>
            <a:endParaRPr lang="en-GB" dirty="0">
              <a:solidFill>
                <a:srgbClr val="0033CC"/>
              </a:solidFill>
            </a:endParaRPr>
          </a:p>
          <a:p>
            <a:r>
              <a:rPr lang="en-GB" b="1" dirty="0">
                <a:solidFill>
                  <a:srgbClr val="0033CC"/>
                </a:solidFill>
              </a:rPr>
              <a:t>Committing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avoiding endless second‑guessing</a:t>
            </a:r>
          </a:p>
          <a:p>
            <a:r>
              <a:rPr lang="en-GB" b="1" dirty="0">
                <a:solidFill>
                  <a:srgbClr val="0033CC"/>
                </a:solidFill>
              </a:rPr>
              <a:t>Reviewing outcomes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to improve next time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decisions aren’t always “right”; they’re made through a solid process.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505D55-F7C9-FACC-B85E-ED98A463D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765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75655-75E1-0D39-7BBD-EF07112A8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33CC"/>
                </a:solidFill>
              </a:rPr>
              <a:t>How communication and decision‑making strengthen each other?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DF41E-5409-7767-AE8B-2E1A9468A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1. Clear communication → better information → better decisions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2.Transparent decisions → more trust → smoother communication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3.Collaborative communication → diverse perspectives → smarter choices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4. Shared reasoning → stronger buy‑in → faster execution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When one improves, the other naturally levels up.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DC746-7C0E-A766-DC00-C4A5BCD84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808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C2F22-67EA-59D1-5EC6-088E5FA7A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Leadership and decision making</a:t>
            </a:r>
            <a:endParaRPr lang="en-GB" dirty="0">
              <a:solidFill>
                <a:srgbClr val="0033CC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15924-EAD2-5D9A-94F5-F568DCDA4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b="1" u="sng" dirty="0"/>
              <a:t>Activity 2:</a:t>
            </a:r>
            <a:r>
              <a:rPr lang="en-GB" b="1" dirty="0"/>
              <a:t> 5 minutes</a:t>
            </a:r>
          </a:p>
          <a:p>
            <a:pPr marL="0" indent="0" algn="just">
              <a:buNone/>
            </a:pPr>
            <a:r>
              <a:rPr lang="en-GB" b="1" dirty="0"/>
              <a:t>In pairs or small groups discuss the following question:</a:t>
            </a:r>
          </a:p>
          <a:p>
            <a:pPr marL="0" indent="0">
              <a:buNone/>
            </a:pPr>
            <a:endParaRPr lang="en-GB" b="1" dirty="0">
              <a:solidFill>
                <a:srgbClr val="00B050"/>
              </a:solidFill>
            </a:endParaRPr>
          </a:p>
          <a:p>
            <a:pPr marL="0" indent="0" algn="just">
              <a:buNone/>
            </a:pPr>
            <a:r>
              <a:rPr lang="en-GB" b="1" dirty="0">
                <a:solidFill>
                  <a:srgbClr val="00B050"/>
                </a:solidFill>
              </a:rPr>
              <a:t>What is the relationship between leadership and decision making?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188F33-4BF1-C556-3C79-48919DE7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66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95EAA-3ADD-305E-C3DC-063FE5BE8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 and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67A17-B9B0-57C1-EDB8-19C6BAB5A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2800" dirty="0"/>
              <a:t>Leadership and decision‑making are inseparable — strong leaders </a:t>
            </a:r>
            <a:r>
              <a:rPr lang="en-GB" sz="2800" b="1" dirty="0">
                <a:solidFill>
                  <a:srgbClr val="0033CC"/>
                </a:solidFill>
              </a:rPr>
              <a:t>shape decisions</a:t>
            </a:r>
            <a:r>
              <a:rPr lang="en-GB" sz="2800" dirty="0"/>
              <a:t>, and strong decisions </a:t>
            </a:r>
            <a:r>
              <a:rPr lang="en-GB" sz="2800" b="1" dirty="0">
                <a:solidFill>
                  <a:srgbClr val="0033CC"/>
                </a:solidFill>
              </a:rPr>
              <a:t>shape leadership</a:t>
            </a:r>
            <a:r>
              <a:rPr lang="en-GB" sz="2800" dirty="0"/>
              <a:t>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At its core, </a:t>
            </a:r>
            <a:r>
              <a:rPr lang="en-GB" sz="2800" b="1" dirty="0">
                <a:solidFill>
                  <a:srgbClr val="0033CC"/>
                </a:solidFill>
              </a:rPr>
              <a:t>leadership</a:t>
            </a:r>
            <a:r>
              <a:rPr lang="en-GB" sz="2800" dirty="0"/>
              <a:t> is about influencing people toward a shared goal, and </a:t>
            </a:r>
            <a:r>
              <a:rPr lang="en-GB" sz="2800" b="1" dirty="0">
                <a:solidFill>
                  <a:srgbClr val="0033CC"/>
                </a:solidFill>
              </a:rPr>
              <a:t>decision‑making </a:t>
            </a:r>
            <a:r>
              <a:rPr lang="en-GB" sz="2800" dirty="0"/>
              <a:t>is the mechanism that turns vision into action.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Effective </a:t>
            </a:r>
            <a:r>
              <a:rPr lang="en-GB" sz="2800" b="1" dirty="0">
                <a:solidFill>
                  <a:srgbClr val="0033CC"/>
                </a:solidFill>
              </a:rPr>
              <a:t>leaders create environments </a:t>
            </a:r>
            <a:r>
              <a:rPr lang="en-GB" sz="2800" dirty="0"/>
              <a:t>where good decisions can be made, and </a:t>
            </a:r>
            <a:r>
              <a:rPr lang="en-GB" sz="2800" b="1" dirty="0">
                <a:solidFill>
                  <a:srgbClr val="0033CC"/>
                </a:solidFill>
              </a:rPr>
              <a:t>good decisions strengthen a leader’s credibility and impact</a:t>
            </a:r>
            <a:r>
              <a:rPr lang="en-GB" sz="2800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59FFF6-6D4F-D083-100B-E6AE7D322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416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B4768-4CB0-1182-6C42-E634D217B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What Leadership Really Means?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5E66E-9497-73F7-4CA8-D473DADB2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2453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>
                <a:solidFill>
                  <a:srgbClr val="0033CC"/>
                </a:solidFill>
              </a:rPr>
              <a:t>Leadership</a:t>
            </a:r>
            <a:r>
              <a:rPr lang="en-GB" sz="3100" dirty="0"/>
              <a:t> isn’t just about authority or title — it’s about guiding people, shaping culture, and enabling progress. 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Great leaders don’t just make decisions themselves; they build decision‑making capacity in others.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b="1" dirty="0">
                <a:solidFill>
                  <a:srgbClr val="0033CC"/>
                </a:solidFill>
              </a:rPr>
              <a:t>Modern leadership </a:t>
            </a:r>
            <a:r>
              <a:rPr lang="en-GB" sz="3100" dirty="0"/>
              <a:t>emphasizes:</a:t>
            </a:r>
          </a:p>
          <a:p>
            <a:r>
              <a:rPr lang="en-GB" sz="3100" dirty="0"/>
              <a:t>Influence over control</a:t>
            </a:r>
          </a:p>
          <a:p>
            <a:r>
              <a:rPr lang="en-GB" sz="3100" dirty="0"/>
              <a:t>Empowerment over micromanagement</a:t>
            </a:r>
          </a:p>
          <a:p>
            <a:r>
              <a:rPr lang="en-GB" sz="3100" dirty="0"/>
              <a:t>Ethics and long‑term value over short‑term wins</a:t>
            </a:r>
          </a:p>
          <a:p>
            <a:r>
              <a:rPr lang="en-GB" sz="3100" dirty="0"/>
              <a:t>Creating systems where others can make sound decisions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DEDF6-E67D-CE40-0784-905FB6828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570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3DCBD-644E-71CB-681F-E5F825DEE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Autofit/>
          </a:bodyPr>
          <a:lstStyle/>
          <a:p>
            <a:r>
              <a:rPr lang="en-GB" sz="3600" b="1" dirty="0"/>
              <a:t>Why Decision‑Making Is Central to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9B587-6652-F969-18F2-5D6EDFF56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Leaders make decisions constantly — strategic, operational, ethical, and interpersonal.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Decision‑making matters because it:</a:t>
            </a:r>
          </a:p>
          <a:p>
            <a:r>
              <a:rPr lang="en-GB" dirty="0"/>
              <a:t>Drives productivity</a:t>
            </a:r>
          </a:p>
          <a:p>
            <a:r>
              <a:rPr lang="en-GB" dirty="0"/>
              <a:t>Shapes culture and trust</a:t>
            </a:r>
          </a:p>
          <a:p>
            <a:r>
              <a:rPr lang="en-GB" dirty="0"/>
              <a:t>Influences employee morale</a:t>
            </a:r>
          </a:p>
          <a:p>
            <a:r>
              <a:rPr lang="en-GB" dirty="0"/>
              <a:t>Determines long‑term success or failure</a:t>
            </a:r>
          </a:p>
          <a:p>
            <a:r>
              <a:rPr lang="en-GB" dirty="0"/>
              <a:t>Signals priorities and values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9CE57D-2C38-1FA0-D2E6-A6BBACD76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63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6E34B-5C75-F638-7921-4526CB0D8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Common Decision‑Making Pitfalls Leaders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19086-8AEC-ABDB-51CB-ECAF2AD29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5365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Research shows many leaders struggle with “decision distress” — regret, guilt, or doubt after making choices.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Common traps </a:t>
            </a:r>
            <a:r>
              <a:rPr lang="en-GB" dirty="0"/>
              <a:t>include:</a:t>
            </a:r>
          </a:p>
          <a:p>
            <a:r>
              <a:rPr lang="en-GB" b="1" dirty="0"/>
              <a:t>Defaulting to consensus to avoid conflict </a:t>
            </a:r>
            <a:r>
              <a:rPr lang="en-GB" dirty="0"/>
              <a:t>(making decisions based on the agreement of the majority, often </a:t>
            </a:r>
            <a:r>
              <a:rPr lang="en-GB" dirty="0" err="1"/>
              <a:t>wihout</a:t>
            </a:r>
            <a:r>
              <a:rPr lang="en-GB" dirty="0"/>
              <a:t> considering individual perspectives or alternative viewpoints)</a:t>
            </a:r>
          </a:p>
          <a:p>
            <a:r>
              <a:rPr lang="en-GB" b="1" dirty="0"/>
              <a:t>Mistaking opinions for facts</a:t>
            </a:r>
          </a:p>
          <a:p>
            <a:r>
              <a:rPr lang="en-GB" b="1" dirty="0"/>
              <a:t>Oversimplifying complex problems</a:t>
            </a:r>
          </a:p>
          <a:p>
            <a:r>
              <a:rPr lang="en-GB" b="1" dirty="0" err="1"/>
              <a:t>Overanalyzing</a:t>
            </a:r>
            <a:r>
              <a:rPr lang="en-GB" b="1" dirty="0"/>
              <a:t> and delaying action</a:t>
            </a:r>
          </a:p>
          <a:p>
            <a:r>
              <a:rPr lang="en-GB" b="1" dirty="0"/>
              <a:t>Ignoring context or ethical implications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Recognizing these traps is the first step toward better decisions.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47E291-D3F9-D8D9-7A7F-A7DAC2F8B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825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C0B6A-BDA9-E0F1-5038-2EAC69383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b="1" dirty="0"/>
              <a:t>Types of Decisions Leaders Make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7DF7B-E51E-75A5-6498-9ED546655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Ordered</a:t>
            </a:r>
            <a:r>
              <a:rPr lang="en-GB" dirty="0"/>
              <a:t> — clear cause and effect; best practices apply</a:t>
            </a:r>
          </a:p>
          <a:p>
            <a:r>
              <a:rPr lang="en-GB" b="1" dirty="0">
                <a:solidFill>
                  <a:srgbClr val="0033CC"/>
                </a:solidFill>
              </a:rPr>
              <a:t>Complex</a:t>
            </a:r>
            <a:r>
              <a:rPr lang="en-GB" dirty="0"/>
              <a:t> — unpredictable; experimentation and learning are needed</a:t>
            </a:r>
          </a:p>
          <a:p>
            <a:r>
              <a:rPr lang="en-GB" b="1" dirty="0">
                <a:solidFill>
                  <a:srgbClr val="0033CC"/>
                </a:solidFill>
              </a:rPr>
              <a:t>Chaotic</a:t>
            </a:r>
            <a:r>
              <a:rPr lang="en-GB" dirty="0"/>
              <a:t> — urgent action required before analysis is possible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Great leaders adapt their approach to the situation.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E7FDA0-6BE9-DA73-5F80-74246ABDF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66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5FACD-2EC2-6972-D9A8-AE5004455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9073008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can leaders improve decision‑ making</a:t>
            </a:r>
            <a:r>
              <a:rPr lang="en-GB" sz="32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2BB98-0BCD-241E-EEC9-92066B490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24744"/>
            <a:ext cx="8784976" cy="43924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Strategies: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Involve their team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50"/>
                </a:solidFill>
              </a:rPr>
              <a:t>Use data, not just intuition </a:t>
            </a:r>
            <a:r>
              <a:rPr lang="en-GB" dirty="0"/>
              <a:t>(gut instinct)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Clarify the problem before solving it </a:t>
            </a:r>
            <a:r>
              <a:rPr lang="en-GB" dirty="0"/>
              <a:t>(leaders should slow down to identify root causes)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7030A0"/>
                </a:solidFill>
              </a:rPr>
              <a:t>Consider ethical implications </a:t>
            </a:r>
            <a:r>
              <a:rPr lang="en-GB" dirty="0"/>
              <a:t>(reputation, morale)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Prioritize decisions </a:t>
            </a:r>
            <a:r>
              <a:rPr lang="en-GB" dirty="0"/>
              <a:t>(High/low impact choices)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5"/>
                </a:solidFill>
              </a:rPr>
              <a:t>Communicate decisions clearly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091FB2-FEBC-7B72-BC28-E527A667C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734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3A829-6731-076B-D903-FEA774D34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400" b="1"/>
              <a:t>The impact of poor decision making on an organisation and its stakeholders</a:t>
            </a: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9CEB3-FE31-DF5C-1B2E-4068C80BEA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Decision‑making </a:t>
            </a:r>
            <a:r>
              <a:rPr lang="en-GB" dirty="0">
                <a:solidFill>
                  <a:srgbClr val="0033CC"/>
                </a:solidFill>
              </a:rPr>
              <a:t>shapes</a:t>
            </a:r>
            <a:r>
              <a:rPr lang="en-GB" dirty="0"/>
              <a:t> organisational direction, culture, and credibility — and it directly </a:t>
            </a:r>
            <a:r>
              <a:rPr lang="en-GB" dirty="0">
                <a:solidFill>
                  <a:srgbClr val="0033CC"/>
                </a:solidFill>
              </a:rPr>
              <a:t>affects </a:t>
            </a:r>
            <a:r>
              <a:rPr lang="en-GB" dirty="0"/>
              <a:t>every stakeholder, from employees to customers to investors.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8D1799-201C-B235-BF40-26267EAD3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148272"/>
            <a:ext cx="4038600" cy="2892897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0F0990-4485-D69F-6D99-C5B118E84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05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BA778-7E26-B8EA-8302-7FF16C04C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altLang="en-US" sz="2800" b="1" dirty="0"/>
              <a:t>The impact of poor decision making on an organisation and its stakeholders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2F763-8857-3CA6-9E6B-9ED4A4F3B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417646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Leadership + Decision‑Making = Organizational Growth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/>
              <a:t>When leaders make thoughtful, ethical, data‑informed decisions — and empower others to do the same — organizations become:</a:t>
            </a:r>
          </a:p>
          <a:p>
            <a:r>
              <a:rPr lang="en-GB" sz="2400" dirty="0"/>
              <a:t>More resilient</a:t>
            </a:r>
          </a:p>
          <a:p>
            <a:r>
              <a:rPr lang="en-GB" sz="2400" dirty="0"/>
              <a:t>More innovative</a:t>
            </a:r>
          </a:p>
          <a:p>
            <a:r>
              <a:rPr lang="en-GB" sz="2400" dirty="0"/>
              <a:t>More aligned</a:t>
            </a:r>
          </a:p>
          <a:p>
            <a:r>
              <a:rPr lang="en-GB" sz="2400" dirty="0"/>
              <a:t>More ethical</a:t>
            </a:r>
          </a:p>
          <a:p>
            <a:r>
              <a:rPr lang="en-GB" sz="2400" dirty="0"/>
              <a:t>More productive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Leadership isn’t just about making decisions; it’s about </a:t>
            </a:r>
            <a:r>
              <a:rPr lang="en-GB" sz="2400" b="1" dirty="0"/>
              <a:t>creating a decision‑making culture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F3907C-D2E0-6A94-F485-AE8D1E3B8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57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0954F-017C-5A05-90B0-6574240F0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Impact on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D64A3-FF51-2DF7-9F35-EB8CC5D63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4056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Strategic Direction</a:t>
            </a:r>
          </a:p>
          <a:p>
            <a:r>
              <a:rPr lang="en-GB" dirty="0"/>
              <a:t>Good decisions clarify priorities, allocate resources wisely, and keep the organisation moving toward its goals. </a:t>
            </a:r>
          </a:p>
          <a:p>
            <a:r>
              <a:rPr lang="en-GB" dirty="0"/>
              <a:t>Poor decisions create confusion, wasted effort, and strategic drift.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Performance and Productivity</a:t>
            </a:r>
          </a:p>
          <a:p>
            <a:r>
              <a:rPr lang="en-GB" dirty="0"/>
              <a:t>Effective decisions streamline processes and remove bottlenecks.</a:t>
            </a:r>
          </a:p>
          <a:p>
            <a:r>
              <a:rPr lang="en-GB" dirty="0"/>
              <a:t>Ineffective decisions slow teams down and create rework.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Innovation and Adaptability</a:t>
            </a:r>
          </a:p>
          <a:p>
            <a:r>
              <a:rPr lang="en-GB" dirty="0"/>
              <a:t>Organisations that make timely, evidence‑based decisions adapt faster to change. </a:t>
            </a:r>
          </a:p>
          <a:p>
            <a:r>
              <a:rPr lang="en-GB" dirty="0"/>
              <a:t>Slow or overly cautious decision‑making can cause missed opportunities.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8615B-ACF0-820F-0C9E-397B16772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79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AA71-A284-0C34-1E6B-5A88E2ED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82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Impact on the organisation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22DA8-AA16-AE89-293E-4895C2F92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Culture and Morale</a:t>
            </a:r>
          </a:p>
          <a:p>
            <a:pPr marL="0" indent="0">
              <a:buNone/>
            </a:pPr>
            <a:r>
              <a:rPr lang="en-GB" dirty="0"/>
              <a:t>Decision‑making signals what the organisation values:</a:t>
            </a:r>
          </a:p>
          <a:p>
            <a:r>
              <a:rPr lang="en-GB" dirty="0"/>
              <a:t>Transparent decisions build trust</a:t>
            </a:r>
          </a:p>
          <a:p>
            <a:r>
              <a:rPr lang="en-GB" dirty="0"/>
              <a:t>Arbitrary or inconsistent decisions create fear and disengagement</a:t>
            </a:r>
          </a:p>
          <a:p>
            <a:r>
              <a:rPr lang="en-GB" dirty="0"/>
              <a:t>Ethical decisions strengthen integrity and reputation</a:t>
            </a:r>
          </a:p>
          <a:p>
            <a:endParaRPr lang="en-GB" dirty="0"/>
          </a:p>
          <a:p>
            <a:r>
              <a:rPr lang="en-GB" b="1" dirty="0"/>
              <a:t>Risk Management</a:t>
            </a:r>
          </a:p>
          <a:p>
            <a:r>
              <a:rPr lang="en-GB" dirty="0"/>
              <a:t>Strong decision‑making identifies risks early and mitigates them. </a:t>
            </a:r>
          </a:p>
          <a:p>
            <a:r>
              <a:rPr lang="en-GB" dirty="0"/>
              <a:t>Weak decision‑making amplifies vulnerabilities.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E9A351-D250-DAFC-2F07-57B5B7BB3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594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1F08-997D-C80C-8121-4EB04B9C1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Impact on Internal Stakeholders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8C877-70B1-26AC-5CB6-1B437BEB8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Employees</a:t>
            </a:r>
          </a:p>
          <a:p>
            <a:r>
              <a:rPr lang="en-GB" dirty="0"/>
              <a:t>Clear decisions give employees direction and confidence.</a:t>
            </a:r>
          </a:p>
          <a:p>
            <a:r>
              <a:rPr lang="en-GB" dirty="0"/>
              <a:t>Involving employees in decisions increases ownership and motivation.</a:t>
            </a:r>
          </a:p>
          <a:p>
            <a:r>
              <a:rPr lang="en-GB" dirty="0"/>
              <a:t>Poor decisions lead to frustration, burnout, and turnover.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Managers and Teams</a:t>
            </a:r>
          </a:p>
          <a:p>
            <a:r>
              <a:rPr lang="en-GB" dirty="0"/>
              <a:t>Good decisions empower managers to execute effectively.</a:t>
            </a:r>
          </a:p>
          <a:p>
            <a:r>
              <a:rPr lang="en-GB" dirty="0"/>
              <a:t>Bad decisions force managers into constant firefighting.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Organisational Culture</a:t>
            </a:r>
          </a:p>
          <a:p>
            <a:r>
              <a:rPr lang="en-GB" dirty="0"/>
              <a:t>Decision‑making becomes part of “how things are done here.” A culture of thoughtful, data‑driven decisions attracts talent and encourages high performance.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523BF8-0116-9833-8EB5-D83FEFA56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26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D85D8-60B9-667E-1EE9-5F1DCC20F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33CC"/>
                </a:solidFill>
              </a:rPr>
              <a:t>Impact on External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97860-66AB-69D3-B255-1943633D5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9217024" cy="496855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b="1" dirty="0"/>
              <a:t>Customers</a:t>
            </a:r>
          </a:p>
          <a:p>
            <a:r>
              <a:rPr lang="en-GB" sz="3600" dirty="0"/>
              <a:t>Decisions about quality, pricing, service, and innovation directly affect customer satisfaction.</a:t>
            </a:r>
          </a:p>
          <a:p>
            <a:r>
              <a:rPr lang="en-GB" sz="3600" dirty="0"/>
              <a:t>Ethical decisions build loyalty; unethical ones destroy trust.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Investors and Shareholders</a:t>
            </a:r>
          </a:p>
          <a:p>
            <a:r>
              <a:rPr lang="en-GB" sz="3600" dirty="0"/>
              <a:t>Strong decisions improve financial performance and stability.</a:t>
            </a:r>
          </a:p>
          <a:p>
            <a:r>
              <a:rPr lang="en-GB" sz="3600" dirty="0"/>
              <a:t>Poor decisions reduce confidence, affecting investment and valuation.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Suppliers and Partners</a:t>
            </a:r>
          </a:p>
          <a:p>
            <a:r>
              <a:rPr lang="en-GB" sz="3600" dirty="0"/>
              <a:t>Consistent, fair decisions strengthen partnerships.</a:t>
            </a:r>
          </a:p>
          <a:p>
            <a:r>
              <a:rPr lang="en-GB" sz="3600" dirty="0"/>
              <a:t>Unpredictable or unfair decisions damage relationships and supply chains.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Community and Society</a:t>
            </a:r>
          </a:p>
          <a:p>
            <a:r>
              <a:rPr lang="en-GB" sz="3600" dirty="0"/>
              <a:t>Decisions about sustainability, ethics, and social responsibility shape public perception and long‑term legitimacy.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E823BA-8FC4-1C1B-5FE2-4C07E117B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1762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39D12-C8D2-E8AA-4DB0-5A923C9E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33CC"/>
                </a:solidFill>
              </a:rPr>
              <a:t>When decision‑making goes wrong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70578-EC9D-1629-96EE-6C614D245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>
                <a:solidFill>
                  <a:srgbClr val="0033CC"/>
                </a:solidFill>
              </a:rPr>
              <a:t>negative impacts </a:t>
            </a:r>
            <a:r>
              <a:rPr lang="en-GB" dirty="0"/>
              <a:t>can be severe:</a:t>
            </a:r>
          </a:p>
          <a:p>
            <a:r>
              <a:rPr lang="en-GB" b="1" dirty="0"/>
              <a:t>Loss of trust</a:t>
            </a:r>
          </a:p>
          <a:p>
            <a:r>
              <a:rPr lang="en-GB" b="1" dirty="0"/>
              <a:t>Financial losses</a:t>
            </a:r>
          </a:p>
          <a:p>
            <a:r>
              <a:rPr lang="en-GB" b="1" dirty="0"/>
              <a:t>Legal or ethical consequences</a:t>
            </a:r>
          </a:p>
          <a:p>
            <a:r>
              <a:rPr lang="en-GB" b="1" dirty="0"/>
              <a:t>High employee turnover</a:t>
            </a:r>
          </a:p>
          <a:p>
            <a:r>
              <a:rPr lang="en-GB" b="1" dirty="0"/>
              <a:t>Damaged brand reputation</a:t>
            </a:r>
          </a:p>
          <a:p>
            <a:pPr marL="0" indent="0" algn="just">
              <a:buNone/>
            </a:pPr>
            <a:r>
              <a:rPr lang="en-GB" dirty="0"/>
              <a:t>Many organisational failures trace back to </a:t>
            </a:r>
            <a:r>
              <a:rPr lang="en-GB" dirty="0">
                <a:solidFill>
                  <a:srgbClr val="0033CC"/>
                </a:solidFill>
              </a:rPr>
              <a:t>a pattern of poor decisions</a:t>
            </a:r>
            <a:r>
              <a:rPr lang="en-GB" dirty="0"/>
              <a:t> rather than a single catastrophic one.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D07227-F3C5-16C7-2B18-0ABF84036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476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6ED1C-780E-0D65-FD17-CB53CE5C3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33CC"/>
                </a:solidFill>
              </a:rPr>
              <a:t>When decision‑making is strong</a:t>
            </a:r>
            <a:endParaRPr lang="en-GB" sz="3600" b="1" dirty="0">
              <a:solidFill>
                <a:srgbClr val="0033CC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321ED-E712-E20A-5F35-E11954AFD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46805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 </a:t>
            </a:r>
            <a:r>
              <a:rPr lang="en-GB">
                <a:solidFill>
                  <a:srgbClr val="0033CC"/>
                </a:solidFill>
              </a:rPr>
              <a:t>benefits </a:t>
            </a:r>
            <a:r>
              <a:rPr lang="en-GB"/>
              <a:t>compound:</a:t>
            </a:r>
          </a:p>
          <a:p>
            <a:r>
              <a:rPr lang="en-GB" b="1"/>
              <a:t>Higher performance</a:t>
            </a:r>
          </a:p>
          <a:p>
            <a:r>
              <a:rPr lang="en-GB" b="1"/>
              <a:t>Stronger culture</a:t>
            </a:r>
          </a:p>
          <a:p>
            <a:r>
              <a:rPr lang="en-GB" b="1"/>
              <a:t>Better stakeholder relationships</a:t>
            </a:r>
          </a:p>
          <a:p>
            <a:r>
              <a:rPr lang="en-GB" b="1"/>
              <a:t>Greater resilience</a:t>
            </a:r>
          </a:p>
          <a:p>
            <a:r>
              <a:rPr lang="en-GB" b="1"/>
              <a:t>Sustainable long‑term success</a:t>
            </a:r>
          </a:p>
          <a:p>
            <a:endParaRPr lang="en-GB" b="1"/>
          </a:p>
          <a:p>
            <a:pPr marL="0" indent="0">
              <a:buNone/>
            </a:pPr>
            <a:r>
              <a:rPr lang="en-GB"/>
              <a:t>Good decision‑making becomes a </a:t>
            </a:r>
            <a:r>
              <a:rPr lang="en-GB">
                <a:solidFill>
                  <a:srgbClr val="0033CC"/>
                </a:solidFill>
              </a:rPr>
              <a:t>competitive advantage.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0BAC8C-598F-51C7-A2A0-6B3B603B6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F85E1C-19D8-EDCA-9730-4E09473113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032462"/>
            <a:ext cx="2559388" cy="169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4070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D38A-EC06-493E-9B98-829245F70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5293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cs typeface="Arial" panose="020B0604020202020204" pitchFamily="34" charset="0"/>
              </a:rPr>
              <a:t>References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116B1-DDE8-460C-BF5D-D162B458B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52736"/>
            <a:ext cx="8784976" cy="439248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900" dirty="0" err="1"/>
              <a:t>Conant,S.E</a:t>
            </a:r>
            <a:r>
              <a:rPr lang="en-GB" sz="2900" dirty="0"/>
              <a:t>. (2025) </a:t>
            </a:r>
            <a:r>
              <a:rPr lang="en-GB" sz="2900" i="1" dirty="0"/>
              <a:t>Effective decision making: An imperative for today’s leaders </a:t>
            </a:r>
            <a:r>
              <a:rPr lang="en-GB" sz="2900" dirty="0"/>
              <a:t>Available at: </a:t>
            </a:r>
            <a:r>
              <a:rPr lang="en-GB" sz="2900" dirty="0">
                <a:hlinkClick r:id="rId2"/>
              </a:rPr>
              <a:t>https://www.forbes.com/councils/forbescoachescouncil/2025/12/04/effective-decision-making-an-imperative-for-todays-laeders/</a:t>
            </a:r>
            <a:r>
              <a:rPr lang="en-GB" sz="2900" dirty="0"/>
              <a:t> (Accessed: 6 April 2026)</a:t>
            </a:r>
          </a:p>
          <a:p>
            <a:pPr marL="0" indent="0">
              <a:buNone/>
            </a:pPr>
            <a:endParaRPr lang="en-GB" sz="2900" i="1" dirty="0"/>
          </a:p>
          <a:p>
            <a:pPr marL="0" indent="0">
              <a:buNone/>
            </a:pPr>
            <a:r>
              <a:rPr lang="en-GB" sz="2900" dirty="0"/>
              <a:t>Faster Capital (2024) </a:t>
            </a:r>
            <a:r>
              <a:rPr lang="en-GB" sz="2900" i="1" dirty="0"/>
              <a:t>Stakeholder: How stakeholders influence business decision making </a:t>
            </a:r>
            <a:r>
              <a:rPr lang="en-GB" sz="2900" dirty="0"/>
              <a:t>Available at: </a:t>
            </a:r>
            <a:r>
              <a:rPr lang="en-GB" sz="2900" dirty="0">
                <a:hlinkClick r:id="rId3"/>
              </a:rPr>
              <a:t>https://fastercapital.com/content/Stakeholder--How-Stakeholders-Influence-Business-Decision-making.html</a:t>
            </a:r>
            <a:r>
              <a:rPr lang="en-GB" sz="2900" dirty="0"/>
              <a:t> (Accessed: 7 April 2026).</a:t>
            </a:r>
          </a:p>
          <a:p>
            <a:pPr marL="0" indent="0">
              <a:buNone/>
            </a:pPr>
            <a:endParaRPr lang="en-GB" sz="2900" i="1" dirty="0"/>
          </a:p>
          <a:p>
            <a:pPr marL="0" indent="0">
              <a:buNone/>
            </a:pPr>
            <a:r>
              <a:rPr lang="en-GB" sz="2900" dirty="0"/>
              <a:t>Leader Navigation (2024) </a:t>
            </a:r>
            <a:r>
              <a:rPr lang="en-GB" sz="2900" i="1" dirty="0"/>
              <a:t>The role of communication in decision making </a:t>
            </a:r>
            <a:r>
              <a:rPr lang="en-GB" sz="2900" dirty="0"/>
              <a:t>Available at: </a:t>
            </a:r>
            <a:r>
              <a:rPr lang="en-GB" sz="2900" dirty="0">
                <a:hlinkClick r:id="rId4"/>
              </a:rPr>
              <a:t>https://www.leadernavigation.com/communication-3/</a:t>
            </a:r>
            <a:r>
              <a:rPr lang="en-GB" sz="2900" dirty="0"/>
              <a:t> (Accessed: 6 April 2026)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400" dirty="0"/>
          </a:p>
          <a:p>
            <a:endParaRPr lang="en-GB" sz="2400" i="1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48EB2-A2BC-62C6-9B0A-F88C9A49A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726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303dbf9b-b85b-46a0-94f1-894078c07ecd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43659</TotalTime>
  <Words>1399</Words>
  <Application>Microsoft Office PowerPoint</Application>
  <PresentationFormat>On-screen Show (4:3)</PresentationFormat>
  <Paragraphs>216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Myriad Pro</vt:lpstr>
      <vt:lpstr>Arial</vt:lpstr>
      <vt:lpstr>Calibri</vt:lpstr>
      <vt:lpstr>20140311PresentationUWTSDTemplate</vt:lpstr>
      <vt:lpstr>Problem solving and decision making  LCLM4004  Week 5: The impact of decision making on an organisation and its stakeholders</vt:lpstr>
      <vt:lpstr>Session Aims</vt:lpstr>
      <vt:lpstr>Communication and decision making</vt:lpstr>
      <vt:lpstr>Communication and decision making</vt:lpstr>
      <vt:lpstr>What communication really means?</vt:lpstr>
      <vt:lpstr>What decision‑making really means?</vt:lpstr>
      <vt:lpstr>How communication and decision‑making strengthen each other?</vt:lpstr>
      <vt:lpstr>Leadership and decision making</vt:lpstr>
      <vt:lpstr>Leadership and decision making</vt:lpstr>
      <vt:lpstr>What Leadership Really Means?</vt:lpstr>
      <vt:lpstr>Why Decision‑Making Is Central to Leadership?</vt:lpstr>
      <vt:lpstr>Common Decision‑Making Pitfalls Leaders Face</vt:lpstr>
      <vt:lpstr>Types of Decisions Leaders Make</vt:lpstr>
      <vt:lpstr>How can leaders improve decision‑ making?</vt:lpstr>
      <vt:lpstr>The impact of poor decision making on an organisation and its stakeholders</vt:lpstr>
      <vt:lpstr>The impact of poor decision making on an organisation and its stakeholders</vt:lpstr>
      <vt:lpstr>Impact on the organisation</vt:lpstr>
      <vt:lpstr>Impact on the organisation</vt:lpstr>
      <vt:lpstr>Impact on Internal Stakeholders</vt:lpstr>
      <vt:lpstr>Impact on External Stakeholders</vt:lpstr>
      <vt:lpstr>When decision‑making goes wrong</vt:lpstr>
      <vt:lpstr>When decision‑making is strong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Anita Nan</cp:lastModifiedBy>
  <cp:revision>297</cp:revision>
  <dcterms:created xsi:type="dcterms:W3CDTF">2015-04-14T15:21:28Z</dcterms:created>
  <dcterms:modified xsi:type="dcterms:W3CDTF">2026-07-08T08:06:41Z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