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61" r:id="rId2"/>
    <p:sldId id="256" r:id="rId3"/>
    <p:sldId id="257"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0B7E78-ECE0-4392-B0EB-177C67F3A0F7}" type="datetimeFigureOut">
              <a:rPr lang="en-GB" smtClean="0"/>
              <a:t>03/12/2018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01635C-D2F7-4A76-B824-AC35F4269A40}" type="slidenum">
              <a:rPr lang="en-GB" smtClean="0"/>
              <a:t>‹#›</a:t>
            </a:fld>
            <a:endParaRPr lang="en-GB"/>
          </a:p>
        </p:txBody>
      </p:sp>
    </p:spTree>
    <p:extLst>
      <p:ext uri="{BB962C8B-B14F-4D97-AF65-F5344CB8AC3E}">
        <p14:creationId xmlns:p14="http://schemas.microsoft.com/office/powerpoint/2010/main" val="2795183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are going to explore the work of the WWF and how they are tackling the ongoing issue of deforestation and forest degradation in what little now remains of the World’s rainforests.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801635C-D2F7-4A76-B824-AC35F4269A40}" type="slidenum">
              <a:rPr lang="en-GB" smtClean="0"/>
              <a:t>2</a:t>
            </a:fld>
            <a:endParaRPr lang="en-GB"/>
          </a:p>
        </p:txBody>
      </p:sp>
    </p:spTree>
    <p:extLst>
      <p:ext uri="{BB962C8B-B14F-4D97-AF65-F5344CB8AC3E}">
        <p14:creationId xmlns:p14="http://schemas.microsoft.com/office/powerpoint/2010/main" val="942552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handout for more information regarding the work carried out by the World Wildlife Fund.</a:t>
            </a:r>
          </a:p>
        </p:txBody>
      </p:sp>
      <p:sp>
        <p:nvSpPr>
          <p:cNvPr id="4" name="Slide Number Placeholder 3"/>
          <p:cNvSpPr>
            <a:spLocks noGrp="1"/>
          </p:cNvSpPr>
          <p:nvPr>
            <p:ph type="sldNum" sz="quarter" idx="5"/>
          </p:nvPr>
        </p:nvSpPr>
        <p:spPr/>
        <p:txBody>
          <a:bodyPr/>
          <a:lstStyle/>
          <a:p>
            <a:fld id="{2801635C-D2F7-4A76-B824-AC35F4269A40}" type="slidenum">
              <a:rPr lang="en-GB" smtClean="0"/>
              <a:t>3</a:t>
            </a:fld>
            <a:endParaRPr lang="en-GB"/>
          </a:p>
        </p:txBody>
      </p:sp>
    </p:spTree>
    <p:extLst>
      <p:ext uri="{BB962C8B-B14F-4D97-AF65-F5344CB8AC3E}">
        <p14:creationId xmlns:p14="http://schemas.microsoft.com/office/powerpoint/2010/main" val="1184167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01635C-D2F7-4A76-B824-AC35F4269A40}" type="slidenum">
              <a:rPr lang="en-GB" smtClean="0"/>
              <a:t>4</a:t>
            </a:fld>
            <a:endParaRPr lang="en-GB"/>
          </a:p>
        </p:txBody>
      </p:sp>
    </p:spTree>
    <p:extLst>
      <p:ext uri="{BB962C8B-B14F-4D97-AF65-F5344CB8AC3E}">
        <p14:creationId xmlns:p14="http://schemas.microsoft.com/office/powerpoint/2010/main" val="1447384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B2D9C-A7D0-481C-8792-7DD65F88B2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90D038-ED10-4C11-A4E9-972D099868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782F99-C3DD-405C-9120-B7746E2C39EB}"/>
              </a:ext>
            </a:extLst>
          </p:cNvPr>
          <p:cNvSpPr>
            <a:spLocks noGrp="1"/>
          </p:cNvSpPr>
          <p:nvPr>
            <p:ph type="dt" sz="half" idx="10"/>
          </p:nvPr>
        </p:nvSpPr>
        <p:spPr/>
        <p:txBody>
          <a:bodyPr/>
          <a:lstStyle/>
          <a:p>
            <a:fld id="{A5263E8F-64AC-4D7F-BE5D-596C737B4D79}" type="datetimeFigureOut">
              <a:rPr lang="en-GB" smtClean="0"/>
              <a:t>03/12/2018</a:t>
            </a:fld>
            <a:endParaRPr lang="en-GB"/>
          </a:p>
        </p:txBody>
      </p:sp>
      <p:sp>
        <p:nvSpPr>
          <p:cNvPr id="5" name="Footer Placeholder 4">
            <a:extLst>
              <a:ext uri="{FF2B5EF4-FFF2-40B4-BE49-F238E27FC236}">
                <a16:creationId xmlns:a16="http://schemas.microsoft.com/office/drawing/2014/main" id="{9DB58033-D453-4E80-9712-F959137FC0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050C03-4EAB-4794-A920-7FA6A62CF1AD}"/>
              </a:ext>
            </a:extLst>
          </p:cNvPr>
          <p:cNvSpPr>
            <a:spLocks noGrp="1"/>
          </p:cNvSpPr>
          <p:nvPr>
            <p:ph type="sldNum" sz="quarter" idx="12"/>
          </p:nvPr>
        </p:nvSpPr>
        <p:spPr/>
        <p:txBody>
          <a:bodyPr/>
          <a:lstStyle/>
          <a:p>
            <a:fld id="{CE8D077E-6B64-4B6E-BD53-7683F6BE2401}" type="slidenum">
              <a:rPr lang="en-GB" smtClean="0"/>
              <a:t>‹#›</a:t>
            </a:fld>
            <a:endParaRPr lang="en-GB"/>
          </a:p>
        </p:txBody>
      </p:sp>
    </p:spTree>
    <p:extLst>
      <p:ext uri="{BB962C8B-B14F-4D97-AF65-F5344CB8AC3E}">
        <p14:creationId xmlns:p14="http://schemas.microsoft.com/office/powerpoint/2010/main" val="3530008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25FD-6987-4606-9BBD-A7595A860A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38DC62-1B85-4DD7-938C-3AE704A21FC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1ED888-8D9D-4C39-9570-C923C0CAF0E5}"/>
              </a:ext>
            </a:extLst>
          </p:cNvPr>
          <p:cNvSpPr>
            <a:spLocks noGrp="1"/>
          </p:cNvSpPr>
          <p:nvPr>
            <p:ph type="dt" sz="half" idx="10"/>
          </p:nvPr>
        </p:nvSpPr>
        <p:spPr/>
        <p:txBody>
          <a:bodyPr/>
          <a:lstStyle/>
          <a:p>
            <a:fld id="{A5263E8F-64AC-4D7F-BE5D-596C737B4D79}" type="datetimeFigureOut">
              <a:rPr lang="en-GB" smtClean="0"/>
              <a:t>03/12/2018</a:t>
            </a:fld>
            <a:endParaRPr lang="en-GB"/>
          </a:p>
        </p:txBody>
      </p:sp>
      <p:sp>
        <p:nvSpPr>
          <p:cNvPr id="5" name="Footer Placeholder 4">
            <a:extLst>
              <a:ext uri="{FF2B5EF4-FFF2-40B4-BE49-F238E27FC236}">
                <a16:creationId xmlns:a16="http://schemas.microsoft.com/office/drawing/2014/main" id="{9D155E80-8E4F-4E1F-BA2D-BADE86B4E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CFFC6-019A-40FB-A9CB-CADF7199F3F8}"/>
              </a:ext>
            </a:extLst>
          </p:cNvPr>
          <p:cNvSpPr>
            <a:spLocks noGrp="1"/>
          </p:cNvSpPr>
          <p:nvPr>
            <p:ph type="sldNum" sz="quarter" idx="12"/>
          </p:nvPr>
        </p:nvSpPr>
        <p:spPr/>
        <p:txBody>
          <a:bodyPr/>
          <a:lstStyle/>
          <a:p>
            <a:fld id="{CE8D077E-6B64-4B6E-BD53-7683F6BE2401}" type="slidenum">
              <a:rPr lang="en-GB" smtClean="0"/>
              <a:t>‹#›</a:t>
            </a:fld>
            <a:endParaRPr lang="en-GB"/>
          </a:p>
        </p:txBody>
      </p:sp>
    </p:spTree>
    <p:extLst>
      <p:ext uri="{BB962C8B-B14F-4D97-AF65-F5344CB8AC3E}">
        <p14:creationId xmlns:p14="http://schemas.microsoft.com/office/powerpoint/2010/main" val="3812031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0FD5B-06F7-4CCB-B615-59C686CF94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E1E365-187D-4D8C-8152-7D4B5632EB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34B451C-1A92-4FE0-A2B7-37D7CBAAE66F}"/>
              </a:ext>
            </a:extLst>
          </p:cNvPr>
          <p:cNvSpPr>
            <a:spLocks noGrp="1"/>
          </p:cNvSpPr>
          <p:nvPr>
            <p:ph type="dt" sz="half" idx="10"/>
          </p:nvPr>
        </p:nvSpPr>
        <p:spPr/>
        <p:txBody>
          <a:bodyPr/>
          <a:lstStyle/>
          <a:p>
            <a:fld id="{A5263E8F-64AC-4D7F-BE5D-596C737B4D79}" type="datetimeFigureOut">
              <a:rPr lang="en-GB" smtClean="0"/>
              <a:t>03/12/2018</a:t>
            </a:fld>
            <a:endParaRPr lang="en-GB"/>
          </a:p>
        </p:txBody>
      </p:sp>
      <p:sp>
        <p:nvSpPr>
          <p:cNvPr id="5" name="Footer Placeholder 4">
            <a:extLst>
              <a:ext uri="{FF2B5EF4-FFF2-40B4-BE49-F238E27FC236}">
                <a16:creationId xmlns:a16="http://schemas.microsoft.com/office/drawing/2014/main" id="{473B1578-2C5F-4238-9A76-CB2E267F66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D567FD-259F-4368-BC92-9EEF191AE0AF}"/>
              </a:ext>
            </a:extLst>
          </p:cNvPr>
          <p:cNvSpPr>
            <a:spLocks noGrp="1"/>
          </p:cNvSpPr>
          <p:nvPr>
            <p:ph type="sldNum" sz="quarter" idx="12"/>
          </p:nvPr>
        </p:nvSpPr>
        <p:spPr/>
        <p:txBody>
          <a:bodyPr/>
          <a:lstStyle/>
          <a:p>
            <a:fld id="{CE8D077E-6B64-4B6E-BD53-7683F6BE2401}" type="slidenum">
              <a:rPr lang="en-GB" smtClean="0"/>
              <a:t>‹#›</a:t>
            </a:fld>
            <a:endParaRPr lang="en-GB"/>
          </a:p>
        </p:txBody>
      </p:sp>
    </p:spTree>
    <p:extLst>
      <p:ext uri="{BB962C8B-B14F-4D97-AF65-F5344CB8AC3E}">
        <p14:creationId xmlns:p14="http://schemas.microsoft.com/office/powerpoint/2010/main" val="1475847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096C3-B73B-4DB8-8210-53BE18A559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7A7782-3B7A-4BFF-9397-8F1346CE505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E4782C-DDB9-4100-A3B6-DE1238128FE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DA060D-274C-42B4-88DB-20CFF0F72A75}"/>
              </a:ext>
            </a:extLst>
          </p:cNvPr>
          <p:cNvSpPr>
            <a:spLocks noGrp="1"/>
          </p:cNvSpPr>
          <p:nvPr>
            <p:ph type="dt" sz="half" idx="10"/>
          </p:nvPr>
        </p:nvSpPr>
        <p:spPr/>
        <p:txBody>
          <a:bodyPr/>
          <a:lstStyle/>
          <a:p>
            <a:fld id="{A5263E8F-64AC-4D7F-BE5D-596C737B4D79}" type="datetimeFigureOut">
              <a:rPr lang="en-GB" smtClean="0"/>
              <a:t>03/12/2018</a:t>
            </a:fld>
            <a:endParaRPr lang="en-GB"/>
          </a:p>
        </p:txBody>
      </p:sp>
      <p:sp>
        <p:nvSpPr>
          <p:cNvPr id="6" name="Footer Placeholder 5">
            <a:extLst>
              <a:ext uri="{FF2B5EF4-FFF2-40B4-BE49-F238E27FC236}">
                <a16:creationId xmlns:a16="http://schemas.microsoft.com/office/drawing/2014/main" id="{8A033C2B-E53F-4FDD-B1BB-E3D9D83DF9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5E165-127D-4645-BC20-5CB33F31344A}"/>
              </a:ext>
            </a:extLst>
          </p:cNvPr>
          <p:cNvSpPr>
            <a:spLocks noGrp="1"/>
          </p:cNvSpPr>
          <p:nvPr>
            <p:ph type="sldNum" sz="quarter" idx="12"/>
          </p:nvPr>
        </p:nvSpPr>
        <p:spPr/>
        <p:txBody>
          <a:bodyPr/>
          <a:lstStyle/>
          <a:p>
            <a:fld id="{CE8D077E-6B64-4B6E-BD53-7683F6BE2401}" type="slidenum">
              <a:rPr lang="en-GB" smtClean="0"/>
              <a:t>‹#›</a:t>
            </a:fld>
            <a:endParaRPr lang="en-GB"/>
          </a:p>
        </p:txBody>
      </p:sp>
    </p:spTree>
    <p:extLst>
      <p:ext uri="{BB962C8B-B14F-4D97-AF65-F5344CB8AC3E}">
        <p14:creationId xmlns:p14="http://schemas.microsoft.com/office/powerpoint/2010/main" val="40610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869E2-929F-4028-86E3-9793CD7E01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3923D5-3CCB-4CF7-B639-B637F158A7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9C00334-CC1D-45D1-9FED-45D71B3F96C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9A9A6F-5FA9-4D4F-9C12-D9C5899FC4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BBECFE7-88EA-434A-B899-D591636915F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599C3F-7963-4176-A6C0-C5F2E368A380}"/>
              </a:ext>
            </a:extLst>
          </p:cNvPr>
          <p:cNvSpPr>
            <a:spLocks noGrp="1"/>
          </p:cNvSpPr>
          <p:nvPr>
            <p:ph type="dt" sz="half" idx="10"/>
          </p:nvPr>
        </p:nvSpPr>
        <p:spPr/>
        <p:txBody>
          <a:bodyPr/>
          <a:lstStyle/>
          <a:p>
            <a:fld id="{A5263E8F-64AC-4D7F-BE5D-596C737B4D79}" type="datetimeFigureOut">
              <a:rPr lang="en-GB" smtClean="0"/>
              <a:t>03/12/2018</a:t>
            </a:fld>
            <a:endParaRPr lang="en-GB"/>
          </a:p>
        </p:txBody>
      </p:sp>
      <p:sp>
        <p:nvSpPr>
          <p:cNvPr id="8" name="Footer Placeholder 7">
            <a:extLst>
              <a:ext uri="{FF2B5EF4-FFF2-40B4-BE49-F238E27FC236}">
                <a16:creationId xmlns:a16="http://schemas.microsoft.com/office/drawing/2014/main" id="{9A4C9C20-D7E7-4A4F-8021-F144A23AB8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6A5C86-7EC3-4717-B846-BA61AFDB3AF9}"/>
              </a:ext>
            </a:extLst>
          </p:cNvPr>
          <p:cNvSpPr>
            <a:spLocks noGrp="1"/>
          </p:cNvSpPr>
          <p:nvPr>
            <p:ph type="sldNum" sz="quarter" idx="12"/>
          </p:nvPr>
        </p:nvSpPr>
        <p:spPr/>
        <p:txBody>
          <a:bodyPr/>
          <a:lstStyle/>
          <a:p>
            <a:fld id="{CE8D077E-6B64-4B6E-BD53-7683F6BE2401}" type="slidenum">
              <a:rPr lang="en-GB" smtClean="0"/>
              <a:t>‹#›</a:t>
            </a:fld>
            <a:endParaRPr lang="en-GB"/>
          </a:p>
        </p:txBody>
      </p:sp>
    </p:spTree>
    <p:extLst>
      <p:ext uri="{BB962C8B-B14F-4D97-AF65-F5344CB8AC3E}">
        <p14:creationId xmlns:p14="http://schemas.microsoft.com/office/powerpoint/2010/main" val="3451589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FD916-7CE8-4DB7-BC41-6A3D5907EC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C17B69-BC2D-4F5A-B69D-F1921A32A3F2}"/>
              </a:ext>
            </a:extLst>
          </p:cNvPr>
          <p:cNvSpPr>
            <a:spLocks noGrp="1"/>
          </p:cNvSpPr>
          <p:nvPr>
            <p:ph type="dt" sz="half" idx="10"/>
          </p:nvPr>
        </p:nvSpPr>
        <p:spPr/>
        <p:txBody>
          <a:bodyPr/>
          <a:lstStyle/>
          <a:p>
            <a:fld id="{A5263E8F-64AC-4D7F-BE5D-596C737B4D79}" type="datetimeFigureOut">
              <a:rPr lang="en-GB" smtClean="0"/>
              <a:t>03/12/2018</a:t>
            </a:fld>
            <a:endParaRPr lang="en-GB"/>
          </a:p>
        </p:txBody>
      </p:sp>
      <p:sp>
        <p:nvSpPr>
          <p:cNvPr id="4" name="Footer Placeholder 3">
            <a:extLst>
              <a:ext uri="{FF2B5EF4-FFF2-40B4-BE49-F238E27FC236}">
                <a16:creationId xmlns:a16="http://schemas.microsoft.com/office/drawing/2014/main" id="{1375B057-018E-40C4-A548-55A0A75CD6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833385-85C3-4A52-9CA9-B035A39F6538}"/>
              </a:ext>
            </a:extLst>
          </p:cNvPr>
          <p:cNvSpPr>
            <a:spLocks noGrp="1"/>
          </p:cNvSpPr>
          <p:nvPr>
            <p:ph type="sldNum" sz="quarter" idx="12"/>
          </p:nvPr>
        </p:nvSpPr>
        <p:spPr/>
        <p:txBody>
          <a:bodyPr/>
          <a:lstStyle/>
          <a:p>
            <a:fld id="{CE8D077E-6B64-4B6E-BD53-7683F6BE2401}" type="slidenum">
              <a:rPr lang="en-GB" smtClean="0"/>
              <a:t>‹#›</a:t>
            </a:fld>
            <a:endParaRPr lang="en-GB"/>
          </a:p>
        </p:txBody>
      </p:sp>
    </p:spTree>
    <p:extLst>
      <p:ext uri="{BB962C8B-B14F-4D97-AF65-F5344CB8AC3E}">
        <p14:creationId xmlns:p14="http://schemas.microsoft.com/office/powerpoint/2010/main" val="1445374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D3324E-3B6C-4288-B28F-ED5CC4084973}"/>
              </a:ext>
            </a:extLst>
          </p:cNvPr>
          <p:cNvSpPr>
            <a:spLocks noGrp="1"/>
          </p:cNvSpPr>
          <p:nvPr>
            <p:ph type="dt" sz="half" idx="10"/>
          </p:nvPr>
        </p:nvSpPr>
        <p:spPr/>
        <p:txBody>
          <a:bodyPr/>
          <a:lstStyle/>
          <a:p>
            <a:fld id="{A5263E8F-64AC-4D7F-BE5D-596C737B4D79}" type="datetimeFigureOut">
              <a:rPr lang="en-GB" smtClean="0"/>
              <a:t>03/12/2018</a:t>
            </a:fld>
            <a:endParaRPr lang="en-GB"/>
          </a:p>
        </p:txBody>
      </p:sp>
      <p:sp>
        <p:nvSpPr>
          <p:cNvPr id="3" name="Footer Placeholder 2">
            <a:extLst>
              <a:ext uri="{FF2B5EF4-FFF2-40B4-BE49-F238E27FC236}">
                <a16:creationId xmlns:a16="http://schemas.microsoft.com/office/drawing/2014/main" id="{80F7B654-2707-4339-8495-CDDEC79180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2275DF-D810-46BB-AF0C-783ED4582332}"/>
              </a:ext>
            </a:extLst>
          </p:cNvPr>
          <p:cNvSpPr>
            <a:spLocks noGrp="1"/>
          </p:cNvSpPr>
          <p:nvPr>
            <p:ph type="sldNum" sz="quarter" idx="12"/>
          </p:nvPr>
        </p:nvSpPr>
        <p:spPr/>
        <p:txBody>
          <a:bodyPr/>
          <a:lstStyle/>
          <a:p>
            <a:fld id="{CE8D077E-6B64-4B6E-BD53-7683F6BE2401}" type="slidenum">
              <a:rPr lang="en-GB" smtClean="0"/>
              <a:t>‹#›</a:t>
            </a:fld>
            <a:endParaRPr lang="en-GB"/>
          </a:p>
        </p:txBody>
      </p:sp>
    </p:spTree>
    <p:extLst>
      <p:ext uri="{BB962C8B-B14F-4D97-AF65-F5344CB8AC3E}">
        <p14:creationId xmlns:p14="http://schemas.microsoft.com/office/powerpoint/2010/main" val="486844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1953D-633B-4D50-8524-49CE9CA767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F6F787-FE0C-4FBD-85D7-9AA1A87BD9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26D976-8F9D-4BF5-83FA-EE96AB5A70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E5D2325-DA37-4228-95DF-79F625E734EF}"/>
              </a:ext>
            </a:extLst>
          </p:cNvPr>
          <p:cNvSpPr>
            <a:spLocks noGrp="1"/>
          </p:cNvSpPr>
          <p:nvPr>
            <p:ph type="dt" sz="half" idx="10"/>
          </p:nvPr>
        </p:nvSpPr>
        <p:spPr/>
        <p:txBody>
          <a:bodyPr/>
          <a:lstStyle/>
          <a:p>
            <a:fld id="{A5263E8F-64AC-4D7F-BE5D-596C737B4D79}" type="datetimeFigureOut">
              <a:rPr lang="en-GB" smtClean="0"/>
              <a:t>03/12/2018</a:t>
            </a:fld>
            <a:endParaRPr lang="en-GB"/>
          </a:p>
        </p:txBody>
      </p:sp>
      <p:sp>
        <p:nvSpPr>
          <p:cNvPr id="6" name="Footer Placeholder 5">
            <a:extLst>
              <a:ext uri="{FF2B5EF4-FFF2-40B4-BE49-F238E27FC236}">
                <a16:creationId xmlns:a16="http://schemas.microsoft.com/office/drawing/2014/main" id="{6D4A79FC-FA00-4BB5-94A0-487FCCF1D7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DE136A-251B-42C1-B4A7-E7D03F4BBF6E}"/>
              </a:ext>
            </a:extLst>
          </p:cNvPr>
          <p:cNvSpPr>
            <a:spLocks noGrp="1"/>
          </p:cNvSpPr>
          <p:nvPr>
            <p:ph type="sldNum" sz="quarter" idx="12"/>
          </p:nvPr>
        </p:nvSpPr>
        <p:spPr/>
        <p:txBody>
          <a:bodyPr/>
          <a:lstStyle/>
          <a:p>
            <a:fld id="{CE8D077E-6B64-4B6E-BD53-7683F6BE2401}" type="slidenum">
              <a:rPr lang="en-GB" smtClean="0"/>
              <a:t>‹#›</a:t>
            </a:fld>
            <a:endParaRPr lang="en-GB"/>
          </a:p>
        </p:txBody>
      </p:sp>
    </p:spTree>
    <p:extLst>
      <p:ext uri="{BB962C8B-B14F-4D97-AF65-F5344CB8AC3E}">
        <p14:creationId xmlns:p14="http://schemas.microsoft.com/office/powerpoint/2010/main" val="3421161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9C1BF-625E-4868-9D8D-9D49F391F2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5F8AE6-9BF9-4028-9EA4-E7E9B9F605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666285-7044-4E2A-8766-6A50D2D5F8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A44CFA9-2B69-4072-81FF-98A2EC88D41C}"/>
              </a:ext>
            </a:extLst>
          </p:cNvPr>
          <p:cNvSpPr>
            <a:spLocks noGrp="1"/>
          </p:cNvSpPr>
          <p:nvPr>
            <p:ph type="dt" sz="half" idx="10"/>
          </p:nvPr>
        </p:nvSpPr>
        <p:spPr/>
        <p:txBody>
          <a:bodyPr/>
          <a:lstStyle/>
          <a:p>
            <a:fld id="{A5263E8F-64AC-4D7F-BE5D-596C737B4D79}" type="datetimeFigureOut">
              <a:rPr lang="en-GB" smtClean="0"/>
              <a:t>03/12/2018</a:t>
            </a:fld>
            <a:endParaRPr lang="en-GB"/>
          </a:p>
        </p:txBody>
      </p:sp>
      <p:sp>
        <p:nvSpPr>
          <p:cNvPr id="6" name="Footer Placeholder 5">
            <a:extLst>
              <a:ext uri="{FF2B5EF4-FFF2-40B4-BE49-F238E27FC236}">
                <a16:creationId xmlns:a16="http://schemas.microsoft.com/office/drawing/2014/main" id="{C711B887-AED1-403D-8AA2-BE6A5C82D8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776263-BCDE-471B-ADF2-BA8B56C07267}"/>
              </a:ext>
            </a:extLst>
          </p:cNvPr>
          <p:cNvSpPr>
            <a:spLocks noGrp="1"/>
          </p:cNvSpPr>
          <p:nvPr>
            <p:ph type="sldNum" sz="quarter" idx="12"/>
          </p:nvPr>
        </p:nvSpPr>
        <p:spPr/>
        <p:txBody>
          <a:bodyPr/>
          <a:lstStyle/>
          <a:p>
            <a:fld id="{CE8D077E-6B64-4B6E-BD53-7683F6BE2401}" type="slidenum">
              <a:rPr lang="en-GB" smtClean="0"/>
              <a:t>‹#›</a:t>
            </a:fld>
            <a:endParaRPr lang="en-GB"/>
          </a:p>
        </p:txBody>
      </p:sp>
    </p:spTree>
    <p:extLst>
      <p:ext uri="{BB962C8B-B14F-4D97-AF65-F5344CB8AC3E}">
        <p14:creationId xmlns:p14="http://schemas.microsoft.com/office/powerpoint/2010/main" val="2566109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9C00B-B447-4DC5-A27D-2D4B318A76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43FE0E-1533-497B-90D3-65B3248BD57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634E94-E9F4-4CDF-87FA-7FE427E59E58}"/>
              </a:ext>
            </a:extLst>
          </p:cNvPr>
          <p:cNvSpPr>
            <a:spLocks noGrp="1"/>
          </p:cNvSpPr>
          <p:nvPr>
            <p:ph type="dt" sz="half" idx="10"/>
          </p:nvPr>
        </p:nvSpPr>
        <p:spPr/>
        <p:txBody>
          <a:bodyPr/>
          <a:lstStyle/>
          <a:p>
            <a:fld id="{A5263E8F-64AC-4D7F-BE5D-596C737B4D79}" type="datetimeFigureOut">
              <a:rPr lang="en-GB" smtClean="0"/>
              <a:t>03/12/2018</a:t>
            </a:fld>
            <a:endParaRPr lang="en-GB"/>
          </a:p>
        </p:txBody>
      </p:sp>
      <p:sp>
        <p:nvSpPr>
          <p:cNvPr id="5" name="Footer Placeholder 4">
            <a:extLst>
              <a:ext uri="{FF2B5EF4-FFF2-40B4-BE49-F238E27FC236}">
                <a16:creationId xmlns:a16="http://schemas.microsoft.com/office/drawing/2014/main" id="{2285BDC7-5C03-4906-A05B-2224C4B80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6AAC86-A17A-44AA-87DA-4600BCC33EE6}"/>
              </a:ext>
            </a:extLst>
          </p:cNvPr>
          <p:cNvSpPr>
            <a:spLocks noGrp="1"/>
          </p:cNvSpPr>
          <p:nvPr>
            <p:ph type="sldNum" sz="quarter" idx="12"/>
          </p:nvPr>
        </p:nvSpPr>
        <p:spPr/>
        <p:txBody>
          <a:bodyPr/>
          <a:lstStyle/>
          <a:p>
            <a:fld id="{CE8D077E-6B64-4B6E-BD53-7683F6BE2401}" type="slidenum">
              <a:rPr lang="en-GB" smtClean="0"/>
              <a:t>‹#›</a:t>
            </a:fld>
            <a:endParaRPr lang="en-GB"/>
          </a:p>
        </p:txBody>
      </p:sp>
    </p:spTree>
    <p:extLst>
      <p:ext uri="{BB962C8B-B14F-4D97-AF65-F5344CB8AC3E}">
        <p14:creationId xmlns:p14="http://schemas.microsoft.com/office/powerpoint/2010/main" val="2299891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09EA0D-324C-4E82-BB70-5C720DC2F4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32A97E-800E-4C42-9FD8-CA298E5EE72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AF9D25-8EDD-4DCE-BFFB-010005D2BCFE}"/>
              </a:ext>
            </a:extLst>
          </p:cNvPr>
          <p:cNvSpPr>
            <a:spLocks noGrp="1"/>
          </p:cNvSpPr>
          <p:nvPr>
            <p:ph type="dt" sz="half" idx="10"/>
          </p:nvPr>
        </p:nvSpPr>
        <p:spPr/>
        <p:txBody>
          <a:bodyPr/>
          <a:lstStyle/>
          <a:p>
            <a:fld id="{A5263E8F-64AC-4D7F-BE5D-596C737B4D79}" type="datetimeFigureOut">
              <a:rPr lang="en-GB" smtClean="0"/>
              <a:t>03/12/2018</a:t>
            </a:fld>
            <a:endParaRPr lang="en-GB"/>
          </a:p>
        </p:txBody>
      </p:sp>
      <p:sp>
        <p:nvSpPr>
          <p:cNvPr id="5" name="Footer Placeholder 4">
            <a:extLst>
              <a:ext uri="{FF2B5EF4-FFF2-40B4-BE49-F238E27FC236}">
                <a16:creationId xmlns:a16="http://schemas.microsoft.com/office/drawing/2014/main" id="{1C6EC64F-96C0-4B77-B43A-6230B765B0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43F2A2-C56C-45CF-A380-94B9BB08FEA2}"/>
              </a:ext>
            </a:extLst>
          </p:cNvPr>
          <p:cNvSpPr>
            <a:spLocks noGrp="1"/>
          </p:cNvSpPr>
          <p:nvPr>
            <p:ph type="sldNum" sz="quarter" idx="12"/>
          </p:nvPr>
        </p:nvSpPr>
        <p:spPr/>
        <p:txBody>
          <a:bodyPr/>
          <a:lstStyle/>
          <a:p>
            <a:fld id="{CE8D077E-6B64-4B6E-BD53-7683F6BE2401}" type="slidenum">
              <a:rPr lang="en-GB" smtClean="0"/>
              <a:t>‹#›</a:t>
            </a:fld>
            <a:endParaRPr lang="en-GB"/>
          </a:p>
        </p:txBody>
      </p:sp>
    </p:spTree>
    <p:extLst>
      <p:ext uri="{BB962C8B-B14F-4D97-AF65-F5344CB8AC3E}">
        <p14:creationId xmlns:p14="http://schemas.microsoft.com/office/powerpoint/2010/main" val="4062530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FD2919-26AB-4A55-9A03-A26EA3BDA8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07B868-670D-457E-8E5C-603065AE61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24D031-9EBA-4C21-9701-770E247DE0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263E8F-64AC-4D7F-BE5D-596C737B4D79}" type="datetimeFigureOut">
              <a:rPr lang="en-GB" smtClean="0"/>
              <a:t>03/12/2018</a:t>
            </a:fld>
            <a:endParaRPr lang="en-GB"/>
          </a:p>
        </p:txBody>
      </p:sp>
      <p:sp>
        <p:nvSpPr>
          <p:cNvPr id="5" name="Footer Placeholder 4">
            <a:extLst>
              <a:ext uri="{FF2B5EF4-FFF2-40B4-BE49-F238E27FC236}">
                <a16:creationId xmlns:a16="http://schemas.microsoft.com/office/drawing/2014/main" id="{E9335DC5-06F3-49A8-B4B5-92E311CC65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9B0539F-72AD-4AD9-BC0E-75C7AB3FB9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8D077E-6B64-4B6E-BD53-7683F6BE2401}" type="slidenum">
              <a:rPr lang="en-GB" smtClean="0"/>
              <a:t>‹#›</a:t>
            </a:fld>
            <a:endParaRPr lang="en-GB"/>
          </a:p>
        </p:txBody>
      </p:sp>
    </p:spTree>
    <p:extLst>
      <p:ext uri="{BB962C8B-B14F-4D97-AF65-F5344CB8AC3E}">
        <p14:creationId xmlns:p14="http://schemas.microsoft.com/office/powerpoint/2010/main" val="4204818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A9A8629-720E-4A0D-892E-BD14905D6B48}"/>
              </a:ext>
            </a:extLst>
          </p:cNvPr>
          <p:cNvSpPr>
            <a:spLocks noGrp="1"/>
          </p:cNvSpPr>
          <p:nvPr>
            <p:ph type="ctrTitle"/>
          </p:nvPr>
        </p:nvSpPr>
        <p:spPr>
          <a:xfrm>
            <a:off x="1524000" y="1122363"/>
            <a:ext cx="9144000" cy="2387600"/>
          </a:xfrm>
        </p:spPr>
        <p:txBody>
          <a:bodyPr>
            <a:noAutofit/>
          </a:bodyPr>
          <a:lstStyle/>
          <a:p>
            <a:br>
              <a:rPr lang="en-GB" sz="3600" b="1" dirty="0">
                <a:latin typeface="+mn-lt"/>
              </a:rPr>
            </a:br>
            <a:br>
              <a:rPr lang="en-GB" sz="3600" b="1" dirty="0">
                <a:latin typeface="+mn-lt"/>
              </a:rPr>
            </a:br>
            <a:br>
              <a:rPr lang="en-GB" sz="3600" b="1" dirty="0">
                <a:latin typeface="+mn-lt"/>
              </a:rPr>
            </a:br>
            <a:r>
              <a:rPr lang="en-GB" sz="3600" b="1" dirty="0">
                <a:latin typeface="+mn-lt"/>
              </a:rPr>
              <a:t>Yasemin Sapan</a:t>
            </a:r>
            <a:br>
              <a:rPr lang="en-GB" sz="3600" b="1" dirty="0">
                <a:latin typeface="+mn-lt"/>
              </a:rPr>
            </a:br>
            <a:r>
              <a:rPr lang="en-GB" sz="3600" b="1" dirty="0">
                <a:latin typeface="+mn-lt"/>
              </a:rPr>
              <a:t>1809336</a:t>
            </a:r>
            <a:br>
              <a:rPr lang="en-GB" sz="3600" b="1" dirty="0">
                <a:latin typeface="+mn-lt"/>
              </a:rPr>
            </a:br>
            <a:r>
              <a:rPr lang="en-GB" sz="3600" b="1" dirty="0">
                <a:latin typeface="+mn-lt"/>
              </a:rPr>
              <a:t>Learning and Collaboration for Global Citizenship - BMSP4003</a:t>
            </a:r>
            <a:br>
              <a:rPr lang="en-GB" sz="3600" b="1" dirty="0">
                <a:latin typeface="+mn-lt"/>
              </a:rPr>
            </a:br>
            <a:r>
              <a:rPr lang="en-GB" sz="3600" b="1" dirty="0">
                <a:latin typeface="+mn-lt"/>
              </a:rPr>
              <a:t>Alex Bell</a:t>
            </a:r>
          </a:p>
        </p:txBody>
      </p:sp>
      <p:sp>
        <p:nvSpPr>
          <p:cNvPr id="3" name="Subtitle 2">
            <a:extLst>
              <a:ext uri="{FF2B5EF4-FFF2-40B4-BE49-F238E27FC236}">
                <a16:creationId xmlns:a16="http://schemas.microsoft.com/office/drawing/2014/main" id="{65EC6A3F-89CE-42E7-AEA2-16F314D919F0}"/>
              </a:ext>
            </a:extLst>
          </p:cNvPr>
          <p:cNvSpPr>
            <a:spLocks noGrp="1"/>
          </p:cNvSpPr>
          <p:nvPr>
            <p:ph type="subTitle" idx="1"/>
          </p:nvPr>
        </p:nvSpPr>
        <p:spPr/>
        <p:txBody>
          <a:bodyPr>
            <a:normAutofit fontScale="62500" lnSpcReduction="20000"/>
          </a:bodyPr>
          <a:lstStyle/>
          <a:p>
            <a:endParaRPr lang="en-GB" dirty="0"/>
          </a:p>
          <a:p>
            <a:r>
              <a:rPr lang="en-GB" sz="8400" b="1" dirty="0"/>
              <a:t>Contribution to Sustainability</a:t>
            </a:r>
          </a:p>
          <a:p>
            <a:endParaRPr lang="en-GB" sz="3600" b="1" dirty="0"/>
          </a:p>
        </p:txBody>
      </p:sp>
    </p:spTree>
    <p:extLst>
      <p:ext uri="{BB962C8B-B14F-4D97-AF65-F5344CB8AC3E}">
        <p14:creationId xmlns:p14="http://schemas.microsoft.com/office/powerpoint/2010/main" val="915756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247C7C-19E0-4903-B10B-4485B7A1D10B}"/>
              </a:ext>
            </a:extLst>
          </p:cNvPr>
          <p:cNvSpPr>
            <a:spLocks noGrp="1"/>
          </p:cNvSpPr>
          <p:nvPr>
            <p:ph type="ctrTitle"/>
          </p:nvPr>
        </p:nvSpPr>
        <p:spPr>
          <a:xfrm>
            <a:off x="6746628" y="1783959"/>
            <a:ext cx="4645250" cy="2889114"/>
          </a:xfrm>
        </p:spPr>
        <p:txBody>
          <a:bodyPr anchor="b">
            <a:normAutofit/>
          </a:bodyPr>
          <a:lstStyle/>
          <a:p>
            <a:pPr algn="l"/>
            <a:r>
              <a:rPr lang="en-GB" sz="3300" b="1" i="1">
                <a:solidFill>
                  <a:schemeClr val="bg1"/>
                </a:solidFill>
              </a:rPr>
              <a:t>“Never doubt that a small group of thoughtful, committed citizens can change the World; indeed, it’s the only thing that ever has.”</a:t>
            </a:r>
          </a:p>
        </p:txBody>
      </p:sp>
      <p:sp>
        <p:nvSpPr>
          <p:cNvPr id="3" name="Subtitle 2">
            <a:extLst>
              <a:ext uri="{FF2B5EF4-FFF2-40B4-BE49-F238E27FC236}">
                <a16:creationId xmlns:a16="http://schemas.microsoft.com/office/drawing/2014/main" id="{7DDEC159-F93C-4DEE-8465-C8CF11A7054F}"/>
              </a:ext>
            </a:extLst>
          </p:cNvPr>
          <p:cNvSpPr>
            <a:spLocks noGrp="1"/>
          </p:cNvSpPr>
          <p:nvPr>
            <p:ph type="subTitle" idx="1"/>
          </p:nvPr>
        </p:nvSpPr>
        <p:spPr>
          <a:xfrm>
            <a:off x="6746627" y="4750893"/>
            <a:ext cx="4645250" cy="1147863"/>
          </a:xfrm>
        </p:spPr>
        <p:txBody>
          <a:bodyPr anchor="t">
            <a:normAutofit/>
          </a:bodyPr>
          <a:lstStyle/>
          <a:p>
            <a:pPr algn="l"/>
            <a:r>
              <a:rPr lang="en-GB" sz="2000">
                <a:solidFill>
                  <a:schemeClr val="bg1"/>
                </a:solidFill>
              </a:rPr>
              <a:t>Margaret Mead</a:t>
            </a:r>
          </a:p>
          <a:p>
            <a:pPr algn="l"/>
            <a:endParaRPr lang="en-GB" sz="2000">
              <a:solidFill>
                <a:schemeClr val="bg1"/>
              </a:solidFill>
            </a:endParaRPr>
          </a:p>
        </p:txBody>
      </p:sp>
      <p:sp>
        <p:nvSpPr>
          <p:cNvPr id="73" name="Freeform: Shape 72">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Freeform: Shape 74">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Image result for wwf logo">
            <a:extLst>
              <a:ext uri="{FF2B5EF4-FFF2-40B4-BE49-F238E27FC236}">
                <a16:creationId xmlns:a16="http://schemas.microsoft.com/office/drawing/2014/main" id="{C5C1AABC-1E8E-4A65-9548-9B0AB273DB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971" y="489204"/>
            <a:ext cx="3040664" cy="4511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8562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C64C83C-5FAD-4D8B-BF1B-8C6BD9E97C99}"/>
              </a:ext>
            </a:extLst>
          </p:cNvPr>
          <p:cNvSpPr>
            <a:spLocks noGrp="1"/>
          </p:cNvSpPr>
          <p:nvPr>
            <p:ph type="subTitle" idx="1"/>
          </p:nvPr>
        </p:nvSpPr>
        <p:spPr>
          <a:xfrm>
            <a:off x="5743136" y="1234310"/>
            <a:ext cx="5496950" cy="576067"/>
          </a:xfrm>
        </p:spPr>
        <p:txBody>
          <a:bodyPr>
            <a:noAutofit/>
          </a:bodyPr>
          <a:lstStyle/>
          <a:p>
            <a:r>
              <a:rPr lang="en-GB" dirty="0"/>
              <a:t>The WWF focuses much of its work on tackling how much of the forests are available for conservation, whilst actively encouraging governments, agribusinesses and other groups to hit their targets concerning deforestation.  </a:t>
            </a:r>
          </a:p>
          <a:p>
            <a:r>
              <a:rPr lang="en-GB" dirty="0"/>
              <a:t>It is estimated that within a hundred years, the entire World’s rainforests could disappear due to deforestation, which has been caused by numerous factors such as unsustainable logging, land being cleared for agricultural farming and the creation of palm oil plantations and natural factors that have occurred such as overgrazing and wildfires.</a:t>
            </a:r>
          </a:p>
          <a:p>
            <a:endParaRPr lang="en-GB" dirty="0"/>
          </a:p>
          <a:p>
            <a:endParaRPr lang="en-GB" dirty="0"/>
          </a:p>
          <a:p>
            <a:endParaRPr lang="en-GB" dirty="0"/>
          </a:p>
          <a:p>
            <a:endParaRPr lang="en-GB" dirty="0"/>
          </a:p>
        </p:txBody>
      </p:sp>
      <p:pic>
        <p:nvPicPr>
          <p:cNvPr id="5" name="Picture 4" descr=" &#10; Â© Jose Llopis / WWF ">
            <a:extLst>
              <a:ext uri="{FF2B5EF4-FFF2-40B4-BE49-F238E27FC236}">
                <a16:creationId xmlns:a16="http://schemas.microsoft.com/office/drawing/2014/main" id="{4968F593-273A-4D26-B266-2E142BCD6C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914" y="1142006"/>
            <a:ext cx="3618913" cy="5071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1078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15E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722FA-F856-4D1A-8F66-C4C9E83500E8}"/>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200" dirty="0">
                <a:latin typeface="+mn-lt"/>
              </a:rPr>
              <a:t>Here is an aerial view of a part of the Amazon rainforest in Brazil, devastated by deforestation.</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evastated Amazon forest">
            <a:extLst>
              <a:ext uri="{FF2B5EF4-FFF2-40B4-BE49-F238E27FC236}">
                <a16:creationId xmlns:a16="http://schemas.microsoft.com/office/drawing/2014/main" id="{1BE6B5BF-1A8F-479C-B426-E43B9424E628}"/>
              </a:ext>
            </a:extLst>
          </p:cNvPr>
          <p:cNvPicPr>
            <a:picLocks noGrp="1"/>
          </p:cNvPicPr>
          <p:nvPr>
            <p:ph idx="1"/>
          </p:nvPr>
        </p:nvPicPr>
        <p:blipFill rotWithShape="1">
          <a:blip r:embed="rId3">
            <a:extLst>
              <a:ext uri="{28A0092B-C50C-407E-A947-70E740481C1C}">
                <a14:useLocalDpi xmlns:a14="http://schemas.microsoft.com/office/drawing/2010/main" val="0"/>
              </a:ext>
            </a:extLst>
          </a:blip>
          <a:srcRect t="10500"/>
          <a:stretch/>
        </p:blipFill>
        <p:spPr bwMode="auto">
          <a:xfrm>
            <a:off x="976251" y="942538"/>
            <a:ext cx="7163222" cy="4808332"/>
          </a:xfrm>
          <a:prstGeom prst="rect">
            <a:avLst/>
          </a:prstGeom>
          <a:noFill/>
          <a:effectLst/>
        </p:spPr>
      </p:pic>
    </p:spTree>
    <p:extLst>
      <p:ext uri="{BB962C8B-B14F-4D97-AF65-F5344CB8AC3E}">
        <p14:creationId xmlns:p14="http://schemas.microsoft.com/office/powerpoint/2010/main" val="2402270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195</Words>
  <Application>Microsoft Office PowerPoint</Application>
  <PresentationFormat>Widescreen</PresentationFormat>
  <Paragraphs>16</Paragraphs>
  <Slides>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   Yasemin Sapan 1809336 Learning and Collaboration for Global Citizenship - BMSP4003 Alex Bell</vt:lpstr>
      <vt:lpstr>“Never doubt that a small group of thoughtful, committed citizens can change the World; indeed, it’s the only thing that ever has.”</vt:lpstr>
      <vt:lpstr>PowerPoint Presentation</vt:lpstr>
      <vt:lpstr>Here is an aerial view of a part of the Amazon rainforest in Brazil, devastated by deforestation.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Yasemin Sapan 1809336 Learning and Collaboration for Global Citizenship - BMSP4003 Alex Bell</dc:title>
  <dc:creator>Yaz Sapan</dc:creator>
  <cp:lastModifiedBy>Yaz Sapan</cp:lastModifiedBy>
  <cp:revision>3</cp:revision>
  <dcterms:created xsi:type="dcterms:W3CDTF">2018-12-03T22:06:47Z</dcterms:created>
  <dcterms:modified xsi:type="dcterms:W3CDTF">2018-12-03T22:30:13Z</dcterms:modified>
</cp:coreProperties>
</file>