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4" r:id="rId2"/>
    <p:sldId id="265" r:id="rId3"/>
    <p:sldId id="262" r:id="rId4"/>
    <p:sldId id="263" r:id="rId5"/>
    <p:sldId id="261" r:id="rId6"/>
    <p:sldId id="257" r:id="rId7"/>
    <p:sldId id="258" r:id="rId8"/>
    <p:sldId id="267" r:id="rId9"/>
    <p:sldId id="260"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D9D462-3830-481C-96F7-1F69072CED52}" v="8" dt="2026-02-21T07:40:11.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os Hussain" userId="6259def4c1ceb6ec" providerId="LiveId" clId="{3F926409-971A-4FE7-99A6-69102FBEBC28}"/>
    <pc:docChg chg="undo custSel modSld">
      <pc:chgData name="Nargos Hussain" userId="6259def4c1ceb6ec" providerId="LiveId" clId="{3F926409-971A-4FE7-99A6-69102FBEBC28}" dt="2026-02-21T07:40:18.873" v="3258" actId="20577"/>
      <pc:docMkLst>
        <pc:docMk/>
      </pc:docMkLst>
      <pc:sldChg chg="modSp mod">
        <pc:chgData name="Nargos Hussain" userId="6259def4c1ceb6ec" providerId="LiveId" clId="{3F926409-971A-4FE7-99A6-69102FBEBC28}" dt="2026-02-19T05:49:06.767" v="1535" actId="14100"/>
        <pc:sldMkLst>
          <pc:docMk/>
          <pc:sldMk cId="0" sldId="257"/>
        </pc:sldMkLst>
        <pc:spChg chg="mod">
          <ac:chgData name="Nargos Hussain" userId="6259def4c1ceb6ec" providerId="LiveId" clId="{3F926409-971A-4FE7-99A6-69102FBEBC28}" dt="2026-02-19T05:49:06.767" v="1535" actId="14100"/>
          <ac:spMkLst>
            <pc:docMk/>
            <pc:sldMk cId="0" sldId="257"/>
            <ac:spMk id="4" creationId="{94F10902-FA87-1DC9-B2CA-90C1053EAE37}"/>
          </ac:spMkLst>
        </pc:spChg>
      </pc:sldChg>
      <pc:sldChg chg="modSp mod">
        <pc:chgData name="Nargos Hussain" userId="6259def4c1ceb6ec" providerId="LiveId" clId="{3F926409-971A-4FE7-99A6-69102FBEBC28}" dt="2026-02-21T07:36:04.242" v="3247" actId="20577"/>
        <pc:sldMkLst>
          <pc:docMk/>
          <pc:sldMk cId="0" sldId="258"/>
        </pc:sldMkLst>
        <pc:spChg chg="mod">
          <ac:chgData name="Nargos Hussain" userId="6259def4c1ceb6ec" providerId="LiveId" clId="{3F926409-971A-4FE7-99A6-69102FBEBC28}" dt="2026-02-21T07:36:04.242" v="3247" actId="20577"/>
          <ac:spMkLst>
            <pc:docMk/>
            <pc:sldMk cId="0" sldId="258"/>
            <ac:spMk id="2" creationId="{DEB914FB-B523-9DD4-B17E-5719C2769D51}"/>
          </ac:spMkLst>
        </pc:spChg>
      </pc:sldChg>
      <pc:sldChg chg="modSp mod">
        <pc:chgData name="Nargos Hussain" userId="6259def4c1ceb6ec" providerId="LiveId" clId="{3F926409-971A-4FE7-99A6-69102FBEBC28}" dt="2026-02-21T07:05:35.950" v="3101" actId="20577"/>
        <pc:sldMkLst>
          <pc:docMk/>
          <pc:sldMk cId="0" sldId="260"/>
        </pc:sldMkLst>
        <pc:spChg chg="mod">
          <ac:chgData name="Nargos Hussain" userId="6259def4c1ceb6ec" providerId="LiveId" clId="{3F926409-971A-4FE7-99A6-69102FBEBC28}" dt="2026-02-21T07:05:35.950" v="3101" actId="20577"/>
          <ac:spMkLst>
            <pc:docMk/>
            <pc:sldMk cId="0" sldId="260"/>
            <ac:spMk id="2" creationId="{8F03FF42-2142-13C6-E917-69E19100D9AC}"/>
          </ac:spMkLst>
        </pc:spChg>
      </pc:sldChg>
      <pc:sldChg chg="delSp modSp mod">
        <pc:chgData name="Nargos Hussain" userId="6259def4c1ceb6ec" providerId="LiveId" clId="{3F926409-971A-4FE7-99A6-69102FBEBC28}" dt="2026-02-19T05:23:34.427" v="678" actId="113"/>
        <pc:sldMkLst>
          <pc:docMk/>
          <pc:sldMk cId="0" sldId="261"/>
        </pc:sldMkLst>
        <pc:spChg chg="mod">
          <ac:chgData name="Nargos Hussain" userId="6259def4c1ceb6ec" providerId="LiveId" clId="{3F926409-971A-4FE7-99A6-69102FBEBC28}" dt="2026-02-19T05:23:34.427" v="678" actId="113"/>
          <ac:spMkLst>
            <pc:docMk/>
            <pc:sldMk cId="0" sldId="261"/>
            <ac:spMk id="2" creationId="{45B69FCC-4EE4-535C-29B8-FE50523947A1}"/>
          </ac:spMkLst>
        </pc:spChg>
      </pc:sldChg>
      <pc:sldChg chg="modSp mod">
        <pc:chgData name="Nargos Hussain" userId="6259def4c1ceb6ec" providerId="LiveId" clId="{3F926409-971A-4FE7-99A6-69102FBEBC28}" dt="2026-02-21T07:09:22.915" v="3187" actId="14100"/>
        <pc:sldMkLst>
          <pc:docMk/>
          <pc:sldMk cId="0" sldId="262"/>
        </pc:sldMkLst>
        <pc:spChg chg="mod">
          <ac:chgData name="Nargos Hussain" userId="6259def4c1ceb6ec" providerId="LiveId" clId="{3F926409-971A-4FE7-99A6-69102FBEBC28}" dt="2026-02-21T07:09:22.915" v="3187" actId="14100"/>
          <ac:spMkLst>
            <pc:docMk/>
            <pc:sldMk cId="0" sldId="262"/>
            <ac:spMk id="2" creationId="{679DC2C5-EAC1-F1E6-53D2-4A36FDFD4AA5}"/>
          </ac:spMkLst>
        </pc:spChg>
      </pc:sldChg>
      <pc:sldChg chg="addSp delSp modSp mod">
        <pc:chgData name="Nargos Hussain" userId="6259def4c1ceb6ec" providerId="LiveId" clId="{3F926409-971A-4FE7-99A6-69102FBEBC28}" dt="2026-02-21T07:34:50.158" v="3242" actId="20577"/>
        <pc:sldMkLst>
          <pc:docMk/>
          <pc:sldMk cId="0" sldId="263"/>
        </pc:sldMkLst>
        <pc:spChg chg="mod">
          <ac:chgData name="Nargos Hussain" userId="6259def4c1ceb6ec" providerId="LiveId" clId="{3F926409-971A-4FE7-99A6-69102FBEBC28}" dt="2026-02-21T07:34:50.158" v="3242" actId="20577"/>
          <ac:spMkLst>
            <pc:docMk/>
            <pc:sldMk cId="0" sldId="263"/>
            <ac:spMk id="2" creationId="{38F104CE-5F71-79E6-63C3-8CEDABDDC116}"/>
          </ac:spMkLst>
        </pc:spChg>
        <pc:picChg chg="add mod">
          <ac:chgData name="Nargos Hussain" userId="6259def4c1ceb6ec" providerId="LiveId" clId="{3F926409-971A-4FE7-99A6-69102FBEBC28}" dt="2026-02-19T04:46:21.929" v="45" actId="1076"/>
          <ac:picMkLst>
            <pc:docMk/>
            <pc:sldMk cId="0" sldId="263"/>
            <ac:picMk id="5" creationId="{FEC50E3F-56D5-017C-7C3E-7CBD18D1B7F4}"/>
          </ac:picMkLst>
        </pc:picChg>
      </pc:sldChg>
      <pc:sldChg chg="addSp delSp modSp mod">
        <pc:chgData name="Nargos Hussain" userId="6259def4c1ceb6ec" providerId="LiveId" clId="{3F926409-971A-4FE7-99A6-69102FBEBC28}" dt="2026-02-21T07:18:45.731" v="3231" actId="14100"/>
        <pc:sldMkLst>
          <pc:docMk/>
          <pc:sldMk cId="0" sldId="264"/>
        </pc:sldMkLst>
        <pc:spChg chg="mod">
          <ac:chgData name="Nargos Hussain" userId="6259def4c1ceb6ec" providerId="LiveId" clId="{3F926409-971A-4FE7-99A6-69102FBEBC28}" dt="2026-02-21T07:18:45.731" v="3231" actId="14100"/>
          <ac:spMkLst>
            <pc:docMk/>
            <pc:sldMk cId="0" sldId="264"/>
            <ac:spMk id="3" creationId="{10A6139A-4DD1-602D-12BD-0C69FE2DF8E6}"/>
          </ac:spMkLst>
        </pc:spChg>
      </pc:sldChg>
      <pc:sldChg chg="modSp mod">
        <pc:chgData name="Nargos Hussain" userId="6259def4c1ceb6ec" providerId="LiveId" clId="{3F926409-971A-4FE7-99A6-69102FBEBC28}" dt="2026-02-21T07:10:54.497" v="3213" actId="14100"/>
        <pc:sldMkLst>
          <pc:docMk/>
          <pc:sldMk cId="0" sldId="265"/>
        </pc:sldMkLst>
        <pc:spChg chg="mod">
          <ac:chgData name="Nargos Hussain" userId="6259def4c1ceb6ec" providerId="LiveId" clId="{3F926409-971A-4FE7-99A6-69102FBEBC28}" dt="2026-02-21T07:10:54.497" v="3213" actId="14100"/>
          <ac:spMkLst>
            <pc:docMk/>
            <pc:sldMk cId="0" sldId="265"/>
            <ac:spMk id="2" creationId="{028B48CB-4C6D-81E2-FD7C-28A0C9EFF7F9}"/>
          </ac:spMkLst>
        </pc:spChg>
      </pc:sldChg>
      <pc:sldChg chg="modSp mod">
        <pc:chgData name="Nargos Hussain" userId="6259def4c1ceb6ec" providerId="LiveId" clId="{3F926409-971A-4FE7-99A6-69102FBEBC28}" dt="2026-02-21T07:40:18.873" v="3258" actId="20577"/>
        <pc:sldMkLst>
          <pc:docMk/>
          <pc:sldMk cId="0" sldId="266"/>
        </pc:sldMkLst>
        <pc:spChg chg="mod">
          <ac:chgData name="Nargos Hussain" userId="6259def4c1ceb6ec" providerId="LiveId" clId="{3F926409-971A-4FE7-99A6-69102FBEBC28}" dt="2026-02-21T07:40:18.873" v="3258" actId="20577"/>
          <ac:spMkLst>
            <pc:docMk/>
            <pc:sldMk cId="0" sldId="266"/>
            <ac:spMk id="2" creationId="{760C0580-D1AA-1565-3D24-ED706CEB4C2D}"/>
          </ac:spMkLst>
        </pc:spChg>
      </pc:sldChg>
      <pc:sldChg chg="modSp mod">
        <pc:chgData name="Nargos Hussain" userId="6259def4c1ceb6ec" providerId="LiveId" clId="{3F926409-971A-4FE7-99A6-69102FBEBC28}" dt="2026-02-21T06:57:52.615" v="3003" actId="20577"/>
        <pc:sldMkLst>
          <pc:docMk/>
          <pc:sldMk cId="0" sldId="267"/>
        </pc:sldMkLst>
        <pc:spChg chg="mod">
          <ac:chgData name="Nargos Hussain" userId="6259def4c1ceb6ec" providerId="LiveId" clId="{3F926409-971A-4FE7-99A6-69102FBEBC28}" dt="2026-02-21T06:57:52.615" v="3003" actId="20577"/>
          <ac:spMkLst>
            <pc:docMk/>
            <pc:sldMk cId="0" sldId="267"/>
            <ac:spMk id="2" creationId="{E5759245-B2E5-C60B-D2A0-74601F52D5E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83D273-60D8-8A3D-E149-6B501B078E2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B801870D-080D-8762-FEB0-AAE692D3F16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75B611F-75FA-4869-9E1B-4B073113537B}" type="datetime1">
              <a:rPr lang="en-GB"/>
              <a:pPr lvl="0"/>
              <a:t>21/02/2026</a:t>
            </a:fld>
            <a:endParaRPr lang="en-GB"/>
          </a:p>
        </p:txBody>
      </p:sp>
      <p:sp>
        <p:nvSpPr>
          <p:cNvPr id="4" name="Slide Image Placeholder 3">
            <a:extLst>
              <a:ext uri="{FF2B5EF4-FFF2-40B4-BE49-F238E27FC236}">
                <a16:creationId xmlns:a16="http://schemas.microsoft.com/office/drawing/2014/main" id="{D88B8A7D-10E2-52A2-46A3-B007A91ABD4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8D0D7EB-46B0-04B2-FCD7-610F08914EB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25B74ACA-02E0-1A60-3C67-587CCC2530D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94635254-1BFC-9665-1590-C410718EE7B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DADA393-6E55-4E4A-A85A-897094634747}" type="slidenum">
              <a:t>‹#›</a:t>
            </a:fld>
            <a:endParaRPr lang="en-GB"/>
          </a:p>
        </p:txBody>
      </p:sp>
    </p:spTree>
    <p:extLst>
      <p:ext uri="{BB962C8B-B14F-4D97-AF65-F5344CB8AC3E}">
        <p14:creationId xmlns:p14="http://schemas.microsoft.com/office/powerpoint/2010/main" val="330397806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DADA393-6E55-4E4A-A85A-897094634747}" type="slidenum">
              <a:rPr lang="en-GB" smtClean="0"/>
              <a:t>7</a:t>
            </a:fld>
            <a:endParaRPr lang="en-GB"/>
          </a:p>
        </p:txBody>
      </p:sp>
    </p:spTree>
    <p:extLst>
      <p:ext uri="{BB962C8B-B14F-4D97-AF65-F5344CB8AC3E}">
        <p14:creationId xmlns:p14="http://schemas.microsoft.com/office/powerpoint/2010/main" val="36989709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HD-PanelTitle-GrommetsCombined.png">
            <a:extLst>
              <a:ext uri="{FF2B5EF4-FFF2-40B4-BE49-F238E27FC236}">
                <a16:creationId xmlns:a16="http://schemas.microsoft.com/office/drawing/2014/main" id="{65DA31D9-FA0D-61F6-0AE8-368EDFD35C00}"/>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A7D7DF2F-E96B-72EE-A944-F8312F57D72C}"/>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1E5F7179-A329-63AE-BF11-820F182E03E7}"/>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D02FB836-561A-0B99-44C4-CECABCCE90BF}"/>
              </a:ext>
            </a:extLst>
          </p:cNvPr>
          <p:cNvSpPr txBox="1">
            <a:spLocks noGrp="1"/>
          </p:cNvSpPr>
          <p:nvPr>
            <p:ph type="dt" sz="half" idx="7"/>
          </p:nvPr>
        </p:nvSpPr>
        <p:spPr>
          <a:xfrm>
            <a:off x="7983233" y="5037667"/>
            <a:ext cx="897465" cy="279404"/>
          </a:xfrm>
        </p:spPr>
        <p:txBody>
          <a:bodyPr/>
          <a:lstStyle>
            <a:lvl1pPr>
              <a:defRPr/>
            </a:lvl1pPr>
          </a:lstStyle>
          <a:p>
            <a:pPr lvl="0"/>
            <a:fld id="{38ADE185-3B6D-4A42-BF0D-7C66C0B7119F}" type="datetime1">
              <a:rPr lang="en-US"/>
              <a:pPr lvl="0"/>
              <a:t>2/21/2026</a:t>
            </a:fld>
            <a:endParaRPr lang="en-US"/>
          </a:p>
        </p:txBody>
      </p:sp>
      <p:sp>
        <p:nvSpPr>
          <p:cNvPr id="6" name="Footer Placeholder 4">
            <a:extLst>
              <a:ext uri="{FF2B5EF4-FFF2-40B4-BE49-F238E27FC236}">
                <a16:creationId xmlns:a16="http://schemas.microsoft.com/office/drawing/2014/main" id="{CA5D6164-9D86-6AEB-2FF7-7812D87A937E}"/>
              </a:ext>
            </a:extLst>
          </p:cNvPr>
          <p:cNvSpPr txBox="1">
            <a:spLocks noGrp="1"/>
          </p:cNvSpPr>
          <p:nvPr>
            <p:ph type="ftr" sz="quarter" idx="9"/>
          </p:nvPr>
        </p:nvSpPr>
        <p:spPr>
          <a:xfrm>
            <a:off x="2692395" y="5037667"/>
            <a:ext cx="5214631" cy="279404"/>
          </a:xfrm>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B9C40F12-B8FC-7AE7-781A-61E810704747}"/>
              </a:ext>
            </a:extLst>
          </p:cNvPr>
          <p:cNvSpPr txBox="1">
            <a:spLocks noGrp="1"/>
          </p:cNvSpPr>
          <p:nvPr>
            <p:ph type="sldNum" sz="quarter" idx="8"/>
          </p:nvPr>
        </p:nvSpPr>
        <p:spPr>
          <a:xfrm>
            <a:off x="8956895" y="5037667"/>
            <a:ext cx="551163" cy="279404"/>
          </a:xfrm>
        </p:spPr>
        <p:txBody>
          <a:bodyPr/>
          <a:lstStyle>
            <a:lvl1pPr>
              <a:defRPr/>
            </a:lvl1pPr>
          </a:lstStyle>
          <a:p>
            <a:pPr lvl="0"/>
            <a:fld id="{44762DF3-1A4F-4BE9-9A88-370C9BEA1C1B}" type="slidenum">
              <a:t>‹#›</a:t>
            </a:fld>
            <a:endParaRPr lang="en-US"/>
          </a:p>
        </p:txBody>
      </p:sp>
      <p:cxnSp>
        <p:nvCxnSpPr>
          <p:cNvPr id="8" name="Straight Connector 14">
            <a:extLst>
              <a:ext uri="{FF2B5EF4-FFF2-40B4-BE49-F238E27FC236}">
                <a16:creationId xmlns:a16="http://schemas.microsoft.com/office/drawing/2014/main" id="{1C1300B0-0CB5-1DB3-660D-BD115434A808}"/>
              </a:ext>
            </a:extLst>
          </p:cNvPr>
          <p:cNvCxnSpPr/>
          <p:nvPr/>
        </p:nvCxnSpPr>
        <p:spPr>
          <a:xfrm>
            <a:off x="2692395" y="3522131"/>
            <a:ext cx="6815673"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1215967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584CCC36-E676-56FE-EB00-27E9B007A618}"/>
              </a:ext>
            </a:extLst>
          </p:cNvPr>
          <p:cNvCxnSpPr/>
          <p:nvPr/>
        </p:nvCxnSpPr>
        <p:spPr>
          <a:xfrm>
            <a:off x="1396169" y="2421468"/>
            <a:ext cx="9407302" cy="0"/>
          </a:xfrm>
          <a:prstGeom prst="straightConnector1">
            <a:avLst/>
          </a:prstGeom>
          <a:noFill/>
          <a:ln w="15873" cap="flat">
            <a:solidFill>
              <a:srgbClr val="E8D191"/>
            </a:solidFill>
            <a:prstDash val="solid"/>
            <a:miter/>
          </a:ln>
        </p:spPr>
      </p:cxnSp>
      <p:sp>
        <p:nvSpPr>
          <p:cNvPr id="3" name="Title 1">
            <a:extLst>
              <a:ext uri="{FF2B5EF4-FFF2-40B4-BE49-F238E27FC236}">
                <a16:creationId xmlns:a16="http://schemas.microsoft.com/office/drawing/2014/main" id="{6B764297-865E-07F8-FF67-C2CB9040D57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12BC48EF-5EEE-8BCB-1096-26D678BF945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D1C6948B-337A-E234-9269-01F17F4BE19B}"/>
              </a:ext>
            </a:extLst>
          </p:cNvPr>
          <p:cNvSpPr txBox="1">
            <a:spLocks noGrp="1"/>
          </p:cNvSpPr>
          <p:nvPr>
            <p:ph type="dt" sz="half" idx="7"/>
          </p:nvPr>
        </p:nvSpPr>
        <p:spPr/>
        <p:txBody>
          <a:bodyPr/>
          <a:lstStyle>
            <a:lvl1pPr>
              <a:defRPr/>
            </a:lvl1pPr>
          </a:lstStyle>
          <a:p>
            <a:pPr lvl="0"/>
            <a:fld id="{B6B43FEA-949A-4842-AE88-255F5C93C340}" type="datetime1">
              <a:rPr lang="en-US"/>
              <a:pPr lvl="0"/>
              <a:t>2/21/2026</a:t>
            </a:fld>
            <a:endParaRPr lang="en-US"/>
          </a:p>
        </p:txBody>
      </p:sp>
      <p:sp>
        <p:nvSpPr>
          <p:cNvPr id="6" name="Footer Placeholder 4">
            <a:extLst>
              <a:ext uri="{FF2B5EF4-FFF2-40B4-BE49-F238E27FC236}">
                <a16:creationId xmlns:a16="http://schemas.microsoft.com/office/drawing/2014/main" id="{3A81231F-FF4E-6FEE-4194-E61C2B8BC8A4}"/>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14B2B18A-F367-6CA7-CDB1-3097A8B212A9}"/>
              </a:ext>
            </a:extLst>
          </p:cNvPr>
          <p:cNvSpPr txBox="1">
            <a:spLocks noGrp="1"/>
          </p:cNvSpPr>
          <p:nvPr>
            <p:ph type="sldNum" sz="quarter" idx="8"/>
          </p:nvPr>
        </p:nvSpPr>
        <p:spPr/>
        <p:txBody>
          <a:bodyPr/>
          <a:lstStyle>
            <a:lvl1pPr>
              <a:defRPr/>
            </a:lvl1pPr>
          </a:lstStyle>
          <a:p>
            <a:pPr lvl="0"/>
            <a:fld id="{7E669FF5-C549-4534-9780-88B8EEF99098}" type="slidenum">
              <a:t>‹#›</a:t>
            </a:fld>
            <a:endParaRPr lang="en-US"/>
          </a:p>
        </p:txBody>
      </p:sp>
    </p:spTree>
    <p:extLst>
      <p:ext uri="{BB962C8B-B14F-4D97-AF65-F5344CB8AC3E}">
        <p14:creationId xmlns:p14="http://schemas.microsoft.com/office/powerpoint/2010/main" val="3675734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BEFF-6E77-8BA7-0D7A-2D352E6B5771}"/>
              </a:ext>
            </a:extLst>
          </p:cNvPr>
          <p:cNvSpPr txBox="1">
            <a:spLocks noGrp="1"/>
          </p:cNvSpPr>
          <p:nvPr>
            <p:ph type="title"/>
          </p:nvPr>
        </p:nvSpPr>
        <p:spPr>
          <a:xfrm>
            <a:off x="2015072" y="1752603"/>
            <a:ext cx="8158688" cy="1822518"/>
          </a:xfrm>
        </p:spPr>
        <p:txBody>
          <a:bodyPr anchor="b"/>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7AE1B3B-18E8-3793-9EA9-941C11F72110}"/>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857942C1-6B4F-1BA9-1383-BE5AEC7B5830}"/>
              </a:ext>
            </a:extLst>
          </p:cNvPr>
          <p:cNvSpPr txBox="1">
            <a:spLocks noGrp="1"/>
          </p:cNvSpPr>
          <p:nvPr>
            <p:ph type="dt" sz="half" idx="7"/>
          </p:nvPr>
        </p:nvSpPr>
        <p:spPr/>
        <p:txBody>
          <a:bodyPr/>
          <a:lstStyle>
            <a:lvl1pPr>
              <a:defRPr/>
            </a:lvl1pPr>
          </a:lstStyle>
          <a:p>
            <a:pPr lvl="0"/>
            <a:fld id="{BB560701-2858-4103-8996-A17A9E93F802}" type="datetime1">
              <a:rPr lang="en-US"/>
              <a:pPr lvl="0"/>
              <a:t>2/21/2026</a:t>
            </a:fld>
            <a:endParaRPr lang="en-US"/>
          </a:p>
        </p:txBody>
      </p:sp>
      <p:sp>
        <p:nvSpPr>
          <p:cNvPr id="5" name="Footer Placeholder 4">
            <a:extLst>
              <a:ext uri="{FF2B5EF4-FFF2-40B4-BE49-F238E27FC236}">
                <a16:creationId xmlns:a16="http://schemas.microsoft.com/office/drawing/2014/main" id="{C7C2DE3A-8EBC-1D40-4ACC-4882A25DA1F4}"/>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1D89E4B9-6379-A4D1-9BEC-C1C1A294A772}"/>
              </a:ext>
            </a:extLst>
          </p:cNvPr>
          <p:cNvSpPr txBox="1">
            <a:spLocks noGrp="1"/>
          </p:cNvSpPr>
          <p:nvPr>
            <p:ph type="sldNum" sz="quarter" idx="8"/>
          </p:nvPr>
        </p:nvSpPr>
        <p:spPr/>
        <p:txBody>
          <a:bodyPr/>
          <a:lstStyle>
            <a:lvl1pPr>
              <a:defRPr/>
            </a:lvl1pPr>
          </a:lstStyle>
          <a:p>
            <a:pPr lvl="0"/>
            <a:fld id="{8E7BF1E1-5E09-4CCA-81A4-EE073A9F0557}" type="slidenum">
              <a:t>‹#›</a:t>
            </a:fld>
            <a:endParaRPr lang="en-US"/>
          </a:p>
        </p:txBody>
      </p:sp>
      <p:cxnSp>
        <p:nvCxnSpPr>
          <p:cNvPr id="7" name="Straight Connector 15">
            <a:extLst>
              <a:ext uri="{FF2B5EF4-FFF2-40B4-BE49-F238E27FC236}">
                <a16:creationId xmlns:a16="http://schemas.microsoft.com/office/drawing/2014/main" id="{50C1B9F6-92BA-891C-AF28-DAE898CD10EF}"/>
              </a:ext>
            </a:extLst>
          </p:cNvPr>
          <p:cNvCxnSpPr/>
          <p:nvPr/>
        </p:nvCxnSpPr>
        <p:spPr>
          <a:xfrm>
            <a:off x="2012722" y="3710589"/>
            <a:ext cx="8163379"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1080573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2F2C6CE8-9CDC-9D14-EE31-873928169693}"/>
              </a:ext>
            </a:extLst>
          </p:cNvPr>
          <p:cNvCxnSpPr/>
          <p:nvPr/>
        </p:nvCxnSpPr>
        <p:spPr>
          <a:xfrm>
            <a:off x="1396169" y="2421468"/>
            <a:ext cx="9407302" cy="0"/>
          </a:xfrm>
          <a:prstGeom prst="straightConnector1">
            <a:avLst/>
          </a:prstGeom>
          <a:noFill/>
          <a:ln w="15873" cap="flat">
            <a:solidFill>
              <a:srgbClr val="E8D191"/>
            </a:solidFill>
            <a:prstDash val="solid"/>
            <a:miter/>
          </a:ln>
        </p:spPr>
      </p:cxnSp>
      <p:sp>
        <p:nvSpPr>
          <p:cNvPr id="3" name="Title 1">
            <a:extLst>
              <a:ext uri="{FF2B5EF4-FFF2-40B4-BE49-F238E27FC236}">
                <a16:creationId xmlns:a16="http://schemas.microsoft.com/office/drawing/2014/main" id="{46095803-29E7-AFB2-CA4A-8751140450B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D115436C-6DAB-10A5-14F8-2A3BDC7B5AC1}"/>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A3C8479E-F7F8-6D46-CD72-99DD492E7062}"/>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2E42C8A8-F0B1-40A5-A465-27F0549FDB9A}"/>
              </a:ext>
            </a:extLst>
          </p:cNvPr>
          <p:cNvSpPr txBox="1">
            <a:spLocks noGrp="1"/>
          </p:cNvSpPr>
          <p:nvPr>
            <p:ph type="dt" sz="half" idx="7"/>
          </p:nvPr>
        </p:nvSpPr>
        <p:spPr/>
        <p:txBody>
          <a:bodyPr/>
          <a:lstStyle>
            <a:lvl1pPr>
              <a:defRPr/>
            </a:lvl1pPr>
          </a:lstStyle>
          <a:p>
            <a:pPr lvl="0"/>
            <a:fld id="{CFF1C5E3-BCC0-467D-8B32-B3CB0784F770}" type="datetime1">
              <a:rPr lang="en-US"/>
              <a:pPr lvl="0"/>
              <a:t>2/21/2026</a:t>
            </a:fld>
            <a:endParaRPr lang="en-US"/>
          </a:p>
        </p:txBody>
      </p:sp>
      <p:sp>
        <p:nvSpPr>
          <p:cNvPr id="7" name="Footer Placeholder 5">
            <a:extLst>
              <a:ext uri="{FF2B5EF4-FFF2-40B4-BE49-F238E27FC236}">
                <a16:creationId xmlns:a16="http://schemas.microsoft.com/office/drawing/2014/main" id="{9D603AD1-15E8-AD14-67E5-6A0186626793}"/>
              </a:ext>
            </a:extLst>
          </p:cNvPr>
          <p:cNvSpPr txBox="1">
            <a:spLocks noGrp="1"/>
          </p:cNvSpPr>
          <p:nvPr>
            <p:ph type="ftr" sz="quarter" idx="9"/>
          </p:nvPr>
        </p:nvSpPr>
        <p:spPr/>
        <p:txBody>
          <a:bodyPr/>
          <a:lstStyle>
            <a:lvl1pPr>
              <a:defRPr/>
            </a:lvl1pPr>
          </a:lstStyle>
          <a:p>
            <a:pPr lvl="0"/>
            <a:r>
              <a:rPr lang="en-US"/>
              <a:t>Sample Footer Text</a:t>
            </a:r>
          </a:p>
        </p:txBody>
      </p:sp>
      <p:sp>
        <p:nvSpPr>
          <p:cNvPr id="8" name="Slide Number Placeholder 6">
            <a:extLst>
              <a:ext uri="{FF2B5EF4-FFF2-40B4-BE49-F238E27FC236}">
                <a16:creationId xmlns:a16="http://schemas.microsoft.com/office/drawing/2014/main" id="{0FD89D49-0100-955D-5E4F-17265737E202}"/>
              </a:ext>
            </a:extLst>
          </p:cNvPr>
          <p:cNvSpPr txBox="1">
            <a:spLocks noGrp="1"/>
          </p:cNvSpPr>
          <p:nvPr>
            <p:ph type="sldNum" sz="quarter" idx="8"/>
          </p:nvPr>
        </p:nvSpPr>
        <p:spPr/>
        <p:txBody>
          <a:bodyPr/>
          <a:lstStyle>
            <a:lvl1pPr>
              <a:defRPr/>
            </a:lvl1pPr>
          </a:lstStyle>
          <a:p>
            <a:pPr lvl="0"/>
            <a:fld id="{838DCA26-0C73-4788-AB18-C98205B1E525}" type="slidenum">
              <a:t>‹#›</a:t>
            </a:fld>
            <a:endParaRPr lang="en-US"/>
          </a:p>
        </p:txBody>
      </p:sp>
    </p:spTree>
    <p:extLst>
      <p:ext uri="{BB962C8B-B14F-4D97-AF65-F5344CB8AC3E}">
        <p14:creationId xmlns:p14="http://schemas.microsoft.com/office/powerpoint/2010/main" val="1348010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CC40D-52CB-C48F-432B-E6E84090F57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2F0BD05-9165-F5F2-2ABF-3CC5E1910390}"/>
              </a:ext>
            </a:extLst>
          </p:cNvPr>
          <p:cNvSpPr txBox="1">
            <a:spLocks noGrp="1"/>
          </p:cNvSpPr>
          <p:nvPr>
            <p:ph type="body" idx="1"/>
          </p:nvPr>
        </p:nvSpPr>
        <p:spPr>
          <a:xfrm>
            <a:off x="1295403" y="2658535"/>
            <a:ext cx="4718303" cy="576264"/>
          </a:xfrm>
        </p:spPr>
        <p:txBody>
          <a:bodyPr anchor="b">
            <a:noAutofit/>
          </a:bodyPr>
          <a:lstStyle>
            <a:lvl1pPr marL="0" indent="0">
              <a:spcBef>
                <a:spcPts val="700"/>
              </a:spcBef>
              <a:buNone/>
              <a:defRPr sz="2800">
                <a:solidFill>
                  <a:srgbClr val="D9B247"/>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6FDF267-3EAA-4A22-6F62-39325DB4211D}"/>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49E1C3D-B572-D2CC-CF2D-1F91A7485D3A}"/>
              </a:ext>
            </a:extLst>
          </p:cNvPr>
          <p:cNvSpPr txBox="1">
            <a:spLocks noGrp="1"/>
          </p:cNvSpPr>
          <p:nvPr>
            <p:ph type="body" idx="3"/>
          </p:nvPr>
        </p:nvSpPr>
        <p:spPr>
          <a:xfrm>
            <a:off x="6180667" y="2658535"/>
            <a:ext cx="4718303" cy="576264"/>
          </a:xfrm>
        </p:spPr>
        <p:txBody>
          <a:bodyPr anchor="b">
            <a:noAutofit/>
          </a:bodyPr>
          <a:lstStyle>
            <a:lvl1pPr marL="0" indent="0">
              <a:spcBef>
                <a:spcPts val="700"/>
              </a:spcBef>
              <a:buNone/>
              <a:defRPr sz="2800">
                <a:solidFill>
                  <a:srgbClr val="D9B247"/>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4E9A85D7-04C2-F12F-D0D8-91F39268D64A}"/>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7170581-9DC9-1159-BF3D-9E93422C3A93}"/>
              </a:ext>
            </a:extLst>
          </p:cNvPr>
          <p:cNvSpPr txBox="1">
            <a:spLocks noGrp="1"/>
          </p:cNvSpPr>
          <p:nvPr>
            <p:ph type="dt" sz="half" idx="7"/>
          </p:nvPr>
        </p:nvSpPr>
        <p:spPr/>
        <p:txBody>
          <a:bodyPr/>
          <a:lstStyle>
            <a:lvl1pPr>
              <a:defRPr/>
            </a:lvl1pPr>
          </a:lstStyle>
          <a:p>
            <a:pPr lvl="0"/>
            <a:fld id="{4C0786F3-59CD-4AD1-BE33-CA6A3D8119E9}" type="datetime1">
              <a:rPr lang="en-US"/>
              <a:pPr lvl="0"/>
              <a:t>2/21/2026</a:t>
            </a:fld>
            <a:endParaRPr lang="en-US"/>
          </a:p>
        </p:txBody>
      </p:sp>
      <p:sp>
        <p:nvSpPr>
          <p:cNvPr id="8" name="Footer Placeholder 7">
            <a:extLst>
              <a:ext uri="{FF2B5EF4-FFF2-40B4-BE49-F238E27FC236}">
                <a16:creationId xmlns:a16="http://schemas.microsoft.com/office/drawing/2014/main" id="{D3744195-B264-4033-D345-A1A22E6FE821}"/>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44FDE4F9-9252-84C9-EEE9-72DDE087C7F8}"/>
              </a:ext>
            </a:extLst>
          </p:cNvPr>
          <p:cNvSpPr txBox="1">
            <a:spLocks noGrp="1"/>
          </p:cNvSpPr>
          <p:nvPr>
            <p:ph type="sldNum" sz="quarter" idx="8"/>
          </p:nvPr>
        </p:nvSpPr>
        <p:spPr/>
        <p:txBody>
          <a:bodyPr/>
          <a:lstStyle>
            <a:lvl1pPr>
              <a:defRPr/>
            </a:lvl1pPr>
          </a:lstStyle>
          <a:p>
            <a:pPr lvl="0"/>
            <a:fld id="{4EAF6A4F-B1B4-434E-A47B-1433B3EBA1AC}" type="slidenum">
              <a:t>‹#›</a:t>
            </a:fld>
            <a:endParaRPr lang="en-US"/>
          </a:p>
        </p:txBody>
      </p:sp>
      <p:cxnSp>
        <p:nvCxnSpPr>
          <p:cNvPr id="10" name="Straight Connector 17">
            <a:extLst>
              <a:ext uri="{FF2B5EF4-FFF2-40B4-BE49-F238E27FC236}">
                <a16:creationId xmlns:a16="http://schemas.microsoft.com/office/drawing/2014/main" id="{592AA8DD-BA04-C497-0390-3B87702D56E4}"/>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632734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DF96-4087-5BE4-D11E-819CB41F2F5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D1B68735-4200-750D-95E1-D73C71C198B7}"/>
              </a:ext>
            </a:extLst>
          </p:cNvPr>
          <p:cNvSpPr txBox="1">
            <a:spLocks noGrp="1"/>
          </p:cNvSpPr>
          <p:nvPr>
            <p:ph type="dt" sz="half" idx="7"/>
          </p:nvPr>
        </p:nvSpPr>
        <p:spPr/>
        <p:txBody>
          <a:bodyPr/>
          <a:lstStyle>
            <a:lvl1pPr>
              <a:defRPr/>
            </a:lvl1pPr>
          </a:lstStyle>
          <a:p>
            <a:pPr lvl="0"/>
            <a:fld id="{DAA08B08-9A1C-4C6D-B742-03F077B6BFB1}" type="datetime1">
              <a:rPr lang="en-US"/>
              <a:pPr lvl="0"/>
              <a:t>2/21/2026</a:t>
            </a:fld>
            <a:endParaRPr lang="en-US"/>
          </a:p>
        </p:txBody>
      </p:sp>
      <p:sp>
        <p:nvSpPr>
          <p:cNvPr id="4" name="Footer Placeholder 3">
            <a:extLst>
              <a:ext uri="{FF2B5EF4-FFF2-40B4-BE49-F238E27FC236}">
                <a16:creationId xmlns:a16="http://schemas.microsoft.com/office/drawing/2014/main" id="{65515803-7226-8CE5-14B7-BCB651B2517E}"/>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6B88083E-D6E7-6E2A-1484-9F49AE7F1F92}"/>
              </a:ext>
            </a:extLst>
          </p:cNvPr>
          <p:cNvSpPr txBox="1">
            <a:spLocks noGrp="1"/>
          </p:cNvSpPr>
          <p:nvPr>
            <p:ph type="sldNum" sz="quarter" idx="8"/>
          </p:nvPr>
        </p:nvSpPr>
        <p:spPr/>
        <p:txBody>
          <a:bodyPr/>
          <a:lstStyle>
            <a:lvl1pPr>
              <a:defRPr/>
            </a:lvl1pPr>
          </a:lstStyle>
          <a:p>
            <a:pPr lvl="0"/>
            <a:fld id="{00F1EB35-D587-4C96-9E0A-FA35665694D6}" type="slidenum">
              <a:t>‹#›</a:t>
            </a:fld>
            <a:endParaRPr lang="en-US"/>
          </a:p>
        </p:txBody>
      </p:sp>
      <p:cxnSp>
        <p:nvCxnSpPr>
          <p:cNvPr id="6" name="Straight Connector 13">
            <a:extLst>
              <a:ext uri="{FF2B5EF4-FFF2-40B4-BE49-F238E27FC236}">
                <a16:creationId xmlns:a16="http://schemas.microsoft.com/office/drawing/2014/main" id="{2070241E-C24B-875E-396D-0A6A2D0117EB}"/>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41599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A7513F-0D73-6B95-CE00-B37C1EAAA1A1}"/>
              </a:ext>
            </a:extLst>
          </p:cNvPr>
          <p:cNvSpPr txBox="1">
            <a:spLocks noGrp="1"/>
          </p:cNvSpPr>
          <p:nvPr>
            <p:ph type="dt" sz="half" idx="7"/>
          </p:nvPr>
        </p:nvSpPr>
        <p:spPr/>
        <p:txBody>
          <a:bodyPr/>
          <a:lstStyle>
            <a:lvl1pPr>
              <a:defRPr/>
            </a:lvl1pPr>
          </a:lstStyle>
          <a:p>
            <a:pPr lvl="0"/>
            <a:fld id="{6B20932A-A5DC-45EE-949C-031054C15C31}" type="datetime1">
              <a:rPr lang="en-US"/>
              <a:pPr lvl="0"/>
              <a:t>2/21/2026</a:t>
            </a:fld>
            <a:endParaRPr lang="en-US"/>
          </a:p>
        </p:txBody>
      </p:sp>
      <p:sp>
        <p:nvSpPr>
          <p:cNvPr id="3" name="Footer Placeholder 2">
            <a:extLst>
              <a:ext uri="{FF2B5EF4-FFF2-40B4-BE49-F238E27FC236}">
                <a16:creationId xmlns:a16="http://schemas.microsoft.com/office/drawing/2014/main" id="{5CA4212E-F9B4-DA35-5F53-C2D95DA91C6C}"/>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BCAFE7DB-A2DE-4D80-A43D-D028CB7A6888}"/>
              </a:ext>
            </a:extLst>
          </p:cNvPr>
          <p:cNvSpPr txBox="1">
            <a:spLocks noGrp="1"/>
          </p:cNvSpPr>
          <p:nvPr>
            <p:ph type="sldNum" sz="quarter" idx="8"/>
          </p:nvPr>
        </p:nvSpPr>
        <p:spPr/>
        <p:txBody>
          <a:bodyPr/>
          <a:lstStyle>
            <a:lvl1pPr>
              <a:defRPr/>
            </a:lvl1pPr>
          </a:lstStyle>
          <a:p>
            <a:pPr lvl="0"/>
            <a:fld id="{44A14788-4AA9-4AB5-99CF-755F582B0681}" type="slidenum">
              <a:t>‹#›</a:t>
            </a:fld>
            <a:endParaRPr lang="en-US"/>
          </a:p>
        </p:txBody>
      </p:sp>
    </p:spTree>
    <p:extLst>
      <p:ext uri="{BB962C8B-B14F-4D97-AF65-F5344CB8AC3E}">
        <p14:creationId xmlns:p14="http://schemas.microsoft.com/office/powerpoint/2010/main" val="284999484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78F94-E0A7-3CB8-E5A4-CF6406F8B482}"/>
              </a:ext>
            </a:extLst>
          </p:cNvPr>
          <p:cNvSpPr txBox="1">
            <a:spLocks noGrp="1"/>
          </p:cNvSpPr>
          <p:nvPr>
            <p:ph type="title"/>
          </p:nvPr>
        </p:nvSpPr>
        <p:spPr>
          <a:xfrm>
            <a:off x="1293811" y="1388534"/>
            <a:ext cx="3718453" cy="1371600"/>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9C5C257-7C87-C8A5-3B92-82CB8FAEB084}"/>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01C9687-3396-5B53-BF7D-0ED2EA3DFF63}"/>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06FA232-45E4-D2DE-F942-F5DB4EF3A00A}"/>
              </a:ext>
            </a:extLst>
          </p:cNvPr>
          <p:cNvSpPr txBox="1">
            <a:spLocks noGrp="1"/>
          </p:cNvSpPr>
          <p:nvPr>
            <p:ph type="dt" sz="half" idx="7"/>
          </p:nvPr>
        </p:nvSpPr>
        <p:spPr/>
        <p:txBody>
          <a:bodyPr/>
          <a:lstStyle>
            <a:lvl1pPr>
              <a:defRPr/>
            </a:lvl1pPr>
          </a:lstStyle>
          <a:p>
            <a:pPr lvl="0"/>
            <a:fld id="{FF1B50EF-C811-4D87-9053-DD2D28BE229C}" type="datetime1">
              <a:rPr lang="en-US"/>
              <a:pPr lvl="0"/>
              <a:t>2/21/2026</a:t>
            </a:fld>
            <a:endParaRPr lang="en-US"/>
          </a:p>
        </p:txBody>
      </p:sp>
      <p:sp>
        <p:nvSpPr>
          <p:cNvPr id="6" name="Footer Placeholder 5">
            <a:extLst>
              <a:ext uri="{FF2B5EF4-FFF2-40B4-BE49-F238E27FC236}">
                <a16:creationId xmlns:a16="http://schemas.microsoft.com/office/drawing/2014/main" id="{CE347969-4510-6E1D-44AD-FB1F56BA169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A8DB39DA-C563-B233-A4E6-57BA2713B79C}"/>
              </a:ext>
            </a:extLst>
          </p:cNvPr>
          <p:cNvSpPr txBox="1">
            <a:spLocks noGrp="1"/>
          </p:cNvSpPr>
          <p:nvPr>
            <p:ph type="sldNum" sz="quarter" idx="8"/>
          </p:nvPr>
        </p:nvSpPr>
        <p:spPr/>
        <p:txBody>
          <a:bodyPr/>
          <a:lstStyle>
            <a:lvl1pPr>
              <a:defRPr/>
            </a:lvl1pPr>
          </a:lstStyle>
          <a:p>
            <a:pPr lvl="0"/>
            <a:fld id="{DB612D4A-8E3E-4AF9-B09D-A7AEBD15F680}" type="slidenum">
              <a:t>‹#›</a:t>
            </a:fld>
            <a:endParaRPr lang="en-US"/>
          </a:p>
        </p:txBody>
      </p:sp>
      <p:cxnSp>
        <p:nvCxnSpPr>
          <p:cNvPr id="8" name="Straight Connector 15">
            <a:extLst>
              <a:ext uri="{FF2B5EF4-FFF2-40B4-BE49-F238E27FC236}">
                <a16:creationId xmlns:a16="http://schemas.microsoft.com/office/drawing/2014/main" id="{E93F5E0F-31BC-DDA8-0B9D-ADAC1C99D357}"/>
              </a:ext>
            </a:extLst>
          </p:cNvPr>
          <p:cNvCxnSpPr/>
          <p:nvPr/>
        </p:nvCxnSpPr>
        <p:spPr>
          <a:xfrm>
            <a:off x="1396169" y="2912528"/>
            <a:ext cx="3514497"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3260038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4D89E-F37D-8304-194B-B51AA38583C4}"/>
              </a:ext>
            </a:extLst>
          </p:cNvPr>
          <p:cNvSpPr txBox="1">
            <a:spLocks noGrp="1"/>
          </p:cNvSpPr>
          <p:nvPr>
            <p:ph type="title"/>
          </p:nvPr>
        </p:nvSpPr>
        <p:spPr>
          <a:xfrm>
            <a:off x="1295403" y="1883828"/>
            <a:ext cx="6241813" cy="1371600"/>
          </a:xfrm>
        </p:spPr>
        <p:txBody>
          <a:bodyPr anchor="b"/>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E3B5EB7C-47D2-A679-F515-F011EA248CC8}"/>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E0EB65B9-08C1-8AB5-D4C3-43B4A4C1A44C}"/>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GB"/>
              <a:t>Click to edit Master text styles</a:t>
            </a:r>
          </a:p>
        </p:txBody>
      </p:sp>
      <p:sp>
        <p:nvSpPr>
          <p:cNvPr id="5" name="Date Placeholder 4">
            <a:extLst>
              <a:ext uri="{FF2B5EF4-FFF2-40B4-BE49-F238E27FC236}">
                <a16:creationId xmlns:a16="http://schemas.microsoft.com/office/drawing/2014/main" id="{20E0818F-70EA-ACA6-15AA-4C85F5B22726}"/>
              </a:ext>
            </a:extLst>
          </p:cNvPr>
          <p:cNvSpPr txBox="1">
            <a:spLocks noGrp="1"/>
          </p:cNvSpPr>
          <p:nvPr>
            <p:ph type="dt" sz="half" idx="7"/>
          </p:nvPr>
        </p:nvSpPr>
        <p:spPr/>
        <p:txBody>
          <a:bodyPr/>
          <a:lstStyle>
            <a:lvl1pPr>
              <a:defRPr/>
            </a:lvl1pPr>
          </a:lstStyle>
          <a:p>
            <a:pPr lvl="0"/>
            <a:fld id="{8FA38E5B-23D4-4F7B-A7E0-F566FCC67E71}" type="datetime1">
              <a:rPr lang="en-US"/>
              <a:pPr lvl="0"/>
              <a:t>2/21/2026</a:t>
            </a:fld>
            <a:endParaRPr lang="en-US"/>
          </a:p>
        </p:txBody>
      </p:sp>
      <p:sp>
        <p:nvSpPr>
          <p:cNvPr id="6" name="Footer Placeholder 5">
            <a:extLst>
              <a:ext uri="{FF2B5EF4-FFF2-40B4-BE49-F238E27FC236}">
                <a16:creationId xmlns:a16="http://schemas.microsoft.com/office/drawing/2014/main" id="{DF703E41-2EE6-8898-A6EF-FFE99E2C10FC}"/>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E7ED5C8-4189-B848-6277-9F9C8596437C}"/>
              </a:ext>
            </a:extLst>
          </p:cNvPr>
          <p:cNvSpPr txBox="1">
            <a:spLocks noGrp="1"/>
          </p:cNvSpPr>
          <p:nvPr>
            <p:ph type="sldNum" sz="quarter" idx="8"/>
          </p:nvPr>
        </p:nvSpPr>
        <p:spPr/>
        <p:txBody>
          <a:bodyPr/>
          <a:lstStyle>
            <a:lvl1pPr>
              <a:defRPr/>
            </a:lvl1pPr>
          </a:lstStyle>
          <a:p>
            <a:pPr lvl="0"/>
            <a:fld id="{147BB7A4-FEE6-4415-9EE1-E92B726C8F46}" type="slidenum">
              <a:t>‹#›</a:t>
            </a:fld>
            <a:endParaRPr lang="en-US"/>
          </a:p>
        </p:txBody>
      </p:sp>
    </p:spTree>
    <p:extLst>
      <p:ext uri="{BB962C8B-B14F-4D97-AF65-F5344CB8AC3E}">
        <p14:creationId xmlns:p14="http://schemas.microsoft.com/office/powerpoint/2010/main" val="2436626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C4F7-B857-E6B7-9828-A3AF7C34DA5D}"/>
              </a:ext>
            </a:extLst>
          </p:cNvPr>
          <p:cNvSpPr txBox="1">
            <a:spLocks noGrp="1"/>
          </p:cNvSpPr>
          <p:nvPr>
            <p:ph type="title"/>
          </p:nvPr>
        </p:nvSpPr>
        <p:spPr>
          <a:xfrm>
            <a:off x="1295403" y="4815413"/>
            <a:ext cx="9609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60B8ED08-2470-CECF-C106-2515A3771582}"/>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A9F3BC51-015E-F35F-DDE6-2866C64F21AA}"/>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E76F4FC4-58A8-3033-4259-E64E331FCA12}"/>
              </a:ext>
            </a:extLst>
          </p:cNvPr>
          <p:cNvSpPr txBox="1">
            <a:spLocks noGrp="1"/>
          </p:cNvSpPr>
          <p:nvPr>
            <p:ph type="dt" sz="half" idx="7"/>
          </p:nvPr>
        </p:nvSpPr>
        <p:spPr/>
        <p:txBody>
          <a:bodyPr/>
          <a:lstStyle>
            <a:lvl1pPr>
              <a:defRPr/>
            </a:lvl1pPr>
          </a:lstStyle>
          <a:p>
            <a:pPr lvl="0"/>
            <a:fld id="{E3A11F39-C124-455C-BD88-ECFDA3F3B714}" type="datetime1">
              <a:rPr lang="en-US"/>
              <a:pPr lvl="0"/>
              <a:t>2/21/2026</a:t>
            </a:fld>
            <a:endParaRPr lang="en-US"/>
          </a:p>
        </p:txBody>
      </p:sp>
      <p:sp>
        <p:nvSpPr>
          <p:cNvPr id="6" name="Footer Placeholder 5">
            <a:extLst>
              <a:ext uri="{FF2B5EF4-FFF2-40B4-BE49-F238E27FC236}">
                <a16:creationId xmlns:a16="http://schemas.microsoft.com/office/drawing/2014/main" id="{1CC7FD12-F868-6534-10FA-07E45817DE78}"/>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1CBFD39-1CFD-B7D1-AA21-CB14BB09A82F}"/>
              </a:ext>
            </a:extLst>
          </p:cNvPr>
          <p:cNvSpPr txBox="1">
            <a:spLocks noGrp="1"/>
          </p:cNvSpPr>
          <p:nvPr>
            <p:ph type="sldNum" sz="quarter" idx="8"/>
          </p:nvPr>
        </p:nvSpPr>
        <p:spPr/>
        <p:txBody>
          <a:bodyPr/>
          <a:lstStyle>
            <a:lvl1pPr>
              <a:defRPr/>
            </a:lvl1pPr>
          </a:lstStyle>
          <a:p>
            <a:pPr lvl="0"/>
            <a:fld id="{5D404FB2-F2BF-436E-B676-93616B5EE83E}" type="slidenum">
              <a:t>‹#›</a:t>
            </a:fld>
            <a:endParaRPr lang="en-US"/>
          </a:p>
        </p:txBody>
      </p:sp>
    </p:spTree>
    <p:extLst>
      <p:ext uri="{BB962C8B-B14F-4D97-AF65-F5344CB8AC3E}">
        <p14:creationId xmlns:p14="http://schemas.microsoft.com/office/powerpoint/2010/main" val="27848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D5FB-19AF-83BF-DD97-F2EE68C15D1B}"/>
              </a:ext>
            </a:extLst>
          </p:cNvPr>
          <p:cNvSpPr txBox="1">
            <a:spLocks noGrp="1"/>
          </p:cNvSpPr>
          <p:nvPr>
            <p:ph type="title"/>
          </p:nvPr>
        </p:nvSpPr>
        <p:spPr>
          <a:xfrm>
            <a:off x="1303870" y="982129"/>
            <a:ext cx="9592732" cy="2954865"/>
          </a:xfrm>
        </p:spPr>
        <p:txBody>
          <a:bodyPr/>
          <a:lstStyle>
            <a:lvl1pPr>
              <a:defRPr sz="32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2B34E2-DE5D-8A1A-54B7-5D95AAE8DC81}"/>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E83891A-5B09-E0F5-DE8E-3002196A623B}"/>
              </a:ext>
            </a:extLst>
          </p:cNvPr>
          <p:cNvSpPr txBox="1">
            <a:spLocks noGrp="1"/>
          </p:cNvSpPr>
          <p:nvPr>
            <p:ph type="dt" sz="half" idx="7"/>
          </p:nvPr>
        </p:nvSpPr>
        <p:spPr/>
        <p:txBody>
          <a:bodyPr/>
          <a:lstStyle>
            <a:lvl1pPr>
              <a:defRPr/>
            </a:lvl1pPr>
          </a:lstStyle>
          <a:p>
            <a:pPr lvl="0"/>
            <a:fld id="{195ECFC4-14F8-40AF-9DAD-00BF092C6FB0}" type="datetime1">
              <a:rPr lang="en-US"/>
              <a:pPr lvl="0"/>
              <a:t>2/21/2026</a:t>
            </a:fld>
            <a:endParaRPr lang="en-US"/>
          </a:p>
        </p:txBody>
      </p:sp>
      <p:sp>
        <p:nvSpPr>
          <p:cNvPr id="5" name="Footer Placeholder 4">
            <a:extLst>
              <a:ext uri="{FF2B5EF4-FFF2-40B4-BE49-F238E27FC236}">
                <a16:creationId xmlns:a16="http://schemas.microsoft.com/office/drawing/2014/main" id="{24E1F7E7-5B0C-898D-DE84-9DEDDE4E7B85}"/>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E903E652-36FC-5D21-B620-76E2124087FA}"/>
              </a:ext>
            </a:extLst>
          </p:cNvPr>
          <p:cNvSpPr txBox="1">
            <a:spLocks noGrp="1"/>
          </p:cNvSpPr>
          <p:nvPr>
            <p:ph type="sldNum" sz="quarter" idx="8"/>
          </p:nvPr>
        </p:nvSpPr>
        <p:spPr/>
        <p:txBody>
          <a:bodyPr/>
          <a:lstStyle>
            <a:lvl1pPr>
              <a:defRPr/>
            </a:lvl1pPr>
          </a:lstStyle>
          <a:p>
            <a:pPr lvl="0"/>
            <a:fld id="{3C0BAC0F-4A88-4BB4-AE7E-0715DD457D47}" type="slidenum">
              <a:t>‹#›</a:t>
            </a:fld>
            <a:endParaRPr lang="en-US"/>
          </a:p>
        </p:txBody>
      </p:sp>
      <p:cxnSp>
        <p:nvCxnSpPr>
          <p:cNvPr id="7" name="Straight Connector 14">
            <a:extLst>
              <a:ext uri="{FF2B5EF4-FFF2-40B4-BE49-F238E27FC236}">
                <a16:creationId xmlns:a16="http://schemas.microsoft.com/office/drawing/2014/main" id="{DAC40959-4D32-7AA9-1EA5-ECD8DFFD7011}"/>
              </a:ext>
            </a:extLst>
          </p:cNvPr>
          <p:cNvCxnSpPr/>
          <p:nvPr/>
        </p:nvCxnSpPr>
        <p:spPr>
          <a:xfrm>
            <a:off x="1396169" y="4140202"/>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37843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8D11E-C876-DC96-B7BD-AC4A3FE6CA7E}"/>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838EFDCF-43F2-8A5D-3830-EC26D23B0405}"/>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GB"/>
              <a:t>Click to edit Master text styles</a:t>
            </a:r>
          </a:p>
        </p:txBody>
      </p:sp>
      <p:sp>
        <p:nvSpPr>
          <p:cNvPr id="4" name="Text Placeholder 2">
            <a:extLst>
              <a:ext uri="{FF2B5EF4-FFF2-40B4-BE49-F238E27FC236}">
                <a16:creationId xmlns:a16="http://schemas.microsoft.com/office/drawing/2014/main" id="{430474C9-7690-0604-5A48-D41AA1A3F767}"/>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3F2A1E5A-2853-870B-7506-164283FD0014}"/>
              </a:ext>
            </a:extLst>
          </p:cNvPr>
          <p:cNvSpPr txBox="1">
            <a:spLocks noGrp="1"/>
          </p:cNvSpPr>
          <p:nvPr>
            <p:ph type="dt" sz="half" idx="7"/>
          </p:nvPr>
        </p:nvSpPr>
        <p:spPr/>
        <p:txBody>
          <a:bodyPr/>
          <a:lstStyle>
            <a:lvl1pPr>
              <a:defRPr/>
            </a:lvl1pPr>
          </a:lstStyle>
          <a:p>
            <a:pPr lvl="0"/>
            <a:fld id="{A05EB2CC-A1C5-4226-B83C-C6DC40D9B969}" type="datetime1">
              <a:rPr lang="en-US"/>
              <a:pPr lvl="0"/>
              <a:t>2/21/2026</a:t>
            </a:fld>
            <a:endParaRPr lang="en-US"/>
          </a:p>
        </p:txBody>
      </p:sp>
      <p:sp>
        <p:nvSpPr>
          <p:cNvPr id="6" name="Footer Placeholder 4">
            <a:extLst>
              <a:ext uri="{FF2B5EF4-FFF2-40B4-BE49-F238E27FC236}">
                <a16:creationId xmlns:a16="http://schemas.microsoft.com/office/drawing/2014/main" id="{C8AC3294-7FC5-D68A-7C91-5465C6E790FC}"/>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B67C3D9C-3B16-D394-F765-94045CC42037}"/>
              </a:ext>
            </a:extLst>
          </p:cNvPr>
          <p:cNvSpPr txBox="1">
            <a:spLocks noGrp="1"/>
          </p:cNvSpPr>
          <p:nvPr>
            <p:ph type="sldNum" sz="quarter" idx="8"/>
          </p:nvPr>
        </p:nvSpPr>
        <p:spPr/>
        <p:txBody>
          <a:bodyPr/>
          <a:lstStyle>
            <a:lvl1pPr>
              <a:defRPr/>
            </a:lvl1pPr>
          </a:lstStyle>
          <a:p>
            <a:pPr lvl="0"/>
            <a:fld id="{AD7AE9D0-DB6F-45D0-B3DB-D21CA76EEBAA}" type="slidenum">
              <a:t>‹#›</a:t>
            </a:fld>
            <a:endParaRPr lang="en-US"/>
          </a:p>
        </p:txBody>
      </p:sp>
      <p:sp>
        <p:nvSpPr>
          <p:cNvPr id="8" name="TextBox 13">
            <a:extLst>
              <a:ext uri="{FF2B5EF4-FFF2-40B4-BE49-F238E27FC236}">
                <a16:creationId xmlns:a16="http://schemas.microsoft.com/office/drawing/2014/main" id="{EA8A4C45-4E2B-39C4-1F5C-B108B3B1E39B}"/>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8E071B33-C701-8975-1898-C17F4D292F1B}"/>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F3933E33-9161-CB4C-C7D4-4A91EB140A17}"/>
              </a:ext>
            </a:extLst>
          </p:cNvPr>
          <p:cNvCxnSpPr/>
          <p:nvPr/>
        </p:nvCxnSpPr>
        <p:spPr>
          <a:xfrm>
            <a:off x="1396169" y="4140202"/>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633026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25FA0-9E18-2B38-3B61-68AD7F0F6BEF}"/>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F09AE02-26D5-CC68-8D11-3796BFA91BD1}"/>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A6B46B26-0AFC-085E-2A69-F988489D2A42}"/>
              </a:ext>
            </a:extLst>
          </p:cNvPr>
          <p:cNvSpPr txBox="1">
            <a:spLocks noGrp="1"/>
          </p:cNvSpPr>
          <p:nvPr>
            <p:ph type="dt" sz="half" idx="7"/>
          </p:nvPr>
        </p:nvSpPr>
        <p:spPr/>
        <p:txBody>
          <a:bodyPr/>
          <a:lstStyle>
            <a:lvl1pPr>
              <a:defRPr/>
            </a:lvl1pPr>
          </a:lstStyle>
          <a:p>
            <a:pPr lvl="0"/>
            <a:fld id="{EFC81180-34E7-4741-AD00-6B2EB1E8A782}" type="datetime1">
              <a:rPr lang="en-US"/>
              <a:pPr lvl="0"/>
              <a:t>2/21/2026</a:t>
            </a:fld>
            <a:endParaRPr lang="en-US"/>
          </a:p>
        </p:txBody>
      </p:sp>
      <p:sp>
        <p:nvSpPr>
          <p:cNvPr id="5" name="Footer Placeholder 4">
            <a:extLst>
              <a:ext uri="{FF2B5EF4-FFF2-40B4-BE49-F238E27FC236}">
                <a16:creationId xmlns:a16="http://schemas.microsoft.com/office/drawing/2014/main" id="{8C773A4E-DF40-481B-C8ED-21839B4E865D}"/>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AAB902CA-5F6C-256F-20B9-85C18F9D5483}"/>
              </a:ext>
            </a:extLst>
          </p:cNvPr>
          <p:cNvSpPr txBox="1">
            <a:spLocks noGrp="1"/>
          </p:cNvSpPr>
          <p:nvPr>
            <p:ph type="sldNum" sz="quarter" idx="8"/>
          </p:nvPr>
        </p:nvSpPr>
        <p:spPr/>
        <p:txBody>
          <a:bodyPr/>
          <a:lstStyle>
            <a:lvl1pPr>
              <a:defRPr/>
            </a:lvl1pPr>
          </a:lstStyle>
          <a:p>
            <a:pPr lvl="0"/>
            <a:fld id="{0220D943-0BBC-4BC0-9EFD-29D7EBF3F573}" type="slidenum">
              <a:t>‹#›</a:t>
            </a:fld>
            <a:endParaRPr lang="en-US"/>
          </a:p>
        </p:txBody>
      </p:sp>
    </p:spTree>
    <p:extLst>
      <p:ext uri="{BB962C8B-B14F-4D97-AF65-F5344CB8AC3E}">
        <p14:creationId xmlns:p14="http://schemas.microsoft.com/office/powerpoint/2010/main" val="2277519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F1A04-89D7-929A-6C76-66AEAAE10A58}"/>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1B8C18-BDAC-55BC-5C03-09DB034647E2}"/>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2473DBD4-0524-FF38-21AA-7D5E8C9A3206}"/>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63DD81FE-905D-A0BE-B847-56789884DB88}"/>
              </a:ext>
            </a:extLst>
          </p:cNvPr>
          <p:cNvSpPr txBox="1">
            <a:spLocks noGrp="1"/>
          </p:cNvSpPr>
          <p:nvPr>
            <p:ph type="dt" sz="half" idx="7"/>
          </p:nvPr>
        </p:nvSpPr>
        <p:spPr/>
        <p:txBody>
          <a:bodyPr/>
          <a:lstStyle>
            <a:lvl1pPr>
              <a:defRPr/>
            </a:lvl1pPr>
          </a:lstStyle>
          <a:p>
            <a:pPr lvl="0"/>
            <a:fld id="{5FB1389B-9344-4F7C-A5D0-8698F7842D8A}" type="datetime1">
              <a:rPr lang="en-US"/>
              <a:pPr lvl="0"/>
              <a:t>2/21/2026</a:t>
            </a:fld>
            <a:endParaRPr lang="en-US"/>
          </a:p>
        </p:txBody>
      </p:sp>
      <p:sp>
        <p:nvSpPr>
          <p:cNvPr id="6" name="Footer Placeholder 4">
            <a:extLst>
              <a:ext uri="{FF2B5EF4-FFF2-40B4-BE49-F238E27FC236}">
                <a16:creationId xmlns:a16="http://schemas.microsoft.com/office/drawing/2014/main" id="{2C3907E4-6753-8E1E-CDEE-135C8EE9CFF5}"/>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99A1073B-33F6-6589-1904-23FCC2F95F68}"/>
              </a:ext>
            </a:extLst>
          </p:cNvPr>
          <p:cNvSpPr txBox="1">
            <a:spLocks noGrp="1"/>
          </p:cNvSpPr>
          <p:nvPr>
            <p:ph type="sldNum" sz="quarter" idx="8"/>
          </p:nvPr>
        </p:nvSpPr>
        <p:spPr/>
        <p:txBody>
          <a:bodyPr/>
          <a:lstStyle>
            <a:lvl1pPr>
              <a:defRPr/>
            </a:lvl1pPr>
          </a:lstStyle>
          <a:p>
            <a:pPr lvl="0"/>
            <a:fld id="{8648D59E-4897-4DB2-8C55-03AECE1C366C}" type="slidenum">
              <a:t>‹#›</a:t>
            </a:fld>
            <a:endParaRPr lang="en-US"/>
          </a:p>
        </p:txBody>
      </p:sp>
      <p:sp>
        <p:nvSpPr>
          <p:cNvPr id="8" name="TextBox 11">
            <a:extLst>
              <a:ext uri="{FF2B5EF4-FFF2-40B4-BE49-F238E27FC236}">
                <a16:creationId xmlns:a16="http://schemas.microsoft.com/office/drawing/2014/main" id="{95EE7609-9C52-5330-7E13-3CBC5D3B17BF}"/>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B7F98617-8612-3565-AF88-39240A426633}"/>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2F22626C-6A17-0036-4F32-80A63DDB1EC6}"/>
              </a:ext>
            </a:extLst>
          </p:cNvPr>
          <p:cNvCxnSpPr/>
          <p:nvPr/>
        </p:nvCxnSpPr>
        <p:spPr>
          <a:xfrm>
            <a:off x="1396169" y="3429000"/>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134331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CA05-48EF-E22B-07EC-B2BB28BAFC13}"/>
              </a:ext>
            </a:extLst>
          </p:cNvPr>
          <p:cNvSpPr txBox="1">
            <a:spLocks noGrp="1"/>
          </p:cNvSpPr>
          <p:nvPr>
            <p:ph type="title"/>
          </p:nvPr>
        </p:nvSpPr>
        <p:spPr>
          <a:xfrm>
            <a:off x="1295403" y="982129"/>
            <a:ext cx="9609667" cy="2243672"/>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4C48D9A-E949-C779-0433-768E62237114}"/>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DDA8FABF-47B6-72ED-1B41-B7B25057BEA4}"/>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0AEEB95A-731F-43B9-DEFF-9C3030BD085A}"/>
              </a:ext>
            </a:extLst>
          </p:cNvPr>
          <p:cNvSpPr txBox="1">
            <a:spLocks noGrp="1"/>
          </p:cNvSpPr>
          <p:nvPr>
            <p:ph type="dt" sz="half" idx="7"/>
          </p:nvPr>
        </p:nvSpPr>
        <p:spPr/>
        <p:txBody>
          <a:bodyPr/>
          <a:lstStyle>
            <a:lvl1pPr>
              <a:defRPr/>
            </a:lvl1pPr>
          </a:lstStyle>
          <a:p>
            <a:pPr lvl="0"/>
            <a:fld id="{99A172BC-5E40-42A5-85C2-E53598D0196D}" type="datetime1">
              <a:rPr lang="en-US"/>
              <a:pPr lvl="0"/>
              <a:t>2/21/2026</a:t>
            </a:fld>
            <a:endParaRPr lang="en-US"/>
          </a:p>
        </p:txBody>
      </p:sp>
      <p:sp>
        <p:nvSpPr>
          <p:cNvPr id="6" name="Footer Placeholder 4">
            <a:extLst>
              <a:ext uri="{FF2B5EF4-FFF2-40B4-BE49-F238E27FC236}">
                <a16:creationId xmlns:a16="http://schemas.microsoft.com/office/drawing/2014/main" id="{21DD8EB2-0733-3F1B-AFDD-4CD49E910429}"/>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86B25B52-7FF2-637F-88E3-6A7872A444BB}"/>
              </a:ext>
            </a:extLst>
          </p:cNvPr>
          <p:cNvSpPr txBox="1">
            <a:spLocks noGrp="1"/>
          </p:cNvSpPr>
          <p:nvPr>
            <p:ph type="sldNum" sz="quarter" idx="8"/>
          </p:nvPr>
        </p:nvSpPr>
        <p:spPr/>
        <p:txBody>
          <a:bodyPr/>
          <a:lstStyle>
            <a:lvl1pPr>
              <a:defRPr/>
            </a:lvl1pPr>
          </a:lstStyle>
          <a:p>
            <a:pPr lvl="0"/>
            <a:fld id="{6FE7A90A-98AA-4827-BEDB-18403DDF618E}" type="slidenum">
              <a:t>‹#›</a:t>
            </a:fld>
            <a:endParaRPr lang="en-US"/>
          </a:p>
        </p:txBody>
      </p:sp>
      <p:cxnSp>
        <p:nvCxnSpPr>
          <p:cNvPr id="8" name="Straight Connector 14">
            <a:extLst>
              <a:ext uri="{FF2B5EF4-FFF2-40B4-BE49-F238E27FC236}">
                <a16:creationId xmlns:a16="http://schemas.microsoft.com/office/drawing/2014/main" id="{2BCE36BD-AB80-8A1F-8184-062C6667DE79}"/>
              </a:ext>
            </a:extLst>
          </p:cNvPr>
          <p:cNvCxnSpPr/>
          <p:nvPr/>
        </p:nvCxnSpPr>
        <p:spPr>
          <a:xfrm>
            <a:off x="1396169" y="3429000"/>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93338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DD04-0D0C-DF3C-DA20-2D073AE71C1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50EDF35-31E4-6497-4A92-7AA2A0B3F5D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F50026-9A22-36C2-C57E-4F0ED1CD74FB}"/>
              </a:ext>
            </a:extLst>
          </p:cNvPr>
          <p:cNvSpPr txBox="1">
            <a:spLocks noGrp="1"/>
          </p:cNvSpPr>
          <p:nvPr>
            <p:ph type="dt" sz="half" idx="7"/>
          </p:nvPr>
        </p:nvSpPr>
        <p:spPr/>
        <p:txBody>
          <a:bodyPr/>
          <a:lstStyle>
            <a:lvl1pPr>
              <a:defRPr/>
            </a:lvl1pPr>
          </a:lstStyle>
          <a:p>
            <a:pPr lvl="0"/>
            <a:fld id="{905B9533-B682-4935-A86A-1C5634077B1E}" type="datetime1">
              <a:rPr lang="en-US"/>
              <a:pPr lvl="0"/>
              <a:t>2/21/2026</a:t>
            </a:fld>
            <a:endParaRPr lang="en-US"/>
          </a:p>
        </p:txBody>
      </p:sp>
      <p:sp>
        <p:nvSpPr>
          <p:cNvPr id="5" name="Footer Placeholder 4">
            <a:extLst>
              <a:ext uri="{FF2B5EF4-FFF2-40B4-BE49-F238E27FC236}">
                <a16:creationId xmlns:a16="http://schemas.microsoft.com/office/drawing/2014/main" id="{342C7F16-3263-4979-91B8-C1B4B1C44CF4}"/>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05C4603E-0304-A007-2D67-B4CBADC81B06}"/>
              </a:ext>
            </a:extLst>
          </p:cNvPr>
          <p:cNvSpPr txBox="1">
            <a:spLocks noGrp="1"/>
          </p:cNvSpPr>
          <p:nvPr>
            <p:ph type="sldNum" sz="quarter" idx="8"/>
          </p:nvPr>
        </p:nvSpPr>
        <p:spPr/>
        <p:txBody>
          <a:bodyPr/>
          <a:lstStyle>
            <a:lvl1pPr>
              <a:defRPr/>
            </a:lvl1pPr>
          </a:lstStyle>
          <a:p>
            <a:pPr lvl="0"/>
            <a:fld id="{BAE310E6-6B27-41CA-891E-0AE2B6EEBF69}" type="slidenum">
              <a:t>‹#›</a:t>
            </a:fld>
            <a:endParaRPr lang="en-US"/>
          </a:p>
        </p:txBody>
      </p:sp>
      <p:cxnSp>
        <p:nvCxnSpPr>
          <p:cNvPr id="7" name="Straight Connector 13">
            <a:extLst>
              <a:ext uri="{FF2B5EF4-FFF2-40B4-BE49-F238E27FC236}">
                <a16:creationId xmlns:a16="http://schemas.microsoft.com/office/drawing/2014/main" id="{0E9E09E8-9F1E-2C66-76F3-1B70436EB1F7}"/>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0538456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A674A0-99BE-2C92-6AE4-B9AABF54A812}"/>
              </a:ext>
            </a:extLst>
          </p:cNvPr>
          <p:cNvSpPr txBox="1">
            <a:spLocks noGrp="1"/>
          </p:cNvSpPr>
          <p:nvPr>
            <p:ph type="title" orient="vert"/>
          </p:nvPr>
        </p:nvSpPr>
        <p:spPr>
          <a:xfrm>
            <a:off x="8999360" y="982129"/>
            <a:ext cx="1890896" cy="4893731"/>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3BB465C4-29F2-B025-BBB4-2380267A1770}"/>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26E561-015E-AC33-487F-E180496EC9C7}"/>
              </a:ext>
            </a:extLst>
          </p:cNvPr>
          <p:cNvSpPr txBox="1">
            <a:spLocks noGrp="1"/>
          </p:cNvSpPr>
          <p:nvPr>
            <p:ph type="dt" sz="half" idx="7"/>
          </p:nvPr>
        </p:nvSpPr>
        <p:spPr/>
        <p:txBody>
          <a:bodyPr/>
          <a:lstStyle>
            <a:lvl1pPr>
              <a:defRPr/>
            </a:lvl1pPr>
          </a:lstStyle>
          <a:p>
            <a:pPr lvl="0"/>
            <a:fld id="{20E3DA0F-80F1-4008-8A67-63F624FCEC4A}" type="datetime1">
              <a:rPr lang="en-US"/>
              <a:pPr lvl="0"/>
              <a:t>2/21/2026</a:t>
            </a:fld>
            <a:endParaRPr lang="en-US"/>
          </a:p>
        </p:txBody>
      </p:sp>
      <p:sp>
        <p:nvSpPr>
          <p:cNvPr id="5" name="Footer Placeholder 4">
            <a:extLst>
              <a:ext uri="{FF2B5EF4-FFF2-40B4-BE49-F238E27FC236}">
                <a16:creationId xmlns:a16="http://schemas.microsoft.com/office/drawing/2014/main" id="{2999312B-27A0-3F90-ADE2-49067EBC16FD}"/>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FF403F8-F553-249B-FBFD-99315751AAD9}"/>
              </a:ext>
            </a:extLst>
          </p:cNvPr>
          <p:cNvSpPr txBox="1">
            <a:spLocks noGrp="1"/>
          </p:cNvSpPr>
          <p:nvPr>
            <p:ph type="sldNum" sz="quarter" idx="8"/>
          </p:nvPr>
        </p:nvSpPr>
        <p:spPr/>
        <p:txBody>
          <a:bodyPr/>
          <a:lstStyle>
            <a:lvl1pPr>
              <a:defRPr/>
            </a:lvl1pPr>
          </a:lstStyle>
          <a:p>
            <a:pPr lvl="0"/>
            <a:fld id="{92E5DF2F-88BA-4066-AE6D-F1B40D6E38AA}" type="slidenum">
              <a:t>‹#›</a:t>
            </a:fld>
            <a:endParaRPr lang="en-US"/>
          </a:p>
        </p:txBody>
      </p:sp>
      <p:cxnSp>
        <p:nvCxnSpPr>
          <p:cNvPr id="7" name="Straight Connector 13">
            <a:extLst>
              <a:ext uri="{FF2B5EF4-FFF2-40B4-BE49-F238E27FC236}">
                <a16:creationId xmlns:a16="http://schemas.microsoft.com/office/drawing/2014/main" id="{7E943D7D-0C3A-9AA3-B973-A1A426BC3B04}"/>
              </a:ext>
            </a:extLst>
          </p:cNvPr>
          <p:cNvCxnSpPr/>
          <p:nvPr/>
        </p:nvCxnSpPr>
        <p:spPr>
          <a:xfrm>
            <a:off x="8863891" y="990596"/>
            <a:ext cx="0" cy="4876807"/>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279354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6" descr="HD-PanelContent-GrommetsCombined.png">
            <a:extLst>
              <a:ext uri="{FF2B5EF4-FFF2-40B4-BE49-F238E27FC236}">
                <a16:creationId xmlns:a16="http://schemas.microsoft.com/office/drawing/2014/main" id="{AFF34B98-8317-0CC9-03D6-6B8BDDC133E0}"/>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3" name="Title Placeholder 1">
            <a:extLst>
              <a:ext uri="{FF2B5EF4-FFF2-40B4-BE49-F238E27FC236}">
                <a16:creationId xmlns:a16="http://schemas.microsoft.com/office/drawing/2014/main" id="{73FA63C3-3609-2E28-152D-02086DA1169C}"/>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FD7CD0AF-53D2-8FE8-D5E4-613F61917988}"/>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40296E73-9388-7BDD-B4B9-B29395AD5174}"/>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F0C87CCA-1AF9-4B9C-9BB5-049D8D7521EA}" type="datetime1">
              <a:rPr lang="en-US"/>
              <a:pPr lvl="0"/>
              <a:t>2/21/2026</a:t>
            </a:fld>
            <a:endParaRPr lang="en-US"/>
          </a:p>
        </p:txBody>
      </p:sp>
      <p:sp>
        <p:nvSpPr>
          <p:cNvPr id="6" name="Footer Placeholder 4">
            <a:extLst>
              <a:ext uri="{FF2B5EF4-FFF2-40B4-BE49-F238E27FC236}">
                <a16:creationId xmlns:a16="http://schemas.microsoft.com/office/drawing/2014/main" id="{9943A7EA-FAE6-E99B-D09A-BC468965CD7F}"/>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r>
              <a:rPr lang="en-US"/>
              <a:t>Sample Footer Text</a:t>
            </a:r>
          </a:p>
        </p:txBody>
      </p:sp>
      <p:sp>
        <p:nvSpPr>
          <p:cNvPr id="7" name="Slide Number Placeholder 5">
            <a:extLst>
              <a:ext uri="{FF2B5EF4-FFF2-40B4-BE49-F238E27FC236}">
                <a16:creationId xmlns:a16="http://schemas.microsoft.com/office/drawing/2014/main" id="{5E08BE4A-920A-4B01-F7A0-B892ED8975B9}"/>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1CB1EE4D-889F-462B-9D19-9528AAD6B67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GB"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D9B247"/>
        </a:buClr>
        <a:buSzPct val="115000"/>
        <a:buFont typeface="Arial"/>
        <a:buChar char="•"/>
        <a:tabLst/>
        <a:defRPr lang="en-GB"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D9B247"/>
        </a:buClr>
        <a:buSzPct val="115000"/>
        <a:buFont typeface="Arial"/>
        <a:buChar char="•"/>
        <a:tabLst/>
        <a:defRPr lang="en-GB"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D9B247"/>
        </a:buClr>
        <a:buSzPct val="115000"/>
        <a:buFont typeface="Arial"/>
        <a:buChar char="•"/>
        <a:tabLst/>
        <a:defRPr lang="en-GB"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D9B247"/>
        </a:buClr>
        <a:buSzPct val="115000"/>
        <a:buFont typeface="Arial"/>
        <a:buChar char="•"/>
        <a:tabLst/>
        <a:defRPr lang="en-GB"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D9B247"/>
        </a:buClr>
        <a:buSzPct val="115000"/>
        <a:buFont typeface="Arial"/>
        <a:buChar char="•"/>
        <a:tabLst/>
        <a:defRPr lang="en-GB"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publicdomainpictures.net/en/view-image.php?image=560242&amp;picture=communication"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nhs.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5A2A78-8726-3179-B850-3ACA1521DAB9}"/>
              </a:ext>
            </a:extLst>
          </p:cNvPr>
          <p:cNvSpPr txBox="1"/>
          <p:nvPr/>
        </p:nvSpPr>
        <p:spPr>
          <a:xfrm>
            <a:off x="1414732" y="1121438"/>
            <a:ext cx="9730596" cy="132343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dirty="0">
                <a:solidFill>
                  <a:srgbClr val="000000"/>
                </a:solidFill>
                <a:uFillTx/>
                <a:latin typeface="Arial" pitchFamily="34"/>
                <a:cs typeface="Arial" pitchFamily="34"/>
              </a:rPr>
              <a:t>PROFESSIONAL DEVELOPMENT WITHIN HEALTH AND SOCIAL CARE</a:t>
            </a:r>
          </a:p>
        </p:txBody>
      </p:sp>
      <p:sp>
        <p:nvSpPr>
          <p:cNvPr id="3" name="TextBox 2">
            <a:extLst>
              <a:ext uri="{FF2B5EF4-FFF2-40B4-BE49-F238E27FC236}">
                <a16:creationId xmlns:a16="http://schemas.microsoft.com/office/drawing/2014/main" id="{10A6139A-4DD1-602D-12BD-0C69FE2DF8E6}"/>
              </a:ext>
            </a:extLst>
          </p:cNvPr>
          <p:cNvSpPr txBox="1"/>
          <p:nvPr/>
        </p:nvSpPr>
        <p:spPr>
          <a:xfrm>
            <a:off x="1017917" y="2984741"/>
            <a:ext cx="10127411" cy="26776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MODULE CODE:  LCHS4009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LECTURER:  DR AISHAT BAKRE</a:t>
            </a: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ASSIGNMENT TITLE:  SELF-AWARENESS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KEY SKILL: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STUDENT NAME:  NARGOS HUSSAIN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STUDENT NUMBER:  2432693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8B48CB-4C6D-81E2-FD7C-28A0C9EFF7F9}"/>
              </a:ext>
            </a:extLst>
          </p:cNvPr>
          <p:cNvSpPr txBox="1"/>
          <p:nvPr/>
        </p:nvSpPr>
        <p:spPr>
          <a:xfrm>
            <a:off x="983411" y="448577"/>
            <a:ext cx="10196423" cy="587853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INTRODUCTION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Communication is one of the most important skills in health and social care.  Every day, professionals communicate with patients, families and colleagues to provide safe effective and person-centred care.  Communication is something we all use, often without even thinking about it.  We use it to ask questions, express our feeling</a:t>
            </a:r>
            <a:r>
              <a:rPr lang="en-GB" sz="2800" b="0" i="0" u="none" strike="noStrike" kern="0" cap="none" spc="0" baseline="0" dirty="0">
                <a:solidFill>
                  <a:srgbClr val="000000"/>
                </a:solidFill>
                <a:uFillTx/>
                <a:latin typeface="Arial" pitchFamily="34"/>
                <a:cs typeface="Arial" pitchFamily="34"/>
              </a:rPr>
              <a:t>s</a:t>
            </a:r>
            <a:r>
              <a:rPr lang="en-GB" sz="2800" b="0" i="0" u="none" strike="noStrike" kern="1200" cap="none" spc="0" baseline="0" dirty="0">
                <a:solidFill>
                  <a:srgbClr val="000000"/>
                </a:solidFill>
                <a:uFillTx/>
                <a:latin typeface="Arial" pitchFamily="34"/>
                <a:cs typeface="Arial" pitchFamily="34"/>
              </a:rPr>
              <a:t>, and understand the people around us.  Without communication, mistakes can happen, needs may be misunderstood and trust can be lost.  This presentation will explain what communication is, why it is essential in health and social care and how it can be applied in a real-life professional setting</a:t>
            </a:r>
            <a:r>
              <a:rPr lang="en-GB" sz="2800" b="0" i="0" u="none" strike="noStrike" kern="1200" cap="none" spc="0" baseline="0" dirty="0">
                <a:solidFill>
                  <a:srgbClr val="000000"/>
                </a:solidFill>
                <a:uFillTx/>
                <a:latin typeface="Aptos"/>
                <a:cs typeface="Arial" pitchFamily="34"/>
              </a:rPr>
              <a:t> (NHS, 2022).</a:t>
            </a:r>
            <a:endParaRPr lang="en-GB" sz="1800" b="0" i="0" u="none" strike="noStrike" kern="1200" cap="none" spc="0" baseline="0" dirty="0">
              <a:solidFill>
                <a:srgbClr val="000000"/>
              </a:solidFill>
              <a:uFillTx/>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9DC2C5-EAC1-F1E6-53D2-4A36FDFD4AA5}"/>
              </a:ext>
            </a:extLst>
          </p:cNvPr>
          <p:cNvSpPr txBox="1"/>
          <p:nvPr/>
        </p:nvSpPr>
        <p:spPr>
          <a:xfrm>
            <a:off x="1207698" y="431322"/>
            <a:ext cx="9816860" cy="572464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WHAT IS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Communication is the process of sharing information, thoughts, and feelings between people.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It Includes: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Verbal Communication  </a:t>
            </a:r>
            <a:r>
              <a:rPr lang="en-GB" sz="2800" b="1" i="0" u="none" strike="noStrike" kern="1200" cap="none" spc="0" baseline="0" dirty="0">
                <a:solidFill>
                  <a:srgbClr val="000000"/>
                </a:solidFill>
                <a:uFillTx/>
                <a:latin typeface="Arial" pitchFamily="34"/>
                <a:cs typeface="Arial" pitchFamily="34"/>
              </a:rPr>
              <a:t>(spoken words)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Non-verbal </a:t>
            </a:r>
            <a:r>
              <a:rPr lang="en-GB" sz="2800" b="0" i="0" u="none" strike="noStrike" kern="0" cap="none" spc="0" baseline="0" dirty="0">
                <a:solidFill>
                  <a:srgbClr val="000000"/>
                </a:solidFill>
                <a:uFillTx/>
                <a:latin typeface="Arial" pitchFamily="34"/>
                <a:cs typeface="Arial" pitchFamily="34"/>
              </a:rPr>
              <a:t>C</a:t>
            </a:r>
            <a:r>
              <a:rPr lang="en-GB" sz="2800" b="0" i="0" u="none" strike="noStrike" kern="1200" cap="none" spc="0" baseline="0" dirty="0">
                <a:solidFill>
                  <a:srgbClr val="000000"/>
                </a:solidFill>
                <a:uFillTx/>
                <a:latin typeface="Arial" pitchFamily="34"/>
                <a:cs typeface="Arial" pitchFamily="34"/>
              </a:rPr>
              <a:t>ommunication  </a:t>
            </a:r>
            <a:r>
              <a:rPr lang="en-GB" sz="2800" b="1" i="0" u="none" strike="noStrike" kern="1200" cap="none" spc="0" baseline="0" dirty="0">
                <a:solidFill>
                  <a:srgbClr val="000000"/>
                </a:solidFill>
                <a:uFillTx/>
                <a:latin typeface="Arial" pitchFamily="34"/>
                <a:cs typeface="Arial" pitchFamily="34"/>
              </a:rPr>
              <a:t>(body language)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Written Communication  </a:t>
            </a:r>
            <a:r>
              <a:rPr lang="en-GB" sz="2800" b="1" i="0" u="none" strike="noStrike" kern="1200" cap="none" spc="0" baseline="0" dirty="0">
                <a:solidFill>
                  <a:srgbClr val="000000"/>
                </a:solidFill>
                <a:uFillTx/>
                <a:latin typeface="Arial" pitchFamily="34"/>
                <a:cs typeface="Arial" pitchFamily="34"/>
              </a:rPr>
              <a:t>(records, and care plans)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Good communication means listening carefully, speaking clearly and responding appropriately (Michael Argyle,2017).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F104CE-5F71-79E6-63C3-8CEDABDDC116}"/>
              </a:ext>
            </a:extLst>
          </p:cNvPr>
          <p:cNvSpPr txBox="1"/>
          <p:nvPr/>
        </p:nvSpPr>
        <p:spPr>
          <a:xfrm>
            <a:off x="724616" y="500332"/>
            <a:ext cx="10806022" cy="5826776"/>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WHY COMMUNICATION IS IMPORTANT</a:t>
            </a:r>
            <a:r>
              <a:rPr lang="en-GB" sz="4000" b="1" i="0" u="none" strike="noStrike" kern="0" cap="none" spc="0" baseline="0" dirty="0">
                <a:solidFill>
                  <a:srgbClr val="000000"/>
                </a:solidFill>
                <a:uFillTx/>
                <a:latin typeface="Arial" pitchFamily="34"/>
                <a:cs typeface="Arial" pitchFamily="34"/>
              </a:rPr>
              <a:t>?</a:t>
            </a:r>
            <a:endParaRPr lang="en-GB" sz="4000" b="1"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Builds trust with service users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Supports teamwork</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Improves patient safety and care quality</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Reduces misunderstandings and errors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Effective communication is essential in health and social care because it helps build trust between professionals and service users.  It also reduces misunderstanding</a:t>
            </a:r>
            <a:r>
              <a:rPr lang="en-GB" sz="2800" dirty="0">
                <a:solidFill>
                  <a:srgbClr val="000000"/>
                </a:solidFill>
                <a:latin typeface="Arial" pitchFamily="34"/>
                <a:cs typeface="Arial" pitchFamily="34"/>
              </a:rPr>
              <a:t> and</a:t>
            </a:r>
            <a:r>
              <a:rPr lang="en-GB" sz="2800" b="0" i="0" u="none" strike="noStrike" kern="1200" cap="none" spc="0" baseline="0" dirty="0">
                <a:solidFill>
                  <a:srgbClr val="000000"/>
                </a:solidFill>
                <a:uFillTx/>
                <a:latin typeface="Arial" pitchFamily="34"/>
                <a:cs typeface="Arial" pitchFamily="34"/>
              </a:rPr>
              <a:t> errors, supports teamwork between professionals, and improves patient safety.  Poor communication can lead to confusion, stress and unsafe </a:t>
            </a:r>
            <a:r>
              <a:rPr lang="en-GB" sz="2800" b="0" i="0" u="none" strike="noStrike" kern="1200" cap="none" spc="0" baseline="0" dirty="0">
                <a:solidFill>
                  <a:srgbClr val="000000"/>
                </a:solidFill>
                <a:uFillTx/>
                <a:latin typeface="Aptos"/>
              </a:rPr>
              <a:t>care  (NHS, 2022).</a:t>
            </a:r>
          </a:p>
        </p:txBody>
      </p:sp>
      <p:pic>
        <p:nvPicPr>
          <p:cNvPr id="5" name="Picture 4" descr="Colorful icons and symbols of social media&#10;&#10;AI-generated content may be incorrect.">
            <a:extLst>
              <a:ext uri="{FF2B5EF4-FFF2-40B4-BE49-F238E27FC236}">
                <a16:creationId xmlns:a16="http://schemas.microsoft.com/office/drawing/2014/main" id="{FEC50E3F-56D5-017C-7C3E-7CBD18D1B7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8943" y="1500997"/>
            <a:ext cx="1932318" cy="165195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B69FCC-4EE4-535C-29B8-FE50523947A1}"/>
              </a:ext>
            </a:extLst>
          </p:cNvPr>
          <p:cNvSpPr txBox="1"/>
          <p:nvPr/>
        </p:nvSpPr>
        <p:spPr>
          <a:xfrm>
            <a:off x="1155938" y="569342"/>
            <a:ext cx="9920380" cy="6340197"/>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COMMUNICATION MODEL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dirty="0">
                <a:solidFill>
                  <a:srgbClr val="000000"/>
                </a:solidFill>
                <a:latin typeface="Arial" pitchFamily="34"/>
                <a:cs typeface="Arial" pitchFamily="34"/>
              </a:rPr>
              <a:t>SHANNON AND WEAVER MODEL</a:t>
            </a:r>
            <a:endParaRPr lang="en-GB" sz="4000" b="1" i="0" u="none" strike="noStrike" kern="1200" cap="none" spc="0" baseline="0" dirty="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dirty="0">
              <a:solidFill>
                <a:srgbClr val="000000"/>
              </a:solidFill>
              <a:latin typeface="Arial" pitchFamily="34"/>
              <a:cs typeface="Arial" pitchFamily="34"/>
            </a:endParaRPr>
          </a:p>
          <a:p>
            <a:pPr marL="0" marR="0" lvl="0" indent="0"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Communication is a linear process which includes:</a:t>
            </a:r>
            <a:endParaRPr lang="en-GB" sz="2800" b="1"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Sender</a:t>
            </a:r>
            <a:r>
              <a:rPr lang="en-GB" sz="2800" b="0" i="0" u="none" strike="noStrike" kern="1200" cap="none" spc="0" baseline="0" dirty="0">
                <a:solidFill>
                  <a:srgbClr val="000000"/>
                </a:solidFill>
                <a:uFillTx/>
                <a:latin typeface="Arial" pitchFamily="34"/>
                <a:cs typeface="Arial" pitchFamily="34"/>
              </a:rPr>
              <a:t>  (person giving the message)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Message</a:t>
            </a:r>
            <a:r>
              <a:rPr lang="en-GB" sz="2800" b="0" i="0" u="none" strike="noStrike" kern="1200" cap="none" spc="0" baseline="0" dirty="0">
                <a:solidFill>
                  <a:srgbClr val="000000"/>
                </a:solidFill>
                <a:uFillTx/>
                <a:latin typeface="Arial" pitchFamily="34"/>
                <a:cs typeface="Arial" pitchFamily="34"/>
              </a:rPr>
              <a:t>  (information being sent)</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Channel</a:t>
            </a:r>
            <a:r>
              <a:rPr lang="en-GB" sz="2800" dirty="0">
                <a:solidFill>
                  <a:srgbClr val="000000"/>
                </a:solidFill>
                <a:latin typeface="Arial" pitchFamily="34"/>
                <a:cs typeface="Arial" pitchFamily="34"/>
              </a:rPr>
              <a:t>  (how the message is sent e.g. written, speech)</a:t>
            </a: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rial" pitchFamily="34"/>
                <a:cs typeface="Arial" pitchFamily="34"/>
              </a:rPr>
              <a:t>Receiver</a:t>
            </a:r>
            <a:r>
              <a:rPr lang="en-GB" sz="2800" b="0" i="0" u="none" strike="noStrike" kern="1200" cap="none" spc="0" baseline="0" dirty="0">
                <a:solidFill>
                  <a:srgbClr val="000000"/>
                </a:solidFill>
                <a:uFillTx/>
                <a:latin typeface="Arial" pitchFamily="34"/>
                <a:cs typeface="Arial" pitchFamily="34"/>
              </a:rPr>
              <a:t>  (person receiving the message) </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dirty="0">
                <a:solidFill>
                  <a:srgbClr val="000000"/>
                </a:solidFill>
                <a:latin typeface="Arial" pitchFamily="34"/>
                <a:cs typeface="Arial" pitchFamily="34"/>
              </a:rPr>
              <a:t>Noise</a:t>
            </a:r>
            <a:r>
              <a:rPr lang="en-GB" sz="2800" dirty="0">
                <a:solidFill>
                  <a:srgbClr val="000000"/>
                </a:solidFill>
                <a:latin typeface="Arial" pitchFamily="34"/>
                <a:cs typeface="Arial" pitchFamily="34"/>
              </a:rPr>
              <a:t>  (something that disrupts communication)</a:t>
            </a: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Clear communication reduces noise and misunderstanding</a:t>
            </a:r>
            <a:r>
              <a:rPr lang="en-GB" sz="2800" dirty="0">
                <a:solidFill>
                  <a:srgbClr val="000000"/>
                </a:solidFill>
                <a:latin typeface="Arial" pitchFamily="34"/>
                <a:cs typeface="Arial" pitchFamily="34"/>
              </a:rPr>
              <a:t> (Shannon and Weaver, 1949).</a:t>
            </a: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Ink 4">
            <a:extLst>
              <a:ext uri="{FF2B5EF4-FFF2-40B4-BE49-F238E27FC236}">
                <a16:creationId xmlns:a16="http://schemas.microsoft.com/office/drawing/2014/main" id="{D505B858-9CEA-CA75-05EB-96A5CCD777FC}"/>
              </a:ext>
            </a:extLst>
          </p:cNvPr>
          <p:cNvPicPr>
            <a:picLocks noChangeAspect="1"/>
          </p:cNvPicPr>
          <p:nvPr/>
        </p:nvPicPr>
        <p:blipFill>
          <a:blip r:embed="rId2"/>
          <a:stretch>
            <a:fillRect/>
          </a:stretch>
        </p:blipFill>
        <p:spPr>
          <a:xfrm>
            <a:off x="2363321" y="1069372"/>
            <a:ext cx="356" cy="356"/>
          </a:xfrm>
          <a:prstGeom prst="rect">
            <a:avLst/>
          </a:prstGeom>
          <a:noFill/>
          <a:ln cap="flat">
            <a:noFill/>
          </a:ln>
        </p:spPr>
      </p:pic>
      <p:pic>
        <p:nvPicPr>
          <p:cNvPr id="3" name="Ink 5">
            <a:extLst>
              <a:ext uri="{FF2B5EF4-FFF2-40B4-BE49-F238E27FC236}">
                <a16:creationId xmlns:a16="http://schemas.microsoft.com/office/drawing/2014/main" id="{8528B859-F2F0-BF3A-3396-2D5D74B4DB1E}"/>
              </a:ext>
            </a:extLst>
          </p:cNvPr>
          <p:cNvPicPr>
            <a:picLocks noChangeAspect="1"/>
          </p:cNvPicPr>
          <p:nvPr/>
        </p:nvPicPr>
        <p:blipFill>
          <a:blip r:embed="rId3"/>
          <a:stretch>
            <a:fillRect/>
          </a:stretch>
        </p:blipFill>
        <p:spPr>
          <a:xfrm>
            <a:off x="5279315" y="1828607"/>
            <a:ext cx="356" cy="356"/>
          </a:xfrm>
          <a:prstGeom prst="rect">
            <a:avLst/>
          </a:prstGeom>
          <a:noFill/>
          <a:ln cap="flat">
            <a:noFill/>
          </a:ln>
        </p:spPr>
      </p:pic>
      <p:sp>
        <p:nvSpPr>
          <p:cNvPr id="4" name="TextBox 3">
            <a:extLst>
              <a:ext uri="{FF2B5EF4-FFF2-40B4-BE49-F238E27FC236}">
                <a16:creationId xmlns:a16="http://schemas.microsoft.com/office/drawing/2014/main" id="{94F10902-FA87-1DC9-B2CA-90C1053EAE37}"/>
              </a:ext>
            </a:extLst>
          </p:cNvPr>
          <p:cNvSpPr txBox="1"/>
          <p:nvPr/>
        </p:nvSpPr>
        <p:spPr>
          <a:xfrm>
            <a:off x="828136" y="672861"/>
            <a:ext cx="10489721" cy="664797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RELEVANCE</a:t>
            </a:r>
            <a:r>
              <a:rPr lang="en-GB" sz="4000" b="1" dirty="0">
                <a:solidFill>
                  <a:srgbClr val="000000"/>
                </a:solidFill>
                <a:latin typeface="Arial" pitchFamily="34"/>
                <a:cs typeface="Arial" pitchFamily="34"/>
              </a:rPr>
              <a:t> - </a:t>
            </a:r>
            <a:r>
              <a:rPr lang="en-GB" sz="4000" b="1" i="0" u="none" strike="noStrike" kern="1200" cap="none" spc="0" baseline="0" dirty="0">
                <a:solidFill>
                  <a:srgbClr val="000000"/>
                </a:solidFill>
                <a:uFillTx/>
                <a:latin typeface="Arial" pitchFamily="34"/>
                <a:cs typeface="Arial" pitchFamily="34"/>
              </a:rPr>
              <a:t>SHANNON AND WEAVER</a:t>
            </a:r>
            <a:r>
              <a:rPr lang="en-GB" sz="4000" b="1" dirty="0">
                <a:solidFill>
                  <a:srgbClr val="000000"/>
                </a:solidFill>
                <a:latin typeface="Arial" pitchFamily="34"/>
                <a:cs typeface="Arial" pitchFamily="34"/>
              </a:rPr>
              <a:t> MODEL </a:t>
            </a:r>
            <a:endParaRPr lang="en-GB" sz="4000" b="1"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Explains how communication works between sender and receiver</a:t>
            </a: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Helps professionals recognise and reduce misunderstandings</a:t>
            </a: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Encourages clear and simple communication to prevent errors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Show</a:t>
            </a:r>
            <a:r>
              <a:rPr lang="en-GB" sz="2800" dirty="0">
                <a:solidFill>
                  <a:srgbClr val="000000"/>
                </a:solidFill>
                <a:latin typeface="Arial" pitchFamily="34"/>
                <a:cs typeface="Arial" pitchFamily="34"/>
              </a:rPr>
              <a:t>s how noise (barriers) can affect understanding</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Improves patient</a:t>
            </a:r>
            <a:r>
              <a:rPr lang="en-GB" sz="2800" dirty="0">
                <a:solidFill>
                  <a:srgbClr val="000000"/>
                </a:solidFill>
                <a:latin typeface="Arial" pitchFamily="34"/>
                <a:cs typeface="Arial" pitchFamily="34"/>
              </a:rPr>
              <a:t> safety by helping them understand their treatment</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Supports person-centred care by making sure patients feel informed and involved (Shannon and Weaver, 1949).</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B914FB-B523-9DD4-B17E-5719C2769D51}"/>
              </a:ext>
            </a:extLst>
          </p:cNvPr>
          <p:cNvSpPr txBox="1"/>
          <p:nvPr/>
        </p:nvSpPr>
        <p:spPr>
          <a:xfrm>
            <a:off x="724619" y="569343"/>
            <a:ext cx="10662249" cy="677108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PRACTICAL APPLICATION IN A JOB ROLE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In a care assistant role, the Shannon and Weaver Model can be applied when supporting a service user.  </a:t>
            </a:r>
            <a:endParaRPr lang="en-GB" sz="2800" dirty="0">
              <a:solidFill>
                <a:srgbClr val="000000"/>
              </a:solidFill>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The care worker</a:t>
            </a:r>
            <a:r>
              <a:rPr lang="en-GB" sz="2800" b="0" i="0" u="none" strike="noStrike" kern="1200" cap="none" spc="0" baseline="0" dirty="0">
                <a:solidFill>
                  <a:srgbClr val="000000"/>
                </a:solidFill>
                <a:uFillTx/>
                <a:latin typeface="Arial" pitchFamily="34"/>
                <a:cs typeface="Arial" pitchFamily="34"/>
              </a:rPr>
              <a:t> </a:t>
            </a:r>
            <a:r>
              <a:rPr lang="en-GB" sz="2800" b="1" i="0" u="none" strike="noStrike" kern="1200" cap="none" spc="0" baseline="0" dirty="0">
                <a:solidFill>
                  <a:srgbClr val="000000"/>
                </a:solidFill>
                <a:uFillTx/>
                <a:latin typeface="Arial" pitchFamily="34"/>
                <a:cs typeface="Arial" pitchFamily="34"/>
              </a:rPr>
              <a:t>(sender)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Information about treatment</a:t>
            </a:r>
            <a:r>
              <a:rPr lang="en-GB" sz="2800" b="0" i="0" u="none" strike="noStrike" kern="1200" cap="none" spc="0" baseline="0" dirty="0">
                <a:solidFill>
                  <a:srgbClr val="000000"/>
                </a:solidFill>
                <a:uFillTx/>
                <a:latin typeface="Arial" pitchFamily="34"/>
                <a:cs typeface="Arial" pitchFamily="34"/>
              </a:rPr>
              <a:t> </a:t>
            </a:r>
            <a:r>
              <a:rPr lang="en-GB" sz="2800" b="1" i="0" u="none" strike="noStrike" kern="1200" cap="none" spc="0" baseline="0" dirty="0">
                <a:solidFill>
                  <a:srgbClr val="000000"/>
                </a:solidFill>
                <a:uFillTx/>
                <a:latin typeface="Arial" pitchFamily="34"/>
                <a:cs typeface="Arial" pitchFamily="34"/>
              </a:rPr>
              <a:t>(message)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Spoken explanation or written </a:t>
            </a:r>
            <a:r>
              <a:rPr lang="en-GB" sz="2800" b="1" dirty="0">
                <a:solidFill>
                  <a:srgbClr val="000000"/>
                </a:solidFill>
                <a:latin typeface="Arial" pitchFamily="34"/>
                <a:cs typeface="Arial" pitchFamily="34"/>
              </a:rPr>
              <a:t>(Channel)</a:t>
            </a:r>
            <a:endParaRPr lang="en-GB" sz="2800" b="1"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Observes the service user’s response </a:t>
            </a:r>
            <a:r>
              <a:rPr lang="en-GB" sz="2800" b="1" i="0" u="none" strike="noStrike" kern="1200" cap="none" spc="0" baseline="0" dirty="0">
                <a:solidFill>
                  <a:srgbClr val="000000"/>
                </a:solidFill>
                <a:uFillTx/>
                <a:latin typeface="Arial" pitchFamily="34"/>
                <a:cs typeface="Arial" pitchFamily="34"/>
              </a:rPr>
              <a:t>(receiver)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Identifies and reduces barriers </a:t>
            </a:r>
            <a:r>
              <a:rPr lang="en-GB" sz="2800" b="1" dirty="0">
                <a:solidFill>
                  <a:srgbClr val="000000"/>
                </a:solidFill>
                <a:latin typeface="Arial" pitchFamily="34"/>
                <a:cs typeface="Arial" pitchFamily="34"/>
              </a:rPr>
              <a:t>(noise)</a:t>
            </a: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Arial" pitchFamily="34"/>
              <a:cs typeface="Arial" pitchFamily="34"/>
            </a:endParaRPr>
          </a:p>
          <a:p>
            <a:pPr marR="0" lvl="0" algn="just"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The care worker will check understanding to ensure safe and effective care is delivered (Skills for Care, 2021).</a:t>
            </a:r>
            <a:endParaRPr lang="en-GB" sz="1800" b="1"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759245-B2E5-C60B-D2A0-74601F52D5E7}"/>
              </a:ext>
            </a:extLst>
          </p:cNvPr>
          <p:cNvSpPr txBox="1"/>
          <p:nvPr/>
        </p:nvSpPr>
        <p:spPr>
          <a:xfrm>
            <a:off x="931654" y="517586"/>
            <a:ext cx="10265438" cy="603380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DEVELOPING COMMUNICATION SKILLS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While we communicate every day, in health and social care settings effective communication is crucial for ensuring safety, building trust, and providing high-quality person-centred care.  With practice and training, anyone can enhance their communication skills.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Practice active listening and empathy</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Engage in reflective practice and feedback sessions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Develop skills in understanding diverse cultures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itchFamily="34"/>
                <a:cs typeface="Arial" pitchFamily="34"/>
              </a:rPr>
              <a:t>Make use of SBAR (Situation, Background, Assessment, Recommendation) for handovers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03FF42-2142-13C6-E917-69E19100D9AC}"/>
              </a:ext>
            </a:extLst>
          </p:cNvPr>
          <p:cNvSpPr txBox="1"/>
          <p:nvPr/>
        </p:nvSpPr>
        <p:spPr>
          <a:xfrm>
            <a:off x="1224951" y="897147"/>
            <a:ext cx="9713339" cy="501675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CONCLUSION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0" cap="none" spc="0" baseline="0" dirty="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dirty="0">
                <a:solidFill>
                  <a:srgbClr val="000000"/>
                </a:solidFill>
                <a:uFillTx/>
                <a:latin typeface="Arial" pitchFamily="34"/>
                <a:cs typeface="Arial" pitchFamily="34"/>
              </a:rPr>
              <a:t>In summary, communication underpins health and social care by building trust, ensuring safety, supporting teamwork, and enhancing care quality.  </a:t>
            </a:r>
            <a:r>
              <a:rPr lang="en-GB" sz="2800" kern="0" dirty="0">
                <a:solidFill>
                  <a:srgbClr val="000000"/>
                </a:solidFill>
                <a:latin typeface="Arial" pitchFamily="34"/>
                <a:cs typeface="Arial" pitchFamily="34"/>
              </a:rPr>
              <a:t>The Shannon and Weaver Model helps explain how communication works and shows how barriers can affect the way messages are understood.  By communicating clearly, health and social care workers can avoid misunderstandings, improve patient safety, help people feel informed,  and involved in their own care (Health and Care Professions Council, 2018).</a:t>
            </a:r>
            <a:endParaRPr lang="en-GB" sz="2800" b="0" i="0" u="none" strike="noStrike" kern="0" cap="none" spc="0" baseline="0" dirty="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0C0580-D1AA-1565-3D24-ED706CEB4C2D}"/>
              </a:ext>
            </a:extLst>
          </p:cNvPr>
          <p:cNvSpPr txBox="1"/>
          <p:nvPr/>
        </p:nvSpPr>
        <p:spPr>
          <a:xfrm>
            <a:off x="414068" y="621101"/>
            <a:ext cx="11248845" cy="575542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Arial" pitchFamily="34"/>
                <a:cs typeface="Arial" pitchFamily="34"/>
              </a:rPr>
              <a:t>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i="0" u="none" strike="noStrike" kern="0" cap="none" spc="0" baseline="0" dirty="0">
                <a:solidFill>
                  <a:srgbClr val="000000"/>
                </a:solidFill>
                <a:uFillTx/>
                <a:latin typeface="Arial" pitchFamily="34"/>
                <a:cs typeface="Arial" pitchFamily="34"/>
              </a:rPr>
              <a:t>Argyle, M. (2017) </a:t>
            </a:r>
            <a:r>
              <a:rPr lang="en-GB" sz="2800" i="1" u="none" strike="noStrike" kern="0" cap="none" spc="0" baseline="0" dirty="0">
                <a:solidFill>
                  <a:srgbClr val="000000"/>
                </a:solidFill>
                <a:uFillTx/>
                <a:latin typeface="Arial" pitchFamily="34"/>
                <a:cs typeface="Arial" pitchFamily="34"/>
              </a:rPr>
              <a:t>Bodily communication.</a:t>
            </a:r>
            <a:r>
              <a:rPr lang="en-GB" sz="2800" i="0" u="none" strike="noStrike" kern="0" cap="none" spc="0" baseline="0" dirty="0">
                <a:solidFill>
                  <a:srgbClr val="000000"/>
                </a:solidFill>
                <a:uFillTx/>
                <a:latin typeface="Arial" pitchFamily="34"/>
                <a:cs typeface="Arial" pitchFamily="34"/>
              </a:rPr>
              <a:t> 2</a:t>
            </a:r>
            <a:r>
              <a:rPr lang="en-GB" sz="2800" i="0" u="none" strike="noStrike" kern="0" cap="none" spc="0" baseline="30000" dirty="0">
                <a:solidFill>
                  <a:srgbClr val="000000"/>
                </a:solidFill>
                <a:uFillTx/>
                <a:latin typeface="Arial" pitchFamily="34"/>
                <a:cs typeface="Arial" pitchFamily="34"/>
              </a:rPr>
              <a:t>nd </a:t>
            </a:r>
            <a:r>
              <a:rPr lang="en-GB" sz="2800" i="0" u="none" strike="noStrike" kern="0" cap="none" spc="0" baseline="0" dirty="0" err="1">
                <a:solidFill>
                  <a:srgbClr val="000000"/>
                </a:solidFill>
                <a:uFillTx/>
                <a:latin typeface="Arial" pitchFamily="34"/>
                <a:cs typeface="Arial" pitchFamily="34"/>
              </a:rPr>
              <a:t>edn</a:t>
            </a:r>
            <a:r>
              <a:rPr lang="en-GB" sz="2800" i="0" u="none" strike="noStrike" kern="0" cap="none" spc="0" baseline="0" dirty="0">
                <a:solidFill>
                  <a:srgbClr val="000000"/>
                </a:solidFill>
                <a:uFillTx/>
                <a:latin typeface="Arial" pitchFamily="34"/>
                <a:cs typeface="Arial" pitchFamily="34"/>
              </a:rPr>
              <a:t>. London: Routledge.</a:t>
            </a:r>
          </a:p>
          <a:p>
            <a:pPr>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Health and Care Professionals council (HCPC) (2018) </a:t>
            </a:r>
            <a:r>
              <a:rPr lang="en-GB" sz="2800" i="1" dirty="0">
                <a:solidFill>
                  <a:srgbClr val="000000"/>
                </a:solidFill>
                <a:latin typeface="Arial" pitchFamily="34"/>
                <a:cs typeface="Arial" pitchFamily="34"/>
              </a:rPr>
              <a:t>Standard of conduct, performance and ethics. </a:t>
            </a:r>
            <a:r>
              <a:rPr lang="en-GB" sz="2800" dirty="0">
                <a:solidFill>
                  <a:srgbClr val="000000"/>
                </a:solidFill>
                <a:latin typeface="Arial" pitchFamily="34"/>
                <a:cs typeface="Arial" pitchFamily="34"/>
              </a:rPr>
              <a:t>London: HCPC.</a:t>
            </a:r>
          </a:p>
          <a:p>
            <a:pPr>
              <a:defRPr sz="1800" b="0" i="0" u="none" strike="noStrike" kern="0" cap="none" spc="0" baseline="0">
                <a:solidFill>
                  <a:srgbClr val="000000"/>
                </a:solidFill>
                <a:uFillTx/>
              </a:defRPr>
            </a:pPr>
            <a:r>
              <a:rPr lang="en-GB" sz="2800" kern="0" dirty="0">
                <a:solidFill>
                  <a:srgbClr val="000000"/>
                </a:solidFill>
                <a:latin typeface="Arial" pitchFamily="34"/>
                <a:cs typeface="Arial" pitchFamily="34"/>
              </a:rPr>
              <a:t>NHS (2022) </a:t>
            </a:r>
            <a:r>
              <a:rPr lang="en-GB" sz="2800" i="1" kern="0" dirty="0">
                <a:solidFill>
                  <a:srgbClr val="000000"/>
                </a:solidFill>
                <a:latin typeface="Arial" pitchFamily="34"/>
                <a:cs typeface="Arial" pitchFamily="34"/>
              </a:rPr>
              <a:t>Effective communication in health and social care. </a:t>
            </a:r>
            <a:r>
              <a:rPr lang="en-GB" sz="2800" kern="0" dirty="0">
                <a:solidFill>
                  <a:srgbClr val="000000"/>
                </a:solidFill>
                <a:latin typeface="Arial" pitchFamily="34"/>
                <a:cs typeface="Arial" pitchFamily="34"/>
              </a:rPr>
              <a:t>Available at: </a:t>
            </a:r>
            <a:r>
              <a:rPr lang="en-GB" sz="2800" kern="0" dirty="0">
                <a:solidFill>
                  <a:srgbClr val="000000"/>
                </a:solidFill>
                <a:latin typeface="Arial" pitchFamily="34"/>
                <a:cs typeface="Arial" pitchFamily="34"/>
                <a:hlinkClick r:id="rId2">
                  <a:extLst>
                    <a:ext uri="{A12FA001-AC4F-418D-AE19-62706E023703}">
                      <ahyp:hlinkClr xmlns:ahyp="http://schemas.microsoft.com/office/drawing/2018/hyperlinkcolor" val="tx"/>
                    </a:ext>
                  </a:extLst>
                </a:hlinkClick>
              </a:rPr>
              <a:t>https://ww.nhs.uk</a:t>
            </a:r>
            <a:r>
              <a:rPr lang="en-GB" sz="2800" kern="0" dirty="0">
                <a:solidFill>
                  <a:srgbClr val="000000"/>
                </a:solidFill>
                <a:latin typeface="Arial" pitchFamily="34"/>
                <a:cs typeface="Arial" pitchFamily="34"/>
              </a:rPr>
              <a:t> (Accessed:1 February 2026).</a:t>
            </a:r>
          </a:p>
          <a:p>
            <a:pPr>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Shannon, C.E. and Weaver, W. (1949) </a:t>
            </a:r>
            <a:r>
              <a:rPr lang="en-GB" sz="2800" i="1" dirty="0">
                <a:solidFill>
                  <a:srgbClr val="000000"/>
                </a:solidFill>
                <a:latin typeface="Arial" pitchFamily="34"/>
                <a:cs typeface="Arial" pitchFamily="34"/>
              </a:rPr>
              <a:t>The mathematical Theory of Communication.</a:t>
            </a:r>
            <a:r>
              <a:rPr lang="en-GB" sz="2800" dirty="0">
                <a:solidFill>
                  <a:srgbClr val="000000"/>
                </a:solidFill>
                <a:latin typeface="Arial" pitchFamily="34"/>
                <a:cs typeface="Arial" pitchFamily="34"/>
              </a:rPr>
              <a:t> Urbana: University of Illinois Press.</a:t>
            </a:r>
          </a:p>
          <a:p>
            <a:pPr>
              <a:defRPr sz="1800" b="0" i="0" u="none" strike="noStrike" kern="0" cap="none" spc="0" baseline="0">
                <a:solidFill>
                  <a:srgbClr val="000000"/>
                </a:solidFill>
                <a:uFillTx/>
              </a:defRPr>
            </a:pPr>
            <a:r>
              <a:rPr lang="en-GB" sz="2800" kern="0" dirty="0">
                <a:solidFill>
                  <a:srgbClr val="000000"/>
                </a:solidFill>
                <a:latin typeface="Arial" pitchFamily="34"/>
                <a:cs typeface="Arial" pitchFamily="34"/>
              </a:rPr>
              <a:t>Skills for Care (2021) </a:t>
            </a:r>
            <a:r>
              <a:rPr lang="en-GB" sz="2800" i="1" kern="0" dirty="0">
                <a:solidFill>
                  <a:srgbClr val="000000"/>
                </a:solidFill>
                <a:latin typeface="Arial" pitchFamily="34"/>
                <a:cs typeface="Arial" pitchFamily="34"/>
              </a:rPr>
              <a:t>Effective Communication in care settings. </a:t>
            </a:r>
            <a:r>
              <a:rPr lang="en-GB" sz="2800" kern="0" dirty="0">
                <a:solidFill>
                  <a:srgbClr val="000000"/>
                </a:solidFill>
                <a:latin typeface="Arial" pitchFamily="34"/>
                <a:cs typeface="Arial" pitchFamily="34"/>
              </a:rPr>
              <a:t>Leeds: Skills for Care.</a:t>
            </a:r>
          </a:p>
          <a:p>
            <a:pPr>
              <a:defRPr sz="1800" b="0" i="0" u="none" strike="noStrike" kern="0" cap="none" spc="0" baseline="0">
                <a:solidFill>
                  <a:srgbClr val="000000"/>
                </a:solidFill>
                <a:uFillTx/>
              </a:defRPr>
            </a:pPr>
            <a:r>
              <a:rPr lang="en-GB" sz="2800" dirty="0">
                <a:solidFill>
                  <a:srgbClr val="000000"/>
                </a:solidFill>
                <a:latin typeface="Arial" pitchFamily="34"/>
                <a:cs typeface="Arial" pitchFamily="34"/>
              </a:rPr>
              <a:t>World Health Organization (WHO) (2021</a:t>
            </a:r>
            <a:r>
              <a:rPr lang="en-GB" sz="2800" i="1" dirty="0">
                <a:solidFill>
                  <a:srgbClr val="000000"/>
                </a:solidFill>
                <a:latin typeface="Arial" pitchFamily="34"/>
                <a:cs typeface="Arial" pitchFamily="34"/>
              </a:rPr>
              <a:t>) Patient safety and effective com</a:t>
            </a:r>
            <a:r>
              <a:rPr lang="en-GB" sz="2800" i="1" kern="0" dirty="0">
                <a:solidFill>
                  <a:srgbClr val="000000"/>
                </a:solidFill>
                <a:latin typeface="Arial" pitchFamily="34"/>
                <a:cs typeface="Arial" pitchFamily="34"/>
              </a:rPr>
              <a:t>munication. </a:t>
            </a:r>
            <a:r>
              <a:rPr lang="en-GB" sz="2800" kern="0" dirty="0">
                <a:solidFill>
                  <a:srgbClr val="000000"/>
                </a:solidFill>
                <a:latin typeface="Arial" pitchFamily="34"/>
                <a:cs typeface="Arial" pitchFamily="34"/>
              </a:rPr>
              <a:t>Geneva: WHO.</a:t>
            </a:r>
            <a:endParaRPr lang="en-GB" sz="2800" dirty="0">
              <a:solidFill>
                <a:srgbClr val="000000"/>
              </a:solidFill>
              <a:latin typeface="Arial" pitchFamily="34"/>
              <a:cs typeface="Arial" pitchFamily="34"/>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2218</TotalTime>
  <Words>796</Words>
  <Application>Microsoft Office PowerPoint</Application>
  <PresentationFormat>Widescreen</PresentationFormat>
  <Paragraphs>84</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Garamond</vt:lpstr>
      <vt:lpstr>Wingdings</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Nargos Hussain</dc:creator>
  <cp:lastModifiedBy>Nargos Hussain</cp:lastModifiedBy>
  <cp:revision>25</cp:revision>
  <dcterms:created xsi:type="dcterms:W3CDTF">2026-01-28T05:06:10Z</dcterms:created>
  <dcterms:modified xsi:type="dcterms:W3CDTF">2026-02-21T07:40:28Z</dcterms:modified>
</cp:coreProperties>
</file>