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8" r:id="rId3"/>
    <p:sldId id="259" r:id="rId4"/>
    <p:sldId id="260"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235" autoAdjust="0"/>
  </p:normalViewPr>
  <p:slideViewPr>
    <p:cSldViewPr snapToGrid="0">
      <p:cViewPr varScale="1">
        <p:scale>
          <a:sx n="43" d="100"/>
          <a:sy n="43" d="100"/>
        </p:scale>
        <p:origin x="1698"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37511-C50D-4A86-BD0C-2146AF9C8D2D}" type="doc">
      <dgm:prSet loTypeId="urn:microsoft.com/office/officeart/2011/layout/HexagonRadial" loCatId="cycle" qsTypeId="urn:microsoft.com/office/officeart/2005/8/quickstyle/simple1" qsCatId="simple" csTypeId="urn:microsoft.com/office/officeart/2005/8/colors/accent1_1" csCatId="accent1" phldr="1"/>
      <dgm:spPr/>
      <dgm:t>
        <a:bodyPr/>
        <a:lstStyle/>
        <a:p>
          <a:endParaRPr lang="en-US"/>
        </a:p>
      </dgm:t>
    </dgm:pt>
    <dgm:pt modelId="{AC5D1D44-E4CC-443E-9AF8-13076E0C9D9F}">
      <dgm:prSet phldrT="[Text]"/>
      <dgm:spPr/>
      <dgm:t>
        <a:bodyPr/>
        <a:lstStyle/>
        <a:p>
          <a:r>
            <a:rPr lang="en-GB" dirty="0"/>
            <a:t>IDENTITY</a:t>
          </a:r>
          <a:endParaRPr lang="en-US" dirty="0"/>
        </a:p>
      </dgm:t>
    </dgm:pt>
    <dgm:pt modelId="{A0655F47-C636-450D-BE31-6468B66E5982}" type="parTrans" cxnId="{6BA61739-893A-4770-A3D0-E04D69939D31}">
      <dgm:prSet/>
      <dgm:spPr/>
      <dgm:t>
        <a:bodyPr/>
        <a:lstStyle/>
        <a:p>
          <a:endParaRPr lang="en-US"/>
        </a:p>
      </dgm:t>
    </dgm:pt>
    <dgm:pt modelId="{CFA7BED5-7389-4237-844D-40A9DD330195}" type="sibTrans" cxnId="{6BA61739-893A-4770-A3D0-E04D69939D31}">
      <dgm:prSet/>
      <dgm:spPr/>
      <dgm:t>
        <a:bodyPr/>
        <a:lstStyle/>
        <a:p>
          <a:endParaRPr lang="en-US"/>
        </a:p>
      </dgm:t>
    </dgm:pt>
    <dgm:pt modelId="{4E7A6736-5244-4F13-9037-0FB79D0F5986}">
      <dgm:prSet phldrT="[Text]"/>
      <dgm:spPr/>
      <dgm:t>
        <a:bodyPr/>
        <a:lstStyle/>
        <a:p>
          <a:r>
            <a:rPr lang="en-GB" dirty="0"/>
            <a:t>PRESENCE</a:t>
          </a:r>
          <a:endParaRPr lang="en-US" dirty="0"/>
        </a:p>
      </dgm:t>
    </dgm:pt>
    <dgm:pt modelId="{BBF75544-5F3C-4844-8CA3-22033D83DBEF}" type="parTrans" cxnId="{8937C641-E700-4BB0-8A3A-87F58BD70718}">
      <dgm:prSet/>
      <dgm:spPr/>
      <dgm:t>
        <a:bodyPr/>
        <a:lstStyle/>
        <a:p>
          <a:endParaRPr lang="en-US"/>
        </a:p>
      </dgm:t>
    </dgm:pt>
    <dgm:pt modelId="{07AEF757-38B7-458A-9784-5FFEA45DD196}" type="sibTrans" cxnId="{8937C641-E700-4BB0-8A3A-87F58BD70718}">
      <dgm:prSet/>
      <dgm:spPr/>
      <dgm:t>
        <a:bodyPr/>
        <a:lstStyle/>
        <a:p>
          <a:endParaRPr lang="en-US"/>
        </a:p>
      </dgm:t>
    </dgm:pt>
    <dgm:pt modelId="{34F8F23E-AFB9-45B8-A976-134A2EC58A32}">
      <dgm:prSet phldrT="[Text]"/>
      <dgm:spPr/>
      <dgm:t>
        <a:bodyPr/>
        <a:lstStyle/>
        <a:p>
          <a:r>
            <a:rPr lang="en-GB" dirty="0"/>
            <a:t>RELATIONSHIPS</a:t>
          </a:r>
          <a:endParaRPr lang="en-US" dirty="0"/>
        </a:p>
      </dgm:t>
    </dgm:pt>
    <dgm:pt modelId="{9502754A-45DA-416F-AD7F-7A0239BBADE3}" type="parTrans" cxnId="{B39A6DB4-9F1F-42F1-BA3E-B740F4888C31}">
      <dgm:prSet/>
      <dgm:spPr/>
      <dgm:t>
        <a:bodyPr/>
        <a:lstStyle/>
        <a:p>
          <a:endParaRPr lang="en-US"/>
        </a:p>
      </dgm:t>
    </dgm:pt>
    <dgm:pt modelId="{B6374AAE-184C-4B04-B231-588A2152361C}" type="sibTrans" cxnId="{B39A6DB4-9F1F-42F1-BA3E-B740F4888C31}">
      <dgm:prSet/>
      <dgm:spPr/>
      <dgm:t>
        <a:bodyPr/>
        <a:lstStyle/>
        <a:p>
          <a:endParaRPr lang="en-US"/>
        </a:p>
      </dgm:t>
    </dgm:pt>
    <dgm:pt modelId="{654900B7-6640-44BD-9B1D-587F773640B7}">
      <dgm:prSet phldrT="[Text]"/>
      <dgm:spPr/>
      <dgm:t>
        <a:bodyPr/>
        <a:lstStyle/>
        <a:p>
          <a:r>
            <a:rPr lang="en-GB" dirty="0"/>
            <a:t>REPUTATION</a:t>
          </a:r>
          <a:endParaRPr lang="en-US" dirty="0"/>
        </a:p>
      </dgm:t>
    </dgm:pt>
    <dgm:pt modelId="{1CEF02DE-0AAF-4204-9B2A-550509BB7DA9}" type="parTrans" cxnId="{BE9115C9-1FE7-4707-823E-1C8B696DB710}">
      <dgm:prSet/>
      <dgm:spPr/>
      <dgm:t>
        <a:bodyPr/>
        <a:lstStyle/>
        <a:p>
          <a:endParaRPr lang="en-US"/>
        </a:p>
      </dgm:t>
    </dgm:pt>
    <dgm:pt modelId="{3647BF5F-E60A-4CDC-8149-12535DB6A5B9}" type="sibTrans" cxnId="{BE9115C9-1FE7-4707-823E-1C8B696DB710}">
      <dgm:prSet/>
      <dgm:spPr/>
      <dgm:t>
        <a:bodyPr/>
        <a:lstStyle/>
        <a:p>
          <a:endParaRPr lang="en-US"/>
        </a:p>
      </dgm:t>
    </dgm:pt>
    <dgm:pt modelId="{7871CF28-0521-4064-8915-C4DD5714E940}">
      <dgm:prSet phldrT="[Text]"/>
      <dgm:spPr/>
      <dgm:t>
        <a:bodyPr/>
        <a:lstStyle/>
        <a:p>
          <a:r>
            <a:rPr lang="en-GB" dirty="0"/>
            <a:t>GROUPS</a:t>
          </a:r>
          <a:endParaRPr lang="en-US" dirty="0"/>
        </a:p>
      </dgm:t>
    </dgm:pt>
    <dgm:pt modelId="{299CF5CD-87AF-4A6E-AE5F-1D5FC47FFF66}" type="parTrans" cxnId="{A70BCDD5-63EB-4290-8A6A-E6A37FC8F0CD}">
      <dgm:prSet/>
      <dgm:spPr/>
      <dgm:t>
        <a:bodyPr/>
        <a:lstStyle/>
        <a:p>
          <a:endParaRPr lang="en-US"/>
        </a:p>
      </dgm:t>
    </dgm:pt>
    <dgm:pt modelId="{92812598-ED10-4750-8C7D-00C269EA06CE}" type="sibTrans" cxnId="{A70BCDD5-63EB-4290-8A6A-E6A37FC8F0CD}">
      <dgm:prSet/>
      <dgm:spPr/>
      <dgm:t>
        <a:bodyPr/>
        <a:lstStyle/>
        <a:p>
          <a:endParaRPr lang="en-US"/>
        </a:p>
      </dgm:t>
    </dgm:pt>
    <dgm:pt modelId="{E4A7BD71-D431-4194-858C-322C9346EF76}">
      <dgm:prSet phldrT="[Text]"/>
      <dgm:spPr/>
      <dgm:t>
        <a:bodyPr/>
        <a:lstStyle/>
        <a:p>
          <a:r>
            <a:rPr lang="en-GB" dirty="0"/>
            <a:t>CONVERSATIONS</a:t>
          </a:r>
          <a:endParaRPr lang="en-US" dirty="0"/>
        </a:p>
      </dgm:t>
    </dgm:pt>
    <dgm:pt modelId="{BF4C909F-75EE-4D3D-B8FB-D32B1641C65C}" type="parTrans" cxnId="{CAB37947-027F-4281-8897-7A5F69D87BFB}">
      <dgm:prSet/>
      <dgm:spPr/>
      <dgm:t>
        <a:bodyPr/>
        <a:lstStyle/>
        <a:p>
          <a:endParaRPr lang="en-US"/>
        </a:p>
      </dgm:t>
    </dgm:pt>
    <dgm:pt modelId="{CA96908C-20C4-4855-8628-571E2F2C8541}" type="sibTrans" cxnId="{CAB37947-027F-4281-8897-7A5F69D87BFB}">
      <dgm:prSet/>
      <dgm:spPr/>
      <dgm:t>
        <a:bodyPr/>
        <a:lstStyle/>
        <a:p>
          <a:endParaRPr lang="en-US"/>
        </a:p>
      </dgm:t>
    </dgm:pt>
    <dgm:pt modelId="{E37004FD-CECD-4EB7-8D64-7FB66B8AFD69}">
      <dgm:prSet phldrT="[Text]"/>
      <dgm:spPr/>
      <dgm:t>
        <a:bodyPr/>
        <a:lstStyle/>
        <a:p>
          <a:r>
            <a:rPr lang="en-GB" dirty="0"/>
            <a:t>SHARING</a:t>
          </a:r>
          <a:endParaRPr lang="en-US" dirty="0"/>
        </a:p>
      </dgm:t>
    </dgm:pt>
    <dgm:pt modelId="{B3875C2E-F334-4019-9E1A-84561A472A0A}" type="parTrans" cxnId="{A73BDC64-2FBF-47FE-91B2-D28BDA026DD1}">
      <dgm:prSet/>
      <dgm:spPr/>
      <dgm:t>
        <a:bodyPr/>
        <a:lstStyle/>
        <a:p>
          <a:endParaRPr lang="en-US"/>
        </a:p>
      </dgm:t>
    </dgm:pt>
    <dgm:pt modelId="{71978084-29F6-49F8-98D9-ADE2881A4BAB}" type="sibTrans" cxnId="{A73BDC64-2FBF-47FE-91B2-D28BDA026DD1}">
      <dgm:prSet/>
      <dgm:spPr/>
      <dgm:t>
        <a:bodyPr/>
        <a:lstStyle/>
        <a:p>
          <a:endParaRPr lang="en-US"/>
        </a:p>
      </dgm:t>
    </dgm:pt>
    <dgm:pt modelId="{90514B34-262A-4648-90B2-7164AAD52D52}" type="pres">
      <dgm:prSet presAssocID="{65D37511-C50D-4A86-BD0C-2146AF9C8D2D}" presName="Name0" presStyleCnt="0">
        <dgm:presLayoutVars>
          <dgm:chMax val="1"/>
          <dgm:chPref val="1"/>
          <dgm:dir/>
          <dgm:animOne val="branch"/>
          <dgm:animLvl val="lvl"/>
        </dgm:presLayoutVars>
      </dgm:prSet>
      <dgm:spPr/>
    </dgm:pt>
    <dgm:pt modelId="{91E77DED-2749-46E9-B465-5DEF728EE519}" type="pres">
      <dgm:prSet presAssocID="{AC5D1D44-E4CC-443E-9AF8-13076E0C9D9F}" presName="Parent" presStyleLbl="node0" presStyleIdx="0" presStyleCnt="1">
        <dgm:presLayoutVars>
          <dgm:chMax val="6"/>
          <dgm:chPref val="6"/>
        </dgm:presLayoutVars>
      </dgm:prSet>
      <dgm:spPr/>
    </dgm:pt>
    <dgm:pt modelId="{0F3D96CA-8FC4-498A-8BAE-F07E2165024E}" type="pres">
      <dgm:prSet presAssocID="{4E7A6736-5244-4F13-9037-0FB79D0F5986}" presName="Accent1" presStyleCnt="0"/>
      <dgm:spPr/>
    </dgm:pt>
    <dgm:pt modelId="{F8AEB4FA-51B9-4A4A-9410-7BF36558DF32}" type="pres">
      <dgm:prSet presAssocID="{4E7A6736-5244-4F13-9037-0FB79D0F5986}" presName="Accent" presStyleLbl="bgShp" presStyleIdx="0" presStyleCnt="6"/>
      <dgm:spPr/>
    </dgm:pt>
    <dgm:pt modelId="{E3D8DE1F-994C-45A5-857C-31CE2C6DD5A9}" type="pres">
      <dgm:prSet presAssocID="{4E7A6736-5244-4F13-9037-0FB79D0F5986}" presName="Child1" presStyleLbl="node1" presStyleIdx="0" presStyleCnt="6">
        <dgm:presLayoutVars>
          <dgm:chMax val="0"/>
          <dgm:chPref val="0"/>
          <dgm:bulletEnabled val="1"/>
        </dgm:presLayoutVars>
      </dgm:prSet>
      <dgm:spPr/>
    </dgm:pt>
    <dgm:pt modelId="{BEE274D3-01A0-4BA3-A12E-8EABB090192B}" type="pres">
      <dgm:prSet presAssocID="{34F8F23E-AFB9-45B8-A976-134A2EC58A32}" presName="Accent2" presStyleCnt="0"/>
      <dgm:spPr/>
    </dgm:pt>
    <dgm:pt modelId="{415CC9E5-E350-44C3-B07C-FF41809C9175}" type="pres">
      <dgm:prSet presAssocID="{34F8F23E-AFB9-45B8-A976-134A2EC58A32}" presName="Accent" presStyleLbl="bgShp" presStyleIdx="1" presStyleCnt="6"/>
      <dgm:spPr/>
    </dgm:pt>
    <dgm:pt modelId="{394F0250-7096-41D6-870C-DE92B789CDF3}" type="pres">
      <dgm:prSet presAssocID="{34F8F23E-AFB9-45B8-A976-134A2EC58A32}" presName="Child2" presStyleLbl="node1" presStyleIdx="1" presStyleCnt="6">
        <dgm:presLayoutVars>
          <dgm:chMax val="0"/>
          <dgm:chPref val="0"/>
          <dgm:bulletEnabled val="1"/>
        </dgm:presLayoutVars>
      </dgm:prSet>
      <dgm:spPr/>
    </dgm:pt>
    <dgm:pt modelId="{901D431A-9828-43BF-B335-1DA0778CCD1E}" type="pres">
      <dgm:prSet presAssocID="{654900B7-6640-44BD-9B1D-587F773640B7}" presName="Accent3" presStyleCnt="0"/>
      <dgm:spPr/>
    </dgm:pt>
    <dgm:pt modelId="{BC0FCBD8-50E8-48EB-8315-4B35D8A2D4D1}" type="pres">
      <dgm:prSet presAssocID="{654900B7-6640-44BD-9B1D-587F773640B7}" presName="Accent" presStyleLbl="bgShp" presStyleIdx="2" presStyleCnt="6"/>
      <dgm:spPr/>
    </dgm:pt>
    <dgm:pt modelId="{DF2B7EF0-35B1-481F-8659-9A1C289FC00C}" type="pres">
      <dgm:prSet presAssocID="{654900B7-6640-44BD-9B1D-587F773640B7}" presName="Child3" presStyleLbl="node1" presStyleIdx="2" presStyleCnt="6">
        <dgm:presLayoutVars>
          <dgm:chMax val="0"/>
          <dgm:chPref val="0"/>
          <dgm:bulletEnabled val="1"/>
        </dgm:presLayoutVars>
      </dgm:prSet>
      <dgm:spPr/>
    </dgm:pt>
    <dgm:pt modelId="{E2A9BE55-0B01-4FFB-B80F-0F5D4EB94203}" type="pres">
      <dgm:prSet presAssocID="{7871CF28-0521-4064-8915-C4DD5714E940}" presName="Accent4" presStyleCnt="0"/>
      <dgm:spPr/>
    </dgm:pt>
    <dgm:pt modelId="{B2DB0A8B-30CD-4A32-9834-90708806524B}" type="pres">
      <dgm:prSet presAssocID="{7871CF28-0521-4064-8915-C4DD5714E940}" presName="Accent" presStyleLbl="bgShp" presStyleIdx="3" presStyleCnt="6"/>
      <dgm:spPr/>
    </dgm:pt>
    <dgm:pt modelId="{8303F5FD-BC57-429F-8F91-B846BE536F93}" type="pres">
      <dgm:prSet presAssocID="{7871CF28-0521-4064-8915-C4DD5714E940}" presName="Child4" presStyleLbl="node1" presStyleIdx="3" presStyleCnt="6">
        <dgm:presLayoutVars>
          <dgm:chMax val="0"/>
          <dgm:chPref val="0"/>
          <dgm:bulletEnabled val="1"/>
        </dgm:presLayoutVars>
      </dgm:prSet>
      <dgm:spPr/>
    </dgm:pt>
    <dgm:pt modelId="{7A8AF5E9-26F2-4EF5-840A-3420D7D3EF4E}" type="pres">
      <dgm:prSet presAssocID="{E4A7BD71-D431-4194-858C-322C9346EF76}" presName="Accent5" presStyleCnt="0"/>
      <dgm:spPr/>
    </dgm:pt>
    <dgm:pt modelId="{37AC1D11-14E8-4C75-A3C4-CDFA64422B9E}" type="pres">
      <dgm:prSet presAssocID="{E4A7BD71-D431-4194-858C-322C9346EF76}" presName="Accent" presStyleLbl="bgShp" presStyleIdx="4" presStyleCnt="6"/>
      <dgm:spPr/>
    </dgm:pt>
    <dgm:pt modelId="{33269651-6A30-441D-AB0D-31972515063B}" type="pres">
      <dgm:prSet presAssocID="{E4A7BD71-D431-4194-858C-322C9346EF76}" presName="Child5" presStyleLbl="node1" presStyleIdx="4" presStyleCnt="6">
        <dgm:presLayoutVars>
          <dgm:chMax val="0"/>
          <dgm:chPref val="0"/>
          <dgm:bulletEnabled val="1"/>
        </dgm:presLayoutVars>
      </dgm:prSet>
      <dgm:spPr/>
    </dgm:pt>
    <dgm:pt modelId="{7927A1CC-F0A8-47F5-9AE2-BE7523654E37}" type="pres">
      <dgm:prSet presAssocID="{E37004FD-CECD-4EB7-8D64-7FB66B8AFD69}" presName="Accent6" presStyleCnt="0"/>
      <dgm:spPr/>
    </dgm:pt>
    <dgm:pt modelId="{4947D2C3-2791-4587-A8B3-4640EEA5E3C7}" type="pres">
      <dgm:prSet presAssocID="{E37004FD-CECD-4EB7-8D64-7FB66B8AFD69}" presName="Accent" presStyleLbl="bgShp" presStyleIdx="5" presStyleCnt="6"/>
      <dgm:spPr/>
    </dgm:pt>
    <dgm:pt modelId="{6F22BE48-F7C1-48DD-B4B4-39A109C70876}" type="pres">
      <dgm:prSet presAssocID="{E37004FD-CECD-4EB7-8D64-7FB66B8AFD69}" presName="Child6" presStyleLbl="node1" presStyleIdx="5" presStyleCnt="6">
        <dgm:presLayoutVars>
          <dgm:chMax val="0"/>
          <dgm:chPref val="0"/>
          <dgm:bulletEnabled val="1"/>
        </dgm:presLayoutVars>
      </dgm:prSet>
      <dgm:spPr/>
    </dgm:pt>
  </dgm:ptLst>
  <dgm:cxnLst>
    <dgm:cxn modelId="{0385702E-CF9C-44CB-A0F9-48A52A7E0140}" type="presOf" srcId="{65D37511-C50D-4A86-BD0C-2146AF9C8D2D}" destId="{90514B34-262A-4648-90B2-7164AAD52D52}" srcOrd="0" destOrd="0" presId="urn:microsoft.com/office/officeart/2011/layout/HexagonRadial"/>
    <dgm:cxn modelId="{6BA61739-893A-4770-A3D0-E04D69939D31}" srcId="{65D37511-C50D-4A86-BD0C-2146AF9C8D2D}" destId="{AC5D1D44-E4CC-443E-9AF8-13076E0C9D9F}" srcOrd="0" destOrd="0" parTransId="{A0655F47-C636-450D-BE31-6468B66E5982}" sibTransId="{CFA7BED5-7389-4237-844D-40A9DD330195}"/>
    <dgm:cxn modelId="{8937C641-E700-4BB0-8A3A-87F58BD70718}" srcId="{AC5D1D44-E4CC-443E-9AF8-13076E0C9D9F}" destId="{4E7A6736-5244-4F13-9037-0FB79D0F5986}" srcOrd="0" destOrd="0" parTransId="{BBF75544-5F3C-4844-8CA3-22033D83DBEF}" sibTransId="{07AEF757-38B7-458A-9784-5FFEA45DD196}"/>
    <dgm:cxn modelId="{A73BDC64-2FBF-47FE-91B2-D28BDA026DD1}" srcId="{AC5D1D44-E4CC-443E-9AF8-13076E0C9D9F}" destId="{E37004FD-CECD-4EB7-8D64-7FB66B8AFD69}" srcOrd="5" destOrd="0" parTransId="{B3875C2E-F334-4019-9E1A-84561A472A0A}" sibTransId="{71978084-29F6-49F8-98D9-ADE2881A4BAB}"/>
    <dgm:cxn modelId="{CAB37947-027F-4281-8897-7A5F69D87BFB}" srcId="{AC5D1D44-E4CC-443E-9AF8-13076E0C9D9F}" destId="{E4A7BD71-D431-4194-858C-322C9346EF76}" srcOrd="4" destOrd="0" parTransId="{BF4C909F-75EE-4D3D-B8FB-D32B1641C65C}" sibTransId="{CA96908C-20C4-4855-8628-571E2F2C8541}"/>
    <dgm:cxn modelId="{8C563174-F33B-4E6A-A5DE-F2173D609B55}" type="presOf" srcId="{34F8F23E-AFB9-45B8-A976-134A2EC58A32}" destId="{394F0250-7096-41D6-870C-DE92B789CDF3}" srcOrd="0" destOrd="0" presId="urn:microsoft.com/office/officeart/2011/layout/HexagonRadial"/>
    <dgm:cxn modelId="{80312688-F005-4BE6-821D-856E770AD63A}" type="presOf" srcId="{7871CF28-0521-4064-8915-C4DD5714E940}" destId="{8303F5FD-BC57-429F-8F91-B846BE536F93}" srcOrd="0" destOrd="0" presId="urn:microsoft.com/office/officeart/2011/layout/HexagonRadial"/>
    <dgm:cxn modelId="{A03E9B95-1F43-4B03-9728-E6D552FB1D67}" type="presOf" srcId="{4E7A6736-5244-4F13-9037-0FB79D0F5986}" destId="{E3D8DE1F-994C-45A5-857C-31CE2C6DD5A9}" srcOrd="0" destOrd="0" presId="urn:microsoft.com/office/officeart/2011/layout/HexagonRadial"/>
    <dgm:cxn modelId="{3E36CBB2-153E-4833-ADEB-3336E8ED765C}" type="presOf" srcId="{AC5D1D44-E4CC-443E-9AF8-13076E0C9D9F}" destId="{91E77DED-2749-46E9-B465-5DEF728EE519}" srcOrd="0" destOrd="0" presId="urn:microsoft.com/office/officeart/2011/layout/HexagonRadial"/>
    <dgm:cxn modelId="{B39A6DB4-9F1F-42F1-BA3E-B740F4888C31}" srcId="{AC5D1D44-E4CC-443E-9AF8-13076E0C9D9F}" destId="{34F8F23E-AFB9-45B8-A976-134A2EC58A32}" srcOrd="1" destOrd="0" parTransId="{9502754A-45DA-416F-AD7F-7A0239BBADE3}" sibTransId="{B6374AAE-184C-4B04-B231-588A2152361C}"/>
    <dgm:cxn modelId="{BAD5EAB4-7EC4-4BD3-B2B5-B273B69D475D}" type="presOf" srcId="{654900B7-6640-44BD-9B1D-587F773640B7}" destId="{DF2B7EF0-35B1-481F-8659-9A1C289FC00C}" srcOrd="0" destOrd="0" presId="urn:microsoft.com/office/officeart/2011/layout/HexagonRadial"/>
    <dgm:cxn modelId="{BE9115C9-1FE7-4707-823E-1C8B696DB710}" srcId="{AC5D1D44-E4CC-443E-9AF8-13076E0C9D9F}" destId="{654900B7-6640-44BD-9B1D-587F773640B7}" srcOrd="2" destOrd="0" parTransId="{1CEF02DE-0AAF-4204-9B2A-550509BB7DA9}" sibTransId="{3647BF5F-E60A-4CDC-8149-12535DB6A5B9}"/>
    <dgm:cxn modelId="{A70BCDD5-63EB-4290-8A6A-E6A37FC8F0CD}" srcId="{AC5D1D44-E4CC-443E-9AF8-13076E0C9D9F}" destId="{7871CF28-0521-4064-8915-C4DD5714E940}" srcOrd="3" destOrd="0" parTransId="{299CF5CD-87AF-4A6E-AE5F-1D5FC47FFF66}" sibTransId="{92812598-ED10-4750-8C7D-00C269EA06CE}"/>
    <dgm:cxn modelId="{6D3E02DE-0259-44FD-93CA-1FFFD100C4CB}" type="presOf" srcId="{E37004FD-CECD-4EB7-8D64-7FB66B8AFD69}" destId="{6F22BE48-F7C1-48DD-B4B4-39A109C70876}" srcOrd="0" destOrd="0" presId="urn:microsoft.com/office/officeart/2011/layout/HexagonRadial"/>
    <dgm:cxn modelId="{240F5EEF-A219-4154-9C4B-1F2787DB99CB}" type="presOf" srcId="{E4A7BD71-D431-4194-858C-322C9346EF76}" destId="{33269651-6A30-441D-AB0D-31972515063B}" srcOrd="0" destOrd="0" presId="urn:microsoft.com/office/officeart/2011/layout/HexagonRadial"/>
    <dgm:cxn modelId="{C0F0A6DB-1306-4F2C-BFBC-7C9FAC62CB5F}" type="presParOf" srcId="{90514B34-262A-4648-90B2-7164AAD52D52}" destId="{91E77DED-2749-46E9-B465-5DEF728EE519}" srcOrd="0" destOrd="0" presId="urn:microsoft.com/office/officeart/2011/layout/HexagonRadial"/>
    <dgm:cxn modelId="{C2E1E6B7-37BD-4B35-80D0-D32F15CAD5F3}" type="presParOf" srcId="{90514B34-262A-4648-90B2-7164AAD52D52}" destId="{0F3D96CA-8FC4-498A-8BAE-F07E2165024E}" srcOrd="1" destOrd="0" presId="urn:microsoft.com/office/officeart/2011/layout/HexagonRadial"/>
    <dgm:cxn modelId="{EAC4F5A8-A43B-4A5F-815F-E20A51DDBBC0}" type="presParOf" srcId="{0F3D96CA-8FC4-498A-8BAE-F07E2165024E}" destId="{F8AEB4FA-51B9-4A4A-9410-7BF36558DF32}" srcOrd="0" destOrd="0" presId="urn:microsoft.com/office/officeart/2011/layout/HexagonRadial"/>
    <dgm:cxn modelId="{C21E4725-8963-4597-BFC1-2FA1E2E64175}" type="presParOf" srcId="{90514B34-262A-4648-90B2-7164AAD52D52}" destId="{E3D8DE1F-994C-45A5-857C-31CE2C6DD5A9}" srcOrd="2" destOrd="0" presId="urn:microsoft.com/office/officeart/2011/layout/HexagonRadial"/>
    <dgm:cxn modelId="{E1C60D60-48E6-49E1-8C68-E994BA4FCCBF}" type="presParOf" srcId="{90514B34-262A-4648-90B2-7164AAD52D52}" destId="{BEE274D3-01A0-4BA3-A12E-8EABB090192B}" srcOrd="3" destOrd="0" presId="urn:microsoft.com/office/officeart/2011/layout/HexagonRadial"/>
    <dgm:cxn modelId="{911DC6C4-CF68-420D-BB95-E56CC0D7CD10}" type="presParOf" srcId="{BEE274D3-01A0-4BA3-A12E-8EABB090192B}" destId="{415CC9E5-E350-44C3-B07C-FF41809C9175}" srcOrd="0" destOrd="0" presId="urn:microsoft.com/office/officeart/2011/layout/HexagonRadial"/>
    <dgm:cxn modelId="{8BD761ED-3240-4762-9659-87DE22C8E08B}" type="presParOf" srcId="{90514B34-262A-4648-90B2-7164AAD52D52}" destId="{394F0250-7096-41D6-870C-DE92B789CDF3}" srcOrd="4" destOrd="0" presId="urn:microsoft.com/office/officeart/2011/layout/HexagonRadial"/>
    <dgm:cxn modelId="{569B4B12-36AE-4CD6-90A5-EE7BDFB942AD}" type="presParOf" srcId="{90514B34-262A-4648-90B2-7164AAD52D52}" destId="{901D431A-9828-43BF-B335-1DA0778CCD1E}" srcOrd="5" destOrd="0" presId="urn:microsoft.com/office/officeart/2011/layout/HexagonRadial"/>
    <dgm:cxn modelId="{91A30C8D-473B-4EF1-A3CE-E1982CD0DBC3}" type="presParOf" srcId="{901D431A-9828-43BF-B335-1DA0778CCD1E}" destId="{BC0FCBD8-50E8-48EB-8315-4B35D8A2D4D1}" srcOrd="0" destOrd="0" presId="urn:microsoft.com/office/officeart/2011/layout/HexagonRadial"/>
    <dgm:cxn modelId="{61013C01-40D4-4E90-A957-637FF2770588}" type="presParOf" srcId="{90514B34-262A-4648-90B2-7164AAD52D52}" destId="{DF2B7EF0-35B1-481F-8659-9A1C289FC00C}" srcOrd="6" destOrd="0" presId="urn:microsoft.com/office/officeart/2011/layout/HexagonRadial"/>
    <dgm:cxn modelId="{1E86D5A5-EBAE-4FAC-A897-6E3378F9CDDB}" type="presParOf" srcId="{90514B34-262A-4648-90B2-7164AAD52D52}" destId="{E2A9BE55-0B01-4FFB-B80F-0F5D4EB94203}" srcOrd="7" destOrd="0" presId="urn:microsoft.com/office/officeart/2011/layout/HexagonRadial"/>
    <dgm:cxn modelId="{AC00A893-309F-47E6-93A7-BA97F2FF86F2}" type="presParOf" srcId="{E2A9BE55-0B01-4FFB-B80F-0F5D4EB94203}" destId="{B2DB0A8B-30CD-4A32-9834-90708806524B}" srcOrd="0" destOrd="0" presId="urn:microsoft.com/office/officeart/2011/layout/HexagonRadial"/>
    <dgm:cxn modelId="{326E0FBF-F66D-4458-8E60-CCACD1F282CB}" type="presParOf" srcId="{90514B34-262A-4648-90B2-7164AAD52D52}" destId="{8303F5FD-BC57-429F-8F91-B846BE536F93}" srcOrd="8" destOrd="0" presId="urn:microsoft.com/office/officeart/2011/layout/HexagonRadial"/>
    <dgm:cxn modelId="{AA7E839E-BD9E-4422-B193-AC6F4B0829F5}" type="presParOf" srcId="{90514B34-262A-4648-90B2-7164AAD52D52}" destId="{7A8AF5E9-26F2-4EF5-840A-3420D7D3EF4E}" srcOrd="9" destOrd="0" presId="urn:microsoft.com/office/officeart/2011/layout/HexagonRadial"/>
    <dgm:cxn modelId="{3C137F78-996C-44AF-97BF-96AEC650A35B}" type="presParOf" srcId="{7A8AF5E9-26F2-4EF5-840A-3420D7D3EF4E}" destId="{37AC1D11-14E8-4C75-A3C4-CDFA64422B9E}" srcOrd="0" destOrd="0" presId="urn:microsoft.com/office/officeart/2011/layout/HexagonRadial"/>
    <dgm:cxn modelId="{E813F7F3-31BE-4540-B5DD-47C68790999B}" type="presParOf" srcId="{90514B34-262A-4648-90B2-7164AAD52D52}" destId="{33269651-6A30-441D-AB0D-31972515063B}" srcOrd="10" destOrd="0" presId="urn:microsoft.com/office/officeart/2011/layout/HexagonRadial"/>
    <dgm:cxn modelId="{7F612CE5-C8EC-48D0-9903-03A344CCA0A1}" type="presParOf" srcId="{90514B34-262A-4648-90B2-7164AAD52D52}" destId="{7927A1CC-F0A8-47F5-9AE2-BE7523654E37}" srcOrd="11" destOrd="0" presId="urn:microsoft.com/office/officeart/2011/layout/HexagonRadial"/>
    <dgm:cxn modelId="{0FB32FF6-3F69-4FF9-82D9-F933E6A6EB54}" type="presParOf" srcId="{7927A1CC-F0A8-47F5-9AE2-BE7523654E37}" destId="{4947D2C3-2791-4587-A8B3-4640EEA5E3C7}" srcOrd="0" destOrd="0" presId="urn:microsoft.com/office/officeart/2011/layout/HexagonRadial"/>
    <dgm:cxn modelId="{4FE9B996-05C2-4BD6-AD9C-B96B80F11643}" type="presParOf" srcId="{90514B34-262A-4648-90B2-7164AAD52D52}" destId="{6F22BE48-F7C1-48DD-B4B4-39A109C70876}"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77DED-2749-46E9-B465-5DEF728EE519}">
      <dsp:nvSpPr>
        <dsp:cNvPr id="0" name=""/>
        <dsp:cNvSpPr/>
      </dsp:nvSpPr>
      <dsp:spPr>
        <a:xfrm>
          <a:off x="2952810" y="1748061"/>
          <a:ext cx="2221862" cy="1922001"/>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IDENTITY</a:t>
          </a:r>
          <a:endParaRPr lang="en-US" sz="1300" kern="1200" dirty="0"/>
        </a:p>
      </dsp:txBody>
      <dsp:txXfrm>
        <a:off x="3321004" y="2066564"/>
        <a:ext cx="1485474" cy="1284995"/>
      </dsp:txXfrm>
    </dsp:sp>
    <dsp:sp modelId="{415CC9E5-E350-44C3-B07C-FF41809C9175}">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8DE1F-994C-45A5-857C-31CE2C6DD5A9}">
      <dsp:nvSpPr>
        <dsp:cNvPr id="0" name=""/>
        <dsp:cNvSpPr/>
      </dsp:nvSpPr>
      <dsp:spPr>
        <a:xfrm>
          <a:off x="3157475" y="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PRESENCE</a:t>
          </a:r>
          <a:endParaRPr lang="en-US" sz="1300" kern="1200" dirty="0"/>
        </a:p>
      </dsp:txBody>
      <dsp:txXfrm>
        <a:off x="3459220" y="261045"/>
        <a:ext cx="1217310" cy="1053116"/>
      </dsp:txXfrm>
    </dsp:sp>
    <dsp:sp modelId="{BC0FCBD8-50E8-48EB-8315-4B35D8A2D4D1}">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250-7096-41D6-870C-DE92B789CDF3}">
      <dsp:nvSpPr>
        <dsp:cNvPr id="0" name=""/>
        <dsp:cNvSpPr/>
      </dsp:nvSpPr>
      <dsp:spPr>
        <a:xfrm>
          <a:off x="4827361" y="968857"/>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RELATIONSHIPS</a:t>
          </a:r>
          <a:endParaRPr lang="en-US" sz="1300" kern="1200" dirty="0"/>
        </a:p>
      </dsp:txBody>
      <dsp:txXfrm>
        <a:off x="5129106" y="1229902"/>
        <a:ext cx="1217310" cy="1053116"/>
      </dsp:txXfrm>
    </dsp:sp>
    <dsp:sp modelId="{B2DB0A8B-30CD-4A32-9834-90708806524B}">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2B7EF0-35B1-481F-8659-9A1C289FC00C}">
      <dsp:nvSpPr>
        <dsp:cNvPr id="0" name=""/>
        <dsp:cNvSpPr/>
      </dsp:nvSpPr>
      <dsp:spPr>
        <a:xfrm>
          <a:off x="4827361" y="2873519"/>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REPUTATION</a:t>
          </a:r>
          <a:endParaRPr lang="en-US" sz="1300" kern="1200" dirty="0"/>
        </a:p>
      </dsp:txBody>
      <dsp:txXfrm>
        <a:off x="5129106" y="3134564"/>
        <a:ext cx="1217310" cy="1053116"/>
      </dsp:txXfrm>
    </dsp:sp>
    <dsp:sp modelId="{37AC1D11-14E8-4C75-A3C4-CDFA64422B9E}">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3F5FD-BC57-429F-8F91-B846BE536F93}">
      <dsp:nvSpPr>
        <dsp:cNvPr id="0" name=""/>
        <dsp:cNvSpPr/>
      </dsp:nvSpPr>
      <dsp:spPr>
        <a:xfrm>
          <a:off x="3157475" y="384346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GROUPS</a:t>
          </a:r>
          <a:endParaRPr lang="en-US" sz="1300" kern="1200" dirty="0"/>
        </a:p>
      </dsp:txBody>
      <dsp:txXfrm>
        <a:off x="3459220" y="4104505"/>
        <a:ext cx="1217310" cy="1053116"/>
      </dsp:txXfrm>
    </dsp:sp>
    <dsp:sp modelId="{4947D2C3-2791-4587-A8B3-4640EEA5E3C7}">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69651-6A30-441D-AB0D-31972515063B}">
      <dsp:nvSpPr>
        <dsp:cNvPr id="0" name=""/>
        <dsp:cNvSpPr/>
      </dsp:nvSpPr>
      <dsp:spPr>
        <a:xfrm>
          <a:off x="1479837" y="2874602"/>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CONVERSATIONS</a:t>
          </a:r>
          <a:endParaRPr lang="en-US" sz="1300" kern="1200" dirty="0"/>
        </a:p>
      </dsp:txBody>
      <dsp:txXfrm>
        <a:off x="1781582" y="3135647"/>
        <a:ext cx="1217310" cy="1053116"/>
      </dsp:txXfrm>
    </dsp:sp>
    <dsp:sp modelId="{6F22BE48-F7C1-48DD-B4B4-39A109C70876}">
      <dsp:nvSpPr>
        <dsp:cNvPr id="0" name=""/>
        <dsp:cNvSpPr/>
      </dsp:nvSpPr>
      <dsp:spPr>
        <a:xfrm>
          <a:off x="1479837" y="966690"/>
          <a:ext cx="1820800" cy="1575206"/>
        </a:xfrm>
        <a:prstGeom prst="hexagon">
          <a:avLst>
            <a:gd name="adj" fmla="val 28570"/>
            <a:gd name="vf" fmla="val 11547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SHARING</a:t>
          </a:r>
          <a:endParaRPr lang="en-US" sz="1300" kern="1200" dirty="0"/>
        </a:p>
      </dsp:txBody>
      <dsp:txXfrm>
        <a:off x="1781582" y="1227735"/>
        <a:ext cx="1217310" cy="105311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A731A-2862-4F19-9211-9125D14BD070}" type="datetimeFigureOut">
              <a:rPr lang="en-US" smtClean="0"/>
              <a:t>1/21/2020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A0E60-FB7B-4B1A-8088-B263E0239BC8}" type="slidenum">
              <a:rPr lang="en-US" smtClean="0"/>
              <a:t>‹#›</a:t>
            </a:fld>
            <a:endParaRPr lang="en-US"/>
          </a:p>
        </p:txBody>
      </p:sp>
    </p:spTree>
    <p:extLst>
      <p:ext uri="{BB962C8B-B14F-4D97-AF65-F5344CB8AC3E}">
        <p14:creationId xmlns:p14="http://schemas.microsoft.com/office/powerpoint/2010/main" val="2428765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Presence – How present are they? What extent do they know if others are available?</a:t>
            </a:r>
          </a:p>
          <a:p>
            <a:r>
              <a:rPr lang="en-GB" dirty="0"/>
              <a:t>Relationships – extent they relate to each other</a:t>
            </a:r>
          </a:p>
          <a:p>
            <a:r>
              <a:rPr lang="en-GB" dirty="0"/>
              <a:t>Reputation – they extent users know the social media standing of others</a:t>
            </a:r>
          </a:p>
          <a:p>
            <a:r>
              <a:rPr lang="en-GB" dirty="0"/>
              <a:t>Groups – the extent in which users ordered from or form communities</a:t>
            </a:r>
          </a:p>
          <a:p>
            <a:r>
              <a:rPr lang="en-GB" dirty="0"/>
              <a:t>Conversations – The extent users communicate with each other</a:t>
            </a:r>
          </a:p>
          <a:p>
            <a:r>
              <a:rPr lang="en-GB" dirty="0"/>
              <a:t>Sharing – The extent they engage, contribute, </a:t>
            </a:r>
            <a:r>
              <a:rPr lang="en-GB" dirty="0" err="1"/>
              <a:t>recieve</a:t>
            </a:r>
            <a:r>
              <a:rPr lang="en-GB" dirty="0"/>
              <a:t> and share content</a:t>
            </a:r>
          </a:p>
          <a:p>
            <a:r>
              <a:rPr lang="en-GB" dirty="0"/>
              <a:t>Identity – The amount the users reveal about themselves</a:t>
            </a:r>
          </a:p>
          <a:p>
            <a:endParaRPr lang="en-GB" dirty="0"/>
          </a:p>
          <a:p>
            <a:r>
              <a:rPr lang="en-GB" dirty="0"/>
              <a:t>Building block:                  	Implications for organisations:</a:t>
            </a:r>
          </a:p>
          <a:p>
            <a:r>
              <a:rPr lang="en-GB" dirty="0">
                <a:effectLst/>
              </a:rPr>
              <a:t>Identity		Data privacy controls and tools for user self-promotion</a:t>
            </a:r>
          </a:p>
          <a:p>
            <a:r>
              <a:rPr lang="en-GB" dirty="0">
                <a:effectLst/>
              </a:rPr>
              <a:t>Presence		Creating and managing the reality, intimacy and immediacy of the context</a:t>
            </a:r>
          </a:p>
          <a:p>
            <a:r>
              <a:rPr lang="en-GB" dirty="0">
                <a:effectLst/>
              </a:rPr>
              <a:t>Relationships		Managing the structural and flow properties in a network of relationships</a:t>
            </a:r>
          </a:p>
          <a:p>
            <a:r>
              <a:rPr lang="en-GB" dirty="0">
                <a:effectLst/>
              </a:rPr>
              <a:t>Reputation		Monitoring the strength, passion, sentiment, and reach of users and brands</a:t>
            </a:r>
          </a:p>
          <a:p>
            <a:r>
              <a:rPr lang="en-GB" dirty="0">
                <a:effectLst/>
              </a:rPr>
              <a:t>Groups		Membership rules and protocols</a:t>
            </a:r>
          </a:p>
          <a:p>
            <a:r>
              <a:rPr lang="en-GB" dirty="0">
                <a:effectLst/>
              </a:rPr>
              <a:t>Conversations		Conversation velocity, and the risks of staring and joining</a:t>
            </a:r>
          </a:p>
          <a:p>
            <a:r>
              <a:rPr lang="en-GB" dirty="0">
                <a:effectLst/>
              </a:rPr>
              <a:t>Sharing		Content management system and social graph</a:t>
            </a:r>
            <a:endParaRPr lang="en-US" dirty="0"/>
          </a:p>
        </p:txBody>
      </p:sp>
      <p:sp>
        <p:nvSpPr>
          <p:cNvPr id="4" name="Slide Number Placeholder 3"/>
          <p:cNvSpPr>
            <a:spLocks noGrp="1"/>
          </p:cNvSpPr>
          <p:nvPr>
            <p:ph type="sldNum" sz="quarter" idx="5"/>
          </p:nvPr>
        </p:nvSpPr>
        <p:spPr/>
        <p:txBody>
          <a:bodyPr/>
          <a:lstStyle/>
          <a:p>
            <a:fld id="{5D9A0E60-FB7B-4B1A-8088-B263E0239BC8}" type="slidenum">
              <a:rPr lang="en-US" smtClean="0"/>
              <a:t>3</a:t>
            </a:fld>
            <a:endParaRPr lang="en-US"/>
          </a:p>
        </p:txBody>
      </p:sp>
    </p:spTree>
    <p:extLst>
      <p:ext uri="{BB962C8B-B14F-4D97-AF65-F5344CB8AC3E}">
        <p14:creationId xmlns:p14="http://schemas.microsoft.com/office/powerpoint/2010/main" val="2226122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ADEBB6D-4AC9-4324-A519-14767C7DD1D3}" type="datetimeFigureOut">
              <a:rPr lang="en-US" smtClean="0"/>
              <a:t>1/21/2020</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3564534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1/21/2020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23187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EBB6D-4AC9-4324-A519-14767C7DD1D3}" type="datetimeFigureOut">
              <a:rPr lang="en-US" smtClean="0"/>
              <a:t>1/21/2020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89168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DEBB6D-4AC9-4324-A519-14767C7DD1D3}" type="datetimeFigureOut">
              <a:rPr lang="en-US" smtClean="0"/>
              <a:t>1/21/2020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783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DEBB6D-4AC9-4324-A519-14767C7DD1D3}" type="datetimeFigureOut">
              <a:rPr lang="en-US" smtClean="0"/>
              <a:t>1/21/2020</a:t>
            </a:fld>
            <a:endParaRPr lang="en-US"/>
          </a:p>
        </p:txBody>
      </p:sp>
      <p:sp>
        <p:nvSpPr>
          <p:cNvPr id="9" name="Slide Number Placeholder 8"/>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95382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DEBB6D-4AC9-4324-A519-14767C7DD1D3}" type="datetimeFigureOut">
              <a:rPr lang="en-US" smtClean="0"/>
              <a:t>1/21/2020</a:t>
            </a:fld>
            <a:endParaRPr lang="en-US"/>
          </a:p>
        </p:txBody>
      </p:sp>
      <p:sp>
        <p:nvSpPr>
          <p:cNvPr id="5" name="Slide Number Placeholder 4"/>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411851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EBB6D-4AC9-4324-A519-14767C7DD1D3}" type="datetimeFigureOut">
              <a:rPr lang="en-US" smtClean="0"/>
              <a:t>1/21/2020</a:t>
            </a:fld>
            <a:endParaRPr lang="en-US"/>
          </a:p>
        </p:txBody>
      </p:sp>
      <p:sp>
        <p:nvSpPr>
          <p:cNvPr id="4" name="Slide Number Placeholder 3"/>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86722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1/21/2020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01004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1/21/2020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680438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1/21/2020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44119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1/21/2020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10682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ADEBB6D-4AC9-4324-A519-14767C7DD1D3}" type="datetimeFigureOut">
              <a:rPr lang="en-US" smtClean="0"/>
              <a:t>1/21/2020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9475AFF-3252-4009-9260-D45FD424D10C}" type="slidenum">
              <a:rPr lang="en-US" smtClean="0"/>
              <a:t>‹#›</a:t>
            </a:fld>
            <a:endParaRPr lang="en-US"/>
          </a:p>
        </p:txBody>
      </p:sp>
    </p:spTree>
    <p:extLst>
      <p:ext uri="{BB962C8B-B14F-4D97-AF65-F5344CB8AC3E}">
        <p14:creationId xmlns:p14="http://schemas.microsoft.com/office/powerpoint/2010/main" val="4020084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5CD1-24F7-4628-A2C6-F0B8AAE9B6E5}"/>
              </a:ext>
            </a:extLst>
          </p:cNvPr>
          <p:cNvSpPr>
            <a:spLocks noGrp="1"/>
          </p:cNvSpPr>
          <p:nvPr>
            <p:ph type="ctrTitle"/>
          </p:nvPr>
        </p:nvSpPr>
        <p:spPr/>
        <p:txBody>
          <a:bodyPr/>
          <a:lstStyle/>
          <a:p>
            <a:r>
              <a:rPr lang="en-GB" dirty="0"/>
              <a:t>BMSW4003 Digital Skills and Research Methods</a:t>
            </a:r>
            <a:endParaRPr lang="en-US" dirty="0"/>
          </a:p>
        </p:txBody>
      </p:sp>
      <p:sp>
        <p:nvSpPr>
          <p:cNvPr id="3" name="Subtitle 2">
            <a:extLst>
              <a:ext uri="{FF2B5EF4-FFF2-40B4-BE49-F238E27FC236}">
                <a16:creationId xmlns:a16="http://schemas.microsoft.com/office/drawing/2014/main" id="{0CAD7795-3437-4C6E-96CC-D0B6C2E3A91D}"/>
              </a:ext>
            </a:extLst>
          </p:cNvPr>
          <p:cNvSpPr>
            <a:spLocks noGrp="1"/>
          </p:cNvSpPr>
          <p:nvPr>
            <p:ph type="subTitle" idx="1"/>
          </p:nvPr>
        </p:nvSpPr>
        <p:spPr>
          <a:xfrm>
            <a:off x="1825824" y="4464141"/>
            <a:ext cx="8534400" cy="1752600"/>
          </a:xfrm>
        </p:spPr>
        <p:txBody>
          <a:bodyPr>
            <a:normAutofit/>
          </a:bodyPr>
          <a:lstStyle/>
          <a:p>
            <a:r>
              <a:rPr lang="en-GB" sz="4400" dirty="0">
                <a:solidFill>
                  <a:schemeClr val="bg1"/>
                </a:solidFill>
              </a:rPr>
              <a:t>Digital Collaboration</a:t>
            </a:r>
            <a:endParaRPr lang="en-US" sz="4400" dirty="0">
              <a:solidFill>
                <a:schemeClr val="bg1"/>
              </a:solidFill>
            </a:endParaRPr>
          </a:p>
        </p:txBody>
      </p:sp>
    </p:spTree>
    <p:extLst>
      <p:ext uri="{BB962C8B-B14F-4D97-AF65-F5344CB8AC3E}">
        <p14:creationId xmlns:p14="http://schemas.microsoft.com/office/powerpoint/2010/main" val="2469341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33BEAA-2851-4295-81C8-50CC353E7EF0}"/>
              </a:ext>
            </a:extLst>
          </p:cNvPr>
          <p:cNvSpPr txBox="1"/>
          <p:nvPr/>
        </p:nvSpPr>
        <p:spPr>
          <a:xfrm>
            <a:off x="1124262" y="1109272"/>
            <a:ext cx="9908499" cy="2308324"/>
          </a:xfrm>
          <a:prstGeom prst="rect">
            <a:avLst/>
          </a:prstGeom>
          <a:noFill/>
        </p:spPr>
        <p:txBody>
          <a:bodyPr wrap="square" rtlCol="0">
            <a:spAutoFit/>
          </a:bodyPr>
          <a:lstStyle/>
          <a:p>
            <a:r>
              <a:rPr lang="en-GB" sz="2400" u="sng" dirty="0"/>
              <a:t>AIM of SESSION:</a:t>
            </a:r>
          </a:p>
          <a:p>
            <a:endParaRPr lang="en-GB" sz="2000" dirty="0"/>
          </a:p>
          <a:p>
            <a:pPr marL="285750" indent="-285750">
              <a:buFont typeface="Arial" panose="020B0604020202020204" pitchFamily="34" charset="0"/>
              <a:buChar char="•"/>
            </a:pPr>
            <a:r>
              <a:rPr lang="en-GB" sz="2000" dirty="0"/>
              <a:t>Create a Google mail account using your student number</a:t>
            </a:r>
          </a:p>
          <a:p>
            <a:pPr marL="285750" indent="-285750">
              <a:buFont typeface="Arial" panose="020B0604020202020204" pitchFamily="34" charset="0"/>
              <a:buChar char="•"/>
            </a:pPr>
            <a:r>
              <a:rPr lang="en-GB" sz="2000" dirty="0"/>
              <a:t>Explore the Google software suite</a:t>
            </a:r>
          </a:p>
          <a:p>
            <a:pPr marL="285750" indent="-285750">
              <a:buFont typeface="Arial" panose="020B0604020202020204" pitchFamily="34" charset="0"/>
              <a:buChar char="•"/>
            </a:pPr>
            <a:r>
              <a:rPr lang="en-GB" sz="2000" dirty="0"/>
              <a:t>Understand the Honeycomb of social media</a:t>
            </a:r>
          </a:p>
          <a:p>
            <a:pPr marL="285750" indent="-285750">
              <a:buFont typeface="Arial" panose="020B0604020202020204" pitchFamily="34" charset="0"/>
              <a:buChar char="•"/>
            </a:pPr>
            <a:r>
              <a:rPr lang="en-GB" sz="2000" dirty="0"/>
              <a:t>Understand the digital collaboration canvas</a:t>
            </a:r>
          </a:p>
          <a:p>
            <a:pPr marL="285750" indent="-285750">
              <a:buFont typeface="Arial" panose="020B0604020202020204" pitchFamily="34" charset="0"/>
              <a:buChar char="•"/>
            </a:pPr>
            <a:endParaRPr lang="en-US" sz="2000" dirty="0"/>
          </a:p>
        </p:txBody>
      </p:sp>
    </p:spTree>
    <p:extLst>
      <p:ext uri="{BB962C8B-B14F-4D97-AF65-F5344CB8AC3E}">
        <p14:creationId xmlns:p14="http://schemas.microsoft.com/office/powerpoint/2010/main" val="323128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F7C45BCC-FD20-4549-9D8B-46A1499D4085}"/>
              </a:ext>
            </a:extLst>
          </p:cNvPr>
          <p:cNvGraphicFramePr/>
          <p:nvPr>
            <p:extLst>
              <p:ext uri="{D42A27DB-BD31-4B8C-83A1-F6EECF244321}">
                <p14:modId xmlns:p14="http://schemas.microsoft.com/office/powerpoint/2010/main" val="2914733359"/>
              </p:ext>
            </p:extLst>
          </p:nvPr>
        </p:nvGraphicFramePr>
        <p:xfrm>
          <a:off x="2032000" y="16502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D11E4A0-3B02-471E-B95B-3A01E46DAFE1}"/>
              </a:ext>
            </a:extLst>
          </p:cNvPr>
          <p:cNvSpPr txBox="1"/>
          <p:nvPr/>
        </p:nvSpPr>
        <p:spPr>
          <a:xfrm>
            <a:off x="9203957" y="5081662"/>
            <a:ext cx="2473377" cy="369332"/>
          </a:xfrm>
          <a:prstGeom prst="rect">
            <a:avLst/>
          </a:prstGeom>
          <a:noFill/>
        </p:spPr>
        <p:txBody>
          <a:bodyPr wrap="square" rtlCol="0">
            <a:spAutoFit/>
          </a:bodyPr>
          <a:lstStyle/>
          <a:p>
            <a:r>
              <a:rPr lang="en-GB" dirty="0"/>
              <a:t>McCarthy </a:t>
            </a:r>
            <a:r>
              <a:rPr lang="en-GB" i="1" dirty="0"/>
              <a:t>et-al</a:t>
            </a:r>
            <a:r>
              <a:rPr lang="en-GB" dirty="0"/>
              <a:t>. (2011)</a:t>
            </a:r>
            <a:endParaRPr lang="en-US" dirty="0"/>
          </a:p>
        </p:txBody>
      </p:sp>
      <p:sp>
        <p:nvSpPr>
          <p:cNvPr id="5" name="TextBox 4">
            <a:extLst>
              <a:ext uri="{FF2B5EF4-FFF2-40B4-BE49-F238E27FC236}">
                <a16:creationId xmlns:a16="http://schemas.microsoft.com/office/drawing/2014/main" id="{2640008C-1F57-471E-AAF2-CA5466EB20E9}"/>
              </a:ext>
            </a:extLst>
          </p:cNvPr>
          <p:cNvSpPr txBox="1"/>
          <p:nvPr/>
        </p:nvSpPr>
        <p:spPr>
          <a:xfrm>
            <a:off x="344774" y="284813"/>
            <a:ext cx="4482059" cy="369332"/>
          </a:xfrm>
          <a:prstGeom prst="rect">
            <a:avLst/>
          </a:prstGeom>
          <a:noFill/>
        </p:spPr>
        <p:txBody>
          <a:bodyPr wrap="square" rtlCol="0">
            <a:spAutoFit/>
          </a:bodyPr>
          <a:lstStyle/>
          <a:p>
            <a:r>
              <a:rPr lang="en-GB" dirty="0"/>
              <a:t>HONEYCOMB of SOCIAL MEDIA</a:t>
            </a:r>
            <a:endParaRPr lang="en-US" dirty="0"/>
          </a:p>
        </p:txBody>
      </p:sp>
    </p:spTree>
    <p:extLst>
      <p:ext uri="{BB962C8B-B14F-4D97-AF65-F5344CB8AC3E}">
        <p14:creationId xmlns:p14="http://schemas.microsoft.com/office/powerpoint/2010/main" val="3598456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13915-BC0C-4F9C-979F-1BDFCC60D450}"/>
              </a:ext>
            </a:extLst>
          </p:cNvPr>
          <p:cNvSpPr txBox="1"/>
          <p:nvPr/>
        </p:nvSpPr>
        <p:spPr>
          <a:xfrm>
            <a:off x="334537" y="379141"/>
            <a:ext cx="5486400" cy="400110"/>
          </a:xfrm>
          <a:prstGeom prst="rect">
            <a:avLst/>
          </a:prstGeom>
          <a:noFill/>
        </p:spPr>
        <p:txBody>
          <a:bodyPr wrap="square" rtlCol="0">
            <a:spAutoFit/>
          </a:bodyPr>
          <a:lstStyle/>
          <a:p>
            <a:r>
              <a:rPr lang="en-GB" sz="2000" dirty="0"/>
              <a:t>DIGITAL COLLABORATION CANVAS</a:t>
            </a:r>
            <a:endParaRPr lang="en-US" sz="2000" dirty="0"/>
          </a:p>
        </p:txBody>
      </p:sp>
      <p:grpSp>
        <p:nvGrpSpPr>
          <p:cNvPr id="12" name="Group 11">
            <a:extLst>
              <a:ext uri="{FF2B5EF4-FFF2-40B4-BE49-F238E27FC236}">
                <a16:creationId xmlns:a16="http://schemas.microsoft.com/office/drawing/2014/main" id="{B6B88E31-EB29-42FD-A539-5D5137D6AAB7}"/>
              </a:ext>
            </a:extLst>
          </p:cNvPr>
          <p:cNvGrpSpPr/>
          <p:nvPr/>
        </p:nvGrpSpPr>
        <p:grpSpPr>
          <a:xfrm>
            <a:off x="3786902" y="162105"/>
            <a:ext cx="5168324" cy="5418666"/>
            <a:chOff x="3786902" y="162105"/>
            <a:chExt cx="5168324" cy="5418666"/>
          </a:xfrm>
        </p:grpSpPr>
        <p:sp>
          <p:nvSpPr>
            <p:cNvPr id="13" name="Freeform: Shape 12">
              <a:extLst>
                <a:ext uri="{FF2B5EF4-FFF2-40B4-BE49-F238E27FC236}">
                  <a16:creationId xmlns:a16="http://schemas.microsoft.com/office/drawing/2014/main" id="{D8B5D04D-E854-4F0E-8F83-620F15D3AF81}"/>
                </a:ext>
              </a:extLst>
            </p:cNvPr>
            <p:cNvSpPr/>
            <p:nvPr/>
          </p:nvSpPr>
          <p:spPr>
            <a:xfrm>
              <a:off x="5259875" y="1910166"/>
              <a:ext cx="2221862" cy="1922001"/>
            </a:xfrm>
            <a:custGeom>
              <a:avLst/>
              <a:gdLst>
                <a:gd name="connsiteX0" fmla="*/ 0 w 2221862"/>
                <a:gd name="connsiteY0" fmla="*/ 961001 h 1922001"/>
                <a:gd name="connsiteX1" fmla="*/ 549116 w 2221862"/>
                <a:gd name="connsiteY1" fmla="*/ 0 h 1922001"/>
                <a:gd name="connsiteX2" fmla="*/ 1672746 w 2221862"/>
                <a:gd name="connsiteY2" fmla="*/ 0 h 1922001"/>
                <a:gd name="connsiteX3" fmla="*/ 2221862 w 2221862"/>
                <a:gd name="connsiteY3" fmla="*/ 961001 h 1922001"/>
                <a:gd name="connsiteX4" fmla="*/ 1672746 w 2221862"/>
                <a:gd name="connsiteY4" fmla="*/ 1922001 h 1922001"/>
                <a:gd name="connsiteX5" fmla="*/ 549116 w 2221862"/>
                <a:gd name="connsiteY5" fmla="*/ 1922001 h 1922001"/>
                <a:gd name="connsiteX6" fmla="*/ 0 w 2221862"/>
                <a:gd name="connsiteY6" fmla="*/ 961001 h 192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1862" h="1922001">
                  <a:moveTo>
                    <a:pt x="0" y="961001"/>
                  </a:moveTo>
                  <a:lnTo>
                    <a:pt x="549116" y="0"/>
                  </a:lnTo>
                  <a:lnTo>
                    <a:pt x="1672746" y="0"/>
                  </a:lnTo>
                  <a:lnTo>
                    <a:pt x="2221862" y="961001"/>
                  </a:lnTo>
                  <a:lnTo>
                    <a:pt x="1672746" y="1922001"/>
                  </a:lnTo>
                  <a:lnTo>
                    <a:pt x="549116" y="1922001"/>
                  </a:lnTo>
                  <a:lnTo>
                    <a:pt x="0" y="96100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385974" tIns="336283" rIns="385974" bIns="336283" numCol="1" spcCol="1270" anchor="ctr" anchorCtr="0">
              <a:noAutofit/>
            </a:bodyPr>
            <a:lstStyle/>
            <a:p>
              <a:pPr marL="0" lvl="0" indent="0" algn="ctr" defTabSz="622300">
                <a:lnSpc>
                  <a:spcPct val="90000"/>
                </a:lnSpc>
                <a:spcBef>
                  <a:spcPct val="0"/>
                </a:spcBef>
                <a:spcAft>
                  <a:spcPct val="35000"/>
                </a:spcAft>
                <a:buNone/>
              </a:pPr>
              <a:r>
                <a:rPr lang="en-GB" sz="1400" kern="1200" dirty="0"/>
                <a:t>COMMUNICATING</a:t>
              </a:r>
              <a:endParaRPr lang="en-US" sz="1400" kern="1200" dirty="0"/>
            </a:p>
          </p:txBody>
        </p:sp>
        <p:sp>
          <p:nvSpPr>
            <p:cNvPr id="15" name="Freeform: Shape 14">
              <a:extLst>
                <a:ext uri="{FF2B5EF4-FFF2-40B4-BE49-F238E27FC236}">
                  <a16:creationId xmlns:a16="http://schemas.microsoft.com/office/drawing/2014/main" id="{6CC03D9C-624B-4D19-AB57-8BF3BC9DFF48}"/>
                </a:ext>
              </a:extLst>
            </p:cNvPr>
            <p:cNvSpPr/>
            <p:nvPr/>
          </p:nvSpPr>
          <p:spPr>
            <a:xfrm>
              <a:off x="5464540" y="16210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COORDINATING</a:t>
              </a:r>
              <a:endParaRPr lang="en-US" sz="1400" kern="1200" dirty="0"/>
            </a:p>
          </p:txBody>
        </p:sp>
        <p:sp>
          <p:nvSpPr>
            <p:cNvPr id="17" name="Freeform: Shape 16">
              <a:extLst>
                <a:ext uri="{FF2B5EF4-FFF2-40B4-BE49-F238E27FC236}">
                  <a16:creationId xmlns:a16="http://schemas.microsoft.com/office/drawing/2014/main" id="{300A227A-72AB-4651-A33F-66F20F440321}"/>
                </a:ext>
              </a:extLst>
            </p:cNvPr>
            <p:cNvSpPr/>
            <p:nvPr/>
          </p:nvSpPr>
          <p:spPr>
            <a:xfrm>
              <a:off x="7134426" y="1130962"/>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2250053"/>
                <a:satOff val="-3376"/>
                <a:lumOff val="-549"/>
                <a:alphaOff val="0"/>
              </a:schemeClr>
            </a:fillRef>
            <a:effectRef idx="1">
              <a:schemeClr val="accent3">
                <a:hueOff val="2250053"/>
                <a:satOff val="-3376"/>
                <a:lumOff val="-549"/>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NETWORKING</a:t>
              </a:r>
              <a:endParaRPr lang="en-US" sz="1400" kern="1200" dirty="0"/>
            </a:p>
          </p:txBody>
        </p:sp>
        <p:sp>
          <p:nvSpPr>
            <p:cNvPr id="19" name="Freeform: Shape 18">
              <a:extLst>
                <a:ext uri="{FF2B5EF4-FFF2-40B4-BE49-F238E27FC236}">
                  <a16:creationId xmlns:a16="http://schemas.microsoft.com/office/drawing/2014/main" id="{9BD9DA44-6CD8-4D31-8A6E-31A594979A49}"/>
                </a:ext>
              </a:extLst>
            </p:cNvPr>
            <p:cNvSpPr/>
            <p:nvPr/>
          </p:nvSpPr>
          <p:spPr>
            <a:xfrm>
              <a:off x="7134426" y="3035624"/>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4500106"/>
                <a:satOff val="-6752"/>
                <a:lumOff val="-1098"/>
                <a:alphaOff val="0"/>
              </a:schemeClr>
            </a:fillRef>
            <a:effectRef idx="1">
              <a:schemeClr val="accent3">
                <a:hueOff val="4500106"/>
                <a:satOff val="-6752"/>
                <a:lumOff val="-1098"/>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INFO</a:t>
              </a:r>
              <a:endParaRPr lang="en-US" sz="1400" kern="1200" dirty="0"/>
            </a:p>
          </p:txBody>
        </p:sp>
        <p:sp>
          <p:nvSpPr>
            <p:cNvPr id="21" name="Freeform: Shape 20">
              <a:extLst>
                <a:ext uri="{FF2B5EF4-FFF2-40B4-BE49-F238E27FC236}">
                  <a16:creationId xmlns:a16="http://schemas.microsoft.com/office/drawing/2014/main" id="{0E16791D-4B4E-4D98-A5C5-98B49D2E4546}"/>
                </a:ext>
              </a:extLst>
            </p:cNvPr>
            <p:cNvSpPr/>
            <p:nvPr/>
          </p:nvSpPr>
          <p:spPr>
            <a:xfrm>
              <a:off x="5464540" y="400556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6750158"/>
                <a:satOff val="-10128"/>
                <a:lumOff val="-1647"/>
                <a:alphaOff val="0"/>
              </a:schemeClr>
            </a:fillRef>
            <a:effectRef idx="1">
              <a:schemeClr val="accent3">
                <a:hueOff val="6750158"/>
                <a:satOff val="-10128"/>
                <a:lumOff val="-1647"/>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BECOMING AWARE</a:t>
              </a:r>
              <a:endParaRPr lang="en-US" sz="1400" kern="1200" dirty="0"/>
            </a:p>
          </p:txBody>
        </p:sp>
        <p:sp>
          <p:nvSpPr>
            <p:cNvPr id="23" name="Freeform: Shape 22">
              <a:extLst>
                <a:ext uri="{FF2B5EF4-FFF2-40B4-BE49-F238E27FC236}">
                  <a16:creationId xmlns:a16="http://schemas.microsoft.com/office/drawing/2014/main" id="{4BF032BF-1D4F-4B1B-B0EB-FEE731AF1210}"/>
                </a:ext>
              </a:extLst>
            </p:cNvPr>
            <p:cNvSpPr/>
            <p:nvPr/>
          </p:nvSpPr>
          <p:spPr>
            <a:xfrm>
              <a:off x="3786902" y="3036707"/>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9000211"/>
                <a:satOff val="-13504"/>
                <a:lumOff val="-2196"/>
                <a:alphaOff val="0"/>
              </a:schemeClr>
            </a:fillRef>
            <a:effectRef idx="1">
              <a:schemeClr val="accent3">
                <a:hueOff val="9000211"/>
                <a:satOff val="-13504"/>
                <a:lumOff val="-2196"/>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FINDING PEOPLE &amp; EXPERTISE</a:t>
              </a:r>
              <a:endParaRPr lang="en-US" sz="1400" kern="1200" dirty="0"/>
            </a:p>
          </p:txBody>
        </p:sp>
        <p:sp>
          <p:nvSpPr>
            <p:cNvPr id="24" name="Freeform: Shape 23">
              <a:extLst>
                <a:ext uri="{FF2B5EF4-FFF2-40B4-BE49-F238E27FC236}">
                  <a16:creationId xmlns:a16="http://schemas.microsoft.com/office/drawing/2014/main" id="{330F0BFE-99FD-419B-904C-77CE84858A64}"/>
                </a:ext>
              </a:extLst>
            </p:cNvPr>
            <p:cNvSpPr/>
            <p:nvPr/>
          </p:nvSpPr>
          <p:spPr>
            <a:xfrm>
              <a:off x="3786902" y="1128795"/>
              <a:ext cx="1820800" cy="1575206"/>
            </a:xfrm>
            <a:custGeom>
              <a:avLst/>
              <a:gdLst>
                <a:gd name="connsiteX0" fmla="*/ 0 w 1820800"/>
                <a:gd name="connsiteY0" fmla="*/ 787603 h 1575206"/>
                <a:gd name="connsiteX1" fmla="*/ 450036 w 1820800"/>
                <a:gd name="connsiteY1" fmla="*/ 0 h 1575206"/>
                <a:gd name="connsiteX2" fmla="*/ 1370764 w 1820800"/>
                <a:gd name="connsiteY2" fmla="*/ 0 h 1575206"/>
                <a:gd name="connsiteX3" fmla="*/ 1820800 w 1820800"/>
                <a:gd name="connsiteY3" fmla="*/ 787603 h 1575206"/>
                <a:gd name="connsiteX4" fmla="*/ 1370764 w 1820800"/>
                <a:gd name="connsiteY4" fmla="*/ 1575206 h 1575206"/>
                <a:gd name="connsiteX5" fmla="*/ 450036 w 1820800"/>
                <a:gd name="connsiteY5" fmla="*/ 1575206 h 1575206"/>
                <a:gd name="connsiteX6" fmla="*/ 0 w 1820800"/>
                <a:gd name="connsiteY6" fmla="*/ 787603 h 1575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0800" h="1575206">
                  <a:moveTo>
                    <a:pt x="0" y="787603"/>
                  </a:moveTo>
                  <a:lnTo>
                    <a:pt x="450036" y="0"/>
                  </a:lnTo>
                  <a:lnTo>
                    <a:pt x="1370764" y="0"/>
                  </a:lnTo>
                  <a:lnTo>
                    <a:pt x="1820800" y="787603"/>
                  </a:lnTo>
                  <a:lnTo>
                    <a:pt x="1370764" y="1575206"/>
                  </a:lnTo>
                  <a:lnTo>
                    <a:pt x="450036" y="1575206"/>
                  </a:lnTo>
                  <a:lnTo>
                    <a:pt x="0" y="787603"/>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1250264"/>
                <a:satOff val="-16880"/>
                <a:lumOff val="-2745"/>
                <a:alphaOff val="0"/>
              </a:schemeClr>
            </a:fillRef>
            <a:effectRef idx="1">
              <a:schemeClr val="accent3">
                <a:hueOff val="11250264"/>
                <a:satOff val="-16880"/>
                <a:lumOff val="-2745"/>
                <a:alphaOff val="0"/>
              </a:schemeClr>
            </a:effectRef>
            <a:fontRef idx="minor">
              <a:schemeClr val="dk1"/>
            </a:fontRef>
          </p:style>
          <p:txBody>
            <a:bodyPr spcFirstLastPara="0" vert="horz" wrap="square" lIns="319525" tIns="278825" rIns="319525" bIns="278825" numCol="1" spcCol="1270" anchor="ctr" anchorCtr="0">
              <a:noAutofit/>
            </a:bodyPr>
            <a:lstStyle/>
            <a:p>
              <a:pPr marL="0" lvl="0" indent="0" algn="ctr" defTabSz="622300">
                <a:lnSpc>
                  <a:spcPct val="90000"/>
                </a:lnSpc>
                <a:spcBef>
                  <a:spcPct val="0"/>
                </a:spcBef>
                <a:spcAft>
                  <a:spcPct val="35000"/>
                </a:spcAft>
                <a:buNone/>
              </a:pPr>
              <a:r>
                <a:rPr lang="en-GB" sz="1400" kern="1200" dirty="0"/>
                <a:t>MEETING</a:t>
              </a:r>
              <a:endParaRPr lang="en-US" sz="1400" kern="1200" dirty="0"/>
            </a:p>
          </p:txBody>
        </p:sp>
      </p:grpSp>
      <p:grpSp>
        <p:nvGrpSpPr>
          <p:cNvPr id="5" name="Group 4">
            <a:extLst>
              <a:ext uri="{FF2B5EF4-FFF2-40B4-BE49-F238E27FC236}">
                <a16:creationId xmlns:a16="http://schemas.microsoft.com/office/drawing/2014/main" id="{A4B04E16-B66B-43C9-9D23-3AA5889412BF}"/>
              </a:ext>
            </a:extLst>
          </p:cNvPr>
          <p:cNvGrpSpPr/>
          <p:nvPr/>
        </p:nvGrpSpPr>
        <p:grpSpPr>
          <a:xfrm>
            <a:off x="2307065" y="2083835"/>
            <a:ext cx="1820800" cy="1575206"/>
            <a:chOff x="1479837" y="966690"/>
            <a:chExt cx="1820800" cy="1575206"/>
          </a:xfrm>
          <a:solidFill>
            <a:schemeClr val="accent6">
              <a:lumMod val="40000"/>
              <a:lumOff val="60000"/>
            </a:schemeClr>
          </a:solidFill>
        </p:grpSpPr>
        <p:sp>
          <p:nvSpPr>
            <p:cNvPr id="6" name="Hexagon 5">
              <a:extLst>
                <a:ext uri="{FF2B5EF4-FFF2-40B4-BE49-F238E27FC236}">
                  <a16:creationId xmlns:a16="http://schemas.microsoft.com/office/drawing/2014/main" id="{EE8ED15E-D6D7-4AB0-AA61-E13E9A26128D}"/>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Hexagon 4">
              <a:extLst>
                <a:ext uri="{FF2B5EF4-FFF2-40B4-BE49-F238E27FC236}">
                  <a16:creationId xmlns:a16="http://schemas.microsoft.com/office/drawing/2014/main" id="{8C5D2580-A65E-4C65-99A4-9236B1DC0B34}"/>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SHARING</a:t>
              </a:r>
              <a:endParaRPr lang="en-US" sz="1400" kern="1200" dirty="0">
                <a:solidFill>
                  <a:schemeClr val="tx1"/>
                </a:solidFill>
              </a:endParaRPr>
            </a:p>
          </p:txBody>
        </p:sp>
      </p:grpSp>
      <p:grpSp>
        <p:nvGrpSpPr>
          <p:cNvPr id="8" name="Group 7">
            <a:extLst>
              <a:ext uri="{FF2B5EF4-FFF2-40B4-BE49-F238E27FC236}">
                <a16:creationId xmlns:a16="http://schemas.microsoft.com/office/drawing/2014/main" id="{DA252C13-E7BD-42DA-97BB-82A4B273E824}"/>
              </a:ext>
            </a:extLst>
          </p:cNvPr>
          <p:cNvGrpSpPr/>
          <p:nvPr/>
        </p:nvGrpSpPr>
        <p:grpSpPr>
          <a:xfrm>
            <a:off x="8614265" y="2083835"/>
            <a:ext cx="1820800" cy="1575206"/>
            <a:chOff x="1479837" y="966690"/>
            <a:chExt cx="1820800" cy="1575206"/>
          </a:xfrm>
          <a:solidFill>
            <a:schemeClr val="bg2">
              <a:lumMod val="90000"/>
            </a:schemeClr>
          </a:solidFill>
        </p:grpSpPr>
        <p:sp>
          <p:nvSpPr>
            <p:cNvPr id="9" name="Hexagon 8">
              <a:extLst>
                <a:ext uri="{FF2B5EF4-FFF2-40B4-BE49-F238E27FC236}">
                  <a16:creationId xmlns:a16="http://schemas.microsoft.com/office/drawing/2014/main" id="{D003F70F-DC4C-41A9-BF1E-F09C59C4EBEA}"/>
                </a:ext>
              </a:extLst>
            </p:cNvPr>
            <p:cNvSpPr/>
            <p:nvPr/>
          </p:nvSpPr>
          <p:spPr>
            <a:xfrm>
              <a:off x="1479837" y="966690"/>
              <a:ext cx="1820800" cy="1575206"/>
            </a:xfrm>
            <a:prstGeom prst="hexagon">
              <a:avLst>
                <a:gd name="adj" fmla="val 28570"/>
                <a:gd name="vf" fmla="val 11547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Hexagon 4">
              <a:extLst>
                <a:ext uri="{FF2B5EF4-FFF2-40B4-BE49-F238E27FC236}">
                  <a16:creationId xmlns:a16="http://schemas.microsoft.com/office/drawing/2014/main" id="{83834EA1-3DBD-4DEF-B2A6-963FA0DC4DED}"/>
                </a:ext>
              </a:extLst>
            </p:cNvPr>
            <p:cNvSpPr txBox="1"/>
            <p:nvPr/>
          </p:nvSpPr>
          <p:spPr>
            <a:xfrm>
              <a:off x="1781582" y="1227735"/>
              <a:ext cx="1217310" cy="105311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1400" kern="1200" dirty="0">
                  <a:solidFill>
                    <a:schemeClr val="tx1"/>
                  </a:solidFill>
                </a:rPr>
                <a:t>CO-CREATING</a:t>
              </a:r>
              <a:endParaRPr lang="en-US" sz="1400" kern="1200" dirty="0">
                <a:solidFill>
                  <a:schemeClr val="tx1"/>
                </a:solidFill>
              </a:endParaRPr>
            </a:p>
          </p:txBody>
        </p:sp>
      </p:grpSp>
      <p:sp>
        <p:nvSpPr>
          <p:cNvPr id="11" name="TextBox 10">
            <a:extLst>
              <a:ext uri="{FF2B5EF4-FFF2-40B4-BE49-F238E27FC236}">
                <a16:creationId xmlns:a16="http://schemas.microsoft.com/office/drawing/2014/main" id="{5F08A834-D836-460B-9B6E-4E7F2950C8F6}"/>
              </a:ext>
            </a:extLst>
          </p:cNvPr>
          <p:cNvSpPr txBox="1"/>
          <p:nvPr/>
        </p:nvSpPr>
        <p:spPr>
          <a:xfrm>
            <a:off x="8916010" y="5018049"/>
            <a:ext cx="2971190" cy="369332"/>
          </a:xfrm>
          <a:prstGeom prst="rect">
            <a:avLst/>
          </a:prstGeom>
          <a:noFill/>
        </p:spPr>
        <p:txBody>
          <a:bodyPr wrap="square" rtlCol="0">
            <a:spAutoFit/>
          </a:bodyPr>
          <a:lstStyle/>
          <a:p>
            <a:r>
              <a:rPr lang="en-GB" dirty="0" err="1"/>
              <a:t>Oscarberg</a:t>
            </a:r>
            <a:r>
              <a:rPr lang="en-GB" dirty="0"/>
              <a:t> (2020)</a:t>
            </a:r>
            <a:endParaRPr lang="en-US" dirty="0"/>
          </a:p>
        </p:txBody>
      </p:sp>
    </p:spTree>
    <p:extLst>
      <p:ext uri="{BB962C8B-B14F-4D97-AF65-F5344CB8AC3E}">
        <p14:creationId xmlns:p14="http://schemas.microsoft.com/office/powerpoint/2010/main" val="3329110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1B5355-5118-444B-8D53-39808AD8BAA5}"/>
              </a:ext>
            </a:extLst>
          </p:cNvPr>
          <p:cNvSpPr txBox="1"/>
          <p:nvPr/>
        </p:nvSpPr>
        <p:spPr>
          <a:xfrm>
            <a:off x="1259174" y="959371"/>
            <a:ext cx="9533744" cy="2677656"/>
          </a:xfrm>
          <a:prstGeom prst="rect">
            <a:avLst/>
          </a:prstGeom>
          <a:noFill/>
        </p:spPr>
        <p:txBody>
          <a:bodyPr wrap="square" rtlCol="0">
            <a:spAutoFit/>
          </a:bodyPr>
          <a:lstStyle/>
          <a:p>
            <a:r>
              <a:rPr lang="en-GB" sz="2400" dirty="0"/>
              <a:t>Blog 3</a:t>
            </a:r>
          </a:p>
          <a:p>
            <a:endParaRPr lang="en-US" sz="2400" dirty="0"/>
          </a:p>
          <a:p>
            <a:r>
              <a:rPr lang="en-GB" sz="2400" dirty="0"/>
              <a:t>Write a blog detailing how using Google docs, Google drive Google slides and Google sheets helps you improve your employability skills in the eyes of an employer. Also how these same tools may be used in an a business environment.</a:t>
            </a:r>
            <a:endParaRPr lang="en-US" sz="2400" dirty="0"/>
          </a:p>
          <a:p>
            <a:endParaRPr lang="en-US" sz="2400" dirty="0"/>
          </a:p>
        </p:txBody>
      </p:sp>
    </p:spTree>
    <p:extLst>
      <p:ext uri="{BB962C8B-B14F-4D97-AF65-F5344CB8AC3E}">
        <p14:creationId xmlns:p14="http://schemas.microsoft.com/office/powerpoint/2010/main" val="2210738882"/>
      </p:ext>
    </p:extLst>
  </p:cSld>
  <p:clrMapOvr>
    <a:masterClrMapping/>
  </p:clrMapOvr>
</p:sld>
</file>

<file path=ppt/theme/theme1.xml><?xml version="1.0" encoding="utf-8"?>
<a:theme xmlns:a="http://schemas.openxmlformats.org/drawingml/2006/main" name="UWTSD mono">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ono" id="{366A577D-A4E1-4A01-AA98-4F3B4C4A4A6E}" vid="{E4057CD2-A531-4675-A846-FA5F3FCD99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mono</Template>
  <TotalTime>66</TotalTime>
  <Words>295</Words>
  <Application>Microsoft Office PowerPoint</Application>
  <PresentationFormat>Widescreen</PresentationFormat>
  <Paragraphs>48</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Myriad Pro</vt:lpstr>
      <vt:lpstr>UWTSD mono</vt:lpstr>
      <vt:lpstr>BMSW4003 Digital Skills and Research Methods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Christian Felices</dc:creator>
  <cp:lastModifiedBy>Christian Felices</cp:lastModifiedBy>
  <cp:revision>7</cp:revision>
  <dcterms:created xsi:type="dcterms:W3CDTF">2020-01-21T16:13:43Z</dcterms:created>
  <dcterms:modified xsi:type="dcterms:W3CDTF">2020-01-21T17:20:21Z</dcterms:modified>
</cp:coreProperties>
</file>