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5" r:id="rId7"/>
    <p:sldId id="262" r:id="rId8"/>
    <p:sldId id="263" r:id="rId9"/>
    <p:sldId id="264" r:id="rId10"/>
    <p:sldId id="266" r:id="rId11"/>
    <p:sldId id="269" r:id="rId12"/>
    <p:sldId id="270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75AA3A-D574-C7C0-73F7-CD9E08DB1FCD}" v="3" dt="2026-06-25T00:21:43.683"/>
    <p1510:client id="{A8BFCD83-B6C3-5A05-F0CA-B8C6418B41E7}" v="1920" dt="2026-06-25T15:42:03.218"/>
    <p1510:client id="{F6613A2C-AC5B-45E8-9711-023F58A7B5DF}" v="145" dt="2026-06-25T15:42:48.2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biola Maria Apostu (2129467)" userId="S::2129467@student.uwtsd.ac.uk::c4aaa12e-0d93-4836-aef0-3de1542e31d2" providerId="AD" clId="Web-{90AF6EF6-9A0A-01D0-12CC-54D86E198B95}"/>
    <pc:docChg chg="delSld modSld">
      <pc:chgData name="Fabiola Maria Apostu (2129467)" userId="S::2129467@student.uwtsd.ac.uk::c4aaa12e-0d93-4836-aef0-3de1542e31d2" providerId="AD" clId="Web-{90AF6EF6-9A0A-01D0-12CC-54D86E198B95}" dt="2026-06-18T03:03:35.427" v="71" actId="14100"/>
      <pc:docMkLst>
        <pc:docMk/>
      </pc:docMkLst>
      <pc:sldChg chg="addSp delSp modSp mod setBg">
        <pc:chgData name="Fabiola Maria Apostu (2129467)" userId="S::2129467@student.uwtsd.ac.uk::c4aaa12e-0d93-4836-aef0-3de1542e31d2" providerId="AD" clId="Web-{90AF6EF6-9A0A-01D0-12CC-54D86E198B95}" dt="2026-06-18T03:03:35.427" v="71" actId="14100"/>
        <pc:sldMkLst>
          <pc:docMk/>
          <pc:sldMk cId="3281689156" sldId="259"/>
        </pc:sldMkLst>
        <pc:spChg chg="mod">
          <ac:chgData name="Fabiola Maria Apostu (2129467)" userId="S::2129467@student.uwtsd.ac.uk::c4aaa12e-0d93-4836-aef0-3de1542e31d2" providerId="AD" clId="Web-{90AF6EF6-9A0A-01D0-12CC-54D86E198B95}" dt="2026-06-18T03:03:09.801" v="69" actId="1076"/>
          <ac:spMkLst>
            <pc:docMk/>
            <pc:sldMk cId="3281689156" sldId="259"/>
            <ac:spMk id="2" creationId="{49101DB2-DA2A-CD2A-D077-51C2C6B2BD69}"/>
          </ac:spMkLst>
        </pc:spChg>
        <pc:spChg chg="mod ord">
          <ac:chgData name="Fabiola Maria Apostu (2129467)" userId="S::2129467@student.uwtsd.ac.uk::c4aaa12e-0d93-4836-aef0-3de1542e31d2" providerId="AD" clId="Web-{90AF6EF6-9A0A-01D0-12CC-54D86E198B95}" dt="2026-06-18T03:01:55.924" v="58" actId="1076"/>
          <ac:spMkLst>
            <pc:docMk/>
            <pc:sldMk cId="3281689156" sldId="259"/>
            <ac:spMk id="3" creationId="{F602BCEF-B117-753B-41A4-4D658F54100F}"/>
          </ac:spMkLst>
        </pc:spChg>
        <pc:picChg chg="add mod ord">
          <ac:chgData name="Fabiola Maria Apostu (2129467)" userId="S::2129467@student.uwtsd.ac.uk::c4aaa12e-0d93-4836-aef0-3de1542e31d2" providerId="AD" clId="Web-{90AF6EF6-9A0A-01D0-12CC-54D86E198B95}" dt="2026-06-18T03:03:35.427" v="71" actId="14100"/>
          <ac:picMkLst>
            <pc:docMk/>
            <pc:sldMk cId="3281689156" sldId="259"/>
            <ac:picMk id="4" creationId="{F17DD51C-117B-7DAF-7672-B5EA1EAA8858}"/>
          </ac:picMkLst>
        </pc:picChg>
        <pc:picChg chg="add mod">
          <ac:chgData name="Fabiola Maria Apostu (2129467)" userId="S::2129467@student.uwtsd.ac.uk::c4aaa12e-0d93-4836-aef0-3de1542e31d2" providerId="AD" clId="Web-{90AF6EF6-9A0A-01D0-12CC-54D86E198B95}" dt="2026-06-18T03:01:22.469" v="55"/>
          <ac:picMkLst>
            <pc:docMk/>
            <pc:sldMk cId="3281689156" sldId="259"/>
            <ac:picMk id="5" creationId="{33579A80-E158-7B4C-434A-50884831344C}"/>
          </ac:picMkLst>
        </pc:picChg>
      </pc:sldChg>
    </pc:docChg>
  </pc:docChgLst>
  <pc:docChgLst>
    <pc:chgData name="Fabiola Maria Apostu (2129467)" userId="c4aaa12e-0d93-4836-aef0-3de1542e31d2" providerId="ADAL" clId="{B0266EEE-DAD0-46AE-BBB7-A5EAD36D9B0C}"/>
    <pc:docChg chg="undo custSel addSld modSld">
      <pc:chgData name="Fabiola Maria Apostu (2129467)" userId="c4aaa12e-0d93-4836-aef0-3de1542e31d2" providerId="ADAL" clId="{B0266EEE-DAD0-46AE-BBB7-A5EAD36D9B0C}" dt="2026-06-25T15:42:48.250" v="226"/>
      <pc:docMkLst>
        <pc:docMk/>
      </pc:docMkLst>
      <pc:sldChg chg="modAnim">
        <pc:chgData name="Fabiola Maria Apostu (2129467)" userId="c4aaa12e-0d93-4836-aef0-3de1542e31d2" providerId="ADAL" clId="{B0266EEE-DAD0-46AE-BBB7-A5EAD36D9B0C}" dt="2026-06-24T13:14:53.951" v="65"/>
        <pc:sldMkLst>
          <pc:docMk/>
          <pc:sldMk cId="109857222" sldId="256"/>
        </pc:sldMkLst>
      </pc:sldChg>
      <pc:sldChg chg="modTransition modAnim">
        <pc:chgData name="Fabiola Maria Apostu (2129467)" userId="c4aaa12e-0d93-4836-aef0-3de1542e31d2" providerId="ADAL" clId="{B0266EEE-DAD0-46AE-BBB7-A5EAD36D9B0C}" dt="2026-06-25T01:50:06.130" v="176"/>
        <pc:sldMkLst>
          <pc:docMk/>
          <pc:sldMk cId="2861466339" sldId="257"/>
        </pc:sldMkLst>
      </pc:sldChg>
      <pc:sldChg chg="modAnim">
        <pc:chgData name="Fabiola Maria Apostu (2129467)" userId="c4aaa12e-0d93-4836-aef0-3de1542e31d2" providerId="ADAL" clId="{B0266EEE-DAD0-46AE-BBB7-A5EAD36D9B0C}" dt="2026-06-24T13:15:49.690" v="76"/>
        <pc:sldMkLst>
          <pc:docMk/>
          <pc:sldMk cId="3281689156" sldId="259"/>
        </pc:sldMkLst>
      </pc:sldChg>
      <pc:sldChg chg="modAnim">
        <pc:chgData name="Fabiola Maria Apostu (2129467)" userId="c4aaa12e-0d93-4836-aef0-3de1542e31d2" providerId="ADAL" clId="{B0266EEE-DAD0-46AE-BBB7-A5EAD36D9B0C}" dt="2026-06-24T13:12:25.422" v="64"/>
        <pc:sldMkLst>
          <pc:docMk/>
          <pc:sldMk cId="1597547588" sldId="260"/>
        </pc:sldMkLst>
      </pc:sldChg>
      <pc:sldChg chg="modAnim">
        <pc:chgData name="Fabiola Maria Apostu (2129467)" userId="c4aaa12e-0d93-4836-aef0-3de1542e31d2" providerId="ADAL" clId="{B0266EEE-DAD0-46AE-BBB7-A5EAD36D9B0C}" dt="2026-06-25T00:24:37.487" v="85"/>
        <pc:sldMkLst>
          <pc:docMk/>
          <pc:sldMk cId="470049702" sldId="261"/>
        </pc:sldMkLst>
      </pc:sldChg>
      <pc:sldChg chg="modAnim">
        <pc:chgData name="Fabiola Maria Apostu (2129467)" userId="c4aaa12e-0d93-4836-aef0-3de1542e31d2" providerId="ADAL" clId="{B0266EEE-DAD0-46AE-BBB7-A5EAD36D9B0C}" dt="2026-06-24T13:10:29.978" v="49"/>
        <pc:sldMkLst>
          <pc:docMk/>
          <pc:sldMk cId="2674110670" sldId="262"/>
        </pc:sldMkLst>
      </pc:sldChg>
      <pc:sldChg chg="modAnim">
        <pc:chgData name="Fabiola Maria Apostu (2129467)" userId="c4aaa12e-0d93-4836-aef0-3de1542e31d2" providerId="ADAL" clId="{B0266EEE-DAD0-46AE-BBB7-A5EAD36D9B0C}" dt="2026-06-24T13:09:56.212" v="41"/>
        <pc:sldMkLst>
          <pc:docMk/>
          <pc:sldMk cId="3394963355" sldId="263"/>
        </pc:sldMkLst>
      </pc:sldChg>
      <pc:sldChg chg="modAnim">
        <pc:chgData name="Fabiola Maria Apostu (2129467)" userId="c4aaa12e-0d93-4836-aef0-3de1542e31d2" providerId="ADAL" clId="{B0266EEE-DAD0-46AE-BBB7-A5EAD36D9B0C}" dt="2026-06-25T00:24:07.060" v="82"/>
        <pc:sldMkLst>
          <pc:docMk/>
          <pc:sldMk cId="395339364" sldId="264"/>
        </pc:sldMkLst>
      </pc:sldChg>
      <pc:sldChg chg="addSp delSp modSp new mod modTransition setBg">
        <pc:chgData name="Fabiola Maria Apostu (2129467)" userId="c4aaa12e-0d93-4836-aef0-3de1542e31d2" providerId="ADAL" clId="{B0266EEE-DAD0-46AE-BBB7-A5EAD36D9B0C}" dt="2026-06-25T01:49:27.053" v="173"/>
        <pc:sldMkLst>
          <pc:docMk/>
          <pc:sldMk cId="708911642" sldId="265"/>
        </pc:sldMkLst>
        <pc:spChg chg="add del">
          <ac:chgData name="Fabiola Maria Apostu (2129467)" userId="c4aaa12e-0d93-4836-aef0-3de1542e31d2" providerId="ADAL" clId="{B0266EEE-DAD0-46AE-BBB7-A5EAD36D9B0C}" dt="2026-06-25T01:42:31.468" v="98" actId="26606"/>
          <ac:spMkLst>
            <pc:docMk/>
            <pc:sldMk cId="708911642" sldId="265"/>
            <ac:spMk id="9" creationId="{9A212F8F-D812-4A16-BE82-F3500DE32174}"/>
          </ac:spMkLst>
        </pc:spChg>
        <pc:spChg chg="add del">
          <ac:chgData name="Fabiola Maria Apostu (2129467)" userId="c4aaa12e-0d93-4836-aef0-3de1542e31d2" providerId="ADAL" clId="{B0266EEE-DAD0-46AE-BBB7-A5EAD36D9B0C}" dt="2026-06-25T01:42:31.468" v="98" actId="26606"/>
          <ac:spMkLst>
            <pc:docMk/>
            <pc:sldMk cId="708911642" sldId="265"/>
            <ac:spMk id="11" creationId="{D2CF1D1B-04ED-443D-A9FE-68BF8859BDD6}"/>
          </ac:spMkLst>
        </pc:spChg>
        <pc:spChg chg="add del">
          <ac:chgData name="Fabiola Maria Apostu (2129467)" userId="c4aaa12e-0d93-4836-aef0-3de1542e31d2" providerId="ADAL" clId="{B0266EEE-DAD0-46AE-BBB7-A5EAD36D9B0C}" dt="2026-06-25T01:42:33.891" v="100" actId="26606"/>
          <ac:spMkLst>
            <pc:docMk/>
            <pc:sldMk cId="708911642" sldId="265"/>
            <ac:spMk id="13" creationId="{B1ECD48A-A6CE-48F3-8E89-3399C99382F1}"/>
          </ac:spMkLst>
        </pc:spChg>
        <pc:spChg chg="add del">
          <ac:chgData name="Fabiola Maria Apostu (2129467)" userId="c4aaa12e-0d93-4836-aef0-3de1542e31d2" providerId="ADAL" clId="{B0266EEE-DAD0-46AE-BBB7-A5EAD36D9B0C}" dt="2026-06-25T01:42:33.891" v="100" actId="26606"/>
          <ac:spMkLst>
            <pc:docMk/>
            <pc:sldMk cId="708911642" sldId="265"/>
            <ac:spMk id="14" creationId="{0A3F7A1B-3080-4A65-A240-2E1A6EF84567}"/>
          </ac:spMkLst>
        </pc:spChg>
        <pc:spChg chg="add del">
          <ac:chgData name="Fabiola Maria Apostu (2129467)" userId="c4aaa12e-0d93-4836-aef0-3de1542e31d2" providerId="ADAL" clId="{B0266EEE-DAD0-46AE-BBB7-A5EAD36D9B0C}" dt="2026-06-25T01:42:46.661" v="102" actId="26606"/>
          <ac:spMkLst>
            <pc:docMk/>
            <pc:sldMk cId="708911642" sldId="265"/>
            <ac:spMk id="16" creationId="{5C6ACA56-9AD4-4EE6-8F38-8C18968ACE5C}"/>
          </ac:spMkLst>
        </pc:spChg>
        <pc:spChg chg="add del">
          <ac:chgData name="Fabiola Maria Apostu (2129467)" userId="c4aaa12e-0d93-4836-aef0-3de1542e31d2" providerId="ADAL" clId="{B0266EEE-DAD0-46AE-BBB7-A5EAD36D9B0C}" dt="2026-06-25T01:42:46.661" v="102" actId="26606"/>
          <ac:spMkLst>
            <pc:docMk/>
            <pc:sldMk cId="708911642" sldId="265"/>
            <ac:spMk id="17" creationId="{BE655210-4EEB-44D9-B394-6FB4139BFC1E}"/>
          </ac:spMkLst>
        </pc:spChg>
        <pc:spChg chg="add del">
          <ac:chgData name="Fabiola Maria Apostu (2129467)" userId="c4aaa12e-0d93-4836-aef0-3de1542e31d2" providerId="ADAL" clId="{B0266EEE-DAD0-46AE-BBB7-A5EAD36D9B0C}" dt="2026-06-25T01:42:48.399" v="104" actId="26606"/>
          <ac:spMkLst>
            <pc:docMk/>
            <pc:sldMk cId="708911642" sldId="265"/>
            <ac:spMk id="19" creationId="{391F240E-99C9-4C6A-BD0A-15F9E69F337F}"/>
          </ac:spMkLst>
        </pc:spChg>
        <pc:spChg chg="add del">
          <ac:chgData name="Fabiola Maria Apostu (2129467)" userId="c4aaa12e-0d93-4836-aef0-3de1542e31d2" providerId="ADAL" clId="{B0266EEE-DAD0-46AE-BBB7-A5EAD36D9B0C}" dt="2026-06-25T01:42:48.399" v="104" actId="26606"/>
          <ac:spMkLst>
            <pc:docMk/>
            <pc:sldMk cId="708911642" sldId="265"/>
            <ac:spMk id="20" creationId="{9C8424AD-EE61-4FBC-ABA0-36E67508F2D0}"/>
          </ac:spMkLst>
        </pc:spChg>
        <pc:spChg chg="add del">
          <ac:chgData name="Fabiola Maria Apostu (2129467)" userId="c4aaa12e-0d93-4836-aef0-3de1542e31d2" providerId="ADAL" clId="{B0266EEE-DAD0-46AE-BBB7-A5EAD36D9B0C}" dt="2026-06-25T01:43:05.082" v="109" actId="26606"/>
          <ac:spMkLst>
            <pc:docMk/>
            <pc:sldMk cId="708911642" sldId="265"/>
            <ac:spMk id="22" creationId="{7E633E68-B925-44AC-A7C1-894D907EE72D}"/>
          </ac:spMkLst>
        </pc:spChg>
        <pc:spChg chg="add del">
          <ac:chgData name="Fabiola Maria Apostu (2129467)" userId="c4aaa12e-0d93-4836-aef0-3de1542e31d2" providerId="ADAL" clId="{B0266EEE-DAD0-46AE-BBB7-A5EAD36D9B0C}" dt="2026-06-25T01:43:48.651" v="124" actId="26606"/>
          <ac:spMkLst>
            <pc:docMk/>
            <pc:sldMk cId="708911642" sldId="265"/>
            <ac:spMk id="27" creationId="{7E633E68-B925-44AC-A7C1-894D907EE72D}"/>
          </ac:spMkLst>
        </pc:spChg>
        <pc:spChg chg="add del">
          <ac:chgData name="Fabiola Maria Apostu (2129467)" userId="c4aaa12e-0d93-4836-aef0-3de1542e31d2" providerId="ADAL" clId="{B0266EEE-DAD0-46AE-BBB7-A5EAD36D9B0C}" dt="2026-06-25T01:43:24.553" v="113" actId="26606"/>
          <ac:spMkLst>
            <pc:docMk/>
            <pc:sldMk cId="708911642" sldId="265"/>
            <ac:spMk id="32" creationId="{7E633E68-B925-44AC-A7C1-894D907EE72D}"/>
          </ac:spMkLst>
        </pc:spChg>
        <pc:spChg chg="add del">
          <ac:chgData name="Fabiola Maria Apostu (2129467)" userId="c4aaa12e-0d93-4836-aef0-3de1542e31d2" providerId="ADAL" clId="{B0266EEE-DAD0-46AE-BBB7-A5EAD36D9B0C}" dt="2026-06-25T01:43:29.414" v="115" actId="26606"/>
          <ac:spMkLst>
            <pc:docMk/>
            <pc:sldMk cId="708911642" sldId="265"/>
            <ac:spMk id="34" creationId="{9C8424AD-EE61-4FBC-ABA0-36E67508F2D0}"/>
          </ac:spMkLst>
        </pc:spChg>
        <pc:spChg chg="add del">
          <ac:chgData name="Fabiola Maria Apostu (2129467)" userId="c4aaa12e-0d93-4836-aef0-3de1542e31d2" providerId="ADAL" clId="{B0266EEE-DAD0-46AE-BBB7-A5EAD36D9B0C}" dt="2026-06-25T01:43:29.414" v="115" actId="26606"/>
          <ac:spMkLst>
            <pc:docMk/>
            <pc:sldMk cId="708911642" sldId="265"/>
            <ac:spMk id="35" creationId="{391F240E-99C9-4C6A-BD0A-15F9E69F337F}"/>
          </ac:spMkLst>
        </pc:spChg>
        <pc:spChg chg="add del">
          <ac:chgData name="Fabiola Maria Apostu (2129467)" userId="c4aaa12e-0d93-4836-aef0-3de1542e31d2" providerId="ADAL" clId="{B0266EEE-DAD0-46AE-BBB7-A5EAD36D9B0C}" dt="2026-06-25T01:43:30.730" v="117" actId="26606"/>
          <ac:spMkLst>
            <pc:docMk/>
            <pc:sldMk cId="708911642" sldId="265"/>
            <ac:spMk id="37" creationId="{B1ECD48A-A6CE-48F3-8E89-3399C99382F1}"/>
          </ac:spMkLst>
        </pc:spChg>
        <pc:spChg chg="add del">
          <ac:chgData name="Fabiola Maria Apostu (2129467)" userId="c4aaa12e-0d93-4836-aef0-3de1542e31d2" providerId="ADAL" clId="{B0266EEE-DAD0-46AE-BBB7-A5EAD36D9B0C}" dt="2026-06-25T01:43:30.730" v="117" actId="26606"/>
          <ac:spMkLst>
            <pc:docMk/>
            <pc:sldMk cId="708911642" sldId="265"/>
            <ac:spMk id="38" creationId="{0A3F7A1B-3080-4A65-A240-2E1A6EF84567}"/>
          </ac:spMkLst>
        </pc:spChg>
        <pc:spChg chg="add del">
          <ac:chgData name="Fabiola Maria Apostu (2129467)" userId="c4aaa12e-0d93-4836-aef0-3de1542e31d2" providerId="ADAL" clId="{B0266EEE-DAD0-46AE-BBB7-A5EAD36D9B0C}" dt="2026-06-25T01:43:35.653" v="119" actId="26606"/>
          <ac:spMkLst>
            <pc:docMk/>
            <pc:sldMk cId="708911642" sldId="265"/>
            <ac:spMk id="40" creationId="{9A212F8F-D812-4A16-BE82-F3500DE32174}"/>
          </ac:spMkLst>
        </pc:spChg>
        <pc:spChg chg="add del">
          <ac:chgData name="Fabiola Maria Apostu (2129467)" userId="c4aaa12e-0d93-4836-aef0-3de1542e31d2" providerId="ADAL" clId="{B0266EEE-DAD0-46AE-BBB7-A5EAD36D9B0C}" dt="2026-06-25T01:43:35.653" v="119" actId="26606"/>
          <ac:spMkLst>
            <pc:docMk/>
            <pc:sldMk cId="708911642" sldId="265"/>
            <ac:spMk id="41" creationId="{D2CF1D1B-04ED-443D-A9FE-68BF8859BDD6}"/>
          </ac:spMkLst>
        </pc:spChg>
        <pc:spChg chg="add del">
          <ac:chgData name="Fabiola Maria Apostu (2129467)" userId="c4aaa12e-0d93-4836-aef0-3de1542e31d2" providerId="ADAL" clId="{B0266EEE-DAD0-46AE-BBB7-A5EAD36D9B0C}" dt="2026-06-25T01:43:41.810" v="121" actId="26606"/>
          <ac:spMkLst>
            <pc:docMk/>
            <pc:sldMk cId="708911642" sldId="265"/>
            <ac:spMk id="43" creationId="{5C6ACA56-9AD4-4EE6-8F38-8C18968ACE5C}"/>
          </ac:spMkLst>
        </pc:spChg>
        <pc:spChg chg="add del">
          <ac:chgData name="Fabiola Maria Apostu (2129467)" userId="c4aaa12e-0d93-4836-aef0-3de1542e31d2" providerId="ADAL" clId="{B0266EEE-DAD0-46AE-BBB7-A5EAD36D9B0C}" dt="2026-06-25T01:43:41.810" v="121" actId="26606"/>
          <ac:spMkLst>
            <pc:docMk/>
            <pc:sldMk cId="708911642" sldId="265"/>
            <ac:spMk id="44" creationId="{BE655210-4EEB-44D9-B394-6FB4139BFC1E}"/>
          </ac:spMkLst>
        </pc:spChg>
        <pc:spChg chg="add del">
          <ac:chgData name="Fabiola Maria Apostu (2129467)" userId="c4aaa12e-0d93-4836-aef0-3de1542e31d2" providerId="ADAL" clId="{B0266EEE-DAD0-46AE-BBB7-A5EAD36D9B0C}" dt="2026-06-25T01:43:48.592" v="123" actId="26606"/>
          <ac:spMkLst>
            <pc:docMk/>
            <pc:sldMk cId="708911642" sldId="265"/>
            <ac:spMk id="46" creationId="{9A212F8F-D812-4A16-BE82-F3500DE32174}"/>
          </ac:spMkLst>
        </pc:spChg>
        <pc:spChg chg="add del">
          <ac:chgData name="Fabiola Maria Apostu (2129467)" userId="c4aaa12e-0d93-4836-aef0-3de1542e31d2" providerId="ADAL" clId="{B0266EEE-DAD0-46AE-BBB7-A5EAD36D9B0C}" dt="2026-06-25T01:43:48.592" v="123" actId="26606"/>
          <ac:spMkLst>
            <pc:docMk/>
            <pc:sldMk cId="708911642" sldId="265"/>
            <ac:spMk id="47" creationId="{D2CF1D1B-04ED-443D-A9FE-68BF8859BDD6}"/>
          </ac:spMkLst>
        </pc:spChg>
        <pc:spChg chg="add del">
          <ac:chgData name="Fabiola Maria Apostu (2129467)" userId="c4aaa12e-0d93-4836-aef0-3de1542e31d2" providerId="ADAL" clId="{B0266EEE-DAD0-46AE-BBB7-A5EAD36D9B0C}" dt="2026-06-25T01:46:01.683" v="139" actId="26606"/>
          <ac:spMkLst>
            <pc:docMk/>
            <pc:sldMk cId="708911642" sldId="265"/>
            <ac:spMk id="49" creationId="{B1ECD48A-A6CE-48F3-8E89-3399C99382F1}"/>
          </ac:spMkLst>
        </pc:spChg>
        <pc:spChg chg="add del">
          <ac:chgData name="Fabiola Maria Apostu (2129467)" userId="c4aaa12e-0d93-4836-aef0-3de1542e31d2" providerId="ADAL" clId="{B0266EEE-DAD0-46AE-BBB7-A5EAD36D9B0C}" dt="2026-06-25T01:46:01.683" v="139" actId="26606"/>
          <ac:spMkLst>
            <pc:docMk/>
            <pc:sldMk cId="708911642" sldId="265"/>
            <ac:spMk id="50" creationId="{0A3F7A1B-3080-4A65-A240-2E1A6EF84567}"/>
          </ac:spMkLst>
        </pc:spChg>
        <pc:spChg chg="add del">
          <ac:chgData name="Fabiola Maria Apostu (2129467)" userId="c4aaa12e-0d93-4836-aef0-3de1542e31d2" providerId="ADAL" clId="{B0266EEE-DAD0-46AE-BBB7-A5EAD36D9B0C}" dt="2026-06-25T01:44:50.938" v="136" actId="26606"/>
          <ac:spMkLst>
            <pc:docMk/>
            <pc:sldMk cId="708911642" sldId="265"/>
            <ac:spMk id="55" creationId="{7E633E68-B925-44AC-A7C1-894D907EE72D}"/>
          </ac:spMkLst>
        </pc:spChg>
        <pc:spChg chg="add del">
          <ac:chgData name="Fabiola Maria Apostu (2129467)" userId="c4aaa12e-0d93-4836-aef0-3de1542e31d2" providerId="ADAL" clId="{B0266EEE-DAD0-46AE-BBB7-A5EAD36D9B0C}" dt="2026-06-25T01:46:01.673" v="138" actId="26606"/>
          <ac:spMkLst>
            <pc:docMk/>
            <pc:sldMk cId="708911642" sldId="265"/>
            <ac:spMk id="57" creationId="{0A3F7A1B-3080-4A65-A240-2E1A6EF84567}"/>
          </ac:spMkLst>
        </pc:spChg>
        <pc:spChg chg="add del">
          <ac:chgData name="Fabiola Maria Apostu (2129467)" userId="c4aaa12e-0d93-4836-aef0-3de1542e31d2" providerId="ADAL" clId="{B0266EEE-DAD0-46AE-BBB7-A5EAD36D9B0C}" dt="2026-06-25T01:46:01.673" v="138" actId="26606"/>
          <ac:spMkLst>
            <pc:docMk/>
            <pc:sldMk cId="708911642" sldId="265"/>
            <ac:spMk id="58" creationId="{B1ECD48A-A6CE-48F3-8E89-3399C99382F1}"/>
          </ac:spMkLst>
        </pc:spChg>
        <pc:spChg chg="add del">
          <ac:chgData name="Fabiola Maria Apostu (2129467)" userId="c4aaa12e-0d93-4836-aef0-3de1542e31d2" providerId="ADAL" clId="{B0266EEE-DAD0-46AE-BBB7-A5EAD36D9B0C}" dt="2026-06-25T01:48:01.765" v="156" actId="26606"/>
          <ac:spMkLst>
            <pc:docMk/>
            <pc:sldMk cId="708911642" sldId="265"/>
            <ac:spMk id="60" creationId="{7E633E68-B925-44AC-A7C1-894D907EE72D}"/>
          </ac:spMkLst>
        </pc:spChg>
        <pc:spChg chg="add del">
          <ac:chgData name="Fabiola Maria Apostu (2129467)" userId="c4aaa12e-0d93-4836-aef0-3de1542e31d2" providerId="ADAL" clId="{B0266EEE-DAD0-46AE-BBB7-A5EAD36D9B0C}" dt="2026-06-25T01:47:37.221" v="145" actId="26606"/>
          <ac:spMkLst>
            <pc:docMk/>
            <pc:sldMk cId="708911642" sldId="265"/>
            <ac:spMk id="65" creationId="{7E633E68-B925-44AC-A7C1-894D907EE72D}"/>
          </ac:spMkLst>
        </pc:spChg>
        <pc:spChg chg="add del">
          <ac:chgData name="Fabiola Maria Apostu (2129467)" userId="c4aaa12e-0d93-4836-aef0-3de1542e31d2" providerId="ADAL" clId="{B0266EEE-DAD0-46AE-BBB7-A5EAD36D9B0C}" dt="2026-06-25T01:47:43.794" v="147" actId="26606"/>
          <ac:spMkLst>
            <pc:docMk/>
            <pc:sldMk cId="708911642" sldId="265"/>
            <ac:spMk id="67" creationId="{0A3F7A1B-3080-4A65-A240-2E1A6EF84567}"/>
          </ac:spMkLst>
        </pc:spChg>
        <pc:spChg chg="add del">
          <ac:chgData name="Fabiola Maria Apostu (2129467)" userId="c4aaa12e-0d93-4836-aef0-3de1542e31d2" providerId="ADAL" clId="{B0266EEE-DAD0-46AE-BBB7-A5EAD36D9B0C}" dt="2026-06-25T01:47:43.794" v="147" actId="26606"/>
          <ac:spMkLst>
            <pc:docMk/>
            <pc:sldMk cId="708911642" sldId="265"/>
            <ac:spMk id="68" creationId="{B1ECD48A-A6CE-48F3-8E89-3399C99382F1}"/>
          </ac:spMkLst>
        </pc:spChg>
        <pc:spChg chg="add del">
          <ac:chgData name="Fabiola Maria Apostu (2129467)" userId="c4aaa12e-0d93-4836-aef0-3de1542e31d2" providerId="ADAL" clId="{B0266EEE-DAD0-46AE-BBB7-A5EAD36D9B0C}" dt="2026-06-25T01:47:51.026" v="149" actId="26606"/>
          <ac:spMkLst>
            <pc:docMk/>
            <pc:sldMk cId="708911642" sldId="265"/>
            <ac:spMk id="70" creationId="{9A212F8F-D812-4A16-BE82-F3500DE32174}"/>
          </ac:spMkLst>
        </pc:spChg>
        <pc:spChg chg="add del">
          <ac:chgData name="Fabiola Maria Apostu (2129467)" userId="c4aaa12e-0d93-4836-aef0-3de1542e31d2" providerId="ADAL" clId="{B0266EEE-DAD0-46AE-BBB7-A5EAD36D9B0C}" dt="2026-06-25T01:47:51.026" v="149" actId="26606"/>
          <ac:spMkLst>
            <pc:docMk/>
            <pc:sldMk cId="708911642" sldId="265"/>
            <ac:spMk id="71" creationId="{D2CF1D1B-04ED-443D-A9FE-68BF8859BDD6}"/>
          </ac:spMkLst>
        </pc:spChg>
        <pc:spChg chg="add del">
          <ac:chgData name="Fabiola Maria Apostu (2129467)" userId="c4aaa12e-0d93-4836-aef0-3de1542e31d2" providerId="ADAL" clId="{B0266EEE-DAD0-46AE-BBB7-A5EAD36D9B0C}" dt="2026-06-25T01:47:53.496" v="151" actId="26606"/>
          <ac:spMkLst>
            <pc:docMk/>
            <pc:sldMk cId="708911642" sldId="265"/>
            <ac:spMk id="73" creationId="{5C6ACA56-9AD4-4EE6-8F38-8C18968ACE5C}"/>
          </ac:spMkLst>
        </pc:spChg>
        <pc:spChg chg="add del">
          <ac:chgData name="Fabiola Maria Apostu (2129467)" userId="c4aaa12e-0d93-4836-aef0-3de1542e31d2" providerId="ADAL" clId="{B0266EEE-DAD0-46AE-BBB7-A5EAD36D9B0C}" dt="2026-06-25T01:47:53.496" v="151" actId="26606"/>
          <ac:spMkLst>
            <pc:docMk/>
            <pc:sldMk cId="708911642" sldId="265"/>
            <ac:spMk id="74" creationId="{BE655210-4EEB-44D9-B394-6FB4139BFC1E}"/>
          </ac:spMkLst>
        </pc:spChg>
        <pc:spChg chg="add del">
          <ac:chgData name="Fabiola Maria Apostu (2129467)" userId="c4aaa12e-0d93-4836-aef0-3de1542e31d2" providerId="ADAL" clId="{B0266EEE-DAD0-46AE-BBB7-A5EAD36D9B0C}" dt="2026-06-25T01:47:57.561" v="153" actId="26606"/>
          <ac:spMkLst>
            <pc:docMk/>
            <pc:sldMk cId="708911642" sldId="265"/>
            <ac:spMk id="76" creationId="{391F240E-99C9-4C6A-BD0A-15F9E69F337F}"/>
          </ac:spMkLst>
        </pc:spChg>
        <pc:spChg chg="add del">
          <ac:chgData name="Fabiola Maria Apostu (2129467)" userId="c4aaa12e-0d93-4836-aef0-3de1542e31d2" providerId="ADAL" clId="{B0266EEE-DAD0-46AE-BBB7-A5EAD36D9B0C}" dt="2026-06-25T01:47:57.561" v="153" actId="26606"/>
          <ac:spMkLst>
            <pc:docMk/>
            <pc:sldMk cId="708911642" sldId="265"/>
            <ac:spMk id="77" creationId="{9C8424AD-EE61-4FBC-ABA0-36E67508F2D0}"/>
          </ac:spMkLst>
        </pc:spChg>
        <pc:spChg chg="add del">
          <ac:chgData name="Fabiola Maria Apostu (2129467)" userId="c4aaa12e-0d93-4836-aef0-3de1542e31d2" providerId="ADAL" clId="{B0266EEE-DAD0-46AE-BBB7-A5EAD36D9B0C}" dt="2026-06-25T01:48:01.648" v="155" actId="26606"/>
          <ac:spMkLst>
            <pc:docMk/>
            <pc:sldMk cId="708911642" sldId="265"/>
            <ac:spMk id="79" creationId="{9A212F8F-D812-4A16-BE82-F3500DE32174}"/>
          </ac:spMkLst>
        </pc:spChg>
        <pc:spChg chg="add del">
          <ac:chgData name="Fabiola Maria Apostu (2129467)" userId="c4aaa12e-0d93-4836-aef0-3de1542e31d2" providerId="ADAL" clId="{B0266EEE-DAD0-46AE-BBB7-A5EAD36D9B0C}" dt="2026-06-25T01:48:01.648" v="155" actId="26606"/>
          <ac:spMkLst>
            <pc:docMk/>
            <pc:sldMk cId="708911642" sldId="265"/>
            <ac:spMk id="80" creationId="{D2CF1D1B-04ED-443D-A9FE-68BF8859BDD6}"/>
          </ac:spMkLst>
        </pc:spChg>
        <pc:spChg chg="add del">
          <ac:chgData name="Fabiola Maria Apostu (2129467)" userId="c4aaa12e-0d93-4836-aef0-3de1542e31d2" providerId="ADAL" clId="{B0266EEE-DAD0-46AE-BBB7-A5EAD36D9B0C}" dt="2026-06-25T01:48:14.232" v="158" actId="26606"/>
          <ac:spMkLst>
            <pc:docMk/>
            <pc:sldMk cId="708911642" sldId="265"/>
            <ac:spMk id="82" creationId="{B1ECD48A-A6CE-48F3-8E89-3399C99382F1}"/>
          </ac:spMkLst>
        </pc:spChg>
        <pc:spChg chg="add del">
          <ac:chgData name="Fabiola Maria Apostu (2129467)" userId="c4aaa12e-0d93-4836-aef0-3de1542e31d2" providerId="ADAL" clId="{B0266EEE-DAD0-46AE-BBB7-A5EAD36D9B0C}" dt="2026-06-25T01:48:14.232" v="158" actId="26606"/>
          <ac:spMkLst>
            <pc:docMk/>
            <pc:sldMk cId="708911642" sldId="265"/>
            <ac:spMk id="83" creationId="{0A3F7A1B-3080-4A65-A240-2E1A6EF84567}"/>
          </ac:spMkLst>
        </pc:spChg>
        <pc:spChg chg="add del">
          <ac:chgData name="Fabiola Maria Apostu (2129467)" userId="c4aaa12e-0d93-4836-aef0-3de1542e31d2" providerId="ADAL" clId="{B0266EEE-DAD0-46AE-BBB7-A5EAD36D9B0C}" dt="2026-06-25T01:48:35.892" v="166" actId="26606"/>
          <ac:spMkLst>
            <pc:docMk/>
            <pc:sldMk cId="708911642" sldId="265"/>
            <ac:spMk id="88" creationId="{B1ECD48A-A6CE-48F3-8E89-3399C99382F1}"/>
          </ac:spMkLst>
        </pc:spChg>
        <pc:spChg chg="add del">
          <ac:chgData name="Fabiola Maria Apostu (2129467)" userId="c4aaa12e-0d93-4836-aef0-3de1542e31d2" providerId="ADAL" clId="{B0266EEE-DAD0-46AE-BBB7-A5EAD36D9B0C}" dt="2026-06-25T01:48:35.892" v="166" actId="26606"/>
          <ac:spMkLst>
            <pc:docMk/>
            <pc:sldMk cId="708911642" sldId="265"/>
            <ac:spMk id="90" creationId="{0A3F7A1B-3080-4A65-A240-2E1A6EF84567}"/>
          </ac:spMkLst>
        </pc:spChg>
        <pc:spChg chg="add del">
          <ac:chgData name="Fabiola Maria Apostu (2129467)" userId="c4aaa12e-0d93-4836-aef0-3de1542e31d2" providerId="ADAL" clId="{B0266EEE-DAD0-46AE-BBB7-A5EAD36D9B0C}" dt="2026-06-25T01:48:33.280" v="163" actId="26606"/>
          <ac:spMkLst>
            <pc:docMk/>
            <pc:sldMk cId="708911642" sldId="265"/>
            <ac:spMk id="95" creationId="{B1ECD48A-A6CE-48F3-8E89-3399C99382F1}"/>
          </ac:spMkLst>
        </pc:spChg>
        <pc:spChg chg="add del">
          <ac:chgData name="Fabiola Maria Apostu (2129467)" userId="c4aaa12e-0d93-4836-aef0-3de1542e31d2" providerId="ADAL" clId="{B0266EEE-DAD0-46AE-BBB7-A5EAD36D9B0C}" dt="2026-06-25T01:48:33.280" v="163" actId="26606"/>
          <ac:spMkLst>
            <pc:docMk/>
            <pc:sldMk cId="708911642" sldId="265"/>
            <ac:spMk id="97" creationId="{0A3F7A1B-3080-4A65-A240-2E1A6EF84567}"/>
          </ac:spMkLst>
        </pc:spChg>
        <pc:spChg chg="add del">
          <ac:chgData name="Fabiola Maria Apostu (2129467)" userId="c4aaa12e-0d93-4836-aef0-3de1542e31d2" providerId="ADAL" clId="{B0266EEE-DAD0-46AE-BBB7-A5EAD36D9B0C}" dt="2026-06-25T01:48:35.820" v="165" actId="26606"/>
          <ac:spMkLst>
            <pc:docMk/>
            <pc:sldMk cId="708911642" sldId="265"/>
            <ac:spMk id="99" creationId="{9A212F8F-D812-4A16-BE82-F3500DE32174}"/>
          </ac:spMkLst>
        </pc:spChg>
        <pc:spChg chg="add del">
          <ac:chgData name="Fabiola Maria Apostu (2129467)" userId="c4aaa12e-0d93-4836-aef0-3de1542e31d2" providerId="ADAL" clId="{B0266EEE-DAD0-46AE-BBB7-A5EAD36D9B0C}" dt="2026-06-25T01:48:35.820" v="165" actId="26606"/>
          <ac:spMkLst>
            <pc:docMk/>
            <pc:sldMk cId="708911642" sldId="265"/>
            <ac:spMk id="100" creationId="{D2CF1D1B-04ED-443D-A9FE-68BF8859BDD6}"/>
          </ac:spMkLst>
        </pc:spChg>
        <pc:spChg chg="add">
          <ac:chgData name="Fabiola Maria Apostu (2129467)" userId="c4aaa12e-0d93-4836-aef0-3de1542e31d2" providerId="ADAL" clId="{B0266EEE-DAD0-46AE-BBB7-A5EAD36D9B0C}" dt="2026-06-25T01:48:35.892" v="166" actId="26606"/>
          <ac:spMkLst>
            <pc:docMk/>
            <pc:sldMk cId="708911642" sldId="265"/>
            <ac:spMk id="102" creationId="{5C6ACA56-9AD4-4EE6-8F38-8C18968ACE5C}"/>
          </ac:spMkLst>
        </pc:spChg>
        <pc:spChg chg="add">
          <ac:chgData name="Fabiola Maria Apostu (2129467)" userId="c4aaa12e-0d93-4836-aef0-3de1542e31d2" providerId="ADAL" clId="{B0266EEE-DAD0-46AE-BBB7-A5EAD36D9B0C}" dt="2026-06-25T01:48:35.892" v="166" actId="26606"/>
          <ac:spMkLst>
            <pc:docMk/>
            <pc:sldMk cId="708911642" sldId="265"/>
            <ac:spMk id="103" creationId="{BE655210-4EEB-44D9-B394-6FB4139BFC1E}"/>
          </ac:spMkLst>
        </pc:spChg>
        <pc:graphicFrameChg chg="add del mod modGraphic">
          <ac:chgData name="Fabiola Maria Apostu (2129467)" userId="c4aaa12e-0d93-4836-aef0-3de1542e31d2" providerId="ADAL" clId="{B0266EEE-DAD0-46AE-BBB7-A5EAD36D9B0C}" dt="2026-06-25T01:42:21.447" v="95" actId="478"/>
          <ac:graphicFrameMkLst>
            <pc:docMk/>
            <pc:sldMk cId="708911642" sldId="265"/>
            <ac:graphicFrameMk id="2" creationId="{03A72F5A-F30C-314C-0919-A19836F0EAB4}"/>
          </ac:graphicFrameMkLst>
        </pc:graphicFrameChg>
        <pc:picChg chg="add mod">
          <ac:chgData name="Fabiola Maria Apostu (2129467)" userId="c4aaa12e-0d93-4836-aef0-3de1542e31d2" providerId="ADAL" clId="{B0266EEE-DAD0-46AE-BBB7-A5EAD36D9B0C}" dt="2026-06-25T01:48:44.250" v="168" actId="14100"/>
          <ac:picMkLst>
            <pc:docMk/>
            <pc:sldMk cId="708911642" sldId="265"/>
            <ac:picMk id="4" creationId="{A2CB677F-AAEF-043D-DE56-D2D001536BF1}"/>
          </ac:picMkLst>
        </pc:picChg>
      </pc:sldChg>
      <pc:sldChg chg="modAnim">
        <pc:chgData name="Fabiola Maria Apostu (2129467)" userId="c4aaa12e-0d93-4836-aef0-3de1542e31d2" providerId="ADAL" clId="{B0266EEE-DAD0-46AE-BBB7-A5EAD36D9B0C}" dt="2026-06-25T15:42:34.843" v="223"/>
        <pc:sldMkLst>
          <pc:docMk/>
          <pc:sldMk cId="631470314" sldId="268"/>
        </pc:sldMkLst>
      </pc:sldChg>
      <pc:sldChg chg="addSp delSp modSp mod">
        <pc:chgData name="Fabiola Maria Apostu (2129467)" userId="c4aaa12e-0d93-4836-aef0-3de1542e31d2" providerId="ADAL" clId="{B0266EEE-DAD0-46AE-BBB7-A5EAD36D9B0C}" dt="2026-06-25T15:17:30.858" v="220" actId="478"/>
        <pc:sldMkLst>
          <pc:docMk/>
          <pc:sldMk cId="1199887312" sldId="269"/>
        </pc:sldMkLst>
        <pc:spChg chg="mod">
          <ac:chgData name="Fabiola Maria Apostu (2129467)" userId="c4aaa12e-0d93-4836-aef0-3de1542e31d2" providerId="ADAL" clId="{B0266EEE-DAD0-46AE-BBB7-A5EAD36D9B0C}" dt="2026-06-25T15:15:43.136" v="212" actId="1076"/>
          <ac:spMkLst>
            <pc:docMk/>
            <pc:sldMk cId="1199887312" sldId="269"/>
            <ac:spMk id="2" creationId="{ED194A75-B451-B10C-8321-8EAA298D182F}"/>
          </ac:spMkLst>
        </pc:spChg>
        <pc:spChg chg="add del mod">
          <ac:chgData name="Fabiola Maria Apostu (2129467)" userId="c4aaa12e-0d93-4836-aef0-3de1542e31d2" providerId="ADAL" clId="{B0266EEE-DAD0-46AE-BBB7-A5EAD36D9B0C}" dt="2026-06-25T15:17:30.858" v="220" actId="478"/>
          <ac:spMkLst>
            <pc:docMk/>
            <pc:sldMk cId="1199887312" sldId="269"/>
            <ac:spMk id="3" creationId="{4AE9E38D-AA7A-6D06-DE04-D72D0A222B14}"/>
          </ac:spMkLst>
        </pc:spChg>
      </pc:sldChg>
      <pc:sldChg chg="modAnim">
        <pc:chgData name="Fabiola Maria Apostu (2129467)" userId="c4aaa12e-0d93-4836-aef0-3de1542e31d2" providerId="ADAL" clId="{B0266EEE-DAD0-46AE-BBB7-A5EAD36D9B0C}" dt="2026-06-25T15:42:48.250" v="226"/>
        <pc:sldMkLst>
          <pc:docMk/>
          <pc:sldMk cId="2455415375" sldId="270"/>
        </pc:sldMkLst>
      </pc:sldChg>
      <pc:sldChg chg="new">
        <pc:chgData name="Fabiola Maria Apostu (2129467)" userId="c4aaa12e-0d93-4836-aef0-3de1542e31d2" providerId="ADAL" clId="{B0266EEE-DAD0-46AE-BBB7-A5EAD36D9B0C}" dt="2026-06-25T15:18:36.837" v="221" actId="680"/>
        <pc:sldMkLst>
          <pc:docMk/>
          <pc:sldMk cId="3322736699" sldId="270"/>
        </pc:sldMkLst>
      </pc:sldChg>
    </pc:docChg>
  </pc:docChgLst>
  <pc:docChgLst>
    <pc:chgData name="Fabiola Maria Apostu (2129467)" userId="S::2129467@student.uwtsd.ac.uk::c4aaa12e-0d93-4836-aef0-3de1542e31d2" providerId="AD" clId="Web-{E2799BB5-7467-FE88-8C02-F35CBE088281}"/>
    <pc:docChg chg="addSld delSld modSld">
      <pc:chgData name="Fabiola Maria Apostu (2129467)" userId="S::2129467@student.uwtsd.ac.uk::c4aaa12e-0d93-4836-aef0-3de1542e31d2" providerId="AD" clId="Web-{E2799BB5-7467-FE88-8C02-F35CBE088281}" dt="2026-06-19T23:59:39.862" v="988" actId="1076"/>
      <pc:docMkLst>
        <pc:docMk/>
      </pc:docMkLst>
      <pc:sldChg chg="modSp">
        <pc:chgData name="Fabiola Maria Apostu (2129467)" userId="S::2129467@student.uwtsd.ac.uk::c4aaa12e-0d93-4836-aef0-3de1542e31d2" providerId="AD" clId="Web-{E2799BB5-7467-FE88-8C02-F35CBE088281}" dt="2026-06-19T22:34:06.681" v="358" actId="1076"/>
        <pc:sldMkLst>
          <pc:docMk/>
          <pc:sldMk cId="2861466339" sldId="257"/>
        </pc:sldMkLst>
        <pc:spChg chg="mod">
          <ac:chgData name="Fabiola Maria Apostu (2129467)" userId="S::2129467@student.uwtsd.ac.uk::c4aaa12e-0d93-4836-aef0-3de1542e31d2" providerId="AD" clId="Web-{E2799BB5-7467-FE88-8C02-F35CBE088281}" dt="2026-06-19T22:34:00.493" v="357" actId="1076"/>
          <ac:spMkLst>
            <pc:docMk/>
            <pc:sldMk cId="2861466339" sldId="257"/>
            <ac:spMk id="2" creationId="{E5E6C381-4A4B-FF4B-B1E2-FE4EBCCA642F}"/>
          </ac:spMkLst>
        </pc:spChg>
        <pc:spChg chg="mod">
          <ac:chgData name="Fabiola Maria Apostu (2129467)" userId="S::2129467@student.uwtsd.ac.uk::c4aaa12e-0d93-4836-aef0-3de1542e31d2" providerId="AD" clId="Web-{E2799BB5-7467-FE88-8C02-F35CBE088281}" dt="2026-06-19T22:34:06.681" v="358" actId="1076"/>
          <ac:spMkLst>
            <pc:docMk/>
            <pc:sldMk cId="2861466339" sldId="257"/>
            <ac:spMk id="9" creationId="{C7B25580-B9DB-DEE5-73FA-CEC5F18DAC3B}"/>
          </ac:spMkLst>
        </pc:spChg>
      </pc:sldChg>
      <pc:sldChg chg="addSp delSp modSp">
        <pc:chgData name="Fabiola Maria Apostu (2129467)" userId="S::2129467@student.uwtsd.ac.uk::c4aaa12e-0d93-4836-aef0-3de1542e31d2" providerId="AD" clId="Web-{E2799BB5-7467-FE88-8C02-F35CBE088281}" dt="2026-06-19T22:53:29.653" v="488" actId="1076"/>
        <pc:sldMkLst>
          <pc:docMk/>
          <pc:sldMk cId="3281689156" sldId="259"/>
        </pc:sldMkLst>
        <pc:spChg chg="mod">
          <ac:chgData name="Fabiola Maria Apostu (2129467)" userId="S::2129467@student.uwtsd.ac.uk::c4aaa12e-0d93-4836-aef0-3de1542e31d2" providerId="AD" clId="Web-{E2799BB5-7467-FE88-8C02-F35CBE088281}" dt="2026-06-19T22:53:29.653" v="488" actId="1076"/>
          <ac:spMkLst>
            <pc:docMk/>
            <pc:sldMk cId="3281689156" sldId="259"/>
            <ac:spMk id="2" creationId="{49101DB2-DA2A-CD2A-D077-51C2C6B2BD69}"/>
          </ac:spMkLst>
        </pc:spChg>
        <pc:spChg chg="mod">
          <ac:chgData name="Fabiola Maria Apostu (2129467)" userId="S::2129467@student.uwtsd.ac.uk::c4aaa12e-0d93-4836-aef0-3de1542e31d2" providerId="AD" clId="Web-{E2799BB5-7467-FE88-8C02-F35CBE088281}" dt="2026-06-19T22:53:22.340" v="487" actId="1076"/>
          <ac:spMkLst>
            <pc:docMk/>
            <pc:sldMk cId="3281689156" sldId="259"/>
            <ac:spMk id="3" creationId="{F602BCEF-B117-753B-41A4-4D658F54100F}"/>
          </ac:spMkLst>
        </pc:spChg>
        <pc:spChg chg="add">
          <ac:chgData name="Fabiola Maria Apostu (2129467)" userId="S::2129467@student.uwtsd.ac.uk::c4aaa12e-0d93-4836-aef0-3de1542e31d2" providerId="AD" clId="Web-{E2799BB5-7467-FE88-8C02-F35CBE088281}" dt="2026-06-19T22:14:00.772" v="26"/>
          <ac:spMkLst>
            <pc:docMk/>
            <pc:sldMk cId="3281689156" sldId="259"/>
            <ac:spMk id="88" creationId="{EFBFDF4E-7FEB-4B4C-B639-6BA5647052BD}"/>
          </ac:spMkLst>
        </pc:spChg>
        <pc:spChg chg="add">
          <ac:chgData name="Fabiola Maria Apostu (2129467)" userId="S::2129467@student.uwtsd.ac.uk::c4aaa12e-0d93-4836-aef0-3de1542e31d2" providerId="AD" clId="Web-{E2799BB5-7467-FE88-8C02-F35CBE088281}" dt="2026-06-19T22:14:00.772" v="26"/>
          <ac:spMkLst>
            <pc:docMk/>
            <pc:sldMk cId="3281689156" sldId="259"/>
            <ac:spMk id="90" creationId="{27B782A4-24DA-422C-A559-1EC93F3D9C19}"/>
          </ac:spMkLst>
        </pc:spChg>
        <pc:spChg chg="add">
          <ac:chgData name="Fabiola Maria Apostu (2129467)" userId="S::2129467@student.uwtsd.ac.uk::c4aaa12e-0d93-4836-aef0-3de1542e31d2" providerId="AD" clId="Web-{E2799BB5-7467-FE88-8C02-F35CBE088281}" dt="2026-06-19T22:14:00.772" v="26"/>
          <ac:spMkLst>
            <pc:docMk/>
            <pc:sldMk cId="3281689156" sldId="259"/>
            <ac:spMk id="92" creationId="{C479366A-5396-4D79-ADE8-1188246A6805}"/>
          </ac:spMkLst>
        </pc:spChg>
        <pc:spChg chg="add">
          <ac:chgData name="Fabiola Maria Apostu (2129467)" userId="S::2129467@student.uwtsd.ac.uk::c4aaa12e-0d93-4836-aef0-3de1542e31d2" providerId="AD" clId="Web-{E2799BB5-7467-FE88-8C02-F35CBE088281}" dt="2026-06-19T22:14:00.772" v="26"/>
          <ac:spMkLst>
            <pc:docMk/>
            <pc:sldMk cId="3281689156" sldId="259"/>
            <ac:spMk id="94" creationId="{412A143C-D96F-469D-82CE-2FB02750179D}"/>
          </ac:spMkLst>
        </pc:spChg>
        <pc:picChg chg="add mod">
          <ac:chgData name="Fabiola Maria Apostu (2129467)" userId="S::2129467@student.uwtsd.ac.uk::c4aaa12e-0d93-4836-aef0-3de1542e31d2" providerId="AD" clId="Web-{E2799BB5-7467-FE88-8C02-F35CBE088281}" dt="2026-06-19T22:13:44.131" v="25"/>
          <ac:picMkLst>
            <pc:docMk/>
            <pc:sldMk cId="3281689156" sldId="259"/>
            <ac:picMk id="6" creationId="{3B4A9914-1563-196E-0955-1832BC9B595E}"/>
          </ac:picMkLst>
        </pc:picChg>
      </pc:sldChg>
      <pc:sldChg chg="addSp delSp modSp new mod setBg setClrOvrMap">
        <pc:chgData name="Fabiola Maria Apostu (2129467)" userId="S::2129467@student.uwtsd.ac.uk::c4aaa12e-0d93-4836-aef0-3de1542e31d2" providerId="AD" clId="Web-{E2799BB5-7467-FE88-8C02-F35CBE088281}" dt="2026-06-19T22:52:00.431" v="482" actId="1076"/>
        <pc:sldMkLst>
          <pc:docMk/>
          <pc:sldMk cId="1597547588" sldId="260"/>
        </pc:sldMkLst>
        <pc:spChg chg="mod ord">
          <ac:chgData name="Fabiola Maria Apostu (2129467)" userId="S::2129467@student.uwtsd.ac.uk::c4aaa12e-0d93-4836-aef0-3de1542e31d2" providerId="AD" clId="Web-{E2799BB5-7467-FE88-8C02-F35CBE088281}" dt="2026-06-19T22:51:19.555" v="481" actId="20577"/>
          <ac:spMkLst>
            <pc:docMk/>
            <pc:sldMk cId="1597547588" sldId="260"/>
            <ac:spMk id="2" creationId="{4732FF68-3FA4-DD0D-4759-ABAD7570CF40}"/>
          </ac:spMkLst>
        </pc:spChg>
        <pc:spChg chg="add">
          <ac:chgData name="Fabiola Maria Apostu (2129467)" userId="S::2129467@student.uwtsd.ac.uk::c4aaa12e-0d93-4836-aef0-3de1542e31d2" providerId="AD" clId="Web-{E2799BB5-7467-FE88-8C02-F35CBE088281}" dt="2026-06-19T22:50:33.913" v="479"/>
          <ac:spMkLst>
            <pc:docMk/>
            <pc:sldMk cId="1597547588" sldId="260"/>
            <ac:spMk id="28" creationId="{E05CABE9-5E7C-4773-BFCD-24B199FA1AE3}"/>
          </ac:spMkLst>
        </pc:spChg>
        <pc:spChg chg="add">
          <ac:chgData name="Fabiola Maria Apostu (2129467)" userId="S::2129467@student.uwtsd.ac.uk::c4aaa12e-0d93-4836-aef0-3de1542e31d2" providerId="AD" clId="Web-{E2799BB5-7467-FE88-8C02-F35CBE088281}" dt="2026-06-19T22:50:33.913" v="479"/>
          <ac:spMkLst>
            <pc:docMk/>
            <pc:sldMk cId="1597547588" sldId="260"/>
            <ac:spMk id="51" creationId="{58A973E8-C2D4-4C81-8ADE-C5C021A615E7}"/>
          </ac:spMkLst>
        </pc:spChg>
        <pc:grpChg chg="add">
          <ac:chgData name="Fabiola Maria Apostu (2129467)" userId="S::2129467@student.uwtsd.ac.uk::c4aaa12e-0d93-4836-aef0-3de1542e31d2" providerId="AD" clId="Web-{E2799BB5-7467-FE88-8C02-F35CBE088281}" dt="2026-06-19T22:50:33.913" v="479"/>
          <ac:grpSpMkLst>
            <pc:docMk/>
            <pc:sldMk cId="1597547588" sldId="260"/>
            <ac:grpSpMk id="52" creationId="{A08E251A-5371-4E82-A0F3-2CA0C15AB09C}"/>
          </ac:grpSpMkLst>
        </pc:grpChg>
        <pc:picChg chg="add mod ord">
          <ac:chgData name="Fabiola Maria Apostu (2129467)" userId="S::2129467@student.uwtsd.ac.uk::c4aaa12e-0d93-4836-aef0-3de1542e31d2" providerId="AD" clId="Web-{E2799BB5-7467-FE88-8C02-F35CBE088281}" dt="2026-06-19T22:52:00.431" v="482" actId="1076"/>
          <ac:picMkLst>
            <pc:docMk/>
            <pc:sldMk cId="1597547588" sldId="260"/>
            <ac:picMk id="4" creationId="{4ACE7160-6BD4-A8FE-70C5-93EE1C1DA123}"/>
          </ac:picMkLst>
        </pc:picChg>
        <pc:cxnChg chg="add">
          <ac:chgData name="Fabiola Maria Apostu (2129467)" userId="S::2129467@student.uwtsd.ac.uk::c4aaa12e-0d93-4836-aef0-3de1542e31d2" providerId="AD" clId="Web-{E2799BB5-7467-FE88-8C02-F35CBE088281}" dt="2026-06-19T22:50:33.913" v="479"/>
          <ac:cxnSpMkLst>
            <pc:docMk/>
            <pc:sldMk cId="1597547588" sldId="260"/>
            <ac:cxnSpMk id="46" creationId="{8FD48FB1-66D8-4676-B0AA-C139A1DB78D1}"/>
          </ac:cxnSpMkLst>
        </pc:cxnChg>
        <pc:cxnChg chg="add">
          <ac:chgData name="Fabiola Maria Apostu (2129467)" userId="S::2129467@student.uwtsd.ac.uk::c4aaa12e-0d93-4836-aef0-3de1542e31d2" providerId="AD" clId="Web-{E2799BB5-7467-FE88-8C02-F35CBE088281}" dt="2026-06-19T22:50:33.913" v="479"/>
          <ac:cxnSpMkLst>
            <pc:docMk/>
            <pc:sldMk cId="1597547588" sldId="260"/>
            <ac:cxnSpMk id="47" creationId="{F033F5AE-6728-4F19-8DED-658E674B31B9}"/>
          </ac:cxnSpMkLst>
        </pc:cxnChg>
        <pc:cxnChg chg="add">
          <ac:chgData name="Fabiola Maria Apostu (2129467)" userId="S::2129467@student.uwtsd.ac.uk::c4aaa12e-0d93-4836-aef0-3de1542e31d2" providerId="AD" clId="Web-{E2799BB5-7467-FE88-8C02-F35CBE088281}" dt="2026-06-19T22:50:33.913" v="479"/>
          <ac:cxnSpMkLst>
            <pc:docMk/>
            <pc:sldMk cId="1597547588" sldId="260"/>
            <ac:cxnSpMk id="48" creationId="{82C7D74A-18BA-4709-A808-44E8815C4430}"/>
          </ac:cxnSpMkLst>
        </pc:cxnChg>
        <pc:cxnChg chg="add">
          <ac:chgData name="Fabiola Maria Apostu (2129467)" userId="S::2129467@student.uwtsd.ac.uk::c4aaa12e-0d93-4836-aef0-3de1542e31d2" providerId="AD" clId="Web-{E2799BB5-7467-FE88-8C02-F35CBE088281}" dt="2026-06-19T22:50:33.913" v="479"/>
          <ac:cxnSpMkLst>
            <pc:docMk/>
            <pc:sldMk cId="1597547588" sldId="260"/>
            <ac:cxnSpMk id="49" creationId="{B5164A3F-1561-4039-8185-AB0EEB713EA7}"/>
          </ac:cxnSpMkLst>
        </pc:cxnChg>
        <pc:cxnChg chg="add">
          <ac:chgData name="Fabiola Maria Apostu (2129467)" userId="S::2129467@student.uwtsd.ac.uk::c4aaa12e-0d93-4836-aef0-3de1542e31d2" providerId="AD" clId="Web-{E2799BB5-7467-FE88-8C02-F35CBE088281}" dt="2026-06-19T22:50:33.913" v="479"/>
          <ac:cxnSpMkLst>
            <pc:docMk/>
            <pc:sldMk cId="1597547588" sldId="260"/>
            <ac:cxnSpMk id="50" creationId="{2A35DB53-42BE-460E-9CA1-1294C98463CB}"/>
          </ac:cxnSpMkLst>
        </pc:cxnChg>
      </pc:sldChg>
      <pc:sldChg chg="addSp delSp modSp new modTransition">
        <pc:chgData name="Fabiola Maria Apostu (2129467)" userId="S::2129467@student.uwtsd.ac.uk::c4aaa12e-0d93-4836-aef0-3de1542e31d2" providerId="AD" clId="Web-{E2799BB5-7467-FE88-8C02-F35CBE088281}" dt="2026-06-19T23:59:39.862" v="988" actId="1076"/>
        <pc:sldMkLst>
          <pc:docMk/>
          <pc:sldMk cId="470049702" sldId="261"/>
        </pc:sldMkLst>
        <pc:spChg chg="mod">
          <ac:chgData name="Fabiola Maria Apostu (2129467)" userId="S::2129467@student.uwtsd.ac.uk::c4aaa12e-0d93-4836-aef0-3de1542e31d2" providerId="AD" clId="Web-{E2799BB5-7467-FE88-8C02-F35CBE088281}" dt="2026-06-19T23:07:04.706" v="512" actId="20577"/>
          <ac:spMkLst>
            <pc:docMk/>
            <pc:sldMk cId="470049702" sldId="261"/>
            <ac:spMk id="2" creationId="{D9B67070-2485-9991-0CDB-FF1001B537F7}"/>
          </ac:spMkLst>
        </pc:spChg>
        <pc:spChg chg="add mod">
          <ac:chgData name="Fabiola Maria Apostu (2129467)" userId="S::2129467@student.uwtsd.ac.uk::c4aaa12e-0d93-4836-aef0-3de1542e31d2" providerId="AD" clId="Web-{E2799BB5-7467-FE88-8C02-F35CBE088281}" dt="2026-06-19T23:33:17.140" v="730" actId="1076"/>
          <ac:spMkLst>
            <pc:docMk/>
            <pc:sldMk cId="470049702" sldId="261"/>
            <ac:spMk id="7" creationId="{75A731EC-C43D-E4CC-D0AB-8E839691A479}"/>
          </ac:spMkLst>
        </pc:spChg>
        <pc:spChg chg="add mod">
          <ac:chgData name="Fabiola Maria Apostu (2129467)" userId="S::2129467@student.uwtsd.ac.uk::c4aaa12e-0d93-4836-aef0-3de1542e31d2" providerId="AD" clId="Web-{E2799BB5-7467-FE88-8C02-F35CBE088281}" dt="2026-06-19T23:31:58.263" v="719" actId="14100"/>
          <ac:spMkLst>
            <pc:docMk/>
            <pc:sldMk cId="470049702" sldId="261"/>
            <ac:spMk id="10" creationId="{756FC429-11F6-FF7B-7A36-3502130D96C0}"/>
          </ac:spMkLst>
        </pc:spChg>
        <pc:spChg chg="add mod">
          <ac:chgData name="Fabiola Maria Apostu (2129467)" userId="S::2129467@student.uwtsd.ac.uk::c4aaa12e-0d93-4836-aef0-3de1542e31d2" providerId="AD" clId="Web-{E2799BB5-7467-FE88-8C02-F35CBE088281}" dt="2026-06-19T23:49:28.517" v="894" actId="1076"/>
          <ac:spMkLst>
            <pc:docMk/>
            <pc:sldMk cId="470049702" sldId="261"/>
            <ac:spMk id="15" creationId="{EEED5E42-72A2-9F5C-2B62-E238FF14904A}"/>
          </ac:spMkLst>
        </pc:spChg>
        <pc:spChg chg="add mod">
          <ac:chgData name="Fabiola Maria Apostu (2129467)" userId="S::2129467@student.uwtsd.ac.uk::c4aaa12e-0d93-4836-aef0-3de1542e31d2" providerId="AD" clId="Web-{E2799BB5-7467-FE88-8C02-F35CBE088281}" dt="2026-06-19T23:50:52.472" v="908" actId="20577"/>
          <ac:spMkLst>
            <pc:docMk/>
            <pc:sldMk cId="470049702" sldId="261"/>
            <ac:spMk id="16" creationId="{660F440E-E283-6E7C-3373-56D8CA8EC3F9}"/>
          </ac:spMkLst>
        </pc:spChg>
        <pc:spChg chg="add mod">
          <ac:chgData name="Fabiola Maria Apostu (2129467)" userId="S::2129467@student.uwtsd.ac.uk::c4aaa12e-0d93-4836-aef0-3de1542e31d2" providerId="AD" clId="Web-{E2799BB5-7467-FE88-8C02-F35CBE088281}" dt="2026-06-19T23:54:57.432" v="931" actId="1076"/>
          <ac:spMkLst>
            <pc:docMk/>
            <pc:sldMk cId="470049702" sldId="261"/>
            <ac:spMk id="20" creationId="{38E3A30D-83C9-932D-1E6C-3BECF5EEF72C}"/>
          </ac:spMkLst>
        </pc:spChg>
        <pc:spChg chg="add mod">
          <ac:chgData name="Fabiola Maria Apostu (2129467)" userId="S::2129467@student.uwtsd.ac.uk::c4aaa12e-0d93-4836-aef0-3de1542e31d2" providerId="AD" clId="Web-{E2799BB5-7467-FE88-8C02-F35CBE088281}" dt="2026-06-19T23:58:58.439" v="987" actId="1076"/>
          <ac:spMkLst>
            <pc:docMk/>
            <pc:sldMk cId="470049702" sldId="261"/>
            <ac:spMk id="21" creationId="{65A33B47-ECAF-C57A-0831-715B6F882083}"/>
          </ac:spMkLst>
        </pc:spChg>
        <pc:graphicFrameChg chg="add mod ord modGraphic">
          <ac:chgData name="Fabiola Maria Apostu (2129467)" userId="S::2129467@student.uwtsd.ac.uk::c4aaa12e-0d93-4836-aef0-3de1542e31d2" providerId="AD" clId="Web-{E2799BB5-7467-FE88-8C02-F35CBE088281}" dt="2026-06-19T23:59:39.862" v="988" actId="1076"/>
          <ac:graphicFrameMkLst>
            <pc:docMk/>
            <pc:sldMk cId="470049702" sldId="261"/>
            <ac:graphicFrameMk id="5" creationId="{376EEDF5-3600-E407-2258-6C249E011E3B}"/>
          </ac:graphicFrameMkLst>
        </pc:graphicFrameChg>
        <pc:picChg chg="add mod">
          <ac:chgData name="Fabiola Maria Apostu (2129467)" userId="S::2129467@student.uwtsd.ac.uk::c4aaa12e-0d93-4836-aef0-3de1542e31d2" providerId="AD" clId="Web-{E2799BB5-7467-FE88-8C02-F35CBE088281}" dt="2026-06-19T23:33:07.952" v="729" actId="1076"/>
          <ac:picMkLst>
            <pc:docMk/>
            <pc:sldMk cId="470049702" sldId="261"/>
            <ac:picMk id="6" creationId="{3936E8B9-3617-7E40-5912-03FF40C7EBA8}"/>
          </ac:picMkLst>
        </pc:picChg>
        <pc:picChg chg="add mod">
          <ac:chgData name="Fabiola Maria Apostu (2129467)" userId="S::2129467@student.uwtsd.ac.uk::c4aaa12e-0d93-4836-aef0-3de1542e31d2" providerId="AD" clId="Web-{E2799BB5-7467-FE88-8C02-F35CBE088281}" dt="2026-06-19T23:35:42.754" v="737" actId="1076"/>
          <ac:picMkLst>
            <pc:docMk/>
            <pc:sldMk cId="470049702" sldId="261"/>
            <ac:picMk id="12" creationId="{D75D2385-56AA-9E1C-352E-647E5528C591}"/>
          </ac:picMkLst>
        </pc:picChg>
        <pc:picChg chg="add mod">
          <ac:chgData name="Fabiola Maria Apostu (2129467)" userId="S::2129467@student.uwtsd.ac.uk::c4aaa12e-0d93-4836-aef0-3de1542e31d2" providerId="AD" clId="Web-{E2799BB5-7467-FE88-8C02-F35CBE088281}" dt="2026-06-19T23:54:16.025" v="921" actId="1076"/>
          <ac:picMkLst>
            <pc:docMk/>
            <pc:sldMk cId="470049702" sldId="261"/>
            <ac:picMk id="19" creationId="{BDAA59FF-5DDB-ABBB-C290-D6642D6BA59D}"/>
          </ac:picMkLst>
        </pc:picChg>
      </pc:sldChg>
    </pc:docChg>
  </pc:docChgLst>
  <pc:docChgLst>
    <pc:chgData name="Fabiola Maria Apostu (2129467)" userId="S::2129467@student.uwtsd.ac.uk::c4aaa12e-0d93-4836-aef0-3de1542e31d2" providerId="AD" clId="Web-{F639E1EF-21F4-574D-C4A2-9CCF5F49BC17}"/>
    <pc:docChg chg="addSld modSld">
      <pc:chgData name="Fabiola Maria Apostu (2129467)" userId="S::2129467@student.uwtsd.ac.uk::c4aaa12e-0d93-4836-aef0-3de1542e31d2" providerId="AD" clId="Web-{F639E1EF-21F4-574D-C4A2-9CCF5F49BC17}" dt="2026-06-18T01:44:05.144" v="319" actId="1076"/>
      <pc:docMkLst>
        <pc:docMk/>
      </pc:docMkLst>
      <pc:sldChg chg="modSp">
        <pc:chgData name="Fabiola Maria Apostu (2129467)" userId="S::2129467@student.uwtsd.ac.uk::c4aaa12e-0d93-4836-aef0-3de1542e31d2" providerId="AD" clId="Web-{F639E1EF-21F4-574D-C4A2-9CCF5F49BC17}" dt="2026-06-18T01:22:05.647" v="306" actId="20577"/>
        <pc:sldMkLst>
          <pc:docMk/>
          <pc:sldMk cId="109857222" sldId="256"/>
        </pc:sldMkLst>
        <pc:spChg chg="mod">
          <ac:chgData name="Fabiola Maria Apostu (2129467)" userId="S::2129467@student.uwtsd.ac.uk::c4aaa12e-0d93-4836-aef0-3de1542e31d2" providerId="AD" clId="Web-{F639E1EF-21F4-574D-C4A2-9CCF5F49BC17}" dt="2026-06-18T01:22:05.647" v="30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biola Maria Apostu (2129467)" userId="S::2129467@student.uwtsd.ac.uk::c4aaa12e-0d93-4836-aef0-3de1542e31d2" providerId="AD" clId="Web-{F639E1EF-21F4-574D-C4A2-9CCF5F49BC17}" dt="2026-06-18T00:53:02.718" v="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Fabiola Maria Apostu (2129467)" userId="S::2129467@student.uwtsd.ac.uk::c4aaa12e-0d93-4836-aef0-3de1542e31d2" providerId="AD" clId="Web-{F639E1EF-21F4-574D-C4A2-9CCF5F49BC17}" dt="2026-06-18T01:20:58.254" v="303" actId="20577"/>
        <pc:sldMkLst>
          <pc:docMk/>
          <pc:sldMk cId="2861466339" sldId="257"/>
        </pc:sldMkLst>
        <pc:spChg chg="mod">
          <ac:chgData name="Fabiola Maria Apostu (2129467)" userId="S::2129467@student.uwtsd.ac.uk::c4aaa12e-0d93-4836-aef0-3de1542e31d2" providerId="AD" clId="Web-{F639E1EF-21F4-574D-C4A2-9CCF5F49BC17}" dt="2026-06-18T01:20:58.254" v="303" actId="20577"/>
          <ac:spMkLst>
            <pc:docMk/>
            <pc:sldMk cId="2861466339" sldId="257"/>
            <ac:spMk id="2" creationId="{E5E6C381-4A4B-FF4B-B1E2-FE4EBCCA642F}"/>
          </ac:spMkLst>
        </pc:spChg>
        <pc:spChg chg="mod">
          <ac:chgData name="Fabiola Maria Apostu (2129467)" userId="S::2129467@student.uwtsd.ac.uk::c4aaa12e-0d93-4836-aef0-3de1542e31d2" providerId="AD" clId="Web-{F639E1EF-21F4-574D-C4A2-9CCF5F49BC17}" dt="2026-06-18T01:07:15.408" v="215" actId="20577"/>
          <ac:spMkLst>
            <pc:docMk/>
            <pc:sldMk cId="2861466339" sldId="257"/>
            <ac:spMk id="3" creationId="{2EE55A99-8583-C35C-E49A-C2F89FEFA1BC}"/>
          </ac:spMkLst>
        </pc:spChg>
        <pc:spChg chg="add mod">
          <ac:chgData name="Fabiola Maria Apostu (2129467)" userId="S::2129467@student.uwtsd.ac.uk::c4aaa12e-0d93-4836-aef0-3de1542e31d2" providerId="AD" clId="Web-{F639E1EF-21F4-574D-C4A2-9CCF5F49BC17}" dt="2026-06-18T01:20:42.910" v="300" actId="20577"/>
          <ac:spMkLst>
            <pc:docMk/>
            <pc:sldMk cId="2861466339" sldId="257"/>
            <ac:spMk id="9" creationId="{C7B25580-B9DB-DEE5-73FA-CEC5F18DAC3B}"/>
          </ac:spMkLst>
        </pc:spChg>
        <pc:picChg chg="add mod">
          <ac:chgData name="Fabiola Maria Apostu (2129467)" userId="S::2129467@student.uwtsd.ac.uk::c4aaa12e-0d93-4836-aef0-3de1542e31d2" providerId="AD" clId="Web-{F639E1EF-21F4-574D-C4A2-9CCF5F49BC17}" dt="2026-06-18T01:17:36.217" v="274" actId="14100"/>
          <ac:picMkLst>
            <pc:docMk/>
            <pc:sldMk cId="2861466339" sldId="257"/>
            <ac:picMk id="10" creationId="{7D83778E-6A3C-1ADC-284F-3CBF9D120EB0}"/>
          </ac:picMkLst>
        </pc:picChg>
      </pc:sldChg>
      <pc:sldChg chg="new">
        <pc:chgData name="Fabiola Maria Apostu (2129467)" userId="S::2129467@student.uwtsd.ac.uk::c4aaa12e-0d93-4836-aef0-3de1542e31d2" providerId="AD" clId="Web-{F639E1EF-21F4-574D-C4A2-9CCF5F49BC17}" dt="2026-06-18T01:22:30.976" v="308"/>
        <pc:sldMkLst>
          <pc:docMk/>
          <pc:sldMk cId="3281689156" sldId="259"/>
        </pc:sldMkLst>
      </pc:sldChg>
    </pc:docChg>
  </pc:docChgLst>
  <pc:docChgLst>
    <pc:chgData name="Fabiola Maria Apostu (2129467)" userId="S::2129467@student.uwtsd.ac.uk::c4aaa12e-0d93-4836-aef0-3de1542e31d2" providerId="AD" clId="Web-{A9A10E83-9219-F591-448E-37BB00B4093D}"/>
    <pc:docChg chg="addSld modSld">
      <pc:chgData name="Fabiola Maria Apostu (2129467)" userId="S::2129467@student.uwtsd.ac.uk::c4aaa12e-0d93-4836-aef0-3de1542e31d2" providerId="AD" clId="Web-{A9A10E83-9219-F591-448E-37BB00B4093D}" dt="2026-06-24T13:05:12.304" v="32"/>
      <pc:docMkLst>
        <pc:docMk/>
      </pc:docMkLst>
      <pc:sldChg chg="addSp modSp mod setBg">
        <pc:chgData name="Fabiola Maria Apostu (2129467)" userId="S::2129467@student.uwtsd.ac.uk::c4aaa12e-0d93-4836-aef0-3de1542e31d2" providerId="AD" clId="Web-{A9A10E83-9219-F591-448E-37BB00B4093D}" dt="2026-06-24T13:05:12.304" v="32"/>
        <pc:sldMkLst>
          <pc:docMk/>
          <pc:sldMk cId="2674110670" sldId="262"/>
        </pc:sldMkLst>
        <pc:spChg chg="add">
          <ac:chgData name="Fabiola Maria Apostu (2129467)" userId="S::2129467@student.uwtsd.ac.uk::c4aaa12e-0d93-4836-aef0-3de1542e31d2" providerId="AD" clId="Web-{A9A10E83-9219-F591-448E-37BB00B4093D}" dt="2026-06-24T13:05:12.304" v="32"/>
          <ac:spMkLst>
            <pc:docMk/>
            <pc:sldMk cId="2674110670" sldId="262"/>
            <ac:spMk id="7" creationId="{43F8250A-B5BC-48E8-9E34-320C6AB61351}"/>
          </ac:spMkLst>
        </pc:spChg>
        <pc:spChg chg="add">
          <ac:chgData name="Fabiola Maria Apostu (2129467)" userId="S::2129467@student.uwtsd.ac.uk::c4aaa12e-0d93-4836-aef0-3de1542e31d2" providerId="AD" clId="Web-{A9A10E83-9219-F591-448E-37BB00B4093D}" dt="2026-06-24T13:05:12.304" v="32"/>
          <ac:spMkLst>
            <pc:docMk/>
            <pc:sldMk cId="2674110670" sldId="262"/>
            <ac:spMk id="9" creationId="{A2829537-8D6E-4F27-8454-8F19BEA8C11F}"/>
          </ac:spMkLst>
        </pc:spChg>
        <pc:picChg chg="mod">
          <ac:chgData name="Fabiola Maria Apostu (2129467)" userId="S::2129467@student.uwtsd.ac.uk::c4aaa12e-0d93-4836-aef0-3de1542e31d2" providerId="AD" clId="Web-{A9A10E83-9219-F591-448E-37BB00B4093D}" dt="2026-06-24T13:05:12.304" v="32"/>
          <ac:picMkLst>
            <pc:docMk/>
            <pc:sldMk cId="2674110670" sldId="262"/>
            <ac:picMk id="2" creationId="{E1188183-F092-8424-9F17-061023164F4A}"/>
          </ac:picMkLst>
        </pc:picChg>
      </pc:sldChg>
      <pc:sldChg chg="addSp delSp modSp new mod setBg addAnim delAnim modAnim">
        <pc:chgData name="Fabiola Maria Apostu (2129467)" userId="S::2129467@student.uwtsd.ac.uk::c4aaa12e-0d93-4836-aef0-3de1542e31d2" providerId="AD" clId="Web-{A9A10E83-9219-F591-448E-37BB00B4093D}" dt="2026-06-24T13:04:51.896" v="31"/>
        <pc:sldMkLst>
          <pc:docMk/>
          <pc:sldMk cId="3394963355" sldId="263"/>
        </pc:sldMkLst>
        <pc:spChg chg="add del">
          <ac:chgData name="Fabiola Maria Apostu (2129467)" userId="S::2129467@student.uwtsd.ac.uk::c4aaa12e-0d93-4836-aef0-3de1542e31d2" providerId="AD" clId="Web-{A9A10E83-9219-F591-448E-37BB00B4093D}" dt="2026-06-24T13:04:30.707" v="20"/>
          <ac:spMkLst>
            <pc:docMk/>
            <pc:sldMk cId="3394963355" sldId="263"/>
            <ac:spMk id="8" creationId="{43F8250A-B5BC-48E8-9E34-320C6AB61351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30.707" v="20"/>
          <ac:spMkLst>
            <pc:docMk/>
            <pc:sldMk cId="3394963355" sldId="263"/>
            <ac:spMk id="10" creationId="{A2829537-8D6E-4F27-8454-8F19BEA8C11F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33.067" v="22"/>
          <ac:spMkLst>
            <pc:docMk/>
            <pc:sldMk cId="3394963355" sldId="263"/>
            <ac:spMk id="12" creationId="{5C6ACA56-9AD4-4EE6-8F38-8C18968ACE5C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33.067" v="22"/>
          <ac:spMkLst>
            <pc:docMk/>
            <pc:sldMk cId="3394963355" sldId="263"/>
            <ac:spMk id="13" creationId="{BE655210-4EEB-44D9-B394-6FB4139BFC1E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38.723" v="24"/>
          <ac:spMkLst>
            <pc:docMk/>
            <pc:sldMk cId="3394963355" sldId="263"/>
            <ac:spMk id="15" creationId="{43F8250A-B5BC-48E8-9E34-320C6AB61351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38.723" v="24"/>
          <ac:spMkLst>
            <pc:docMk/>
            <pc:sldMk cId="3394963355" sldId="263"/>
            <ac:spMk id="16" creationId="{A2829537-8D6E-4F27-8454-8F19BEA8C11F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42.239" v="26"/>
          <ac:spMkLst>
            <pc:docMk/>
            <pc:sldMk cId="3394963355" sldId="263"/>
            <ac:spMk id="18" creationId="{FF45FBF2-7D66-42AD-9DF3-D6B32C25A4F3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42.239" v="26"/>
          <ac:spMkLst>
            <pc:docMk/>
            <pc:sldMk cId="3394963355" sldId="263"/>
            <ac:spMk id="19" creationId="{E04044DE-2387-41C2-857F-132B16793228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47.224" v="28"/>
          <ac:spMkLst>
            <pc:docMk/>
            <pc:sldMk cId="3394963355" sldId="263"/>
            <ac:spMk id="21" creationId="{7E633E68-B925-44AC-A7C1-894D907EE72D}"/>
          </ac:spMkLst>
        </pc:spChg>
        <pc:spChg chg="add del">
          <ac:chgData name="Fabiola Maria Apostu (2129467)" userId="S::2129467@student.uwtsd.ac.uk::c4aaa12e-0d93-4836-aef0-3de1542e31d2" providerId="AD" clId="Web-{A9A10E83-9219-F591-448E-37BB00B4093D}" dt="2026-06-24T13:04:51.881" v="30"/>
          <ac:spMkLst>
            <pc:docMk/>
            <pc:sldMk cId="3394963355" sldId="263"/>
            <ac:spMk id="23" creationId="{0392160F-30B7-4465-8A19-68977E4AECE6}"/>
          </ac:spMkLst>
        </pc:spChg>
        <pc:spChg chg="add">
          <ac:chgData name="Fabiola Maria Apostu (2129467)" userId="S::2129467@student.uwtsd.ac.uk::c4aaa12e-0d93-4836-aef0-3de1542e31d2" providerId="AD" clId="Web-{A9A10E83-9219-F591-448E-37BB00B4093D}" dt="2026-06-24T13:04:51.896" v="31"/>
          <ac:spMkLst>
            <pc:docMk/>
            <pc:sldMk cId="3394963355" sldId="263"/>
            <ac:spMk id="29" creationId="{43F8250A-B5BC-48E8-9E34-320C6AB61351}"/>
          </ac:spMkLst>
        </pc:spChg>
        <pc:spChg chg="add">
          <ac:chgData name="Fabiola Maria Apostu (2129467)" userId="S::2129467@student.uwtsd.ac.uk::c4aaa12e-0d93-4836-aef0-3de1542e31d2" providerId="AD" clId="Web-{A9A10E83-9219-F591-448E-37BB00B4093D}" dt="2026-06-24T13:04:51.896" v="31"/>
          <ac:spMkLst>
            <pc:docMk/>
            <pc:sldMk cId="3394963355" sldId="263"/>
            <ac:spMk id="30" creationId="{A2829537-8D6E-4F27-8454-8F19BEA8C11F}"/>
          </ac:spMkLst>
        </pc:spChg>
        <pc:grpChg chg="add del">
          <ac:chgData name="Fabiola Maria Apostu (2129467)" userId="S::2129467@student.uwtsd.ac.uk::c4aaa12e-0d93-4836-aef0-3de1542e31d2" providerId="AD" clId="Web-{A9A10E83-9219-F591-448E-37BB00B4093D}" dt="2026-06-24T13:04:51.881" v="30"/>
          <ac:grpSpMkLst>
            <pc:docMk/>
            <pc:sldMk cId="3394963355" sldId="263"/>
            <ac:grpSpMk id="24" creationId="{9C1AEAC6-74C1-4404-A024-D1CE7E981DFF}"/>
          </ac:grpSpMkLst>
        </pc:grpChg>
        <pc:picChg chg="add del mod">
          <ac:chgData name="Fabiola Maria Apostu (2129467)" userId="S::2129467@student.uwtsd.ac.uk::c4aaa12e-0d93-4836-aef0-3de1542e31d2" providerId="AD" clId="Web-{A9A10E83-9219-F591-448E-37BB00B4093D}" dt="2026-06-24T13:04:19.644" v="17"/>
          <ac:picMkLst>
            <pc:docMk/>
            <pc:sldMk cId="3394963355" sldId="263"/>
            <ac:picMk id="2" creationId="{FC2B254F-5D0F-C80C-AB77-7B05B5D04707}"/>
          </ac:picMkLst>
        </pc:picChg>
        <pc:picChg chg="add mod">
          <ac:chgData name="Fabiola Maria Apostu (2129467)" userId="S::2129467@student.uwtsd.ac.uk::c4aaa12e-0d93-4836-aef0-3de1542e31d2" providerId="AD" clId="Web-{A9A10E83-9219-F591-448E-37BB00B4093D}" dt="2026-06-24T13:04:51.896" v="31"/>
          <ac:picMkLst>
            <pc:docMk/>
            <pc:sldMk cId="3394963355" sldId="263"/>
            <ac:picMk id="3" creationId="{68D57A0E-390D-6985-88B9-537E0EB7842F}"/>
          </ac:picMkLst>
        </pc:picChg>
      </pc:sldChg>
    </pc:docChg>
  </pc:docChgLst>
  <pc:docChgLst>
    <pc:chgData name="Fabiola Maria Apostu (2129467)" userId="S::2129467@student.uwtsd.ac.uk::c4aaa12e-0d93-4836-aef0-3de1542e31d2" providerId="AD" clId="Web-{29BD1658-425F-DC0E-AE15-6213DE71D6FC}"/>
    <pc:docChg chg="modSld">
      <pc:chgData name="Fabiola Maria Apostu (2129467)" userId="S::2129467@student.uwtsd.ac.uk::c4aaa12e-0d93-4836-aef0-3de1542e31d2" providerId="AD" clId="Web-{29BD1658-425F-DC0E-AE15-6213DE71D6FC}" dt="2026-06-18T02:43:21.722" v="183" actId="1076"/>
      <pc:docMkLst>
        <pc:docMk/>
      </pc:docMkLst>
    </pc:docChg>
  </pc:docChgLst>
  <pc:docChgLst>
    <pc:chgData name="Fabiola Maria Apostu (2129467)" userId="S::2129467@student.uwtsd.ac.uk::c4aaa12e-0d93-4836-aef0-3de1542e31d2" providerId="AD" clId="Web-{23371D68-ABAE-7337-D37A-3631D6E51796}"/>
    <pc:docChg chg="addSld modSld sldOrd">
      <pc:chgData name="Fabiola Maria Apostu (2129467)" userId="S::2129467@student.uwtsd.ac.uk::c4aaa12e-0d93-4836-aef0-3de1542e31d2" providerId="AD" clId="Web-{23371D68-ABAE-7337-D37A-3631D6E51796}" dt="2026-06-23T13:53:41.640" v="2"/>
      <pc:docMkLst>
        <pc:docMk/>
      </pc:docMkLst>
      <pc:sldChg chg="addSp modSp new ord">
        <pc:chgData name="Fabiola Maria Apostu (2129467)" userId="S::2129467@student.uwtsd.ac.uk::c4aaa12e-0d93-4836-aef0-3de1542e31d2" providerId="AD" clId="Web-{23371D68-ABAE-7337-D37A-3631D6E51796}" dt="2026-06-23T13:53:41.640" v="2"/>
        <pc:sldMkLst>
          <pc:docMk/>
          <pc:sldMk cId="2674110670" sldId="262"/>
        </pc:sldMkLst>
        <pc:picChg chg="add mod">
          <ac:chgData name="Fabiola Maria Apostu (2129467)" userId="S::2129467@student.uwtsd.ac.uk::c4aaa12e-0d93-4836-aef0-3de1542e31d2" providerId="AD" clId="Web-{23371D68-ABAE-7337-D37A-3631D6E51796}" dt="2026-06-23T13:50:56.058" v="1"/>
          <ac:picMkLst>
            <pc:docMk/>
            <pc:sldMk cId="2674110670" sldId="262"/>
            <ac:picMk id="2" creationId="{E1188183-F092-8424-9F17-061023164F4A}"/>
          </ac:picMkLst>
        </pc:picChg>
      </pc:sldChg>
    </pc:docChg>
  </pc:docChgLst>
  <pc:docChgLst>
    <pc:chgData name="Fabiola Maria Apostu (2129467)" userId="S::2129467@student.uwtsd.ac.uk::c4aaa12e-0d93-4836-aef0-3de1542e31d2" providerId="AD" clId="Web-{9375AA3A-D574-C7C0-73F7-CD9E08DB1FCD}"/>
    <pc:docChg chg="addSld modSld">
      <pc:chgData name="Fabiola Maria Apostu (2129467)" userId="S::2129467@student.uwtsd.ac.uk::c4aaa12e-0d93-4836-aef0-3de1542e31d2" providerId="AD" clId="Web-{9375AA3A-D574-C7C0-73F7-CD9E08DB1FCD}" dt="2026-06-25T00:21:48.855" v="2"/>
      <pc:docMkLst>
        <pc:docMk/>
      </pc:docMkLst>
      <pc:sldChg chg="addSp modSp new mod setBg">
        <pc:chgData name="Fabiola Maria Apostu (2129467)" userId="S::2129467@student.uwtsd.ac.uk::c4aaa12e-0d93-4836-aef0-3de1542e31d2" providerId="AD" clId="Web-{9375AA3A-D574-C7C0-73F7-CD9E08DB1FCD}" dt="2026-06-25T00:21:48.855" v="2"/>
        <pc:sldMkLst>
          <pc:docMk/>
          <pc:sldMk cId="395339364" sldId="264"/>
        </pc:sldMkLst>
        <pc:spChg chg="add">
          <ac:chgData name="Fabiola Maria Apostu (2129467)" userId="S::2129467@student.uwtsd.ac.uk::c4aaa12e-0d93-4836-aef0-3de1542e31d2" providerId="AD" clId="Web-{9375AA3A-D574-C7C0-73F7-CD9E08DB1FCD}" dt="2026-06-25T00:21:48.855" v="2"/>
          <ac:spMkLst>
            <pc:docMk/>
            <pc:sldMk cId="395339364" sldId="264"/>
            <ac:spMk id="7" creationId="{43F8250A-B5BC-48E8-9E34-320C6AB61351}"/>
          </ac:spMkLst>
        </pc:spChg>
        <pc:spChg chg="add">
          <ac:chgData name="Fabiola Maria Apostu (2129467)" userId="S::2129467@student.uwtsd.ac.uk::c4aaa12e-0d93-4836-aef0-3de1542e31d2" providerId="AD" clId="Web-{9375AA3A-D574-C7C0-73F7-CD9E08DB1FCD}" dt="2026-06-25T00:21:48.855" v="2"/>
          <ac:spMkLst>
            <pc:docMk/>
            <pc:sldMk cId="395339364" sldId="264"/>
            <ac:spMk id="9" creationId="{A2829537-8D6E-4F27-8454-8F19BEA8C11F}"/>
          </ac:spMkLst>
        </pc:spChg>
        <pc:picChg chg="add mod">
          <ac:chgData name="Fabiola Maria Apostu (2129467)" userId="S::2129467@student.uwtsd.ac.uk::c4aaa12e-0d93-4836-aef0-3de1542e31d2" providerId="AD" clId="Web-{9375AA3A-D574-C7C0-73F7-CD9E08DB1FCD}" dt="2026-06-25T00:21:48.855" v="2"/>
          <ac:picMkLst>
            <pc:docMk/>
            <pc:sldMk cId="395339364" sldId="264"/>
            <ac:picMk id="2" creationId="{9FCBC38F-2F36-83D0-B55D-2A954B1C061C}"/>
          </ac:picMkLst>
        </pc:picChg>
      </pc:sldChg>
    </pc:docChg>
  </pc:docChgLst>
  <pc:docChgLst>
    <pc:chgData name="Fabiola Maria Apostu (2129467)" userId="S::2129467@student.uwtsd.ac.uk::c4aaa12e-0d93-4836-aef0-3de1542e31d2" providerId="AD" clId="Web-{A8BFCD83-B6C3-5A05-F0CA-B8C6418B41E7}"/>
    <pc:docChg chg="addSld delSld modSld sldOrd">
      <pc:chgData name="Fabiola Maria Apostu (2129467)" userId="S::2129467@student.uwtsd.ac.uk::c4aaa12e-0d93-4836-aef0-3de1542e31d2" providerId="AD" clId="Web-{A8BFCD83-B6C3-5A05-F0CA-B8C6418B41E7}" dt="2026-06-25T15:42:03.218" v="1199"/>
      <pc:docMkLst>
        <pc:docMk/>
      </pc:docMkLst>
      <pc:sldChg chg="addSp modTransition">
        <pc:chgData name="Fabiola Maria Apostu (2129467)" userId="S::2129467@student.uwtsd.ac.uk::c4aaa12e-0d93-4836-aef0-3de1542e31d2" providerId="AD" clId="Web-{A8BFCD83-B6C3-5A05-F0CA-B8C6418B41E7}" dt="2026-06-25T14:09:27.099" v="27"/>
        <pc:sldMkLst>
          <pc:docMk/>
          <pc:sldMk cId="470049702" sldId="261"/>
        </pc:sldMkLst>
        <pc:spChg chg="add">
          <ac:chgData name="Fabiola Maria Apostu (2129467)" userId="S::2129467@student.uwtsd.ac.uk::c4aaa12e-0d93-4836-aef0-3de1542e31d2" providerId="AD" clId="Web-{A8BFCD83-B6C3-5A05-F0CA-B8C6418B41E7}" dt="2026-06-25T14:07:08.547" v="0"/>
          <ac:spMkLst>
            <pc:docMk/>
            <pc:sldMk cId="470049702" sldId="261"/>
            <ac:spMk id="3" creationId="{51E53F5A-883A-45B2-82AA-6967B520FCFB}"/>
          </ac:spMkLst>
        </pc:spChg>
      </pc:sldChg>
      <pc:sldChg chg="addSp delSp modSp mod setBg setClrOvrMap">
        <pc:chgData name="Fabiola Maria Apostu (2129467)" userId="S::2129467@student.uwtsd.ac.uk::c4aaa12e-0d93-4836-aef0-3de1542e31d2" providerId="AD" clId="Web-{A8BFCD83-B6C3-5A05-F0CA-B8C6418B41E7}" dt="2026-06-25T15:02:33.669" v="987" actId="20577"/>
        <pc:sldMkLst>
          <pc:docMk/>
          <pc:sldMk cId="2674110670" sldId="262"/>
        </pc:sldMkLst>
        <pc:spChg chg="add mod">
          <ac:chgData name="Fabiola Maria Apostu (2129467)" userId="S::2129467@student.uwtsd.ac.uk::c4aaa12e-0d93-4836-aef0-3de1542e31d2" providerId="AD" clId="Web-{A8BFCD83-B6C3-5A05-F0CA-B8C6418B41E7}" dt="2026-06-25T15:02:33.669" v="987" actId="20577"/>
          <ac:spMkLst>
            <pc:docMk/>
            <pc:sldMk cId="2674110670" sldId="262"/>
            <ac:spMk id="3" creationId="{FD873290-5145-593A-1D34-A80AB4C5A001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29:14.814" v="215"/>
          <ac:spMkLst>
            <pc:docMk/>
            <pc:sldMk cId="2674110670" sldId="262"/>
            <ac:spMk id="7" creationId="{43F8250A-B5BC-48E8-9E34-320C6AB61351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29:14.814" v="215"/>
          <ac:spMkLst>
            <pc:docMk/>
            <pc:sldMk cId="2674110670" sldId="262"/>
            <ac:spMk id="9" creationId="{A2829537-8D6E-4F27-8454-8F19BEA8C11F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28:44.079" v="212"/>
          <ac:spMkLst>
            <pc:docMk/>
            <pc:sldMk cId="2674110670" sldId="262"/>
            <ac:spMk id="21" creationId="{D6F819BF-BEC4-454B-82CF-C7F1926407F9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28:44.079" v="212"/>
          <ac:spMkLst>
            <pc:docMk/>
            <pc:sldMk cId="2674110670" sldId="262"/>
            <ac:spMk id="23" creationId="{79D5C3D0-88DD-405B-A549-4B5C3712E181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29:25.221" v="217"/>
          <ac:spMkLst>
            <pc:docMk/>
            <pc:sldMk cId="2674110670" sldId="262"/>
            <ac:spMk id="35" creationId="{7E89D346-FD24-4FBA-A956-3200CC175980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29:25.221" v="217"/>
          <ac:spMkLst>
            <pc:docMk/>
            <pc:sldMk cId="2674110670" sldId="262"/>
            <ac:spMk id="36" creationId="{9F1E6C01-CE56-48FB-B0C1-482CC243DC72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4:43:49.628" v="578"/>
          <ac:spMkLst>
            <pc:docMk/>
            <pc:sldMk cId="2674110670" sldId="262"/>
            <ac:spMk id="59" creationId="{E09CCB3F-DBCE-4964-9E34-8C5DE80EF4B5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4:43:49.628" v="578"/>
          <ac:spMkLst>
            <pc:docMk/>
            <pc:sldMk cId="2674110670" sldId="262"/>
            <ac:spMk id="61" creationId="{1DFF944F-74BA-483A-82C0-64E3AAF4AE98}"/>
          </ac:spMkLst>
        </pc:spChg>
        <pc:grpChg chg="add del">
          <ac:chgData name="Fabiola Maria Apostu (2129467)" userId="S::2129467@student.uwtsd.ac.uk::c4aaa12e-0d93-4836-aef0-3de1542e31d2" providerId="AD" clId="Web-{A8BFCD83-B6C3-5A05-F0CA-B8C6418B41E7}" dt="2026-06-25T14:28:44.079" v="212"/>
          <ac:grpSpMkLst>
            <pc:docMk/>
            <pc:sldMk cId="2674110670" sldId="262"/>
            <ac:grpSpMk id="14" creationId="{62CE031E-EE35-4AA7-9784-805093327786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4:28:44.079" v="212"/>
          <ac:grpSpMkLst>
            <pc:docMk/>
            <pc:sldMk cId="2674110670" sldId="262"/>
            <ac:grpSpMk id="25" creationId="{B29E1950-A366-48B7-8DAB-726C0DE58072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4:29:14.799" v="214"/>
          <ac:grpSpMkLst>
            <pc:docMk/>
            <pc:sldMk cId="2674110670" sldId="262"/>
            <ac:grpSpMk id="32" creationId="{62CE031E-EE35-4AA7-9784-805093327786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4:29:25.221" v="217"/>
          <ac:grpSpMkLst>
            <pc:docMk/>
            <pc:sldMk cId="2674110670" sldId="262"/>
            <ac:grpSpMk id="34" creationId="{62CE031E-EE35-4AA7-9784-805093327786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4:29:25.221" v="217"/>
          <ac:grpSpMkLst>
            <pc:docMk/>
            <pc:sldMk cId="2674110670" sldId="262"/>
            <ac:grpSpMk id="37" creationId="{FA392D60-45E0-40B9-8C90-AAD5DEEB2AF4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4:43:49.628" v="578"/>
          <ac:grpSpMkLst>
            <pc:docMk/>
            <pc:sldMk cId="2674110670" sldId="262"/>
            <ac:grpSpMk id="42" creationId="{62CE031E-EE35-4AA7-9784-805093327786}"/>
          </ac:grpSpMkLst>
        </pc:grpChg>
        <pc:grpChg chg="add">
          <ac:chgData name="Fabiola Maria Apostu (2129467)" userId="S::2129467@student.uwtsd.ac.uk::c4aaa12e-0d93-4836-aef0-3de1542e31d2" providerId="AD" clId="Web-{A8BFCD83-B6C3-5A05-F0CA-B8C6418B41E7}" dt="2026-06-25T14:43:49.628" v="578"/>
          <ac:grpSpMkLst>
            <pc:docMk/>
            <pc:sldMk cId="2674110670" sldId="262"/>
            <ac:grpSpMk id="52" creationId="{8F1EF17D-1B70-428C-8A8A-A2C5B390E1E9}"/>
          </ac:grpSpMkLst>
        </pc:grpChg>
        <pc:grpChg chg="add">
          <ac:chgData name="Fabiola Maria Apostu (2129467)" userId="S::2129467@student.uwtsd.ac.uk::c4aaa12e-0d93-4836-aef0-3de1542e31d2" providerId="AD" clId="Web-{A8BFCD83-B6C3-5A05-F0CA-B8C6418B41E7}" dt="2026-06-25T14:43:49.628" v="578"/>
          <ac:grpSpMkLst>
            <pc:docMk/>
            <pc:sldMk cId="2674110670" sldId="262"/>
            <ac:grpSpMk id="63" creationId="{A9733A91-F958-4629-801A-3F6F1E09AD64}"/>
          </ac:grpSpMkLst>
        </pc:grpChg>
        <pc:picChg chg="mod">
          <ac:chgData name="Fabiola Maria Apostu (2129467)" userId="S::2129467@student.uwtsd.ac.uk::c4aaa12e-0d93-4836-aef0-3de1542e31d2" providerId="AD" clId="Web-{A8BFCD83-B6C3-5A05-F0CA-B8C6418B41E7}" dt="2026-06-25T14:43:49.628" v="578"/>
          <ac:picMkLst>
            <pc:docMk/>
            <pc:sldMk cId="2674110670" sldId="262"/>
            <ac:picMk id="2" creationId="{E1188183-F092-8424-9F17-061023164F4A}"/>
          </ac:picMkLst>
        </pc:picChg>
      </pc:sldChg>
      <pc:sldChg chg="addSp delSp modSp mod setBg setClrOvrMap">
        <pc:chgData name="Fabiola Maria Apostu (2129467)" userId="S::2129467@student.uwtsd.ac.uk::c4aaa12e-0d93-4836-aef0-3de1542e31d2" providerId="AD" clId="Web-{A8BFCD83-B6C3-5A05-F0CA-B8C6418B41E7}" dt="2026-06-25T15:02:19.622" v="984" actId="20577"/>
        <pc:sldMkLst>
          <pc:docMk/>
          <pc:sldMk cId="3394963355" sldId="263"/>
        </pc:sldMkLst>
        <pc:spChg chg="add mod">
          <ac:chgData name="Fabiola Maria Apostu (2129467)" userId="S::2129467@student.uwtsd.ac.uk::c4aaa12e-0d93-4836-aef0-3de1542e31d2" providerId="AD" clId="Web-{A8BFCD83-B6C3-5A05-F0CA-B8C6418B41E7}" dt="2026-06-25T15:02:19.622" v="984" actId="20577"/>
          <ac:spMkLst>
            <pc:docMk/>
            <pc:sldMk cId="3394963355" sldId="263"/>
            <ac:spMk id="2" creationId="{B6A19230-04D0-FDB4-5C2B-AC8E5C3E3E20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35:53.938" v="297"/>
          <ac:spMkLst>
            <pc:docMk/>
            <pc:sldMk cId="3394963355" sldId="263"/>
            <ac:spMk id="29" creationId="{43F8250A-B5BC-48E8-9E34-320C6AB61351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35:53.938" v="297"/>
          <ac:spMkLst>
            <pc:docMk/>
            <pc:sldMk cId="3394963355" sldId="263"/>
            <ac:spMk id="30" creationId="{A2829537-8D6E-4F27-8454-8F19BEA8C11F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35:53.923" v="296"/>
          <ac:spMkLst>
            <pc:docMk/>
            <pc:sldMk cId="3394963355" sldId="263"/>
            <ac:spMk id="42" creationId="{D6F819BF-BEC4-454B-82CF-C7F1926407F9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35:53.923" v="296"/>
          <ac:spMkLst>
            <pc:docMk/>
            <pc:sldMk cId="3394963355" sldId="263"/>
            <ac:spMk id="44" creationId="{79D5C3D0-88DD-405B-A549-4B5C3712E181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36:05.189" v="299"/>
          <ac:spMkLst>
            <pc:docMk/>
            <pc:sldMk cId="3394963355" sldId="263"/>
            <ac:spMk id="54" creationId="{E09CCB3F-DBCE-4964-9E34-8C5DE80EF4B5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4:36:05.189" v="299"/>
          <ac:spMkLst>
            <pc:docMk/>
            <pc:sldMk cId="3394963355" sldId="263"/>
            <ac:spMk id="55" creationId="{1DFF944F-74BA-483A-82C0-64E3AAF4AE98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4:36:05.189" v="299"/>
          <ac:spMkLst>
            <pc:docMk/>
            <pc:sldMk cId="3394963355" sldId="263"/>
            <ac:spMk id="68" creationId="{D6F819BF-BEC4-454B-82CF-C7F1926407F9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4:36:05.189" v="299"/>
          <ac:spMkLst>
            <pc:docMk/>
            <pc:sldMk cId="3394963355" sldId="263"/>
            <ac:spMk id="70" creationId="{79D5C3D0-88DD-405B-A549-4B5C3712E181}"/>
          </ac:spMkLst>
        </pc:spChg>
        <pc:grpChg chg="add del">
          <ac:chgData name="Fabiola Maria Apostu (2129467)" userId="S::2129467@student.uwtsd.ac.uk::c4aaa12e-0d93-4836-aef0-3de1542e31d2" providerId="AD" clId="Web-{A8BFCD83-B6C3-5A05-F0CA-B8C6418B41E7}" dt="2026-06-25T14:35:53.923" v="296"/>
          <ac:grpSpMkLst>
            <pc:docMk/>
            <pc:sldMk cId="3394963355" sldId="263"/>
            <ac:grpSpMk id="35" creationId="{62CE031E-EE35-4AA7-9784-805093327786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4:35:53.923" v="296"/>
          <ac:grpSpMkLst>
            <pc:docMk/>
            <pc:sldMk cId="3394963355" sldId="263"/>
            <ac:grpSpMk id="46" creationId="{B29E1950-A366-48B7-8DAB-726C0DE58072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4:36:05.189" v="299"/>
          <ac:grpSpMkLst>
            <pc:docMk/>
            <pc:sldMk cId="3394963355" sldId="263"/>
            <ac:grpSpMk id="53" creationId="{8F1EF17D-1B70-428C-8A8A-A2C5B390E1E9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4:36:05.189" v="299"/>
          <ac:grpSpMkLst>
            <pc:docMk/>
            <pc:sldMk cId="3394963355" sldId="263"/>
            <ac:grpSpMk id="56" creationId="{A9733A91-F958-4629-801A-3F6F1E09AD64}"/>
          </ac:grpSpMkLst>
        </pc:grpChg>
        <pc:grpChg chg="add">
          <ac:chgData name="Fabiola Maria Apostu (2129467)" userId="S::2129467@student.uwtsd.ac.uk::c4aaa12e-0d93-4836-aef0-3de1542e31d2" providerId="AD" clId="Web-{A8BFCD83-B6C3-5A05-F0CA-B8C6418B41E7}" dt="2026-06-25T14:36:05.189" v="299"/>
          <ac:grpSpMkLst>
            <pc:docMk/>
            <pc:sldMk cId="3394963355" sldId="263"/>
            <ac:grpSpMk id="61" creationId="{62CE031E-EE35-4AA7-9784-805093327786}"/>
          </ac:grpSpMkLst>
        </pc:grpChg>
        <pc:grpChg chg="add">
          <ac:chgData name="Fabiola Maria Apostu (2129467)" userId="S::2129467@student.uwtsd.ac.uk::c4aaa12e-0d93-4836-aef0-3de1542e31d2" providerId="AD" clId="Web-{A8BFCD83-B6C3-5A05-F0CA-B8C6418B41E7}" dt="2026-06-25T14:36:05.189" v="299"/>
          <ac:grpSpMkLst>
            <pc:docMk/>
            <pc:sldMk cId="3394963355" sldId="263"/>
            <ac:grpSpMk id="72" creationId="{B29E1950-A366-48B7-8DAB-726C0DE58072}"/>
          </ac:grpSpMkLst>
        </pc:grpChg>
        <pc:picChg chg="mod">
          <ac:chgData name="Fabiola Maria Apostu (2129467)" userId="S::2129467@student.uwtsd.ac.uk::c4aaa12e-0d93-4836-aef0-3de1542e31d2" providerId="AD" clId="Web-{A8BFCD83-B6C3-5A05-F0CA-B8C6418B41E7}" dt="2026-06-25T14:36:05.189" v="299"/>
          <ac:picMkLst>
            <pc:docMk/>
            <pc:sldMk cId="3394963355" sldId="263"/>
            <ac:picMk id="3" creationId="{68D57A0E-390D-6985-88B9-537E0EB7842F}"/>
          </ac:picMkLst>
        </pc:picChg>
      </pc:sldChg>
      <pc:sldChg chg="addSp delSp modSp add del">
        <pc:chgData name="Fabiola Maria Apostu (2129467)" userId="S::2129467@student.uwtsd.ac.uk::c4aaa12e-0d93-4836-aef0-3de1542e31d2" providerId="AD" clId="Web-{A8BFCD83-B6C3-5A05-F0CA-B8C6418B41E7}" dt="2026-06-25T15:02:50.326" v="990" actId="20577"/>
        <pc:sldMkLst>
          <pc:docMk/>
          <pc:sldMk cId="395339364" sldId="264"/>
        </pc:sldMkLst>
        <pc:spChg chg="add mod">
          <ac:chgData name="Fabiola Maria Apostu (2129467)" userId="S::2129467@student.uwtsd.ac.uk::c4aaa12e-0d93-4836-aef0-3de1542e31d2" providerId="AD" clId="Web-{A8BFCD83-B6C3-5A05-F0CA-B8C6418B41E7}" dt="2026-06-25T15:02:50.326" v="990" actId="20577"/>
          <ac:spMkLst>
            <pc:docMk/>
            <pc:sldMk cId="395339364" sldId="264"/>
            <ac:spMk id="3" creationId="{3C4C8A32-B79F-186D-E49B-7BD03B455AF4}"/>
          </ac:spMkLst>
        </pc:spChg>
        <pc:spChg chg="del">
          <ac:chgData name="Fabiola Maria Apostu (2129467)" userId="S::2129467@student.uwtsd.ac.uk::c4aaa12e-0d93-4836-aef0-3de1542e31d2" providerId="AD" clId="Web-{A8BFCD83-B6C3-5A05-F0CA-B8C6418B41E7}" dt="2026-06-25T14:54:21.776" v="751"/>
          <ac:spMkLst>
            <pc:docMk/>
            <pc:sldMk cId="395339364" sldId="264"/>
            <ac:spMk id="7" creationId="{43F8250A-B5BC-48E8-9E34-320C6AB61351}"/>
          </ac:spMkLst>
        </pc:spChg>
        <pc:spChg chg="del">
          <ac:chgData name="Fabiola Maria Apostu (2129467)" userId="S::2129467@student.uwtsd.ac.uk::c4aaa12e-0d93-4836-aef0-3de1542e31d2" providerId="AD" clId="Web-{A8BFCD83-B6C3-5A05-F0CA-B8C6418B41E7}" dt="2026-06-25T14:54:21.776" v="751"/>
          <ac:spMkLst>
            <pc:docMk/>
            <pc:sldMk cId="395339364" sldId="264"/>
            <ac:spMk id="9" creationId="{A2829537-8D6E-4F27-8454-8F19BEA8C11F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4:54:21.776" v="751"/>
          <ac:spMkLst>
            <pc:docMk/>
            <pc:sldMk cId="395339364" sldId="264"/>
            <ac:spMk id="21" creationId="{E09CCB3F-DBCE-4964-9E34-8C5DE80EF4B5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4:54:21.776" v="751"/>
          <ac:spMkLst>
            <pc:docMk/>
            <pc:sldMk cId="395339364" sldId="264"/>
            <ac:spMk id="23" creationId="{1DFF944F-74BA-483A-82C0-64E3AAF4AE98}"/>
          </ac:spMkLst>
        </pc:spChg>
        <pc:grpChg chg="add">
          <ac:chgData name="Fabiola Maria Apostu (2129467)" userId="S::2129467@student.uwtsd.ac.uk::c4aaa12e-0d93-4836-aef0-3de1542e31d2" providerId="AD" clId="Web-{A8BFCD83-B6C3-5A05-F0CA-B8C6418B41E7}" dt="2026-06-25T14:54:21.776" v="751"/>
          <ac:grpSpMkLst>
            <pc:docMk/>
            <pc:sldMk cId="395339364" sldId="264"/>
            <ac:grpSpMk id="14" creationId="{8F1EF17D-1B70-428C-8A8A-A2C5B390E1E9}"/>
          </ac:grpSpMkLst>
        </pc:grpChg>
        <pc:grpChg chg="add">
          <ac:chgData name="Fabiola Maria Apostu (2129467)" userId="S::2129467@student.uwtsd.ac.uk::c4aaa12e-0d93-4836-aef0-3de1542e31d2" providerId="AD" clId="Web-{A8BFCD83-B6C3-5A05-F0CA-B8C6418B41E7}" dt="2026-06-25T14:54:21.776" v="751"/>
          <ac:grpSpMkLst>
            <pc:docMk/>
            <pc:sldMk cId="395339364" sldId="264"/>
            <ac:grpSpMk id="25" creationId="{A9733A91-F958-4629-801A-3F6F1E09AD64}"/>
          </ac:grpSpMkLst>
        </pc:grpChg>
        <pc:picChg chg="mod">
          <ac:chgData name="Fabiola Maria Apostu (2129467)" userId="S::2129467@student.uwtsd.ac.uk::c4aaa12e-0d93-4836-aef0-3de1542e31d2" providerId="AD" clId="Web-{A8BFCD83-B6C3-5A05-F0CA-B8C6418B41E7}" dt="2026-06-25T14:54:21.776" v="751"/>
          <ac:picMkLst>
            <pc:docMk/>
            <pc:sldMk cId="395339364" sldId="264"/>
            <ac:picMk id="2" creationId="{9FCBC38F-2F36-83D0-B55D-2A954B1C061C}"/>
          </ac:picMkLst>
        </pc:picChg>
      </pc:sldChg>
      <pc:sldChg chg="addSp modSp">
        <pc:chgData name="Fabiola Maria Apostu (2129467)" userId="S::2129467@student.uwtsd.ac.uk::c4aaa12e-0d93-4836-aef0-3de1542e31d2" providerId="AD" clId="Web-{A8BFCD83-B6C3-5A05-F0CA-B8C6418B41E7}" dt="2026-06-25T14:08:21.628" v="19" actId="1076"/>
        <pc:sldMkLst>
          <pc:docMk/>
          <pc:sldMk cId="708911642" sldId="265"/>
        </pc:sldMkLst>
        <pc:spChg chg="add mod">
          <ac:chgData name="Fabiola Maria Apostu (2129467)" userId="S::2129467@student.uwtsd.ac.uk::c4aaa12e-0d93-4836-aef0-3de1542e31d2" providerId="AD" clId="Web-{A8BFCD83-B6C3-5A05-F0CA-B8C6418B41E7}" dt="2026-06-25T14:07:48.142" v="9" actId="1076"/>
          <ac:spMkLst>
            <pc:docMk/>
            <pc:sldMk cId="708911642" sldId="265"/>
            <ac:spMk id="2" creationId="{DD385D60-B8C9-2A23-7F9E-9D05230118EC}"/>
          </ac:spMkLst>
        </pc:spChg>
        <pc:spChg chg="add mod">
          <ac:chgData name="Fabiola Maria Apostu (2129467)" userId="S::2129467@student.uwtsd.ac.uk::c4aaa12e-0d93-4836-aef0-3de1542e31d2" providerId="AD" clId="Web-{A8BFCD83-B6C3-5A05-F0CA-B8C6418B41E7}" dt="2026-06-25T14:08:14.721" v="18" actId="20577"/>
          <ac:spMkLst>
            <pc:docMk/>
            <pc:sldMk cId="708911642" sldId="265"/>
            <ac:spMk id="3" creationId="{6B45B6DC-5305-0453-64B2-20D13ECDCFF9}"/>
          </ac:spMkLst>
        </pc:spChg>
        <pc:picChg chg="mod">
          <ac:chgData name="Fabiola Maria Apostu (2129467)" userId="S::2129467@student.uwtsd.ac.uk::c4aaa12e-0d93-4836-aef0-3de1542e31d2" providerId="AD" clId="Web-{A8BFCD83-B6C3-5A05-F0CA-B8C6418B41E7}" dt="2026-06-25T14:08:21.628" v="19" actId="1076"/>
          <ac:picMkLst>
            <pc:docMk/>
            <pc:sldMk cId="708911642" sldId="265"/>
            <ac:picMk id="4" creationId="{A2CB677F-AAEF-043D-DE56-D2D001536BF1}"/>
          </ac:picMkLst>
        </pc:picChg>
      </pc:sldChg>
      <pc:sldChg chg="addSp delSp modSp new mod setBg">
        <pc:chgData name="Fabiola Maria Apostu (2129467)" userId="S::2129467@student.uwtsd.ac.uk::c4aaa12e-0d93-4836-aef0-3de1542e31d2" providerId="AD" clId="Web-{A8BFCD83-B6C3-5A05-F0CA-B8C6418B41E7}" dt="2026-06-25T15:03:00.764" v="991" actId="20577"/>
        <pc:sldMkLst>
          <pc:docMk/>
          <pc:sldMk cId="1694473429" sldId="266"/>
        </pc:sldMkLst>
        <pc:spChg chg="add mod">
          <ac:chgData name="Fabiola Maria Apostu (2129467)" userId="S::2129467@student.uwtsd.ac.uk::c4aaa12e-0d93-4836-aef0-3de1542e31d2" providerId="AD" clId="Web-{A8BFCD83-B6C3-5A05-F0CA-B8C6418B41E7}" dt="2026-06-25T15:03:00.764" v="991" actId="20577"/>
          <ac:spMkLst>
            <pc:docMk/>
            <pc:sldMk cId="1694473429" sldId="266"/>
            <ac:spMk id="3" creationId="{C8281EAC-1D2B-62E8-F053-AB72F22DF2A4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00:36.305" v="973"/>
          <ac:spMkLst>
            <pc:docMk/>
            <pc:sldMk cId="1694473429" sldId="266"/>
            <ac:spMk id="7" creationId="{9A212F8F-D812-4A16-BE82-F3500DE32174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00:36.305" v="973"/>
          <ac:spMkLst>
            <pc:docMk/>
            <pc:sldMk cId="1694473429" sldId="266"/>
            <ac:spMk id="9" creationId="{D2CF1D1B-04ED-443D-A9FE-68BF8859BDD6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5:00:36.305" v="973"/>
          <ac:spMkLst>
            <pc:docMk/>
            <pc:sldMk cId="1694473429" sldId="266"/>
            <ac:spMk id="21" creationId="{E09CCB3F-DBCE-4964-9E34-8C5DE80EF4B5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5:00:36.305" v="973"/>
          <ac:spMkLst>
            <pc:docMk/>
            <pc:sldMk cId="1694473429" sldId="266"/>
            <ac:spMk id="23" creationId="{1DFF944F-74BA-483A-82C0-64E3AAF4AE98}"/>
          </ac:spMkLst>
        </pc:spChg>
        <pc:grpChg chg="add">
          <ac:chgData name="Fabiola Maria Apostu (2129467)" userId="S::2129467@student.uwtsd.ac.uk::c4aaa12e-0d93-4836-aef0-3de1542e31d2" providerId="AD" clId="Web-{A8BFCD83-B6C3-5A05-F0CA-B8C6418B41E7}" dt="2026-06-25T15:00:36.305" v="973"/>
          <ac:grpSpMkLst>
            <pc:docMk/>
            <pc:sldMk cId="1694473429" sldId="266"/>
            <ac:grpSpMk id="14" creationId="{8F1EF17D-1B70-428C-8A8A-A2C5B390E1E9}"/>
          </ac:grpSpMkLst>
        </pc:grpChg>
        <pc:grpChg chg="add">
          <ac:chgData name="Fabiola Maria Apostu (2129467)" userId="S::2129467@student.uwtsd.ac.uk::c4aaa12e-0d93-4836-aef0-3de1542e31d2" providerId="AD" clId="Web-{A8BFCD83-B6C3-5A05-F0CA-B8C6418B41E7}" dt="2026-06-25T15:00:36.305" v="973"/>
          <ac:grpSpMkLst>
            <pc:docMk/>
            <pc:sldMk cId="1694473429" sldId="266"/>
            <ac:grpSpMk id="25" creationId="{A9733A91-F958-4629-801A-3F6F1E09AD64}"/>
          </ac:grpSpMkLst>
        </pc:grpChg>
        <pc:picChg chg="add mod">
          <ac:chgData name="Fabiola Maria Apostu (2129467)" userId="S::2129467@student.uwtsd.ac.uk::c4aaa12e-0d93-4836-aef0-3de1542e31d2" providerId="AD" clId="Web-{A8BFCD83-B6C3-5A05-F0CA-B8C6418B41E7}" dt="2026-06-25T15:00:36.305" v="973"/>
          <ac:picMkLst>
            <pc:docMk/>
            <pc:sldMk cId="1694473429" sldId="266"/>
            <ac:picMk id="2" creationId="{0F563942-B9E3-93CF-6615-DA8D11F953FB}"/>
          </ac:picMkLst>
        </pc:picChg>
      </pc:sldChg>
      <pc:sldChg chg="new del">
        <pc:chgData name="Fabiola Maria Apostu (2129467)" userId="S::2129467@student.uwtsd.ac.uk::c4aaa12e-0d93-4836-aef0-3de1542e31d2" providerId="AD" clId="Web-{A8BFCD83-B6C3-5A05-F0CA-B8C6418B41E7}" dt="2026-06-25T14:28:22.281" v="210"/>
        <pc:sldMkLst>
          <pc:docMk/>
          <pc:sldMk cId="2218604683" sldId="266"/>
        </pc:sldMkLst>
      </pc:sldChg>
      <pc:sldChg chg="new del">
        <pc:chgData name="Fabiola Maria Apostu (2129467)" userId="S::2129467@student.uwtsd.ac.uk::c4aaa12e-0d93-4836-aef0-3de1542e31d2" providerId="AD" clId="Web-{A8BFCD83-B6C3-5A05-F0CA-B8C6418B41E7}" dt="2026-06-25T15:04:16.860" v="994"/>
        <pc:sldMkLst>
          <pc:docMk/>
          <pc:sldMk cId="1851713806" sldId="267"/>
        </pc:sldMkLst>
      </pc:sldChg>
      <pc:sldChg chg="addSp modSp new mod setBg addAnim">
        <pc:chgData name="Fabiola Maria Apostu (2129467)" userId="S::2129467@student.uwtsd.ac.uk::c4aaa12e-0d93-4836-aef0-3de1542e31d2" providerId="AD" clId="Web-{A8BFCD83-B6C3-5A05-F0CA-B8C6418B41E7}" dt="2026-06-25T15:42:03.218" v="1199"/>
        <pc:sldMkLst>
          <pc:docMk/>
          <pc:sldMk cId="631470314" sldId="268"/>
        </pc:sldMkLst>
        <pc:spChg chg="mod ord">
          <ac:chgData name="Fabiola Maria Apostu (2129467)" userId="S::2129467@student.uwtsd.ac.uk::c4aaa12e-0d93-4836-aef0-3de1542e31d2" providerId="AD" clId="Web-{A8BFCD83-B6C3-5A05-F0CA-B8C6418B41E7}" dt="2026-06-25T15:08:46.511" v="1038" actId="1076"/>
          <ac:spMkLst>
            <pc:docMk/>
            <pc:sldMk cId="631470314" sldId="268"/>
            <ac:spMk id="2" creationId="{0619C65A-ECE5-56E6-1C0E-BC2BF42C51DE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5:07:38.102" v="1034"/>
          <ac:spMkLst>
            <pc:docMk/>
            <pc:sldMk cId="631470314" sldId="268"/>
            <ac:spMk id="18" creationId="{7A675F33-98AF-4B83-A3BB-0780A23145E6}"/>
          </ac:spMkLst>
        </pc:spChg>
        <pc:grpChg chg="add">
          <ac:chgData name="Fabiola Maria Apostu (2129467)" userId="S::2129467@student.uwtsd.ac.uk::c4aaa12e-0d93-4836-aef0-3de1542e31d2" providerId="AD" clId="Web-{A8BFCD83-B6C3-5A05-F0CA-B8C6418B41E7}" dt="2026-06-25T15:07:38.102" v="1034"/>
          <ac:grpSpMkLst>
            <pc:docMk/>
            <pc:sldMk cId="631470314" sldId="268"/>
            <ac:grpSpMk id="20" creationId="{EA75029C-64B9-41D0-9540-75846D4B04A5}"/>
          </ac:grpSpMkLst>
        </pc:grpChg>
        <pc:picChg chg="add mod">
          <ac:chgData name="Fabiola Maria Apostu (2129467)" userId="S::2129467@student.uwtsd.ac.uk::c4aaa12e-0d93-4836-aef0-3de1542e31d2" providerId="AD" clId="Web-{A8BFCD83-B6C3-5A05-F0CA-B8C6418B41E7}" dt="2026-06-25T15:07:38.102" v="1034"/>
          <ac:picMkLst>
            <pc:docMk/>
            <pc:sldMk cId="631470314" sldId="268"/>
            <ac:picMk id="3" creationId="{88B688AE-1A9B-7FDE-5AA0-2C22E19A858B}"/>
          </ac:picMkLst>
        </pc:picChg>
        <pc:cxnChg chg="add">
          <ac:chgData name="Fabiola Maria Apostu (2129467)" userId="S::2129467@student.uwtsd.ac.uk::c4aaa12e-0d93-4836-aef0-3de1542e31d2" providerId="AD" clId="Web-{A8BFCD83-B6C3-5A05-F0CA-B8C6418B41E7}" dt="2026-06-25T15:07:38.102" v="1034"/>
          <ac:cxnSpMkLst>
            <pc:docMk/>
            <pc:sldMk cId="631470314" sldId="268"/>
            <ac:cxnSpMk id="8" creationId="{8FD48FB1-66D8-4676-B0AA-C139A1DB78D1}"/>
          </ac:cxnSpMkLst>
        </pc:cxnChg>
        <pc:cxnChg chg="add">
          <ac:chgData name="Fabiola Maria Apostu (2129467)" userId="S::2129467@student.uwtsd.ac.uk::c4aaa12e-0d93-4836-aef0-3de1542e31d2" providerId="AD" clId="Web-{A8BFCD83-B6C3-5A05-F0CA-B8C6418B41E7}" dt="2026-06-25T15:07:38.102" v="1034"/>
          <ac:cxnSpMkLst>
            <pc:docMk/>
            <pc:sldMk cId="631470314" sldId="268"/>
            <ac:cxnSpMk id="10" creationId="{F033F5AE-6728-4F19-8DED-658E674B31B9}"/>
          </ac:cxnSpMkLst>
        </pc:cxnChg>
        <pc:cxnChg chg="add">
          <ac:chgData name="Fabiola Maria Apostu (2129467)" userId="S::2129467@student.uwtsd.ac.uk::c4aaa12e-0d93-4836-aef0-3de1542e31d2" providerId="AD" clId="Web-{A8BFCD83-B6C3-5A05-F0CA-B8C6418B41E7}" dt="2026-06-25T15:07:38.102" v="1034"/>
          <ac:cxnSpMkLst>
            <pc:docMk/>
            <pc:sldMk cId="631470314" sldId="268"/>
            <ac:cxnSpMk id="12" creationId="{82C7D74A-18BA-4709-A808-44E8815C4430}"/>
          </ac:cxnSpMkLst>
        </pc:cxnChg>
        <pc:cxnChg chg="add">
          <ac:chgData name="Fabiola Maria Apostu (2129467)" userId="S::2129467@student.uwtsd.ac.uk::c4aaa12e-0d93-4836-aef0-3de1542e31d2" providerId="AD" clId="Web-{A8BFCD83-B6C3-5A05-F0CA-B8C6418B41E7}" dt="2026-06-25T15:07:38.102" v="1034"/>
          <ac:cxnSpMkLst>
            <pc:docMk/>
            <pc:sldMk cId="631470314" sldId="268"/>
            <ac:cxnSpMk id="14" creationId="{B5164A3F-1561-4039-8185-AB0EEB713EA7}"/>
          </ac:cxnSpMkLst>
        </pc:cxnChg>
        <pc:cxnChg chg="add">
          <ac:chgData name="Fabiola Maria Apostu (2129467)" userId="S::2129467@student.uwtsd.ac.uk::c4aaa12e-0d93-4836-aef0-3de1542e31d2" providerId="AD" clId="Web-{A8BFCD83-B6C3-5A05-F0CA-B8C6418B41E7}" dt="2026-06-25T15:07:38.102" v="1034"/>
          <ac:cxnSpMkLst>
            <pc:docMk/>
            <pc:sldMk cId="631470314" sldId="268"/>
            <ac:cxnSpMk id="16" creationId="{2A35DB53-42BE-460E-9CA1-1294C98463CB}"/>
          </ac:cxnSpMkLst>
        </pc:cxnChg>
      </pc:sldChg>
      <pc:sldChg chg="new ord">
        <pc:chgData name="Fabiola Maria Apostu (2129467)" userId="S::2129467@student.uwtsd.ac.uk::c4aaa12e-0d93-4836-aef0-3de1542e31d2" providerId="AD" clId="Web-{A8BFCD83-B6C3-5A05-F0CA-B8C6418B41E7}" dt="2026-06-25T15:11:14.328" v="1040"/>
        <pc:sldMkLst>
          <pc:docMk/>
          <pc:sldMk cId="1199887312" sldId="269"/>
        </pc:sldMkLst>
      </pc:sldChg>
      <pc:sldChg chg="addSp delSp modSp new mod ord setBg addAnim delAnim setClrOvrMap">
        <pc:chgData name="Fabiola Maria Apostu (2129467)" userId="S::2129467@student.uwtsd.ac.uk::c4aaa12e-0d93-4836-aef0-3de1542e31d2" providerId="AD" clId="Web-{A8BFCD83-B6C3-5A05-F0CA-B8C6418B41E7}" dt="2026-06-25T15:41:32.420" v="1198"/>
        <pc:sldMkLst>
          <pc:docMk/>
          <pc:sldMk cId="2455415375" sldId="270"/>
        </pc:sldMkLst>
        <pc:spChg chg="mod">
          <ac:chgData name="Fabiola Maria Apostu (2129467)" userId="S::2129467@student.uwtsd.ac.uk::c4aaa12e-0d93-4836-aef0-3de1542e31d2" providerId="AD" clId="Web-{A8BFCD83-B6C3-5A05-F0CA-B8C6418B41E7}" dt="2026-06-25T15:40:49.824" v="1193" actId="20577"/>
          <ac:spMkLst>
            <pc:docMk/>
            <pc:sldMk cId="2455415375" sldId="270"/>
            <ac:spMk id="2" creationId="{18694F52-E8E8-C73A-8284-A392AB5A8E09}"/>
          </ac:spMkLst>
        </pc:spChg>
        <pc:spChg chg="add del mod">
          <ac:chgData name="Fabiola Maria Apostu (2129467)" userId="S::2129467@student.uwtsd.ac.uk::c4aaa12e-0d93-4836-aef0-3de1542e31d2" providerId="AD" clId="Web-{A8BFCD83-B6C3-5A05-F0CA-B8C6418B41E7}" dt="2026-06-25T15:32:34.805" v="1069"/>
          <ac:spMkLst>
            <pc:docMk/>
            <pc:sldMk cId="2455415375" sldId="270"/>
            <ac:spMk id="3" creationId="{3542D8C5-BBF8-061E-4938-25883BE3FCB5}"/>
          </ac:spMkLst>
        </pc:spChg>
        <pc:spChg chg="add del mod ord">
          <ac:chgData name="Fabiola Maria Apostu (2129467)" userId="S::2129467@student.uwtsd.ac.uk::c4aaa12e-0d93-4836-aef0-3de1542e31d2" providerId="AD" clId="Web-{A8BFCD83-B6C3-5A05-F0CA-B8C6418B41E7}" dt="2026-06-25T15:37:10.941" v="1082"/>
          <ac:spMkLst>
            <pc:docMk/>
            <pc:sldMk cId="2455415375" sldId="270"/>
            <ac:spMk id="4" creationId="{6BF6503E-2341-4A28-9942-C67A2B209DB3}"/>
          </ac:spMkLst>
        </pc:spChg>
        <pc:spChg chg="add del mod">
          <ac:chgData name="Fabiola Maria Apostu (2129467)" userId="S::2129467@student.uwtsd.ac.uk::c4aaa12e-0d93-4836-aef0-3de1542e31d2" providerId="AD" clId="Web-{A8BFCD83-B6C3-5A05-F0CA-B8C6418B41E7}" dt="2026-06-25T15:40:15.604" v="1187"/>
          <ac:spMkLst>
            <pc:docMk/>
            <pc:sldMk cId="2455415375" sldId="270"/>
            <ac:spMk id="6" creationId="{60F1F261-6E11-8E2A-A053-E069617B291E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34:02.152" v="1074"/>
          <ac:spMkLst>
            <pc:docMk/>
            <pc:sldMk cId="2455415375" sldId="270"/>
            <ac:spMk id="17" creationId="{BADDD09E-8094-4188-9090-C1C7840FE719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34:02.152" v="1074"/>
          <ac:spMkLst>
            <pc:docMk/>
            <pc:sldMk cId="2455415375" sldId="270"/>
            <ac:spMk id="19" creationId="{C58F6CE0-025D-40A5-AEF1-00954E3F986B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40:15.604" v="1187"/>
          <ac:spMkLst>
            <pc:docMk/>
            <pc:sldMk cId="2455415375" sldId="270"/>
            <ac:spMk id="29" creationId="{124D9F5B-C72B-41EE-97C2-D3600B62717D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40:15.589" v="1186"/>
          <ac:spMkLst>
            <pc:docMk/>
            <pc:sldMk cId="2455415375" sldId="270"/>
            <ac:spMk id="46" creationId="{8777B48D-7BF2-470D-876B-50CD5CC83EBA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40:39.340" v="1190"/>
          <ac:spMkLst>
            <pc:docMk/>
            <pc:sldMk cId="2455415375" sldId="270"/>
            <ac:spMk id="60" creationId="{762362DE-7747-4D8B-99FA-8E36F0B15FF7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40:39.324" v="1189"/>
          <ac:spMkLst>
            <pc:docMk/>
            <pc:sldMk cId="2455415375" sldId="270"/>
            <ac:spMk id="76" creationId="{D067A139-86EB-480F-AE6B-AF8092F215E4}"/>
          </ac:spMkLst>
        </pc:spChg>
        <pc:spChg chg="add del">
          <ac:chgData name="Fabiola Maria Apostu (2129467)" userId="S::2129467@student.uwtsd.ac.uk::c4aaa12e-0d93-4836-aef0-3de1542e31d2" providerId="AD" clId="Web-{A8BFCD83-B6C3-5A05-F0CA-B8C6418B41E7}" dt="2026-06-25T15:40:39.324" v="1189"/>
          <ac:spMkLst>
            <pc:docMk/>
            <pc:sldMk cId="2455415375" sldId="270"/>
            <ac:spMk id="78" creationId="{4E252378-AA68-427C-BF69-E4434E447DB5}"/>
          </ac:spMkLst>
        </pc:spChg>
        <pc:spChg chg="add">
          <ac:chgData name="Fabiola Maria Apostu (2129467)" userId="S::2129467@student.uwtsd.ac.uk::c4aaa12e-0d93-4836-aef0-3de1542e31d2" providerId="AD" clId="Web-{A8BFCD83-B6C3-5A05-F0CA-B8C6418B41E7}" dt="2026-06-25T15:40:39.340" v="1190"/>
          <ac:spMkLst>
            <pc:docMk/>
            <pc:sldMk cId="2455415375" sldId="270"/>
            <ac:spMk id="92" creationId="{6C93EF1D-F4AE-494D-AE8A-08870D174914}"/>
          </ac:spMkLst>
        </pc:spChg>
        <pc:grpChg chg="add del">
          <ac:chgData name="Fabiola Maria Apostu (2129467)" userId="S::2129467@student.uwtsd.ac.uk::c4aaa12e-0d93-4836-aef0-3de1542e31d2" providerId="AD" clId="Web-{A8BFCD83-B6C3-5A05-F0CA-B8C6418B41E7}" dt="2026-06-25T15:34:02.152" v="1074"/>
          <ac:grpSpMkLst>
            <pc:docMk/>
            <pc:sldMk cId="2455415375" sldId="270"/>
            <ac:grpSpMk id="10" creationId="{8F1EF17D-1B70-428C-8A8A-A2C5B390E1E9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5:34:02.152" v="1074"/>
          <ac:grpSpMkLst>
            <pc:docMk/>
            <pc:sldMk cId="2455415375" sldId="270"/>
            <ac:grpSpMk id="21" creationId="{D8025A22-9C86-4108-A289-BD5650A8EAEA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5:40:15.604" v="1187"/>
          <ac:grpSpMkLst>
            <pc:docMk/>
            <pc:sldMk cId="2455415375" sldId="270"/>
            <ac:grpSpMk id="28" creationId="{62CE031E-EE35-4AA7-9784-805093327786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5:40:15.604" v="1187"/>
          <ac:grpSpMkLst>
            <pc:docMk/>
            <pc:sldMk cId="2455415375" sldId="270"/>
            <ac:grpSpMk id="30" creationId="{0180A64C-1862-4B1B-8953-FA96DEE4C44F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5:40:15.589" v="1186"/>
          <ac:grpSpMkLst>
            <pc:docMk/>
            <pc:sldMk cId="2455415375" sldId="270"/>
            <ac:grpSpMk id="48" creationId="{83DA8283-3FF4-47B3-9266-60768C743207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5:40:39.340" v="1190"/>
          <ac:grpSpMkLst>
            <pc:docMk/>
            <pc:sldMk cId="2455415375" sldId="270"/>
            <ac:grpSpMk id="61" creationId="{25123E6E-F713-4254-A6BF-358CC8EC6C95}"/>
          </ac:grpSpMkLst>
        </pc:grpChg>
        <pc:grpChg chg="add del">
          <ac:chgData name="Fabiola Maria Apostu (2129467)" userId="S::2129467@student.uwtsd.ac.uk::c4aaa12e-0d93-4836-aef0-3de1542e31d2" providerId="AD" clId="Web-{A8BFCD83-B6C3-5A05-F0CA-B8C6418B41E7}" dt="2026-06-25T15:40:39.324" v="1189"/>
          <ac:grpSpMkLst>
            <pc:docMk/>
            <pc:sldMk cId="2455415375" sldId="270"/>
            <ac:grpSpMk id="80" creationId="{65E8C853-59EA-4FCB-BB4E-1B0AEEA408EB}"/>
          </ac:grpSpMkLst>
        </pc:grpChg>
        <pc:grpChg chg="add">
          <ac:chgData name="Fabiola Maria Apostu (2129467)" userId="S::2129467@student.uwtsd.ac.uk::c4aaa12e-0d93-4836-aef0-3de1542e31d2" providerId="AD" clId="Web-{A8BFCD83-B6C3-5A05-F0CA-B8C6418B41E7}" dt="2026-06-25T15:40:39.340" v="1190"/>
          <ac:grpSpMkLst>
            <pc:docMk/>
            <pc:sldMk cId="2455415375" sldId="270"/>
            <ac:grpSpMk id="93" creationId="{E1AF5C47-949C-4BE5-8A35-8A382D70FFB1}"/>
          </ac:grpSpMkLst>
        </pc:grpChg>
        <pc:picChg chg="add mod">
          <ac:chgData name="Fabiola Maria Apostu (2129467)" userId="S::2129467@student.uwtsd.ac.uk::c4aaa12e-0d93-4836-aef0-3de1542e31d2" providerId="AD" clId="Web-{A8BFCD83-B6C3-5A05-F0CA-B8C6418B41E7}" dt="2026-06-25T15:41:02.294" v="1195" actId="14100"/>
          <ac:picMkLst>
            <pc:docMk/>
            <pc:sldMk cId="2455415375" sldId="270"/>
            <ac:picMk id="5" creationId="{4865878D-657B-DCE4-060B-DE712694DB52}"/>
          </ac:picMkLst>
        </pc:picChg>
        <pc:cxnChg chg="add del">
          <ac:chgData name="Fabiola Maria Apostu (2129467)" userId="S::2129467@student.uwtsd.ac.uk::c4aaa12e-0d93-4836-aef0-3de1542e31d2" providerId="AD" clId="Web-{A8BFCD83-B6C3-5A05-F0CA-B8C6418B41E7}" dt="2026-06-25T15:40:15.589" v="1186"/>
          <ac:cxnSpMkLst>
            <pc:docMk/>
            <pc:sldMk cId="2455415375" sldId="270"/>
            <ac:cxnSpMk id="38" creationId="{F033F5AE-6728-4F19-8DED-658E674B31B9}"/>
          </ac:cxnSpMkLst>
        </pc:cxnChg>
        <pc:cxnChg chg="add del">
          <ac:chgData name="Fabiola Maria Apostu (2129467)" userId="S::2129467@student.uwtsd.ac.uk::c4aaa12e-0d93-4836-aef0-3de1542e31d2" providerId="AD" clId="Web-{A8BFCD83-B6C3-5A05-F0CA-B8C6418B41E7}" dt="2026-06-25T15:40:15.589" v="1186"/>
          <ac:cxnSpMkLst>
            <pc:docMk/>
            <pc:sldMk cId="2455415375" sldId="270"/>
            <ac:cxnSpMk id="40" creationId="{82C7D74A-18BA-4709-A808-44E8815C4430}"/>
          </ac:cxnSpMkLst>
        </pc:cxnChg>
        <pc:cxnChg chg="add del">
          <ac:chgData name="Fabiola Maria Apostu (2129467)" userId="S::2129467@student.uwtsd.ac.uk::c4aaa12e-0d93-4836-aef0-3de1542e31d2" providerId="AD" clId="Web-{A8BFCD83-B6C3-5A05-F0CA-B8C6418B41E7}" dt="2026-06-25T15:40:39.340" v="1190"/>
          <ac:cxnSpMkLst>
            <pc:docMk/>
            <pc:sldMk cId="2455415375" sldId="270"/>
            <ac:cxnSpMk id="55" creationId="{0512F9CB-A1A0-4043-A103-F6A4B94B695A}"/>
          </ac:cxnSpMkLst>
        </pc:cxnChg>
        <pc:cxnChg chg="add del">
          <ac:chgData name="Fabiola Maria Apostu (2129467)" userId="S::2129467@student.uwtsd.ac.uk::c4aaa12e-0d93-4836-aef0-3de1542e31d2" providerId="AD" clId="Web-{A8BFCD83-B6C3-5A05-F0CA-B8C6418B41E7}" dt="2026-06-25T15:40:39.340" v="1190"/>
          <ac:cxnSpMkLst>
            <pc:docMk/>
            <pc:sldMk cId="2455415375" sldId="270"/>
            <ac:cxnSpMk id="58" creationId="{2BE668D0-D906-4EEE-B32F-8C028624B837}"/>
          </ac:cxnSpMkLst>
        </pc:cxnChg>
        <pc:cxnChg chg="add del">
          <ac:chgData name="Fabiola Maria Apostu (2129467)" userId="S::2129467@student.uwtsd.ac.uk::c4aaa12e-0d93-4836-aef0-3de1542e31d2" providerId="AD" clId="Web-{A8BFCD83-B6C3-5A05-F0CA-B8C6418B41E7}" dt="2026-06-25T15:40:39.324" v="1189"/>
          <ac:cxnSpMkLst>
            <pc:docMk/>
            <pc:sldMk cId="2455415375" sldId="270"/>
            <ac:cxnSpMk id="66" creationId="{8FD48FB1-66D8-4676-B0AA-C139A1DB78D1}"/>
          </ac:cxnSpMkLst>
        </pc:cxnChg>
        <pc:cxnChg chg="add del">
          <ac:chgData name="Fabiola Maria Apostu (2129467)" userId="S::2129467@student.uwtsd.ac.uk::c4aaa12e-0d93-4836-aef0-3de1542e31d2" providerId="AD" clId="Web-{A8BFCD83-B6C3-5A05-F0CA-B8C6418B41E7}" dt="2026-06-25T15:40:39.324" v="1189"/>
          <ac:cxnSpMkLst>
            <pc:docMk/>
            <pc:sldMk cId="2455415375" sldId="270"/>
            <ac:cxnSpMk id="74" creationId="{2A35DB53-42BE-460E-9CA1-1294C98463CB}"/>
          </ac:cxnSpMkLst>
        </pc:cxnChg>
        <pc:cxnChg chg="add">
          <ac:chgData name="Fabiola Maria Apostu (2129467)" userId="S::2129467@student.uwtsd.ac.uk::c4aaa12e-0d93-4836-aef0-3de1542e31d2" providerId="AD" clId="Web-{A8BFCD83-B6C3-5A05-F0CA-B8C6418B41E7}" dt="2026-06-25T15:40:39.340" v="1190"/>
          <ac:cxnSpMkLst>
            <pc:docMk/>
            <pc:sldMk cId="2455415375" sldId="270"/>
            <ac:cxnSpMk id="87" creationId="{8FD48FB1-66D8-4676-B0AA-C139A1DB78D1}"/>
          </ac:cxnSpMkLst>
        </pc:cxnChg>
        <pc:cxnChg chg="add">
          <ac:chgData name="Fabiola Maria Apostu (2129467)" userId="S::2129467@student.uwtsd.ac.uk::c4aaa12e-0d93-4836-aef0-3de1542e31d2" providerId="AD" clId="Web-{A8BFCD83-B6C3-5A05-F0CA-B8C6418B41E7}" dt="2026-06-25T15:40:39.340" v="1190"/>
          <ac:cxnSpMkLst>
            <pc:docMk/>
            <pc:sldMk cId="2455415375" sldId="270"/>
            <ac:cxnSpMk id="91" creationId="{2A35DB53-42BE-460E-9CA1-1294C98463CB}"/>
          </ac:cxnSpMkLst>
        </pc:cxnChg>
      </pc:sldChg>
      <pc:sldChg chg="del">
        <pc:chgData name="Fabiola Maria Apostu (2129467)" userId="S::2129467@student.uwtsd.ac.uk::c4aaa12e-0d93-4836-aef0-3de1542e31d2" providerId="AD" clId="Web-{A8BFCD83-B6C3-5A05-F0CA-B8C6418B41E7}" dt="2026-06-25T15:32:08.148" v="1041"/>
        <pc:sldMkLst>
          <pc:docMk/>
          <pc:sldMk cId="3322736699" sldId="270"/>
        </pc:sldMkLst>
      </pc:sldChg>
    </pc:docChg>
  </pc:docChgLst>
  <pc:docChgLst>
    <pc:chgData name="Fabiola Maria Apostu (2129467)" userId="S::2129467@student.uwtsd.ac.uk::c4aaa12e-0d93-4836-aef0-3de1542e31d2" providerId="AD" clId="Web-{DEA24D4A-D061-1F6C-796C-EDE532C62EF2}"/>
    <pc:docChg chg="mod addSld modSld addMainMaster delMainMaster">
      <pc:chgData name="Fabiola Maria Apostu (2129467)" userId="S::2129467@student.uwtsd.ac.uk::c4aaa12e-0d93-4836-aef0-3de1542e31d2" providerId="AD" clId="Web-{DEA24D4A-D061-1F6C-796C-EDE532C62EF2}" dt="2026-06-18T00:51:20.575" v="68" actId="20577"/>
      <pc:docMkLst>
        <pc:docMk/>
      </pc:docMkLst>
      <pc:sldChg chg="addSp delSp modSp mod setBg modClrScheme chgLayout">
        <pc:chgData name="Fabiola Maria Apostu (2129467)" userId="S::2129467@student.uwtsd.ac.uk::c4aaa12e-0d93-4836-aef0-3de1542e31d2" providerId="AD" clId="Web-{DEA24D4A-D061-1F6C-796C-EDE532C62EF2}" dt="2026-06-18T00:51:20.575" v="68" actId="20577"/>
        <pc:sldMkLst>
          <pc:docMk/>
          <pc:sldMk cId="109857222" sldId="256"/>
        </pc:sldMkLst>
        <pc:spChg chg="mod ord">
          <ac:chgData name="Fabiola Maria Apostu (2129467)" userId="S::2129467@student.uwtsd.ac.uk::c4aaa12e-0d93-4836-aef0-3de1542e31d2" providerId="AD" clId="Web-{DEA24D4A-D061-1F6C-796C-EDE532C62EF2}" dt="2026-06-18T00:49:22.867" v="4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abiola Maria Apostu (2129467)" userId="S::2129467@student.uwtsd.ac.uk::c4aaa12e-0d93-4836-aef0-3de1542e31d2" providerId="AD" clId="Web-{DEA24D4A-D061-1F6C-796C-EDE532C62EF2}" dt="2026-06-18T00:51:20.575" v="6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Fabiola Maria Apostu (2129467)" userId="S::2129467@student.uwtsd.ac.uk::c4aaa12e-0d93-4836-aef0-3de1542e31d2" providerId="AD" clId="Web-{DEA24D4A-D061-1F6C-796C-EDE532C62EF2}" dt="2026-06-18T00:49:22.867" v="45"/>
          <ac:spMkLst>
            <pc:docMk/>
            <pc:sldMk cId="109857222" sldId="256"/>
            <ac:spMk id="10" creationId="{7A675F33-98AF-4B83-A3BB-0780A23145E6}"/>
          </ac:spMkLst>
        </pc:spChg>
        <pc:grpChg chg="add">
          <ac:chgData name="Fabiola Maria Apostu (2129467)" userId="S::2129467@student.uwtsd.ac.uk::c4aaa12e-0d93-4836-aef0-3de1542e31d2" providerId="AD" clId="Web-{DEA24D4A-D061-1F6C-796C-EDE532C62EF2}" dt="2026-06-18T00:49:22.867" v="45"/>
          <ac:grpSpMkLst>
            <pc:docMk/>
            <pc:sldMk cId="109857222" sldId="256"/>
            <ac:grpSpMk id="12" creationId="{EA75029C-64B9-41D0-9540-75846D4B04A5}"/>
          </ac:grpSpMkLst>
        </pc:grpChg>
        <pc:picChg chg="add mod ord">
          <ac:chgData name="Fabiola Maria Apostu (2129467)" userId="S::2129467@student.uwtsd.ac.uk::c4aaa12e-0d93-4836-aef0-3de1542e31d2" providerId="AD" clId="Web-{DEA24D4A-D061-1F6C-796C-EDE532C62EF2}" dt="2026-06-18T00:49:22.867" v="45"/>
          <ac:picMkLst>
            <pc:docMk/>
            <pc:sldMk cId="109857222" sldId="256"/>
            <ac:picMk id="5" creationId="{2722F24B-4F05-26F7-B076-7143C9329548}"/>
          </ac:picMkLst>
        </pc:picChg>
      </pc:sldChg>
      <pc:sldChg chg="modSp new mod modClrScheme chgLayout">
        <pc:chgData name="Fabiola Maria Apostu (2129467)" userId="S::2129467@student.uwtsd.ac.uk::c4aaa12e-0d93-4836-aef0-3de1542e31d2" providerId="AD" clId="Web-{DEA24D4A-D061-1F6C-796C-EDE532C62EF2}" dt="2026-06-18T00:47:39.495" v="43"/>
        <pc:sldMkLst>
          <pc:docMk/>
          <pc:sldMk cId="2861466339" sldId="257"/>
        </pc:sldMkLst>
        <pc:spChg chg="mod ord">
          <ac:chgData name="Fabiola Maria Apostu (2129467)" userId="S::2129467@student.uwtsd.ac.uk::c4aaa12e-0d93-4836-aef0-3de1542e31d2" providerId="AD" clId="Web-{DEA24D4A-D061-1F6C-796C-EDE532C62EF2}" dt="2026-06-18T00:47:39.495" v="43"/>
          <ac:spMkLst>
            <pc:docMk/>
            <pc:sldMk cId="2861466339" sldId="257"/>
            <ac:spMk id="2" creationId="{E5E6C381-4A4B-FF4B-B1E2-FE4EBCCA642F}"/>
          </ac:spMkLst>
        </pc:spChg>
        <pc:spChg chg="mod ord">
          <ac:chgData name="Fabiola Maria Apostu (2129467)" userId="S::2129467@student.uwtsd.ac.uk::c4aaa12e-0d93-4836-aef0-3de1542e31d2" providerId="AD" clId="Web-{DEA24D4A-D061-1F6C-796C-EDE532C62EF2}" dt="2026-06-18T00:47:39.495" v="43"/>
          <ac:spMkLst>
            <pc:docMk/>
            <pc:sldMk cId="2861466339" sldId="257"/>
            <ac:spMk id="3" creationId="{2EE55A99-8583-C35C-E49A-C2F89FEFA1BC}"/>
          </ac:spMkLst>
        </pc:spChg>
      </pc:sldChg>
      <pc:sldMasterChg chg="add addSldLayout modSldLayout">
        <pc:chgData name="Fabiola Maria Apostu (2129467)" userId="S::2129467@student.uwtsd.ac.uk::c4aaa12e-0d93-4836-aef0-3de1542e31d2" providerId="AD" clId="Web-{DEA24D4A-D061-1F6C-796C-EDE532C62EF2}" dt="2026-06-18T00:47:39.495" v="43"/>
        <pc:sldMasterMkLst>
          <pc:docMk/>
          <pc:sldMasterMk cId="2909451690" sldId="2147483672"/>
        </pc:sldMasterMkLst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3040261061" sldId="2147483673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3588929265" sldId="2147483674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4127344274" sldId="2147483675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2502529905" sldId="2147483676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1410326510" sldId="2147483677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1647236470" sldId="2147483678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1701303065" sldId="2147483679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410493108" sldId="2147483680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212834141" sldId="2147483681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3228756364" sldId="2147483682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3708353567" sldId="2147483683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659491795" sldId="2147483684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563301720" sldId="2147483685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1160542351" sldId="2147483686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3847875490" sldId="2147483687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2767073378" sldId="2147483688"/>
          </pc:sldLayoutMkLst>
        </pc:sldLayoutChg>
        <pc:sldLayoutChg chg="add mod replId">
          <pc:chgData name="Fabiola Maria Apostu (2129467)" userId="S::2129467@student.uwtsd.ac.uk::c4aaa12e-0d93-4836-aef0-3de1542e31d2" providerId="AD" clId="Web-{DEA24D4A-D061-1F6C-796C-EDE532C62EF2}" dt="2026-06-18T00:47:39.495" v="43"/>
          <pc:sldLayoutMkLst>
            <pc:docMk/>
            <pc:sldMasterMk cId="2909451690" sldId="2147483672"/>
            <pc:sldLayoutMk cId="1362311389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261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929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344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529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326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236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303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93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34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756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3535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594917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301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05423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875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0733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311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4516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vigaweb.net/2019/10/come-recuperare-un-file-office-non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phmjopenaccess.com/index.php/fejms/article/view/1407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gradFill>
            <a:gsLst>
              <a:gs pos="10000">
                <a:schemeClr val="bg1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bg1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 things to consider when designing a digital skills framework">
            <a:extLst>
              <a:ext uri="{FF2B5EF4-FFF2-40B4-BE49-F238E27FC236}">
                <a16:creationId xmlns:a16="http://schemas.microsoft.com/office/drawing/2014/main" id="{2722F24B-4F05-26F7-B076-7143C932954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t="1612" b="980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>
            <a:normAutofit/>
          </a:bodyPr>
          <a:lstStyle/>
          <a:p>
            <a:r>
              <a:rPr lang="en-GB" b="1">
                <a:latin typeface="Bierstadt Display"/>
              </a:rPr>
              <a:t>Assessment 3- 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Digital Skills Module </a:t>
            </a:r>
          </a:p>
          <a:p>
            <a:r>
              <a:rPr lang="en-GB">
                <a:solidFill>
                  <a:schemeClr val="tx1"/>
                </a:solidFill>
              </a:rPr>
              <a:t>BMBS4003</a:t>
            </a:r>
          </a:p>
          <a:p>
            <a:r>
              <a:rPr lang="en-GB">
                <a:solidFill>
                  <a:schemeClr val="tx1"/>
                </a:solidFill>
              </a:rPr>
              <a:t>Fabiola Maria Apostu </a:t>
            </a:r>
          </a:p>
          <a:p>
            <a:r>
              <a:rPr lang="en-GB">
                <a:solidFill>
                  <a:schemeClr val="tx1"/>
                </a:solidFill>
              </a:rPr>
              <a:t>23/06/2026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A75029C-64B9-41D0-9540-75846D4B0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AF6B07A-A0CD-4593-B501-E1D50968C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1C2E537-D046-43E9-B78A-8D770E4C0F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F1ED42C-32AB-4AA5-B9D5-2ADF552B0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2B69715-83DD-4F53-8564-D95D5D23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5BC2EBE-B4C1-42F9-9914-0F430C0600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6C381-4A4B-FF4B-B1E2-FE4EBCCA6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625" y="356327"/>
            <a:ext cx="8523194" cy="150706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endParaRPr lang="en-GB" sz="2000">
              <a:solidFill>
                <a:srgbClr val="0F496F"/>
              </a:solidFill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2800" b="1">
                <a:solidFill>
                  <a:schemeClr val="bg1"/>
                </a:solidFill>
              </a:rPr>
              <a:t>SLIDE 1 – What I Learned </a:t>
            </a:r>
            <a:br>
              <a:rPr lang="en-GB" sz="2800" b="1">
                <a:solidFill>
                  <a:schemeClr val="bg1"/>
                </a:solidFill>
              </a:rPr>
            </a:br>
            <a:r>
              <a:rPr lang="en-GB" sz="2800" b="1">
                <a:solidFill>
                  <a:schemeClr val="bg1"/>
                </a:solidFill>
              </a:rPr>
              <a:t>during this course !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2400"/>
              <a:t>-Microsoft Word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2400"/>
              <a:t>-Microsoft Excel 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2400"/>
              <a:t>-Microsoft PowerPoint 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2400"/>
              <a:t>-LinkedIn Learning </a:t>
            </a:r>
            <a:endParaRPr lang="en-US" sz="2400"/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2400"/>
              <a:t>-Harvard Referencing 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55A99-8583-C35C-E49A-C2F89FEFA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684" y="351175"/>
            <a:ext cx="8874369" cy="3357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  </a:t>
            </a:r>
          </a:p>
          <a:p>
            <a:pPr marL="0" indent="0">
              <a:buNone/>
            </a:pPr>
            <a:r>
              <a:rPr lang="en-GB"/>
              <a:t>                  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B25580-B9DB-DEE5-73FA-CEC5F18DAC3B}"/>
              </a:ext>
            </a:extLst>
          </p:cNvPr>
          <p:cNvSpPr txBox="1"/>
          <p:nvPr/>
        </p:nvSpPr>
        <p:spPr>
          <a:xfrm>
            <a:off x="3051913" y="4345689"/>
            <a:ext cx="734881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1">
                <a:solidFill>
                  <a:schemeClr val="bg1"/>
                </a:solidFill>
                <a:latin typeface="TimesNewRomanPS-ItalicMT"/>
                <a:ea typeface="TimesNewRomanPS-ItalicMT"/>
                <a:cs typeface="TimesNewRomanPS-ItalicMT"/>
              </a:rPr>
              <a:t>During this module, I improved my knowledge of Microsoft Office and learned how important digital skills are. I also learned about Harvard referencing and how to use it correctly in academic work. In addition, I developed better organisational skills and became more confident in using digital tools for studying, creating assignments, and presenting information in a professional way</a:t>
            </a:r>
            <a:r>
              <a:rPr lang="en-GB" sz="2000" i="1">
                <a:solidFill>
                  <a:schemeClr val="bg1"/>
                </a:solidFill>
                <a:latin typeface="TimesNewRomanPS-ItalicMT"/>
                <a:ea typeface="TimesNewRomanPS-ItalicMT"/>
                <a:cs typeface="TimesNewRomanPS-ItalicMT"/>
              </a:rPr>
              <a:t>.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83778E-6A3C-1ADC-284F-3CBF9D120E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4039" y="651902"/>
            <a:ext cx="5528422" cy="276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466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EFBFDF4E-7FEB-4B4C-B639-6BA564705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01DB2-DA2A-CD2A-D077-51C2C6B2B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241" y="1103156"/>
            <a:ext cx="4620880" cy="150706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800" b="1">
                <a:solidFill>
                  <a:schemeClr val="bg1"/>
                </a:solidFill>
              </a:rPr>
              <a:t>SLIDE 2 – My digital Badges </a:t>
            </a:r>
            <a:br>
              <a:rPr lang="en-GB" sz="2800" b="1"/>
            </a:br>
            <a:r>
              <a:rPr lang="en-GB" sz="2800" b="1">
                <a:solidFill>
                  <a:schemeClr val="bg2"/>
                </a:solidFill>
              </a:rPr>
              <a:t>-</a:t>
            </a:r>
            <a:r>
              <a:rPr lang="en-GB" sz="2800" b="1"/>
              <a:t>Info Skills :the basics</a:t>
            </a:r>
            <a:br>
              <a:rPr lang="en-GB" sz="2800" b="1"/>
            </a:br>
            <a:r>
              <a:rPr lang="en-GB" sz="2800" b="1"/>
              <a:t>-info skills referencing :the mechanics, Harvard</a:t>
            </a:r>
            <a:br>
              <a:rPr lang="en-GB" sz="2800" b="1"/>
            </a:br>
            <a:r>
              <a:rPr lang="en-GB" sz="2800" b="1"/>
              <a:t>-info skills :identifying information, online resource list   </a:t>
            </a:r>
            <a:endParaRPr lang="en-US" sz="2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2BCEF-B117-753B-41A4-4D658F541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242" y="3431242"/>
            <a:ext cx="4620880" cy="3615267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bg1"/>
                </a:solidFill>
                <a:latin typeface="Times New Roman"/>
                <a:cs typeface="Times New Roman"/>
              </a:rPr>
              <a:t>I earned these digital badges by completing online activities. The Harvard referencing badges helped me understand how to reference correctly and avoid plagiarism. They also improved my academic and digital skills</a:t>
            </a:r>
          </a:p>
          <a:p>
            <a:pPr>
              <a:buClr>
                <a:srgbClr val="FFFFFF"/>
              </a:buClr>
            </a:pPr>
            <a:endParaRPr lang="en-GB" sz="1600" b="1">
              <a:solidFill>
                <a:schemeClr val="bg1"/>
              </a:solidFill>
            </a:endParaRP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27B782A4-24DA-422C-A559-1EC93F3D9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5400" y="321732"/>
            <a:ext cx="3634789" cy="5164668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quare with a graduation cap and a ribbon&#10;&#10;AI-generated content may be incorrect.">
            <a:extLst>
              <a:ext uri="{FF2B5EF4-FFF2-40B4-BE49-F238E27FC236}">
                <a16:creationId xmlns:a16="http://schemas.microsoft.com/office/drawing/2014/main" id="{F17DD51C-117B-7DAF-7672-B5EA1EAA8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6980" y="1248251"/>
            <a:ext cx="3311629" cy="3311629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C479366A-5396-4D79-ADE8-1188246A6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50030" y="321732"/>
            <a:ext cx="2401187" cy="2500207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and gold sign with a white hat and a black ribbon&#10;&#10;AI-generated content may be incorrect.">
            <a:extLst>
              <a:ext uri="{FF2B5EF4-FFF2-40B4-BE49-F238E27FC236}">
                <a16:creationId xmlns:a16="http://schemas.microsoft.com/office/drawing/2014/main" id="{33579A80-E158-7B4C-434A-5088483134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3635" y="524847"/>
            <a:ext cx="2093976" cy="2093976"/>
          </a:xfrm>
          <a:prstGeom prst="rect">
            <a:avLst/>
          </a:prstGeom>
        </p:spPr>
      </p:pic>
      <p:sp>
        <p:nvSpPr>
          <p:cNvPr id="94" name="Rectangle 93">
            <a:extLst>
              <a:ext uri="{FF2B5EF4-FFF2-40B4-BE49-F238E27FC236}">
                <a16:creationId xmlns:a16="http://schemas.microsoft.com/office/drawing/2014/main" id="{412A143C-D96F-469D-82CE-2FB027501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50030" y="2986193"/>
            <a:ext cx="2401187" cy="2500207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urple square with a pencil in it&#10;&#10;AI-generated content may be incorrect.">
            <a:extLst>
              <a:ext uri="{FF2B5EF4-FFF2-40B4-BE49-F238E27FC236}">
                <a16:creationId xmlns:a16="http://schemas.microsoft.com/office/drawing/2014/main" id="{3B4A9914-1563-196E-0955-1832BC9B59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3635" y="3189308"/>
            <a:ext cx="2093976" cy="2093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689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58A973E8-C2D4-4C81-8ADE-C5C021A61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2FF68-3FA4-DD0D-4759-ABAD7570C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641" y="4473679"/>
            <a:ext cx="9552558" cy="12332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>
                <a:solidFill>
                  <a:schemeClr val="bg1"/>
                </a:solidFill>
              </a:rPr>
              <a:t>SLIDE 3 – HOW I USED THESE SKILLS</a:t>
            </a:r>
            <a:r>
              <a:rPr lang="en-US" sz="4400"/>
              <a:t> 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A08E251A-5371-4E82-A0F3-2CA0C15AB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31AC21F-237B-4CA8-BC96-29F3607FA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9959094C-A1B3-4AD4-9AAE-0FCDDD798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5EC0EFA-8A7F-4299-A623-3EE741461B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65D7216-F9AF-42BE-99AD-1904DEF69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DE3349B-AD7F-48C8-9300-D81D69436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Snip Diagonal Corner Rectangle 12">
            <a:extLst>
              <a:ext uri="{FF2B5EF4-FFF2-40B4-BE49-F238E27FC236}">
                <a16:creationId xmlns:a16="http://schemas.microsoft.com/office/drawing/2014/main" id="{E05CABE9-5E7C-4773-BFCD-24B199FA1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51" y="690851"/>
            <a:ext cx="9615670" cy="3607302"/>
          </a:xfrm>
          <a:prstGeom prst="snip2DiagRect">
            <a:avLst>
              <a:gd name="adj1" fmla="val 12305"/>
              <a:gd name="adj2" fmla="val 0"/>
            </a:avLst>
          </a:prstGeom>
          <a:solidFill>
            <a:schemeClr val="tx1"/>
          </a:solidFill>
          <a:ln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ACE7160-6BD4-A8FE-70C5-93EE1C1DA1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4416" r="1" b="22679"/>
          <a:stretch>
            <a:fillRect/>
          </a:stretch>
        </p:blipFill>
        <p:spPr>
          <a:xfrm>
            <a:off x="734081" y="854087"/>
            <a:ext cx="9290304" cy="3280831"/>
          </a:xfrm>
          <a:custGeom>
            <a:avLst/>
            <a:gdLst/>
            <a:ahLst/>
            <a:cxnLst/>
            <a:rect l="l" t="t" r="r" b="b"/>
            <a:pathLst>
              <a:path w="9290304" h="3280831">
                <a:moveTo>
                  <a:pt x="402071" y="0"/>
                </a:moveTo>
                <a:lnTo>
                  <a:pt x="9290304" y="0"/>
                </a:lnTo>
                <a:lnTo>
                  <a:pt x="9290304" y="2876895"/>
                </a:lnTo>
                <a:lnTo>
                  <a:pt x="8886368" y="3280831"/>
                </a:lnTo>
                <a:lnTo>
                  <a:pt x="0" y="3280831"/>
                </a:lnTo>
                <a:lnTo>
                  <a:pt x="0" y="40207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754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67070-2485-9991-0CDB-FF1001B53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bg1"/>
                </a:solidFill>
              </a:rPr>
              <a:t>SLIDE 4 – MY DIGITAL CAPABILITY JOURNEY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76EEDF5-3600-E407-2258-6C249E011E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0951165"/>
              </p:ext>
            </p:extLst>
          </p:nvPr>
        </p:nvGraphicFramePr>
        <p:xfrm>
          <a:off x="414618" y="515470"/>
          <a:ext cx="11124600" cy="32658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0851">
                  <a:extLst>
                    <a:ext uri="{9D8B030D-6E8A-4147-A177-3AD203B41FA5}">
                      <a16:colId xmlns:a16="http://schemas.microsoft.com/office/drawing/2014/main" val="2389926080"/>
                    </a:ext>
                  </a:extLst>
                </a:gridCol>
                <a:gridCol w="3731559">
                  <a:extLst>
                    <a:ext uri="{9D8B030D-6E8A-4147-A177-3AD203B41FA5}">
                      <a16:colId xmlns:a16="http://schemas.microsoft.com/office/drawing/2014/main" val="4069884316"/>
                    </a:ext>
                  </a:extLst>
                </a:gridCol>
                <a:gridCol w="3412190">
                  <a:extLst>
                    <a:ext uri="{9D8B030D-6E8A-4147-A177-3AD203B41FA5}">
                      <a16:colId xmlns:a16="http://schemas.microsoft.com/office/drawing/2014/main" val="810804919"/>
                    </a:ext>
                  </a:extLst>
                </a:gridCol>
              </a:tblGrid>
              <a:tr h="3265870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11271"/>
                  </a:ext>
                </a:extLst>
              </a:tr>
            </a:tbl>
          </a:graphicData>
        </a:graphic>
      </p:graphicFrame>
      <p:pic>
        <p:nvPicPr>
          <p:cNvPr id="6" name="Picture 5" descr="A clipboard with check marks and a check mark&#10;&#10;AI-generated content may be incorrect.">
            <a:extLst>
              <a:ext uri="{FF2B5EF4-FFF2-40B4-BE49-F238E27FC236}">
                <a16:creationId xmlns:a16="http://schemas.microsoft.com/office/drawing/2014/main" id="{3936E8B9-3617-7E40-5912-03FF40C7EB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12856" y="734546"/>
            <a:ext cx="904875" cy="9849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A731EC-C43D-E4CC-D0AB-8E839691A479}"/>
              </a:ext>
            </a:extLst>
          </p:cNvPr>
          <p:cNvSpPr txBox="1"/>
          <p:nvPr/>
        </p:nvSpPr>
        <p:spPr>
          <a:xfrm>
            <a:off x="1441357" y="1854013"/>
            <a:ext cx="204787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pPr marL="342900" indent="-342900">
              <a:buAutoNum type="arabicPeriod"/>
            </a:pPr>
            <a:r>
              <a:rPr lang="en-US" b="1"/>
              <a:t>MY JISK TEST </a:t>
            </a:r>
            <a:r>
              <a:rPr lang="en-US"/>
              <a:t> </a:t>
            </a:r>
          </a:p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6FC429-11F6-FF7B-7A36-3502130D96C0}"/>
              </a:ext>
            </a:extLst>
          </p:cNvPr>
          <p:cNvSpPr txBox="1"/>
          <p:nvPr/>
        </p:nvSpPr>
        <p:spPr>
          <a:xfrm>
            <a:off x="921882" y="2283527"/>
            <a:ext cx="341558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It give me a quick quiz that showed me my digital score ,what I am good at and what I need to improve.</a:t>
            </a:r>
          </a:p>
        </p:txBody>
      </p:sp>
      <p:pic>
        <p:nvPicPr>
          <p:cNvPr id="12" name="Picture 11" descr="LinkedIn has announced new features enhance the newsletter">
            <a:extLst>
              <a:ext uri="{FF2B5EF4-FFF2-40B4-BE49-F238E27FC236}">
                <a16:creationId xmlns:a16="http://schemas.microsoft.com/office/drawing/2014/main" id="{D75D2385-56AA-9E1C-352E-647E5528C5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4304" y="656664"/>
            <a:ext cx="1143394" cy="112955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EED5E42-72A2-9F5C-2B62-E238FF14904A}"/>
              </a:ext>
            </a:extLst>
          </p:cNvPr>
          <p:cNvSpPr txBox="1"/>
          <p:nvPr/>
        </p:nvSpPr>
        <p:spPr>
          <a:xfrm>
            <a:off x="4719287" y="2283758"/>
            <a:ext cx="348278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 used LinkedIn to get my certificates and improve the skills I needed.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0F440E-E283-6E7C-3373-56D8CA8EC3F9}"/>
              </a:ext>
            </a:extLst>
          </p:cNvPr>
          <p:cNvSpPr txBox="1"/>
          <p:nvPr/>
        </p:nvSpPr>
        <p:spPr>
          <a:xfrm>
            <a:off x="4948704" y="182421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2. LINKEDIN COURSES</a:t>
            </a:r>
          </a:p>
        </p:txBody>
      </p:sp>
      <p:pic>
        <p:nvPicPr>
          <p:cNvPr id="19" name="Picture 18" descr="Excel for Microsoft 365 cheat sheet – Computerworld">
            <a:extLst>
              <a:ext uri="{FF2B5EF4-FFF2-40B4-BE49-F238E27FC236}">
                <a16:creationId xmlns:a16="http://schemas.microsoft.com/office/drawing/2014/main" id="{BDAA59FF-5DDB-ABBB-C290-D6642D6BA5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2442" y="733985"/>
            <a:ext cx="1423148" cy="84044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8E3A30D-83C9-932D-1E6C-3BECF5EEF72C}"/>
              </a:ext>
            </a:extLst>
          </p:cNvPr>
          <p:cNvSpPr txBox="1"/>
          <p:nvPr/>
        </p:nvSpPr>
        <p:spPr>
          <a:xfrm>
            <a:off x="8787806" y="177590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3. EXCEL PROJECT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5A33B47-ECAF-C57A-0831-715B6F882083}"/>
              </a:ext>
            </a:extLst>
          </p:cNvPr>
          <p:cNvSpPr txBox="1"/>
          <p:nvPr/>
        </p:nvSpPr>
        <p:spPr>
          <a:xfrm>
            <a:off x="8566282" y="2214095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This is where I practiced my Excel spreadsheet and my charts.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51E53F5A-883A-45B2-82AA-6967B520FCFB}"/>
              </a:ext>
            </a:extLst>
          </p:cNvPr>
          <p:cNvSpPr/>
          <p:nvPr/>
        </p:nvSpPr>
        <p:spPr>
          <a:xfrm>
            <a:off x="9358211" y="4233876"/>
            <a:ext cx="873657" cy="173051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049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5" grpId="0"/>
      <p:bldP spid="16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Rectangle 101">
            <a:extLst>
              <a:ext uri="{FF2B5EF4-FFF2-40B4-BE49-F238E27FC236}">
                <a16:creationId xmlns:a16="http://schemas.microsoft.com/office/drawing/2014/main" id="{5C6ACA56-9AD4-4EE6-8F38-8C18968AC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BE655210-4EEB-44D9-B394-6FB4139BF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CB677F-AAEF-043D-DE56-D2D001536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43214"/>
            <a:ext cx="10905066" cy="416560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D385D60-B8C9-2A23-7F9E-9D05230118EC}"/>
              </a:ext>
            </a:extLst>
          </p:cNvPr>
          <p:cNvSpPr txBox="1"/>
          <p:nvPr/>
        </p:nvSpPr>
        <p:spPr>
          <a:xfrm>
            <a:off x="1645317" y="5760398"/>
            <a:ext cx="82157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HHHHXSHC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45B6DC-5305-0453-64B2-20D13ECDCFF9}"/>
              </a:ext>
            </a:extLst>
          </p:cNvPr>
          <p:cNvSpPr txBox="1"/>
          <p:nvPr/>
        </p:nvSpPr>
        <p:spPr>
          <a:xfrm>
            <a:off x="1780916" y="104166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HKOSSDAWF</a:t>
            </a:r>
          </a:p>
        </p:txBody>
      </p:sp>
    </p:spTree>
    <p:extLst>
      <p:ext uri="{BB962C8B-B14F-4D97-AF65-F5344CB8AC3E}">
        <p14:creationId xmlns:p14="http://schemas.microsoft.com/office/powerpoint/2010/main" val="70891164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ertificate of microsoft word&#10;&#10;AI-generated content may be incorrect.">
            <a:extLst>
              <a:ext uri="{FF2B5EF4-FFF2-40B4-BE49-F238E27FC236}">
                <a16:creationId xmlns:a16="http://schemas.microsoft.com/office/drawing/2014/main" id="{E1188183-F092-8424-9F17-061023164F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8" r="1799" b="-1"/>
          <a:stretch>
            <a:fillRect/>
          </a:stretch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873290-5145-593A-1D34-A80AB4C5A001}"/>
              </a:ext>
            </a:extLst>
          </p:cNvPr>
          <p:cNvSpPr txBox="1"/>
          <p:nvPr/>
        </p:nvSpPr>
        <p:spPr>
          <a:xfrm>
            <a:off x="7532710" y="1822449"/>
            <a:ext cx="3479419" cy="30702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solidFill>
                  <a:schemeClr val="bg1"/>
                </a:solidFill>
              </a:rPr>
              <a:t>This certificate shows my advanced Microsoft Word skills. 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solidFill>
                  <a:schemeClr val="bg1"/>
                </a:solidFill>
              </a:rPr>
              <a:t>The course taught me how to format text, use heading styles ,make automatic tables of contest , and adjunct page layouts</a:t>
            </a:r>
            <a:r>
              <a:rPr lang="en-US" sz="2000" b="1">
                <a:solidFill>
                  <a:schemeClr val="bg1"/>
                </a:solidFill>
              </a:rPr>
              <a:t>.</a:t>
            </a: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7411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" name="Rectangle 67">
            <a:extLst>
              <a:ext uri="{FF2B5EF4-FFF2-40B4-BE49-F238E27FC236}">
                <a16:creationId xmlns:a16="http://schemas.microsoft.com/office/drawing/2014/main" id="{D6F819BF-BEC4-454B-82CF-C7F192640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0" name="Snip Diagonal Corner Rectangle 21">
            <a:extLst>
              <a:ext uri="{FF2B5EF4-FFF2-40B4-BE49-F238E27FC236}">
                <a16:creationId xmlns:a16="http://schemas.microsoft.com/office/drawing/2014/main" id="{79D5C3D0-88DD-405B-A549-4B5C3712E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12" y="641648"/>
            <a:ext cx="6575496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ertificate of microsoft outlook&#10;&#10;AI-generated content may be incorrect.">
            <a:extLst>
              <a:ext uri="{FF2B5EF4-FFF2-40B4-BE49-F238E27FC236}">
                <a16:creationId xmlns:a16="http://schemas.microsoft.com/office/drawing/2014/main" id="{68D57A0E-390D-6985-88B9-537E0EB784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8" r="2432" b="1"/>
          <a:stretch>
            <a:fillRect/>
          </a:stretch>
        </p:blipFill>
        <p:spPr>
          <a:xfrm>
            <a:off x="1190912" y="1097060"/>
            <a:ext cx="5461673" cy="43341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6A19230-04D0-FDB4-5C2B-AC8E5C3E3E20}"/>
              </a:ext>
            </a:extLst>
          </p:cNvPr>
          <p:cNvSpPr txBox="1"/>
          <p:nvPr/>
        </p:nvSpPr>
        <p:spPr>
          <a:xfrm>
            <a:off x="7467396" y="1249135"/>
            <a:ext cx="3479419" cy="30702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</a:pPr>
            <a:r>
              <a:rPr lang="en-US" sz="2400" b="1"/>
              <a:t>This certificate marks help me very much in my digital skills.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</a:pPr>
            <a:r>
              <a:rPr lang="en-US" sz="2400" b="1"/>
              <a:t>I used this training to master Outlook's calendar and folder systems.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</a:pPr>
            <a:r>
              <a:rPr lang="en-US" sz="2400" b="1"/>
              <a:t>Now I can handle professional emails and plan my projects with much more confidence.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prstClr val="black"/>
              </a:buClr>
              <a:buSzPct val="80000"/>
              <a:buFont typeface="Wingdings 3" panose="05040102010807070707" pitchFamily="18" charset="2"/>
              <a:buChar char=""/>
            </a:pPr>
            <a:endParaRPr lang="en-US" sz="1200">
              <a:solidFill>
                <a:srgbClr val="0F496F"/>
              </a:solidFill>
            </a:endParaRPr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B29E1950-A366-48B7-8DAB-726C0DE58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624123CD-2156-4134-A3FB-C82036B5F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282DAEA8-4DC7-4972-8972-06976C61D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C33B16A3-1C35-4E6B-88DA-2A2550F94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106381D1-240B-4A28-88D3-6ACC575DC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7C8CFC7B-B818-47F0-AE87-6B34B07D1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949633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ertificate of powerpoint&#10;&#10;AI-generated content may be incorrect.">
            <a:extLst>
              <a:ext uri="{FF2B5EF4-FFF2-40B4-BE49-F238E27FC236}">
                <a16:creationId xmlns:a16="http://schemas.microsoft.com/office/drawing/2014/main" id="{9FCBC38F-2F36-83D0-B55D-2A954B1C06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8" r="1802" b="1"/>
          <a:stretch>
            <a:fillRect/>
          </a:stretch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4C8A32-B79F-186D-E49B-7BD03B455AF4}"/>
              </a:ext>
            </a:extLst>
          </p:cNvPr>
          <p:cNvSpPr txBox="1"/>
          <p:nvPr/>
        </p:nvSpPr>
        <p:spPr>
          <a:xfrm>
            <a:off x="7532710" y="1822449"/>
            <a:ext cx="3479419" cy="30702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solidFill>
                  <a:schemeClr val="bg1"/>
                </a:solidFill>
              </a:rPr>
              <a:t>Upgrading my presentation skills was my main goal 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solidFill>
                  <a:schemeClr val="bg1"/>
                </a:solidFill>
              </a:rPr>
              <a:t>I learned the technical side of PowerPoint, including clean layouts and multimedia.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400" b="1">
              <a:solidFill>
                <a:schemeClr val="bg1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533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ertificate of microsoft excel&#10;&#10;AI-generated content may be incorrect.">
            <a:extLst>
              <a:ext uri="{FF2B5EF4-FFF2-40B4-BE49-F238E27FC236}">
                <a16:creationId xmlns:a16="http://schemas.microsoft.com/office/drawing/2014/main" id="{0F563942-B9E3-93CF-6615-DA8D11F953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8" r="215"/>
          <a:stretch>
            <a:fillRect/>
          </a:stretch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281EAC-1D2B-62E8-F053-AB72F22DF2A4}"/>
              </a:ext>
            </a:extLst>
          </p:cNvPr>
          <p:cNvSpPr txBox="1"/>
          <p:nvPr/>
        </p:nvSpPr>
        <p:spPr>
          <a:xfrm>
            <a:off x="7532710" y="1822449"/>
            <a:ext cx="4038219" cy="30702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solidFill>
                  <a:schemeClr val="bg1"/>
                </a:solidFill>
              </a:rPr>
              <a:t>Improving how I work with numbers is very important, but I know I can still get better at it.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solidFill>
                  <a:schemeClr val="bg1"/>
                </a:solidFill>
              </a:rPr>
              <a:t>This course help me understand the practical side of Excel ,like basic formulas and sorting data 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FFFFFF"/>
              </a:buClr>
              <a:buSzPct val="80000"/>
              <a:buFont typeface="Wingdings 3" panose="05040102010807070707" pitchFamily="18" charset="2"/>
              <a:buChar char=""/>
            </a:pPr>
            <a:endParaRPr lang="en-US" sz="2400">
              <a:solidFill>
                <a:schemeClr val="bg1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94473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94A75-B451-B10C-8321-8EAA298D1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296" y="574158"/>
            <a:ext cx="8534400" cy="1507067"/>
          </a:xfrm>
        </p:spPr>
        <p:txBody>
          <a:bodyPr>
            <a:no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Conclusion!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E9E38D-AA7A-6D06-DE04-D72D0A222B14}"/>
              </a:ext>
            </a:extLst>
          </p:cNvPr>
          <p:cNvSpPr txBox="1"/>
          <p:nvPr/>
        </p:nvSpPr>
        <p:spPr>
          <a:xfrm flipH="1">
            <a:off x="1343679" y="2243468"/>
            <a:ext cx="853439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This training program gave me a complete digital starter pack. </a:t>
            </a:r>
          </a:p>
          <a:p>
            <a:r>
              <a:rPr lang="en-GB" sz="2400" b="1">
                <a:solidFill>
                  <a:schemeClr val="bg1"/>
                </a:solidFill>
              </a:rPr>
              <a:t>By learning Word, Outlook, PowerPoint, and Excel, I now have the essential tools to create professional work and organize my tasks much better. </a:t>
            </a:r>
          </a:p>
          <a:p>
            <a:endParaRPr lang="en-GB" sz="2400" b="1">
              <a:solidFill>
                <a:schemeClr val="bg1"/>
              </a:solidFill>
            </a:endParaRPr>
          </a:p>
          <a:p>
            <a:r>
              <a:rPr lang="en-GB" sz="2400" b="1">
                <a:solidFill>
                  <a:schemeClr val="bg1"/>
                </a:solidFill>
              </a:rPr>
              <a:t>This is just the beginning of my digital journey, and I am excited to keep practicing.</a:t>
            </a:r>
          </a:p>
        </p:txBody>
      </p:sp>
    </p:spTree>
    <p:extLst>
      <p:ext uri="{BB962C8B-B14F-4D97-AF65-F5344CB8AC3E}">
        <p14:creationId xmlns:p14="http://schemas.microsoft.com/office/powerpoint/2010/main" val="1199887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6C93EF1D-F4AE-494D-AE8A-08870D174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94F52-E8E8-C73A-8284-A392AB5A8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126" y="1912256"/>
            <a:ext cx="6965285" cy="29718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800" b="1"/>
              <a:t>Please rate my presentation .</a:t>
            </a:r>
            <a:br>
              <a:rPr lang="en-US" sz="4800" b="1"/>
            </a:br>
            <a:endParaRPr lang="en-US" sz="4800" b="1"/>
          </a:p>
          <a:p>
            <a:pPr>
              <a:lnSpc>
                <a:spcPct val="90000"/>
              </a:lnSpc>
            </a:pPr>
            <a:r>
              <a:rPr lang="en-US" sz="4800" b="1"/>
              <a:t>This it will help me to improve myself.</a:t>
            </a:r>
          </a:p>
          <a:p>
            <a:pPr>
              <a:lnSpc>
                <a:spcPct val="90000"/>
              </a:lnSpc>
            </a:pPr>
            <a:endParaRPr lang="en-US" sz="4800" b="1"/>
          </a:p>
        </p:txBody>
      </p:sp>
      <p:pic>
        <p:nvPicPr>
          <p:cNvPr id="5" name="Picture 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4865878D-657B-DCE4-060B-DE712694DB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18" r="4275" b="-1"/>
          <a:stretch>
            <a:fillRect/>
          </a:stretch>
        </p:blipFill>
        <p:spPr>
          <a:xfrm>
            <a:off x="7250833" y="1242438"/>
            <a:ext cx="4074097" cy="4493879"/>
          </a:xfrm>
          <a:custGeom>
            <a:avLst/>
            <a:gdLst/>
            <a:ahLst/>
            <a:cxnLst/>
            <a:rect l="l" t="t" r="r" b="b"/>
            <a:pathLst>
              <a:path w="3152439" h="3448851">
                <a:moveTo>
                  <a:pt x="409034" y="0"/>
                </a:moveTo>
                <a:lnTo>
                  <a:pt x="3152439" y="0"/>
                </a:lnTo>
                <a:lnTo>
                  <a:pt x="3152439" y="3032147"/>
                </a:lnTo>
                <a:lnTo>
                  <a:pt x="2735735" y="3448851"/>
                </a:lnTo>
                <a:lnTo>
                  <a:pt x="0" y="3448851"/>
                </a:lnTo>
                <a:lnTo>
                  <a:pt x="0" y="40903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93" name="Group 92">
            <a:extLst>
              <a:ext uri="{FF2B5EF4-FFF2-40B4-BE49-F238E27FC236}">
                <a16:creationId xmlns:a16="http://schemas.microsoft.com/office/drawing/2014/main" id="{E1AF5C47-949C-4BE5-8A35-8A382D70F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22D32D74-E8B9-4DF1-9094-520D0DCDF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5CA1C7EF-D3CC-4B83-B8EC-A1805A0CC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C0F0F8C5-5386-4E18-A995-BDD09946B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4341FB1F-424F-4F5A-BE8E-5D8597308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981B8EC3-3842-48EE-B89D-F2CDEE7477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55415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gradFill>
            <a:gsLst>
              <a:gs pos="10000">
                <a:schemeClr val="bg1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bg1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he 2026 Computer Skills Starter Pack: What They Are &amp; Why They’re Non ...">
            <a:extLst>
              <a:ext uri="{FF2B5EF4-FFF2-40B4-BE49-F238E27FC236}">
                <a16:creationId xmlns:a16="http://schemas.microsoft.com/office/drawing/2014/main" id="{88B688AE-1A9B-7FDE-5AA0-2C22E19A85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19C65A-ECE5-56E6-1C0E-BC2BF42C5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098" y="867228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THANK YOU FOR YOUR ATTENTION!</a:t>
            </a:r>
            <a:r>
              <a:rPr lang="en-US" sz="4800"/>
              <a:t> 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A75029C-64B9-41D0-9540-75846D4B0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AF6B07A-A0CD-4593-B501-E1D50968C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C2E537-D046-43E9-B78A-8D770E4C0F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F1ED42C-32AB-4AA5-B9D5-2ADF552B0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62B69715-83DD-4F53-8564-D95D5D23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5BC2EBE-B4C1-42F9-9914-0F430C0600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3147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Slice</vt:lpstr>
      <vt:lpstr>Assessment 3- Reflective Presentation</vt:lpstr>
      <vt:lpstr> SLIDE 1 – What I Learned  during this course ! -Microsoft Word -Microsoft Excel  -Microsoft PowerPoint  -LinkedIn Learning  -Harvard Referencing  </vt:lpstr>
      <vt:lpstr>SLIDE 2 – My digital Badges  -Info Skills :the basics -info skills referencing :the mechanics, Harvard -info skills :identifying information, online resource list   </vt:lpstr>
      <vt:lpstr>SLIDE 3 – HOW I USED THESE SKILLS </vt:lpstr>
      <vt:lpstr>SLIDE 4 – MY DIGITAL CAPABILITY JOURNEY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Conclusion!</vt:lpstr>
      <vt:lpstr>Please rate my presentation .  This it will help me to improve myself. </vt:lpstr>
      <vt:lpstr>THANK YOU FOR YOUR ATTENTION!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2026-06-18T00:32:54Z</dcterms:created>
  <dcterms:modified xsi:type="dcterms:W3CDTF">2026-06-25T15:43:18Z</dcterms:modified>
</cp:coreProperties>
</file>