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8" r:id="rId4"/>
    <p:sldId id="259" r:id="rId5"/>
    <p:sldId id="263" r:id="rId6"/>
    <p:sldId id="270" r:id="rId7"/>
    <p:sldId id="258" r:id="rId8"/>
    <p:sldId id="260" r:id="rId9"/>
    <p:sldId id="261" r:id="rId10"/>
    <p:sldId id="262" r:id="rId11"/>
    <p:sldId id="265" r:id="rId12"/>
    <p:sldId id="269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397" autoAdjust="0"/>
    <p:restoredTop sz="94660"/>
  </p:normalViewPr>
  <p:slideViewPr>
    <p:cSldViewPr snapToGrid="0">
      <p:cViewPr varScale="1">
        <p:scale>
          <a:sx n="74" d="100"/>
          <a:sy n="74" d="100"/>
        </p:scale>
        <p:origin x="3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5635-A788-4AB1-BC74-DC7A6F5C3056}" type="datetimeFigureOut">
              <a:rPr lang="en-GB" smtClean="0"/>
              <a:t>28/08/2018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2AA55-B54C-4B66-9975-7E38FA1308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173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5635-A788-4AB1-BC74-DC7A6F5C3056}" type="datetimeFigureOut">
              <a:rPr lang="en-GB" smtClean="0"/>
              <a:t>28/08/2018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2AA55-B54C-4B66-9975-7E38FA1308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50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5635-A788-4AB1-BC74-DC7A6F5C3056}" type="datetimeFigureOut">
              <a:rPr lang="en-GB" smtClean="0"/>
              <a:t>28/08/2018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2AA55-B54C-4B66-9975-7E38FA1308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1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5635-A788-4AB1-BC74-DC7A6F5C3056}" type="datetimeFigureOut">
              <a:rPr lang="en-GB" smtClean="0"/>
              <a:t>28/08/2018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2AA55-B54C-4B66-9975-7E38FA1308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734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5635-A788-4AB1-BC74-DC7A6F5C3056}" type="datetimeFigureOut">
              <a:rPr lang="en-GB" smtClean="0"/>
              <a:t>28/08/2018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2AA55-B54C-4B66-9975-7E38FA1308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297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5635-A788-4AB1-BC74-DC7A6F5C3056}" type="datetimeFigureOut">
              <a:rPr lang="en-GB" smtClean="0"/>
              <a:t>28/08/2018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2AA55-B54C-4B66-9975-7E38FA1308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602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5635-A788-4AB1-BC74-DC7A6F5C3056}" type="datetimeFigureOut">
              <a:rPr lang="en-GB" smtClean="0"/>
              <a:t>28/08/2018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2AA55-B54C-4B66-9975-7E38FA1308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448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5635-A788-4AB1-BC74-DC7A6F5C3056}" type="datetimeFigureOut">
              <a:rPr lang="en-GB" smtClean="0"/>
              <a:t>28/08/2018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2AA55-B54C-4B66-9975-7E38FA1308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842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5635-A788-4AB1-BC74-DC7A6F5C3056}" type="datetimeFigureOut">
              <a:rPr lang="en-GB" smtClean="0"/>
              <a:t>28/08/2018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2AA55-B54C-4B66-9975-7E38FA1308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393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5635-A788-4AB1-BC74-DC7A6F5C3056}" type="datetimeFigureOut">
              <a:rPr lang="en-GB" smtClean="0"/>
              <a:t>28/08/2018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2AA55-B54C-4B66-9975-7E38FA1308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421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5635-A788-4AB1-BC74-DC7A6F5C3056}" type="datetimeFigureOut">
              <a:rPr lang="en-GB" smtClean="0"/>
              <a:t>28/08/2018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2AA55-B54C-4B66-9975-7E38FA1308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50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0E5635-A788-4AB1-BC74-DC7A6F5C3056}" type="datetimeFigureOut">
              <a:rPr lang="en-GB" smtClean="0"/>
              <a:t>28/08/2018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2AA55-B54C-4B66-9975-7E38FA1308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529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about.van.fedex.com/our-story/history-timeline/history/" TargetMode="External"/><Relationship Id="rId2" Type="http://schemas.openxmlformats.org/officeDocument/2006/relationships/hyperlink" Target="http://investors.fedex.com/company-overview/mission-and-goals/default.aspx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k.worldoptions.com/ppc-lp/shipping-enquiry?gclid=EAIaIQobChMIkp-KxuiN3QIVSqmaCh2wIAvLEAAYASAAEgIOKPD_BwE" TargetMode="External"/><Relationship Id="rId4" Type="http://schemas.openxmlformats.org/officeDocument/2006/relationships/hyperlink" Target="http://s1.q4cdn.com/714383399/files/oar/2017/AnnualReport2017/AnnualReport2017flat/docs/FedEx_2017_Annual_Report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31" y="1446415"/>
            <a:ext cx="5428211" cy="2063547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7992" y="3084023"/>
            <a:ext cx="9144000" cy="2834177"/>
          </a:xfrm>
        </p:spPr>
        <p:txBody>
          <a:bodyPr>
            <a:noAutofit/>
          </a:bodyPr>
          <a:lstStyle/>
          <a:p>
            <a:pPr lvl="0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Name: Elizabeth Ademiluyi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ID Number: 1710949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INTERNATIONAL BUSINESS </a:t>
            </a:r>
          </a:p>
          <a:p>
            <a:pPr lvl="0"/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Code: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SBMA 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7122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Assignment: 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Task 1, </a:t>
            </a:r>
          </a:p>
          <a:p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</a:p>
          <a:p>
            <a:pPr lvl="0"/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Lecturer: Richard 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Small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Word Count: 1,000 - 1,200 Words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749669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8800" y="1930400"/>
            <a:ext cx="10515600" cy="403383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4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Federal 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Express or Federal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 Corporation (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FedEx) is 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an American 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international courier service and transportation business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established 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in 1971 by Frederick W. Smith (Chairman, President and CEO). 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FedEx have grown to become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‎‎world's largest cargo air 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fleet with more than 680 aircrafts, they operate 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world largest Airbus A300, Cessna 208, ATR 42, McDonnell Douglas DC-10/MD-10, and McDonnell Douglas 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MD-</a:t>
            </a:r>
            <a:r>
              <a:rPr lang="en-GB" sz="6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11 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as well as international 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courier delivery services (FedEx, 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2016). </a:t>
            </a:r>
            <a:endParaRPr lang="en-GB" sz="6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FedEx 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was initiated to express speed and 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consistency. Many courier companies have disappointed businesses and individuals before FedEx , FedEx has come to put an end to such disappointments therefore, FedEx with its excellent services and speedy deliveries has 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transformed the world-wide business practices (FedEx, 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2016).</a:t>
            </a:r>
            <a:endParaRPr lang="en-GB" sz="6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FedEx has more than 300,000 employees 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globally and they are present in over 220 countries, 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they transact with transportation and logistics, express mail, post-delivery, freight forwarding and third-part logistics to world-wide courier marketers (FedEx, 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2017). </a:t>
            </a:r>
            <a:endParaRPr lang="en-GB" sz="6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FedEx Revenue in 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2017 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was 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$60.319 billion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(FedEx 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Annual Report (2017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pPr algn="just"/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otal 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asset in 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2017 was US$48.552 billion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 (FedEx Annual Report (2017). </a:t>
            </a:r>
          </a:p>
          <a:p>
            <a:pPr algn="just"/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FedEx slogan is “the world on 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time” (FedEx, 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2017). They are life savers, business savers and much more. </a:t>
            </a:r>
          </a:p>
          <a:p>
            <a:pPr algn="just"/>
            <a:endParaRPr lang="en-GB" sz="6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62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6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0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5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Image result for fedex 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9414" y="152400"/>
            <a:ext cx="5723586" cy="1837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Our Stor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456" y="365125"/>
            <a:ext cx="2987899" cy="142980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Image result for fedex logo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3000" y="365125"/>
            <a:ext cx="2590800" cy="142980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7204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380" y="194733"/>
            <a:ext cx="10515600" cy="1270000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Examples of FedEx Packages and Services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38200" y="1252537"/>
            <a:ext cx="9786870" cy="482629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endParaRPr lang="en-GB" dirty="0" smtClean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 smtClean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 smtClean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 smtClean="0"/>
              <a:t>(World </a:t>
            </a:r>
            <a:r>
              <a:rPr lang="en-GB" dirty="0"/>
              <a:t>Options, </a:t>
            </a:r>
            <a:r>
              <a:rPr lang="en-GB" dirty="0" smtClean="0"/>
              <a:t>2018</a:t>
            </a:r>
            <a:r>
              <a:rPr lang="en-GB" dirty="0"/>
              <a:t>)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524000"/>
            <a:ext cx="10515600" cy="4081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769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FedEx Mission &amp; Goals</a:t>
            </a: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 smtClean="0"/>
              <a:t>“FedEx </a:t>
            </a:r>
            <a:r>
              <a:rPr lang="en-GB" dirty="0"/>
              <a:t>Corporation will </a:t>
            </a:r>
            <a:r>
              <a:rPr lang="en-GB" b="1" dirty="0"/>
              <a:t>produce superior financial returns for its shareowners </a:t>
            </a:r>
            <a:r>
              <a:rPr lang="en-GB" dirty="0"/>
              <a:t>by providing high value-added logistics, transportation and related business services through focused operating companies. </a:t>
            </a:r>
            <a:r>
              <a:rPr lang="en-GB" b="1" dirty="0"/>
              <a:t>Customer requirements will be met in the highest quality manner </a:t>
            </a:r>
            <a:r>
              <a:rPr lang="en-GB" dirty="0"/>
              <a:t>appropriate to each market segment served. FedEx will strive to </a:t>
            </a:r>
            <a:r>
              <a:rPr lang="en-GB" b="1" dirty="0"/>
              <a:t>develop mutually rewarding relationships with its team members, partners and suppliers.</a:t>
            </a:r>
            <a:r>
              <a:rPr lang="en-GB" dirty="0"/>
              <a:t> </a:t>
            </a:r>
            <a:r>
              <a:rPr lang="en-GB" b="1" dirty="0"/>
              <a:t>Safety will be the first consideration in all operations. Corporate activities will be conducted to the highest ethical and professional </a:t>
            </a:r>
            <a:r>
              <a:rPr lang="en-GB" b="1" dirty="0" smtClean="0"/>
              <a:t>standards</a:t>
            </a:r>
            <a:r>
              <a:rPr lang="en-GB" dirty="0" smtClean="0"/>
              <a:t>”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(FedEx,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2018).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9528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FedEx Current Position, Vision and Future Strategies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FedEx Position</a:t>
            </a:r>
            <a:r>
              <a:rPr lang="en-GB" dirty="0" smtClean="0"/>
              <a:t>: World leading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courier and transportation business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FedEx Vision:</a:t>
            </a:r>
            <a:r>
              <a:rPr lang="en-GB" dirty="0"/>
              <a:t> FedEx vision is to connect world-wide people and businesses and </a:t>
            </a:r>
            <a:r>
              <a:rPr lang="en-GB" dirty="0" smtClean="0"/>
              <a:t>for them to </a:t>
            </a:r>
            <a:r>
              <a:rPr lang="en-GB" dirty="0"/>
              <a:t>collaborate together anywhere they are in the </a:t>
            </a:r>
            <a:r>
              <a:rPr lang="en-GB" dirty="0" smtClean="0"/>
              <a:t>world (FedEx, 2018).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FedEx Future Strategies</a:t>
            </a:r>
            <a:r>
              <a:rPr lang="en-GB" dirty="0" smtClean="0"/>
              <a:t>: Improve on current strategies, gain more market share, improve on customer services be more profitable and move to blue ocean where competition is irrelevant.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9845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 smtClean="0"/>
              <a:t>FedEx Business Market</a:t>
            </a:r>
            <a:endParaRPr lang="en-GB" sz="6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FedEx is </a:t>
            </a:r>
            <a:r>
              <a:rPr lang="en-GB" sz="3200" smtClean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GB" sz="3200" smtClean="0">
                <a:latin typeface="Arial" panose="020B0604020202020204" pitchFamily="34" charset="0"/>
                <a:cs typeface="Arial" panose="020B0604020202020204" pitchFamily="34" charset="0"/>
              </a:rPr>
              <a:t>world-wide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Individual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courier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services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and transportation business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market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as well as global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courier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services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and transportation business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business market.</a:t>
            </a:r>
          </a:p>
          <a:p>
            <a:pPr algn="just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National and International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courier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services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and transportation business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Business market</a:t>
            </a:r>
          </a:p>
          <a:p>
            <a:pPr algn="just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National and International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courier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services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and transportation business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Individual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market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7139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FedEx Global Competences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 smtClean="0"/>
              <a:t>New Technology: FedEx continually explore new technology for better business services</a:t>
            </a:r>
          </a:p>
          <a:p>
            <a:r>
              <a:rPr lang="en-GB" dirty="0" smtClean="0"/>
              <a:t>Innovation: </a:t>
            </a:r>
            <a:r>
              <a:rPr lang="en-GB" dirty="0"/>
              <a:t>FedEx create and stimulate services to improve </a:t>
            </a:r>
            <a:r>
              <a:rPr lang="en-GB" dirty="0" smtClean="0"/>
              <a:t>their quality</a:t>
            </a:r>
            <a:r>
              <a:rPr lang="en-GB" dirty="0"/>
              <a:t>, productivity, efficiency, and competitive </a:t>
            </a:r>
            <a:r>
              <a:rPr lang="en-GB" dirty="0" smtClean="0"/>
              <a:t>position</a:t>
            </a:r>
            <a:endParaRPr lang="en-GB" dirty="0"/>
          </a:p>
          <a:p>
            <a:r>
              <a:rPr lang="en-GB" dirty="0" smtClean="0"/>
              <a:t> Superior Customer Services: Through FedEx tracking device, customers can locate their shipment and  delivery time</a:t>
            </a:r>
          </a:p>
          <a:p>
            <a:r>
              <a:rPr lang="en-GB" dirty="0" smtClean="0"/>
              <a:t>Strong Infrastructure: </a:t>
            </a:r>
            <a:r>
              <a:rPr lang="en-GB" dirty="0"/>
              <a:t>FedEx schemes and services like transportation and supplies are efficient and effective </a:t>
            </a:r>
          </a:p>
          <a:p>
            <a:r>
              <a:rPr lang="en-GB" dirty="0" smtClean="0"/>
              <a:t>Expertise: Employees are well trained and rewarded for good work</a:t>
            </a:r>
          </a:p>
          <a:p>
            <a:r>
              <a:rPr lang="en-GB" dirty="0" smtClean="0"/>
              <a:t>Research </a:t>
            </a:r>
            <a:r>
              <a:rPr lang="en-GB" dirty="0"/>
              <a:t>and </a:t>
            </a:r>
            <a:r>
              <a:rPr lang="en-GB" dirty="0" smtClean="0"/>
              <a:t>Development: FedEx is involved with continuous research which leads to the development of new ideas</a:t>
            </a:r>
          </a:p>
          <a:p>
            <a:r>
              <a:rPr lang="en-GB" dirty="0"/>
              <a:t>Fleet of over </a:t>
            </a:r>
            <a:r>
              <a:rPr lang="en-GB" dirty="0" smtClean="0"/>
              <a:t>680 Aircraft, 70,000 vehicles and 42,000 drop boxes</a:t>
            </a:r>
          </a:p>
          <a:p>
            <a:r>
              <a:rPr lang="en-GB" dirty="0" smtClean="0"/>
              <a:t>Highly Committed Workforce: There are cash and stock bonuses available to motivate staff</a:t>
            </a:r>
          </a:p>
          <a:p>
            <a:r>
              <a:rPr lang="en-GB" dirty="0" smtClean="0"/>
              <a:t>Efficient Supply Chain Management: </a:t>
            </a:r>
            <a:r>
              <a:rPr lang="en-GB" dirty="0"/>
              <a:t>FedEx invest heavily in technology to assist customers track their deliveries online</a:t>
            </a:r>
          </a:p>
          <a:p>
            <a:r>
              <a:rPr lang="en-GB" dirty="0" smtClean="0"/>
              <a:t>Speed and Efficiency: FedEx deliver time definite packages</a:t>
            </a:r>
          </a:p>
          <a:p>
            <a:r>
              <a:rPr lang="en-GB" dirty="0" smtClean="0"/>
              <a:t>Financial Capability: FedEx is a financially rich organisation</a:t>
            </a:r>
          </a:p>
          <a:p>
            <a:r>
              <a:rPr lang="en-GB" dirty="0" smtClean="0"/>
              <a:t>Strong Brand Name and Brand Image: This is the symbol </a:t>
            </a:r>
            <a:r>
              <a:rPr lang="en-GB" dirty="0"/>
              <a:t>of </a:t>
            </a:r>
            <a:r>
              <a:rPr lang="en-GB" dirty="0" smtClean="0"/>
              <a:t>exceptional </a:t>
            </a:r>
            <a:r>
              <a:rPr lang="en-GB" dirty="0"/>
              <a:t>service, </a:t>
            </a:r>
            <a:r>
              <a:rPr lang="en-GB" dirty="0" smtClean="0"/>
              <a:t>steadfastness </a:t>
            </a:r>
            <a:r>
              <a:rPr lang="en-GB" dirty="0"/>
              <a:t>and speed</a:t>
            </a:r>
            <a:endParaRPr lang="en-GB" dirty="0" smtClean="0"/>
          </a:p>
          <a:p>
            <a:r>
              <a:rPr lang="en-GB" dirty="0" smtClean="0"/>
              <a:t>Global Presence: FedEx is present in 220 countries and territories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086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r>
              <a:rPr lang="en-GB" dirty="0"/>
              <a:t/>
            </a:r>
            <a:br>
              <a:rPr lang="en-GB" dirty="0"/>
            </a:b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Critical Success Factors</a:t>
            </a:r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Time Reliability</a:t>
            </a:r>
          </a:p>
          <a:p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Integrity</a:t>
            </a:r>
          </a:p>
          <a:p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Excellent Reputation</a:t>
            </a:r>
          </a:p>
          <a:p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Airplanes</a:t>
            </a:r>
          </a:p>
          <a:p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Safe Deliveries</a:t>
            </a:r>
          </a:p>
          <a:p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Visionary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Profitable partnerships with </a:t>
            </a:r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businesses and customers</a:t>
            </a: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World-class technology and business practices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Proficiency in technology  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Competent in human </a:t>
            </a:r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</a:p>
          <a:p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Advertisement</a:t>
            </a:r>
          </a:p>
          <a:p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Good employee turnover</a:t>
            </a:r>
          </a:p>
          <a:p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Great Reviews</a:t>
            </a:r>
          </a:p>
          <a:p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Good Reputation </a:t>
            </a:r>
          </a:p>
          <a:p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Innovation</a:t>
            </a:r>
          </a:p>
          <a:p>
            <a:r>
              <a:rPr lang="en-GB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Global Expansion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39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FedEX Strategies</a:t>
            </a:r>
            <a:endParaRPr lang="en-GB" sz="6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C</a:t>
            </a:r>
            <a:r>
              <a:rPr lang="en-GB" dirty="0" smtClean="0"/>
              <a:t>ustomer intimacy: FedEx deals with their customers in a transparent way, customers are allowed to trace and monitor their shipments online </a:t>
            </a:r>
            <a:endParaRPr lang="en-GB" dirty="0"/>
          </a:p>
          <a:p>
            <a:r>
              <a:rPr lang="en-GB" dirty="0"/>
              <a:t>O</a:t>
            </a:r>
            <a:r>
              <a:rPr lang="en-GB" dirty="0" smtClean="0"/>
              <a:t>perational excellence: FedEx operate in an outstanding manner </a:t>
            </a:r>
            <a:endParaRPr lang="en-GB" dirty="0"/>
          </a:p>
          <a:p>
            <a:r>
              <a:rPr lang="en-GB" dirty="0" smtClean="0"/>
              <a:t>Customer </a:t>
            </a:r>
            <a:r>
              <a:rPr lang="en-GB" dirty="0"/>
              <a:t>value </a:t>
            </a:r>
            <a:r>
              <a:rPr lang="en-GB" dirty="0" smtClean="0"/>
              <a:t>proposition: FedEx respect and put their customers at the heart of everything they do </a:t>
            </a:r>
            <a:endParaRPr lang="en-GB" dirty="0"/>
          </a:p>
          <a:p>
            <a:r>
              <a:rPr lang="en-GB" dirty="0" smtClean="0"/>
              <a:t>Profitability</a:t>
            </a:r>
            <a:r>
              <a:rPr lang="en-GB" dirty="0"/>
              <a:t>: I</a:t>
            </a:r>
            <a:r>
              <a:rPr lang="en-GB" dirty="0" smtClean="0"/>
              <a:t>mprove </a:t>
            </a:r>
            <a:r>
              <a:rPr lang="en-GB" dirty="0"/>
              <a:t>profits and </a:t>
            </a:r>
            <a:r>
              <a:rPr lang="en-GB" dirty="0" smtClean="0"/>
              <a:t>protect </a:t>
            </a:r>
            <a:r>
              <a:rPr lang="en-GB" dirty="0"/>
              <a:t>the long-term viability of their </a:t>
            </a:r>
            <a:r>
              <a:rPr lang="en-GB" dirty="0" smtClean="0"/>
              <a:t>business</a:t>
            </a:r>
          </a:p>
          <a:p>
            <a:r>
              <a:rPr lang="en-GB" dirty="0" smtClean="0"/>
              <a:t>Geocentric Strategies: FedEx recruit the most suitable candidates for jobs irrespective of their nationality</a:t>
            </a:r>
          </a:p>
          <a:p>
            <a:r>
              <a:rPr lang="en-GB" dirty="0" smtClean="0"/>
              <a:t>Regiocentric Strategies: Recruit from different countries inside the geographical region of their business</a:t>
            </a:r>
          </a:p>
          <a:p>
            <a:r>
              <a:rPr lang="en-GB" dirty="0" smtClean="0"/>
              <a:t>Polycentric Strategies: Recruit the nationals of the host country for positions.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1053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017" y="80829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FedEX </a:t>
            </a:r>
            <a:r>
              <a:rPr lang="en-GB" sz="6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Key Strategic Issues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06393"/>
            <a:ext cx="10515600" cy="4826982"/>
          </a:xfrm>
        </p:spPr>
        <p:txBody>
          <a:bodyPr>
            <a:normAutofit fontScale="40000" lnSpcReduction="20000"/>
          </a:bodyPr>
          <a:lstStyle/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Barriers to Trade </a:t>
            </a:r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1) Tariff Barriers: charges applied to goods and services entering a country 2) Non-Tariff Barriers: foreign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exchange controls, customs procedures, quotas, and </a:t>
            </a:r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subsidies</a:t>
            </a:r>
          </a:p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Culture: </a:t>
            </a:r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Customs, beliefs and ways of life of a specific group of people at a certain time. FedEx need a strong corporate culture as well as adhere to the national culture of different nation</a:t>
            </a:r>
          </a:p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Language: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More than 220 languages in more than 220 countries, affect communication</a:t>
            </a:r>
          </a:p>
          <a:p>
            <a:pPr fontAlgn="base"/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Social Factors: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Education, Religion, Family, Different Reference groups</a:t>
            </a:r>
          </a:p>
          <a:p>
            <a:pPr lvl="0"/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Legal Factors: </a:t>
            </a:r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Laws for example,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Religious Law </a:t>
            </a:r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such as Islamic Law</a:t>
            </a:r>
            <a:endParaRPr lang="en-GB" sz="4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Product Pricing and </a:t>
            </a:r>
            <a:r>
              <a:rPr lang="en-GB" altLang="en-US" sz="4200" b="1" dirty="0">
                <a:latin typeface="Arial" panose="020B0604020202020204" pitchFamily="34" charset="0"/>
                <a:cs typeface="Arial" panose="020B0604020202020204" pitchFamily="34" charset="0"/>
              </a:rPr>
              <a:t>Product </a:t>
            </a:r>
            <a:r>
              <a:rPr lang="en-GB" altLang="en-US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Safety: </a:t>
            </a:r>
            <a:r>
              <a:rPr lang="en-GB" altLang="en-US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The exchange rate is sometimes a problem for multinational companies</a:t>
            </a:r>
          </a:p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Inflation and Interest Rates</a:t>
            </a:r>
          </a:p>
          <a:p>
            <a:pPr fontAlgn="base"/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Political Factors: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Wars, Turbulence and Instability</a:t>
            </a:r>
          </a:p>
          <a:p>
            <a:pPr fontAlgn="base"/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Technological Issues: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Technology improves fast and FedEx need to improve with it. Also technology can be captured, shared, transferred or intercepted and the security of their technology is highly important.</a:t>
            </a:r>
          </a:p>
          <a:p>
            <a:pPr marL="0" indent="0">
              <a:buNone/>
            </a:pP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  <a:endParaRPr lang="en-GB" sz="4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FedEx International Market Entry Strategies</a:t>
            </a:r>
            <a:endParaRPr lang="en-GB" sz="4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FedEx global entry strategy is joint ventures</a:t>
            </a:r>
          </a:p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Franchising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7780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Key Competitors</a:t>
            </a:r>
            <a:endParaRPr lang="en-GB" sz="6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FedEx compete effectively with many </a:t>
            </a:r>
            <a:r>
              <a:rPr lang="en-GB" dirty="0" smtClean="0"/>
              <a:t>national and inter-national companies </a:t>
            </a:r>
            <a:r>
              <a:rPr lang="en-GB" dirty="0"/>
              <a:t>because they provide more reliable </a:t>
            </a:r>
            <a:r>
              <a:rPr lang="en-GB" dirty="0" smtClean="0"/>
              <a:t>services </a:t>
            </a:r>
            <a:r>
              <a:rPr lang="en-GB" dirty="0"/>
              <a:t>at compensatory prices. </a:t>
            </a:r>
          </a:p>
          <a:p>
            <a:r>
              <a:rPr lang="en-GB" dirty="0" smtClean="0"/>
              <a:t>The key competitors of FedEx are: Amazon, Ups, DHL,TNT and Parcel Force.</a:t>
            </a:r>
          </a:p>
          <a:p>
            <a:r>
              <a:rPr lang="en-GB" dirty="0" smtClean="0"/>
              <a:t>FedEx biggest competitor is Ups especially in the United States (US).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4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Coping 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with </a:t>
            </a:r>
            <a:r>
              <a:rPr lang="en-GB" sz="4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Change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FedEx quickly respond to change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They Understand change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Communicate Change and 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Implement change successfully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7858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 smtClean="0"/>
              <a:t>FedEx </a:t>
            </a:r>
            <a:r>
              <a:rPr lang="en-GB" dirty="0"/>
              <a:t>is an epitome of a successful multi-national organisation with a good reputation of reliability, quality, speedy delivery, superior customer services, visionary leadership and much more. </a:t>
            </a:r>
            <a:endParaRPr lang="en-GB" dirty="0" smtClean="0"/>
          </a:p>
          <a:p>
            <a:pPr algn="just"/>
            <a:r>
              <a:rPr lang="en-GB" dirty="0" smtClean="0"/>
              <a:t>For </a:t>
            </a:r>
            <a:r>
              <a:rPr lang="en-GB" dirty="0"/>
              <a:t>FedEx to retain and sustain its competitive advantage, they need to continue their good works, improve on their feedbacks, innovate, advertise and invest in research and development.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453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81070"/>
            <a:ext cx="10515600" cy="469589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FedEx Mission &amp; Goals, (2018) (Online) Available at: </a:t>
            </a:r>
            <a:r>
              <a:rPr lang="en-GB" dirty="0">
                <a:hlinkClick r:id="rId2"/>
              </a:rPr>
              <a:t>http://investors.fedex.com/company-overview/mission-and-goals/default.aspx</a:t>
            </a:r>
            <a:r>
              <a:rPr lang="en-GB" dirty="0"/>
              <a:t> (Accessed </a:t>
            </a:r>
            <a:r>
              <a:rPr lang="en-GB" dirty="0" smtClean="0"/>
              <a:t>24/08/18).</a:t>
            </a:r>
          </a:p>
          <a:p>
            <a:r>
              <a:rPr lang="en-GB" dirty="0"/>
              <a:t>Fed Ex (2009) ‘A Global Citizen Update for Fed Ex’ Rep. Memphis:  (</a:t>
            </a:r>
            <a:r>
              <a:rPr lang="en-GB" dirty="0" smtClean="0"/>
              <a:t>Accessed: 24/08/2018).</a:t>
            </a:r>
            <a:endParaRPr lang="en-GB" dirty="0"/>
          </a:p>
          <a:p>
            <a:r>
              <a:rPr lang="en-GB" dirty="0"/>
              <a:t>Fed Ex (2016) available at: </a:t>
            </a:r>
            <a:r>
              <a:rPr lang="en-GB" u="sng" dirty="0">
                <a:hlinkClick r:id="rId3"/>
              </a:rPr>
              <a:t>http://about.van.fedex.com/our-story/history-timeline/history/</a:t>
            </a:r>
            <a:r>
              <a:rPr lang="en-GB" dirty="0"/>
              <a:t> (</a:t>
            </a:r>
            <a:r>
              <a:rPr lang="en-GB" dirty="0" smtClean="0"/>
              <a:t>Accessed: 24/08/2018).</a:t>
            </a:r>
          </a:p>
          <a:p>
            <a:r>
              <a:rPr lang="en-GB" dirty="0" smtClean="0"/>
              <a:t>FedEx Annual Report (2017) (Online</a:t>
            </a:r>
            <a:r>
              <a:rPr lang="en-GB" dirty="0"/>
              <a:t>) Available at: </a:t>
            </a:r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s1.q4cdn.com/714383399/files/oar/2017/AnnualReport2017/AnnualReport2017flat/docs/FedEx_2017_Annual_Report.pdf</a:t>
            </a:r>
            <a:r>
              <a:rPr lang="en-GB" dirty="0" smtClean="0"/>
              <a:t> </a:t>
            </a:r>
            <a:r>
              <a:rPr lang="en-GB" dirty="0"/>
              <a:t>(</a:t>
            </a:r>
            <a:r>
              <a:rPr lang="en-GB" dirty="0" smtClean="0"/>
              <a:t>Accessed: 25/08/2018).</a:t>
            </a:r>
          </a:p>
          <a:p>
            <a:r>
              <a:rPr lang="en-GB" dirty="0"/>
              <a:t>World Options, (2018) (Online) Available at: </a:t>
            </a:r>
            <a:r>
              <a:rPr lang="en-GB" u="sng" dirty="0">
                <a:hlinkClick r:id="rId5"/>
              </a:rPr>
              <a:t>http://uk.worldoptions.com/ppc-lp/shipping-enquiry?gclid=EAIaIQobChMIkp-KxuiN3QIVSqmaCh2wIAvLEAAYASAAEgIOKPD_BwE</a:t>
            </a:r>
            <a:r>
              <a:rPr lang="en-GB" dirty="0"/>
              <a:t> (Accessed: 27/08/18).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6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1089</TotalTime>
  <Words>911</Words>
  <Application>Microsoft Office PowerPoint</Application>
  <PresentationFormat>Widescreen</PresentationFormat>
  <Paragraphs>120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Examples of FedEx Packages and Services</vt:lpstr>
      <vt:lpstr>FedEx Mission &amp; Goals</vt:lpstr>
      <vt:lpstr>FedEx Current Position, Vision and Future Strategies </vt:lpstr>
      <vt:lpstr>FedEx Business Market</vt:lpstr>
      <vt:lpstr>FedEx Global Competences</vt:lpstr>
      <vt:lpstr>  Critical Success Factors</vt:lpstr>
      <vt:lpstr>FedEX Strategies</vt:lpstr>
      <vt:lpstr>FedEX Key Strategic Issues</vt:lpstr>
      <vt:lpstr>Key Competitors</vt:lpstr>
      <vt:lpstr>Conclusion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Elizabeth Ademiluyi (1710949)</dc:creator>
  <cp:lastModifiedBy>Elizabeth Ademiluyi</cp:lastModifiedBy>
  <cp:revision>71</cp:revision>
  <dcterms:created xsi:type="dcterms:W3CDTF">2018-08-24T14:13:34Z</dcterms:created>
  <dcterms:modified xsi:type="dcterms:W3CDTF">2018-08-28T14:05:05Z</dcterms:modified>
</cp:coreProperties>
</file>