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media/image1.jpeg" ContentType="image/jpeg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media/image2.jpeg" ContentType="image/jpeg"/>
  <Override PartName="/ppt/theme/theme2.xml" ContentType="application/vnd.openxmlformats-officedocument.theme+xml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</p:sldIdLst>
  <p:sldSz cx="13004800" cy="97536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558AAB"/>
        </a:solidFill>
        <a:effectLst/>
        <a:uFillTx/>
        <a:latin typeface="+mj-lt"/>
        <a:ea typeface="+mj-ea"/>
        <a:cs typeface="+mj-cs"/>
        <a:sym typeface="Helvetica Neue Bold Condensed"/>
      </a:defRPr>
    </a:lvl1pPr>
    <a:lvl2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558AAB"/>
        </a:solidFill>
        <a:effectLst/>
        <a:uFillTx/>
        <a:latin typeface="+mj-lt"/>
        <a:ea typeface="+mj-ea"/>
        <a:cs typeface="+mj-cs"/>
        <a:sym typeface="Helvetica Neue Bold Condensed"/>
      </a:defRPr>
    </a:lvl2pPr>
    <a:lvl3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558AAB"/>
        </a:solidFill>
        <a:effectLst/>
        <a:uFillTx/>
        <a:latin typeface="+mj-lt"/>
        <a:ea typeface="+mj-ea"/>
        <a:cs typeface="+mj-cs"/>
        <a:sym typeface="Helvetica Neue Bold Condensed"/>
      </a:defRPr>
    </a:lvl3pPr>
    <a:lvl4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558AAB"/>
        </a:solidFill>
        <a:effectLst/>
        <a:uFillTx/>
        <a:latin typeface="+mj-lt"/>
        <a:ea typeface="+mj-ea"/>
        <a:cs typeface="+mj-cs"/>
        <a:sym typeface="Helvetica Neue Bold Condensed"/>
      </a:defRPr>
    </a:lvl4pPr>
    <a:lvl5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558AAB"/>
        </a:solidFill>
        <a:effectLst/>
        <a:uFillTx/>
        <a:latin typeface="+mj-lt"/>
        <a:ea typeface="+mj-ea"/>
        <a:cs typeface="+mj-cs"/>
        <a:sym typeface="Helvetica Neue Bold Condensed"/>
      </a:defRPr>
    </a:lvl5pPr>
    <a:lvl6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558AAB"/>
        </a:solidFill>
        <a:effectLst/>
        <a:uFillTx/>
        <a:latin typeface="+mj-lt"/>
        <a:ea typeface="+mj-ea"/>
        <a:cs typeface="+mj-cs"/>
        <a:sym typeface="Helvetica Neue Bold Condensed"/>
      </a:defRPr>
    </a:lvl6pPr>
    <a:lvl7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558AAB"/>
        </a:solidFill>
        <a:effectLst/>
        <a:uFillTx/>
        <a:latin typeface="+mj-lt"/>
        <a:ea typeface="+mj-ea"/>
        <a:cs typeface="+mj-cs"/>
        <a:sym typeface="Helvetica Neue Bold Condensed"/>
      </a:defRPr>
    </a:lvl7pPr>
    <a:lvl8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558AAB"/>
        </a:solidFill>
        <a:effectLst/>
        <a:uFillTx/>
        <a:latin typeface="+mj-lt"/>
        <a:ea typeface="+mj-ea"/>
        <a:cs typeface="+mj-cs"/>
        <a:sym typeface="Helvetica Neue Bold Condensed"/>
      </a:defRPr>
    </a:lvl8pPr>
    <a:lvl9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558AAB"/>
        </a:solidFill>
        <a:effectLst/>
        <a:uFillTx/>
        <a:latin typeface="+mj-lt"/>
        <a:ea typeface="+mj-ea"/>
        <a:cs typeface="+mj-cs"/>
        <a:sym typeface="Helvetica Neue Bold Condensed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>
          <a:latin typeface="Helvetica Neue"/>
          <a:ea typeface="Helvetica Neue"/>
          <a:cs typeface="Helvetica Neue"/>
        </a:font>
        <a:srgbClr val="818181"/>
      </a:tcTxStyle>
      <a:tcStyle>
        <a:tcBdr>
          <a:left>
            <a:ln w="12700" cap="flat">
              <a:solidFill>
                <a:srgbClr val="A1A3A7"/>
              </a:solidFill>
              <a:prstDash val="solid"/>
              <a:miter lim="400000"/>
            </a:ln>
          </a:left>
          <a:right>
            <a:ln w="12700" cap="flat">
              <a:solidFill>
                <a:srgbClr val="A1A3A7"/>
              </a:solidFill>
              <a:prstDash val="solid"/>
              <a:miter lim="400000"/>
            </a:ln>
          </a:right>
          <a:top>
            <a:ln w="12700" cap="flat">
              <a:solidFill>
                <a:srgbClr val="A1A3A7"/>
              </a:solidFill>
              <a:prstDash val="solid"/>
              <a:miter lim="400000"/>
            </a:ln>
          </a:top>
          <a:bottom>
            <a:ln w="12700" cap="flat">
              <a:solidFill>
                <a:srgbClr val="A1A3A7"/>
              </a:solidFill>
              <a:prstDash val="solid"/>
              <a:miter lim="400000"/>
            </a:ln>
          </a:bottom>
          <a:insideH>
            <a:ln w="12700" cap="flat">
              <a:solidFill>
                <a:srgbClr val="A1A3A7"/>
              </a:solidFill>
              <a:prstDash val="solid"/>
              <a:miter lim="400000"/>
            </a:ln>
          </a:insideH>
          <a:insideV>
            <a:ln w="12700" cap="flat">
              <a:solidFill>
                <a:srgbClr val="A1A3A7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91908C">
              <a:alpha val="15000"/>
            </a:srgbClr>
          </a:solidFill>
        </a:fill>
      </a:tcStyle>
    </a:band2H>
    <a:firstCol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A1A3A7"/>
              </a:solidFill>
              <a:prstDash val="solid"/>
              <a:miter lim="400000"/>
            </a:ln>
          </a:left>
          <a:right>
            <a:ln w="12700" cap="flat">
              <a:solidFill>
                <a:srgbClr val="A1A3A7"/>
              </a:solidFill>
              <a:prstDash val="solid"/>
              <a:miter lim="400000"/>
            </a:ln>
          </a:right>
          <a:top>
            <a:ln w="12700" cap="flat">
              <a:solidFill>
                <a:srgbClr val="A1A3A7"/>
              </a:solidFill>
              <a:prstDash val="solid"/>
              <a:miter lim="400000"/>
            </a:ln>
          </a:top>
          <a:bottom>
            <a:ln w="12700" cap="flat">
              <a:solidFill>
                <a:srgbClr val="A1A3A7"/>
              </a:solidFill>
              <a:prstDash val="solid"/>
              <a:miter lim="400000"/>
            </a:ln>
          </a:bottom>
          <a:insideH>
            <a:ln w="12700" cap="flat">
              <a:solidFill>
                <a:srgbClr val="A1A3A7"/>
              </a:solidFill>
              <a:prstDash val="solid"/>
              <a:miter lim="400000"/>
            </a:ln>
          </a:insideH>
          <a:insideV>
            <a:ln w="12700" cap="flat">
              <a:solidFill>
                <a:srgbClr val="A1A3A7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ff" i="off">
        <a:font>
          <a:latin typeface="Helvetica Neue"/>
          <a:ea typeface="Helvetica Neue"/>
          <a:cs typeface="Helvetica Neue"/>
        </a:font>
        <a:srgbClr val="818181"/>
      </a:tcTxStyle>
      <a:tcStyle>
        <a:tcBdr>
          <a:left>
            <a:ln w="12700" cap="flat">
              <a:solidFill>
                <a:srgbClr val="A1A3A7"/>
              </a:solidFill>
              <a:prstDash val="solid"/>
              <a:miter lim="400000"/>
            </a:ln>
          </a:left>
          <a:right>
            <a:ln w="12700" cap="flat">
              <a:solidFill>
                <a:srgbClr val="A1A3A7"/>
              </a:solidFill>
              <a:prstDash val="solid"/>
              <a:miter lim="400000"/>
            </a:ln>
          </a:right>
          <a:top>
            <a:ln w="25400" cap="flat">
              <a:solidFill>
                <a:srgbClr val="66635E"/>
              </a:solidFill>
              <a:prstDash val="solid"/>
              <a:miter lim="400000"/>
            </a:ln>
          </a:top>
          <a:bottom>
            <a:ln w="12700" cap="flat">
              <a:solidFill>
                <a:srgbClr val="A1A3A7"/>
              </a:solidFill>
              <a:prstDash val="solid"/>
              <a:miter lim="400000"/>
            </a:ln>
          </a:bottom>
          <a:insideH>
            <a:ln w="12700" cap="flat">
              <a:solidFill>
                <a:srgbClr val="A1A3A7"/>
              </a:solidFill>
              <a:prstDash val="solid"/>
              <a:miter lim="400000"/>
            </a:ln>
          </a:insideH>
          <a:insideV>
            <a:ln w="12700" cap="flat">
              <a:solidFill>
                <a:srgbClr val="A1A3A7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A1A3A7"/>
              </a:solidFill>
              <a:prstDash val="solid"/>
              <a:miter lim="400000"/>
            </a:ln>
          </a:left>
          <a:right>
            <a:ln w="12700" cap="flat">
              <a:solidFill>
                <a:srgbClr val="A1A3A7"/>
              </a:solidFill>
              <a:prstDash val="solid"/>
              <a:miter lim="400000"/>
            </a:ln>
          </a:right>
          <a:top>
            <a:ln w="12700" cap="flat">
              <a:solidFill>
                <a:srgbClr val="A1A3A7"/>
              </a:solidFill>
              <a:prstDash val="solid"/>
              <a:miter lim="400000"/>
            </a:ln>
          </a:top>
          <a:bottom>
            <a:ln w="12700" cap="flat">
              <a:solidFill>
                <a:srgbClr val="A1A3A7"/>
              </a:solidFill>
              <a:prstDash val="solid"/>
              <a:miter lim="400000"/>
            </a:ln>
          </a:bottom>
          <a:insideH>
            <a:ln w="12700" cap="flat">
              <a:solidFill>
                <a:srgbClr val="A1A3A7"/>
              </a:solidFill>
              <a:prstDash val="solid"/>
              <a:miter lim="400000"/>
            </a:ln>
          </a:insideH>
          <a:insideV>
            <a:ln w="12700" cap="flat">
              <a:solidFill>
                <a:srgbClr val="A1A3A7"/>
              </a:solidFill>
              <a:prstDash val="solid"/>
              <a:miter lim="400000"/>
            </a:ln>
          </a:insideV>
        </a:tcBdr>
        <a:fill>
          <a:noFill/>
        </a:fill>
      </a:tcStyle>
    </a:firstRow>
  </a:tblStyle>
  <a:tblStyle styleId="{C7B018BB-80A7-4F77-B60F-C8B233D01FF8}" styleName="">
    <a:tblBg/>
    <a:wholeTbl>
      <a:tcTxStyle b="off" i="off">
        <a:font>
          <a:latin typeface="Helvetica Neue"/>
          <a:ea typeface="Helvetica Neue"/>
          <a:cs typeface="Helvetica Neue"/>
        </a:font>
        <a:srgbClr val="818181"/>
      </a:tcTxStyle>
      <a:tcStyle>
        <a:tcBdr>
          <a:left>
            <a:ln w="12700" cap="flat">
              <a:solidFill>
                <a:srgbClr val="D6D5CB"/>
              </a:solidFill>
              <a:prstDash val="solid"/>
              <a:miter lim="400000"/>
            </a:ln>
          </a:left>
          <a:right>
            <a:ln w="12700" cap="flat">
              <a:solidFill>
                <a:srgbClr val="D6D5CB"/>
              </a:solidFill>
              <a:prstDash val="solid"/>
              <a:miter lim="400000"/>
            </a:ln>
          </a:right>
          <a:top>
            <a:ln w="12700" cap="flat">
              <a:solidFill>
                <a:srgbClr val="D6D5CB"/>
              </a:solidFill>
              <a:prstDash val="solid"/>
              <a:miter lim="400000"/>
            </a:ln>
          </a:top>
          <a:bottom>
            <a:ln w="12700" cap="flat">
              <a:solidFill>
                <a:srgbClr val="D6D5CB"/>
              </a:solidFill>
              <a:prstDash val="solid"/>
              <a:miter lim="400000"/>
            </a:ln>
          </a:bottom>
          <a:insideH>
            <a:ln w="12700" cap="flat">
              <a:solidFill>
                <a:srgbClr val="D6D5CB"/>
              </a:solidFill>
              <a:prstDash val="solid"/>
              <a:miter lim="400000"/>
            </a:ln>
          </a:insideH>
          <a:insideV>
            <a:ln w="12700" cap="flat">
              <a:solidFill>
                <a:srgbClr val="D6D5CB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91908C">
              <a:alpha val="15000"/>
            </a:srgbClr>
          </a:solidFill>
        </a:fill>
      </a:tcStyle>
    </a:band2H>
    <a:firstCol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firstCol>
    <a:lastRow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D6D5CB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D6D5CB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firstRow>
  </a:tblStyle>
  <a:tblStyle styleId="{EEE7283C-3CF3-47DC-8721-378D4A62B228}" styleName="">
    <a:tblBg/>
    <a:wholeTbl>
      <a:tcTxStyle b="off" i="off">
        <a:font>
          <a:latin typeface="Helvetica Neue"/>
          <a:ea typeface="Helvetica Neue"/>
          <a:cs typeface="Helvetica Neue"/>
        </a:font>
        <a:srgbClr val="818181"/>
      </a:tcTxStyle>
      <a:tcStyle>
        <a:tcBdr>
          <a:left>
            <a:ln w="12700" cap="flat">
              <a:solidFill>
                <a:srgbClr val="87660E">
                  <a:alpha val="85000"/>
                </a:srgbClr>
              </a:solidFill>
              <a:prstDash val="solid"/>
              <a:miter lim="400000"/>
            </a:ln>
          </a:left>
          <a:right>
            <a:ln w="12700" cap="flat">
              <a:solidFill>
                <a:srgbClr val="87660E">
                  <a:alpha val="85000"/>
                </a:srgbClr>
              </a:solidFill>
              <a:prstDash val="solid"/>
              <a:miter lim="400000"/>
            </a:ln>
          </a:right>
          <a:top>
            <a:ln w="12700" cap="flat">
              <a:solidFill>
                <a:schemeClr val="accent3">
                  <a:satOff val="9881"/>
                  <a:lumOff val="-13155"/>
                  <a:alpha val="85000"/>
                </a:schemeClr>
              </a:solidFill>
              <a:prstDash val="solid"/>
              <a:miter lim="400000"/>
            </a:ln>
          </a:top>
          <a:bottom>
            <a:ln w="12700" cap="flat">
              <a:solidFill>
                <a:schemeClr val="accent3">
                  <a:satOff val="9881"/>
                  <a:lumOff val="-13155"/>
                  <a:alpha val="85000"/>
                </a:schemeClr>
              </a:solidFill>
              <a:prstDash val="solid"/>
              <a:miter lim="400000"/>
            </a:ln>
          </a:bottom>
          <a:insideH>
            <a:ln w="12700" cap="flat">
              <a:solidFill>
                <a:schemeClr val="accent3">
                  <a:satOff val="9881"/>
                  <a:lumOff val="-13155"/>
                  <a:alpha val="85000"/>
                </a:schemeClr>
              </a:solidFill>
              <a:prstDash val="solid"/>
              <a:miter lim="400000"/>
            </a:ln>
          </a:insideH>
          <a:insideV>
            <a:ln w="12700" cap="flat">
              <a:solidFill>
                <a:srgbClr val="87660E">
                  <a:alpha val="85000"/>
                </a:srgbClr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91908C">
              <a:alpha val="15000"/>
            </a:srgbClr>
          </a:solidFill>
        </a:fill>
      </a:tcStyle>
    </a:band2H>
    <a:firstCol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chemeClr val="accent3">
                  <a:satOff val="9881"/>
                  <a:lumOff val="-13155"/>
                </a:schemeClr>
              </a:solidFill>
              <a:prstDash val="solid"/>
              <a:miter lim="400000"/>
            </a:ln>
          </a:left>
          <a:right>
            <a:ln w="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solidFill>
                <a:srgbClr val="D6D5CB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ff" i="off">
        <a:font>
          <a:latin typeface="Helvetica Neue"/>
          <a:ea typeface="Helvetica Neue"/>
          <a:cs typeface="Helvetica Neue"/>
        </a:font>
        <a:srgbClr val="818181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chemeClr val="accent3">
                  <a:satOff val="9881"/>
                  <a:lumOff val="-13155"/>
                </a:schemeClr>
              </a:solidFill>
              <a:prstDash val="solid"/>
              <a:miter lim="400000"/>
            </a:ln>
          </a:top>
          <a:bottom>
            <a:ln w="12700" cap="flat">
              <a:solidFill>
                <a:schemeClr val="accent3">
                  <a:satOff val="9881"/>
                  <a:lumOff val="-13155"/>
                </a:schemeClr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87660E">
                  <a:alpha val="85000"/>
                </a:srgbClr>
              </a:solidFill>
              <a:prstDash val="solid"/>
              <a:miter lim="400000"/>
            </a:ln>
          </a:left>
          <a:right>
            <a:ln w="12700" cap="flat">
              <a:solidFill>
                <a:srgbClr val="87660E">
                  <a:alpha val="85000"/>
                </a:srgbClr>
              </a:solidFill>
              <a:prstDash val="solid"/>
              <a:miter lim="400000"/>
            </a:ln>
          </a:right>
          <a:top>
            <a:ln w="12700" cap="flat">
              <a:solidFill>
                <a:schemeClr val="accent3">
                  <a:satOff val="9881"/>
                  <a:lumOff val="-13155"/>
                </a:schemeClr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87660E">
                  <a:alpha val="85000"/>
                </a:srgbClr>
              </a:solidFill>
              <a:prstDash val="solid"/>
              <a:miter lim="400000"/>
            </a:ln>
          </a:insideH>
          <a:insideV>
            <a:ln w="12700" cap="flat">
              <a:solidFill>
                <a:srgbClr val="87660E">
                  <a:alpha val="85000"/>
                </a:srgbClr>
              </a:solidFill>
              <a:prstDash val="solid"/>
              <a:miter lim="400000"/>
            </a:ln>
          </a:insideV>
        </a:tcBdr>
        <a:fill>
          <a:noFill/>
        </a:fill>
      </a:tcStyle>
    </a:firstRow>
  </a:tblStyle>
  <a:tblStyle styleId="{CF821DB8-F4EB-4A41-A1BA-3FCAFE7338EE}" styleName="">
    <a:tblBg/>
    <a:wholeTbl>
      <a:tcTxStyle b="off" i="off">
        <a:font>
          <a:latin typeface="Helvetica Neue"/>
          <a:ea typeface="Helvetica Neue"/>
          <a:cs typeface="Helvetica Neue"/>
        </a:font>
        <a:srgbClr val="818181"/>
      </a:tcTxStyle>
      <a:tcStyle>
        <a:tcBdr>
          <a:left>
            <a:ln w="25400" cap="rnd">
              <a:solidFill>
                <a:srgbClr val="A2A1A6"/>
              </a:solidFill>
              <a:custDash>
                <a:ds d="100000" sp="200000"/>
              </a:custDash>
              <a:miter lim="400000"/>
            </a:ln>
          </a:left>
          <a:right>
            <a:ln w="25400" cap="rnd">
              <a:solidFill>
                <a:srgbClr val="A2A1A6"/>
              </a:solidFill>
              <a:custDash>
                <a:ds d="100000" sp="200000"/>
              </a:custDash>
              <a:miter lim="400000"/>
            </a:ln>
          </a:right>
          <a:top>
            <a:ln w="12700" cap="flat">
              <a:solidFill>
                <a:srgbClr val="A1A3A7"/>
              </a:solidFill>
              <a:prstDash val="solid"/>
              <a:miter lim="400000"/>
            </a:ln>
          </a:top>
          <a:bottom>
            <a:ln w="12700" cap="flat">
              <a:solidFill>
                <a:srgbClr val="A1A3A7"/>
              </a:solidFill>
              <a:prstDash val="solid"/>
              <a:miter lim="400000"/>
            </a:ln>
          </a:bottom>
          <a:insideH>
            <a:ln w="12700" cap="flat">
              <a:solidFill>
                <a:srgbClr val="A1A3A7"/>
              </a:solidFill>
              <a:prstDash val="solid"/>
              <a:miter lim="400000"/>
            </a:ln>
          </a:insideH>
          <a:insideV>
            <a:ln w="25400" cap="rnd">
              <a:solidFill>
                <a:srgbClr val="A2A1A6"/>
              </a:solidFill>
              <a:custDash>
                <a:ds d="100000" sp="200000"/>
              </a:custDash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91908C">
              <a:alpha val="15000"/>
            </a:srgbClr>
          </a:solidFill>
        </a:fill>
      </a:tcStyle>
    </a:band2H>
    <a:firstCol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firstCol>
    <a:lastRow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25400" cap="rnd">
              <a:solidFill>
                <a:srgbClr val="A1A3A7"/>
              </a:solidFill>
              <a:custDash>
                <a:ds d="100000" sp="200000"/>
              </a:custDash>
              <a:miter lim="400000"/>
            </a:ln>
          </a:left>
          <a:right>
            <a:ln w="25400" cap="rnd">
              <a:solidFill>
                <a:srgbClr val="A1A3A7"/>
              </a:solidFill>
              <a:custDash>
                <a:ds d="100000" sp="200000"/>
              </a:custDash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25400" cap="rnd">
              <a:solidFill>
                <a:srgbClr val="A1A3A7"/>
              </a:solidFill>
              <a:custDash>
                <a:ds d="100000" sp="200000"/>
              </a:custDash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25400" cap="rnd">
              <a:solidFill>
                <a:srgbClr val="A1A3A7"/>
              </a:solidFill>
              <a:custDash>
                <a:ds d="100000" sp="200000"/>
              </a:custDash>
              <a:miter lim="400000"/>
            </a:ln>
          </a:left>
          <a:right>
            <a:ln w="25400" cap="rnd">
              <a:solidFill>
                <a:srgbClr val="A1A3A7"/>
              </a:solidFill>
              <a:custDash>
                <a:ds d="100000" sp="200000"/>
              </a:custDash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25400" cap="rnd">
              <a:solidFill>
                <a:srgbClr val="A1A3A7"/>
              </a:solidFill>
              <a:custDash>
                <a:ds d="100000" sp="200000"/>
              </a:custDash>
              <a:miter lim="400000"/>
            </a:ln>
          </a:insideV>
        </a:tcBdr>
        <a:fill>
          <a:noFill/>
        </a:fill>
      </a:tcStyle>
    </a:firstRow>
  </a:tblStyle>
  <a:tblStyle styleId="{33BA23B1-9221-436E-865A-0063620EA4FD}" styleName="">
    <a:tblBg/>
    <a:wholeTbl>
      <a:tcTxStyle b="off" i="off">
        <a:font>
          <a:latin typeface="Helvetica Neue"/>
          <a:ea typeface="Helvetica Neue"/>
          <a:cs typeface="Helvetica Neue"/>
        </a:font>
        <a:srgbClr val="818181"/>
      </a:tcTxStyle>
      <a:tcStyle>
        <a:tcBdr>
          <a:left>
            <a:ln w="12700" cap="flat">
              <a:solidFill>
                <a:srgbClr val="AEADA0"/>
              </a:solidFill>
              <a:prstDash val="solid"/>
              <a:miter lim="400000"/>
            </a:ln>
          </a:left>
          <a:right>
            <a:ln w="12700" cap="flat">
              <a:solidFill>
                <a:srgbClr val="AEADA0"/>
              </a:solidFill>
              <a:prstDash val="solid"/>
              <a:miter lim="400000"/>
            </a:ln>
          </a:right>
          <a:top>
            <a:ln w="12700" cap="flat">
              <a:solidFill>
                <a:srgbClr val="AEADA0"/>
              </a:solidFill>
              <a:prstDash val="solid"/>
              <a:miter lim="400000"/>
            </a:ln>
          </a:top>
          <a:bottom>
            <a:ln w="12700" cap="flat">
              <a:solidFill>
                <a:srgbClr val="AEADA0"/>
              </a:solidFill>
              <a:prstDash val="solid"/>
              <a:miter lim="400000"/>
            </a:ln>
          </a:bottom>
          <a:insideH>
            <a:ln w="12700" cap="flat">
              <a:solidFill>
                <a:srgbClr val="AEADA0"/>
              </a:solidFill>
              <a:prstDash val="solid"/>
              <a:miter lim="400000"/>
            </a:ln>
          </a:insideH>
          <a:insideV>
            <a:ln w="12700" cap="flat">
              <a:solidFill>
                <a:srgbClr val="AEADA0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91908C">
              <a:alpha val="15000"/>
            </a:srgbClr>
          </a:solidFill>
        </a:fill>
      </a:tcStyle>
    </a:band2H>
    <a:firstCol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firstCol>
    <a:lastRow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firstRow>
  </a:tblStyle>
  <a:tblStyle styleId="{2708684C-4D16-4618-839F-0558EEFCDFE6}" styleName="">
    <a:tblBg/>
    <a:wholeTbl>
      <a:tcTxStyle b="off" i="off">
        <a:font>
          <a:latin typeface="Helvetica Neue"/>
          <a:ea typeface="Helvetica Neue"/>
          <a:cs typeface="Helvetica Neue"/>
        </a:font>
        <a:srgbClr val="818181"/>
      </a:tcTxStyle>
      <a:tcStyle>
        <a:tcBdr>
          <a:left>
            <a:ln w="25400" cap="rnd">
              <a:solidFill>
                <a:srgbClr val="83827D"/>
              </a:solidFill>
              <a:custDash>
                <a:ds d="100000" sp="200000"/>
              </a:custDash>
              <a:miter lim="400000"/>
            </a:ln>
          </a:left>
          <a:right>
            <a:ln w="25400" cap="rnd">
              <a:solidFill>
                <a:srgbClr val="83827D"/>
              </a:solidFill>
              <a:custDash>
                <a:ds d="100000" sp="200000"/>
              </a:custDash>
              <a:miter lim="400000"/>
            </a:ln>
          </a:right>
          <a:top>
            <a:ln w="25400" cap="rnd">
              <a:solidFill>
                <a:srgbClr val="83827D"/>
              </a:solidFill>
              <a:custDash>
                <a:ds d="100000" sp="200000"/>
              </a:custDash>
              <a:miter lim="400000"/>
            </a:ln>
          </a:top>
          <a:bottom>
            <a:ln w="25400" cap="rnd">
              <a:solidFill>
                <a:srgbClr val="83827D"/>
              </a:solidFill>
              <a:custDash>
                <a:ds d="100000" sp="200000"/>
              </a:custDash>
              <a:miter lim="400000"/>
            </a:ln>
          </a:bottom>
          <a:insideH>
            <a:ln w="25400" cap="rnd">
              <a:solidFill>
                <a:srgbClr val="83827D"/>
              </a:solidFill>
              <a:custDash>
                <a:ds d="100000" sp="200000"/>
              </a:custDash>
              <a:miter lim="400000"/>
            </a:ln>
          </a:insideH>
          <a:insideV>
            <a:ln w="25400" cap="rnd">
              <a:solidFill>
                <a:srgbClr val="83827D"/>
              </a:solidFill>
              <a:custDash>
                <a:ds d="100000" sp="200000"/>
              </a:custDash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91908C">
              <a:alpha val="15000"/>
            </a:srgbClr>
          </a:solidFill>
        </a:fill>
      </a:tcStyle>
    </a:band2H>
    <a:firstCol>
      <a:tcTxStyle b="off" i="off">
        <a:font>
          <a:latin typeface="Helvetica Neue"/>
          <a:ea typeface="Helvetica Neue"/>
          <a:cs typeface="Helvetica Neue"/>
        </a:font>
        <a:srgbClr val="818181"/>
      </a:tcTxStyle>
      <a:tcStyle>
        <a:tcBdr>
          <a:left>
            <a:ln w="12700" cap="flat">
              <a:noFill/>
              <a:miter lim="400000"/>
            </a:ln>
          </a:left>
          <a:right>
            <a:ln w="25400" cap="flat">
              <a:solidFill>
                <a:srgbClr val="83827D"/>
              </a:solidFill>
              <a:prstDash val="solid"/>
              <a:miter lim="400000"/>
            </a:ln>
          </a:right>
          <a:top>
            <a:ln w="25400" cap="rnd">
              <a:solidFill>
                <a:srgbClr val="83827D"/>
              </a:solidFill>
              <a:custDash>
                <a:ds d="100000" sp="200000"/>
              </a:custDash>
              <a:miter lim="400000"/>
            </a:ln>
          </a:top>
          <a:bottom>
            <a:ln w="25400" cap="rnd">
              <a:solidFill>
                <a:srgbClr val="83827D"/>
              </a:solidFill>
              <a:custDash>
                <a:ds d="100000" sp="200000"/>
              </a:custDash>
              <a:miter lim="400000"/>
            </a:ln>
          </a:bottom>
          <a:insideH>
            <a:ln w="25400" cap="rnd">
              <a:solidFill>
                <a:srgbClr val="83827D"/>
              </a:solidFill>
              <a:custDash>
                <a:ds d="100000" sp="200000"/>
              </a:custDash>
              <a:miter lim="400000"/>
            </a:ln>
          </a:insideH>
          <a:insideV>
            <a:ln w="25400" cap="flat">
              <a:solidFill>
                <a:srgbClr val="83827D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ff" i="off">
        <a:font>
          <a:latin typeface="Helvetica Neue"/>
          <a:ea typeface="Helvetica Neue"/>
          <a:cs typeface="Helvetica Neue"/>
        </a:font>
        <a:srgbClr val="818181"/>
      </a:tcTxStyle>
      <a:tcStyle>
        <a:tcBdr>
          <a:left>
            <a:ln w="25400" cap="rnd">
              <a:solidFill>
                <a:srgbClr val="83827D"/>
              </a:solidFill>
              <a:custDash>
                <a:ds d="100000" sp="200000"/>
              </a:custDash>
              <a:miter lim="400000"/>
            </a:ln>
          </a:left>
          <a:right>
            <a:ln w="25400" cap="rnd">
              <a:solidFill>
                <a:srgbClr val="83827D"/>
              </a:solidFill>
              <a:custDash>
                <a:ds d="100000" sp="200000"/>
              </a:custDash>
              <a:miter lim="400000"/>
            </a:ln>
          </a:right>
          <a:top>
            <a:ln w="25400" cap="flat">
              <a:solidFill>
                <a:srgbClr val="83827D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25400" cap="rnd">
              <a:solidFill>
                <a:srgbClr val="83827D"/>
              </a:solidFill>
              <a:custDash>
                <a:ds d="100000" sp="200000"/>
              </a:custDash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Helvetica Neue"/>
          <a:ea typeface="Helvetica Neue"/>
          <a:cs typeface="Helvetica Neue"/>
        </a:font>
        <a:srgbClr val="818181"/>
      </a:tcTxStyle>
      <a:tcStyle>
        <a:tcBdr>
          <a:left>
            <a:ln w="25400" cap="rnd">
              <a:solidFill>
                <a:srgbClr val="83827D"/>
              </a:solidFill>
              <a:custDash>
                <a:ds d="100000" sp="200000"/>
              </a:custDash>
              <a:miter lim="400000"/>
            </a:ln>
          </a:left>
          <a:right>
            <a:ln w="25400" cap="rnd">
              <a:solidFill>
                <a:srgbClr val="83827D"/>
              </a:solidFill>
              <a:custDash>
                <a:ds d="100000" sp="200000"/>
              </a:custDash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25400" cap="flat">
              <a:solidFill>
                <a:srgbClr val="83827D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25400" cap="rnd">
              <a:solidFill>
                <a:srgbClr val="83827D"/>
              </a:solidFill>
              <a:custDash>
                <a:ds d="100000" sp="200000"/>
              </a:custDash>
              <a:miter lim="400000"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Comments="1"/>
</file>

<file path=ppt/_rels/presentation.xml.rels><?xml version="1.0" encoding="UTF-8"?>
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/Relationships>
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Shape 164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65" name="Shape 165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1pPr>
    <a:lvl2pPr indent="228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2pPr>
    <a:lvl3pPr indent="457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3pPr>
    <a:lvl4pPr indent="685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4pPr>
    <a:lvl5pPr indent="9144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5pPr>
    <a:lvl6pPr indent="11430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6pPr>
    <a:lvl7pPr indent="1371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7pPr>
    <a:lvl8pPr indent="1600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8pPr>
    <a:lvl9pPr indent="1828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9pPr>
  </p:notesStyle>
</p:notesMaster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eg"/></Relationships>
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eg"/></Relationships>
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eg"/></Relationships>
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eg"/></Relationships>
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eg"/></Relationships>
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eg"/></Relationships>
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eg"/></Relationships>
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itle" showMasterSp="1" showMasterPhAnim="1">
  <p:cSld name="Title &amp; Subtitle"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Text"/>
          <p:cNvSpPr txBox="1"/>
          <p:nvPr>
            <p:ph type="title"/>
          </p:nvPr>
        </p:nvSpPr>
        <p:spPr>
          <a:xfrm>
            <a:off x="1422400" y="5245100"/>
            <a:ext cx="10541000" cy="2628900"/>
          </a:xfrm>
          <a:prstGeom prst="rect">
            <a:avLst/>
          </a:prstGeom>
        </p:spPr>
        <p:txBody>
          <a:bodyPr anchor="b"/>
          <a:lstStyle>
            <a:lvl1pPr>
              <a:defRPr cap="all">
                <a:solidFill>
                  <a:srgbClr val="DEDEDE"/>
                </a:solidFill>
                <a:latin typeface="+mj-lt"/>
                <a:ea typeface="+mj-ea"/>
                <a:cs typeface="+mj-cs"/>
                <a:sym typeface="Helvetica Neue Bold Condensed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13" name="Body Level One…"/>
          <p:cNvSpPr txBox="1"/>
          <p:nvPr>
            <p:ph type="body" sz="quarter" idx="1"/>
          </p:nvPr>
        </p:nvSpPr>
        <p:spPr>
          <a:xfrm>
            <a:off x="1422400" y="7861300"/>
            <a:ext cx="10541000" cy="1371600"/>
          </a:xfrm>
          <a:prstGeom prst="rect">
            <a:avLst/>
          </a:prstGeom>
        </p:spPr>
        <p:txBody>
          <a:bodyPr anchor="t"/>
          <a:lstStyle>
            <a:lvl1pPr marL="0" indent="0">
              <a:spcBef>
                <a:spcPts val="0"/>
              </a:spcBef>
              <a:buSzTx/>
              <a:buNone/>
              <a:defRPr cap="all">
                <a:solidFill>
                  <a:srgbClr val="558AAB"/>
                </a:solidFill>
                <a:latin typeface="+mj-lt"/>
                <a:ea typeface="+mj-ea"/>
                <a:cs typeface="+mj-cs"/>
                <a:sym typeface="Helvetica Neue Bold Condensed"/>
              </a:defRPr>
            </a:lvl1pPr>
            <a:lvl2pPr marL="0" indent="0">
              <a:spcBef>
                <a:spcPts val="0"/>
              </a:spcBef>
              <a:buSzTx/>
              <a:buNone/>
              <a:defRPr cap="all">
                <a:solidFill>
                  <a:srgbClr val="558AAB"/>
                </a:solidFill>
                <a:latin typeface="+mj-lt"/>
                <a:ea typeface="+mj-ea"/>
                <a:cs typeface="+mj-cs"/>
                <a:sym typeface="Helvetica Neue Bold Condensed"/>
              </a:defRPr>
            </a:lvl2pPr>
            <a:lvl3pPr marL="0" indent="0">
              <a:spcBef>
                <a:spcPts val="0"/>
              </a:spcBef>
              <a:buSzTx/>
              <a:buNone/>
              <a:defRPr cap="all">
                <a:solidFill>
                  <a:srgbClr val="558AAB"/>
                </a:solidFill>
                <a:latin typeface="+mj-lt"/>
                <a:ea typeface="+mj-ea"/>
                <a:cs typeface="+mj-cs"/>
                <a:sym typeface="Helvetica Neue Bold Condensed"/>
              </a:defRPr>
            </a:lvl3pPr>
            <a:lvl4pPr marL="0" indent="0">
              <a:spcBef>
                <a:spcPts val="0"/>
              </a:spcBef>
              <a:buSzTx/>
              <a:buNone/>
              <a:defRPr cap="all">
                <a:solidFill>
                  <a:srgbClr val="558AAB"/>
                </a:solidFill>
                <a:latin typeface="+mj-lt"/>
                <a:ea typeface="+mj-ea"/>
                <a:cs typeface="+mj-cs"/>
                <a:sym typeface="Helvetica Neue Bold Condensed"/>
              </a:defRPr>
            </a:lvl4pPr>
            <a:lvl5pPr marL="0" indent="0">
              <a:spcBef>
                <a:spcPts val="0"/>
              </a:spcBef>
              <a:buSzTx/>
              <a:buNone/>
              <a:defRPr cap="all">
                <a:solidFill>
                  <a:srgbClr val="558AAB"/>
                </a:solidFill>
                <a:latin typeface="+mj-lt"/>
                <a:ea typeface="+mj-ea"/>
                <a:cs typeface="+mj-cs"/>
                <a:sym typeface="Helvetica Neue Bold Condensed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4" name="Slide Number"/>
          <p:cNvSpPr txBox="1"/>
          <p:nvPr>
            <p:ph type="sldNum" sz="quarter" idx="2"/>
          </p:nvPr>
        </p:nvSpPr>
        <p:spPr>
          <a:xfrm>
            <a:off x="6349999" y="9474200"/>
            <a:ext cx="312015" cy="299822"/>
          </a:xfrm>
          <a:prstGeom prst="rect">
            <a:avLst/>
          </a:prstGeom>
        </p:spPr>
        <p:txBody>
          <a:bodyPr anchor="t"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Photo - Horizontal"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Line"/>
          <p:cNvSpPr/>
          <p:nvPr/>
        </p:nvSpPr>
        <p:spPr>
          <a:xfrm>
            <a:off x="278468" y="8915400"/>
            <a:ext cx="12446932" cy="2"/>
          </a:xfrm>
          <a:prstGeom prst="line">
            <a:avLst/>
          </a:prstGeom>
          <a:ln w="25400">
            <a:solidFill>
              <a:srgbClr val="83827D"/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</a:p>
        </p:txBody>
      </p:sp>
      <p:sp>
        <p:nvSpPr>
          <p:cNvPr id="22" name="Line"/>
          <p:cNvSpPr/>
          <p:nvPr/>
        </p:nvSpPr>
        <p:spPr>
          <a:xfrm>
            <a:off x="5256995" y="8902700"/>
            <a:ext cx="1" cy="592215"/>
          </a:xfrm>
          <a:prstGeom prst="line">
            <a:avLst/>
          </a:prstGeom>
          <a:ln w="25400">
            <a:solidFill>
              <a:srgbClr val="83827D"/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</a:p>
        </p:txBody>
      </p:sp>
      <p:sp>
        <p:nvSpPr>
          <p:cNvPr id="23" name="Line"/>
          <p:cNvSpPr/>
          <p:nvPr/>
        </p:nvSpPr>
        <p:spPr>
          <a:xfrm>
            <a:off x="278468" y="7188200"/>
            <a:ext cx="12446932" cy="2"/>
          </a:xfrm>
          <a:prstGeom prst="line">
            <a:avLst/>
          </a:prstGeom>
          <a:ln w="25400">
            <a:solidFill>
              <a:srgbClr val="83827D"/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</a:p>
        </p:txBody>
      </p:sp>
      <p:sp>
        <p:nvSpPr>
          <p:cNvPr id="24" name="Rectangle"/>
          <p:cNvSpPr/>
          <p:nvPr/>
        </p:nvSpPr>
        <p:spPr>
          <a:xfrm>
            <a:off x="279400" y="279400"/>
            <a:ext cx="12446000" cy="9220200"/>
          </a:xfrm>
          <a:prstGeom prst="rect">
            <a:avLst/>
          </a:prstGeom>
          <a:ln w="25400">
            <a:solidFill>
              <a:srgbClr val="83827D"/>
            </a:solidFill>
            <a:miter lim="400000"/>
          </a:ln>
        </p:spPr>
        <p:txBody>
          <a:bodyPr lIns="50800" tIns="50800" rIns="50800" bIns="50800" anchor="ctr"/>
          <a:lstStyle/>
          <a:p>
            <a:pPr/>
          </a:p>
        </p:txBody>
      </p:sp>
      <p:sp>
        <p:nvSpPr>
          <p:cNvPr id="25" name="NAME"/>
          <p:cNvSpPr txBox="1"/>
          <p:nvPr>
            <p:ph type="body" sz="quarter" idx="13"/>
          </p:nvPr>
        </p:nvSpPr>
        <p:spPr>
          <a:xfrm>
            <a:off x="6359707" y="8877300"/>
            <a:ext cx="1189179" cy="647700"/>
          </a:xfrm>
          <a:prstGeom prst="rect">
            <a:avLst/>
          </a:prstGeom>
        </p:spPr>
        <p:txBody>
          <a:bodyPr wrap="none">
            <a:spAutoFit/>
          </a:bodyPr>
          <a:lstStyle>
            <a:lvl1pPr marL="0" indent="0">
              <a:spcBef>
                <a:spcPts val="0"/>
              </a:spcBef>
              <a:buSzTx/>
              <a:buNone/>
              <a:defRPr cap="all">
                <a:solidFill>
                  <a:srgbClr val="558AAB"/>
                </a:solidFill>
                <a:latin typeface="+mj-lt"/>
                <a:ea typeface="+mj-ea"/>
                <a:cs typeface="+mj-cs"/>
                <a:sym typeface="Helvetica Neue Bold Condensed"/>
              </a:defRPr>
            </a:lvl1pPr>
          </a:lstStyle>
          <a:p>
            <a:pPr/>
            <a:r>
              <a:t>NAME</a:t>
            </a:r>
          </a:p>
        </p:txBody>
      </p:sp>
      <p:sp>
        <p:nvSpPr>
          <p:cNvPr id="26" name="PROJECT"/>
          <p:cNvSpPr txBox="1"/>
          <p:nvPr>
            <p:ph type="body" sz="quarter" idx="14"/>
          </p:nvPr>
        </p:nvSpPr>
        <p:spPr>
          <a:xfrm>
            <a:off x="339854" y="7197750"/>
            <a:ext cx="935432" cy="374600"/>
          </a:xfrm>
          <a:prstGeom prst="rect">
            <a:avLst/>
          </a:prstGeom>
        </p:spPr>
        <p:txBody>
          <a:bodyPr wrap="none">
            <a:spAutoFit/>
          </a:bodyPr>
          <a:lstStyle>
            <a:lvl1pPr marL="0" indent="0" algn="ctr">
              <a:spcBef>
                <a:spcPts val="0"/>
              </a:spcBef>
              <a:buSzTx/>
              <a:buNone/>
              <a:defRPr cap="all" sz="1800">
                <a:latin typeface="+mj-lt"/>
                <a:ea typeface="+mj-ea"/>
                <a:cs typeface="+mj-cs"/>
                <a:sym typeface="Helvetica Neue Bold Condensed"/>
              </a:defRPr>
            </a:lvl1pPr>
          </a:lstStyle>
          <a:p>
            <a:pPr/>
            <a:r>
              <a:t>PROJECT</a:t>
            </a:r>
          </a:p>
        </p:txBody>
      </p:sp>
      <p:sp>
        <p:nvSpPr>
          <p:cNvPr id="27" name="DATE"/>
          <p:cNvSpPr txBox="1"/>
          <p:nvPr>
            <p:ph type="body" sz="quarter" idx="15"/>
          </p:nvPr>
        </p:nvSpPr>
        <p:spPr>
          <a:xfrm>
            <a:off x="339905" y="8912250"/>
            <a:ext cx="579730" cy="374600"/>
          </a:xfrm>
          <a:prstGeom prst="rect">
            <a:avLst/>
          </a:prstGeom>
        </p:spPr>
        <p:txBody>
          <a:bodyPr wrap="none">
            <a:spAutoFit/>
          </a:bodyPr>
          <a:lstStyle>
            <a:lvl1pPr marL="0" indent="0" algn="ctr">
              <a:spcBef>
                <a:spcPts val="0"/>
              </a:spcBef>
              <a:buSzTx/>
              <a:buNone/>
              <a:defRPr cap="all" sz="1800">
                <a:latin typeface="+mj-lt"/>
                <a:ea typeface="+mj-ea"/>
                <a:cs typeface="+mj-cs"/>
                <a:sym typeface="Helvetica Neue Bold Condensed"/>
              </a:defRPr>
            </a:lvl1pPr>
          </a:lstStyle>
          <a:p>
            <a:pPr/>
            <a:r>
              <a:t>DATE</a:t>
            </a:r>
          </a:p>
        </p:txBody>
      </p:sp>
      <p:sp>
        <p:nvSpPr>
          <p:cNvPr id="28" name="Client"/>
          <p:cNvSpPr txBox="1"/>
          <p:nvPr>
            <p:ph type="body" sz="quarter" idx="16"/>
          </p:nvPr>
        </p:nvSpPr>
        <p:spPr>
          <a:xfrm>
            <a:off x="5318302" y="8912250"/>
            <a:ext cx="752781" cy="374600"/>
          </a:xfrm>
          <a:prstGeom prst="rect">
            <a:avLst/>
          </a:prstGeom>
        </p:spPr>
        <p:txBody>
          <a:bodyPr wrap="none">
            <a:spAutoFit/>
          </a:bodyPr>
          <a:lstStyle>
            <a:lvl1pPr marL="0" indent="0" algn="ctr">
              <a:spcBef>
                <a:spcPts val="0"/>
              </a:spcBef>
              <a:buSzTx/>
              <a:buNone/>
              <a:defRPr cap="all" sz="1800">
                <a:latin typeface="+mj-lt"/>
                <a:ea typeface="+mj-ea"/>
                <a:cs typeface="+mj-cs"/>
                <a:sym typeface="Helvetica Neue Bold Condensed"/>
              </a:defRPr>
            </a:lvl1pPr>
          </a:lstStyle>
          <a:p>
            <a:pPr/>
            <a:r>
              <a:t>Client</a:t>
            </a:r>
          </a:p>
        </p:txBody>
      </p:sp>
      <p:sp>
        <p:nvSpPr>
          <p:cNvPr id="29" name="DATE"/>
          <p:cNvSpPr txBox="1"/>
          <p:nvPr>
            <p:ph type="body" sz="quarter" idx="17"/>
          </p:nvPr>
        </p:nvSpPr>
        <p:spPr>
          <a:xfrm>
            <a:off x="1422400" y="8877300"/>
            <a:ext cx="1045160" cy="647700"/>
          </a:xfrm>
          <a:prstGeom prst="rect">
            <a:avLst/>
          </a:prstGeom>
        </p:spPr>
        <p:txBody>
          <a:bodyPr wrap="none">
            <a:spAutoFit/>
          </a:bodyPr>
          <a:lstStyle>
            <a:lvl1pPr marL="0" indent="0">
              <a:spcBef>
                <a:spcPts val="0"/>
              </a:spcBef>
              <a:buSzTx/>
              <a:buNone/>
              <a:defRPr cap="all">
                <a:solidFill>
                  <a:srgbClr val="558AAB"/>
                </a:solidFill>
                <a:latin typeface="+mj-lt"/>
                <a:ea typeface="+mj-ea"/>
                <a:cs typeface="+mj-cs"/>
                <a:sym typeface="Helvetica Neue Bold Condensed"/>
              </a:defRPr>
            </a:lvl1pPr>
          </a:lstStyle>
          <a:p>
            <a:pPr/>
            <a:r>
              <a:t>DATE</a:t>
            </a:r>
          </a:p>
        </p:txBody>
      </p:sp>
      <p:sp>
        <p:nvSpPr>
          <p:cNvPr id="30" name="Image"/>
          <p:cNvSpPr/>
          <p:nvPr>
            <p:ph type="pic" idx="18"/>
          </p:nvPr>
        </p:nvSpPr>
        <p:spPr>
          <a:xfrm>
            <a:off x="368300" y="-368300"/>
            <a:ext cx="12268200" cy="8180218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31" name="Title Text"/>
          <p:cNvSpPr txBox="1"/>
          <p:nvPr>
            <p:ph type="title"/>
          </p:nvPr>
        </p:nvSpPr>
        <p:spPr>
          <a:xfrm>
            <a:off x="1422400" y="7099300"/>
            <a:ext cx="10845800" cy="1028700"/>
          </a:xfrm>
          <a:prstGeom prst="rect">
            <a:avLst/>
          </a:prstGeom>
        </p:spPr>
        <p:txBody>
          <a:bodyPr anchor="b"/>
          <a:lstStyle>
            <a:lvl1pPr>
              <a:defRPr cap="all">
                <a:solidFill>
                  <a:srgbClr val="DEDEDE"/>
                </a:solidFill>
                <a:latin typeface="+mj-lt"/>
                <a:ea typeface="+mj-ea"/>
                <a:cs typeface="+mj-cs"/>
                <a:sym typeface="Helvetica Neue Bold Condensed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32" name="Body Level One…"/>
          <p:cNvSpPr txBox="1"/>
          <p:nvPr>
            <p:ph type="body" sz="quarter" idx="1"/>
          </p:nvPr>
        </p:nvSpPr>
        <p:spPr>
          <a:xfrm>
            <a:off x="1422400" y="8115300"/>
            <a:ext cx="10845800" cy="749300"/>
          </a:xfrm>
          <a:prstGeom prst="rect">
            <a:avLst/>
          </a:prstGeom>
        </p:spPr>
        <p:txBody>
          <a:bodyPr anchor="t"/>
          <a:lstStyle>
            <a:lvl1pPr marL="0" indent="0">
              <a:lnSpc>
                <a:spcPct val="150000"/>
              </a:lnSpc>
              <a:spcBef>
                <a:spcPts val="0"/>
              </a:spcBef>
              <a:buSzTx/>
              <a:buNone/>
              <a:defRPr cap="all" sz="4200">
                <a:solidFill>
                  <a:srgbClr val="DEDEDE"/>
                </a:solidFill>
                <a:latin typeface="+mj-lt"/>
                <a:ea typeface="+mj-ea"/>
                <a:cs typeface="+mj-cs"/>
                <a:sym typeface="Helvetica Neue Bold Condensed"/>
              </a:defRPr>
            </a:lvl1pPr>
            <a:lvl2pPr marL="0" indent="0">
              <a:spcBef>
                <a:spcPts val="0"/>
              </a:spcBef>
              <a:buSzTx/>
              <a:buNone/>
              <a:defRPr cap="all" sz="4500">
                <a:solidFill>
                  <a:srgbClr val="DDDDDE"/>
                </a:solidFill>
                <a:latin typeface="+mj-lt"/>
                <a:ea typeface="+mj-ea"/>
                <a:cs typeface="+mj-cs"/>
                <a:sym typeface="Helvetica Neue Bold Condensed"/>
              </a:defRPr>
            </a:lvl2pPr>
            <a:lvl3pPr marL="0" indent="0">
              <a:spcBef>
                <a:spcPts val="0"/>
              </a:spcBef>
              <a:buSzTx/>
              <a:buNone/>
              <a:defRPr cap="all" sz="4500">
                <a:solidFill>
                  <a:srgbClr val="DDDDDE"/>
                </a:solidFill>
                <a:latin typeface="+mj-lt"/>
                <a:ea typeface="+mj-ea"/>
                <a:cs typeface="+mj-cs"/>
                <a:sym typeface="Helvetica Neue Bold Condensed"/>
              </a:defRPr>
            </a:lvl3pPr>
            <a:lvl4pPr marL="0" indent="0">
              <a:spcBef>
                <a:spcPts val="0"/>
              </a:spcBef>
              <a:buSzTx/>
              <a:buNone/>
              <a:defRPr cap="all" sz="4500">
                <a:solidFill>
                  <a:srgbClr val="DDDDDE"/>
                </a:solidFill>
                <a:latin typeface="+mj-lt"/>
                <a:ea typeface="+mj-ea"/>
                <a:cs typeface="+mj-cs"/>
                <a:sym typeface="Helvetica Neue Bold Condensed"/>
              </a:defRPr>
            </a:lvl4pPr>
            <a:lvl5pPr marL="0" indent="0">
              <a:spcBef>
                <a:spcPts val="0"/>
              </a:spcBef>
              <a:buSzTx/>
              <a:buNone/>
              <a:defRPr cap="all" sz="4500">
                <a:solidFill>
                  <a:srgbClr val="DDDDDE"/>
                </a:solidFill>
                <a:latin typeface="+mj-lt"/>
                <a:ea typeface="+mj-ea"/>
                <a:cs typeface="+mj-cs"/>
                <a:sym typeface="Helvetica Neue Bold Condensed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Photo - Horizontal 4 Up"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Line"/>
          <p:cNvSpPr/>
          <p:nvPr/>
        </p:nvSpPr>
        <p:spPr>
          <a:xfrm>
            <a:off x="278468" y="8915400"/>
            <a:ext cx="12446932" cy="2"/>
          </a:xfrm>
          <a:prstGeom prst="line">
            <a:avLst/>
          </a:prstGeom>
          <a:ln w="25400">
            <a:solidFill>
              <a:srgbClr val="83827D"/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</a:p>
        </p:txBody>
      </p:sp>
      <p:sp>
        <p:nvSpPr>
          <p:cNvPr id="41" name="Line"/>
          <p:cNvSpPr/>
          <p:nvPr/>
        </p:nvSpPr>
        <p:spPr>
          <a:xfrm>
            <a:off x="5256995" y="8902700"/>
            <a:ext cx="1" cy="592215"/>
          </a:xfrm>
          <a:prstGeom prst="line">
            <a:avLst/>
          </a:prstGeom>
          <a:ln w="25400">
            <a:solidFill>
              <a:srgbClr val="83827D"/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</a:p>
        </p:txBody>
      </p:sp>
      <p:sp>
        <p:nvSpPr>
          <p:cNvPr id="42" name="Line"/>
          <p:cNvSpPr/>
          <p:nvPr/>
        </p:nvSpPr>
        <p:spPr>
          <a:xfrm>
            <a:off x="278468" y="7188200"/>
            <a:ext cx="12446932" cy="2"/>
          </a:xfrm>
          <a:prstGeom prst="line">
            <a:avLst/>
          </a:prstGeom>
          <a:ln w="25400">
            <a:solidFill>
              <a:srgbClr val="83827D"/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</a:p>
        </p:txBody>
      </p:sp>
      <p:sp>
        <p:nvSpPr>
          <p:cNvPr id="43" name="Rectangle"/>
          <p:cNvSpPr/>
          <p:nvPr/>
        </p:nvSpPr>
        <p:spPr>
          <a:xfrm>
            <a:off x="279400" y="279400"/>
            <a:ext cx="12446000" cy="9220200"/>
          </a:xfrm>
          <a:prstGeom prst="rect">
            <a:avLst/>
          </a:prstGeom>
          <a:ln w="25400">
            <a:solidFill>
              <a:srgbClr val="83827D"/>
            </a:solidFill>
            <a:miter lim="400000"/>
          </a:ln>
        </p:spPr>
        <p:txBody>
          <a:bodyPr lIns="50800" tIns="50800" rIns="50800" bIns="50800" anchor="ctr"/>
          <a:lstStyle/>
          <a:p>
            <a:pPr/>
          </a:p>
        </p:txBody>
      </p:sp>
      <p:sp>
        <p:nvSpPr>
          <p:cNvPr id="44" name="NAME"/>
          <p:cNvSpPr txBox="1"/>
          <p:nvPr>
            <p:ph type="body" sz="quarter" idx="13"/>
          </p:nvPr>
        </p:nvSpPr>
        <p:spPr>
          <a:xfrm>
            <a:off x="6359707" y="8877300"/>
            <a:ext cx="1189179" cy="647700"/>
          </a:xfrm>
          <a:prstGeom prst="rect">
            <a:avLst/>
          </a:prstGeom>
        </p:spPr>
        <p:txBody>
          <a:bodyPr wrap="none">
            <a:spAutoFit/>
          </a:bodyPr>
          <a:lstStyle>
            <a:lvl1pPr marL="0" indent="0">
              <a:spcBef>
                <a:spcPts val="0"/>
              </a:spcBef>
              <a:buSzTx/>
              <a:buNone/>
              <a:defRPr cap="all">
                <a:solidFill>
                  <a:srgbClr val="558AAB"/>
                </a:solidFill>
                <a:latin typeface="+mj-lt"/>
                <a:ea typeface="+mj-ea"/>
                <a:cs typeface="+mj-cs"/>
                <a:sym typeface="Helvetica Neue Bold Condensed"/>
              </a:defRPr>
            </a:lvl1pPr>
          </a:lstStyle>
          <a:p>
            <a:pPr/>
            <a:r>
              <a:t>NAME</a:t>
            </a:r>
          </a:p>
        </p:txBody>
      </p:sp>
      <p:sp>
        <p:nvSpPr>
          <p:cNvPr id="45" name="PROJECT"/>
          <p:cNvSpPr txBox="1"/>
          <p:nvPr>
            <p:ph type="body" sz="quarter" idx="14"/>
          </p:nvPr>
        </p:nvSpPr>
        <p:spPr>
          <a:xfrm>
            <a:off x="339854" y="7197750"/>
            <a:ext cx="935432" cy="374600"/>
          </a:xfrm>
          <a:prstGeom prst="rect">
            <a:avLst/>
          </a:prstGeom>
        </p:spPr>
        <p:txBody>
          <a:bodyPr wrap="none">
            <a:spAutoFit/>
          </a:bodyPr>
          <a:lstStyle>
            <a:lvl1pPr marL="0" indent="0" algn="ctr">
              <a:spcBef>
                <a:spcPts val="0"/>
              </a:spcBef>
              <a:buSzTx/>
              <a:buNone/>
              <a:defRPr cap="all" sz="1800">
                <a:latin typeface="+mj-lt"/>
                <a:ea typeface="+mj-ea"/>
                <a:cs typeface="+mj-cs"/>
                <a:sym typeface="Helvetica Neue Bold Condensed"/>
              </a:defRPr>
            </a:lvl1pPr>
          </a:lstStyle>
          <a:p>
            <a:pPr/>
            <a:r>
              <a:t>PROJECT</a:t>
            </a:r>
          </a:p>
        </p:txBody>
      </p:sp>
      <p:sp>
        <p:nvSpPr>
          <p:cNvPr id="46" name="DATE"/>
          <p:cNvSpPr txBox="1"/>
          <p:nvPr>
            <p:ph type="body" sz="quarter" idx="15"/>
          </p:nvPr>
        </p:nvSpPr>
        <p:spPr>
          <a:xfrm>
            <a:off x="339905" y="8912250"/>
            <a:ext cx="579730" cy="374600"/>
          </a:xfrm>
          <a:prstGeom prst="rect">
            <a:avLst/>
          </a:prstGeom>
        </p:spPr>
        <p:txBody>
          <a:bodyPr wrap="none">
            <a:spAutoFit/>
          </a:bodyPr>
          <a:lstStyle>
            <a:lvl1pPr marL="0" indent="0" algn="ctr">
              <a:spcBef>
                <a:spcPts val="0"/>
              </a:spcBef>
              <a:buSzTx/>
              <a:buNone/>
              <a:defRPr cap="all" sz="1800">
                <a:latin typeface="+mj-lt"/>
                <a:ea typeface="+mj-ea"/>
                <a:cs typeface="+mj-cs"/>
                <a:sym typeface="Helvetica Neue Bold Condensed"/>
              </a:defRPr>
            </a:lvl1pPr>
          </a:lstStyle>
          <a:p>
            <a:pPr/>
            <a:r>
              <a:t>DATE</a:t>
            </a:r>
          </a:p>
        </p:txBody>
      </p:sp>
      <p:sp>
        <p:nvSpPr>
          <p:cNvPr id="47" name="Client"/>
          <p:cNvSpPr txBox="1"/>
          <p:nvPr>
            <p:ph type="body" sz="quarter" idx="16"/>
          </p:nvPr>
        </p:nvSpPr>
        <p:spPr>
          <a:xfrm>
            <a:off x="5318302" y="8912250"/>
            <a:ext cx="752781" cy="374600"/>
          </a:xfrm>
          <a:prstGeom prst="rect">
            <a:avLst/>
          </a:prstGeom>
        </p:spPr>
        <p:txBody>
          <a:bodyPr wrap="none">
            <a:spAutoFit/>
          </a:bodyPr>
          <a:lstStyle>
            <a:lvl1pPr marL="0" indent="0" algn="ctr">
              <a:spcBef>
                <a:spcPts val="0"/>
              </a:spcBef>
              <a:buSzTx/>
              <a:buNone/>
              <a:defRPr cap="all" sz="1800">
                <a:latin typeface="+mj-lt"/>
                <a:ea typeface="+mj-ea"/>
                <a:cs typeface="+mj-cs"/>
                <a:sym typeface="Helvetica Neue Bold Condensed"/>
              </a:defRPr>
            </a:lvl1pPr>
          </a:lstStyle>
          <a:p>
            <a:pPr/>
            <a:r>
              <a:t>Client</a:t>
            </a:r>
          </a:p>
        </p:txBody>
      </p:sp>
      <p:sp>
        <p:nvSpPr>
          <p:cNvPr id="48" name="DATE"/>
          <p:cNvSpPr txBox="1"/>
          <p:nvPr>
            <p:ph type="body" sz="quarter" idx="17"/>
          </p:nvPr>
        </p:nvSpPr>
        <p:spPr>
          <a:xfrm>
            <a:off x="1419408" y="8877300"/>
            <a:ext cx="1045160" cy="647700"/>
          </a:xfrm>
          <a:prstGeom prst="rect">
            <a:avLst/>
          </a:prstGeom>
        </p:spPr>
        <p:txBody>
          <a:bodyPr wrap="none">
            <a:spAutoFit/>
          </a:bodyPr>
          <a:lstStyle>
            <a:lvl1pPr marL="0" indent="0">
              <a:spcBef>
                <a:spcPts val="0"/>
              </a:spcBef>
              <a:buSzTx/>
              <a:buNone/>
              <a:defRPr cap="all">
                <a:solidFill>
                  <a:srgbClr val="558AAB"/>
                </a:solidFill>
                <a:latin typeface="+mj-lt"/>
                <a:ea typeface="+mj-ea"/>
                <a:cs typeface="+mj-cs"/>
                <a:sym typeface="Helvetica Neue Bold Condensed"/>
              </a:defRPr>
            </a:lvl1pPr>
          </a:lstStyle>
          <a:p>
            <a:pPr/>
            <a:r>
              <a:t>DATE</a:t>
            </a:r>
          </a:p>
        </p:txBody>
      </p:sp>
      <p:sp>
        <p:nvSpPr>
          <p:cNvPr id="49" name="Image"/>
          <p:cNvSpPr/>
          <p:nvPr>
            <p:ph type="pic" sz="half" idx="18"/>
          </p:nvPr>
        </p:nvSpPr>
        <p:spPr>
          <a:xfrm>
            <a:off x="368300" y="101600"/>
            <a:ext cx="4851400" cy="72771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50" name="Image"/>
          <p:cNvSpPr/>
          <p:nvPr>
            <p:ph type="pic" sz="quarter" idx="19"/>
          </p:nvPr>
        </p:nvSpPr>
        <p:spPr>
          <a:xfrm>
            <a:off x="5257800" y="368300"/>
            <a:ext cx="2495550" cy="33274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51" name="Image"/>
          <p:cNvSpPr/>
          <p:nvPr>
            <p:ph type="pic" sz="quarter" idx="20"/>
          </p:nvPr>
        </p:nvSpPr>
        <p:spPr>
          <a:xfrm>
            <a:off x="5295900" y="2260600"/>
            <a:ext cx="3327400" cy="49911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52" name="Image"/>
          <p:cNvSpPr/>
          <p:nvPr>
            <p:ph type="pic" sz="half" idx="21"/>
          </p:nvPr>
        </p:nvSpPr>
        <p:spPr>
          <a:xfrm>
            <a:off x="7785100" y="101600"/>
            <a:ext cx="4851400" cy="72771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53" name="Title Text"/>
          <p:cNvSpPr txBox="1"/>
          <p:nvPr>
            <p:ph type="title"/>
          </p:nvPr>
        </p:nvSpPr>
        <p:spPr>
          <a:xfrm>
            <a:off x="1422400" y="7099300"/>
            <a:ext cx="10845800" cy="1028700"/>
          </a:xfrm>
          <a:prstGeom prst="rect">
            <a:avLst/>
          </a:prstGeom>
        </p:spPr>
        <p:txBody>
          <a:bodyPr anchor="b"/>
          <a:lstStyle>
            <a:lvl1pPr>
              <a:defRPr cap="all">
                <a:solidFill>
                  <a:srgbClr val="DEDEDE"/>
                </a:solidFill>
                <a:latin typeface="+mj-lt"/>
                <a:ea typeface="+mj-ea"/>
                <a:cs typeface="+mj-cs"/>
                <a:sym typeface="Helvetica Neue Bold Condensed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54" name="Body Level One…"/>
          <p:cNvSpPr txBox="1"/>
          <p:nvPr>
            <p:ph type="body" sz="quarter" idx="1"/>
          </p:nvPr>
        </p:nvSpPr>
        <p:spPr>
          <a:xfrm>
            <a:off x="1422400" y="8115300"/>
            <a:ext cx="10845800" cy="749300"/>
          </a:xfrm>
          <a:prstGeom prst="rect">
            <a:avLst/>
          </a:prstGeom>
        </p:spPr>
        <p:txBody>
          <a:bodyPr anchor="t"/>
          <a:lstStyle>
            <a:lvl1pPr marL="0" indent="0">
              <a:lnSpc>
                <a:spcPct val="150000"/>
              </a:lnSpc>
              <a:spcBef>
                <a:spcPts val="0"/>
              </a:spcBef>
              <a:buSzTx/>
              <a:buNone/>
              <a:defRPr cap="all" sz="4200">
                <a:solidFill>
                  <a:srgbClr val="DEDEDE"/>
                </a:solidFill>
                <a:latin typeface="+mj-lt"/>
                <a:ea typeface="+mj-ea"/>
                <a:cs typeface="+mj-cs"/>
                <a:sym typeface="Helvetica Neue Bold Condensed"/>
              </a:defRPr>
            </a:lvl1pPr>
            <a:lvl2pPr marL="0" indent="0">
              <a:spcBef>
                <a:spcPts val="0"/>
              </a:spcBef>
              <a:buSzTx/>
              <a:buNone/>
              <a:defRPr cap="all" sz="4500">
                <a:solidFill>
                  <a:srgbClr val="DDDDDE"/>
                </a:solidFill>
                <a:latin typeface="+mj-lt"/>
                <a:ea typeface="+mj-ea"/>
                <a:cs typeface="+mj-cs"/>
                <a:sym typeface="Helvetica Neue Bold Condensed"/>
              </a:defRPr>
            </a:lvl2pPr>
            <a:lvl3pPr marL="0" indent="0">
              <a:spcBef>
                <a:spcPts val="0"/>
              </a:spcBef>
              <a:buSzTx/>
              <a:buNone/>
              <a:defRPr cap="all" sz="4500">
                <a:solidFill>
                  <a:srgbClr val="DDDDDE"/>
                </a:solidFill>
                <a:latin typeface="+mj-lt"/>
                <a:ea typeface="+mj-ea"/>
                <a:cs typeface="+mj-cs"/>
                <a:sym typeface="Helvetica Neue Bold Condensed"/>
              </a:defRPr>
            </a:lvl3pPr>
            <a:lvl4pPr marL="0" indent="0">
              <a:spcBef>
                <a:spcPts val="0"/>
              </a:spcBef>
              <a:buSzTx/>
              <a:buNone/>
              <a:defRPr cap="all" sz="4500">
                <a:solidFill>
                  <a:srgbClr val="DDDDDE"/>
                </a:solidFill>
                <a:latin typeface="+mj-lt"/>
                <a:ea typeface="+mj-ea"/>
                <a:cs typeface="+mj-cs"/>
                <a:sym typeface="Helvetica Neue Bold Condensed"/>
              </a:defRPr>
            </a:lvl4pPr>
            <a:lvl5pPr marL="0" indent="0">
              <a:spcBef>
                <a:spcPts val="0"/>
              </a:spcBef>
              <a:buSzTx/>
              <a:buNone/>
              <a:defRPr cap="all" sz="4500">
                <a:solidFill>
                  <a:srgbClr val="DDDDDE"/>
                </a:solidFill>
                <a:latin typeface="+mj-lt"/>
                <a:ea typeface="+mj-ea"/>
                <a:cs typeface="+mj-cs"/>
                <a:sym typeface="Helvetica Neue Bold Condensed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- Centre"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itle Text"/>
          <p:cNvSpPr txBox="1"/>
          <p:nvPr>
            <p:ph type="title"/>
          </p:nvPr>
        </p:nvSpPr>
        <p:spPr>
          <a:xfrm>
            <a:off x="1231900" y="3568700"/>
            <a:ext cx="10541000" cy="2628900"/>
          </a:xfrm>
          <a:prstGeom prst="rect">
            <a:avLst/>
          </a:prstGeom>
        </p:spPr>
        <p:txBody>
          <a:bodyPr/>
          <a:lstStyle>
            <a:lvl1pPr>
              <a:defRPr cap="all">
                <a:solidFill>
                  <a:srgbClr val="DEDEDE"/>
                </a:solidFill>
                <a:latin typeface="+mj-lt"/>
                <a:ea typeface="+mj-ea"/>
                <a:cs typeface="+mj-cs"/>
                <a:sym typeface="Helvetica Neue Bold Condensed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63" name="Slide Number"/>
          <p:cNvSpPr txBox="1"/>
          <p:nvPr>
            <p:ph type="sldNum" sz="quarter" idx="2"/>
          </p:nvPr>
        </p:nvSpPr>
        <p:spPr>
          <a:xfrm>
            <a:off x="6349999" y="9474200"/>
            <a:ext cx="312015" cy="299822"/>
          </a:xfrm>
          <a:prstGeom prst="rect">
            <a:avLst/>
          </a:prstGeom>
        </p:spPr>
        <p:txBody>
          <a:bodyPr anchor="t"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 - Vertical"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Image"/>
          <p:cNvSpPr/>
          <p:nvPr>
            <p:ph type="pic" sz="half" idx="13"/>
          </p:nvPr>
        </p:nvSpPr>
        <p:spPr>
          <a:xfrm>
            <a:off x="6883412" y="984541"/>
            <a:ext cx="5194301" cy="7791449"/>
          </a:xfrm>
          <a:prstGeom prst="rect">
            <a:avLst/>
          </a:prstGeom>
          <a:ln w="9525">
            <a:round/>
          </a:ln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71" name="Title Text"/>
          <p:cNvSpPr txBox="1"/>
          <p:nvPr>
            <p:ph type="title"/>
          </p:nvPr>
        </p:nvSpPr>
        <p:spPr>
          <a:xfrm>
            <a:off x="1041400" y="1295400"/>
            <a:ext cx="5334000" cy="3924300"/>
          </a:xfrm>
          <a:prstGeom prst="rect">
            <a:avLst/>
          </a:prstGeom>
        </p:spPr>
        <p:txBody>
          <a:bodyPr anchor="b"/>
          <a:lstStyle>
            <a:lvl1pPr>
              <a:defRPr cap="all" sz="6500">
                <a:solidFill>
                  <a:srgbClr val="DEDEDE"/>
                </a:solidFill>
                <a:latin typeface="+mj-lt"/>
                <a:ea typeface="+mj-ea"/>
                <a:cs typeface="+mj-cs"/>
                <a:sym typeface="Helvetica Neue Bold Condensed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72" name="Body Level One…"/>
          <p:cNvSpPr txBox="1"/>
          <p:nvPr>
            <p:ph type="body" sz="quarter" idx="1"/>
          </p:nvPr>
        </p:nvSpPr>
        <p:spPr>
          <a:xfrm>
            <a:off x="1041400" y="5207000"/>
            <a:ext cx="5334000" cy="3225800"/>
          </a:xfrm>
          <a:prstGeom prst="rect">
            <a:avLst/>
          </a:prstGeom>
        </p:spPr>
        <p:txBody>
          <a:bodyPr anchor="t"/>
          <a:lstStyle>
            <a:lvl1pPr marL="0" indent="0">
              <a:spcBef>
                <a:spcPts val="0"/>
              </a:spcBef>
              <a:buSzTx/>
              <a:buNone/>
              <a:defRPr cap="all">
                <a:solidFill>
                  <a:srgbClr val="558AAB"/>
                </a:solidFill>
                <a:latin typeface="+mj-lt"/>
                <a:ea typeface="+mj-ea"/>
                <a:cs typeface="+mj-cs"/>
                <a:sym typeface="Helvetica Neue Bold Condensed"/>
              </a:defRPr>
            </a:lvl1pPr>
            <a:lvl2pPr marL="0" indent="0">
              <a:spcBef>
                <a:spcPts val="0"/>
              </a:spcBef>
              <a:buSzTx/>
              <a:buNone/>
              <a:defRPr cap="all">
                <a:solidFill>
                  <a:srgbClr val="558AAB"/>
                </a:solidFill>
                <a:latin typeface="+mj-lt"/>
                <a:ea typeface="+mj-ea"/>
                <a:cs typeface="+mj-cs"/>
                <a:sym typeface="Helvetica Neue Bold Condensed"/>
              </a:defRPr>
            </a:lvl2pPr>
            <a:lvl3pPr marL="0" indent="0">
              <a:spcBef>
                <a:spcPts val="0"/>
              </a:spcBef>
              <a:buSzTx/>
              <a:buNone/>
              <a:defRPr cap="all">
                <a:solidFill>
                  <a:srgbClr val="558AAB"/>
                </a:solidFill>
                <a:latin typeface="+mj-lt"/>
                <a:ea typeface="+mj-ea"/>
                <a:cs typeface="+mj-cs"/>
                <a:sym typeface="Helvetica Neue Bold Condensed"/>
              </a:defRPr>
            </a:lvl3pPr>
            <a:lvl4pPr marL="0" indent="0">
              <a:spcBef>
                <a:spcPts val="0"/>
              </a:spcBef>
              <a:buSzTx/>
              <a:buNone/>
              <a:defRPr cap="all">
                <a:solidFill>
                  <a:srgbClr val="558AAB"/>
                </a:solidFill>
                <a:latin typeface="+mj-lt"/>
                <a:ea typeface="+mj-ea"/>
                <a:cs typeface="+mj-cs"/>
                <a:sym typeface="Helvetica Neue Bold Condensed"/>
              </a:defRPr>
            </a:lvl4pPr>
            <a:lvl5pPr marL="0" indent="0">
              <a:spcBef>
                <a:spcPts val="0"/>
              </a:spcBef>
              <a:buSzTx/>
              <a:buNone/>
              <a:defRPr cap="all">
                <a:solidFill>
                  <a:srgbClr val="558AAB"/>
                </a:solidFill>
                <a:latin typeface="+mj-lt"/>
                <a:ea typeface="+mj-ea"/>
                <a:cs typeface="+mj-cs"/>
                <a:sym typeface="Helvetica Neue Bold Condensed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- T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Title Text"/>
          <p:cNvSpPr txBox="1"/>
          <p:nvPr>
            <p:ph type="title"/>
          </p:nvPr>
        </p:nvSpPr>
        <p:spPr>
          <a:xfrm>
            <a:off x="1041400" y="266700"/>
            <a:ext cx="10922000" cy="24384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558AAB"/>
                </a:solidFill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81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Title Text"/>
          <p:cNvSpPr txBox="1"/>
          <p:nvPr>
            <p:ph type="title"/>
          </p:nvPr>
        </p:nvSpPr>
        <p:spPr>
          <a:xfrm>
            <a:off x="1041400" y="266700"/>
            <a:ext cx="10922000" cy="24384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558AAB"/>
                </a:solidFill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89" name="Body Level One…"/>
          <p:cNvSpPr txBox="1"/>
          <p:nvPr>
            <p:ph type="body" idx="1"/>
          </p:nvPr>
        </p:nvSpPr>
        <p:spPr>
          <a:xfrm>
            <a:off x="1041400" y="2768600"/>
            <a:ext cx="10922000" cy="5715000"/>
          </a:xfrm>
          <a:prstGeom prst="rect">
            <a:avLst/>
          </a:prstGeom>
        </p:spPr>
        <p:txBody>
          <a:bodyPr/>
          <a:lstStyle>
            <a:lvl1pPr>
              <a:buBlip>
                <a:blip r:embed="rId2"/>
              </a:buBlip>
            </a:lvl1pPr>
            <a:lvl2pPr>
              <a:buBlip>
                <a:blip r:embed="rId2"/>
              </a:buBlip>
            </a:lvl2pPr>
            <a:lvl3pPr>
              <a:buBlip>
                <a:blip r:embed="rId2"/>
              </a:buBlip>
            </a:lvl3pPr>
            <a:lvl4pPr>
              <a:buBlip>
                <a:blip r:embed="rId2"/>
              </a:buBlip>
            </a:lvl4pPr>
            <a:lvl5pPr>
              <a:buBlip>
                <a:blip r:embed="rId2"/>
              </a:buBlip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90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, Bullets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Image"/>
          <p:cNvSpPr/>
          <p:nvPr>
            <p:ph type="pic" sz="half" idx="13"/>
          </p:nvPr>
        </p:nvSpPr>
        <p:spPr>
          <a:xfrm>
            <a:off x="7645400" y="2413000"/>
            <a:ext cx="4292600" cy="6438900"/>
          </a:xfrm>
          <a:prstGeom prst="rect">
            <a:avLst/>
          </a:prstGeom>
          <a:ln w="9525">
            <a:round/>
          </a:ln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98" name="Title Text"/>
          <p:cNvSpPr txBox="1"/>
          <p:nvPr>
            <p:ph type="title"/>
          </p:nvPr>
        </p:nvSpPr>
        <p:spPr>
          <a:xfrm>
            <a:off x="1041400" y="266700"/>
            <a:ext cx="10922000" cy="24384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558AAB"/>
                </a:solidFill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99" name="Body Level One…"/>
          <p:cNvSpPr txBox="1"/>
          <p:nvPr>
            <p:ph type="body" sz="half" idx="1"/>
          </p:nvPr>
        </p:nvSpPr>
        <p:spPr>
          <a:xfrm>
            <a:off x="1041400" y="2768600"/>
            <a:ext cx="5334000" cy="5715000"/>
          </a:xfrm>
          <a:prstGeom prst="rect">
            <a:avLst/>
          </a:prstGeom>
        </p:spPr>
        <p:txBody>
          <a:bodyPr/>
          <a:lstStyle>
            <a:lvl1pPr marL="381000" indent="-381000">
              <a:spcBef>
                <a:spcPts val="2800"/>
              </a:spcBef>
              <a:buBlip>
                <a:blip r:embed="rId2"/>
              </a:buBlip>
              <a:defRPr sz="3000"/>
            </a:lvl1pPr>
            <a:lvl2pPr marL="762000" indent="-381000">
              <a:spcBef>
                <a:spcPts val="2800"/>
              </a:spcBef>
              <a:buBlip>
                <a:blip r:embed="rId2"/>
              </a:buBlip>
              <a:defRPr sz="3000"/>
            </a:lvl2pPr>
            <a:lvl3pPr marL="1143000" indent="-381000">
              <a:spcBef>
                <a:spcPts val="2800"/>
              </a:spcBef>
              <a:buBlip>
                <a:blip r:embed="rId2"/>
              </a:buBlip>
              <a:defRPr sz="3000"/>
            </a:lvl3pPr>
            <a:lvl4pPr marL="1524000" indent="-381000">
              <a:spcBef>
                <a:spcPts val="2800"/>
              </a:spcBef>
              <a:buBlip>
                <a:blip r:embed="rId2"/>
              </a:buBlip>
              <a:defRPr sz="3000"/>
            </a:lvl4pPr>
            <a:lvl5pPr marL="1905000" indent="-381000">
              <a:spcBef>
                <a:spcPts val="2800"/>
              </a:spcBef>
              <a:buBlip>
                <a:blip r:embed="rId2"/>
              </a:buBlip>
              <a:defRPr sz="30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00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Body Level O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>
            <a:lvl1pPr>
              <a:buBlip>
                <a:blip r:embed="rId2"/>
              </a:buBlip>
            </a:lvl1pPr>
            <a:lvl2pPr>
              <a:buBlip>
                <a:blip r:embed="rId2"/>
              </a:buBlip>
            </a:lvl2pPr>
            <a:lvl3pPr>
              <a:buBlip>
                <a:blip r:embed="rId2"/>
              </a:buBlip>
            </a:lvl3pPr>
            <a:lvl4pPr>
              <a:buBlip>
                <a:blip r:embed="rId2"/>
              </a:buBlip>
            </a:lvl4pPr>
            <a:lvl5pPr>
              <a:buBlip>
                <a:blip r:embed="rId2"/>
              </a:buBlip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08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Photo - 3 Up"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Line"/>
          <p:cNvSpPr/>
          <p:nvPr/>
        </p:nvSpPr>
        <p:spPr>
          <a:xfrm>
            <a:off x="278468" y="8356600"/>
            <a:ext cx="12459504" cy="2"/>
          </a:xfrm>
          <a:prstGeom prst="line">
            <a:avLst/>
          </a:prstGeom>
          <a:ln w="25400">
            <a:solidFill>
              <a:srgbClr val="83827D"/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</a:p>
        </p:txBody>
      </p:sp>
      <p:sp>
        <p:nvSpPr>
          <p:cNvPr id="116" name="Rectangle"/>
          <p:cNvSpPr/>
          <p:nvPr/>
        </p:nvSpPr>
        <p:spPr>
          <a:xfrm>
            <a:off x="279400" y="279400"/>
            <a:ext cx="12446000" cy="9220200"/>
          </a:xfrm>
          <a:prstGeom prst="rect">
            <a:avLst/>
          </a:prstGeom>
          <a:ln w="25400">
            <a:solidFill>
              <a:srgbClr val="83827D"/>
            </a:solidFill>
            <a:miter lim="400000"/>
          </a:ln>
        </p:spPr>
        <p:txBody>
          <a:bodyPr lIns="50800" tIns="50800" rIns="50800" bIns="50800" anchor="ctr"/>
          <a:lstStyle/>
          <a:p>
            <a:pPr/>
          </a:p>
        </p:txBody>
      </p:sp>
      <p:sp>
        <p:nvSpPr>
          <p:cNvPr id="117" name="Image"/>
          <p:cNvSpPr/>
          <p:nvPr>
            <p:ph type="pic" sz="quarter" idx="13"/>
          </p:nvPr>
        </p:nvSpPr>
        <p:spPr>
          <a:xfrm>
            <a:off x="8597900" y="3289300"/>
            <a:ext cx="4038600" cy="60579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118" name="Image"/>
          <p:cNvSpPr/>
          <p:nvPr>
            <p:ph type="pic" idx="14"/>
          </p:nvPr>
        </p:nvSpPr>
        <p:spPr>
          <a:xfrm>
            <a:off x="-1485900" y="368300"/>
            <a:ext cx="11849101" cy="790077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119" name="Image"/>
          <p:cNvSpPr/>
          <p:nvPr>
            <p:ph type="pic" sz="quarter" idx="15"/>
          </p:nvPr>
        </p:nvSpPr>
        <p:spPr>
          <a:xfrm>
            <a:off x="8597900" y="-698500"/>
            <a:ext cx="4038600" cy="60579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120" name="Title Text"/>
          <p:cNvSpPr txBox="1"/>
          <p:nvPr>
            <p:ph type="title"/>
          </p:nvPr>
        </p:nvSpPr>
        <p:spPr>
          <a:xfrm>
            <a:off x="368300" y="8369300"/>
            <a:ext cx="12268200" cy="660400"/>
          </a:xfrm>
          <a:prstGeom prst="rect">
            <a:avLst/>
          </a:prstGeom>
        </p:spPr>
        <p:txBody>
          <a:bodyPr anchor="b"/>
          <a:lstStyle>
            <a:lvl1pPr>
              <a:lnSpc>
                <a:spcPct val="150000"/>
              </a:lnSpc>
              <a:defRPr cap="all" sz="4200">
                <a:solidFill>
                  <a:srgbClr val="DEDEDE"/>
                </a:solidFill>
                <a:latin typeface="+mj-lt"/>
                <a:ea typeface="+mj-ea"/>
                <a:cs typeface="+mj-cs"/>
                <a:sym typeface="Helvetica Neue Bold Condensed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121" name="Body Level One…"/>
          <p:cNvSpPr txBox="1"/>
          <p:nvPr>
            <p:ph type="body" sz="quarter" idx="1"/>
          </p:nvPr>
        </p:nvSpPr>
        <p:spPr>
          <a:xfrm>
            <a:off x="368300" y="9017000"/>
            <a:ext cx="12268200" cy="431800"/>
          </a:xfrm>
          <a:prstGeom prst="rect">
            <a:avLst/>
          </a:prstGeom>
        </p:spPr>
        <p:txBody>
          <a:bodyPr anchor="t"/>
          <a:lstStyle>
            <a:lvl1pPr marL="0" indent="0">
              <a:spcBef>
                <a:spcPts val="0"/>
              </a:spcBef>
              <a:buSzTx/>
              <a:buNone/>
              <a:defRPr cap="all" sz="2400">
                <a:solidFill>
                  <a:srgbClr val="558AAB"/>
                </a:solidFill>
                <a:latin typeface="+mj-lt"/>
                <a:ea typeface="+mj-ea"/>
                <a:cs typeface="+mj-cs"/>
                <a:sym typeface="Helvetica Neue Bold Condensed"/>
              </a:defRPr>
            </a:lvl1pPr>
            <a:lvl2pPr marL="0" indent="0">
              <a:spcBef>
                <a:spcPts val="0"/>
              </a:spcBef>
              <a:buSzTx/>
              <a:buNone/>
              <a:defRPr cap="all" sz="2400">
                <a:solidFill>
                  <a:srgbClr val="558AAB"/>
                </a:solidFill>
                <a:latin typeface="+mj-lt"/>
                <a:ea typeface="+mj-ea"/>
                <a:cs typeface="+mj-cs"/>
                <a:sym typeface="Helvetica Neue Bold Condensed"/>
              </a:defRPr>
            </a:lvl2pPr>
            <a:lvl3pPr marL="0" indent="0">
              <a:spcBef>
                <a:spcPts val="0"/>
              </a:spcBef>
              <a:buSzTx/>
              <a:buNone/>
              <a:defRPr cap="all" sz="2400">
                <a:solidFill>
                  <a:srgbClr val="558AAB"/>
                </a:solidFill>
                <a:latin typeface="+mj-lt"/>
                <a:ea typeface="+mj-ea"/>
                <a:cs typeface="+mj-cs"/>
                <a:sym typeface="Helvetica Neue Bold Condensed"/>
              </a:defRPr>
            </a:lvl3pPr>
            <a:lvl4pPr marL="0" indent="0">
              <a:spcBef>
                <a:spcPts val="0"/>
              </a:spcBef>
              <a:buSzTx/>
              <a:buNone/>
              <a:defRPr cap="all" sz="2400">
                <a:solidFill>
                  <a:srgbClr val="558AAB"/>
                </a:solidFill>
                <a:latin typeface="+mj-lt"/>
                <a:ea typeface="+mj-ea"/>
                <a:cs typeface="+mj-cs"/>
                <a:sym typeface="Helvetica Neue Bold Condensed"/>
              </a:defRPr>
            </a:lvl4pPr>
            <a:lvl5pPr marL="0" indent="0">
              <a:spcBef>
                <a:spcPts val="0"/>
              </a:spcBef>
              <a:buSzTx/>
              <a:buNone/>
              <a:defRPr cap="all" sz="2400">
                <a:solidFill>
                  <a:srgbClr val="558AAB"/>
                </a:solidFill>
                <a:latin typeface="+mj-lt"/>
                <a:ea typeface="+mj-ea"/>
                <a:cs typeface="+mj-cs"/>
                <a:sym typeface="Helvetica Neue Bold Condensed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22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Photo - 1 Up"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Line"/>
          <p:cNvSpPr/>
          <p:nvPr/>
        </p:nvSpPr>
        <p:spPr>
          <a:xfrm>
            <a:off x="278468" y="8356600"/>
            <a:ext cx="12459504" cy="2"/>
          </a:xfrm>
          <a:prstGeom prst="line">
            <a:avLst/>
          </a:prstGeom>
          <a:ln w="25400">
            <a:solidFill>
              <a:srgbClr val="83827D"/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</a:p>
        </p:txBody>
      </p:sp>
      <p:sp>
        <p:nvSpPr>
          <p:cNvPr id="130" name="Rectangle"/>
          <p:cNvSpPr/>
          <p:nvPr/>
        </p:nvSpPr>
        <p:spPr>
          <a:xfrm>
            <a:off x="279400" y="279400"/>
            <a:ext cx="12446000" cy="9220200"/>
          </a:xfrm>
          <a:prstGeom prst="rect">
            <a:avLst/>
          </a:prstGeom>
          <a:ln w="25400">
            <a:solidFill>
              <a:srgbClr val="83827D"/>
            </a:solidFill>
            <a:miter lim="400000"/>
          </a:ln>
        </p:spPr>
        <p:txBody>
          <a:bodyPr lIns="50800" tIns="50800" rIns="50800" bIns="50800" anchor="ctr"/>
          <a:lstStyle/>
          <a:p>
            <a:pPr/>
          </a:p>
        </p:txBody>
      </p:sp>
      <p:sp>
        <p:nvSpPr>
          <p:cNvPr id="131" name="Image"/>
          <p:cNvSpPr/>
          <p:nvPr>
            <p:ph type="pic" idx="13"/>
          </p:nvPr>
        </p:nvSpPr>
        <p:spPr>
          <a:xfrm>
            <a:off x="190500" y="190500"/>
            <a:ext cx="12649200" cy="8434262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132" name="Title Text"/>
          <p:cNvSpPr txBox="1"/>
          <p:nvPr>
            <p:ph type="title"/>
          </p:nvPr>
        </p:nvSpPr>
        <p:spPr>
          <a:xfrm>
            <a:off x="368300" y="8369300"/>
            <a:ext cx="12268200" cy="660400"/>
          </a:xfrm>
          <a:prstGeom prst="rect">
            <a:avLst/>
          </a:prstGeom>
        </p:spPr>
        <p:txBody>
          <a:bodyPr anchor="b"/>
          <a:lstStyle>
            <a:lvl1pPr>
              <a:lnSpc>
                <a:spcPct val="150000"/>
              </a:lnSpc>
              <a:defRPr cap="all" sz="4200">
                <a:solidFill>
                  <a:srgbClr val="DEDEDE"/>
                </a:solidFill>
                <a:latin typeface="+mj-lt"/>
                <a:ea typeface="+mj-ea"/>
                <a:cs typeface="+mj-cs"/>
                <a:sym typeface="Helvetica Neue Bold Condensed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133" name="Body Level One…"/>
          <p:cNvSpPr txBox="1"/>
          <p:nvPr>
            <p:ph type="body" sz="quarter" idx="1"/>
          </p:nvPr>
        </p:nvSpPr>
        <p:spPr>
          <a:xfrm>
            <a:off x="368300" y="9017000"/>
            <a:ext cx="12268200" cy="431800"/>
          </a:xfrm>
          <a:prstGeom prst="rect">
            <a:avLst/>
          </a:prstGeom>
        </p:spPr>
        <p:txBody>
          <a:bodyPr anchor="t"/>
          <a:lstStyle>
            <a:lvl1pPr marL="0" indent="0">
              <a:spcBef>
                <a:spcPts val="0"/>
              </a:spcBef>
              <a:buSzTx/>
              <a:buNone/>
              <a:defRPr cap="all" sz="2400">
                <a:solidFill>
                  <a:srgbClr val="558AAB"/>
                </a:solidFill>
                <a:latin typeface="+mj-lt"/>
                <a:ea typeface="+mj-ea"/>
                <a:cs typeface="+mj-cs"/>
                <a:sym typeface="Helvetica Neue Bold Condensed"/>
              </a:defRPr>
            </a:lvl1pPr>
            <a:lvl2pPr marL="0" indent="0">
              <a:spcBef>
                <a:spcPts val="0"/>
              </a:spcBef>
              <a:buSzTx/>
              <a:buNone/>
              <a:defRPr cap="all" sz="2400">
                <a:solidFill>
                  <a:srgbClr val="558AAB"/>
                </a:solidFill>
                <a:latin typeface="+mj-lt"/>
                <a:ea typeface="+mj-ea"/>
                <a:cs typeface="+mj-cs"/>
                <a:sym typeface="Helvetica Neue Bold Condensed"/>
              </a:defRPr>
            </a:lvl2pPr>
            <a:lvl3pPr marL="0" indent="0">
              <a:spcBef>
                <a:spcPts val="0"/>
              </a:spcBef>
              <a:buSzTx/>
              <a:buNone/>
              <a:defRPr cap="all" sz="2400">
                <a:solidFill>
                  <a:srgbClr val="558AAB"/>
                </a:solidFill>
                <a:latin typeface="+mj-lt"/>
                <a:ea typeface="+mj-ea"/>
                <a:cs typeface="+mj-cs"/>
                <a:sym typeface="Helvetica Neue Bold Condensed"/>
              </a:defRPr>
            </a:lvl3pPr>
            <a:lvl4pPr marL="0" indent="0">
              <a:spcBef>
                <a:spcPts val="0"/>
              </a:spcBef>
              <a:buSzTx/>
              <a:buNone/>
              <a:defRPr cap="all" sz="2400">
                <a:solidFill>
                  <a:srgbClr val="558AAB"/>
                </a:solidFill>
                <a:latin typeface="+mj-lt"/>
                <a:ea typeface="+mj-ea"/>
                <a:cs typeface="+mj-cs"/>
                <a:sym typeface="Helvetica Neue Bold Condensed"/>
              </a:defRPr>
            </a:lvl4pPr>
            <a:lvl5pPr marL="0" indent="0">
              <a:spcBef>
                <a:spcPts val="0"/>
              </a:spcBef>
              <a:buSzTx/>
              <a:buNone/>
              <a:defRPr cap="all" sz="2400">
                <a:solidFill>
                  <a:srgbClr val="558AAB"/>
                </a:solidFill>
                <a:latin typeface="+mj-lt"/>
                <a:ea typeface="+mj-ea"/>
                <a:cs typeface="+mj-cs"/>
                <a:sym typeface="Helvetica Neue Bold Condensed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4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“Type a quote here.”"/>
          <p:cNvSpPr txBox="1"/>
          <p:nvPr>
            <p:ph type="body" sz="quarter" idx="13"/>
          </p:nvPr>
        </p:nvSpPr>
        <p:spPr>
          <a:xfrm>
            <a:off x="1270000" y="4292600"/>
            <a:ext cx="10464800" cy="635000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ctr">
              <a:spcBef>
                <a:spcPts val="2400"/>
              </a:spcBef>
              <a:buSzTx/>
              <a:buNone/>
            </a:lvl1pPr>
          </a:lstStyle>
          <a:p>
            <a:pPr/>
            <a:r>
              <a:t>“Type a quote here.”</a:t>
            </a:r>
          </a:p>
        </p:txBody>
      </p:sp>
      <p:sp>
        <p:nvSpPr>
          <p:cNvPr id="142" name="–Johnny Appleseed"/>
          <p:cNvSpPr txBox="1"/>
          <p:nvPr>
            <p:ph type="body" sz="quarter" idx="14"/>
          </p:nvPr>
        </p:nvSpPr>
        <p:spPr>
          <a:xfrm>
            <a:off x="1270000" y="6362700"/>
            <a:ext cx="10464800" cy="523444"/>
          </a:xfrm>
          <a:prstGeom prst="rect">
            <a:avLst/>
          </a:prstGeom>
        </p:spPr>
        <p:txBody>
          <a:bodyPr anchor="t">
            <a:spAutoFit/>
          </a:bodyPr>
          <a:lstStyle>
            <a:lvl1pPr marL="0" indent="0" algn="ctr">
              <a:spcBef>
                <a:spcPts val="2400"/>
              </a:spcBef>
              <a:buSzTx/>
              <a:buNone/>
              <a:defRPr i="1" sz="2800"/>
            </a:lvl1pPr>
          </a:lstStyle>
          <a:p>
            <a:pPr/>
            <a:r>
              <a:t>–Johnny Appleseed</a:t>
            </a:r>
          </a:p>
        </p:txBody>
      </p:sp>
      <p:sp>
        <p:nvSpPr>
          <p:cNvPr id="14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Image"/>
          <p:cNvSpPr/>
          <p:nvPr>
            <p:ph type="pic" idx="13"/>
          </p:nvPr>
        </p:nvSpPr>
        <p:spPr>
          <a:xfrm>
            <a:off x="-1600200" y="-19050"/>
            <a:ext cx="16478250" cy="10987405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151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image" Target="../media/image1.jpeg"/><Relationship Id="rId3" Type="http://schemas.openxmlformats.org/officeDocument/2006/relationships/image" Target="../media/image1.png"/><Relationship Id="rId4" Type="http://schemas.openxmlformats.org/officeDocument/2006/relationships/slideLayout" Target="../slideLayouts/slideLayout1.xml"/><Relationship Id="rId5" Type="http://schemas.openxmlformats.org/officeDocument/2006/relationships/slideLayout" Target="../slideLayouts/slideLayout2.xml"/><Relationship Id="rId6" Type="http://schemas.openxmlformats.org/officeDocument/2006/relationships/slideLayout" Target="../slideLayouts/slideLayout3.xml"/><Relationship Id="rId7" Type="http://schemas.openxmlformats.org/officeDocument/2006/relationships/slideLayout" Target="../slideLayouts/slideLayout4.xml"/><Relationship Id="rId8" Type="http://schemas.openxmlformats.org/officeDocument/2006/relationships/slideLayout" Target="../slideLayouts/slideLayout5.xml"/><Relationship Id="rId9" Type="http://schemas.openxmlformats.org/officeDocument/2006/relationships/slideLayout" Target="../slideLayouts/slideLayout6.xml"/><Relationship Id="rId10" Type="http://schemas.openxmlformats.org/officeDocument/2006/relationships/slideLayout" Target="../slideLayouts/slideLayout7.xml"/><Relationship Id="rId11" Type="http://schemas.openxmlformats.org/officeDocument/2006/relationships/slideLayout" Target="../slideLayouts/slideLayout8.xml"/><Relationship Id="rId12" Type="http://schemas.openxmlformats.org/officeDocument/2006/relationships/slideLayout" Target="../slideLayouts/slideLayout9.xml"/><Relationship Id="rId13" Type="http://schemas.openxmlformats.org/officeDocument/2006/relationships/slideLayout" Target="../slideLayouts/slideLayout10.xml"/><Relationship Id="rId14" Type="http://schemas.openxmlformats.org/officeDocument/2006/relationships/slideLayout" Target="../slideLayouts/slideLayout11.xml"/><Relationship Id="rId15" Type="http://schemas.openxmlformats.org/officeDocument/2006/relationships/slideLayout" Target="../slideLayouts/slideLayout12.xml"/><Relationship Id="rId16" Type="http://schemas.openxmlformats.org/officeDocument/2006/relationships/slideLayout" Target="../slideLayouts/slideLayout13.xml"/><Relationship Id="rId17" Type="http://schemas.openxmlformats.org/officeDocument/2006/relationships/slideLayout" Target="../slideLayouts/slideLayout14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"/>
          <p:cNvSpPr/>
          <p:nvPr/>
        </p:nvSpPr>
        <p:spPr>
          <a:xfrm>
            <a:off x="279400" y="279400"/>
            <a:ext cx="12446000" cy="9220200"/>
          </a:xfrm>
          <a:prstGeom prst="rect">
            <a:avLst/>
          </a:prstGeom>
          <a:ln w="25400">
            <a:solidFill>
              <a:srgbClr val="83827D"/>
            </a:solidFill>
            <a:miter lim="400000"/>
          </a:ln>
        </p:spPr>
        <p:txBody>
          <a:bodyPr lIns="50800" tIns="50800" rIns="50800" bIns="50800" anchor="ctr"/>
          <a:lstStyle/>
          <a:p>
            <a:pPr/>
          </a:p>
        </p:txBody>
      </p:sp>
      <p:sp>
        <p:nvSpPr>
          <p:cNvPr id="3" name="Body Level One…"/>
          <p:cNvSpPr txBox="1"/>
          <p:nvPr>
            <p:ph type="body" idx="1"/>
          </p:nvPr>
        </p:nvSpPr>
        <p:spPr>
          <a:xfrm>
            <a:off x="1041400" y="1473200"/>
            <a:ext cx="10922000" cy="68072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normAutofit fontScale="100000" lnSpcReduction="0"/>
          </a:bodyPr>
          <a:lstStyle>
            <a:lvl1pPr>
              <a:buBlip>
                <a:blip r:embed="rId3"/>
              </a:buBlip>
            </a:lvl1pPr>
            <a:lvl2pPr>
              <a:buBlip>
                <a:blip r:embed="rId3"/>
              </a:buBlip>
            </a:lvl2pPr>
            <a:lvl3pPr>
              <a:buBlip>
                <a:blip r:embed="rId3"/>
              </a:buBlip>
            </a:lvl3pPr>
            <a:lvl4pPr>
              <a:buBlip>
                <a:blip r:embed="rId3"/>
              </a:buBlip>
            </a:lvl4pPr>
            <a:lvl5pPr>
              <a:buBlip>
                <a:blip r:embed="rId3"/>
              </a:buBlip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Title Text"/>
          <p:cNvSpPr txBox="1"/>
          <p:nvPr>
            <p:ph type="title"/>
          </p:nvPr>
        </p:nvSpPr>
        <p:spPr>
          <a:xfrm>
            <a:off x="1041400" y="254000"/>
            <a:ext cx="10922000" cy="24384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normAutofit fontScale="100000" lnSpcReduction="0"/>
          </a:bodyPr>
          <a:lstStyle/>
          <a:p>
            <a:pPr/>
            <a:r>
              <a:t>Title Text</a:t>
            </a:r>
          </a:p>
        </p:txBody>
      </p:sp>
      <p:sp>
        <p:nvSpPr>
          <p:cNvPr id="5" name="Slide Number"/>
          <p:cNvSpPr txBox="1"/>
          <p:nvPr>
            <p:ph type="sldNum" sz="quarter" idx="2"/>
          </p:nvPr>
        </p:nvSpPr>
        <p:spPr>
          <a:xfrm>
            <a:off x="6352743" y="9476689"/>
            <a:ext cx="312014" cy="299822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 anchor="ctr">
            <a:spAutoFit/>
          </a:bodyPr>
          <a:lstStyle>
            <a:lvl1pPr>
              <a:defRPr sz="1400">
                <a:solidFill>
                  <a:srgbClr val="5C88A5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4"/>
    <p:sldLayoutId id="2147483650" r:id="rId5"/>
    <p:sldLayoutId id="2147483651" r:id="rId6"/>
    <p:sldLayoutId id="2147483652" r:id="rId7"/>
    <p:sldLayoutId id="2147483653" r:id="rId8"/>
    <p:sldLayoutId id="2147483654" r:id="rId9"/>
    <p:sldLayoutId id="2147483655" r:id="rId10"/>
    <p:sldLayoutId id="2147483656" r:id="rId11"/>
    <p:sldLayoutId id="2147483657" r:id="rId12"/>
    <p:sldLayoutId id="2147483658" r:id="rId13"/>
    <p:sldLayoutId id="2147483659" r:id="rId14"/>
    <p:sldLayoutId id="2147483660" r:id="rId15"/>
    <p:sldLayoutId id="2147483661" r:id="rId16"/>
    <p:sldLayoutId id="2147483662" r:id="rId17"/>
  </p:sldLayoutIdLst>
  <p:transition xmlns:p14="http://schemas.microsoft.com/office/powerpoint/2010/main" spd="med" advClick="1"/>
  <p:txStyles>
    <p:titleStyle>
      <a:lvl1pPr marL="0" marR="0" indent="0" algn="l" defTabSz="58420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7200" u="none">
          <a:solidFill>
            <a:srgbClr val="5C88A5"/>
          </a:solidFill>
          <a:uFillTx/>
          <a:latin typeface="+mn-lt"/>
          <a:ea typeface="+mn-ea"/>
          <a:cs typeface="+mn-cs"/>
          <a:sym typeface="Helvetica Neue Light"/>
        </a:defRPr>
      </a:lvl1pPr>
      <a:lvl2pPr marL="0" marR="0" indent="0" algn="l" defTabSz="58420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7200" u="none">
          <a:solidFill>
            <a:srgbClr val="5C88A5"/>
          </a:solidFill>
          <a:uFillTx/>
          <a:latin typeface="+mn-lt"/>
          <a:ea typeface="+mn-ea"/>
          <a:cs typeface="+mn-cs"/>
          <a:sym typeface="Helvetica Neue Light"/>
        </a:defRPr>
      </a:lvl2pPr>
      <a:lvl3pPr marL="0" marR="0" indent="0" algn="l" defTabSz="58420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7200" u="none">
          <a:solidFill>
            <a:srgbClr val="5C88A5"/>
          </a:solidFill>
          <a:uFillTx/>
          <a:latin typeface="+mn-lt"/>
          <a:ea typeface="+mn-ea"/>
          <a:cs typeface="+mn-cs"/>
          <a:sym typeface="Helvetica Neue Light"/>
        </a:defRPr>
      </a:lvl3pPr>
      <a:lvl4pPr marL="0" marR="0" indent="0" algn="l" defTabSz="58420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7200" u="none">
          <a:solidFill>
            <a:srgbClr val="5C88A5"/>
          </a:solidFill>
          <a:uFillTx/>
          <a:latin typeface="+mn-lt"/>
          <a:ea typeface="+mn-ea"/>
          <a:cs typeface="+mn-cs"/>
          <a:sym typeface="Helvetica Neue Light"/>
        </a:defRPr>
      </a:lvl4pPr>
      <a:lvl5pPr marL="0" marR="0" indent="0" algn="l" defTabSz="58420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7200" u="none">
          <a:solidFill>
            <a:srgbClr val="5C88A5"/>
          </a:solidFill>
          <a:uFillTx/>
          <a:latin typeface="+mn-lt"/>
          <a:ea typeface="+mn-ea"/>
          <a:cs typeface="+mn-cs"/>
          <a:sym typeface="Helvetica Neue Light"/>
        </a:defRPr>
      </a:lvl5pPr>
      <a:lvl6pPr marL="0" marR="0" indent="0" algn="l" defTabSz="58420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7200" u="none">
          <a:solidFill>
            <a:srgbClr val="5C88A5"/>
          </a:solidFill>
          <a:uFillTx/>
          <a:latin typeface="+mn-lt"/>
          <a:ea typeface="+mn-ea"/>
          <a:cs typeface="+mn-cs"/>
          <a:sym typeface="Helvetica Neue Light"/>
        </a:defRPr>
      </a:lvl6pPr>
      <a:lvl7pPr marL="0" marR="0" indent="0" algn="l" defTabSz="58420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7200" u="none">
          <a:solidFill>
            <a:srgbClr val="5C88A5"/>
          </a:solidFill>
          <a:uFillTx/>
          <a:latin typeface="+mn-lt"/>
          <a:ea typeface="+mn-ea"/>
          <a:cs typeface="+mn-cs"/>
          <a:sym typeface="Helvetica Neue Light"/>
        </a:defRPr>
      </a:lvl7pPr>
      <a:lvl8pPr marL="0" marR="0" indent="0" algn="l" defTabSz="58420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7200" u="none">
          <a:solidFill>
            <a:srgbClr val="5C88A5"/>
          </a:solidFill>
          <a:uFillTx/>
          <a:latin typeface="+mn-lt"/>
          <a:ea typeface="+mn-ea"/>
          <a:cs typeface="+mn-cs"/>
          <a:sym typeface="Helvetica Neue Light"/>
        </a:defRPr>
      </a:lvl8pPr>
      <a:lvl9pPr marL="0" marR="0" indent="0" algn="l" defTabSz="58420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7200" u="none">
          <a:solidFill>
            <a:srgbClr val="5C88A5"/>
          </a:solidFill>
          <a:uFillTx/>
          <a:latin typeface="+mn-lt"/>
          <a:ea typeface="+mn-ea"/>
          <a:cs typeface="+mn-cs"/>
          <a:sym typeface="Helvetica Neue Light"/>
        </a:defRPr>
      </a:lvl9pPr>
    </p:titleStyle>
    <p:bodyStyle>
      <a:lvl1pPr marL="444500" marR="0" indent="-444500" algn="l" defTabSz="584200" rtl="0" latinLnBrk="0">
        <a:lnSpc>
          <a:spcPct val="100000"/>
        </a:lnSpc>
        <a:spcBef>
          <a:spcPts val="3200"/>
        </a:spcBef>
        <a:spcAft>
          <a:spcPts val="0"/>
        </a:spcAft>
        <a:buClrTx/>
        <a:buSzPct val="40000"/>
        <a:buFontTx/>
        <a:buBlip>
          <a:blip r:embed="rId3"/>
        </a:buBlip>
        <a:tabLst/>
        <a:defRPr b="0" baseline="0" cap="none" i="0" spc="0" strike="noStrike" sz="3600" u="none">
          <a:solidFill>
            <a:srgbClr val="737373"/>
          </a:solidFill>
          <a:uFillTx/>
          <a:latin typeface="Helvetica Neue"/>
          <a:ea typeface="Helvetica Neue"/>
          <a:cs typeface="Helvetica Neue"/>
          <a:sym typeface="Helvetica Neue"/>
        </a:defRPr>
      </a:lvl1pPr>
      <a:lvl2pPr marL="889000" marR="0" indent="-444500" algn="l" defTabSz="584200" rtl="0" latinLnBrk="0">
        <a:lnSpc>
          <a:spcPct val="100000"/>
        </a:lnSpc>
        <a:spcBef>
          <a:spcPts val="3200"/>
        </a:spcBef>
        <a:spcAft>
          <a:spcPts val="0"/>
        </a:spcAft>
        <a:buClrTx/>
        <a:buSzPct val="40000"/>
        <a:buFontTx/>
        <a:buBlip>
          <a:blip r:embed="rId3"/>
        </a:buBlip>
        <a:tabLst/>
        <a:defRPr b="0" baseline="0" cap="none" i="0" spc="0" strike="noStrike" sz="3600" u="none">
          <a:solidFill>
            <a:srgbClr val="737373"/>
          </a:solidFill>
          <a:uFillTx/>
          <a:latin typeface="Helvetica Neue"/>
          <a:ea typeface="Helvetica Neue"/>
          <a:cs typeface="Helvetica Neue"/>
          <a:sym typeface="Helvetica Neue"/>
        </a:defRPr>
      </a:lvl2pPr>
      <a:lvl3pPr marL="1333500" marR="0" indent="-444500" algn="l" defTabSz="584200" rtl="0" latinLnBrk="0">
        <a:lnSpc>
          <a:spcPct val="100000"/>
        </a:lnSpc>
        <a:spcBef>
          <a:spcPts val="3200"/>
        </a:spcBef>
        <a:spcAft>
          <a:spcPts val="0"/>
        </a:spcAft>
        <a:buClrTx/>
        <a:buSzPct val="40000"/>
        <a:buFontTx/>
        <a:buBlip>
          <a:blip r:embed="rId3"/>
        </a:buBlip>
        <a:tabLst/>
        <a:defRPr b="0" baseline="0" cap="none" i="0" spc="0" strike="noStrike" sz="3600" u="none">
          <a:solidFill>
            <a:srgbClr val="737373"/>
          </a:solidFill>
          <a:uFillTx/>
          <a:latin typeface="Helvetica Neue"/>
          <a:ea typeface="Helvetica Neue"/>
          <a:cs typeface="Helvetica Neue"/>
          <a:sym typeface="Helvetica Neue"/>
        </a:defRPr>
      </a:lvl3pPr>
      <a:lvl4pPr marL="1778000" marR="0" indent="-444500" algn="l" defTabSz="584200" rtl="0" latinLnBrk="0">
        <a:lnSpc>
          <a:spcPct val="100000"/>
        </a:lnSpc>
        <a:spcBef>
          <a:spcPts val="3200"/>
        </a:spcBef>
        <a:spcAft>
          <a:spcPts val="0"/>
        </a:spcAft>
        <a:buClrTx/>
        <a:buSzPct val="40000"/>
        <a:buFontTx/>
        <a:buBlip>
          <a:blip r:embed="rId3"/>
        </a:buBlip>
        <a:tabLst/>
        <a:defRPr b="0" baseline="0" cap="none" i="0" spc="0" strike="noStrike" sz="3600" u="none">
          <a:solidFill>
            <a:srgbClr val="737373"/>
          </a:solidFill>
          <a:uFillTx/>
          <a:latin typeface="Helvetica Neue"/>
          <a:ea typeface="Helvetica Neue"/>
          <a:cs typeface="Helvetica Neue"/>
          <a:sym typeface="Helvetica Neue"/>
        </a:defRPr>
      </a:lvl4pPr>
      <a:lvl5pPr marL="2222500" marR="0" indent="-444500" algn="l" defTabSz="584200" rtl="0" latinLnBrk="0">
        <a:lnSpc>
          <a:spcPct val="100000"/>
        </a:lnSpc>
        <a:spcBef>
          <a:spcPts val="3200"/>
        </a:spcBef>
        <a:spcAft>
          <a:spcPts val="0"/>
        </a:spcAft>
        <a:buClrTx/>
        <a:buSzPct val="40000"/>
        <a:buFontTx/>
        <a:buBlip>
          <a:blip r:embed="rId3"/>
        </a:buBlip>
        <a:tabLst/>
        <a:defRPr b="0" baseline="0" cap="none" i="0" spc="0" strike="noStrike" sz="3600" u="none">
          <a:solidFill>
            <a:srgbClr val="737373"/>
          </a:solidFill>
          <a:uFillTx/>
          <a:latin typeface="Helvetica Neue"/>
          <a:ea typeface="Helvetica Neue"/>
          <a:cs typeface="Helvetica Neue"/>
          <a:sym typeface="Helvetica Neue"/>
        </a:defRPr>
      </a:lvl5pPr>
      <a:lvl6pPr marL="2667000" marR="0" indent="-444500" algn="l" defTabSz="584200" rtl="0" latinLnBrk="0">
        <a:lnSpc>
          <a:spcPct val="100000"/>
        </a:lnSpc>
        <a:spcBef>
          <a:spcPts val="3200"/>
        </a:spcBef>
        <a:spcAft>
          <a:spcPts val="0"/>
        </a:spcAft>
        <a:buClrTx/>
        <a:buSzPct val="40000"/>
        <a:buFontTx/>
        <a:buBlip>
          <a:blip r:embed="rId3"/>
        </a:buBlip>
        <a:tabLst/>
        <a:defRPr b="0" baseline="0" cap="none" i="0" spc="0" strike="noStrike" sz="3600" u="none">
          <a:solidFill>
            <a:srgbClr val="737373"/>
          </a:solidFill>
          <a:uFillTx/>
          <a:latin typeface="Helvetica Neue"/>
          <a:ea typeface="Helvetica Neue"/>
          <a:cs typeface="Helvetica Neue"/>
          <a:sym typeface="Helvetica Neue"/>
        </a:defRPr>
      </a:lvl6pPr>
      <a:lvl7pPr marL="3111500" marR="0" indent="-444500" algn="l" defTabSz="584200" rtl="0" latinLnBrk="0">
        <a:lnSpc>
          <a:spcPct val="100000"/>
        </a:lnSpc>
        <a:spcBef>
          <a:spcPts val="3200"/>
        </a:spcBef>
        <a:spcAft>
          <a:spcPts val="0"/>
        </a:spcAft>
        <a:buClrTx/>
        <a:buSzPct val="40000"/>
        <a:buFontTx/>
        <a:buBlip>
          <a:blip r:embed="rId3"/>
        </a:buBlip>
        <a:tabLst/>
        <a:defRPr b="0" baseline="0" cap="none" i="0" spc="0" strike="noStrike" sz="3600" u="none">
          <a:solidFill>
            <a:srgbClr val="737373"/>
          </a:solidFill>
          <a:uFillTx/>
          <a:latin typeface="Helvetica Neue"/>
          <a:ea typeface="Helvetica Neue"/>
          <a:cs typeface="Helvetica Neue"/>
          <a:sym typeface="Helvetica Neue"/>
        </a:defRPr>
      </a:lvl7pPr>
      <a:lvl8pPr marL="3556000" marR="0" indent="-444500" algn="l" defTabSz="584200" rtl="0" latinLnBrk="0">
        <a:lnSpc>
          <a:spcPct val="100000"/>
        </a:lnSpc>
        <a:spcBef>
          <a:spcPts val="3200"/>
        </a:spcBef>
        <a:spcAft>
          <a:spcPts val="0"/>
        </a:spcAft>
        <a:buClrTx/>
        <a:buSzPct val="40000"/>
        <a:buFontTx/>
        <a:buBlip>
          <a:blip r:embed="rId3"/>
        </a:buBlip>
        <a:tabLst/>
        <a:defRPr b="0" baseline="0" cap="none" i="0" spc="0" strike="noStrike" sz="3600" u="none">
          <a:solidFill>
            <a:srgbClr val="737373"/>
          </a:solidFill>
          <a:uFillTx/>
          <a:latin typeface="Helvetica Neue"/>
          <a:ea typeface="Helvetica Neue"/>
          <a:cs typeface="Helvetica Neue"/>
          <a:sym typeface="Helvetica Neue"/>
        </a:defRPr>
      </a:lvl8pPr>
      <a:lvl9pPr marL="4000500" marR="0" indent="-444500" algn="l" defTabSz="584200" rtl="0" latinLnBrk="0">
        <a:lnSpc>
          <a:spcPct val="100000"/>
        </a:lnSpc>
        <a:spcBef>
          <a:spcPts val="3200"/>
        </a:spcBef>
        <a:spcAft>
          <a:spcPts val="0"/>
        </a:spcAft>
        <a:buClrTx/>
        <a:buSzPct val="40000"/>
        <a:buFontTx/>
        <a:buBlip>
          <a:blip r:embed="rId3"/>
        </a:buBlip>
        <a:tabLst/>
        <a:defRPr b="0" baseline="0" cap="none" i="0" spc="0" strike="noStrike" sz="3600" u="none">
          <a:solidFill>
            <a:srgbClr val="737373"/>
          </a:solidFill>
          <a:uFillTx/>
          <a:latin typeface="Helvetica Neue"/>
          <a:ea typeface="Helvetica Neue"/>
          <a:cs typeface="Helvetica Neue"/>
          <a:sym typeface="Helvetica Neue"/>
        </a:defRPr>
      </a:lvl9pPr>
    </p:bodyStyle>
    <p:otherStyle>
      <a:lvl1pPr marL="0" marR="0" indent="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4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1pPr>
      <a:lvl2pPr marL="0" marR="0" indent="2286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4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2pPr>
      <a:lvl3pPr marL="0" marR="0" indent="4572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4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3pPr>
      <a:lvl4pPr marL="0" marR="0" indent="6858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4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4pPr>
      <a:lvl5pPr marL="0" marR="0" indent="9144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4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5pPr>
      <a:lvl6pPr marL="0" marR="0" indent="11430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4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6pPr>
      <a:lvl7pPr marL="0" marR="0" indent="13716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4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7pPr>
      <a:lvl8pPr marL="0" marR="0" indent="16002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4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8pPr>
      <a:lvl9pPr marL="0" marR="0" indent="18288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4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9pPr>
    </p:otherStyle>
  </p:txStyles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.png"/><Relationship Id="rId3" Type="http://schemas.openxmlformats.org/officeDocument/2006/relationships/image" Target="../media/image5.png"/><Relationship Id="rId4" Type="http://schemas.openxmlformats.org/officeDocument/2006/relationships/image" Target="../media/image6.png"/><Relationship Id="rId5" Type="http://schemas.openxmlformats.org/officeDocument/2006/relationships/image" Target="../media/image7.png"/><Relationship Id="rId6" Type="http://schemas.openxmlformats.org/officeDocument/2006/relationships/image" Target="../media/image8.png"/><Relationship Id="rId7" Type="http://schemas.openxmlformats.org/officeDocument/2006/relationships/image" Target="../media/image9.png"/></Relationships>
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0.png"/><Relationship Id="rId3" Type="http://schemas.openxmlformats.org/officeDocument/2006/relationships/image" Target="../media/image11.png"/><Relationship Id="rId4" Type="http://schemas.openxmlformats.org/officeDocument/2006/relationships/image" Target="../media/image12.png"/><Relationship Id="rId5" Type="http://schemas.openxmlformats.org/officeDocument/2006/relationships/image" Target="../media/image13.png"/><Relationship Id="rId6" Type="http://schemas.openxmlformats.org/officeDocument/2006/relationships/image" Target="../media/image14.png"/><Relationship Id="rId7" Type="http://schemas.openxmlformats.org/officeDocument/2006/relationships/image" Target="../media/image15.png"/></Relationships>
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hyperlink" Target="http://www.legislation.gov.uk/anaw/2014/4/contents" TargetMode="External"/></Relationships>
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6.png"/><Relationship Id="rId3" Type="http://schemas.openxmlformats.org/officeDocument/2006/relationships/image" Target="../media/image17.png"/><Relationship Id="rId4" Type="http://schemas.openxmlformats.org/officeDocument/2006/relationships/image" Target="../media/image18.png"/><Relationship Id="rId5" Type="http://schemas.openxmlformats.org/officeDocument/2006/relationships/image" Target="../media/image19.png"/><Relationship Id="rId6" Type="http://schemas.openxmlformats.org/officeDocument/2006/relationships/hyperlink" Target="http://www.legislation.gov.uk/anaw/2014/4/contents" TargetMode="External"/></Relationships>
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hyperlink" Target="https://www.bbc.co.uk/news/health-51182451" TargetMode="External"/></Relationships>
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20.png"/><Relationship Id="rId3" Type="http://schemas.openxmlformats.org/officeDocument/2006/relationships/image" Target="../media/image21.png"/><Relationship Id="rId4" Type="http://schemas.openxmlformats.org/officeDocument/2006/relationships/image" Target="../media/image22.png"/><Relationship Id="rId5" Type="http://schemas.openxmlformats.org/officeDocument/2006/relationships/image" Target="../media/image23.png"/><Relationship Id="rId6" Type="http://schemas.openxmlformats.org/officeDocument/2006/relationships/image" Target="../media/image24.png"/><Relationship Id="rId7" Type="http://schemas.openxmlformats.org/officeDocument/2006/relationships/hyperlink" Target="https://www.bbc.co.uk/news/health-51182451" TargetMode="External"/></Relationships>
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hyperlink" Target="https://www.bbc.co.uk/news/health-51182451" TargetMode="External"/><Relationship Id="rId3" Type="http://schemas.openxmlformats.org/officeDocument/2006/relationships/hyperlink" Target="http://www.legislation.gov.uk/anaw/2014/4/contents" TargetMode="External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ECGE4001Q…"/>
          <p:cNvSpPr txBox="1"/>
          <p:nvPr>
            <p:ph type="title"/>
          </p:nvPr>
        </p:nvSpPr>
        <p:spPr>
          <a:xfrm>
            <a:off x="1655298" y="1139786"/>
            <a:ext cx="9694204" cy="7499428"/>
          </a:xfrm>
          <a:prstGeom prst="rect">
            <a:avLst/>
          </a:prstGeom>
        </p:spPr>
        <p:txBody>
          <a:bodyPr/>
          <a:lstStyle/>
          <a:p>
            <a:pPr algn="just">
              <a:defRPr sz="4400">
                <a:solidFill>
                  <a:srgbClr val="588BA9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t>ECGE4001Q</a:t>
            </a:r>
          </a:p>
          <a:p>
            <a:pPr algn="just">
              <a:defRPr sz="4400">
                <a:solidFill>
                  <a:srgbClr val="588BA9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t>Explain how to reference within a body of the text and a reference list:</a:t>
            </a:r>
          </a:p>
          <a:p>
            <a:pPr algn="just">
              <a:defRPr sz="4400">
                <a:solidFill>
                  <a:srgbClr val="588BA9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t>•	Books, journal articles, government legislation and websites; use examples for each type of reference.</a:t>
            </a:r>
          </a:p>
          <a:p>
            <a:pPr algn="just">
              <a:defRPr sz="2700">
                <a:solidFill>
                  <a:srgbClr val="588BA9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</a:p>
          <a:p>
            <a:pPr>
              <a:lnSpc>
                <a:spcPct val="100000"/>
              </a:lnSpc>
              <a:defRPr b="1" cap="all" sz="2700">
                <a:solidFill>
                  <a:srgbClr val="588BA9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t>Isabelle williams-walters</a:t>
            </a:r>
          </a:p>
          <a:p>
            <a:pPr>
              <a:lnSpc>
                <a:spcPct val="100000"/>
              </a:lnSpc>
              <a:defRPr b="1" cap="all" sz="2700">
                <a:solidFill>
                  <a:srgbClr val="588BA9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t>1909863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How to reference a book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defRPr sz="5500">
                <a:latin typeface="Helvetica Neue"/>
                <a:ea typeface="Helvetica Neue"/>
                <a:cs typeface="Helvetica Neue"/>
                <a:sym typeface="Helvetica Neue"/>
              </a:defRPr>
            </a:lvl1pPr>
          </a:lstStyle>
          <a:p>
            <a:pPr/>
            <a:r>
              <a:t>How to reference a book</a:t>
            </a:r>
          </a:p>
        </p:txBody>
      </p:sp>
      <p:sp>
        <p:nvSpPr>
          <p:cNvPr id="170" name="In a body of text…"/>
          <p:cNvSpPr txBox="1"/>
          <p:nvPr>
            <p:ph type="body" sz="half" idx="1"/>
          </p:nvPr>
        </p:nvSpPr>
        <p:spPr>
          <a:xfrm>
            <a:off x="746506" y="2768600"/>
            <a:ext cx="10922001" cy="2438400"/>
          </a:xfrm>
          <a:prstGeom prst="rect">
            <a:avLst/>
          </a:prstGeom>
        </p:spPr>
        <p:txBody>
          <a:bodyPr anchor="t"/>
          <a:lstStyle/>
          <a:p>
            <a:pPr marL="0" indent="0" defTabSz="560831">
              <a:spcBef>
                <a:spcPts val="3000"/>
              </a:spcBef>
              <a:buSzTx/>
              <a:buNone/>
              <a:defRPr sz="3455" u="sng"/>
            </a:pPr>
            <a:r>
              <a:t>In a body of text</a:t>
            </a:r>
          </a:p>
          <a:p>
            <a:pPr marL="426719" indent="-426719" defTabSz="560831">
              <a:spcBef>
                <a:spcPts val="3000"/>
              </a:spcBef>
              <a:buClr>
                <a:srgbClr val="777775"/>
              </a:buClr>
              <a:buSzPct val="115000"/>
              <a:buChar char="•"/>
              <a:defRPr sz="3455"/>
            </a:pPr>
            <a:r>
              <a:t>Giddens and Sutton (2013) suggested that… </a:t>
            </a:r>
          </a:p>
        </p:txBody>
      </p:sp>
      <p:sp>
        <p:nvSpPr>
          <p:cNvPr id="171" name="In the reference list…"/>
          <p:cNvSpPr txBox="1"/>
          <p:nvPr/>
        </p:nvSpPr>
        <p:spPr>
          <a:xfrm>
            <a:off x="678307" y="5048603"/>
            <a:ext cx="11673333" cy="213349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algn="l">
              <a:spcBef>
                <a:spcPts val="3200"/>
              </a:spcBef>
              <a:defRPr u="sng">
                <a:solidFill>
                  <a:srgbClr val="737373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t>In the reference list</a:t>
            </a:r>
          </a:p>
          <a:p>
            <a:pPr marL="444500" indent="-444500" algn="l">
              <a:spcBef>
                <a:spcPts val="3200"/>
              </a:spcBef>
              <a:buClr>
                <a:srgbClr val="777775"/>
              </a:buClr>
              <a:buSzPct val="115000"/>
              <a:buChar char="•"/>
              <a:defRPr>
                <a:solidFill>
                  <a:srgbClr val="737373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t>Giddens, A. &amp; Sutton, P. W. (2013) </a:t>
            </a:r>
            <a:r>
              <a:rPr i="1"/>
              <a:t>Sociology</a:t>
            </a:r>
            <a:r>
              <a:t>, 7th edn. Cambridge: Polity Press.</a:t>
            </a:r>
          </a:p>
        </p:txBody>
      </p:sp>
      <p:sp>
        <p:nvSpPr>
          <p:cNvPr id="172" name="Arrow"/>
          <p:cNvSpPr/>
          <p:nvPr/>
        </p:nvSpPr>
        <p:spPr>
          <a:xfrm rot="8359571">
            <a:off x="4775710" y="5299241"/>
            <a:ext cx="1340283" cy="321792"/>
          </a:xfrm>
          <a:prstGeom prst="rightArrow">
            <a:avLst>
              <a:gd name="adj1" fmla="val 34104"/>
              <a:gd name="adj2" fmla="val 214677"/>
            </a:avLst>
          </a:prstGeom>
          <a:blipFill>
            <a:blip r:embed="rId2"/>
          </a:blipFill>
          <a:ln w="12700">
            <a:miter lim="400000"/>
          </a:ln>
        </p:spPr>
        <p:txBody>
          <a:bodyPr lIns="50800" tIns="50800" rIns="50800" bIns="50800" anchor="ctr"/>
          <a:lstStyle/>
          <a:p>
            <a:pPr>
              <a:defRPr sz="3000">
                <a:solidFill>
                  <a:srgbClr val="DEDEDE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</a:p>
        </p:txBody>
      </p:sp>
      <p:sp>
        <p:nvSpPr>
          <p:cNvPr id="173" name="Arrow"/>
          <p:cNvSpPr/>
          <p:nvPr/>
        </p:nvSpPr>
        <p:spPr>
          <a:xfrm rot="7456933">
            <a:off x="7088349" y="5299241"/>
            <a:ext cx="1340283" cy="321792"/>
          </a:xfrm>
          <a:prstGeom prst="rightArrow">
            <a:avLst>
              <a:gd name="adj1" fmla="val 34104"/>
              <a:gd name="adj2" fmla="val 214677"/>
            </a:avLst>
          </a:prstGeom>
          <a:blipFill>
            <a:blip r:embed="rId3"/>
          </a:blipFill>
          <a:ln w="12700">
            <a:miter lim="400000"/>
          </a:ln>
        </p:spPr>
        <p:txBody>
          <a:bodyPr lIns="50800" tIns="50800" rIns="50800" bIns="50800" anchor="ctr"/>
          <a:lstStyle/>
          <a:p>
            <a:pPr>
              <a:defRPr sz="3000">
                <a:solidFill>
                  <a:srgbClr val="DEDEDE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</a:p>
        </p:txBody>
      </p:sp>
      <p:sp>
        <p:nvSpPr>
          <p:cNvPr id="174" name="Arrow"/>
          <p:cNvSpPr/>
          <p:nvPr/>
        </p:nvSpPr>
        <p:spPr>
          <a:xfrm rot="7171734">
            <a:off x="8937803" y="5291954"/>
            <a:ext cx="1340284" cy="321792"/>
          </a:xfrm>
          <a:prstGeom prst="rightArrow">
            <a:avLst>
              <a:gd name="adj1" fmla="val 34104"/>
              <a:gd name="adj2" fmla="val 214677"/>
            </a:avLst>
          </a:prstGeom>
          <a:blipFill>
            <a:blip r:embed="rId4"/>
          </a:blipFill>
          <a:ln w="12700">
            <a:miter lim="400000"/>
          </a:ln>
        </p:spPr>
        <p:txBody>
          <a:bodyPr lIns="50800" tIns="50800" rIns="50800" bIns="50800" anchor="ctr"/>
          <a:lstStyle/>
          <a:p>
            <a:pPr>
              <a:defRPr sz="3000">
                <a:solidFill>
                  <a:srgbClr val="DEDEDE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</a:p>
        </p:txBody>
      </p:sp>
      <p:sp>
        <p:nvSpPr>
          <p:cNvPr id="175" name="Author"/>
          <p:cNvSpPr txBox="1"/>
          <p:nvPr/>
        </p:nvSpPr>
        <p:spPr>
          <a:xfrm>
            <a:off x="5316848" y="4339974"/>
            <a:ext cx="1231202" cy="5978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3300"/>
            </a:lvl1pPr>
          </a:lstStyle>
          <a:p>
            <a:pPr/>
            <a:r>
              <a:t>Author</a:t>
            </a:r>
          </a:p>
        </p:txBody>
      </p:sp>
      <p:sp>
        <p:nvSpPr>
          <p:cNvPr id="176" name="(Date)"/>
          <p:cNvSpPr txBox="1"/>
          <p:nvPr/>
        </p:nvSpPr>
        <p:spPr>
          <a:xfrm>
            <a:off x="7697978" y="4206160"/>
            <a:ext cx="1122656" cy="5978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3300"/>
            </a:lvl1pPr>
          </a:lstStyle>
          <a:p>
            <a:pPr/>
            <a:r>
              <a:t>(Date)</a:t>
            </a:r>
          </a:p>
        </p:txBody>
      </p:sp>
      <p:sp>
        <p:nvSpPr>
          <p:cNvPr id="177" name="Name of book in italics"/>
          <p:cNvSpPr txBox="1"/>
          <p:nvPr/>
        </p:nvSpPr>
        <p:spPr>
          <a:xfrm>
            <a:off x="9275850" y="3878795"/>
            <a:ext cx="2297684" cy="95524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defRPr sz="2800"/>
            </a:lvl1pPr>
          </a:lstStyle>
          <a:p>
            <a:pPr/>
            <a:r>
              <a:t>Name of book in italics</a:t>
            </a:r>
          </a:p>
        </p:txBody>
      </p:sp>
      <p:sp>
        <p:nvSpPr>
          <p:cNvPr id="178" name="Arrow"/>
          <p:cNvSpPr/>
          <p:nvPr/>
        </p:nvSpPr>
        <p:spPr>
          <a:xfrm rot="17671776">
            <a:off x="9779510" y="7180699"/>
            <a:ext cx="1340283" cy="321792"/>
          </a:xfrm>
          <a:prstGeom prst="rightArrow">
            <a:avLst>
              <a:gd name="adj1" fmla="val 34104"/>
              <a:gd name="adj2" fmla="val 214677"/>
            </a:avLst>
          </a:prstGeom>
          <a:blipFill>
            <a:blip r:embed="rId5"/>
          </a:blipFill>
          <a:ln w="12700">
            <a:miter lim="400000"/>
          </a:ln>
        </p:spPr>
        <p:txBody>
          <a:bodyPr lIns="50800" tIns="50800" rIns="50800" bIns="50800" anchor="ctr"/>
          <a:lstStyle/>
          <a:p>
            <a:pPr>
              <a:defRPr sz="3000">
                <a:solidFill>
                  <a:srgbClr val="DEDEDE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</a:p>
        </p:txBody>
      </p:sp>
      <p:sp>
        <p:nvSpPr>
          <p:cNvPr id="179" name="Edition"/>
          <p:cNvSpPr txBox="1"/>
          <p:nvPr/>
        </p:nvSpPr>
        <p:spPr>
          <a:xfrm>
            <a:off x="9297745" y="8002444"/>
            <a:ext cx="1365658" cy="6476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/>
            <a:r>
              <a:t>Edition</a:t>
            </a:r>
          </a:p>
        </p:txBody>
      </p:sp>
      <p:sp>
        <p:nvSpPr>
          <p:cNvPr id="180" name="Arrow"/>
          <p:cNvSpPr/>
          <p:nvPr/>
        </p:nvSpPr>
        <p:spPr>
          <a:xfrm rot="14825063">
            <a:off x="2398022" y="7749222"/>
            <a:ext cx="1340283" cy="321792"/>
          </a:xfrm>
          <a:prstGeom prst="rightArrow">
            <a:avLst>
              <a:gd name="adj1" fmla="val 34104"/>
              <a:gd name="adj2" fmla="val 214677"/>
            </a:avLst>
          </a:prstGeom>
          <a:blipFill>
            <a:blip r:embed="rId6"/>
          </a:blipFill>
          <a:ln w="12700">
            <a:miter lim="400000"/>
          </a:ln>
        </p:spPr>
        <p:txBody>
          <a:bodyPr lIns="50800" tIns="50800" rIns="50800" bIns="50800" anchor="ctr"/>
          <a:lstStyle/>
          <a:p>
            <a:pPr>
              <a:defRPr sz="3000">
                <a:solidFill>
                  <a:srgbClr val="DEDEDE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</a:p>
        </p:txBody>
      </p:sp>
      <p:sp>
        <p:nvSpPr>
          <p:cNvPr id="181" name="Place of publication"/>
          <p:cNvSpPr txBox="1"/>
          <p:nvPr/>
        </p:nvSpPr>
        <p:spPr>
          <a:xfrm>
            <a:off x="1520699" y="8511367"/>
            <a:ext cx="3708807" cy="6476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/>
            <a:r>
              <a:t>Place of publication</a:t>
            </a:r>
          </a:p>
        </p:txBody>
      </p:sp>
      <p:sp>
        <p:nvSpPr>
          <p:cNvPr id="182" name="Arrow"/>
          <p:cNvSpPr/>
          <p:nvPr/>
        </p:nvSpPr>
        <p:spPr>
          <a:xfrm rot="13995491">
            <a:off x="5806987" y="7593724"/>
            <a:ext cx="1340284" cy="321792"/>
          </a:xfrm>
          <a:prstGeom prst="rightArrow">
            <a:avLst>
              <a:gd name="adj1" fmla="val 34104"/>
              <a:gd name="adj2" fmla="val 214677"/>
            </a:avLst>
          </a:prstGeom>
          <a:blipFill>
            <a:blip r:embed="rId7"/>
          </a:blipFill>
          <a:ln w="12700">
            <a:miter lim="400000"/>
          </a:ln>
        </p:spPr>
        <p:txBody>
          <a:bodyPr lIns="50800" tIns="50800" rIns="50800" bIns="50800" anchor="ctr"/>
          <a:lstStyle/>
          <a:p>
            <a:pPr>
              <a:defRPr sz="3000">
                <a:solidFill>
                  <a:srgbClr val="DEDEDE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</a:p>
        </p:txBody>
      </p:sp>
      <p:sp>
        <p:nvSpPr>
          <p:cNvPr id="183" name="Publisher"/>
          <p:cNvSpPr txBox="1"/>
          <p:nvPr/>
        </p:nvSpPr>
        <p:spPr>
          <a:xfrm>
            <a:off x="6354820" y="8368369"/>
            <a:ext cx="1823772" cy="6476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/>
            <a:r>
              <a:t>Publisher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advClick="1" p14:dur="1500">
        <p:push dir="l"/>
      </p:transition>
    </mc:Choice>
    <mc:Fallback>
      <p:transition spd="slow">
        <p:fade/>
      </p:transition>
    </mc:Fallback>
  </mc:AlternateContent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clickEffect" presetID="9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dissolve" transition="in">
                                      <p:cBhvr>
                                        <p:cTn id="7" dur="1000"/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Class="entr" nodeType="clickEffect" presetID="9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dissolve" transition="in">
                                      <p:cBhvr>
                                        <p:cTn id="12" dur="10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Class="exit" nodeType="clickEffect" presetSubtype="2" presetID="2" grpId="3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Class="entr" nodeType="clickEffect" presetID="9" grpId="4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2" fill="hold"/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dissolve" transition="in">
                                      <p:cBhvr>
                                        <p:cTn id="23" dur="1000"/>
                                        <p:tgtEl>
                                          <p:spTgt spid="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Class="entr" nodeType="clickEffect" presetID="9" grpId="5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7" fill="hold"/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dissolve" transition="in">
                                      <p:cBhvr>
                                        <p:cTn id="28" dur="1000"/>
                                        <p:tgtEl>
                                          <p:spTgt spid="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Class="entr" nodeType="clickEffect" presetID="9" grpId="6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2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dissolve" transition="in">
                                      <p:cBhvr>
                                        <p:cTn id="33" dur="1000"/>
                                        <p:tgtEl>
                                          <p:spTgt spid="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Class="entr" nodeType="clickEffect" presetID="9" grpId="7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7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dissolve" transition="in">
                                      <p:cBhvr>
                                        <p:cTn id="38" dur="1000"/>
                                        <p:tgtEl>
                                          <p:spTgt spid="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Class="entr" nodeType="clickEffect" presetID="9" grpId="8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2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dissolve" transition="in">
                                      <p:cBhvr>
                                        <p:cTn id="43" dur="1000"/>
                                        <p:tgtEl>
                                          <p:spTgt spid="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Class="entr" nodeType="clickEffect" presetID="9" grpId="9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7" fill="hold"/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dissolve" transition="in">
                                      <p:cBhvr>
                                        <p:cTn id="48" dur="1000"/>
                                        <p:tgtEl>
                                          <p:spTgt spid="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Class="entr" nodeType="clickEffect" presetID="9" grpId="10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52" fill="hold"/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dissolve" transition="in">
                                      <p:cBhvr>
                                        <p:cTn id="53" dur="1000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Class="entr" nodeType="clickEffect" presetID="9" grpId="1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57" fill="hold"/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dissolve" transition="in">
                                      <p:cBhvr>
                                        <p:cTn id="58" dur="1000"/>
                                        <p:tgtEl>
                                          <p:spTgt spid="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Class="entr" nodeType="clickEffect" presetID="9" grpId="1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2" fill="hold"/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dissolve" transition="in">
                                      <p:cBhvr>
                                        <p:cTn id="63" dur="1000"/>
                                        <p:tgtEl>
                                          <p:spTgt spid="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Class="entr" nodeType="clickEffect" presetID="9" grpId="13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7" fill="hold"/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dissolve" transition="in">
                                      <p:cBhvr>
                                        <p:cTn id="68" dur="1000"/>
                                        <p:tgtEl>
                                          <p:spTgt spid="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Class="entr" nodeType="clickEffect" presetID="9" grpId="14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72" fill="hold"/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dissolve" transition="in">
                                      <p:cBhvr>
                                        <p:cTn id="73" dur="1000"/>
                                        <p:tgtEl>
                                          <p:spTgt spid="1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Class="entr" nodeType="clickEffect" presetID="9" grpId="15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77" fill="hold"/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dissolve" transition="in">
                                      <p:cBhvr>
                                        <p:cTn id="78" dur="1000"/>
                                        <p:tgtEl>
                                          <p:spTgt spid="1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whole" bldLvl="1" animBg="1" rev="0" advAuto="0" spid="177" grpId="9"/>
      <p:bldP build="whole" bldLvl="1" animBg="1" rev="0" advAuto="0" spid="176" grpId="7"/>
      <p:bldP build="whole" bldLvl="1" animBg="1" rev="0" advAuto="0" spid="170" grpId="1"/>
      <p:bldP build="whole" bldLvl="1" animBg="1" rev="0" advAuto="0" spid="170" grpId="3"/>
      <p:bldP build="whole" bldLvl="1" animBg="1" rev="0" advAuto="0" spid="182" grpId="14"/>
      <p:bldP build="whole" bldLvl="1" animBg="1" rev="0" advAuto="0" spid="180" grpId="12"/>
      <p:bldP build="whole" bldLvl="1" animBg="1" rev="0" advAuto="0" spid="178" grpId="10"/>
      <p:bldP build="whole" bldLvl="1" animBg="1" rev="0" advAuto="0" spid="174" grpId="8"/>
      <p:bldP build="whole" bldLvl="1" animBg="1" rev="0" advAuto="0" spid="183" grpId="15"/>
      <p:bldP build="whole" bldLvl="1" animBg="1" rev="0" advAuto="0" spid="173" grpId="6"/>
      <p:bldP build="whole" bldLvl="1" animBg="1" rev="0" advAuto="0" spid="175" grpId="5"/>
      <p:bldP build="whole" bldLvl="1" animBg="1" rev="0" advAuto="0" spid="172" grpId="4"/>
      <p:bldP build="whole" bldLvl="1" animBg="1" rev="0" advAuto="0" spid="171" grpId="2"/>
      <p:bldP build="whole" bldLvl="1" animBg="1" rev="0" advAuto="0" spid="179" grpId="11"/>
      <p:bldP build="whole" bldLvl="1" animBg="1" rev="0" advAuto="0" spid="181" grpId="13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" name="How to reference Journal Articles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defRPr sz="5500">
                <a:latin typeface="Helvetica Neue"/>
                <a:ea typeface="Helvetica Neue"/>
                <a:cs typeface="Helvetica Neue"/>
                <a:sym typeface="Helvetica Neue"/>
              </a:defRPr>
            </a:lvl1pPr>
          </a:lstStyle>
          <a:p>
            <a:pPr/>
            <a:r>
              <a:t>How to reference Journal Articles </a:t>
            </a:r>
          </a:p>
        </p:txBody>
      </p:sp>
      <p:sp>
        <p:nvSpPr>
          <p:cNvPr id="186" name="In a body of text…"/>
          <p:cNvSpPr txBox="1"/>
          <p:nvPr>
            <p:ph type="body" sz="half" idx="1"/>
          </p:nvPr>
        </p:nvSpPr>
        <p:spPr>
          <a:xfrm>
            <a:off x="1041400" y="2768600"/>
            <a:ext cx="10922000" cy="2778968"/>
          </a:xfrm>
          <a:prstGeom prst="rect">
            <a:avLst/>
          </a:prstGeom>
        </p:spPr>
        <p:txBody>
          <a:bodyPr anchor="t"/>
          <a:lstStyle/>
          <a:p>
            <a:pPr marL="0" indent="0">
              <a:buSzTx/>
              <a:buNone/>
              <a:defRPr u="sng"/>
            </a:pPr>
            <a:r>
              <a:t>In a body of text</a:t>
            </a:r>
          </a:p>
          <a:p>
            <a:pPr>
              <a:buClr>
                <a:srgbClr val="777775"/>
              </a:buClr>
              <a:buSzPct val="115000"/>
              <a:buChar char="•"/>
            </a:pPr>
            <a:r>
              <a:t>Kwak (2017) proposed that…</a:t>
            </a:r>
          </a:p>
        </p:txBody>
      </p:sp>
      <p:sp>
        <p:nvSpPr>
          <p:cNvPr id="187" name="In the reference list…"/>
          <p:cNvSpPr txBox="1"/>
          <p:nvPr/>
        </p:nvSpPr>
        <p:spPr>
          <a:xfrm>
            <a:off x="1033912" y="4782651"/>
            <a:ext cx="11360017" cy="32257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 algn="l">
              <a:spcBef>
                <a:spcPts val="3200"/>
              </a:spcBef>
              <a:defRPr u="sng">
                <a:solidFill>
                  <a:srgbClr val="737373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t>In the reference list</a:t>
            </a:r>
          </a:p>
          <a:p>
            <a:pPr marL="444500" indent="-444500" algn="l">
              <a:spcBef>
                <a:spcPts val="3200"/>
              </a:spcBef>
              <a:buClr>
                <a:srgbClr val="777775"/>
              </a:buClr>
              <a:buSzPct val="115000"/>
              <a:buChar char="•"/>
              <a:defRPr>
                <a:solidFill>
                  <a:srgbClr val="737373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t>Kwak, S. (2017) ‘Approaches Reflected in Academic Writing MOOCs’, </a:t>
            </a:r>
            <a:r>
              <a:rPr i="1"/>
              <a:t>The International Review of Research in Open and Distributed Learning</a:t>
            </a:r>
            <a:r>
              <a:t>, 18(3), pp. 138-155.</a:t>
            </a:r>
          </a:p>
        </p:txBody>
      </p:sp>
      <p:sp>
        <p:nvSpPr>
          <p:cNvPr id="188" name="Arrow"/>
          <p:cNvSpPr/>
          <p:nvPr/>
        </p:nvSpPr>
        <p:spPr>
          <a:xfrm rot="8359571">
            <a:off x="2451585" y="5066576"/>
            <a:ext cx="1782774" cy="321792"/>
          </a:xfrm>
          <a:prstGeom prst="rightArrow">
            <a:avLst>
              <a:gd name="adj1" fmla="val 34104"/>
              <a:gd name="adj2" fmla="val 214677"/>
            </a:avLst>
          </a:prstGeom>
          <a:blipFill>
            <a:blip r:embed="rId2"/>
          </a:blipFill>
          <a:ln w="12700">
            <a:miter lim="400000"/>
          </a:ln>
        </p:spPr>
        <p:txBody>
          <a:bodyPr lIns="50800" tIns="50800" rIns="50800" bIns="50800" anchor="ctr"/>
          <a:lstStyle/>
          <a:p>
            <a:pPr>
              <a:defRPr sz="3000">
                <a:solidFill>
                  <a:srgbClr val="DEDEDE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</a:p>
        </p:txBody>
      </p:sp>
      <p:sp>
        <p:nvSpPr>
          <p:cNvPr id="189" name="Author"/>
          <p:cNvSpPr txBox="1"/>
          <p:nvPr/>
        </p:nvSpPr>
        <p:spPr>
          <a:xfrm>
            <a:off x="4007691" y="3834284"/>
            <a:ext cx="1332739" cy="64759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/>
            <a:r>
              <a:t>Author</a:t>
            </a:r>
          </a:p>
        </p:txBody>
      </p:sp>
      <p:sp>
        <p:nvSpPr>
          <p:cNvPr id="190" name="Arrow"/>
          <p:cNvSpPr/>
          <p:nvPr/>
        </p:nvSpPr>
        <p:spPr>
          <a:xfrm rot="8359571">
            <a:off x="4539626" y="5066576"/>
            <a:ext cx="1782774" cy="321792"/>
          </a:xfrm>
          <a:prstGeom prst="rightArrow">
            <a:avLst>
              <a:gd name="adj1" fmla="val 34104"/>
              <a:gd name="adj2" fmla="val 214677"/>
            </a:avLst>
          </a:prstGeom>
          <a:blipFill>
            <a:blip r:embed="rId3"/>
          </a:blipFill>
          <a:ln w="12700">
            <a:miter lim="400000"/>
          </a:ln>
        </p:spPr>
        <p:txBody>
          <a:bodyPr lIns="50800" tIns="50800" rIns="50800" bIns="50800" anchor="ctr"/>
          <a:lstStyle/>
          <a:p>
            <a:pPr>
              <a:defRPr sz="3000">
                <a:solidFill>
                  <a:srgbClr val="DEDEDE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</a:p>
        </p:txBody>
      </p:sp>
      <p:sp>
        <p:nvSpPr>
          <p:cNvPr id="191" name="(Date)"/>
          <p:cNvSpPr txBox="1"/>
          <p:nvPr/>
        </p:nvSpPr>
        <p:spPr>
          <a:xfrm>
            <a:off x="5895238" y="3727299"/>
            <a:ext cx="1214324" cy="64759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/>
            <a:r>
              <a:t>(Date)</a:t>
            </a:r>
          </a:p>
        </p:txBody>
      </p:sp>
      <p:sp>
        <p:nvSpPr>
          <p:cNvPr id="192" name="Arrow"/>
          <p:cNvSpPr/>
          <p:nvPr/>
        </p:nvSpPr>
        <p:spPr>
          <a:xfrm rot="8359571">
            <a:off x="7812943" y="5066576"/>
            <a:ext cx="1782774" cy="321792"/>
          </a:xfrm>
          <a:prstGeom prst="rightArrow">
            <a:avLst>
              <a:gd name="adj1" fmla="val 34104"/>
              <a:gd name="adj2" fmla="val 214677"/>
            </a:avLst>
          </a:prstGeom>
          <a:blipFill>
            <a:blip r:embed="rId4"/>
          </a:blipFill>
          <a:ln w="12700">
            <a:miter lim="400000"/>
          </a:ln>
        </p:spPr>
        <p:txBody>
          <a:bodyPr lIns="50800" tIns="50800" rIns="50800" bIns="50800" anchor="ctr"/>
          <a:lstStyle/>
          <a:p>
            <a:pPr>
              <a:defRPr sz="3000">
                <a:solidFill>
                  <a:srgbClr val="DEDEDE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</a:p>
        </p:txBody>
      </p:sp>
      <p:sp>
        <p:nvSpPr>
          <p:cNvPr id="193" name="‘Title of article’"/>
          <p:cNvSpPr txBox="1"/>
          <p:nvPr/>
        </p:nvSpPr>
        <p:spPr>
          <a:xfrm>
            <a:off x="7825500" y="3834284"/>
            <a:ext cx="2845156" cy="64759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/>
            <a:r>
              <a:t>‘Title of article’</a:t>
            </a:r>
          </a:p>
        </p:txBody>
      </p:sp>
      <p:sp>
        <p:nvSpPr>
          <p:cNvPr id="194" name="Arrow"/>
          <p:cNvSpPr/>
          <p:nvPr/>
        </p:nvSpPr>
        <p:spPr>
          <a:xfrm rot="14563645">
            <a:off x="5727360" y="7802532"/>
            <a:ext cx="1263248" cy="321792"/>
          </a:xfrm>
          <a:prstGeom prst="rightArrow">
            <a:avLst>
              <a:gd name="adj1" fmla="val 34104"/>
              <a:gd name="adj2" fmla="val 214677"/>
            </a:avLst>
          </a:prstGeom>
          <a:blipFill>
            <a:blip r:embed="rId5"/>
          </a:blipFill>
          <a:ln w="12700">
            <a:miter lim="400000"/>
          </a:ln>
        </p:spPr>
        <p:txBody>
          <a:bodyPr lIns="50800" tIns="50800" rIns="50800" bIns="50800" anchor="ctr"/>
          <a:lstStyle/>
          <a:p>
            <a:pPr>
              <a:defRPr sz="3000">
                <a:solidFill>
                  <a:srgbClr val="DEDEDE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</a:p>
        </p:txBody>
      </p:sp>
      <p:sp>
        <p:nvSpPr>
          <p:cNvPr id="195" name="Title of the Journal in italics"/>
          <p:cNvSpPr txBox="1"/>
          <p:nvPr/>
        </p:nvSpPr>
        <p:spPr>
          <a:xfrm>
            <a:off x="6585085" y="7708226"/>
            <a:ext cx="2187151" cy="176519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/>
            <a:r>
              <a:t>Title of the Journal in italics</a:t>
            </a:r>
          </a:p>
        </p:txBody>
      </p:sp>
      <p:sp>
        <p:nvSpPr>
          <p:cNvPr id="196" name="Arrow"/>
          <p:cNvSpPr/>
          <p:nvPr/>
        </p:nvSpPr>
        <p:spPr>
          <a:xfrm rot="17452203">
            <a:off x="10299979" y="7802532"/>
            <a:ext cx="1263249" cy="321792"/>
          </a:xfrm>
          <a:prstGeom prst="rightArrow">
            <a:avLst>
              <a:gd name="adj1" fmla="val 34104"/>
              <a:gd name="adj2" fmla="val 214677"/>
            </a:avLst>
          </a:prstGeom>
          <a:blipFill>
            <a:blip r:embed="rId6"/>
          </a:blipFill>
          <a:ln w="12700">
            <a:miter lim="400000"/>
          </a:ln>
        </p:spPr>
        <p:txBody>
          <a:bodyPr lIns="50800" tIns="50800" rIns="50800" bIns="50800" anchor="ctr"/>
          <a:lstStyle/>
          <a:p>
            <a:pPr>
              <a:defRPr sz="3000">
                <a:solidFill>
                  <a:srgbClr val="DEDEDE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</a:p>
        </p:txBody>
      </p:sp>
      <p:sp>
        <p:nvSpPr>
          <p:cNvPr id="197" name="Issue information"/>
          <p:cNvSpPr txBox="1"/>
          <p:nvPr/>
        </p:nvSpPr>
        <p:spPr>
          <a:xfrm>
            <a:off x="8954486" y="8309119"/>
            <a:ext cx="2359763" cy="120639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/>
            <a:r>
              <a:t>Issue information</a:t>
            </a:r>
          </a:p>
        </p:txBody>
      </p:sp>
      <p:sp>
        <p:nvSpPr>
          <p:cNvPr id="198" name="Arrow"/>
          <p:cNvSpPr/>
          <p:nvPr/>
        </p:nvSpPr>
        <p:spPr>
          <a:xfrm rot="14563645">
            <a:off x="2342781" y="8215582"/>
            <a:ext cx="1120002" cy="321792"/>
          </a:xfrm>
          <a:prstGeom prst="rightArrow">
            <a:avLst>
              <a:gd name="adj1" fmla="val 34104"/>
              <a:gd name="adj2" fmla="val 214677"/>
            </a:avLst>
          </a:prstGeom>
          <a:blipFill>
            <a:blip r:embed="rId7"/>
          </a:blipFill>
          <a:ln w="12700">
            <a:miter lim="400000"/>
          </a:ln>
        </p:spPr>
        <p:txBody>
          <a:bodyPr lIns="50800" tIns="50800" rIns="50800" bIns="50800" anchor="ctr"/>
          <a:lstStyle/>
          <a:p>
            <a:pPr>
              <a:defRPr sz="3000">
                <a:solidFill>
                  <a:srgbClr val="DEDEDE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</a:p>
        </p:txBody>
      </p:sp>
      <p:sp>
        <p:nvSpPr>
          <p:cNvPr id="199" name="Page reference"/>
          <p:cNvSpPr txBox="1"/>
          <p:nvPr/>
        </p:nvSpPr>
        <p:spPr>
          <a:xfrm>
            <a:off x="3085029" y="8309119"/>
            <a:ext cx="2041479" cy="120639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/>
            <a:r>
              <a:t>Page reference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advClick="1" p14:dur="1500">
        <p:push dir="l"/>
      </p:transition>
    </mc:Choice>
    <mc:Fallback>
      <p:transition spd="slow">
        <p:fade/>
      </p:transition>
    </mc:Fallback>
  </mc:AlternateContent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clickEffect" presetID="9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dissolve" transition="in">
                                      <p:cBhvr>
                                        <p:cTn id="7" dur="1000"/>
                                        <p:tgtEl>
                                          <p:spTgt spid="1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Class="entr" nodeType="clickEffect" presetID="9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dissolve" transition="in">
                                      <p:cBhvr>
                                        <p:cTn id="12" dur="1000"/>
                                        <p:tgtEl>
                                          <p:spTgt spid="1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Class="exit" nodeType="clickEffect" presetSubtype="2" presetID="2" grpId="3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Class="entr" nodeType="clickEffect" presetID="9" grpId="4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2" fill="hold"/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dissolve" transition="in">
                                      <p:cBhvr>
                                        <p:cTn id="23" dur="1000"/>
                                        <p:tgtEl>
                                          <p:spTgt spid="1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Class="entr" nodeType="clickEffect" presetID="9" grpId="5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7" fill="hold"/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dissolve" transition="in">
                                      <p:cBhvr>
                                        <p:cTn id="28" dur="1000"/>
                                        <p:tgtEl>
                                          <p:spTgt spid="1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Class="entr" nodeType="clickEffect" presetID="9" grpId="6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2" fill="hold"/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dissolve" transition="in">
                                      <p:cBhvr>
                                        <p:cTn id="33" dur="1000"/>
                                        <p:tgtEl>
                                          <p:spTgt spid="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Class="entr" nodeType="clickEffect" presetID="9" grpId="7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7" fill="hold"/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dissolve" transition="in">
                                      <p:cBhvr>
                                        <p:cTn id="38" dur="1000"/>
                                        <p:tgtEl>
                                          <p:spTgt spid="1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Class="entr" nodeType="clickEffect" presetID="9" grpId="8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2" fill="hold"/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dissolve" transition="in">
                                      <p:cBhvr>
                                        <p:cTn id="43" dur="1000"/>
                                        <p:tgtEl>
                                          <p:spTgt spid="1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Class="entr" nodeType="clickEffect" presetID="9" grpId="9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7" fill="hold"/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dissolve" transition="in">
                                      <p:cBhvr>
                                        <p:cTn id="48" dur="1000"/>
                                        <p:tgtEl>
                                          <p:spTgt spid="1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Class="entr" nodeType="clickEffect" presetID="9" grpId="10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52" fill="hold"/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dissolve" transition="in">
                                      <p:cBhvr>
                                        <p:cTn id="53" dur="1000"/>
                                        <p:tgtEl>
                                          <p:spTgt spid="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Class="entr" nodeType="clickEffect" presetID="9" grpId="1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57" fill="hold"/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dissolve" transition="in">
                                      <p:cBhvr>
                                        <p:cTn id="58" dur="1000"/>
                                        <p:tgtEl>
                                          <p:spTgt spid="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Class="entr" nodeType="clickEffect" presetID="9" grpId="1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2" fill="hold"/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dissolve" transition="in">
                                      <p:cBhvr>
                                        <p:cTn id="63" dur="1000"/>
                                        <p:tgtEl>
                                          <p:spTgt spid="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Class="entr" nodeType="clickEffect" presetID="9" grpId="13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7" fill="hold"/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dissolve" transition="in">
                                      <p:cBhvr>
                                        <p:cTn id="68" dur="1000"/>
                                        <p:tgtEl>
                                          <p:spTgt spid="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Class="entr" nodeType="clickEffect" presetID="9" grpId="14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72" fill="hold"/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dissolve" transition="in">
                                      <p:cBhvr>
                                        <p:cTn id="73" dur="1000"/>
                                        <p:tgtEl>
                                          <p:spTgt spid="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Class="entr" nodeType="clickEffect" presetID="9" grpId="15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77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dissolve" transition="in">
                                      <p:cBhvr>
                                        <p:cTn id="78" dur="10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whole" bldLvl="1" animBg="1" rev="0" advAuto="0" spid="198" grpId="14"/>
      <p:bldP build="whole" bldLvl="1" animBg="1" rev="0" advAuto="0" spid="186" grpId="3"/>
      <p:bldP build="whole" bldLvl="1" animBg="1" rev="0" advAuto="0" spid="188" grpId="4"/>
      <p:bldP build="whole" bldLvl="1" animBg="1" rev="0" advAuto="0" spid="193" grpId="9"/>
      <p:bldP build="whole" bldLvl="1" animBg="1" rev="0" advAuto="0" spid="197" grpId="13"/>
      <p:bldP build="whole" bldLvl="1" animBg="1" rev="0" advAuto="0" spid="189" grpId="5"/>
      <p:bldP build="whole" bldLvl="1" animBg="1" rev="0" advAuto="0" spid="190" grpId="6"/>
      <p:bldP build="whole" bldLvl="1" animBg="1" rev="0" advAuto="0" spid="187" grpId="2"/>
      <p:bldP build="whole" bldLvl="1" animBg="1" rev="0" advAuto="0" spid="195" grpId="11"/>
      <p:bldP build="whole" bldLvl="1" animBg="1" rev="0" advAuto="0" spid="191" grpId="7"/>
      <p:bldP build="whole" bldLvl="1" animBg="1" rev="0" advAuto="0" spid="194" grpId="10"/>
      <p:bldP build="whole" bldLvl="1" animBg="1" rev="0" advAuto="0" spid="199" grpId="15"/>
      <p:bldP build="whole" bldLvl="1" animBg="1" rev="0" advAuto="0" spid="196" grpId="12"/>
      <p:bldP build="whole" bldLvl="1" animBg="1" rev="0" advAuto="0" spid="192" grpId="8"/>
      <p:bldP build="whole" bldLvl="1" animBg="1" rev="0" advAuto="0" spid="186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How to reference Government Legislation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algn="just">
              <a:defRPr sz="4500">
                <a:latin typeface="Helvetica Neue"/>
                <a:ea typeface="Helvetica Neue"/>
                <a:cs typeface="Helvetica Neue"/>
                <a:sym typeface="Helvetica Neue"/>
              </a:defRPr>
            </a:lvl1pPr>
          </a:lstStyle>
          <a:p>
            <a:pPr/>
            <a:r>
              <a:t>How to reference Government Legislation </a:t>
            </a:r>
          </a:p>
        </p:txBody>
      </p:sp>
      <p:sp>
        <p:nvSpPr>
          <p:cNvPr id="202" name="In a body of text…"/>
          <p:cNvSpPr txBox="1"/>
          <p:nvPr>
            <p:ph type="body" sz="half" idx="1"/>
          </p:nvPr>
        </p:nvSpPr>
        <p:spPr>
          <a:xfrm>
            <a:off x="1041400" y="2768600"/>
            <a:ext cx="10922000" cy="3890751"/>
          </a:xfrm>
          <a:prstGeom prst="rect">
            <a:avLst/>
          </a:prstGeom>
        </p:spPr>
        <p:txBody>
          <a:bodyPr anchor="t"/>
          <a:lstStyle/>
          <a:p>
            <a:pPr marL="0" indent="0">
              <a:buSzTx/>
              <a:buNone/>
              <a:defRPr u="sng"/>
            </a:pPr>
            <a:r>
              <a:t>In a body of text</a:t>
            </a:r>
          </a:p>
          <a:p>
            <a:pPr>
              <a:buClr>
                <a:srgbClr val="777775"/>
              </a:buClr>
              <a:buSzPct val="115000"/>
              <a:buChar char="•"/>
            </a:pPr>
            <a:r>
              <a:t>The Welsh Government (</a:t>
            </a:r>
            <a:r>
              <a:t>Social Services and Wellbeing (Wales) Act 2014</a:t>
            </a:r>
            <a:r>
              <a:t>) outlined a clear set of targets for the country’s health and wellbeing…</a:t>
            </a:r>
          </a:p>
          <a:p>
            <a:pPr marL="135819" indent="-135819" defTabSz="457200">
              <a:lnSpc>
                <a:spcPct val="150000"/>
              </a:lnSpc>
              <a:spcBef>
                <a:spcPts val="1000"/>
              </a:spcBef>
              <a:buClr>
                <a:srgbClr val="777775"/>
              </a:buClr>
              <a:buSzPct val="115000"/>
              <a:buChar char="•"/>
              <a:defRPr sz="11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Calibri"/>
                <a:ea typeface="Calibri"/>
                <a:cs typeface="Calibri"/>
                <a:sym typeface="Calibri"/>
              </a:defRPr>
            </a:pPr>
          </a:p>
        </p:txBody>
      </p:sp>
      <p:sp>
        <p:nvSpPr>
          <p:cNvPr id="203" name="In the reference list…"/>
          <p:cNvSpPr txBox="1"/>
          <p:nvPr/>
        </p:nvSpPr>
        <p:spPr>
          <a:xfrm>
            <a:off x="1189670" y="5578864"/>
            <a:ext cx="10625460" cy="322569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 algn="l">
              <a:spcBef>
                <a:spcPts val="3200"/>
              </a:spcBef>
              <a:defRPr u="sng">
                <a:solidFill>
                  <a:srgbClr val="737373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t>In the reference list</a:t>
            </a:r>
          </a:p>
          <a:p>
            <a:pPr marL="444500" indent="-444500" algn="l">
              <a:spcBef>
                <a:spcPts val="3200"/>
              </a:spcBef>
              <a:buClr>
                <a:srgbClr val="777775"/>
              </a:buClr>
              <a:buSzPct val="115000"/>
              <a:buChar char="•"/>
              <a:defRPr>
                <a:solidFill>
                  <a:srgbClr val="737373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rPr i="1"/>
              <a:t>Social Services and Wellbeing (Wales) Act 2014</a:t>
            </a:r>
            <a:r>
              <a:rPr i="1"/>
              <a:t>.</a:t>
            </a:r>
            <a:r>
              <a:t> (2014 anaw 4). Available at: </a:t>
            </a:r>
            <a:r>
              <a:rPr u="sng">
                <a:hlinkClick r:id="rId2" invalidUrl="" action="" tgtFrame="" tooltip="" history="1" highlightClick="0" endSnd="0"/>
              </a:rPr>
              <a:t>http://www.legislation.gov.uk/anaw/2014/4/contents</a:t>
            </a:r>
            <a:r>
              <a:t> (Accessed: 20 January 2020).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advClick="1" p14:dur="1500">
        <p:push dir="l"/>
      </p:transition>
    </mc:Choice>
    <mc:Fallback>
      <p:transition spd="slow">
        <p:fade/>
      </p:transition>
    </mc:Fallback>
  </mc:AlternateContent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clickEffect" presetID="9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dissolve" transition="in">
                                      <p:cBhvr>
                                        <p:cTn id="7" dur="1000"/>
                                        <p:tgtEl>
                                          <p:spTgt spid="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Class="entr" nodeType="clickEffect" presetID="9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dissolve" transition="in">
                                      <p:cBhvr>
                                        <p:cTn id="12" dur="1000"/>
                                        <p:tgtEl>
                                          <p:spTgt spid="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whole" bldLvl="1" animBg="1" rev="0" advAuto="0" spid="203" grpId="2"/>
      <p:bldP build="whole" bldLvl="1" animBg="1" rev="0" advAuto="0" spid="202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An Example"/>
          <p:cNvSpPr txBox="1"/>
          <p:nvPr>
            <p:ph type="title"/>
          </p:nvPr>
        </p:nvSpPr>
        <p:spPr>
          <a:xfrm>
            <a:off x="654824" y="595970"/>
            <a:ext cx="10922001" cy="1085270"/>
          </a:xfrm>
          <a:prstGeom prst="rect">
            <a:avLst/>
          </a:prstGeom>
        </p:spPr>
        <p:txBody>
          <a:bodyPr/>
          <a:lstStyle>
            <a:lvl1pPr algn="ctr">
              <a:lnSpc>
                <a:spcPct val="100000"/>
              </a:lnSpc>
              <a:defRPr sz="3600">
                <a:latin typeface="+mj-lt"/>
                <a:ea typeface="+mj-ea"/>
                <a:cs typeface="+mj-cs"/>
                <a:sym typeface="Helvetica Neue Bold Condensed"/>
              </a:defRPr>
            </a:lvl1pPr>
          </a:lstStyle>
          <a:p>
            <a:pPr/>
            <a:r>
              <a:t>An Example</a:t>
            </a:r>
          </a:p>
        </p:txBody>
      </p:sp>
      <p:pic>
        <p:nvPicPr>
          <p:cNvPr id="206" name="Screen Shot 2020-01-20 at 22.22.50.png" descr="Screen Shot 2020-01-20 at 22.22.50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991277" y="1461500"/>
            <a:ext cx="10249095" cy="6384551"/>
          </a:xfrm>
          <a:prstGeom prst="rect">
            <a:avLst/>
          </a:prstGeom>
          <a:ln w="12700">
            <a:miter lim="400000"/>
          </a:ln>
        </p:spPr>
      </p:pic>
      <p:sp>
        <p:nvSpPr>
          <p:cNvPr id="207" name="Arrow"/>
          <p:cNvSpPr/>
          <p:nvPr/>
        </p:nvSpPr>
        <p:spPr>
          <a:xfrm rot="2209834">
            <a:off x="654084" y="3114454"/>
            <a:ext cx="1909854" cy="321792"/>
          </a:xfrm>
          <a:prstGeom prst="rightArrow">
            <a:avLst>
              <a:gd name="adj1" fmla="val 34104"/>
              <a:gd name="adj2" fmla="val 214677"/>
            </a:avLst>
          </a:prstGeom>
          <a:blipFill>
            <a:blip r:embed="rId3"/>
          </a:blipFill>
          <a:ln w="12700">
            <a:miter lim="400000"/>
          </a:ln>
        </p:spPr>
        <p:txBody>
          <a:bodyPr lIns="50800" tIns="50800" rIns="50800" bIns="50800" anchor="ctr"/>
          <a:lstStyle/>
          <a:p>
            <a:pPr>
              <a:defRPr sz="3000">
                <a:solidFill>
                  <a:srgbClr val="DEDEDE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</a:p>
        </p:txBody>
      </p:sp>
      <p:sp>
        <p:nvSpPr>
          <p:cNvPr id="208" name="Arrow"/>
          <p:cNvSpPr/>
          <p:nvPr/>
        </p:nvSpPr>
        <p:spPr>
          <a:xfrm rot="13594008">
            <a:off x="4462248" y="4590519"/>
            <a:ext cx="1584708" cy="321792"/>
          </a:xfrm>
          <a:prstGeom prst="rightArrow">
            <a:avLst>
              <a:gd name="adj1" fmla="val 34104"/>
              <a:gd name="adj2" fmla="val 214677"/>
            </a:avLst>
          </a:prstGeom>
          <a:blipFill>
            <a:blip r:embed="rId4"/>
          </a:blipFill>
          <a:ln w="12700">
            <a:miter lim="400000"/>
          </a:ln>
        </p:spPr>
        <p:txBody>
          <a:bodyPr lIns="50800" tIns="50800" rIns="50800" bIns="50800" anchor="ctr"/>
          <a:lstStyle/>
          <a:p>
            <a:pPr>
              <a:defRPr sz="3000">
                <a:solidFill>
                  <a:srgbClr val="DEDEDE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</a:p>
        </p:txBody>
      </p:sp>
      <p:sp>
        <p:nvSpPr>
          <p:cNvPr id="209" name="Arrow"/>
          <p:cNvSpPr/>
          <p:nvPr/>
        </p:nvSpPr>
        <p:spPr>
          <a:xfrm rot="10342094">
            <a:off x="7274734" y="1305634"/>
            <a:ext cx="1913944" cy="321792"/>
          </a:xfrm>
          <a:prstGeom prst="rightArrow">
            <a:avLst>
              <a:gd name="adj1" fmla="val 34104"/>
              <a:gd name="adj2" fmla="val 214677"/>
            </a:avLst>
          </a:prstGeom>
          <a:blipFill>
            <a:blip r:embed="rId5"/>
          </a:blipFill>
          <a:ln w="12700">
            <a:miter lim="400000"/>
          </a:ln>
        </p:spPr>
        <p:txBody>
          <a:bodyPr lIns="50800" tIns="50800" rIns="50800" bIns="50800" anchor="ctr"/>
          <a:lstStyle/>
          <a:p>
            <a:pPr>
              <a:defRPr sz="3000">
                <a:solidFill>
                  <a:srgbClr val="DEDEDE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</a:p>
        </p:txBody>
      </p:sp>
      <p:sp>
        <p:nvSpPr>
          <p:cNvPr id="210" name="Social Services and Wellbeing (Wales) Act 2014. (2014 anaw 4). Available at: http://www.legislation.gov.uk/anaw/2014/4/contents (Accessed: 20 January 2020)."/>
          <p:cNvSpPr txBox="1"/>
          <p:nvPr/>
        </p:nvSpPr>
        <p:spPr>
          <a:xfrm>
            <a:off x="991277" y="7859314"/>
            <a:ext cx="10249095" cy="123571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 marL="444499" indent="-444499" algn="l">
              <a:spcBef>
                <a:spcPts val="3200"/>
              </a:spcBef>
              <a:buClr>
                <a:srgbClr val="777775"/>
              </a:buClr>
              <a:buSzPct val="115000"/>
              <a:buChar char="•"/>
              <a:defRPr sz="2500">
                <a:solidFill>
                  <a:srgbClr val="737373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rPr i="1"/>
              <a:t>Social Services and Wellbeing (Wales) Act 2014</a:t>
            </a:r>
            <a:r>
              <a:rPr i="1"/>
              <a:t>.</a:t>
            </a:r>
            <a:r>
              <a:t> (2014 anaw 4). Available at: </a:t>
            </a:r>
            <a:r>
              <a:rPr u="sng">
                <a:hlinkClick r:id="rId6" invalidUrl="" action="" tgtFrame="" tooltip="" history="1" highlightClick="0" endSnd="0"/>
              </a:rPr>
              <a:t>http://www.legislation.gov.uk/anaw/2014/4/contents</a:t>
            </a:r>
            <a:r>
              <a:t> (Accessed: 20 January 2020).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advClick="1" p14:dur="1500">
        <p:push dir="l"/>
      </p:transition>
    </mc:Choice>
    <mc:Fallback>
      <p:transition spd="slow">
        <p:fade/>
      </p:transition>
    </mc:Fallback>
  </mc:AlternateContent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clickEffect" presetID="9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dissolve" transition="in">
                                      <p:cBhvr>
                                        <p:cTn id="7" dur="1000"/>
                                        <p:tgtEl>
                                          <p:spTgt spid="2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Class="entr" nodeType="clickEffect" presetID="9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dissolve" transition="in">
                                      <p:cBhvr>
                                        <p:cTn id="12" dur="1000"/>
                                        <p:tgtEl>
                                          <p:spTgt spid="2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Class="entr" nodeType="clickEffect" presetID="9" grpId="3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dissolve" transition="in">
                                      <p:cBhvr>
                                        <p:cTn id="17" dur="1000"/>
                                        <p:tgtEl>
                                          <p:spTgt spid="2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whole" bldLvl="1" animBg="1" rev="0" advAuto="0" spid="209" grpId="3"/>
      <p:bldP build="whole" bldLvl="1" animBg="1" rev="0" advAuto="0" spid="207" grpId="1"/>
      <p:bldP build="whole" bldLvl="1" animBg="1" rev="0" advAuto="0" spid="208" grpId="2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" name="How to reference Websites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defRPr sz="5500">
                <a:latin typeface="Helvetica Neue"/>
                <a:ea typeface="Helvetica Neue"/>
                <a:cs typeface="Helvetica Neue"/>
                <a:sym typeface="Helvetica Neue"/>
              </a:defRPr>
            </a:lvl1pPr>
          </a:lstStyle>
          <a:p>
            <a:pPr/>
            <a:r>
              <a:t>How to reference Websites </a:t>
            </a:r>
          </a:p>
        </p:txBody>
      </p:sp>
      <p:sp>
        <p:nvSpPr>
          <p:cNvPr id="213" name="In a body of text…"/>
          <p:cNvSpPr txBox="1"/>
          <p:nvPr>
            <p:ph type="body" sz="half" idx="1"/>
          </p:nvPr>
        </p:nvSpPr>
        <p:spPr>
          <a:xfrm>
            <a:off x="892746" y="2457062"/>
            <a:ext cx="11219308" cy="2326133"/>
          </a:xfrm>
          <a:prstGeom prst="rect">
            <a:avLst/>
          </a:prstGeom>
        </p:spPr>
        <p:txBody>
          <a:bodyPr anchor="t"/>
          <a:lstStyle/>
          <a:p>
            <a:pPr marL="0" indent="0" algn="just">
              <a:buSzTx/>
              <a:buNone/>
              <a:defRPr sz="3000"/>
            </a:pPr>
            <a:r>
              <a:t>In a body of text</a:t>
            </a:r>
          </a:p>
          <a:p>
            <a:pPr marL="444500" indent="-444500" algn="just">
              <a:buClr>
                <a:srgbClr val="777775"/>
              </a:buClr>
              <a:buSzPct val="115000"/>
              <a:buChar char="•"/>
              <a:defRPr sz="3000"/>
            </a:pPr>
            <a:r>
              <a:t>Gallagher (2020) proposed…</a:t>
            </a:r>
          </a:p>
        </p:txBody>
      </p:sp>
      <p:sp>
        <p:nvSpPr>
          <p:cNvPr id="214" name="In the reference list…"/>
          <p:cNvSpPr txBox="1"/>
          <p:nvPr/>
        </p:nvSpPr>
        <p:spPr>
          <a:xfrm>
            <a:off x="905760" y="4583669"/>
            <a:ext cx="11193280" cy="232613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 algn="just">
              <a:spcBef>
                <a:spcPts val="3200"/>
              </a:spcBef>
              <a:defRPr sz="3000">
                <a:solidFill>
                  <a:srgbClr val="737373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t>In the reference list</a:t>
            </a:r>
          </a:p>
          <a:p>
            <a:pPr marL="444500" indent="-444500" algn="just">
              <a:spcBef>
                <a:spcPts val="3200"/>
              </a:spcBef>
              <a:buClr>
                <a:srgbClr val="777775"/>
              </a:buClr>
              <a:buSzPct val="115000"/>
              <a:buChar char="•"/>
              <a:defRPr sz="3000">
                <a:solidFill>
                  <a:srgbClr val="737373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t>Gallagher, J. (2020) </a:t>
            </a:r>
            <a:r>
              <a:rPr i="1"/>
              <a:t>Immune discovery ‘may treat all cancer’.</a:t>
            </a:r>
            <a:r>
              <a:t> Available at: </a:t>
            </a:r>
            <a:r>
              <a:rPr>
                <a:hlinkClick r:id="rId2" invalidUrl="" action="" tgtFrame="" tooltip="" history="1" highlightClick="0" endSnd="0"/>
              </a:rPr>
              <a:t>https://www.bbc.co.uk/news/health-51182451</a:t>
            </a:r>
            <a:r>
              <a:t> (Accessed: 20 January 2020). 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advClick="1" p14:dur="1500">
        <p:push dir="l"/>
      </p:transition>
    </mc:Choice>
    <mc:Fallback>
      <p:transition spd="slow">
        <p:fade/>
      </p:transition>
    </mc:Fallback>
  </mc:AlternateContent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clickEffect" presetID="9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dissolve" transition="in">
                                      <p:cBhvr>
                                        <p:cTn id="7" dur="1000"/>
                                        <p:tgtEl>
                                          <p:spTgt spid="2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Class="entr" nodeType="clickEffect" presetID="9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dissolve" transition="in">
                                      <p:cBhvr>
                                        <p:cTn id="12" dur="1000"/>
                                        <p:tgtEl>
                                          <p:spTgt spid="2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whole" bldLvl="1" animBg="1" rev="0" advAuto="0" spid="213" grpId="1"/>
      <p:bldP build="whole" bldLvl="1" animBg="1" rev="0" advAuto="0" spid="214" grpId="2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An Example"/>
          <p:cNvSpPr txBox="1"/>
          <p:nvPr/>
        </p:nvSpPr>
        <p:spPr>
          <a:xfrm>
            <a:off x="706257" y="604348"/>
            <a:ext cx="3280035" cy="64759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/>
            <a:r>
              <a:t>An Example</a:t>
            </a:r>
          </a:p>
        </p:txBody>
      </p:sp>
      <p:pic>
        <p:nvPicPr>
          <p:cNvPr id="217" name="Screen Shot 2020-01-20 at 22.11.44.png" descr="Screen Shot 2020-01-20 at 22.11.44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498471" y="1499621"/>
            <a:ext cx="8019511" cy="5986024"/>
          </a:xfrm>
          <a:prstGeom prst="rect">
            <a:avLst/>
          </a:prstGeom>
          <a:ln w="12700">
            <a:miter lim="400000"/>
          </a:ln>
        </p:spPr>
      </p:pic>
      <p:sp>
        <p:nvSpPr>
          <p:cNvPr id="218" name="Arrow"/>
          <p:cNvSpPr/>
          <p:nvPr/>
        </p:nvSpPr>
        <p:spPr>
          <a:xfrm rot="19790332">
            <a:off x="530465" y="5770474"/>
            <a:ext cx="1584707" cy="321792"/>
          </a:xfrm>
          <a:prstGeom prst="rightArrow">
            <a:avLst>
              <a:gd name="adj1" fmla="val 34104"/>
              <a:gd name="adj2" fmla="val 214677"/>
            </a:avLst>
          </a:prstGeom>
          <a:blipFill>
            <a:blip r:embed="rId3"/>
          </a:blipFill>
          <a:ln w="12700">
            <a:miter lim="400000"/>
          </a:ln>
        </p:spPr>
        <p:txBody>
          <a:bodyPr lIns="50800" tIns="50800" rIns="50800" bIns="50800" anchor="ctr"/>
          <a:lstStyle/>
          <a:p>
            <a:pPr>
              <a:defRPr sz="3000">
                <a:solidFill>
                  <a:srgbClr val="DEDEDE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</a:p>
        </p:txBody>
      </p:sp>
      <p:sp>
        <p:nvSpPr>
          <p:cNvPr id="219" name="Arrow"/>
          <p:cNvSpPr/>
          <p:nvPr/>
        </p:nvSpPr>
        <p:spPr>
          <a:xfrm rot="1266530">
            <a:off x="253130" y="4357332"/>
            <a:ext cx="1584708" cy="321792"/>
          </a:xfrm>
          <a:prstGeom prst="rightArrow">
            <a:avLst>
              <a:gd name="adj1" fmla="val 34104"/>
              <a:gd name="adj2" fmla="val 214677"/>
            </a:avLst>
          </a:prstGeom>
          <a:blipFill>
            <a:blip r:embed="rId4"/>
          </a:blipFill>
          <a:ln w="12700">
            <a:miter lim="400000"/>
          </a:ln>
        </p:spPr>
        <p:txBody>
          <a:bodyPr lIns="50800" tIns="50800" rIns="50800" bIns="50800" anchor="ctr"/>
          <a:lstStyle/>
          <a:p>
            <a:pPr>
              <a:defRPr sz="3000">
                <a:solidFill>
                  <a:srgbClr val="DEDEDE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</a:p>
        </p:txBody>
      </p:sp>
      <p:sp>
        <p:nvSpPr>
          <p:cNvPr id="220" name="Arrow"/>
          <p:cNvSpPr/>
          <p:nvPr/>
        </p:nvSpPr>
        <p:spPr>
          <a:xfrm flipH="1" rot="19650861">
            <a:off x="5802998" y="1040189"/>
            <a:ext cx="1584708" cy="321791"/>
          </a:xfrm>
          <a:prstGeom prst="rightArrow">
            <a:avLst>
              <a:gd name="adj1" fmla="val 34104"/>
              <a:gd name="adj2" fmla="val 214677"/>
            </a:avLst>
          </a:prstGeom>
          <a:blipFill>
            <a:blip r:embed="rId5"/>
          </a:blipFill>
          <a:ln w="12700">
            <a:miter lim="400000"/>
          </a:ln>
        </p:spPr>
        <p:txBody>
          <a:bodyPr lIns="50800" tIns="50800" rIns="50800" bIns="50800" anchor="ctr"/>
          <a:lstStyle/>
          <a:p>
            <a:pPr>
              <a:defRPr sz="3000">
                <a:solidFill>
                  <a:srgbClr val="DEDEDE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</a:p>
        </p:txBody>
      </p:sp>
      <p:sp>
        <p:nvSpPr>
          <p:cNvPr id="221" name="Arrow"/>
          <p:cNvSpPr/>
          <p:nvPr/>
        </p:nvSpPr>
        <p:spPr>
          <a:xfrm flipH="1" rot="19499443">
            <a:off x="8237074" y="3398712"/>
            <a:ext cx="1916906" cy="367416"/>
          </a:xfrm>
          <a:prstGeom prst="rightArrow">
            <a:avLst>
              <a:gd name="adj1" fmla="val 34104"/>
              <a:gd name="adj2" fmla="val 188019"/>
            </a:avLst>
          </a:prstGeom>
          <a:blipFill>
            <a:blip r:embed="rId6"/>
          </a:blipFill>
          <a:ln w="12700">
            <a:miter lim="400000"/>
          </a:ln>
        </p:spPr>
        <p:txBody>
          <a:bodyPr lIns="50800" tIns="50800" rIns="50800" bIns="50800" anchor="ctr"/>
          <a:lstStyle/>
          <a:p>
            <a:pPr>
              <a:defRPr sz="3000">
                <a:solidFill>
                  <a:srgbClr val="DEDEDE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</a:p>
        </p:txBody>
      </p:sp>
      <p:sp>
        <p:nvSpPr>
          <p:cNvPr id="222" name="Gallagher, J. (2020) Immune discovery ‘may treat all cancer’. Available at: https://www.bbc.co.uk/news/health-51182451 (Accessed: 20 January 2020)."/>
          <p:cNvSpPr txBox="1"/>
          <p:nvPr/>
        </p:nvSpPr>
        <p:spPr>
          <a:xfrm>
            <a:off x="724538" y="7733319"/>
            <a:ext cx="10442789" cy="146253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 marL="444500" indent="-444500" algn="just">
              <a:spcBef>
                <a:spcPts val="3200"/>
              </a:spcBef>
              <a:buClr>
                <a:srgbClr val="777775"/>
              </a:buClr>
              <a:buSzPct val="115000"/>
              <a:buChar char="•"/>
              <a:defRPr sz="3000">
                <a:solidFill>
                  <a:srgbClr val="737373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t>Gallagher, J. (2020) </a:t>
            </a:r>
            <a:r>
              <a:rPr i="1"/>
              <a:t>Immune discovery ‘may treat all cancer’.</a:t>
            </a:r>
            <a:r>
              <a:t> Available at: </a:t>
            </a:r>
            <a:r>
              <a:rPr>
                <a:hlinkClick r:id="rId7" invalidUrl="" action="" tgtFrame="" tooltip="" history="1" highlightClick="0" endSnd="0"/>
              </a:rPr>
              <a:t>https://www.bbc.co.uk/news/health-51182451</a:t>
            </a:r>
            <a:r>
              <a:t> (Accessed: 20 January 2020). 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advClick="1" p14:dur="1500">
        <p:push dir="l"/>
      </p:transition>
    </mc:Choice>
    <mc:Fallback>
      <p:transition spd="slow">
        <p:fade/>
      </p:transition>
    </mc:Fallback>
  </mc:AlternateContent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clickEffect" presetID="9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dissolve" transition="in">
                                      <p:cBhvr>
                                        <p:cTn id="7" dur="1000"/>
                                        <p:tgtEl>
                                          <p:spTgt spid="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Class="entr" nodeType="clickEffect" presetID="9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dissolve" transition="in">
                                      <p:cBhvr>
                                        <p:cTn id="12" dur="1000"/>
                                        <p:tgtEl>
                                          <p:spTgt spid="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Class="entr" nodeType="clickEffect" presetID="9" grpId="3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dissolve" transition="in">
                                      <p:cBhvr>
                                        <p:cTn id="17" dur="1000"/>
                                        <p:tgtEl>
                                          <p:spTgt spid="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Class="entr" nodeType="clickEffect" presetID="9" grpId="4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1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dissolve" transition="in">
                                      <p:cBhvr>
                                        <p:cTn id="22" dur="500"/>
                                        <p:tgtEl>
                                          <p:spTgt spid="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whole" bldLvl="1" animBg="1" rev="0" advAuto="0" spid="218" grpId="2"/>
      <p:bldP build="whole" bldLvl="1" animBg="1" rev="0" advAuto="0" spid="221" grpId="3"/>
      <p:bldP build="whole" bldLvl="1" animBg="1" rev="0" advAuto="0" spid="219" grpId="1"/>
      <p:bldP build="whole" bldLvl="1" animBg="1" rev="0" advAuto="0" spid="220" grpId="4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" name="Reference lis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algn="just">
              <a:defRPr sz="3500"/>
            </a:lvl1pPr>
          </a:lstStyle>
          <a:p>
            <a:pPr/>
            <a:r>
              <a:t>Reference list</a:t>
            </a:r>
          </a:p>
        </p:txBody>
      </p:sp>
      <p:sp>
        <p:nvSpPr>
          <p:cNvPr id="225" name="Gallagher, J. (2020) Immune discovery ‘may treat all cancer’. Available at: https://www.bbc.co.uk/news/health-51182451 (Accessed: 20 January 2020).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 anchor="t"/>
          <a:lstStyle/>
          <a:p>
            <a:pPr marL="0" indent="0" algn="just" defTabSz="368045">
              <a:spcBef>
                <a:spcPts val="2000"/>
              </a:spcBef>
              <a:buSzTx/>
              <a:buNone/>
              <a:defRPr sz="2394"/>
            </a:pPr>
            <a:r>
              <a:t>Gallagher, J. (2020) </a:t>
            </a:r>
            <a:r>
              <a:rPr i="1"/>
              <a:t>Immune discovery ‘may treat all cancer’.</a:t>
            </a:r>
            <a:r>
              <a:t> Available at: </a:t>
            </a:r>
            <a:r>
              <a:rPr u="sng">
                <a:hlinkClick r:id="rId2" invalidUrl="" action="" tgtFrame="" tooltip="" history="1" highlightClick="0" endSnd="0"/>
              </a:rPr>
              <a:t>https://www.bbc.co.uk/news/health-51182451</a:t>
            </a:r>
            <a:r>
              <a:t> (Accessed: 20 January 2020).</a:t>
            </a:r>
          </a:p>
          <a:p>
            <a:pPr marL="0" indent="0" defTabSz="368045">
              <a:spcBef>
                <a:spcPts val="2000"/>
              </a:spcBef>
              <a:buSzTx/>
              <a:buNone/>
              <a:defRPr sz="2394"/>
            </a:pPr>
            <a:r>
              <a:t>Giddens, A. &amp; Sutton, P. W. (2013) </a:t>
            </a:r>
            <a:r>
              <a:rPr i="1"/>
              <a:t>Sociology</a:t>
            </a:r>
            <a:r>
              <a:t>, 7th edn. Cambridge: Polity Press.</a:t>
            </a:r>
          </a:p>
          <a:p>
            <a:pPr marL="0" indent="0" defTabSz="368045">
              <a:spcBef>
                <a:spcPts val="2000"/>
              </a:spcBef>
              <a:buSzTx/>
              <a:buNone/>
              <a:defRPr sz="2394"/>
            </a:pPr>
            <a:r>
              <a:t>Kwak, S. (2017) ‘Approaches Reflected in Academic Writing MOOCs’, </a:t>
            </a:r>
            <a:r>
              <a:rPr i="1"/>
              <a:t>The International Review of Research in Open and Distributed Learning</a:t>
            </a:r>
            <a:r>
              <a:t>, 18(3), pp. 138-155.</a:t>
            </a:r>
          </a:p>
          <a:p>
            <a:pPr marL="0" indent="0" defTabSz="368045">
              <a:spcBef>
                <a:spcPts val="2000"/>
              </a:spcBef>
              <a:buSzTx/>
              <a:buNone/>
              <a:defRPr sz="2394"/>
            </a:pPr>
            <a:r>
              <a:rPr i="1"/>
              <a:t>Social Services and Wellbeing (Wales) Act 2014</a:t>
            </a:r>
            <a:r>
              <a:rPr i="1"/>
              <a:t>.</a:t>
            </a:r>
            <a:r>
              <a:t> (2014 anaw 4). Available at: </a:t>
            </a:r>
            <a:r>
              <a:rPr u="sng">
                <a:hlinkClick r:id="rId3" invalidUrl="" action="" tgtFrame="" tooltip="" history="1" highlightClick="0" endSnd="0"/>
              </a:rPr>
              <a:t>http://www.legislation.gov.uk/anaw/2014/4/contents</a:t>
            </a:r>
            <a:r>
              <a:t> (Accessed: 20 January 2020).</a:t>
            </a:r>
          </a:p>
          <a:p>
            <a:pPr marL="0" indent="0" algn="just" defTabSz="368045">
              <a:spcBef>
                <a:spcPts val="2000"/>
              </a:spcBef>
              <a:buSzTx/>
              <a:buNone/>
              <a:defRPr sz="2394"/>
            </a:p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advClick="1" p14:dur="1500">
        <p:push dir="l"/>
      </p:transition>
    </mc:Choice>
    <mc:Fallback>
      <p:transition spd="slow">
        <p:fade/>
      </p:transition>
    </mc:Fallback>
  </mc:AlternateContent>
</p:sld>
</file>

<file path=ppt/theme/_rels/theme1.xml.rels><?xml version="1.0" encoding="UTF-8"?>
<Relationships xmlns="http://schemas.openxmlformats.org/package/2006/relationships"><Relationship Id="rId1" Type="http://schemas.openxmlformats.org/officeDocument/2006/relationships/image" Target="../media/image2.png"/></Relationships>

</file>

<file path=ppt/theme/_rels/theme2.xml.rels><?xml version="1.0" encoding="UTF-8"?>
<Relationships xmlns="http://schemas.openxmlformats.org/package/2006/relationships"><Relationship Id="rId1" Type="http://schemas.openxmlformats.org/officeDocument/2006/relationships/image" Target="../media/image3.png"/></Relationships>

</file>

<file path=ppt/theme/theme1.xml><?xml version="1.0" encoding="utf-8"?>
<a:theme xmlns:a="http://schemas.openxmlformats.org/drawingml/2006/main" xmlns:r="http://schemas.openxmlformats.org/officeDocument/2006/relationships" name="Blueprint">
  <a:themeElements>
    <a:clrScheme name="Blueprint">
      <a:dk1>
        <a:srgbClr val="AB7655"/>
      </a:dk1>
      <a:lt1>
        <a:srgbClr val="558AAB"/>
      </a:lt1>
      <a:dk2>
        <a:srgbClr val="53585F"/>
      </a:dk2>
      <a:lt2>
        <a:srgbClr val="DCDEE0"/>
      </a:lt2>
      <a:accent1>
        <a:srgbClr val="577198"/>
      </a:accent1>
      <a:accent2>
        <a:srgbClr val="59824B"/>
      </a:accent2>
      <a:accent3>
        <a:srgbClr val="B98F20"/>
      </a:accent3>
      <a:accent4>
        <a:srgbClr val="BF6322"/>
      </a:accent4>
      <a:accent5>
        <a:srgbClr val="902422"/>
      </a:accent5>
      <a:accent6>
        <a:srgbClr val="574170"/>
      </a:accent6>
      <a:hlink>
        <a:srgbClr val="0000FF"/>
      </a:hlink>
      <a:folHlink>
        <a:srgbClr val="FF00FF"/>
      </a:folHlink>
    </a:clrScheme>
    <a:fontScheme name="Blueprint">
      <a:majorFont>
        <a:latin typeface="Helvetica Neue Bold Condensed"/>
        <a:ea typeface="Helvetica Neue Bold Condensed"/>
        <a:cs typeface="Helvetica Neue Bold Condensed"/>
      </a:majorFont>
      <a:minorFont>
        <a:latin typeface="Helvetica Neue Light"/>
        <a:ea typeface="Helvetica Neue Light"/>
        <a:cs typeface="Helvetica Neue Light"/>
      </a:minorFont>
    </a:fontScheme>
    <a:fmtScheme name="Blueprin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sx="100000" sy="100000" kx="0" ky="0" algn="b" rotWithShape="0" blurRad="50800" dist="12700" dir="0">
              <a:srgbClr val="000000">
                <a:alpha val="50000"/>
              </a:srgbClr>
            </a:outerShdw>
          </a:effectLst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blipFill rotWithShape="1">
          <a:blip r:embed="rId1"/>
          <a:srcRect l="0" t="0" r="0" b="0"/>
          <a:tile tx="0" ty="0" sx="100000" sy="100000" flip="none" algn="tl"/>
        </a:blip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3000" u="none" kumimoji="0" normalizeH="0">
            <a:ln>
              <a:noFill/>
            </a:ln>
            <a:solidFill>
              <a:srgbClr val="DEDEDE"/>
            </a:solidFill>
            <a:effectLst/>
            <a:uFillTx/>
            <a:latin typeface="Helvetica Neue"/>
            <a:ea typeface="Helvetica Neue"/>
            <a:cs typeface="Helvetica Neue"/>
            <a:sym typeface="Helvetica Neu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3600" u="none" kumimoji="0" normalizeH="0">
            <a:ln>
              <a:noFill/>
            </a:ln>
            <a:solidFill>
              <a:srgbClr val="558AAB"/>
            </a:solidFill>
            <a:effectLst/>
            <a:uFillTx/>
            <a:latin typeface="+mj-lt"/>
            <a:ea typeface="+mj-ea"/>
            <a:cs typeface="+mj-cs"/>
            <a:sym typeface="Helvetica Neue Bold Condensed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Blueprint">
  <a:themeElements>
    <a:clrScheme name="Blueprint">
      <a:dk1>
        <a:srgbClr val="000000"/>
      </a:dk1>
      <a:lt1>
        <a:srgbClr val="FFFFFF"/>
      </a:lt1>
      <a:dk2>
        <a:srgbClr val="53585F"/>
      </a:dk2>
      <a:lt2>
        <a:srgbClr val="DCDEE0"/>
      </a:lt2>
      <a:accent1>
        <a:srgbClr val="577198"/>
      </a:accent1>
      <a:accent2>
        <a:srgbClr val="59824B"/>
      </a:accent2>
      <a:accent3>
        <a:srgbClr val="B98F20"/>
      </a:accent3>
      <a:accent4>
        <a:srgbClr val="BF6322"/>
      </a:accent4>
      <a:accent5>
        <a:srgbClr val="902422"/>
      </a:accent5>
      <a:accent6>
        <a:srgbClr val="574170"/>
      </a:accent6>
      <a:hlink>
        <a:srgbClr val="0000FF"/>
      </a:hlink>
      <a:folHlink>
        <a:srgbClr val="FF00FF"/>
      </a:folHlink>
    </a:clrScheme>
    <a:fontScheme name="Blueprint">
      <a:majorFont>
        <a:latin typeface="Helvetica Neue Bold Condensed"/>
        <a:ea typeface="Helvetica Neue Bold Condensed"/>
        <a:cs typeface="Helvetica Neue Bold Condensed"/>
      </a:majorFont>
      <a:minorFont>
        <a:latin typeface="Helvetica Neue Light"/>
        <a:ea typeface="Helvetica Neue Light"/>
        <a:cs typeface="Helvetica Neue Light"/>
      </a:minorFont>
    </a:fontScheme>
    <a:fmtScheme name="Blueprin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sx="100000" sy="100000" kx="0" ky="0" algn="b" rotWithShape="0" blurRad="50800" dist="12700" dir="0">
              <a:srgbClr val="000000">
                <a:alpha val="50000"/>
              </a:srgbClr>
            </a:outerShdw>
          </a:effectLst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blipFill rotWithShape="1">
          <a:blip r:embed="rId1"/>
          <a:srcRect l="0" t="0" r="0" b="0"/>
          <a:tile tx="0" ty="0" sx="100000" sy="100000" flip="none" algn="tl"/>
        </a:blip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3000" u="none" kumimoji="0" normalizeH="0">
            <a:ln>
              <a:noFill/>
            </a:ln>
            <a:solidFill>
              <a:srgbClr val="DEDEDE"/>
            </a:solidFill>
            <a:effectLst/>
            <a:uFillTx/>
            <a:latin typeface="Helvetica Neue"/>
            <a:ea typeface="Helvetica Neue"/>
            <a:cs typeface="Helvetica Neue"/>
            <a:sym typeface="Helvetica Neu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3600" u="none" kumimoji="0" normalizeH="0">
            <a:ln>
              <a:noFill/>
            </a:ln>
            <a:solidFill>
              <a:srgbClr val="558AAB"/>
            </a:solidFill>
            <a:effectLst/>
            <a:uFillTx/>
            <a:latin typeface="+mj-lt"/>
            <a:ea typeface="+mj-ea"/>
            <a:cs typeface="+mj-cs"/>
            <a:sym typeface="Helvetica Neue Bold Condensed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