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70" r:id="rId12"/>
    <p:sldId id="268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F65C17-B74B-4205-8D35-0C6564FDB406}" v="5" dt="2025-11-30T22:36:47.6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1" d="100"/>
          <a:sy n="51" d="100"/>
        </p:scale>
        <p:origin x="78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06C788-CA55-49F3-ABE9-8DB5320F41D5}" type="doc">
      <dgm:prSet loTypeId="urn:microsoft.com/office/officeart/2011/layout/HexagonRadial" loCatId="cycle" qsTypeId="urn:microsoft.com/office/officeart/2005/8/quickstyle/simple1" qsCatId="simple" csTypeId="urn:microsoft.com/office/officeart/2005/8/colors/accent5_3" csCatId="accent5" phldr="1"/>
      <dgm:spPr/>
      <dgm:t>
        <a:bodyPr/>
        <a:lstStyle/>
        <a:p>
          <a:endParaRPr lang="en-GB"/>
        </a:p>
      </dgm:t>
    </dgm:pt>
    <dgm:pt modelId="{0AA32C82-4E26-4730-8138-CAD1289E5721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1" dirty="0">
              <a:solidFill>
                <a:schemeClr val="bg1"/>
              </a:solidFill>
            </a:rPr>
            <a:t>Microsoft Outlook efficiently and professionally</a:t>
          </a:r>
        </a:p>
      </dgm:t>
    </dgm:pt>
    <dgm:pt modelId="{09A284B4-9C78-4960-A6CF-7BE1204102BF}" type="parTrans" cxnId="{51368791-CF92-428C-B906-B36CCB842328}">
      <dgm:prSet/>
      <dgm:spPr/>
      <dgm:t>
        <a:bodyPr/>
        <a:lstStyle/>
        <a:p>
          <a:endParaRPr lang="en-GB"/>
        </a:p>
      </dgm:t>
    </dgm:pt>
    <dgm:pt modelId="{1B467BC4-5197-468B-BCD2-7079A532DE75}" type="sibTrans" cxnId="{51368791-CF92-428C-B906-B36CCB842328}">
      <dgm:prSet/>
      <dgm:spPr/>
      <dgm:t>
        <a:bodyPr/>
        <a:lstStyle/>
        <a:p>
          <a:endParaRPr lang="en-GB"/>
        </a:p>
      </dgm:t>
    </dgm:pt>
    <dgm:pt modelId="{F472E6E2-69AB-47F2-900F-85E5C59188E1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>
              <a:solidFill>
                <a:schemeClr val="tx1"/>
              </a:solidFill>
            </a:rPr>
            <a:t>Integrates with:</a:t>
          </a:r>
          <a:r>
            <a:rPr lang="en-US" dirty="0">
              <a:solidFill>
                <a:schemeClr val="tx1"/>
              </a:solidFill>
            </a:rPr>
            <a:t> Microsoft 365, Teams, OneDrive, and more.</a:t>
          </a:r>
          <a:endParaRPr lang="en-GB" dirty="0"/>
        </a:p>
      </dgm:t>
    </dgm:pt>
    <dgm:pt modelId="{8D778156-608D-4A2C-B9BD-AD479D32B9EA}" type="parTrans" cxnId="{73392CD5-80AB-4784-B09D-F584A0155927}">
      <dgm:prSet/>
      <dgm:spPr/>
      <dgm:t>
        <a:bodyPr/>
        <a:lstStyle/>
        <a:p>
          <a:endParaRPr lang="en-GB"/>
        </a:p>
      </dgm:t>
    </dgm:pt>
    <dgm:pt modelId="{7ADB5CF0-FBA6-4AF5-BF72-38500B94BC45}" type="sibTrans" cxnId="{73392CD5-80AB-4784-B09D-F584A0155927}">
      <dgm:prSet/>
      <dgm:spPr/>
      <dgm:t>
        <a:bodyPr/>
        <a:lstStyle/>
        <a:p>
          <a:endParaRPr lang="en-GB"/>
        </a:p>
      </dgm:t>
    </dgm:pt>
    <dgm:pt modelId="{BEBC2A23-C523-49C5-9CE9-06698AE77282}">
      <dgm:prSet phldrT="[Text]" phldr="0"/>
      <dgm:spPr/>
      <dgm:t>
        <a:bodyPr/>
        <a:lstStyle/>
        <a:p>
          <a:r>
            <a:rPr lang="en-GB" dirty="0"/>
            <a:t>Notes- quick remembers and notes.</a:t>
          </a:r>
        </a:p>
      </dgm:t>
    </dgm:pt>
    <dgm:pt modelId="{0049098E-4F03-4921-BAC9-226D29BBCFAD}" type="parTrans" cxnId="{BF6982EB-781F-4C9E-AB39-3603A319B0E2}">
      <dgm:prSet/>
      <dgm:spPr/>
      <dgm:t>
        <a:bodyPr/>
        <a:lstStyle/>
        <a:p>
          <a:endParaRPr lang="en-GB"/>
        </a:p>
      </dgm:t>
    </dgm:pt>
    <dgm:pt modelId="{58A6F396-F34E-4E07-8276-5DF0143CEE76}" type="sibTrans" cxnId="{BF6982EB-781F-4C9E-AB39-3603A319B0E2}">
      <dgm:prSet/>
      <dgm:spPr/>
      <dgm:t>
        <a:bodyPr/>
        <a:lstStyle/>
        <a:p>
          <a:endParaRPr lang="en-GB"/>
        </a:p>
      </dgm:t>
    </dgm:pt>
    <dgm:pt modelId="{FC5937C0-5501-47BE-9978-FCF80DC010A7}">
      <dgm:prSet phldrT="[Text]" phldr="0"/>
      <dgm:spPr/>
      <dgm:t>
        <a:bodyPr/>
        <a:lstStyle/>
        <a:p>
          <a:r>
            <a:rPr lang="en-GB" dirty="0"/>
            <a:t>Explore Microsoft Planner for collaboration </a:t>
          </a:r>
        </a:p>
      </dgm:t>
    </dgm:pt>
    <dgm:pt modelId="{706262C0-4FB3-4CC3-B8CA-073E12244DA8}" type="parTrans" cxnId="{E8E803A6-382B-42BD-B92E-F58ACADA8C01}">
      <dgm:prSet/>
      <dgm:spPr/>
      <dgm:t>
        <a:bodyPr/>
        <a:lstStyle/>
        <a:p>
          <a:endParaRPr lang="en-GB"/>
        </a:p>
      </dgm:t>
    </dgm:pt>
    <dgm:pt modelId="{A8B42F9B-C743-435F-BA7F-F9E7901A8AA6}" type="sibTrans" cxnId="{E8E803A6-382B-42BD-B92E-F58ACADA8C01}">
      <dgm:prSet/>
      <dgm:spPr/>
      <dgm:t>
        <a:bodyPr/>
        <a:lstStyle/>
        <a:p>
          <a:endParaRPr lang="en-GB"/>
        </a:p>
      </dgm:t>
    </dgm:pt>
    <dgm:pt modelId="{472670FB-0484-488F-BC1F-7768AA27DB85}">
      <dgm:prSet phldrT="[Text]" phldr="0"/>
      <dgm:spPr/>
      <dgm:t>
        <a:bodyPr/>
        <a:lstStyle/>
        <a:p>
          <a:r>
            <a:rPr lang="en-GB" dirty="0"/>
            <a:t>Create schedule </a:t>
          </a:r>
          <a:r>
            <a:rPr lang="en-US" dirty="0">
              <a:solidFill>
                <a:schemeClr val="tx1"/>
              </a:solidFill>
            </a:rPr>
            <a:t>appointments</a:t>
          </a:r>
          <a:r>
            <a:rPr lang="en-GB" dirty="0"/>
            <a:t> and meetings.</a:t>
          </a:r>
        </a:p>
      </dgm:t>
    </dgm:pt>
    <dgm:pt modelId="{EBA7350B-6C11-44D2-8B47-AE19B18C4EA5}" type="parTrans" cxnId="{41C2519A-D077-497C-AD99-4355E88C2F49}">
      <dgm:prSet/>
      <dgm:spPr/>
      <dgm:t>
        <a:bodyPr/>
        <a:lstStyle/>
        <a:p>
          <a:endParaRPr lang="en-GB"/>
        </a:p>
      </dgm:t>
    </dgm:pt>
    <dgm:pt modelId="{4FE299C8-2773-45E7-9C14-581E5D85E7F1}" type="sibTrans" cxnId="{41C2519A-D077-497C-AD99-4355E88C2F49}">
      <dgm:prSet/>
      <dgm:spPr/>
      <dgm:t>
        <a:bodyPr/>
        <a:lstStyle/>
        <a:p>
          <a:endParaRPr lang="en-GB"/>
        </a:p>
      </dgm:t>
    </dgm:pt>
    <dgm:pt modelId="{5E20940C-0120-4220-820B-AD3C147DD3E2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1" dirty="0">
              <a:solidFill>
                <a:schemeClr val="tx1"/>
              </a:solidFill>
            </a:rPr>
            <a:t>Email</a:t>
          </a:r>
          <a:r>
            <a:rPr lang="en-US" dirty="0">
              <a:solidFill>
                <a:schemeClr val="tx1"/>
              </a:solidFill>
            </a:rPr>
            <a:t> - Send, receive, and organize messages</a:t>
          </a:r>
          <a:endParaRPr lang="en-GB" dirty="0"/>
        </a:p>
      </dgm:t>
    </dgm:pt>
    <dgm:pt modelId="{6DE1109C-97B5-4893-B7AA-2D71702B358C}" type="parTrans" cxnId="{55AF2A90-B9C5-4BE9-A7C5-18D683F1C639}">
      <dgm:prSet/>
      <dgm:spPr/>
      <dgm:t>
        <a:bodyPr/>
        <a:lstStyle/>
        <a:p>
          <a:endParaRPr lang="en-GB"/>
        </a:p>
      </dgm:t>
    </dgm:pt>
    <dgm:pt modelId="{558875D1-6981-4E6A-95E2-A0EF7DBA91CC}" type="sibTrans" cxnId="{55AF2A90-B9C5-4BE9-A7C5-18D683F1C639}">
      <dgm:prSet/>
      <dgm:spPr/>
      <dgm:t>
        <a:bodyPr/>
        <a:lstStyle/>
        <a:p>
          <a:endParaRPr lang="en-GB"/>
        </a:p>
      </dgm:t>
    </dgm:pt>
    <dgm:pt modelId="{0C6204FB-3EAC-44AA-B530-6F7FCF5398E8}">
      <dgm:prSet phldrT="[Text]" phldr="1"/>
      <dgm:spPr/>
      <dgm:t>
        <a:bodyPr/>
        <a:lstStyle/>
        <a:p>
          <a:endParaRPr lang="en-GB"/>
        </a:p>
      </dgm:t>
    </dgm:pt>
    <dgm:pt modelId="{7D97FBAA-4C7F-4328-BA39-43254F855301}" type="parTrans" cxnId="{3FE347CB-976A-46BA-9408-16471E6AD1AF}">
      <dgm:prSet/>
      <dgm:spPr/>
      <dgm:t>
        <a:bodyPr/>
        <a:lstStyle/>
        <a:p>
          <a:endParaRPr lang="en-GB"/>
        </a:p>
      </dgm:t>
    </dgm:pt>
    <dgm:pt modelId="{3F85688B-3FE5-4A82-8EB5-9F4727BD25F5}" type="sibTrans" cxnId="{3FE347CB-976A-46BA-9408-16471E6AD1AF}">
      <dgm:prSet/>
      <dgm:spPr/>
      <dgm:t>
        <a:bodyPr/>
        <a:lstStyle/>
        <a:p>
          <a:endParaRPr lang="en-GB"/>
        </a:p>
      </dgm:t>
    </dgm:pt>
    <dgm:pt modelId="{377DA1C2-5992-4E7E-A8A1-FD5D951FC442}">
      <dgm:prSet/>
      <dgm:spPr/>
      <dgm:t>
        <a:bodyPr/>
        <a:lstStyle/>
        <a:p>
          <a:r>
            <a:rPr lang="en-GB" dirty="0"/>
            <a:t>Manage my inbox using rules, folders.</a:t>
          </a:r>
        </a:p>
      </dgm:t>
    </dgm:pt>
    <dgm:pt modelId="{C52D15D1-D243-4FD2-BC7F-41D2545D3738}" type="parTrans" cxnId="{5443A159-06D3-4018-92B4-3815F778ED8E}">
      <dgm:prSet/>
      <dgm:spPr/>
      <dgm:t>
        <a:bodyPr/>
        <a:lstStyle/>
        <a:p>
          <a:endParaRPr lang="en-GB"/>
        </a:p>
      </dgm:t>
    </dgm:pt>
    <dgm:pt modelId="{C061D998-37BA-4938-B266-CC672DFFB81A}" type="sibTrans" cxnId="{5443A159-06D3-4018-92B4-3815F778ED8E}">
      <dgm:prSet/>
      <dgm:spPr/>
      <dgm:t>
        <a:bodyPr/>
        <a:lstStyle/>
        <a:p>
          <a:endParaRPr lang="en-GB"/>
        </a:p>
      </dgm:t>
    </dgm:pt>
    <dgm:pt modelId="{2C572B84-6671-4D96-A609-EA53AEF9A3E3}">
      <dgm:prSet/>
      <dgm:spPr/>
    </dgm:pt>
    <dgm:pt modelId="{DA48E018-15DE-457D-93A9-A1A9C23E6FEA}" type="parTrans" cxnId="{7853F930-885C-4FD9-8B29-9A921FC1CFFD}">
      <dgm:prSet/>
      <dgm:spPr/>
      <dgm:t>
        <a:bodyPr/>
        <a:lstStyle/>
        <a:p>
          <a:endParaRPr lang="en-GB"/>
        </a:p>
      </dgm:t>
    </dgm:pt>
    <dgm:pt modelId="{93E4BCA8-F5CE-4EA2-9A74-EC31C7E7E39C}" type="sibTrans" cxnId="{7853F930-885C-4FD9-8B29-9A921FC1CFFD}">
      <dgm:prSet/>
      <dgm:spPr/>
      <dgm:t>
        <a:bodyPr/>
        <a:lstStyle/>
        <a:p>
          <a:endParaRPr lang="en-GB"/>
        </a:p>
      </dgm:t>
    </dgm:pt>
    <dgm:pt modelId="{7518AB92-C53A-440A-A462-894605DE87D1}">
      <dgm:prSet/>
      <dgm:spPr/>
    </dgm:pt>
    <dgm:pt modelId="{094FC00A-CFE4-4D5C-BF78-DAEDC30E5778}" type="parTrans" cxnId="{C4D3882C-941B-4ABA-B31A-89BC31EA9484}">
      <dgm:prSet/>
      <dgm:spPr/>
      <dgm:t>
        <a:bodyPr/>
        <a:lstStyle/>
        <a:p>
          <a:endParaRPr lang="en-GB"/>
        </a:p>
      </dgm:t>
    </dgm:pt>
    <dgm:pt modelId="{DAC6D61D-59AE-451B-ABFF-B54DDC264128}" type="sibTrans" cxnId="{C4D3882C-941B-4ABA-B31A-89BC31EA9484}">
      <dgm:prSet/>
      <dgm:spPr/>
      <dgm:t>
        <a:bodyPr/>
        <a:lstStyle/>
        <a:p>
          <a:endParaRPr lang="en-GB"/>
        </a:p>
      </dgm:t>
    </dgm:pt>
    <dgm:pt modelId="{B35BFE19-F54D-4A7A-82F1-5ED96AD5D426}" type="pres">
      <dgm:prSet presAssocID="{AB06C788-CA55-49F3-ABE9-8DB5320F41D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6404076-BA27-44D0-8D27-67FBF98226FF}" type="pres">
      <dgm:prSet presAssocID="{0AA32C82-4E26-4730-8138-CAD1289E5721}" presName="Parent" presStyleLbl="node0" presStyleIdx="0" presStyleCnt="1">
        <dgm:presLayoutVars>
          <dgm:chMax val="6"/>
          <dgm:chPref val="6"/>
        </dgm:presLayoutVars>
      </dgm:prSet>
      <dgm:spPr/>
    </dgm:pt>
    <dgm:pt modelId="{5A888E46-5BFE-4FCC-ACA0-DA9D45C742F4}" type="pres">
      <dgm:prSet presAssocID="{F472E6E2-69AB-47F2-900F-85E5C59188E1}" presName="Accent1" presStyleCnt="0"/>
      <dgm:spPr/>
    </dgm:pt>
    <dgm:pt modelId="{B56A56EA-1BC9-4001-8466-E38E39644F35}" type="pres">
      <dgm:prSet presAssocID="{F472E6E2-69AB-47F2-900F-85E5C59188E1}" presName="Accent" presStyleLbl="bgShp" presStyleIdx="0" presStyleCnt="6"/>
      <dgm:spPr/>
    </dgm:pt>
    <dgm:pt modelId="{D18EE1BB-4D5C-466A-961D-D6A560AD14ED}" type="pres">
      <dgm:prSet presAssocID="{F472E6E2-69AB-47F2-900F-85E5C59188E1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ADE36D27-B66C-4299-B633-5E9270C302B3}" type="pres">
      <dgm:prSet presAssocID="{BEBC2A23-C523-49C5-9CE9-06698AE77282}" presName="Accent2" presStyleCnt="0"/>
      <dgm:spPr/>
    </dgm:pt>
    <dgm:pt modelId="{F3539891-6C8B-4AD4-BC3C-EE8C130BBF53}" type="pres">
      <dgm:prSet presAssocID="{BEBC2A23-C523-49C5-9CE9-06698AE77282}" presName="Accent" presStyleLbl="bgShp" presStyleIdx="1" presStyleCnt="6"/>
      <dgm:spPr/>
    </dgm:pt>
    <dgm:pt modelId="{E62937B9-D6AA-49E7-80BE-F99D7FD43183}" type="pres">
      <dgm:prSet presAssocID="{BEBC2A23-C523-49C5-9CE9-06698AE77282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7538E72F-8A3D-4759-8200-93AA234D7DA3}" type="pres">
      <dgm:prSet presAssocID="{377DA1C2-5992-4E7E-A8A1-FD5D951FC442}" presName="Accent3" presStyleCnt="0"/>
      <dgm:spPr/>
    </dgm:pt>
    <dgm:pt modelId="{9C62D8BF-86A1-45EF-8CD4-AA0B718415F8}" type="pres">
      <dgm:prSet presAssocID="{377DA1C2-5992-4E7E-A8A1-FD5D951FC442}" presName="Accent" presStyleLbl="bgShp" presStyleIdx="2" presStyleCnt="6"/>
      <dgm:spPr/>
    </dgm:pt>
    <dgm:pt modelId="{E310DB66-F01A-401D-99EC-2701221F62F2}" type="pres">
      <dgm:prSet presAssocID="{377DA1C2-5992-4E7E-A8A1-FD5D951FC442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58E710AD-EB34-41DC-A034-E22E8DCE25C8}" type="pres">
      <dgm:prSet presAssocID="{FC5937C0-5501-47BE-9978-FCF80DC010A7}" presName="Accent4" presStyleCnt="0"/>
      <dgm:spPr/>
    </dgm:pt>
    <dgm:pt modelId="{CCA4FACB-7A5C-4A35-9F43-A4D7B2EBA9AA}" type="pres">
      <dgm:prSet presAssocID="{FC5937C0-5501-47BE-9978-FCF80DC010A7}" presName="Accent" presStyleLbl="bgShp" presStyleIdx="3" presStyleCnt="6"/>
      <dgm:spPr/>
    </dgm:pt>
    <dgm:pt modelId="{F457A7BD-8B54-41D3-9EBA-CDC1373E2600}" type="pres">
      <dgm:prSet presAssocID="{FC5937C0-5501-47BE-9978-FCF80DC010A7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50274F25-0946-4ACD-987A-264817331B34}" type="pres">
      <dgm:prSet presAssocID="{472670FB-0484-488F-BC1F-7768AA27DB85}" presName="Accent5" presStyleCnt="0"/>
      <dgm:spPr/>
    </dgm:pt>
    <dgm:pt modelId="{017DDEA6-26DB-4452-A7D6-F73C2EEBECE7}" type="pres">
      <dgm:prSet presAssocID="{472670FB-0484-488F-BC1F-7768AA27DB85}" presName="Accent" presStyleLbl="bgShp" presStyleIdx="4" presStyleCnt="6"/>
      <dgm:spPr/>
    </dgm:pt>
    <dgm:pt modelId="{E6FE3D1B-D165-433D-8C11-F579CFF8E1FA}" type="pres">
      <dgm:prSet presAssocID="{472670FB-0484-488F-BC1F-7768AA27DB85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8C220FEA-8FFF-455E-AAA1-E884295BB7CA}" type="pres">
      <dgm:prSet presAssocID="{5E20940C-0120-4220-820B-AD3C147DD3E2}" presName="Accent6" presStyleCnt="0"/>
      <dgm:spPr/>
    </dgm:pt>
    <dgm:pt modelId="{B66E6D7C-8043-428B-9ECC-5A9EA887AA27}" type="pres">
      <dgm:prSet presAssocID="{5E20940C-0120-4220-820B-AD3C147DD3E2}" presName="Accent" presStyleLbl="bgShp" presStyleIdx="5" presStyleCnt="6"/>
      <dgm:spPr/>
    </dgm:pt>
    <dgm:pt modelId="{BE7E84D3-B23E-4842-AFB6-B347599E913F}" type="pres">
      <dgm:prSet presAssocID="{5E20940C-0120-4220-820B-AD3C147DD3E2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E6074614-CCB3-426F-93FD-898403FAEDA6}" type="presOf" srcId="{AB06C788-CA55-49F3-ABE9-8DB5320F41D5}" destId="{B35BFE19-F54D-4A7A-82F1-5ED96AD5D426}" srcOrd="0" destOrd="0" presId="urn:microsoft.com/office/officeart/2011/layout/HexagonRadial"/>
    <dgm:cxn modelId="{C4D3882C-941B-4ABA-B31A-89BC31EA9484}" srcId="{0AA32C82-4E26-4730-8138-CAD1289E5721}" destId="{7518AB92-C53A-440A-A462-894605DE87D1}" srcOrd="6" destOrd="0" parTransId="{094FC00A-CFE4-4D5C-BF78-DAEDC30E5778}" sibTransId="{DAC6D61D-59AE-451B-ABFF-B54DDC264128}"/>
    <dgm:cxn modelId="{7853F930-885C-4FD9-8B29-9A921FC1CFFD}" srcId="{0AA32C82-4E26-4730-8138-CAD1289E5721}" destId="{2C572B84-6671-4D96-A609-EA53AEF9A3E3}" srcOrd="7" destOrd="0" parTransId="{DA48E018-15DE-457D-93A9-A1A9C23E6FEA}" sibTransId="{93E4BCA8-F5CE-4EA2-9A74-EC31C7E7E39C}"/>
    <dgm:cxn modelId="{DFF43E33-D6EB-4E24-AE76-9F776E6DC395}" type="presOf" srcId="{F472E6E2-69AB-47F2-900F-85E5C59188E1}" destId="{D18EE1BB-4D5C-466A-961D-D6A560AD14ED}" srcOrd="0" destOrd="0" presId="urn:microsoft.com/office/officeart/2011/layout/HexagonRadial"/>
    <dgm:cxn modelId="{36728748-96E0-4E13-A9D8-C9DBE64D1BE3}" type="presOf" srcId="{472670FB-0484-488F-BC1F-7768AA27DB85}" destId="{E6FE3D1B-D165-433D-8C11-F579CFF8E1FA}" srcOrd="0" destOrd="0" presId="urn:microsoft.com/office/officeart/2011/layout/HexagonRadial"/>
    <dgm:cxn modelId="{34747656-7B35-4E03-B41F-AA1C2553F6BC}" type="presOf" srcId="{BEBC2A23-C523-49C5-9CE9-06698AE77282}" destId="{E62937B9-D6AA-49E7-80BE-F99D7FD43183}" srcOrd="0" destOrd="0" presId="urn:microsoft.com/office/officeart/2011/layout/HexagonRadial"/>
    <dgm:cxn modelId="{5443A159-06D3-4018-92B4-3815F778ED8E}" srcId="{0AA32C82-4E26-4730-8138-CAD1289E5721}" destId="{377DA1C2-5992-4E7E-A8A1-FD5D951FC442}" srcOrd="2" destOrd="0" parTransId="{C52D15D1-D243-4FD2-BC7F-41D2545D3738}" sibTransId="{C061D998-37BA-4938-B266-CC672DFFB81A}"/>
    <dgm:cxn modelId="{C3D2607B-4C95-4529-B054-AB3720053697}" type="presOf" srcId="{377DA1C2-5992-4E7E-A8A1-FD5D951FC442}" destId="{E310DB66-F01A-401D-99EC-2701221F62F2}" srcOrd="0" destOrd="0" presId="urn:microsoft.com/office/officeart/2011/layout/HexagonRadial"/>
    <dgm:cxn modelId="{7ED99D8D-DA13-4A83-A5DF-E90FAA58DF89}" type="presOf" srcId="{5E20940C-0120-4220-820B-AD3C147DD3E2}" destId="{BE7E84D3-B23E-4842-AFB6-B347599E913F}" srcOrd="0" destOrd="0" presId="urn:microsoft.com/office/officeart/2011/layout/HexagonRadial"/>
    <dgm:cxn modelId="{55AF2A90-B9C5-4BE9-A7C5-18D683F1C639}" srcId="{0AA32C82-4E26-4730-8138-CAD1289E5721}" destId="{5E20940C-0120-4220-820B-AD3C147DD3E2}" srcOrd="5" destOrd="0" parTransId="{6DE1109C-97B5-4893-B7AA-2D71702B358C}" sibTransId="{558875D1-6981-4E6A-95E2-A0EF7DBA91CC}"/>
    <dgm:cxn modelId="{51368791-CF92-428C-B906-B36CCB842328}" srcId="{AB06C788-CA55-49F3-ABE9-8DB5320F41D5}" destId="{0AA32C82-4E26-4730-8138-CAD1289E5721}" srcOrd="0" destOrd="0" parTransId="{09A284B4-9C78-4960-A6CF-7BE1204102BF}" sibTransId="{1B467BC4-5197-468B-BCD2-7079A532DE75}"/>
    <dgm:cxn modelId="{41C2519A-D077-497C-AD99-4355E88C2F49}" srcId="{0AA32C82-4E26-4730-8138-CAD1289E5721}" destId="{472670FB-0484-488F-BC1F-7768AA27DB85}" srcOrd="4" destOrd="0" parTransId="{EBA7350B-6C11-44D2-8B47-AE19B18C4EA5}" sibTransId="{4FE299C8-2773-45E7-9C14-581E5D85E7F1}"/>
    <dgm:cxn modelId="{E8E803A6-382B-42BD-B92E-F58ACADA8C01}" srcId="{0AA32C82-4E26-4730-8138-CAD1289E5721}" destId="{FC5937C0-5501-47BE-9978-FCF80DC010A7}" srcOrd="3" destOrd="0" parTransId="{706262C0-4FB3-4CC3-B8CA-073E12244DA8}" sibTransId="{A8B42F9B-C743-435F-BA7F-F9E7901A8AA6}"/>
    <dgm:cxn modelId="{D71989C7-A2D7-484E-BFC2-6C2AE184CCE0}" type="presOf" srcId="{FC5937C0-5501-47BE-9978-FCF80DC010A7}" destId="{F457A7BD-8B54-41D3-9EBA-CDC1373E2600}" srcOrd="0" destOrd="0" presId="urn:microsoft.com/office/officeart/2011/layout/HexagonRadial"/>
    <dgm:cxn modelId="{3FE347CB-976A-46BA-9408-16471E6AD1AF}" srcId="{0AA32C82-4E26-4730-8138-CAD1289E5721}" destId="{0C6204FB-3EAC-44AA-B530-6F7FCF5398E8}" srcOrd="8" destOrd="0" parTransId="{7D97FBAA-4C7F-4328-BA39-43254F855301}" sibTransId="{3F85688B-3FE5-4A82-8EB5-9F4727BD25F5}"/>
    <dgm:cxn modelId="{73392CD5-80AB-4784-B09D-F584A0155927}" srcId="{0AA32C82-4E26-4730-8138-CAD1289E5721}" destId="{F472E6E2-69AB-47F2-900F-85E5C59188E1}" srcOrd="0" destOrd="0" parTransId="{8D778156-608D-4A2C-B9BD-AD479D32B9EA}" sibTransId="{7ADB5CF0-FBA6-4AF5-BF72-38500B94BC45}"/>
    <dgm:cxn modelId="{BF6982EB-781F-4C9E-AB39-3603A319B0E2}" srcId="{0AA32C82-4E26-4730-8138-CAD1289E5721}" destId="{BEBC2A23-C523-49C5-9CE9-06698AE77282}" srcOrd="1" destOrd="0" parTransId="{0049098E-4F03-4921-BAC9-226D29BBCFAD}" sibTransId="{58A6F396-F34E-4E07-8276-5DF0143CEE76}"/>
    <dgm:cxn modelId="{2359E0FA-C251-49B6-8436-268D0282FDEC}" type="presOf" srcId="{0AA32C82-4E26-4730-8138-CAD1289E5721}" destId="{26404076-BA27-44D0-8D27-67FBF98226FF}" srcOrd="0" destOrd="0" presId="urn:microsoft.com/office/officeart/2011/layout/HexagonRadial"/>
    <dgm:cxn modelId="{750121B5-1204-4026-9F28-542DD65EE719}" type="presParOf" srcId="{B35BFE19-F54D-4A7A-82F1-5ED96AD5D426}" destId="{26404076-BA27-44D0-8D27-67FBF98226FF}" srcOrd="0" destOrd="0" presId="urn:microsoft.com/office/officeart/2011/layout/HexagonRadial"/>
    <dgm:cxn modelId="{B26C9E53-DB5C-4016-B740-855E830483C1}" type="presParOf" srcId="{B35BFE19-F54D-4A7A-82F1-5ED96AD5D426}" destId="{5A888E46-5BFE-4FCC-ACA0-DA9D45C742F4}" srcOrd="1" destOrd="0" presId="urn:microsoft.com/office/officeart/2011/layout/HexagonRadial"/>
    <dgm:cxn modelId="{4C15EDB4-5F8B-44CD-BF81-2614E0B8F7A4}" type="presParOf" srcId="{5A888E46-5BFE-4FCC-ACA0-DA9D45C742F4}" destId="{B56A56EA-1BC9-4001-8466-E38E39644F35}" srcOrd="0" destOrd="0" presId="urn:microsoft.com/office/officeart/2011/layout/HexagonRadial"/>
    <dgm:cxn modelId="{43D1651B-4A51-44BC-AF4F-E434A32B106E}" type="presParOf" srcId="{B35BFE19-F54D-4A7A-82F1-5ED96AD5D426}" destId="{D18EE1BB-4D5C-466A-961D-D6A560AD14ED}" srcOrd="2" destOrd="0" presId="urn:microsoft.com/office/officeart/2011/layout/HexagonRadial"/>
    <dgm:cxn modelId="{D87CEEDE-1516-4631-9F7B-CAE29B829BE6}" type="presParOf" srcId="{B35BFE19-F54D-4A7A-82F1-5ED96AD5D426}" destId="{ADE36D27-B66C-4299-B633-5E9270C302B3}" srcOrd="3" destOrd="0" presId="urn:microsoft.com/office/officeart/2011/layout/HexagonRadial"/>
    <dgm:cxn modelId="{629BDAEC-7AAD-4A7C-86D7-FA0B0B4A9FFD}" type="presParOf" srcId="{ADE36D27-B66C-4299-B633-5E9270C302B3}" destId="{F3539891-6C8B-4AD4-BC3C-EE8C130BBF53}" srcOrd="0" destOrd="0" presId="urn:microsoft.com/office/officeart/2011/layout/HexagonRadial"/>
    <dgm:cxn modelId="{58B5B8E1-3FA7-41EE-8DD1-5B0F8715F1EB}" type="presParOf" srcId="{B35BFE19-F54D-4A7A-82F1-5ED96AD5D426}" destId="{E62937B9-D6AA-49E7-80BE-F99D7FD43183}" srcOrd="4" destOrd="0" presId="urn:microsoft.com/office/officeart/2011/layout/HexagonRadial"/>
    <dgm:cxn modelId="{24013E33-3ED1-4043-A27F-6D2C677BBF8F}" type="presParOf" srcId="{B35BFE19-F54D-4A7A-82F1-5ED96AD5D426}" destId="{7538E72F-8A3D-4759-8200-93AA234D7DA3}" srcOrd="5" destOrd="0" presId="urn:microsoft.com/office/officeart/2011/layout/HexagonRadial"/>
    <dgm:cxn modelId="{9AB4D9AF-CD48-4A13-BE61-2E28680998C7}" type="presParOf" srcId="{7538E72F-8A3D-4759-8200-93AA234D7DA3}" destId="{9C62D8BF-86A1-45EF-8CD4-AA0B718415F8}" srcOrd="0" destOrd="0" presId="urn:microsoft.com/office/officeart/2011/layout/HexagonRadial"/>
    <dgm:cxn modelId="{05FC8899-3214-4670-ACC1-4CF507A3A278}" type="presParOf" srcId="{B35BFE19-F54D-4A7A-82F1-5ED96AD5D426}" destId="{E310DB66-F01A-401D-99EC-2701221F62F2}" srcOrd="6" destOrd="0" presId="urn:microsoft.com/office/officeart/2011/layout/HexagonRadial"/>
    <dgm:cxn modelId="{9824EB33-2B67-47DE-837E-0E5D42B374E5}" type="presParOf" srcId="{B35BFE19-F54D-4A7A-82F1-5ED96AD5D426}" destId="{58E710AD-EB34-41DC-A034-E22E8DCE25C8}" srcOrd="7" destOrd="0" presId="urn:microsoft.com/office/officeart/2011/layout/HexagonRadial"/>
    <dgm:cxn modelId="{1CB9FEC9-9C7C-4245-B610-871E27795CDE}" type="presParOf" srcId="{58E710AD-EB34-41DC-A034-E22E8DCE25C8}" destId="{CCA4FACB-7A5C-4A35-9F43-A4D7B2EBA9AA}" srcOrd="0" destOrd="0" presId="urn:microsoft.com/office/officeart/2011/layout/HexagonRadial"/>
    <dgm:cxn modelId="{A8870455-C2D5-46C2-B33F-9DA9CBAFB8F9}" type="presParOf" srcId="{B35BFE19-F54D-4A7A-82F1-5ED96AD5D426}" destId="{F457A7BD-8B54-41D3-9EBA-CDC1373E2600}" srcOrd="8" destOrd="0" presId="urn:microsoft.com/office/officeart/2011/layout/HexagonRadial"/>
    <dgm:cxn modelId="{1145CDBB-349E-4482-9521-DC030398D3C0}" type="presParOf" srcId="{B35BFE19-F54D-4A7A-82F1-5ED96AD5D426}" destId="{50274F25-0946-4ACD-987A-264817331B34}" srcOrd="9" destOrd="0" presId="urn:microsoft.com/office/officeart/2011/layout/HexagonRadial"/>
    <dgm:cxn modelId="{6D0D8D84-9732-4C3B-88E1-1004F1B8EF26}" type="presParOf" srcId="{50274F25-0946-4ACD-987A-264817331B34}" destId="{017DDEA6-26DB-4452-A7D6-F73C2EEBECE7}" srcOrd="0" destOrd="0" presId="urn:microsoft.com/office/officeart/2011/layout/HexagonRadial"/>
    <dgm:cxn modelId="{42AED9F7-48CF-4851-AA58-1D8FE6875679}" type="presParOf" srcId="{B35BFE19-F54D-4A7A-82F1-5ED96AD5D426}" destId="{E6FE3D1B-D165-433D-8C11-F579CFF8E1FA}" srcOrd="10" destOrd="0" presId="urn:microsoft.com/office/officeart/2011/layout/HexagonRadial"/>
    <dgm:cxn modelId="{B7DE9E25-AB25-460C-B4C4-664088A78E62}" type="presParOf" srcId="{B35BFE19-F54D-4A7A-82F1-5ED96AD5D426}" destId="{8C220FEA-8FFF-455E-AAA1-E884295BB7CA}" srcOrd="11" destOrd="0" presId="urn:microsoft.com/office/officeart/2011/layout/HexagonRadial"/>
    <dgm:cxn modelId="{8BEE8FA1-95E9-4082-BEF6-92DBA358D634}" type="presParOf" srcId="{8C220FEA-8FFF-455E-AAA1-E884295BB7CA}" destId="{B66E6D7C-8043-428B-9ECC-5A9EA887AA27}" srcOrd="0" destOrd="0" presId="urn:microsoft.com/office/officeart/2011/layout/HexagonRadial"/>
    <dgm:cxn modelId="{0D7F23BE-7701-42CC-ADE6-9EF914423209}" type="presParOf" srcId="{B35BFE19-F54D-4A7A-82F1-5ED96AD5D426}" destId="{BE7E84D3-B23E-4842-AFB6-B347599E913F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8706ED-AB30-4A81-909F-EFC09852373B}" type="doc">
      <dgm:prSet loTypeId="urn:microsoft.com/office/officeart/2005/8/layout/architecture" loCatId="officeonline" qsTypeId="urn:microsoft.com/office/officeart/2005/8/quickstyle/simple1" qsCatId="simple" csTypeId="urn:microsoft.com/office/officeart/2005/8/colors/accent4_4" csCatId="accent4" phldr="1"/>
      <dgm:spPr/>
      <dgm:t>
        <a:bodyPr/>
        <a:lstStyle/>
        <a:p>
          <a:endParaRPr lang="en-GB"/>
        </a:p>
      </dgm:t>
    </dgm:pt>
    <dgm:pt modelId="{0B6D835C-FD82-4E97-A77B-EEF6EBDF7A04}">
      <dgm:prSet phldrT="[Text]"/>
      <dgm:spPr/>
      <dgm:t>
        <a:bodyPr/>
        <a:lstStyle/>
        <a:p>
          <a:r>
            <a:rPr lang="en-GB" b="1" i="0" dirty="0"/>
            <a:t>Questionnaire design is the creation of a set of questions to obtain information from a target audience for research or data collection purposes.</a:t>
          </a:r>
          <a:endParaRPr lang="en-GB" dirty="0"/>
        </a:p>
      </dgm:t>
    </dgm:pt>
    <dgm:pt modelId="{61FEDB39-6181-4B79-AA76-599614561723}" type="parTrans" cxnId="{05424B01-80D5-4636-A204-D53C0E2EF806}">
      <dgm:prSet/>
      <dgm:spPr/>
      <dgm:t>
        <a:bodyPr/>
        <a:lstStyle/>
        <a:p>
          <a:endParaRPr lang="en-GB"/>
        </a:p>
      </dgm:t>
    </dgm:pt>
    <dgm:pt modelId="{1B3DADD0-3285-4F4D-A073-4AE21BA80F14}" type="sibTrans" cxnId="{05424B01-80D5-4636-A204-D53C0E2EF806}">
      <dgm:prSet/>
      <dgm:spPr/>
      <dgm:t>
        <a:bodyPr/>
        <a:lstStyle/>
        <a:p>
          <a:endParaRPr lang="en-GB"/>
        </a:p>
      </dgm:t>
    </dgm:pt>
    <dgm:pt modelId="{27800B0E-2B6B-4D3F-A13A-D0FA01DCE387}">
      <dgm:prSet phldrT="[Text]" phldr="0" custT="1"/>
      <dgm:spPr/>
      <dgm:t>
        <a:bodyPr/>
        <a:lstStyle/>
        <a:p>
          <a:r>
            <a:rPr lang="en-GB" sz="1400" b="1" dirty="0">
              <a:solidFill>
                <a:schemeClr val="bg1"/>
              </a:solidFill>
            </a:rPr>
            <a:t>Questionnaire Design and Microsoft Forms </a:t>
          </a:r>
        </a:p>
      </dgm:t>
    </dgm:pt>
    <dgm:pt modelId="{E1E7D15D-9038-4CED-96ED-48CA4956F645}" type="parTrans" cxnId="{7C76354E-93D1-4C1D-9DE9-3709453B68F9}">
      <dgm:prSet/>
      <dgm:spPr/>
      <dgm:t>
        <a:bodyPr/>
        <a:lstStyle/>
        <a:p>
          <a:endParaRPr lang="en-GB"/>
        </a:p>
      </dgm:t>
    </dgm:pt>
    <dgm:pt modelId="{A770BCED-9309-4972-A3E1-4F3248481A5F}" type="sibTrans" cxnId="{7C76354E-93D1-4C1D-9DE9-3709453B68F9}">
      <dgm:prSet/>
      <dgm:spPr/>
      <dgm:t>
        <a:bodyPr/>
        <a:lstStyle/>
        <a:p>
          <a:endParaRPr lang="en-GB"/>
        </a:p>
      </dgm:t>
    </dgm:pt>
    <dgm:pt modelId="{290900BE-CC25-4255-ABB7-27B13054DE0E}">
      <dgm:prSet phldrT="[Text]" phldr="0"/>
      <dgm:spPr/>
      <dgm:t>
        <a:bodyPr/>
        <a:lstStyle/>
        <a:p>
          <a:r>
            <a:rPr lang="en-GB" b="1" dirty="0">
              <a:solidFill>
                <a:schemeClr val="bg1"/>
              </a:solidFill>
            </a:rPr>
            <a:t>Creating a QR link code </a:t>
          </a:r>
        </a:p>
      </dgm:t>
    </dgm:pt>
    <dgm:pt modelId="{1956BE0B-DCAC-46E0-9FAB-B24E07678D5D}" type="parTrans" cxnId="{878310D9-0280-48E5-AC4E-7C00A4341E37}">
      <dgm:prSet/>
      <dgm:spPr/>
      <dgm:t>
        <a:bodyPr/>
        <a:lstStyle/>
        <a:p>
          <a:endParaRPr lang="en-GB"/>
        </a:p>
      </dgm:t>
    </dgm:pt>
    <dgm:pt modelId="{55FC3F1E-AD5F-4ADA-96F0-183D0D516761}" type="sibTrans" cxnId="{878310D9-0280-48E5-AC4E-7C00A4341E37}">
      <dgm:prSet/>
      <dgm:spPr/>
      <dgm:t>
        <a:bodyPr/>
        <a:lstStyle/>
        <a:p>
          <a:endParaRPr lang="en-GB"/>
        </a:p>
      </dgm:t>
    </dgm:pt>
    <dgm:pt modelId="{595758AE-6D80-4127-9637-9C8448DB413A}">
      <dgm:prSet phldrT="[Text]" phldr="0" custT="1"/>
      <dgm:spPr/>
      <dgm:t>
        <a:bodyPr/>
        <a:lstStyle/>
        <a:p>
          <a:pPr>
            <a:buNone/>
          </a:pPr>
          <a:r>
            <a:rPr lang="en-GB" sz="1200" b="1" i="0" dirty="0">
              <a:solidFill>
                <a:schemeClr val="bg1"/>
              </a:solidFill>
            </a:rPr>
            <a:t>Use clear language that is easy for the audience to understand.</a:t>
          </a:r>
          <a:endParaRPr lang="en-GB" sz="1200" b="1" dirty="0">
            <a:solidFill>
              <a:schemeClr val="bg1"/>
            </a:solidFill>
          </a:endParaRPr>
        </a:p>
      </dgm:t>
    </dgm:pt>
    <dgm:pt modelId="{429F5F5A-1C77-4C45-A51E-3ACDBF83B558}" type="parTrans" cxnId="{56F9CF2A-8701-4E91-9ED4-00AFF0DEDCBC}">
      <dgm:prSet/>
      <dgm:spPr/>
      <dgm:t>
        <a:bodyPr/>
        <a:lstStyle/>
        <a:p>
          <a:endParaRPr lang="en-GB"/>
        </a:p>
      </dgm:t>
    </dgm:pt>
    <dgm:pt modelId="{D8F4ECC8-655C-43AB-9774-27907B899961}" type="sibTrans" cxnId="{56F9CF2A-8701-4E91-9ED4-00AFF0DEDCBC}">
      <dgm:prSet/>
      <dgm:spPr/>
      <dgm:t>
        <a:bodyPr/>
        <a:lstStyle/>
        <a:p>
          <a:endParaRPr lang="en-GB"/>
        </a:p>
      </dgm:t>
    </dgm:pt>
    <dgm:pt modelId="{63805D97-BD63-4045-BCAA-B1C4A6AC0B47}">
      <dgm:prSet phldrT="[Text]"/>
      <dgm:spPr/>
      <dgm:t>
        <a:bodyPr/>
        <a:lstStyle/>
        <a:p>
          <a:r>
            <a:rPr lang="en-GB" b="1" i="0" dirty="0"/>
            <a:t>Questionnaire design is the creation of a set of questions to obtain information from a target audience for research or data collection purposes.</a:t>
          </a:r>
          <a:endParaRPr lang="en-GB" dirty="0"/>
        </a:p>
      </dgm:t>
    </dgm:pt>
    <dgm:pt modelId="{2DF5DAF2-E655-4760-B136-6AF31180AA78}" type="sibTrans" cxnId="{F004BD29-57D9-42E8-B786-F8E0734F2592}">
      <dgm:prSet/>
      <dgm:spPr/>
      <dgm:t>
        <a:bodyPr/>
        <a:lstStyle/>
        <a:p>
          <a:endParaRPr lang="en-GB"/>
        </a:p>
      </dgm:t>
    </dgm:pt>
    <dgm:pt modelId="{9BC6A233-2946-4DA2-BCE8-36F90A2DC699}" type="parTrans" cxnId="{F004BD29-57D9-42E8-B786-F8E0734F2592}">
      <dgm:prSet/>
      <dgm:spPr/>
      <dgm:t>
        <a:bodyPr/>
        <a:lstStyle/>
        <a:p>
          <a:endParaRPr lang="en-GB"/>
        </a:p>
      </dgm:t>
    </dgm:pt>
    <dgm:pt modelId="{F8D79B9A-7CFC-483B-8C29-E949AC7BC621}">
      <dgm:prSet phldrT="[Text]" phldr="1"/>
      <dgm:spPr/>
      <dgm:t>
        <a:bodyPr/>
        <a:lstStyle/>
        <a:p>
          <a:endParaRPr lang="en-GB" dirty="0"/>
        </a:p>
      </dgm:t>
    </dgm:pt>
    <dgm:pt modelId="{C629BA4D-F0D4-4E38-B1AC-C86E868992D4}" type="sibTrans" cxnId="{4E056C8F-152D-4499-9454-E4389B870F78}">
      <dgm:prSet/>
      <dgm:spPr/>
      <dgm:t>
        <a:bodyPr/>
        <a:lstStyle/>
        <a:p>
          <a:endParaRPr lang="en-GB"/>
        </a:p>
      </dgm:t>
    </dgm:pt>
    <dgm:pt modelId="{99821F65-8B54-4E9D-A955-E313D8E23D7F}" type="parTrans" cxnId="{4E056C8F-152D-4499-9454-E4389B870F78}">
      <dgm:prSet/>
      <dgm:spPr/>
      <dgm:t>
        <a:bodyPr/>
        <a:lstStyle/>
        <a:p>
          <a:endParaRPr lang="en-GB"/>
        </a:p>
      </dgm:t>
    </dgm:pt>
    <dgm:pt modelId="{68939443-2054-4B74-953C-6CEDFD92FA44}" type="pres">
      <dgm:prSet presAssocID="{858706ED-AB30-4A81-909F-EFC09852373B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3A9C5F-7B8B-4BD4-A1E9-24186D48F9B3}" type="pres">
      <dgm:prSet presAssocID="{63805D97-BD63-4045-BCAA-B1C4A6AC0B47}" presName="vertOne" presStyleCnt="0"/>
      <dgm:spPr/>
    </dgm:pt>
    <dgm:pt modelId="{C92CDBD5-FE6A-428A-BCE1-6876BA41D8C5}" type="pres">
      <dgm:prSet presAssocID="{63805D97-BD63-4045-BCAA-B1C4A6AC0B47}" presName="txOne" presStyleLbl="node0" presStyleIdx="0" presStyleCnt="1">
        <dgm:presLayoutVars>
          <dgm:chPref val="3"/>
        </dgm:presLayoutVars>
      </dgm:prSet>
      <dgm:spPr/>
    </dgm:pt>
    <dgm:pt modelId="{B8086358-4317-450C-9BF9-F9BF9E57803D}" type="pres">
      <dgm:prSet presAssocID="{63805D97-BD63-4045-BCAA-B1C4A6AC0B47}" presName="parTransOne" presStyleCnt="0"/>
      <dgm:spPr/>
    </dgm:pt>
    <dgm:pt modelId="{7480C66B-B51E-495C-BD1C-D1592A245311}" type="pres">
      <dgm:prSet presAssocID="{63805D97-BD63-4045-BCAA-B1C4A6AC0B47}" presName="horzOne" presStyleCnt="0"/>
      <dgm:spPr/>
    </dgm:pt>
    <dgm:pt modelId="{C370A4E0-6A58-4E09-BBE0-1AB42871955D}" type="pres">
      <dgm:prSet presAssocID="{0B6D835C-FD82-4E97-A77B-EEF6EBDF7A04}" presName="vertTwo" presStyleCnt="0"/>
      <dgm:spPr/>
    </dgm:pt>
    <dgm:pt modelId="{CDB81322-EE36-4D8D-8460-8593DBEC107F}" type="pres">
      <dgm:prSet presAssocID="{0B6D835C-FD82-4E97-A77B-EEF6EBDF7A04}" presName="txTwo" presStyleLbl="node2" presStyleIdx="0" presStyleCnt="2" custLinFactNeighborX="275" custLinFactNeighborY="-36905">
        <dgm:presLayoutVars>
          <dgm:chPref val="3"/>
        </dgm:presLayoutVars>
      </dgm:prSet>
      <dgm:spPr/>
    </dgm:pt>
    <dgm:pt modelId="{4E382B36-BA21-49D1-A0E1-750383E994F7}" type="pres">
      <dgm:prSet presAssocID="{0B6D835C-FD82-4E97-A77B-EEF6EBDF7A04}" presName="parTransTwo" presStyleCnt="0"/>
      <dgm:spPr/>
    </dgm:pt>
    <dgm:pt modelId="{E1ECD066-B4E7-40B8-9F07-02D730D508CD}" type="pres">
      <dgm:prSet presAssocID="{0B6D835C-FD82-4E97-A77B-EEF6EBDF7A04}" presName="horzTwo" presStyleCnt="0"/>
      <dgm:spPr/>
    </dgm:pt>
    <dgm:pt modelId="{CC817019-E9E4-4C59-89A0-4E6FAF4A0C61}" type="pres">
      <dgm:prSet presAssocID="{27800B0E-2B6B-4D3F-A13A-D0FA01DCE387}" presName="vertThree" presStyleCnt="0"/>
      <dgm:spPr/>
    </dgm:pt>
    <dgm:pt modelId="{2FC14F05-9066-48EE-8D05-0BDAFD1DECE2}" type="pres">
      <dgm:prSet presAssocID="{27800B0E-2B6B-4D3F-A13A-D0FA01DCE387}" presName="txThree" presStyleLbl="node3" presStyleIdx="0" presStyleCnt="3" custLinFactNeighborX="-17038" custLinFactNeighborY="770">
        <dgm:presLayoutVars>
          <dgm:chPref val="3"/>
        </dgm:presLayoutVars>
      </dgm:prSet>
      <dgm:spPr/>
    </dgm:pt>
    <dgm:pt modelId="{03615D59-ED76-42ED-AE87-0C61F1FB8CBD}" type="pres">
      <dgm:prSet presAssocID="{27800B0E-2B6B-4D3F-A13A-D0FA01DCE387}" presName="horzThree" presStyleCnt="0"/>
      <dgm:spPr/>
    </dgm:pt>
    <dgm:pt modelId="{21047548-F163-4100-BCAF-FB71998054C6}" type="pres">
      <dgm:prSet presAssocID="{A770BCED-9309-4972-A3E1-4F3248481A5F}" presName="sibSpaceThree" presStyleCnt="0"/>
      <dgm:spPr/>
    </dgm:pt>
    <dgm:pt modelId="{64AEA5E3-487C-444C-80BD-648FA0B9E4CA}" type="pres">
      <dgm:prSet presAssocID="{595758AE-6D80-4127-9637-9C8448DB413A}" presName="vertThree" presStyleCnt="0"/>
      <dgm:spPr/>
    </dgm:pt>
    <dgm:pt modelId="{05C18C14-88EC-4FAF-9D20-4AA4ACAC8443}" type="pres">
      <dgm:prSet presAssocID="{595758AE-6D80-4127-9637-9C8448DB413A}" presName="txThree" presStyleLbl="node3" presStyleIdx="1" presStyleCnt="3">
        <dgm:presLayoutVars>
          <dgm:chPref val="3"/>
        </dgm:presLayoutVars>
      </dgm:prSet>
      <dgm:spPr/>
    </dgm:pt>
    <dgm:pt modelId="{4E0E046F-EAFD-41FE-A952-DC63427E326A}" type="pres">
      <dgm:prSet presAssocID="{595758AE-6D80-4127-9637-9C8448DB413A}" presName="horzThree" presStyleCnt="0"/>
      <dgm:spPr/>
    </dgm:pt>
    <dgm:pt modelId="{DC5745F1-FAFF-48AA-A102-99F03721A42D}" type="pres">
      <dgm:prSet presAssocID="{1B3DADD0-3285-4F4D-A073-4AE21BA80F14}" presName="sibSpaceTwo" presStyleCnt="0"/>
      <dgm:spPr/>
    </dgm:pt>
    <dgm:pt modelId="{EC5343E4-40CC-4C37-BC0F-666F15BCBE32}" type="pres">
      <dgm:prSet presAssocID="{F8D79B9A-7CFC-483B-8C29-E949AC7BC621}" presName="vertTwo" presStyleCnt="0"/>
      <dgm:spPr/>
    </dgm:pt>
    <dgm:pt modelId="{83F13598-0A72-44F4-8736-8AD16B7742B9}" type="pres">
      <dgm:prSet presAssocID="{F8D79B9A-7CFC-483B-8C29-E949AC7BC621}" presName="txTwo" presStyleLbl="node2" presStyleIdx="1" presStyleCnt="2">
        <dgm:presLayoutVars>
          <dgm:chPref val="3"/>
        </dgm:presLayoutVars>
      </dgm:prSet>
      <dgm:spPr/>
    </dgm:pt>
    <dgm:pt modelId="{1A4B313E-DF2D-4F03-9E47-92027E5AE78F}" type="pres">
      <dgm:prSet presAssocID="{F8D79B9A-7CFC-483B-8C29-E949AC7BC621}" presName="parTransTwo" presStyleCnt="0"/>
      <dgm:spPr/>
    </dgm:pt>
    <dgm:pt modelId="{3E55765B-A748-4DF2-B666-E21AB508FAA4}" type="pres">
      <dgm:prSet presAssocID="{F8D79B9A-7CFC-483B-8C29-E949AC7BC621}" presName="horzTwo" presStyleCnt="0"/>
      <dgm:spPr/>
    </dgm:pt>
    <dgm:pt modelId="{656277B3-3E2C-4BDF-99B6-2C1025CEC238}" type="pres">
      <dgm:prSet presAssocID="{290900BE-CC25-4255-ABB7-27B13054DE0E}" presName="vertThree" presStyleCnt="0"/>
      <dgm:spPr/>
    </dgm:pt>
    <dgm:pt modelId="{8A3C9AE9-3209-4D55-A455-A8134A4D7DE0}" type="pres">
      <dgm:prSet presAssocID="{290900BE-CC25-4255-ABB7-27B13054DE0E}" presName="txThree" presStyleLbl="node3" presStyleIdx="2" presStyleCnt="3">
        <dgm:presLayoutVars>
          <dgm:chPref val="3"/>
        </dgm:presLayoutVars>
      </dgm:prSet>
      <dgm:spPr/>
    </dgm:pt>
    <dgm:pt modelId="{599B98A3-6A13-4EC4-A8D2-F3E35BE33330}" type="pres">
      <dgm:prSet presAssocID="{290900BE-CC25-4255-ABB7-27B13054DE0E}" presName="horzThree" presStyleCnt="0"/>
      <dgm:spPr/>
    </dgm:pt>
  </dgm:ptLst>
  <dgm:cxnLst>
    <dgm:cxn modelId="{05424B01-80D5-4636-A204-D53C0E2EF806}" srcId="{63805D97-BD63-4045-BCAA-B1C4A6AC0B47}" destId="{0B6D835C-FD82-4E97-A77B-EEF6EBDF7A04}" srcOrd="0" destOrd="0" parTransId="{61FEDB39-6181-4B79-AA76-599614561723}" sibTransId="{1B3DADD0-3285-4F4D-A073-4AE21BA80F14}"/>
    <dgm:cxn modelId="{5250C524-BAE1-43CA-906A-50E920596D67}" type="presOf" srcId="{0B6D835C-FD82-4E97-A77B-EEF6EBDF7A04}" destId="{CDB81322-EE36-4D8D-8460-8593DBEC107F}" srcOrd="0" destOrd="0" presId="urn:microsoft.com/office/officeart/2005/8/layout/architecture"/>
    <dgm:cxn modelId="{F004BD29-57D9-42E8-B786-F8E0734F2592}" srcId="{858706ED-AB30-4A81-909F-EFC09852373B}" destId="{63805D97-BD63-4045-BCAA-B1C4A6AC0B47}" srcOrd="0" destOrd="0" parTransId="{9BC6A233-2946-4DA2-BCE8-36F90A2DC699}" sibTransId="{2DF5DAF2-E655-4760-B136-6AF31180AA78}"/>
    <dgm:cxn modelId="{56F9CF2A-8701-4E91-9ED4-00AFF0DEDCBC}" srcId="{0B6D835C-FD82-4E97-A77B-EEF6EBDF7A04}" destId="{595758AE-6D80-4127-9637-9C8448DB413A}" srcOrd="1" destOrd="0" parTransId="{429F5F5A-1C77-4C45-A51E-3ACDBF83B558}" sibTransId="{D8F4ECC8-655C-43AB-9774-27907B899961}"/>
    <dgm:cxn modelId="{9BE7F42C-DFBA-47BF-A16C-BAC1AB092907}" type="presOf" srcId="{290900BE-CC25-4255-ABB7-27B13054DE0E}" destId="{8A3C9AE9-3209-4D55-A455-A8134A4D7DE0}" srcOrd="0" destOrd="0" presId="urn:microsoft.com/office/officeart/2005/8/layout/architecture"/>
    <dgm:cxn modelId="{10408E5C-FA1D-4E2F-AB4C-06CDC86FAC76}" type="presOf" srcId="{27800B0E-2B6B-4D3F-A13A-D0FA01DCE387}" destId="{2FC14F05-9066-48EE-8D05-0BDAFD1DECE2}" srcOrd="0" destOrd="0" presId="urn:microsoft.com/office/officeart/2005/8/layout/architecture"/>
    <dgm:cxn modelId="{DF31A15C-BCF4-479E-9075-1DB779BD4DD3}" type="presOf" srcId="{595758AE-6D80-4127-9637-9C8448DB413A}" destId="{05C18C14-88EC-4FAF-9D20-4AA4ACAC8443}" srcOrd="0" destOrd="0" presId="urn:microsoft.com/office/officeart/2005/8/layout/architecture"/>
    <dgm:cxn modelId="{7C76354E-93D1-4C1D-9DE9-3709453B68F9}" srcId="{0B6D835C-FD82-4E97-A77B-EEF6EBDF7A04}" destId="{27800B0E-2B6B-4D3F-A13A-D0FA01DCE387}" srcOrd="0" destOrd="0" parTransId="{E1E7D15D-9038-4CED-96ED-48CA4956F645}" sibTransId="{A770BCED-9309-4972-A3E1-4F3248481A5F}"/>
    <dgm:cxn modelId="{99098851-6679-4C6F-B112-17746E08531D}" type="presOf" srcId="{F8D79B9A-7CFC-483B-8C29-E949AC7BC621}" destId="{83F13598-0A72-44F4-8736-8AD16B7742B9}" srcOrd="0" destOrd="0" presId="urn:microsoft.com/office/officeart/2005/8/layout/architecture"/>
    <dgm:cxn modelId="{4E056C8F-152D-4499-9454-E4389B870F78}" srcId="{63805D97-BD63-4045-BCAA-B1C4A6AC0B47}" destId="{F8D79B9A-7CFC-483B-8C29-E949AC7BC621}" srcOrd="1" destOrd="0" parTransId="{99821F65-8B54-4E9D-A955-E313D8E23D7F}" sibTransId="{C629BA4D-F0D4-4E38-B1AC-C86E868992D4}"/>
    <dgm:cxn modelId="{3D32C992-1924-4D7F-B0F5-FE28086A2347}" type="presOf" srcId="{858706ED-AB30-4A81-909F-EFC09852373B}" destId="{68939443-2054-4B74-953C-6CEDFD92FA44}" srcOrd="0" destOrd="0" presId="urn:microsoft.com/office/officeart/2005/8/layout/architecture"/>
    <dgm:cxn modelId="{ADDD6CB1-61B0-4797-AD84-A4ED4323BBA6}" type="presOf" srcId="{63805D97-BD63-4045-BCAA-B1C4A6AC0B47}" destId="{C92CDBD5-FE6A-428A-BCE1-6876BA41D8C5}" srcOrd="0" destOrd="0" presId="urn:microsoft.com/office/officeart/2005/8/layout/architecture"/>
    <dgm:cxn modelId="{878310D9-0280-48E5-AC4E-7C00A4341E37}" srcId="{F8D79B9A-7CFC-483B-8C29-E949AC7BC621}" destId="{290900BE-CC25-4255-ABB7-27B13054DE0E}" srcOrd="0" destOrd="0" parTransId="{1956BE0B-DCAC-46E0-9FAB-B24E07678D5D}" sibTransId="{55FC3F1E-AD5F-4ADA-96F0-183D0D516761}"/>
    <dgm:cxn modelId="{66EA869B-7DA1-4E72-9C93-AD8601D3DEB7}" type="presParOf" srcId="{68939443-2054-4B74-953C-6CEDFD92FA44}" destId="{E03A9C5F-7B8B-4BD4-A1E9-24186D48F9B3}" srcOrd="0" destOrd="0" presId="urn:microsoft.com/office/officeart/2005/8/layout/architecture"/>
    <dgm:cxn modelId="{128F397F-4B6C-4307-B814-57A231AF427B}" type="presParOf" srcId="{E03A9C5F-7B8B-4BD4-A1E9-24186D48F9B3}" destId="{C92CDBD5-FE6A-428A-BCE1-6876BA41D8C5}" srcOrd="0" destOrd="0" presId="urn:microsoft.com/office/officeart/2005/8/layout/architecture"/>
    <dgm:cxn modelId="{6D97CA0F-EA78-41BF-8A69-4C854316C95D}" type="presParOf" srcId="{E03A9C5F-7B8B-4BD4-A1E9-24186D48F9B3}" destId="{B8086358-4317-450C-9BF9-F9BF9E57803D}" srcOrd="1" destOrd="0" presId="urn:microsoft.com/office/officeart/2005/8/layout/architecture"/>
    <dgm:cxn modelId="{158D015E-262A-4570-960F-10130E6926DD}" type="presParOf" srcId="{E03A9C5F-7B8B-4BD4-A1E9-24186D48F9B3}" destId="{7480C66B-B51E-495C-BD1C-D1592A245311}" srcOrd="2" destOrd="0" presId="urn:microsoft.com/office/officeart/2005/8/layout/architecture"/>
    <dgm:cxn modelId="{D51732A1-6AB0-4C39-A79C-C88070159331}" type="presParOf" srcId="{7480C66B-B51E-495C-BD1C-D1592A245311}" destId="{C370A4E0-6A58-4E09-BBE0-1AB42871955D}" srcOrd="0" destOrd="0" presId="urn:microsoft.com/office/officeart/2005/8/layout/architecture"/>
    <dgm:cxn modelId="{75541F93-EB18-4951-B7D6-317DDA9399BB}" type="presParOf" srcId="{C370A4E0-6A58-4E09-BBE0-1AB42871955D}" destId="{CDB81322-EE36-4D8D-8460-8593DBEC107F}" srcOrd="0" destOrd="0" presId="urn:microsoft.com/office/officeart/2005/8/layout/architecture"/>
    <dgm:cxn modelId="{21AD7429-0009-4F64-9CA3-478BBE8FAE1B}" type="presParOf" srcId="{C370A4E0-6A58-4E09-BBE0-1AB42871955D}" destId="{4E382B36-BA21-49D1-A0E1-750383E994F7}" srcOrd="1" destOrd="0" presId="urn:microsoft.com/office/officeart/2005/8/layout/architecture"/>
    <dgm:cxn modelId="{B9F07E68-F6BD-4448-846C-9DC62372DB2E}" type="presParOf" srcId="{C370A4E0-6A58-4E09-BBE0-1AB42871955D}" destId="{E1ECD066-B4E7-40B8-9F07-02D730D508CD}" srcOrd="2" destOrd="0" presId="urn:microsoft.com/office/officeart/2005/8/layout/architecture"/>
    <dgm:cxn modelId="{0AB4E393-C336-4CEC-A384-CE79DB288483}" type="presParOf" srcId="{E1ECD066-B4E7-40B8-9F07-02D730D508CD}" destId="{CC817019-E9E4-4C59-89A0-4E6FAF4A0C61}" srcOrd="0" destOrd="0" presId="urn:microsoft.com/office/officeart/2005/8/layout/architecture"/>
    <dgm:cxn modelId="{58686843-E5D2-4FD9-81A3-5D5E9BBE510C}" type="presParOf" srcId="{CC817019-E9E4-4C59-89A0-4E6FAF4A0C61}" destId="{2FC14F05-9066-48EE-8D05-0BDAFD1DECE2}" srcOrd="0" destOrd="0" presId="urn:microsoft.com/office/officeart/2005/8/layout/architecture"/>
    <dgm:cxn modelId="{D686C625-BA9D-4A0B-BAB1-19FFD915F41F}" type="presParOf" srcId="{CC817019-E9E4-4C59-89A0-4E6FAF4A0C61}" destId="{03615D59-ED76-42ED-AE87-0C61F1FB8CBD}" srcOrd="1" destOrd="0" presId="urn:microsoft.com/office/officeart/2005/8/layout/architecture"/>
    <dgm:cxn modelId="{5CCD86FB-266A-4F6A-9F3B-66706D959C6B}" type="presParOf" srcId="{E1ECD066-B4E7-40B8-9F07-02D730D508CD}" destId="{21047548-F163-4100-BCAF-FB71998054C6}" srcOrd="1" destOrd="0" presId="urn:microsoft.com/office/officeart/2005/8/layout/architecture"/>
    <dgm:cxn modelId="{B68FBD5D-1BEB-4411-9576-440734030252}" type="presParOf" srcId="{E1ECD066-B4E7-40B8-9F07-02D730D508CD}" destId="{64AEA5E3-487C-444C-80BD-648FA0B9E4CA}" srcOrd="2" destOrd="0" presId="urn:microsoft.com/office/officeart/2005/8/layout/architecture"/>
    <dgm:cxn modelId="{8DA3B10C-A3E4-49FA-983A-591B046BD190}" type="presParOf" srcId="{64AEA5E3-487C-444C-80BD-648FA0B9E4CA}" destId="{05C18C14-88EC-4FAF-9D20-4AA4ACAC8443}" srcOrd="0" destOrd="0" presId="urn:microsoft.com/office/officeart/2005/8/layout/architecture"/>
    <dgm:cxn modelId="{D50A94C0-EF46-4E80-A464-8FD7038C0A84}" type="presParOf" srcId="{64AEA5E3-487C-444C-80BD-648FA0B9E4CA}" destId="{4E0E046F-EAFD-41FE-A952-DC63427E326A}" srcOrd="1" destOrd="0" presId="urn:microsoft.com/office/officeart/2005/8/layout/architecture"/>
    <dgm:cxn modelId="{5CD436D8-FA96-46B1-B65A-BE9CB7D651C4}" type="presParOf" srcId="{7480C66B-B51E-495C-BD1C-D1592A245311}" destId="{DC5745F1-FAFF-48AA-A102-99F03721A42D}" srcOrd="1" destOrd="0" presId="urn:microsoft.com/office/officeart/2005/8/layout/architecture"/>
    <dgm:cxn modelId="{C7611B9B-06A0-49EB-978E-4B480BAA53C8}" type="presParOf" srcId="{7480C66B-B51E-495C-BD1C-D1592A245311}" destId="{EC5343E4-40CC-4C37-BC0F-666F15BCBE32}" srcOrd="2" destOrd="0" presId="urn:microsoft.com/office/officeart/2005/8/layout/architecture"/>
    <dgm:cxn modelId="{FE99AB0B-C0B7-427F-BE91-83FE38FA7DCC}" type="presParOf" srcId="{EC5343E4-40CC-4C37-BC0F-666F15BCBE32}" destId="{83F13598-0A72-44F4-8736-8AD16B7742B9}" srcOrd="0" destOrd="0" presId="urn:microsoft.com/office/officeart/2005/8/layout/architecture"/>
    <dgm:cxn modelId="{CFF1E6A4-1350-4416-9AEE-2BBD2FBC1A21}" type="presParOf" srcId="{EC5343E4-40CC-4C37-BC0F-666F15BCBE32}" destId="{1A4B313E-DF2D-4F03-9E47-92027E5AE78F}" srcOrd="1" destOrd="0" presId="urn:microsoft.com/office/officeart/2005/8/layout/architecture"/>
    <dgm:cxn modelId="{71C87682-D781-4BC0-ADF2-1CACD0515853}" type="presParOf" srcId="{EC5343E4-40CC-4C37-BC0F-666F15BCBE32}" destId="{3E55765B-A748-4DF2-B666-E21AB508FAA4}" srcOrd="2" destOrd="0" presId="urn:microsoft.com/office/officeart/2005/8/layout/architecture"/>
    <dgm:cxn modelId="{C1727543-213E-41EA-BEB4-CE1DB52F115F}" type="presParOf" srcId="{3E55765B-A748-4DF2-B666-E21AB508FAA4}" destId="{656277B3-3E2C-4BDF-99B6-2C1025CEC238}" srcOrd="0" destOrd="0" presId="urn:microsoft.com/office/officeart/2005/8/layout/architecture"/>
    <dgm:cxn modelId="{A34C37C5-984C-4EA0-90AB-E33FB5622A2E}" type="presParOf" srcId="{656277B3-3E2C-4BDF-99B6-2C1025CEC238}" destId="{8A3C9AE9-3209-4D55-A455-A8134A4D7DE0}" srcOrd="0" destOrd="0" presId="urn:microsoft.com/office/officeart/2005/8/layout/architecture"/>
    <dgm:cxn modelId="{ACD54602-6E5F-4EF4-9743-BCA5BAB6CDA8}" type="presParOf" srcId="{656277B3-3E2C-4BDF-99B6-2C1025CEC238}" destId="{599B98A3-6A13-4EC4-A8D2-F3E35BE33330}" srcOrd="1" destOrd="0" presId="urn:microsoft.com/office/officeart/2005/8/layout/architectur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C4D93D4-2136-47DD-90C6-190EBF88D05A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5A5C33F4-9D35-4185-8FCB-5513798D2634}" type="pres">
      <dgm:prSet presAssocID="{DC4D93D4-2136-47DD-90C6-190EBF88D05A}" presName="compositeShape" presStyleCnt="0">
        <dgm:presLayoutVars>
          <dgm:chMax val="7"/>
          <dgm:dir/>
          <dgm:resizeHandles val="exact"/>
        </dgm:presLayoutVars>
      </dgm:prSet>
      <dgm:spPr/>
    </dgm:pt>
  </dgm:ptLst>
  <dgm:cxnLst>
    <dgm:cxn modelId="{E5424F4A-9EB7-4665-8918-DD65CA338EF0}" type="presOf" srcId="{DC4D93D4-2136-47DD-90C6-190EBF88D05A}" destId="{5A5C33F4-9D35-4185-8FCB-5513798D2634}" srcOrd="0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998FA6-680B-4352-96BB-DE9F5CDBFEE1}" type="doc">
      <dgm:prSet loTypeId="urn:microsoft.com/office/officeart/2005/8/layout/cycle8" loCatId="cycle" qsTypeId="urn:microsoft.com/office/officeart/2005/8/quickstyle/3d4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1F7C913C-DD57-4919-8DF0-FAFF9C47F542}">
      <dgm:prSet phldrT="[Text]"/>
      <dgm:spPr/>
      <dgm:t>
        <a:bodyPr/>
        <a:lstStyle/>
        <a:p>
          <a:r>
            <a:rPr lang="en-US" b="1" i="0" u="none" strike="noStrike" cap="none" spc="0" dirty="0">
              <a:solidFill>
                <a:schemeClr val="bg1"/>
              </a:solidFill>
              <a:latin typeface="Times New Roman"/>
              <a:ea typeface="Times New Roman"/>
              <a:cs typeface="Times New Roman"/>
            </a:rPr>
            <a:t>I acquired effective formatting and document sharing through Word.</a:t>
          </a:r>
          <a:endParaRPr lang="en-GB" b="1" dirty="0">
            <a:solidFill>
              <a:schemeClr val="bg1"/>
            </a:solidFill>
          </a:endParaRPr>
        </a:p>
      </dgm:t>
    </dgm:pt>
    <dgm:pt modelId="{2B9FE52E-34E4-4084-BB80-31A22A9E3997}" type="parTrans" cxnId="{64B3654B-E556-42DD-AB93-F4182A55CD74}">
      <dgm:prSet/>
      <dgm:spPr/>
      <dgm:t>
        <a:bodyPr/>
        <a:lstStyle/>
        <a:p>
          <a:endParaRPr lang="en-GB"/>
        </a:p>
      </dgm:t>
    </dgm:pt>
    <dgm:pt modelId="{8C41F012-9B17-4E49-B7CE-6D35755207B2}" type="sibTrans" cxnId="{64B3654B-E556-42DD-AB93-F4182A55CD74}">
      <dgm:prSet/>
      <dgm:spPr/>
      <dgm:t>
        <a:bodyPr/>
        <a:lstStyle/>
        <a:p>
          <a:endParaRPr lang="en-GB"/>
        </a:p>
      </dgm:t>
    </dgm:pt>
    <dgm:pt modelId="{E91BFAD9-D94B-4288-9DA7-0D34BCB7976A}">
      <dgm:prSet phldrT="[Text]"/>
      <dgm:spPr/>
      <dgm:t>
        <a:bodyPr/>
        <a:lstStyle/>
        <a:p>
          <a:r>
            <a:rPr lang="en-US" b="1" i="0" u="none" strike="noStrike" cap="none" spc="0" dirty="0">
              <a:solidFill>
                <a:schemeClr val="bg1"/>
              </a:solidFill>
              <a:latin typeface="Times New Roman"/>
              <a:ea typeface="Times New Roman"/>
              <a:cs typeface="Times New Roman"/>
            </a:rPr>
            <a:t>Data analysis and budgeting skills in Excel and presentation design and awareness on accessibility in PowerPoint (Foulkes, 2020). </a:t>
          </a:r>
          <a:endParaRPr lang="en-GB" b="1" dirty="0">
            <a:solidFill>
              <a:schemeClr val="bg1"/>
            </a:solidFill>
          </a:endParaRPr>
        </a:p>
      </dgm:t>
    </dgm:pt>
    <dgm:pt modelId="{10E53CA8-2072-48E4-9345-C6B82704C0B3}" type="parTrans" cxnId="{4B720EA4-F745-41DD-A16A-F54A7A08F681}">
      <dgm:prSet/>
      <dgm:spPr/>
      <dgm:t>
        <a:bodyPr/>
        <a:lstStyle/>
        <a:p>
          <a:endParaRPr lang="en-GB"/>
        </a:p>
      </dgm:t>
    </dgm:pt>
    <dgm:pt modelId="{F6C5F156-54C6-4941-95EA-9F27CCBE7361}" type="sibTrans" cxnId="{4B720EA4-F745-41DD-A16A-F54A7A08F681}">
      <dgm:prSet/>
      <dgm:spPr/>
      <dgm:t>
        <a:bodyPr/>
        <a:lstStyle/>
        <a:p>
          <a:endParaRPr lang="en-GB"/>
        </a:p>
      </dgm:t>
    </dgm:pt>
    <dgm:pt modelId="{313B6892-0FDB-4A72-9BB1-60F10DCB91C7}">
      <dgm:prSet phldrT="[Text]"/>
      <dgm:spPr/>
      <dgm:t>
        <a:bodyPr/>
        <a:lstStyle/>
        <a:p>
          <a:r>
            <a:rPr lang="en-US" b="1" i="0" u="none" strike="noStrike" cap="none" spc="0" dirty="0">
              <a:solidFill>
                <a:schemeClr val="bg1"/>
              </a:solidFill>
              <a:latin typeface="Times New Roman"/>
              <a:ea typeface="Times New Roman"/>
              <a:cs typeface="Times New Roman"/>
            </a:rPr>
            <a:t>The courses in Office 365 were highly practical.</a:t>
          </a:r>
          <a:endParaRPr lang="en-GB" b="1" dirty="0">
            <a:solidFill>
              <a:schemeClr val="bg1"/>
            </a:solidFill>
          </a:endParaRPr>
        </a:p>
      </dgm:t>
    </dgm:pt>
    <dgm:pt modelId="{4D7964FE-1EF3-4909-B0B9-58AAB542FC73}" type="sibTrans" cxnId="{56DB37E4-BEB5-4EA6-837B-D0D1BE29C36E}">
      <dgm:prSet/>
      <dgm:spPr/>
      <dgm:t>
        <a:bodyPr/>
        <a:lstStyle/>
        <a:p>
          <a:endParaRPr lang="en-GB"/>
        </a:p>
      </dgm:t>
    </dgm:pt>
    <dgm:pt modelId="{96F945A5-D1FD-4B84-BF07-05220532D207}" type="parTrans" cxnId="{56DB37E4-BEB5-4EA6-837B-D0D1BE29C36E}">
      <dgm:prSet/>
      <dgm:spPr/>
      <dgm:t>
        <a:bodyPr/>
        <a:lstStyle/>
        <a:p>
          <a:endParaRPr lang="en-GB"/>
        </a:p>
      </dgm:t>
    </dgm:pt>
    <dgm:pt modelId="{7DF5878E-4F3A-4D2E-9B5D-2B72728BF4FD}" type="pres">
      <dgm:prSet presAssocID="{9A998FA6-680B-4352-96BB-DE9F5CDBFEE1}" presName="compositeShape" presStyleCnt="0">
        <dgm:presLayoutVars>
          <dgm:chMax val="7"/>
          <dgm:dir/>
          <dgm:resizeHandles val="exact"/>
        </dgm:presLayoutVars>
      </dgm:prSet>
      <dgm:spPr/>
    </dgm:pt>
    <dgm:pt modelId="{006D7846-F1E3-4098-87D4-1C956F1A52A2}" type="pres">
      <dgm:prSet presAssocID="{9A998FA6-680B-4352-96BB-DE9F5CDBFEE1}" presName="wedge1" presStyleLbl="node1" presStyleIdx="0" presStyleCnt="3"/>
      <dgm:spPr/>
    </dgm:pt>
    <dgm:pt modelId="{C6C048C3-B3EE-40B8-B5DB-36759EC9100A}" type="pres">
      <dgm:prSet presAssocID="{9A998FA6-680B-4352-96BB-DE9F5CDBFEE1}" presName="dummy1a" presStyleCnt="0"/>
      <dgm:spPr/>
    </dgm:pt>
    <dgm:pt modelId="{F70381EE-20CF-4F9F-9C3F-C858987F089A}" type="pres">
      <dgm:prSet presAssocID="{9A998FA6-680B-4352-96BB-DE9F5CDBFEE1}" presName="dummy1b" presStyleCnt="0"/>
      <dgm:spPr/>
    </dgm:pt>
    <dgm:pt modelId="{0B438913-7F8F-460B-B068-328C7105966D}" type="pres">
      <dgm:prSet presAssocID="{9A998FA6-680B-4352-96BB-DE9F5CDBFEE1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2B639325-CB00-4992-AD4F-668B9E25B349}" type="pres">
      <dgm:prSet presAssocID="{9A998FA6-680B-4352-96BB-DE9F5CDBFEE1}" presName="wedge2" presStyleLbl="node1" presStyleIdx="1" presStyleCnt="3" custLinFactNeighborX="1569" custLinFactNeighborY="521"/>
      <dgm:spPr/>
    </dgm:pt>
    <dgm:pt modelId="{09D2654C-E2CD-41BE-B751-911E06FA2662}" type="pres">
      <dgm:prSet presAssocID="{9A998FA6-680B-4352-96BB-DE9F5CDBFEE1}" presName="dummy2a" presStyleCnt="0"/>
      <dgm:spPr/>
    </dgm:pt>
    <dgm:pt modelId="{315E29B5-C30B-4B71-A4A0-4CB041F4F647}" type="pres">
      <dgm:prSet presAssocID="{9A998FA6-680B-4352-96BB-DE9F5CDBFEE1}" presName="dummy2b" presStyleCnt="0"/>
      <dgm:spPr/>
    </dgm:pt>
    <dgm:pt modelId="{F39A8EA6-C256-4116-ADDF-A3650FE81AE8}" type="pres">
      <dgm:prSet presAssocID="{9A998FA6-680B-4352-96BB-DE9F5CDBFEE1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4C86CCDF-7057-4914-81BB-262826193DB4}" type="pres">
      <dgm:prSet presAssocID="{9A998FA6-680B-4352-96BB-DE9F5CDBFEE1}" presName="wedge3" presStyleLbl="node1" presStyleIdx="2" presStyleCnt="3" custLinFactNeighborX="-550" custLinFactNeighborY="3853"/>
      <dgm:spPr/>
    </dgm:pt>
    <dgm:pt modelId="{D35E6CC9-B3F7-4C64-BA3F-946EFE27880D}" type="pres">
      <dgm:prSet presAssocID="{9A998FA6-680B-4352-96BB-DE9F5CDBFEE1}" presName="dummy3a" presStyleCnt="0"/>
      <dgm:spPr/>
    </dgm:pt>
    <dgm:pt modelId="{B550CA17-417B-42B1-B0D0-0CB5339562FF}" type="pres">
      <dgm:prSet presAssocID="{9A998FA6-680B-4352-96BB-DE9F5CDBFEE1}" presName="dummy3b" presStyleCnt="0"/>
      <dgm:spPr/>
    </dgm:pt>
    <dgm:pt modelId="{0B8A994F-3A0C-4673-AC57-B2BA57EC4E32}" type="pres">
      <dgm:prSet presAssocID="{9A998FA6-680B-4352-96BB-DE9F5CDBFEE1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AD09BFB5-7137-4842-AFF8-1CE0BABB7CA0}" type="pres">
      <dgm:prSet presAssocID="{8C41F012-9B17-4E49-B7CE-6D35755207B2}" presName="arrowWedge1" presStyleLbl="fgSibTrans2D1" presStyleIdx="0" presStyleCnt="3"/>
      <dgm:spPr/>
    </dgm:pt>
    <dgm:pt modelId="{EAC1E231-04FA-4ADE-A1C0-6F5C6491A4D3}" type="pres">
      <dgm:prSet presAssocID="{F6C5F156-54C6-4941-95EA-9F27CCBE7361}" presName="arrowWedge2" presStyleLbl="fgSibTrans2D1" presStyleIdx="1" presStyleCnt="3"/>
      <dgm:spPr/>
    </dgm:pt>
    <dgm:pt modelId="{C9DB13E1-4AEF-4A90-8A09-13A3A34C0FE6}" type="pres">
      <dgm:prSet presAssocID="{4D7964FE-1EF3-4909-B0B9-58AAB542FC73}" presName="arrowWedge3" presStyleLbl="fgSibTrans2D1" presStyleIdx="2" presStyleCnt="3"/>
      <dgm:spPr/>
    </dgm:pt>
  </dgm:ptLst>
  <dgm:cxnLst>
    <dgm:cxn modelId="{82752F14-7C60-4B2B-9D1F-E91520A8BB07}" type="presOf" srcId="{1F7C913C-DD57-4919-8DF0-FAFF9C47F542}" destId="{0B438913-7F8F-460B-B068-328C7105966D}" srcOrd="1" destOrd="0" presId="urn:microsoft.com/office/officeart/2005/8/layout/cycle8"/>
    <dgm:cxn modelId="{64B3654B-E556-42DD-AB93-F4182A55CD74}" srcId="{9A998FA6-680B-4352-96BB-DE9F5CDBFEE1}" destId="{1F7C913C-DD57-4919-8DF0-FAFF9C47F542}" srcOrd="0" destOrd="0" parTransId="{2B9FE52E-34E4-4084-BB80-31A22A9E3997}" sibTransId="{8C41F012-9B17-4E49-B7CE-6D35755207B2}"/>
    <dgm:cxn modelId="{3F4E5E4F-A0B0-4ACC-8326-4F3E4C211F2D}" type="presOf" srcId="{E91BFAD9-D94B-4288-9DA7-0D34BCB7976A}" destId="{F39A8EA6-C256-4116-ADDF-A3650FE81AE8}" srcOrd="1" destOrd="0" presId="urn:microsoft.com/office/officeart/2005/8/layout/cycle8"/>
    <dgm:cxn modelId="{4B720EA4-F745-41DD-A16A-F54A7A08F681}" srcId="{9A998FA6-680B-4352-96BB-DE9F5CDBFEE1}" destId="{E91BFAD9-D94B-4288-9DA7-0D34BCB7976A}" srcOrd="1" destOrd="0" parTransId="{10E53CA8-2072-48E4-9345-C6B82704C0B3}" sibTransId="{F6C5F156-54C6-4941-95EA-9F27CCBE7361}"/>
    <dgm:cxn modelId="{ADD4BCB3-69E6-4CD5-BB0D-0C9076C49A09}" type="presOf" srcId="{313B6892-0FDB-4A72-9BB1-60F10DCB91C7}" destId="{0B8A994F-3A0C-4673-AC57-B2BA57EC4E32}" srcOrd="1" destOrd="0" presId="urn:microsoft.com/office/officeart/2005/8/layout/cycle8"/>
    <dgm:cxn modelId="{83B846C5-F7CD-49C0-A910-334EABBB9751}" type="presOf" srcId="{313B6892-0FDB-4A72-9BB1-60F10DCB91C7}" destId="{4C86CCDF-7057-4914-81BB-262826193DB4}" srcOrd="0" destOrd="0" presId="urn:microsoft.com/office/officeart/2005/8/layout/cycle8"/>
    <dgm:cxn modelId="{1B8855CE-A187-4253-98E7-91C5D7C19CB3}" type="presOf" srcId="{9A998FA6-680B-4352-96BB-DE9F5CDBFEE1}" destId="{7DF5878E-4F3A-4D2E-9B5D-2B72728BF4FD}" srcOrd="0" destOrd="0" presId="urn:microsoft.com/office/officeart/2005/8/layout/cycle8"/>
    <dgm:cxn modelId="{379438E3-7941-4561-8CED-54710EB529A9}" type="presOf" srcId="{1F7C913C-DD57-4919-8DF0-FAFF9C47F542}" destId="{006D7846-F1E3-4098-87D4-1C956F1A52A2}" srcOrd="0" destOrd="0" presId="urn:microsoft.com/office/officeart/2005/8/layout/cycle8"/>
    <dgm:cxn modelId="{56DB37E4-BEB5-4EA6-837B-D0D1BE29C36E}" srcId="{9A998FA6-680B-4352-96BB-DE9F5CDBFEE1}" destId="{313B6892-0FDB-4A72-9BB1-60F10DCB91C7}" srcOrd="2" destOrd="0" parTransId="{96F945A5-D1FD-4B84-BF07-05220532D207}" sibTransId="{4D7964FE-1EF3-4909-B0B9-58AAB542FC73}"/>
    <dgm:cxn modelId="{5E46AEED-5707-469D-A8A8-89699D29486C}" type="presOf" srcId="{E91BFAD9-D94B-4288-9DA7-0D34BCB7976A}" destId="{2B639325-CB00-4992-AD4F-668B9E25B349}" srcOrd="0" destOrd="0" presId="urn:microsoft.com/office/officeart/2005/8/layout/cycle8"/>
    <dgm:cxn modelId="{F527637E-3682-470F-9F8D-5F2344E37668}" type="presParOf" srcId="{7DF5878E-4F3A-4D2E-9B5D-2B72728BF4FD}" destId="{006D7846-F1E3-4098-87D4-1C956F1A52A2}" srcOrd="0" destOrd="0" presId="urn:microsoft.com/office/officeart/2005/8/layout/cycle8"/>
    <dgm:cxn modelId="{8FA6C18C-4026-4113-9BF6-951C567DB8AC}" type="presParOf" srcId="{7DF5878E-4F3A-4D2E-9B5D-2B72728BF4FD}" destId="{C6C048C3-B3EE-40B8-B5DB-36759EC9100A}" srcOrd="1" destOrd="0" presId="urn:microsoft.com/office/officeart/2005/8/layout/cycle8"/>
    <dgm:cxn modelId="{4F082A48-E32E-4239-B505-7D380F9F5238}" type="presParOf" srcId="{7DF5878E-4F3A-4D2E-9B5D-2B72728BF4FD}" destId="{F70381EE-20CF-4F9F-9C3F-C858987F089A}" srcOrd="2" destOrd="0" presId="urn:microsoft.com/office/officeart/2005/8/layout/cycle8"/>
    <dgm:cxn modelId="{A710D357-08C3-4209-8BCB-B9EA43D19C92}" type="presParOf" srcId="{7DF5878E-4F3A-4D2E-9B5D-2B72728BF4FD}" destId="{0B438913-7F8F-460B-B068-328C7105966D}" srcOrd="3" destOrd="0" presId="urn:microsoft.com/office/officeart/2005/8/layout/cycle8"/>
    <dgm:cxn modelId="{411C6A72-EE3B-4BB5-98C1-9CAAE1885287}" type="presParOf" srcId="{7DF5878E-4F3A-4D2E-9B5D-2B72728BF4FD}" destId="{2B639325-CB00-4992-AD4F-668B9E25B349}" srcOrd="4" destOrd="0" presId="urn:microsoft.com/office/officeart/2005/8/layout/cycle8"/>
    <dgm:cxn modelId="{7D9010F6-1AAA-449D-81D0-0F7533198F7B}" type="presParOf" srcId="{7DF5878E-4F3A-4D2E-9B5D-2B72728BF4FD}" destId="{09D2654C-E2CD-41BE-B751-911E06FA2662}" srcOrd="5" destOrd="0" presId="urn:microsoft.com/office/officeart/2005/8/layout/cycle8"/>
    <dgm:cxn modelId="{73CCA2EB-28A2-480C-9CA1-BEF34A5DC4F9}" type="presParOf" srcId="{7DF5878E-4F3A-4D2E-9B5D-2B72728BF4FD}" destId="{315E29B5-C30B-4B71-A4A0-4CB041F4F647}" srcOrd="6" destOrd="0" presId="urn:microsoft.com/office/officeart/2005/8/layout/cycle8"/>
    <dgm:cxn modelId="{43C4247A-7FCD-48EF-BF79-761FAF94F433}" type="presParOf" srcId="{7DF5878E-4F3A-4D2E-9B5D-2B72728BF4FD}" destId="{F39A8EA6-C256-4116-ADDF-A3650FE81AE8}" srcOrd="7" destOrd="0" presId="urn:microsoft.com/office/officeart/2005/8/layout/cycle8"/>
    <dgm:cxn modelId="{41F332E3-0035-4FC1-B07B-29CE185BA585}" type="presParOf" srcId="{7DF5878E-4F3A-4D2E-9B5D-2B72728BF4FD}" destId="{4C86CCDF-7057-4914-81BB-262826193DB4}" srcOrd="8" destOrd="0" presId="urn:microsoft.com/office/officeart/2005/8/layout/cycle8"/>
    <dgm:cxn modelId="{F9D1177F-9F1C-4713-BE5B-DF770829E358}" type="presParOf" srcId="{7DF5878E-4F3A-4D2E-9B5D-2B72728BF4FD}" destId="{D35E6CC9-B3F7-4C64-BA3F-946EFE27880D}" srcOrd="9" destOrd="0" presId="urn:microsoft.com/office/officeart/2005/8/layout/cycle8"/>
    <dgm:cxn modelId="{8196B837-98EF-4A6F-B55A-D19AB8E95820}" type="presParOf" srcId="{7DF5878E-4F3A-4D2E-9B5D-2B72728BF4FD}" destId="{B550CA17-417B-42B1-B0D0-0CB5339562FF}" srcOrd="10" destOrd="0" presId="urn:microsoft.com/office/officeart/2005/8/layout/cycle8"/>
    <dgm:cxn modelId="{A44BD386-88CF-4CB9-ABCA-290747233573}" type="presParOf" srcId="{7DF5878E-4F3A-4D2E-9B5D-2B72728BF4FD}" destId="{0B8A994F-3A0C-4673-AC57-B2BA57EC4E32}" srcOrd="11" destOrd="0" presId="urn:microsoft.com/office/officeart/2005/8/layout/cycle8"/>
    <dgm:cxn modelId="{DF0F30DE-8C27-4EC6-92FB-775FD3FF91B1}" type="presParOf" srcId="{7DF5878E-4F3A-4D2E-9B5D-2B72728BF4FD}" destId="{AD09BFB5-7137-4842-AFF8-1CE0BABB7CA0}" srcOrd="12" destOrd="0" presId="urn:microsoft.com/office/officeart/2005/8/layout/cycle8"/>
    <dgm:cxn modelId="{67349473-06F7-4CEB-81EE-28440B290F09}" type="presParOf" srcId="{7DF5878E-4F3A-4D2E-9B5D-2B72728BF4FD}" destId="{EAC1E231-04FA-4ADE-A1C0-6F5C6491A4D3}" srcOrd="13" destOrd="0" presId="urn:microsoft.com/office/officeart/2005/8/layout/cycle8"/>
    <dgm:cxn modelId="{CD3BCF1D-9AB8-4CED-BE26-A28C168E9900}" type="presParOf" srcId="{7DF5878E-4F3A-4D2E-9B5D-2B72728BF4FD}" destId="{C9DB13E1-4AEF-4A90-8A09-13A3A34C0FE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04076-BA27-44D0-8D27-67FBF98226FF}">
      <dsp:nvSpPr>
        <dsp:cNvPr id="0" name=""/>
        <dsp:cNvSpPr/>
      </dsp:nvSpPr>
      <dsp:spPr>
        <a:xfrm>
          <a:off x="2952810" y="1748061"/>
          <a:ext cx="2221862" cy="1922001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1" kern="1200" dirty="0">
              <a:solidFill>
                <a:schemeClr val="bg1"/>
              </a:solidFill>
            </a:rPr>
            <a:t>Microsoft Outlook efficiently and professionally</a:t>
          </a:r>
        </a:p>
      </dsp:txBody>
      <dsp:txXfrm>
        <a:off x="3321004" y="2066564"/>
        <a:ext cx="1485474" cy="1284995"/>
      </dsp:txXfrm>
    </dsp:sp>
    <dsp:sp modelId="{F3539891-6C8B-4AD4-BC3C-EE8C130BBF53}">
      <dsp:nvSpPr>
        <dsp:cNvPr id="0" name=""/>
        <dsp:cNvSpPr/>
      </dsp:nvSpPr>
      <dsp:spPr>
        <a:xfrm>
          <a:off x="4344123" y="828514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8EE1BB-4D5C-466A-961D-D6A560AD14ED}">
      <dsp:nvSpPr>
        <dsp:cNvPr id="0" name=""/>
        <dsp:cNvSpPr/>
      </dsp:nvSpPr>
      <dsp:spPr>
        <a:xfrm>
          <a:off x="3157475" y="0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300" b="1" kern="1200" dirty="0">
              <a:solidFill>
                <a:schemeClr val="tx1"/>
              </a:solidFill>
            </a:rPr>
            <a:t>Integrates with:</a:t>
          </a:r>
          <a:r>
            <a:rPr lang="en-US" sz="1300" kern="1200" dirty="0">
              <a:solidFill>
                <a:schemeClr val="tx1"/>
              </a:solidFill>
            </a:rPr>
            <a:t> Microsoft 365, Teams, OneDrive, and more.</a:t>
          </a:r>
          <a:endParaRPr lang="en-GB" sz="1300" kern="1200" dirty="0"/>
        </a:p>
      </dsp:txBody>
      <dsp:txXfrm>
        <a:off x="3459220" y="261045"/>
        <a:ext cx="1217310" cy="1053116"/>
      </dsp:txXfrm>
    </dsp:sp>
    <dsp:sp modelId="{9C62D8BF-86A1-45EF-8CD4-AA0B718415F8}">
      <dsp:nvSpPr>
        <dsp:cNvPr id="0" name=""/>
        <dsp:cNvSpPr/>
      </dsp:nvSpPr>
      <dsp:spPr>
        <a:xfrm>
          <a:off x="5322487" y="2178846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2937B9-D6AA-49E7-80BE-F99D7FD43183}">
      <dsp:nvSpPr>
        <dsp:cNvPr id="0" name=""/>
        <dsp:cNvSpPr/>
      </dsp:nvSpPr>
      <dsp:spPr>
        <a:xfrm>
          <a:off x="4827361" y="968857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39151"/>
            <a:satOff val="-2143"/>
            <a:lumOff val="547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Notes- quick remembers and notes.</a:t>
          </a:r>
        </a:p>
      </dsp:txBody>
      <dsp:txXfrm>
        <a:off x="5129106" y="1229902"/>
        <a:ext cx="1217310" cy="1053116"/>
      </dsp:txXfrm>
    </dsp:sp>
    <dsp:sp modelId="{CCA4FACB-7A5C-4A35-9F43-A4D7B2EBA9AA}">
      <dsp:nvSpPr>
        <dsp:cNvPr id="0" name=""/>
        <dsp:cNvSpPr/>
      </dsp:nvSpPr>
      <dsp:spPr>
        <a:xfrm>
          <a:off x="4642852" y="3703117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0DB66-F01A-401D-99EC-2701221F62F2}">
      <dsp:nvSpPr>
        <dsp:cNvPr id="0" name=""/>
        <dsp:cNvSpPr/>
      </dsp:nvSpPr>
      <dsp:spPr>
        <a:xfrm>
          <a:off x="4827361" y="2873519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78301"/>
            <a:satOff val="-4285"/>
            <a:lumOff val="1095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Manage my inbox using rules, folders.</a:t>
          </a:r>
        </a:p>
      </dsp:txBody>
      <dsp:txXfrm>
        <a:off x="5129106" y="3134564"/>
        <a:ext cx="1217310" cy="1053116"/>
      </dsp:txXfrm>
    </dsp:sp>
    <dsp:sp modelId="{017DDEA6-26DB-4452-A7D6-F73C2EEBECE7}">
      <dsp:nvSpPr>
        <dsp:cNvPr id="0" name=""/>
        <dsp:cNvSpPr/>
      </dsp:nvSpPr>
      <dsp:spPr>
        <a:xfrm>
          <a:off x="2956944" y="3861342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57A7BD-8B54-41D3-9EBA-CDC1373E2600}">
      <dsp:nvSpPr>
        <dsp:cNvPr id="0" name=""/>
        <dsp:cNvSpPr/>
      </dsp:nvSpPr>
      <dsp:spPr>
        <a:xfrm>
          <a:off x="3157475" y="3843460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117452"/>
            <a:satOff val="-6428"/>
            <a:lumOff val="1642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Explore Microsoft Planner for collaboration </a:t>
          </a:r>
        </a:p>
      </dsp:txBody>
      <dsp:txXfrm>
        <a:off x="3459220" y="4104505"/>
        <a:ext cx="1217310" cy="1053116"/>
      </dsp:txXfrm>
    </dsp:sp>
    <dsp:sp modelId="{B66E6D7C-8043-428B-9ECC-5A9EA887AA27}">
      <dsp:nvSpPr>
        <dsp:cNvPr id="0" name=""/>
        <dsp:cNvSpPr/>
      </dsp:nvSpPr>
      <dsp:spPr>
        <a:xfrm>
          <a:off x="1962559" y="2511552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FE3D1B-D165-433D-8C11-F579CFF8E1FA}">
      <dsp:nvSpPr>
        <dsp:cNvPr id="0" name=""/>
        <dsp:cNvSpPr/>
      </dsp:nvSpPr>
      <dsp:spPr>
        <a:xfrm>
          <a:off x="1479837" y="2874602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156602"/>
            <a:satOff val="-8570"/>
            <a:lumOff val="2190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Create schedule </a:t>
          </a:r>
          <a:r>
            <a:rPr lang="en-US" sz="1300" kern="1200" dirty="0">
              <a:solidFill>
                <a:schemeClr val="tx1"/>
              </a:solidFill>
            </a:rPr>
            <a:t>appointments</a:t>
          </a:r>
          <a:r>
            <a:rPr lang="en-GB" sz="1300" kern="1200" dirty="0"/>
            <a:t> and meetings.</a:t>
          </a:r>
        </a:p>
      </dsp:txBody>
      <dsp:txXfrm>
        <a:off x="1781582" y="3135647"/>
        <a:ext cx="1217310" cy="1053116"/>
      </dsp:txXfrm>
    </dsp:sp>
    <dsp:sp modelId="{BE7E84D3-B23E-4842-AFB6-B347599E913F}">
      <dsp:nvSpPr>
        <dsp:cNvPr id="0" name=""/>
        <dsp:cNvSpPr/>
      </dsp:nvSpPr>
      <dsp:spPr>
        <a:xfrm>
          <a:off x="1479837" y="966690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shade val="80000"/>
            <a:hueOff val="195753"/>
            <a:satOff val="-10713"/>
            <a:lumOff val="2737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300" b="1" kern="1200" dirty="0">
              <a:solidFill>
                <a:schemeClr val="tx1"/>
              </a:solidFill>
            </a:rPr>
            <a:t>Email</a:t>
          </a:r>
          <a:r>
            <a:rPr lang="en-US" sz="1300" kern="1200" dirty="0">
              <a:solidFill>
                <a:schemeClr val="tx1"/>
              </a:solidFill>
            </a:rPr>
            <a:t> - Send, receive, and organize messages</a:t>
          </a:r>
          <a:endParaRPr lang="en-GB" sz="1300" kern="1200" dirty="0"/>
        </a:p>
      </dsp:txBody>
      <dsp:txXfrm>
        <a:off x="1781582" y="1227735"/>
        <a:ext cx="1217310" cy="10531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2CDBD5-FE6A-428A-BCE1-6876BA41D8C5}">
      <dsp:nvSpPr>
        <dsp:cNvPr id="0" name=""/>
        <dsp:cNvSpPr/>
      </dsp:nvSpPr>
      <dsp:spPr>
        <a:xfrm>
          <a:off x="659" y="2806457"/>
          <a:ext cx="5745343" cy="1300150"/>
        </a:xfrm>
        <a:prstGeom prst="roundRect">
          <a:avLst>
            <a:gd name="adj" fmla="val 10000"/>
          </a:avLst>
        </a:prstGeom>
        <a:solidFill>
          <a:schemeClr val="accent4">
            <a:shade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 dirty="0"/>
            <a:t>Questionnaire design is the creation of a set of questions to obtain information from a target audience for research or data collection purposes.</a:t>
          </a:r>
          <a:endParaRPr lang="en-GB" sz="1900" kern="1200" dirty="0"/>
        </a:p>
      </dsp:txBody>
      <dsp:txXfrm>
        <a:off x="38739" y="2844537"/>
        <a:ext cx="5669183" cy="1223990"/>
      </dsp:txXfrm>
    </dsp:sp>
    <dsp:sp modelId="{CDB81322-EE36-4D8D-8460-8593DBEC107F}">
      <dsp:nvSpPr>
        <dsp:cNvPr id="0" name=""/>
        <dsp:cNvSpPr/>
      </dsp:nvSpPr>
      <dsp:spPr>
        <a:xfrm>
          <a:off x="10980" y="1366905"/>
          <a:ext cx="3753036" cy="1300150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Questionnaire design is the creation of a set of questions to obtain information from a target audience for research or data collection purposes.</a:t>
          </a:r>
          <a:endParaRPr lang="en-GB" sz="1500" kern="1200" dirty="0"/>
        </a:p>
      </dsp:txBody>
      <dsp:txXfrm>
        <a:off x="49060" y="1404985"/>
        <a:ext cx="3676876" cy="1223990"/>
      </dsp:txXfrm>
    </dsp:sp>
    <dsp:sp modelId="{2FC14F05-9066-48EE-8D05-0BDAFD1DECE2}">
      <dsp:nvSpPr>
        <dsp:cNvPr id="0" name=""/>
        <dsp:cNvSpPr/>
      </dsp:nvSpPr>
      <dsp:spPr>
        <a:xfrm>
          <a:off x="0" y="12520"/>
          <a:ext cx="1837921" cy="1300150"/>
        </a:xfrm>
        <a:prstGeom prst="roundRect">
          <a:avLst>
            <a:gd name="adj" fmla="val 10000"/>
          </a:avLst>
        </a:prstGeom>
        <a:solidFill>
          <a:schemeClr val="accent4">
            <a:tint val="99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</a:rPr>
            <a:t>Questionnaire Design and Microsoft Forms </a:t>
          </a:r>
        </a:p>
      </dsp:txBody>
      <dsp:txXfrm>
        <a:off x="38080" y="50600"/>
        <a:ext cx="1761761" cy="1223990"/>
      </dsp:txXfrm>
    </dsp:sp>
    <dsp:sp modelId="{05C18C14-88EC-4FAF-9D20-4AA4ACAC8443}">
      <dsp:nvSpPr>
        <dsp:cNvPr id="0" name=""/>
        <dsp:cNvSpPr/>
      </dsp:nvSpPr>
      <dsp:spPr>
        <a:xfrm>
          <a:off x="1915773" y="2509"/>
          <a:ext cx="1837921" cy="1300150"/>
        </a:xfrm>
        <a:prstGeom prst="roundRect">
          <a:avLst>
            <a:gd name="adj" fmla="val 10000"/>
          </a:avLst>
        </a:prstGeom>
        <a:solidFill>
          <a:schemeClr val="accent4">
            <a:tint val="99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dirty="0">
              <a:solidFill>
                <a:schemeClr val="bg1"/>
              </a:solidFill>
            </a:rPr>
            <a:t>Use clear language that is easy for the audience to understand.</a:t>
          </a:r>
          <a:endParaRPr lang="en-GB" sz="1200" b="1" kern="1200" dirty="0">
            <a:solidFill>
              <a:schemeClr val="bg1"/>
            </a:solidFill>
          </a:endParaRPr>
        </a:p>
      </dsp:txBody>
      <dsp:txXfrm>
        <a:off x="1953853" y="40589"/>
        <a:ext cx="1761761" cy="1223990"/>
      </dsp:txXfrm>
    </dsp:sp>
    <dsp:sp modelId="{83F13598-0A72-44F4-8736-8AD16B7742B9}">
      <dsp:nvSpPr>
        <dsp:cNvPr id="0" name=""/>
        <dsp:cNvSpPr/>
      </dsp:nvSpPr>
      <dsp:spPr>
        <a:xfrm>
          <a:off x="3908080" y="1404483"/>
          <a:ext cx="1837921" cy="1300150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3946160" y="1442563"/>
        <a:ext cx="1761761" cy="1223990"/>
      </dsp:txXfrm>
    </dsp:sp>
    <dsp:sp modelId="{8A3C9AE9-3209-4D55-A455-A8134A4D7DE0}">
      <dsp:nvSpPr>
        <dsp:cNvPr id="0" name=""/>
        <dsp:cNvSpPr/>
      </dsp:nvSpPr>
      <dsp:spPr>
        <a:xfrm>
          <a:off x="3908080" y="2509"/>
          <a:ext cx="1837921" cy="1300150"/>
        </a:xfrm>
        <a:prstGeom prst="roundRect">
          <a:avLst>
            <a:gd name="adj" fmla="val 10000"/>
          </a:avLst>
        </a:prstGeom>
        <a:solidFill>
          <a:schemeClr val="accent4">
            <a:tint val="99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bg1"/>
              </a:solidFill>
            </a:rPr>
            <a:t>Creating a QR link code </a:t>
          </a:r>
        </a:p>
      </dsp:txBody>
      <dsp:txXfrm>
        <a:off x="3946160" y="40589"/>
        <a:ext cx="1761761" cy="12239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6D7846-F1E3-4098-87D4-1C956F1A52A2}">
      <dsp:nvSpPr>
        <dsp:cNvPr id="0" name=""/>
        <dsp:cNvSpPr/>
      </dsp:nvSpPr>
      <dsp:spPr>
        <a:xfrm>
          <a:off x="2107568" y="370686"/>
          <a:ext cx="4790415" cy="4790415"/>
        </a:xfrm>
        <a:prstGeom prst="pie">
          <a:avLst>
            <a:gd name="adj1" fmla="val 16200000"/>
            <a:gd name="adj2" fmla="val 18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none" strike="noStrike" kern="1200" cap="none" spc="0" dirty="0">
              <a:solidFill>
                <a:schemeClr val="bg1"/>
              </a:solidFill>
              <a:latin typeface="Times New Roman"/>
              <a:ea typeface="Times New Roman"/>
              <a:cs typeface="Times New Roman"/>
            </a:rPr>
            <a:t>I acquired effective formatting and document sharing through Word.</a:t>
          </a:r>
          <a:endParaRPr lang="en-GB" sz="1600" b="1" kern="1200" dirty="0">
            <a:solidFill>
              <a:schemeClr val="bg1"/>
            </a:solidFill>
          </a:endParaRPr>
        </a:p>
      </dsp:txBody>
      <dsp:txXfrm>
        <a:off x="4632232" y="1385798"/>
        <a:ext cx="1710862" cy="1425719"/>
      </dsp:txXfrm>
    </dsp:sp>
    <dsp:sp modelId="{2B639325-CB00-4992-AD4F-668B9E25B349}">
      <dsp:nvSpPr>
        <dsp:cNvPr id="0" name=""/>
        <dsp:cNvSpPr/>
      </dsp:nvSpPr>
      <dsp:spPr>
        <a:xfrm>
          <a:off x="2084070" y="566731"/>
          <a:ext cx="4790415" cy="4790415"/>
        </a:xfrm>
        <a:prstGeom prst="pie">
          <a:avLst>
            <a:gd name="adj1" fmla="val 1800000"/>
            <a:gd name="adj2" fmla="val 9000000"/>
          </a:avLst>
        </a:prstGeom>
        <a:solidFill>
          <a:schemeClr val="accent4">
            <a:hueOff val="1329380"/>
            <a:satOff val="481"/>
            <a:lumOff val="-392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none" strike="noStrike" kern="1200" cap="none" spc="0" dirty="0">
              <a:solidFill>
                <a:schemeClr val="bg1"/>
              </a:solidFill>
              <a:latin typeface="Times New Roman"/>
              <a:ea typeface="Times New Roman"/>
              <a:cs typeface="Times New Roman"/>
            </a:rPr>
            <a:t>Data analysis and budgeting skills in Excel and presentation design and awareness on accessibility in PowerPoint (Foulkes, 2020). </a:t>
          </a:r>
          <a:endParaRPr lang="en-GB" sz="1600" b="1" kern="1200" dirty="0">
            <a:solidFill>
              <a:schemeClr val="bg1"/>
            </a:solidFill>
          </a:endParaRPr>
        </a:p>
      </dsp:txBody>
      <dsp:txXfrm>
        <a:off x="3224645" y="3674798"/>
        <a:ext cx="2566294" cy="1254632"/>
      </dsp:txXfrm>
    </dsp:sp>
    <dsp:sp modelId="{4C86CCDF-7057-4914-81BB-262826193DB4}">
      <dsp:nvSpPr>
        <dsp:cNvPr id="0" name=""/>
        <dsp:cNvSpPr/>
      </dsp:nvSpPr>
      <dsp:spPr>
        <a:xfrm>
          <a:off x="1883902" y="555261"/>
          <a:ext cx="4790415" cy="4790415"/>
        </a:xfrm>
        <a:prstGeom prst="pie">
          <a:avLst>
            <a:gd name="adj1" fmla="val 9000000"/>
            <a:gd name="adj2" fmla="val 16200000"/>
          </a:avLst>
        </a:prstGeom>
        <a:solidFill>
          <a:schemeClr val="accent4">
            <a:hueOff val="2658761"/>
            <a:satOff val="962"/>
            <a:lumOff val="-7843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none" strike="noStrike" kern="1200" cap="none" spc="0" dirty="0">
              <a:solidFill>
                <a:schemeClr val="bg1"/>
              </a:solidFill>
              <a:latin typeface="Times New Roman"/>
              <a:ea typeface="Times New Roman"/>
              <a:cs typeface="Times New Roman"/>
            </a:rPr>
            <a:t>The courses in Office 365 were highly practical.</a:t>
          </a:r>
          <a:endParaRPr lang="en-GB" sz="1600" b="1" kern="1200" dirty="0">
            <a:solidFill>
              <a:schemeClr val="bg1"/>
            </a:solidFill>
          </a:endParaRPr>
        </a:p>
      </dsp:txBody>
      <dsp:txXfrm>
        <a:off x="2438791" y="1570373"/>
        <a:ext cx="1710862" cy="1425719"/>
      </dsp:txXfrm>
    </dsp:sp>
    <dsp:sp modelId="{AD09BFB5-7137-4842-AFF8-1CE0BABB7CA0}">
      <dsp:nvSpPr>
        <dsp:cNvPr id="0" name=""/>
        <dsp:cNvSpPr/>
      </dsp:nvSpPr>
      <dsp:spPr>
        <a:xfrm>
          <a:off x="1811414" y="74137"/>
          <a:ext cx="5383514" cy="5383514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C1E231-04FA-4ADE-A1C0-6F5C6491A4D3}">
      <dsp:nvSpPr>
        <dsp:cNvPr id="0" name=""/>
        <dsp:cNvSpPr/>
      </dsp:nvSpPr>
      <dsp:spPr>
        <a:xfrm>
          <a:off x="1787521" y="269878"/>
          <a:ext cx="5383514" cy="5383514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4">
            <a:hueOff val="1329380"/>
            <a:satOff val="481"/>
            <a:lumOff val="-392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DB13E1-4AEF-4A90-8A09-13A3A34C0FE6}">
      <dsp:nvSpPr>
        <dsp:cNvPr id="0" name=""/>
        <dsp:cNvSpPr/>
      </dsp:nvSpPr>
      <dsp:spPr>
        <a:xfrm>
          <a:off x="1586957" y="258712"/>
          <a:ext cx="5383514" cy="5383514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4">
            <a:hueOff val="2658761"/>
            <a:satOff val="962"/>
            <a:lumOff val="-7843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chitecture">
  <dgm:title val="Architecture Layout"/>
  <dgm:desc val="Use to show hierarchical relationships that build from the bottom up. This layout works well for showing architectural components or objects that build on other objects."/>
  <dgm:catLst>
    <dgm:cat type="hierarchy" pri="4500"/>
    <dgm:cat type="list" pri="24500"/>
    <dgm:cat type="relationship" pri="10500"/>
    <dgm:cat type="officeonline" pri="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b"/>
        </dgm:alg>
      </dgm:if>
      <dgm:else name="Name3">
        <dgm:alg type="lin">
          <dgm:param type="linDir" val="fromR"/>
          <dgm:param type="nodeVertAlign" val="b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B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b"/>
              </dgm:alg>
            </dgm:if>
            <dgm:else name="Name10">
              <dgm:alg type="lin">
                <dgm:param type="linDir" val="fromR"/>
                <dgm:param type="nodeVertAlign" val="b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B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b"/>
                    </dgm:alg>
                  </dgm:if>
                  <dgm:else name="Name17">
                    <dgm:alg type="lin">
                      <dgm:param type="linDir" val="fromR"/>
                      <dgm:param type="nodeVertAlign" val="b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B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b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b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B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b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b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882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352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124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0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414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784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095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052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6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211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8409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33941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2308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9595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9910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6821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466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1E0FF2A-DC5B-457A-80AD-8DF09D4F6E11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71642-2A7B-4DE1-A831-98900837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3276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l5Ij7nUy9UQ?feature=oembed" TargetMode="Externa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image" Target="../media/image2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ore.ac.uk/download/pdf/326762909.pdf" TargetMode="External"/><Relationship Id="rId2" Type="http://schemas.openxmlformats.org/officeDocument/2006/relationships/hyperlink" Target="https://f.letmeprint.ru/261686174-b44f7298/fragment_11340475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asianjde.com/ojs/index.php/AsianJDE/article/download/580/355" TargetMode="External"/><Relationship Id="rId5" Type="http://schemas.openxmlformats.org/officeDocument/2006/relationships/hyperlink" Target="https://search.informit.org/doi/pdf/10.3316/informit.028782273030237" TargetMode="External"/><Relationship Id="rId4" Type="http://schemas.openxmlformats.org/officeDocument/2006/relationships/hyperlink" Target="http://bi-dam-prod.s3.amazonaws.com/5a4bbd0208fe09bb0a8b62be/0a1c4c2fc8f6e70869583f3d7891a701018a5067/9781620363164_23_c1d758f1571fd6e61d2a027367e1ac40.pdf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using a computer&#10;&#10;AI-generated content may be incorrect.">
            <a:extLst>
              <a:ext uri="{FF2B5EF4-FFF2-40B4-BE49-F238E27FC236}">
                <a16:creationId xmlns:a16="http://schemas.microsoft.com/office/drawing/2014/main" id="{016744C7-0274-32E6-1CFF-0AE4FDCB06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874707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903D505-164B-A0D7-6D8F-E04CCBDE8E17}"/>
              </a:ext>
            </a:extLst>
          </p:cNvPr>
          <p:cNvSpPr txBox="1"/>
          <p:nvPr/>
        </p:nvSpPr>
        <p:spPr>
          <a:xfrm>
            <a:off x="7359041" y="192130"/>
            <a:ext cx="349476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b="1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Student Name: Florina Rautu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Student ID:  2439468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 Lecture: Philippa Fitzgerald </a:t>
            </a:r>
          </a:p>
          <a:p>
            <a:r>
              <a:rPr lang="en-GB" b="1" dirty="0">
                <a:solidFill>
                  <a:schemeClr val="bg1"/>
                </a:solidFill>
              </a:rPr>
              <a:t>Digital Skills for Personal Development and Business Growth (BMSW4008)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B084C0-32B0-41D1-C9A6-7610B087EE9E}"/>
              </a:ext>
            </a:extLst>
          </p:cNvPr>
          <p:cNvSpPr txBox="1"/>
          <p:nvPr/>
        </p:nvSpPr>
        <p:spPr>
          <a:xfrm>
            <a:off x="6317295" y="2777453"/>
            <a:ext cx="5461348" cy="3267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defRPr/>
            </a:pPr>
            <a:r>
              <a:rPr lang="en-GB" sz="2000" b="1" dirty="0">
                <a:solidFill>
                  <a:schemeClr val="accent2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</a:rPr>
              <a:t>Good morning, everyone. Today I will introduce you is a reflection on my experience in learning in the Digital Skills for Personal and Professional Growth course. I will bring out the way my digital skills have been enhanced and how I will use the skills in the future in my studies and work. </a:t>
            </a:r>
            <a:endParaRPr lang="en-GB" sz="2000" b="1" dirty="0">
              <a:solidFill>
                <a:schemeClr val="accent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23165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B3E6D51-1D37-885F-511D-B5A31DA81E53}"/>
              </a:ext>
            </a:extLst>
          </p:cNvPr>
          <p:cNvSpPr txBox="1"/>
          <p:nvPr/>
        </p:nvSpPr>
        <p:spPr>
          <a:xfrm>
            <a:off x="4020855" y="601005"/>
            <a:ext cx="6513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  <a:latin typeface="Saira"/>
                <a:ea typeface="Saira"/>
                <a:cs typeface="Saira"/>
                <a:sym typeface="Saira"/>
              </a:rPr>
              <a:t>Table Of Contents</a:t>
            </a:r>
            <a:endParaRPr lang="en-US" sz="2000" b="1" dirty="0">
              <a:solidFill>
                <a:schemeClr val="bg1"/>
              </a:solidFill>
            </a:endParaRPr>
          </a:p>
          <a:p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5" name="Heptagon 4">
            <a:extLst>
              <a:ext uri="{FF2B5EF4-FFF2-40B4-BE49-F238E27FC236}">
                <a16:creationId xmlns:a16="http://schemas.microsoft.com/office/drawing/2014/main" id="{22659C0D-1AFD-5953-CD69-F09B3ECCDA10}"/>
              </a:ext>
            </a:extLst>
          </p:cNvPr>
          <p:cNvSpPr/>
          <p:nvPr/>
        </p:nvSpPr>
        <p:spPr>
          <a:xfrm>
            <a:off x="958241" y="1628362"/>
            <a:ext cx="726510" cy="663880"/>
          </a:xfrm>
          <a:prstGeom prst="hep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7" name="Heptagon 6">
            <a:extLst>
              <a:ext uri="{FF2B5EF4-FFF2-40B4-BE49-F238E27FC236}">
                <a16:creationId xmlns:a16="http://schemas.microsoft.com/office/drawing/2014/main" id="{B5A4CFC7-93E0-E807-F12A-5CACB8CF0F21}"/>
              </a:ext>
            </a:extLst>
          </p:cNvPr>
          <p:cNvSpPr/>
          <p:nvPr/>
        </p:nvSpPr>
        <p:spPr>
          <a:xfrm>
            <a:off x="977030" y="2549046"/>
            <a:ext cx="726510" cy="663880"/>
          </a:xfrm>
          <a:prstGeom prst="hep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8" name="Heptagon 7">
            <a:extLst>
              <a:ext uri="{FF2B5EF4-FFF2-40B4-BE49-F238E27FC236}">
                <a16:creationId xmlns:a16="http://schemas.microsoft.com/office/drawing/2014/main" id="{B6D5B48A-7558-B193-A1AF-387191BC9A83}"/>
              </a:ext>
            </a:extLst>
          </p:cNvPr>
          <p:cNvSpPr/>
          <p:nvPr/>
        </p:nvSpPr>
        <p:spPr>
          <a:xfrm>
            <a:off x="977030" y="3429000"/>
            <a:ext cx="726510" cy="663880"/>
          </a:xfrm>
          <a:prstGeom prst="hep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9" name="Heptagon 8">
            <a:extLst>
              <a:ext uri="{FF2B5EF4-FFF2-40B4-BE49-F238E27FC236}">
                <a16:creationId xmlns:a16="http://schemas.microsoft.com/office/drawing/2014/main" id="{C8ED043D-02E4-6999-0CF2-F5A93A16E119}"/>
              </a:ext>
            </a:extLst>
          </p:cNvPr>
          <p:cNvSpPr/>
          <p:nvPr/>
        </p:nvSpPr>
        <p:spPr>
          <a:xfrm>
            <a:off x="939452" y="4411249"/>
            <a:ext cx="726510" cy="663880"/>
          </a:xfrm>
          <a:prstGeom prst="hep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10" name="Heptagon 9">
            <a:extLst>
              <a:ext uri="{FF2B5EF4-FFF2-40B4-BE49-F238E27FC236}">
                <a16:creationId xmlns:a16="http://schemas.microsoft.com/office/drawing/2014/main" id="{9FB6C22D-6664-EFBF-866E-2DD91186FCFA}"/>
              </a:ext>
            </a:extLst>
          </p:cNvPr>
          <p:cNvSpPr/>
          <p:nvPr/>
        </p:nvSpPr>
        <p:spPr>
          <a:xfrm>
            <a:off x="939452" y="5484312"/>
            <a:ext cx="726510" cy="663880"/>
          </a:xfrm>
          <a:prstGeom prst="hep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11" name="Heptagon 10">
            <a:extLst>
              <a:ext uri="{FF2B5EF4-FFF2-40B4-BE49-F238E27FC236}">
                <a16:creationId xmlns:a16="http://schemas.microsoft.com/office/drawing/2014/main" id="{619948BC-561E-3A69-09D0-6F1D682BA652}"/>
              </a:ext>
            </a:extLst>
          </p:cNvPr>
          <p:cNvSpPr/>
          <p:nvPr/>
        </p:nvSpPr>
        <p:spPr>
          <a:xfrm>
            <a:off x="6096000" y="1546220"/>
            <a:ext cx="726510" cy="663880"/>
          </a:xfrm>
          <a:prstGeom prst="hep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12" name="Heptagon 11">
            <a:extLst>
              <a:ext uri="{FF2B5EF4-FFF2-40B4-BE49-F238E27FC236}">
                <a16:creationId xmlns:a16="http://schemas.microsoft.com/office/drawing/2014/main" id="{D793579E-D2F3-15B3-7AFE-EE27BE6B2658}"/>
              </a:ext>
            </a:extLst>
          </p:cNvPr>
          <p:cNvSpPr/>
          <p:nvPr/>
        </p:nvSpPr>
        <p:spPr>
          <a:xfrm>
            <a:off x="6160719" y="2605373"/>
            <a:ext cx="726510" cy="663880"/>
          </a:xfrm>
          <a:prstGeom prst="hep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13" name="Heptagon 12">
            <a:extLst>
              <a:ext uri="{FF2B5EF4-FFF2-40B4-BE49-F238E27FC236}">
                <a16:creationId xmlns:a16="http://schemas.microsoft.com/office/drawing/2014/main" id="{A71FEF6E-BDBE-E229-1719-3426FF0FA380}"/>
              </a:ext>
            </a:extLst>
          </p:cNvPr>
          <p:cNvSpPr/>
          <p:nvPr/>
        </p:nvSpPr>
        <p:spPr>
          <a:xfrm>
            <a:off x="6160719" y="3588748"/>
            <a:ext cx="726510" cy="663880"/>
          </a:xfrm>
          <a:prstGeom prst="hep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14" name="Heptagon 13">
            <a:extLst>
              <a:ext uri="{FF2B5EF4-FFF2-40B4-BE49-F238E27FC236}">
                <a16:creationId xmlns:a16="http://schemas.microsoft.com/office/drawing/2014/main" id="{1363BCEF-31A1-C642-2459-2DC6F2A63765}"/>
              </a:ext>
            </a:extLst>
          </p:cNvPr>
          <p:cNvSpPr/>
          <p:nvPr/>
        </p:nvSpPr>
        <p:spPr>
          <a:xfrm>
            <a:off x="6173245" y="4572123"/>
            <a:ext cx="726510" cy="663880"/>
          </a:xfrm>
          <a:prstGeom prst="hep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15" name="Heptagon 14">
            <a:extLst>
              <a:ext uri="{FF2B5EF4-FFF2-40B4-BE49-F238E27FC236}">
                <a16:creationId xmlns:a16="http://schemas.microsoft.com/office/drawing/2014/main" id="{BCD6DB1E-1C3F-C2DB-D57A-5F3F188B9399}"/>
              </a:ext>
            </a:extLst>
          </p:cNvPr>
          <p:cNvSpPr/>
          <p:nvPr/>
        </p:nvSpPr>
        <p:spPr>
          <a:xfrm>
            <a:off x="6206641" y="5609572"/>
            <a:ext cx="713985" cy="707886"/>
          </a:xfrm>
          <a:prstGeom prst="heptag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26CFEDB-477D-FC3F-17EF-55BF8C330DF4}"/>
              </a:ext>
            </a:extLst>
          </p:cNvPr>
          <p:cNvSpPr txBox="1"/>
          <p:nvPr/>
        </p:nvSpPr>
        <p:spPr>
          <a:xfrm>
            <a:off x="1189973" y="1816274"/>
            <a:ext cx="3757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91DF4B-DC76-CE7D-3EBD-DF5808ADF455}"/>
              </a:ext>
            </a:extLst>
          </p:cNvPr>
          <p:cNvSpPr txBox="1"/>
          <p:nvPr/>
        </p:nvSpPr>
        <p:spPr>
          <a:xfrm>
            <a:off x="1045403" y="2689443"/>
            <a:ext cx="4759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296820-8A6C-82DF-FFDA-1C1249C6471E}"/>
              </a:ext>
            </a:extLst>
          </p:cNvPr>
          <p:cNvSpPr txBox="1"/>
          <p:nvPr/>
        </p:nvSpPr>
        <p:spPr>
          <a:xfrm>
            <a:off x="1089764" y="3588748"/>
            <a:ext cx="3883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86BB6BE-5A84-CD94-C3A8-3D2E719D526D}"/>
              </a:ext>
            </a:extLst>
          </p:cNvPr>
          <p:cNvSpPr txBox="1"/>
          <p:nvPr/>
        </p:nvSpPr>
        <p:spPr>
          <a:xfrm>
            <a:off x="1164921" y="4572123"/>
            <a:ext cx="313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C797D70-EF64-7437-8182-FD5D77A4998E}"/>
              </a:ext>
            </a:extLst>
          </p:cNvPr>
          <p:cNvSpPr txBox="1"/>
          <p:nvPr/>
        </p:nvSpPr>
        <p:spPr>
          <a:xfrm>
            <a:off x="1196236" y="5616197"/>
            <a:ext cx="2880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C694EAD-879A-FB52-5C33-989F9571BBE9}"/>
              </a:ext>
            </a:extLst>
          </p:cNvPr>
          <p:cNvSpPr txBox="1"/>
          <p:nvPr/>
        </p:nvSpPr>
        <p:spPr>
          <a:xfrm>
            <a:off x="6211867" y="1711238"/>
            <a:ext cx="649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8 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E28FD6D-7358-E9F4-FF38-02FC44EF96B1}"/>
              </a:ext>
            </a:extLst>
          </p:cNvPr>
          <p:cNvSpPr txBox="1"/>
          <p:nvPr/>
        </p:nvSpPr>
        <p:spPr>
          <a:xfrm>
            <a:off x="6204558" y="2801799"/>
            <a:ext cx="5584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9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A15745C-0DC8-967F-8BEB-AC9999E416EE}"/>
              </a:ext>
            </a:extLst>
          </p:cNvPr>
          <p:cNvSpPr txBox="1"/>
          <p:nvPr/>
        </p:nvSpPr>
        <p:spPr>
          <a:xfrm>
            <a:off x="6313118" y="3745282"/>
            <a:ext cx="509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35416E3-21E3-ABF2-C407-EBAF3E215504}"/>
              </a:ext>
            </a:extLst>
          </p:cNvPr>
          <p:cNvSpPr txBox="1"/>
          <p:nvPr/>
        </p:nvSpPr>
        <p:spPr>
          <a:xfrm>
            <a:off x="6254662" y="4734042"/>
            <a:ext cx="4864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D10ADCD-5197-9099-BCEB-F37FF005F0F5}"/>
              </a:ext>
            </a:extLst>
          </p:cNvPr>
          <p:cNvSpPr txBox="1"/>
          <p:nvPr/>
        </p:nvSpPr>
        <p:spPr>
          <a:xfrm>
            <a:off x="6271362" y="5749589"/>
            <a:ext cx="6158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12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F452F2C-F42E-9A0D-988B-ED455F862724}"/>
              </a:ext>
            </a:extLst>
          </p:cNvPr>
          <p:cNvSpPr txBox="1"/>
          <p:nvPr/>
        </p:nvSpPr>
        <p:spPr>
          <a:xfrm>
            <a:off x="1941533" y="1630522"/>
            <a:ext cx="348745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JISC services tools that support Digital Learning. 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4A8740C-4C05-50A3-979E-AFFDD56108B8}"/>
              </a:ext>
            </a:extLst>
          </p:cNvPr>
          <p:cNvSpPr txBox="1"/>
          <p:nvPr/>
        </p:nvSpPr>
        <p:spPr>
          <a:xfrm>
            <a:off x="1941533" y="2549046"/>
            <a:ext cx="20166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Outlook &amp; Task Management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728396A-4C7F-39ED-6037-36AE74904476}"/>
              </a:ext>
            </a:extLst>
          </p:cNvPr>
          <p:cNvSpPr txBox="1"/>
          <p:nvPr/>
        </p:nvSpPr>
        <p:spPr>
          <a:xfrm>
            <a:off x="1993725" y="3481026"/>
            <a:ext cx="1828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Artificial Intelligence 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C748DBD-A8ED-8810-89A7-EDB90B7DF262}"/>
              </a:ext>
            </a:extLst>
          </p:cNvPr>
          <p:cNvSpPr txBox="1"/>
          <p:nvPr/>
        </p:nvSpPr>
        <p:spPr>
          <a:xfrm>
            <a:off x="1967628" y="4442398"/>
            <a:ext cx="23548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10000"/>
                  </a:schemeClr>
                </a:solidFill>
              </a:rPr>
              <a:t>Microsoft Office 365 &amp; World</a:t>
            </a:r>
          </a:p>
          <a:p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4FC3009-D447-AB54-8622-315EA92C1146}"/>
              </a:ext>
            </a:extLst>
          </p:cNvPr>
          <p:cNvSpPr txBox="1"/>
          <p:nvPr/>
        </p:nvSpPr>
        <p:spPr>
          <a:xfrm>
            <a:off x="1941533" y="5609572"/>
            <a:ext cx="20166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2">
                    <a:lumMod val="10000"/>
                  </a:schemeClr>
                </a:solidFill>
              </a:rPr>
              <a:t>PowerPoint </a:t>
            </a:r>
          </a:p>
          <a:p>
            <a:endParaRPr lang="en-GB" sz="20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A07AC38-2EBD-78BB-7412-990C9D06FC12}"/>
              </a:ext>
            </a:extLst>
          </p:cNvPr>
          <p:cNvSpPr txBox="1"/>
          <p:nvPr/>
        </p:nvSpPr>
        <p:spPr>
          <a:xfrm>
            <a:off x="7189940" y="1675523"/>
            <a:ext cx="24801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2">
                    <a:lumMod val="10000"/>
                  </a:schemeClr>
                </a:solidFill>
              </a:rPr>
              <a:t>Excel </a:t>
            </a:r>
          </a:p>
          <a:p>
            <a:endParaRPr lang="en-GB" sz="20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B417C87-7FAA-FFC0-A4AF-B2E4101739B8}"/>
              </a:ext>
            </a:extLst>
          </p:cNvPr>
          <p:cNvSpPr txBox="1"/>
          <p:nvPr/>
        </p:nvSpPr>
        <p:spPr>
          <a:xfrm>
            <a:off x="7189940" y="2689443"/>
            <a:ext cx="20166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2">
                    <a:lumMod val="10000"/>
                  </a:schemeClr>
                </a:solidFill>
              </a:rPr>
              <a:t>Microsoft Forms </a:t>
            </a:r>
          </a:p>
          <a:p>
            <a:endParaRPr lang="en-GB" sz="20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D410E28-44CB-17AD-FA77-6E5622DD9437}"/>
              </a:ext>
            </a:extLst>
          </p:cNvPr>
          <p:cNvSpPr txBox="1"/>
          <p:nvPr/>
        </p:nvSpPr>
        <p:spPr>
          <a:xfrm>
            <a:off x="7202466" y="3588748"/>
            <a:ext cx="23548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2">
                    <a:lumMod val="10000"/>
                  </a:schemeClr>
                </a:solidFill>
              </a:rPr>
              <a:t>LinkedIn &amp; LinkedIn Learning</a:t>
            </a:r>
          </a:p>
          <a:p>
            <a:endParaRPr lang="en-GB" sz="20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F6D0FD0-8307-855F-42FB-A442E803C6B9}"/>
              </a:ext>
            </a:extLst>
          </p:cNvPr>
          <p:cNvSpPr txBox="1"/>
          <p:nvPr/>
        </p:nvSpPr>
        <p:spPr>
          <a:xfrm>
            <a:off x="7189939" y="4488053"/>
            <a:ext cx="24801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2">
                    <a:lumMod val="10000"/>
                  </a:schemeClr>
                </a:solidFill>
              </a:rPr>
              <a:t>Conclusion References</a:t>
            </a:r>
          </a:p>
          <a:p>
            <a:endParaRPr lang="en-GB" sz="2000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2DDBA45-B83E-90E0-0776-80668032773E}"/>
              </a:ext>
            </a:extLst>
          </p:cNvPr>
          <p:cNvSpPr txBox="1"/>
          <p:nvPr/>
        </p:nvSpPr>
        <p:spPr>
          <a:xfrm>
            <a:off x="7277622" y="5693141"/>
            <a:ext cx="2141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10000"/>
                  </a:schemeClr>
                </a:solidFill>
              </a:rPr>
              <a:t>QR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673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uild="allAtOnce"/>
      <p:bldP spid="32" grpId="0"/>
      <p:bldP spid="34" grpId="0"/>
      <p:bldP spid="35" grpId="0"/>
      <p:bldP spid="36" grpId="0"/>
      <p:bldP spid="3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80E335-7FA5-36E8-7EF5-7FFB2BF2E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20" y="338202"/>
            <a:ext cx="3084981" cy="34446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7341E8C-125F-AAC5-6255-F8373D80B4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120" y="4158640"/>
            <a:ext cx="6461478" cy="25553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E2959C-AA3D-85D9-D3FF-C7037E4585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102" y="156577"/>
            <a:ext cx="4211778" cy="3272423"/>
          </a:xfrm>
          <a:prstGeom prst="rect">
            <a:avLst/>
          </a:prstGeom>
        </p:spPr>
      </p:pic>
      <p:pic>
        <p:nvPicPr>
          <p:cNvPr id="8" name="Picture 7" descr="A screen shot of a graph&#10;&#10;AI-generated content may be incorrect.">
            <a:extLst>
              <a:ext uri="{FF2B5EF4-FFF2-40B4-BE49-F238E27FC236}">
                <a16:creationId xmlns:a16="http://schemas.microsoft.com/office/drawing/2014/main" id="{18208F7E-4FD0-6439-64D0-9907F62CB7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103" y="3933173"/>
            <a:ext cx="4211777" cy="27682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78EB05F-EE87-468A-B709-1D1D42F8F9EF}"/>
              </a:ext>
            </a:extLst>
          </p:cNvPr>
          <p:cNvSpPr txBox="1"/>
          <p:nvPr/>
        </p:nvSpPr>
        <p:spPr>
          <a:xfrm>
            <a:off x="3567101" y="338201"/>
            <a:ext cx="3084981" cy="3392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chemeClr val="bg1"/>
                </a:solidFill>
              </a:rPr>
              <a:t>JISC services tools that support Digital Learning. </a:t>
            </a:r>
          </a:p>
          <a:p>
            <a:pPr algn="just">
              <a:lnSpc>
                <a:spcPct val="150000"/>
              </a:lnSpc>
              <a:defRPr/>
            </a:pPr>
            <a:r>
              <a:rPr lang="en-GB" sz="14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I perceived myself as a confident communicator and not a confident user of data and new features of advanced software at the start of the module.</a:t>
            </a:r>
          </a:p>
          <a:p>
            <a:pPr algn="just">
              <a:lnSpc>
                <a:spcPct val="150000"/>
              </a:lnSpc>
              <a:defRPr/>
            </a:pPr>
            <a:r>
              <a:rPr lang="en-GB" sz="1400" b="1" dirty="0">
                <a:solidFill>
                  <a:schemeClr val="accent2">
                    <a:lumMod val="10000"/>
                  </a:schemeClr>
                </a:solidFill>
                <a:latin typeface="Times New Roman"/>
                <a:ea typeface="Times New Roman"/>
                <a:cs typeface="Times New Roman"/>
              </a:rPr>
              <a:t>The self-assessment conducted by the JISC proved these assumptions and motivated me to develop a systematic development strategy (Ilic, 2021).</a:t>
            </a:r>
            <a:endParaRPr lang="en-GB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15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7A18416-2DBC-59F2-976D-315287B1F9E8}"/>
              </a:ext>
            </a:extLst>
          </p:cNvPr>
          <p:cNvSpPr txBox="1"/>
          <p:nvPr/>
        </p:nvSpPr>
        <p:spPr>
          <a:xfrm>
            <a:off x="3049044" y="817416"/>
            <a:ext cx="609391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Outlook &amp; Task Management</a:t>
            </a:r>
          </a:p>
        </p:txBody>
      </p:sp>
      <p:pic>
        <p:nvPicPr>
          <p:cNvPr id="5" name="Picture 4" descr="A close-up of a person typing on a keyboard&#10;&#10;AI-generated content may be incorrect.">
            <a:extLst>
              <a:ext uri="{FF2B5EF4-FFF2-40B4-BE49-F238E27FC236}">
                <a16:creationId xmlns:a16="http://schemas.microsoft.com/office/drawing/2014/main" id="{96876C15-31F5-CC0A-ADEF-9849741024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0208"/>
            <a:ext cx="12192000" cy="68673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F4CBFD-A560-0A88-67F8-D4D70FF9F814}"/>
              </a:ext>
            </a:extLst>
          </p:cNvPr>
          <p:cNvSpPr txBox="1"/>
          <p:nvPr/>
        </p:nvSpPr>
        <p:spPr>
          <a:xfrm>
            <a:off x="3807913" y="549718"/>
            <a:ext cx="4847573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FF00"/>
                </a:solidFill>
              </a:rPr>
              <a:t>Outlook &amp; Task   Management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B9611E74-6BE1-FC0C-22F3-52D50EDD20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0613207"/>
              </p:ext>
            </p:extLst>
          </p:nvPr>
        </p:nvGraphicFramePr>
        <p:xfrm>
          <a:off x="-635521" y="132159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658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close-up of a robot&#10;&#10;AI-generated content may be incorrect.">
            <a:extLst>
              <a:ext uri="{FF2B5EF4-FFF2-40B4-BE49-F238E27FC236}">
                <a16:creationId xmlns:a16="http://schemas.microsoft.com/office/drawing/2014/main" id="{3CD2CE8B-2400-7335-4E32-5036434AD8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2355" y="1455127"/>
            <a:ext cx="2893448" cy="2287057"/>
          </a:xfrm>
          <a:prstGeom prst="rect">
            <a:avLst/>
          </a:prstGeom>
        </p:spPr>
      </p:pic>
      <p:pic>
        <p:nvPicPr>
          <p:cNvPr id="13" name="Picture 12" descr="A close up of a person's face&#10;&#10;AI-generated content may be incorrect.">
            <a:extLst>
              <a:ext uri="{FF2B5EF4-FFF2-40B4-BE49-F238E27FC236}">
                <a16:creationId xmlns:a16="http://schemas.microsoft.com/office/drawing/2014/main" id="{7AB9A480-5B15-E59A-251B-9B75AC0A41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2702" y="4274507"/>
            <a:ext cx="5457134" cy="22859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7020FA9-D7FE-3B27-9DA6-5AAFC9DBB59F}"/>
              </a:ext>
            </a:extLst>
          </p:cNvPr>
          <p:cNvSpPr txBox="1"/>
          <p:nvPr/>
        </p:nvSpPr>
        <p:spPr>
          <a:xfrm>
            <a:off x="2721280" y="642051"/>
            <a:ext cx="609391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Artificial Intelligence </a:t>
            </a:r>
          </a:p>
        </p:txBody>
      </p:sp>
      <p:pic>
        <p:nvPicPr>
          <p:cNvPr id="17" name="Picture 16" descr="A logo with a circular design&#10;&#10;AI-generated content may be incorrect.">
            <a:extLst>
              <a:ext uri="{FF2B5EF4-FFF2-40B4-BE49-F238E27FC236}">
                <a16:creationId xmlns:a16="http://schemas.microsoft.com/office/drawing/2014/main" id="{31E15BF4-5A85-3FE4-1288-2D21D77EC6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407" y="1349679"/>
            <a:ext cx="2229631" cy="207932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20405A0-0F16-6A18-ABC7-8AC8F3BF27B2}"/>
              </a:ext>
            </a:extLst>
          </p:cNvPr>
          <p:cNvSpPr txBox="1"/>
          <p:nvPr/>
        </p:nvSpPr>
        <p:spPr>
          <a:xfrm>
            <a:off x="3970751" y="1440493"/>
            <a:ext cx="43590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Free to use 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 generate long, and short form text immediately 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Helps with problem-solving.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 generate wrong information 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appeared in our lives in 2021.</a:t>
            </a: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1F1B737B-2E79-DA26-FF44-5B0DABB9305A}"/>
              </a:ext>
            </a:extLst>
          </p:cNvPr>
          <p:cNvSpPr/>
          <p:nvPr/>
        </p:nvSpPr>
        <p:spPr>
          <a:xfrm>
            <a:off x="3206663" y="2367419"/>
            <a:ext cx="463463" cy="40011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A78CA69-954F-01F0-29E4-4ACC025D3322}"/>
              </a:ext>
            </a:extLst>
          </p:cNvPr>
          <p:cNvSpPr txBox="1"/>
          <p:nvPr/>
        </p:nvSpPr>
        <p:spPr>
          <a:xfrm>
            <a:off x="8329808" y="4697260"/>
            <a:ext cx="3419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Personal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Individual information 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Protecting our information </a:t>
            </a:r>
          </a:p>
        </p:txBody>
      </p:sp>
    </p:spTree>
    <p:extLst>
      <p:ext uri="{BB962C8B-B14F-4D97-AF65-F5344CB8AC3E}">
        <p14:creationId xmlns:p14="http://schemas.microsoft.com/office/powerpoint/2010/main" val="3178847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 animBg="1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140A65-ED4E-1A08-490D-E832E44D888A}"/>
              </a:ext>
            </a:extLst>
          </p:cNvPr>
          <p:cNvSpPr txBox="1"/>
          <p:nvPr/>
        </p:nvSpPr>
        <p:spPr>
          <a:xfrm>
            <a:off x="3732755" y="535053"/>
            <a:ext cx="571186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2">
                    <a:lumMod val="10000"/>
                  </a:schemeClr>
                </a:solidFill>
              </a:rPr>
              <a:t>Microsoft Office 365 &amp; World</a:t>
            </a:r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6" name="Picture 5" descr="A group of colorful icons&#10;&#10;AI-generated content may be incorrect.">
            <a:extLst>
              <a:ext uri="{FF2B5EF4-FFF2-40B4-BE49-F238E27FC236}">
                <a16:creationId xmlns:a16="http://schemas.microsoft.com/office/drawing/2014/main" id="{F3A46C40-1DDB-1422-091A-56A1EB579C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271" y="3726433"/>
            <a:ext cx="3898015" cy="313156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FA0BBCB-53A2-567A-9937-AE321EA082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3861" y="1415441"/>
            <a:ext cx="3409668" cy="255454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69EB437-C151-7B68-C41C-211C5BF63D46}"/>
              </a:ext>
            </a:extLst>
          </p:cNvPr>
          <p:cNvSpPr txBox="1"/>
          <p:nvPr/>
        </p:nvSpPr>
        <p:spPr>
          <a:xfrm>
            <a:off x="676405" y="1227551"/>
            <a:ext cx="596239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Microsoft Office is a source of productivity tools used for writing, organizing data, creating presentations, and managing communication.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Microsoft Office helps with common tasks such as drafting reports, analysing data, creating slides, and collaborating with others.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Benefits: Cloud accessibility, time savings, automatic updates, security integration, and more.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C3A42AF-04F4-2D18-0185-7026F4CCE7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915" t="13878" r="13404" b="34302"/>
          <a:stretch>
            <a:fillRect/>
          </a:stretch>
        </p:blipFill>
        <p:spPr>
          <a:xfrm>
            <a:off x="7669687" y="4358644"/>
            <a:ext cx="3977685" cy="210478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991D6F0-F8B8-0D7A-82E9-8F7D0F3AD306}"/>
              </a:ext>
            </a:extLst>
          </p:cNvPr>
          <p:cNvSpPr txBox="1"/>
          <p:nvPr/>
        </p:nvSpPr>
        <p:spPr>
          <a:xfrm>
            <a:off x="4522314" y="3989312"/>
            <a:ext cx="2651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Microsoft Team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940B581-BA06-AC80-96E4-87921EBF30CB}"/>
              </a:ext>
            </a:extLst>
          </p:cNvPr>
          <p:cNvSpPr txBox="1"/>
          <p:nvPr/>
        </p:nvSpPr>
        <p:spPr>
          <a:xfrm>
            <a:off x="4221271" y="4549676"/>
            <a:ext cx="31315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Creating meetings and joining.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Direct access to all Microsoft 365 apps.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Share files and work together.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Record meetings , chat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Integrated with Outlook calendar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Video&amp; audio settings and use filters .</a:t>
            </a:r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49FEECD9-FF43-FBCC-38E7-25827AE9B6C1}"/>
              </a:ext>
            </a:extLst>
          </p:cNvPr>
          <p:cNvSpPr/>
          <p:nvPr/>
        </p:nvSpPr>
        <p:spPr>
          <a:xfrm>
            <a:off x="7189940" y="5348614"/>
            <a:ext cx="479747" cy="27557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A531D258-FF6E-AA46-9646-ED68E4BB1198}"/>
              </a:ext>
            </a:extLst>
          </p:cNvPr>
          <p:cNvSpPr/>
          <p:nvPr/>
        </p:nvSpPr>
        <p:spPr>
          <a:xfrm>
            <a:off x="2439278" y="3782096"/>
            <a:ext cx="228766" cy="30213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3E1C2141-2A6E-49F9-1791-6EB73D8C0E4A}"/>
              </a:ext>
            </a:extLst>
          </p:cNvPr>
          <p:cNvSpPr/>
          <p:nvPr/>
        </p:nvSpPr>
        <p:spPr>
          <a:xfrm>
            <a:off x="7039627" y="2467627"/>
            <a:ext cx="479747" cy="27557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62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19" grpId="0"/>
      <p:bldP spid="20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ogo of a company&#10;&#10;AI-generated content may be incorrect.">
            <a:extLst>
              <a:ext uri="{FF2B5EF4-FFF2-40B4-BE49-F238E27FC236}">
                <a16:creationId xmlns:a16="http://schemas.microsoft.com/office/drawing/2014/main" id="{C02575BF-7B75-B1A7-C315-A5238B5F04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2749" y="1406540"/>
            <a:ext cx="3940825" cy="22173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7A948A5-6EA0-865E-C093-95D707BC9438}"/>
              </a:ext>
            </a:extLst>
          </p:cNvPr>
          <p:cNvSpPr txBox="1"/>
          <p:nvPr/>
        </p:nvSpPr>
        <p:spPr>
          <a:xfrm>
            <a:off x="5126277" y="452433"/>
            <a:ext cx="621917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PowerPoint </a:t>
            </a:r>
          </a:p>
          <a:p>
            <a:endParaRPr lang="en-GB" sz="2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C35464D-059A-199E-6757-517396FCF6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426" y="242096"/>
            <a:ext cx="4113753" cy="318690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F079C9F-D745-AE08-B751-8A4D5AE01E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2749" y="3742678"/>
            <a:ext cx="3940825" cy="288359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15AB0DC-2861-78C7-5B61-9209D42A0B7E}"/>
              </a:ext>
            </a:extLst>
          </p:cNvPr>
          <p:cNvSpPr txBox="1"/>
          <p:nvPr/>
        </p:nvSpPr>
        <p:spPr>
          <a:xfrm>
            <a:off x="4240932" y="1511920"/>
            <a:ext cx="295614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 professional slides using PowerPoint with tools.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SmartArt for creating charts and diagrams.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animations on objects and transitions between the silds.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Record voice and videos.</a:t>
            </a:r>
          </a:p>
        </p:txBody>
      </p:sp>
      <p:pic>
        <p:nvPicPr>
          <p:cNvPr id="13" name="Online Media 12" title="PowerPoint Tutorial for Beginners">
            <a:hlinkClick r:id="" action="ppaction://media"/>
            <a:extLst>
              <a:ext uri="{FF2B5EF4-FFF2-40B4-BE49-F238E27FC236}">
                <a16:creationId xmlns:a16="http://schemas.microsoft.com/office/drawing/2014/main" id="{205A8D0A-5A86-AB92-98DD-3EA72767C8C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395554" y="4006243"/>
            <a:ext cx="3856625" cy="2178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584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  <p:bldLst>
      <p:bldP spid="7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865A323-D4C6-8F58-730A-018ADA9474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0813" y="3732756"/>
            <a:ext cx="3916030" cy="24785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95E3512-B197-65A0-258C-41B0DE0417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527" y="562761"/>
            <a:ext cx="3953520" cy="27441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7FE20BE-2035-EF5A-9FCD-6DCB6EC69D4C}"/>
              </a:ext>
            </a:extLst>
          </p:cNvPr>
          <p:cNvSpPr txBox="1"/>
          <p:nvPr/>
        </p:nvSpPr>
        <p:spPr>
          <a:xfrm>
            <a:off x="7137455" y="591596"/>
            <a:ext cx="12170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Excel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5847F82-E5E9-2A8D-2B01-3435A7013149}"/>
              </a:ext>
            </a:extLst>
          </p:cNvPr>
          <p:cNvSpPr txBox="1"/>
          <p:nvPr/>
        </p:nvSpPr>
        <p:spPr>
          <a:xfrm>
            <a:off x="4934310" y="1454290"/>
            <a:ext cx="626277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The most useful was the Excel assignment. Composing a household income and expenditure sheet has helped me to learn to work with formulas like SUM and IF, to </a:t>
            </a:r>
            <a:r>
              <a:rPr lang="en-US" sz="2400" b="1" dirty="0" err="1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visualise</a:t>
            </a:r>
            <a:r>
              <a:rPr lang="en-US" sz="24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 information in form of a chart.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3CB830B-F804-3490-8789-AC812E5D5F91}"/>
              </a:ext>
            </a:extLst>
          </p:cNvPr>
          <p:cNvSpPr txBox="1"/>
          <p:nvPr/>
        </p:nvSpPr>
        <p:spPr>
          <a:xfrm>
            <a:off x="828136" y="4002657"/>
            <a:ext cx="48135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Times New Roman"/>
                <a:ea typeface="Times New Roman"/>
                <a:cs typeface="Times New Roman"/>
              </a:rPr>
              <a:t>Already, these skills have assisted in course work that involves the interpretation of numbers numerically.</a:t>
            </a:r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856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logo for a microsoft office&#10;&#10;AI-generated content may be incorrect.">
            <a:extLst>
              <a:ext uri="{FF2B5EF4-FFF2-40B4-BE49-F238E27FC236}">
                <a16:creationId xmlns:a16="http://schemas.microsoft.com/office/drawing/2014/main" id="{84D5EBD9-4B32-97CF-13C0-C6009549F8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7058" y="0"/>
            <a:ext cx="4784942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8E262F5-69EC-D96A-42BB-0E8D6103D781}"/>
              </a:ext>
            </a:extLst>
          </p:cNvPr>
          <p:cNvSpPr txBox="1"/>
          <p:nvPr/>
        </p:nvSpPr>
        <p:spPr>
          <a:xfrm>
            <a:off x="2112722" y="613776"/>
            <a:ext cx="3870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Microsoft Forms 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080E18D2-790D-323A-6343-E25294742B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6092621"/>
              </p:ext>
            </p:extLst>
          </p:nvPr>
        </p:nvGraphicFramePr>
        <p:xfrm>
          <a:off x="766872" y="1803747"/>
          <a:ext cx="5746662" cy="41091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1457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5C768A6-9F5B-1FF5-E8DD-7D658CFA2F9A}"/>
              </a:ext>
            </a:extLst>
          </p:cNvPr>
          <p:cNvSpPr txBox="1"/>
          <p:nvPr/>
        </p:nvSpPr>
        <p:spPr>
          <a:xfrm>
            <a:off x="4625235" y="815363"/>
            <a:ext cx="609391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accent2">
                    <a:lumMod val="10000"/>
                  </a:schemeClr>
                </a:solidFill>
              </a:rPr>
              <a:t>LinkedIn &amp; LinkedIn Learning</a:t>
            </a:r>
          </a:p>
          <a:p>
            <a:endParaRPr lang="en-GB" sz="2800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3486053-792F-6B67-D698-C9E172B8E1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71932721"/>
              </p:ext>
            </p:extLst>
          </p:nvPr>
        </p:nvGraphicFramePr>
        <p:xfrm>
          <a:off x="-498258" y="1439333"/>
          <a:ext cx="8903221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B5417441-C9B7-74D6-2F6F-E2D81929F0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8284899"/>
              </p:ext>
            </p:extLst>
          </p:nvPr>
        </p:nvGraphicFramePr>
        <p:xfrm>
          <a:off x="-1868815" y="467038"/>
          <a:ext cx="8808234" cy="5702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92B0F4C2-3BDF-8EED-5B3F-56C69F89363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983265" y="2255618"/>
            <a:ext cx="6093912" cy="404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03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6" grpId="0">
        <p:bldAsOne/>
      </p:bldGraphic>
      <p:bldGraphic spid="8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11DCEDE-00B8-E750-B3D5-36BE23D936EF}"/>
              </a:ext>
            </a:extLst>
          </p:cNvPr>
          <p:cNvSpPr txBox="1"/>
          <p:nvPr/>
        </p:nvSpPr>
        <p:spPr>
          <a:xfrm>
            <a:off x="2533389" y="828515"/>
            <a:ext cx="609391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LinkedIn Learning Certificates:</a:t>
            </a:r>
          </a:p>
          <a:p>
            <a:pPr algn="ctr"/>
            <a:endParaRPr lang="en-GB" sz="2800" b="1" dirty="0">
              <a:solidFill>
                <a:schemeClr val="bg1"/>
              </a:solidFill>
            </a:endParaRPr>
          </a:p>
          <a:p>
            <a:pPr algn="ctr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C2CA0E-F936-9666-F666-76255C6A9D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789" y="1587750"/>
            <a:ext cx="3345233" cy="23203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2A48E56-7961-0E6C-0C0A-A3144A41EB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681" y="1582387"/>
            <a:ext cx="3345234" cy="25868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9AF485F-4AFF-4D2B-DE27-DB09C263B7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0574" y="1582387"/>
            <a:ext cx="3644348" cy="258136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AD7218A-BB10-2077-11EB-93A805AD52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0574" y="4340875"/>
            <a:ext cx="3644348" cy="232037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1B26208-26CB-3F4C-E418-0323922609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6122" y="4339294"/>
            <a:ext cx="3345233" cy="2321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461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6210FC-71B5-F918-82F9-AD1A233BE8A3}"/>
              </a:ext>
            </a:extLst>
          </p:cNvPr>
          <p:cNvSpPr txBox="1"/>
          <p:nvPr/>
        </p:nvSpPr>
        <p:spPr>
          <a:xfrm>
            <a:off x="4149247" y="390818"/>
            <a:ext cx="60939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2">
                    <a:lumMod val="10000"/>
                  </a:schemeClr>
                </a:solidFill>
              </a:rPr>
              <a:t>References &amp; Conclusion</a:t>
            </a:r>
          </a:p>
          <a:p>
            <a:r>
              <a:rPr lang="en-GB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622D59-BD4F-135B-91A4-F26F3130A6EB}"/>
              </a:ext>
            </a:extLst>
          </p:cNvPr>
          <p:cNvSpPr txBox="1"/>
          <p:nvPr/>
        </p:nvSpPr>
        <p:spPr>
          <a:xfrm>
            <a:off x="556365" y="906898"/>
            <a:ext cx="6383054" cy="60145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Foulkes, L., (2020). Learn Microsoft Office 2019: A Comprehensive Guide to Getting Started with Word, PowerPoint, Excel, Access, and Outlook.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Packt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Publishing Ltd.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https://f.letmeprint.ru/261686174-b44f7298/fragment_11340475.pdf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Guerrero, H., Guerrero, R. and Rauscher, (2019). Excel data analysis. Springer International Publishing.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https://core.ac.uk/download/pdf/326762909.pdf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McGuire, S., McGuire, S.Y. and Angelo, T., (2023). Teach students how to learn: Strategies you can incorporate into any course to improve student metacognition, study skills, and motivation. Routledge.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http://bi-dam-prod.s3.amazonaws.com/5a4bbd0208fe09bb0a8b62be/0a1c4c2fc8f6e70869583f3d7891a701018a5067/9781620363164_23_c1d758f1571fd6e61d2a027367e1ac40.pdf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Sarkar, M., Gibson, S., Karim, N., Rhys-Jones, D. and Ilic, D., (2021). Exploring the use of self-assessment to facilitate health students' generic skills development. Journal of Teaching and Learning for Graduate Employability, 12(2), pp.65-81.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https://search.informit.org/doi/pdf/10.3316/informit.028782273030237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Ulanday, M.L., Centeno, Z.J., Bayla, M.C. and Callanta, J., (2021). Flexible learning adaptabilities in the new normal: E-learning resources, digital meeting platforms, online learning systems and learning engagement. Asian Journal of Distance Education, 16(2).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http://asianjde.com/ojs/index.php/AsianJDE/article/download/580/355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  <a:defRPr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637112-223F-7456-247B-1A76F1851AB8}"/>
              </a:ext>
            </a:extLst>
          </p:cNvPr>
          <p:cNvSpPr txBox="1"/>
          <p:nvPr/>
        </p:nvSpPr>
        <p:spPr>
          <a:xfrm>
            <a:off x="7821462" y="1867481"/>
            <a:ext cx="437053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/>
                <a:ea typeface="Times New Roman"/>
                <a:cs typeface="Times New Roman"/>
              </a:rPr>
              <a:t>Altogether, this module has changed my perception of digital skills. Whether in communication or data analysis, I have developed a background that will help me in achieving my education as well as my career.</a:t>
            </a:r>
          </a:p>
          <a:p>
            <a:endParaRPr lang="en-GB" sz="2000" dirty="0">
              <a:latin typeface="Times New Roman"/>
              <a:ea typeface="Times New Roman"/>
              <a:cs typeface="Times New Roman"/>
            </a:endParaRPr>
          </a:p>
          <a:p>
            <a:endParaRPr lang="en-GB" sz="2000" dirty="0">
              <a:latin typeface="Times New Roman"/>
              <a:ea typeface="Times New Roman"/>
              <a:cs typeface="Times New Roman"/>
            </a:endParaRPr>
          </a:p>
          <a:p>
            <a:endParaRPr lang="en-GB" sz="2000" dirty="0">
              <a:latin typeface="Times New Roman"/>
              <a:ea typeface="Times New Roman"/>
              <a:cs typeface="Times New Roman"/>
            </a:endParaRPr>
          </a:p>
          <a:p>
            <a:endParaRPr lang="en-GB" sz="2000" dirty="0">
              <a:latin typeface="Times New Roman"/>
              <a:ea typeface="Times New Roman"/>
              <a:cs typeface="Times New Roman"/>
            </a:endParaRPr>
          </a:p>
          <a:p>
            <a:endParaRPr lang="en-GB" sz="2000" dirty="0">
              <a:latin typeface="Times New Roman"/>
              <a:ea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ea typeface="Times New Roman"/>
                <a:cs typeface="Times New Roman"/>
              </a:rPr>
              <a:t> Thank you for listening and for your attention.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91296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33F7D8-77E3-F3DE-6D54-954DD23F7A42}"/>
              </a:ext>
            </a:extLst>
          </p:cNvPr>
          <p:cNvSpPr txBox="1"/>
          <p:nvPr/>
        </p:nvSpPr>
        <p:spPr>
          <a:xfrm>
            <a:off x="2217107" y="576197"/>
            <a:ext cx="63757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2E37DC-A8AD-3857-3641-CE758ECC4B3D}"/>
              </a:ext>
            </a:extLst>
          </p:cNvPr>
          <p:cNvSpPr txBox="1"/>
          <p:nvPr/>
        </p:nvSpPr>
        <p:spPr>
          <a:xfrm>
            <a:off x="901874" y="3345133"/>
            <a:ext cx="356991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Scan the QR:</a:t>
            </a: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GB" sz="2400" b="1" dirty="0">
                <a:solidFill>
                  <a:schemeClr val="bg1"/>
                </a:solidFill>
              </a:rPr>
              <a:t>https://forms.office.com/e/NPPC9FxJZQ?origin=lprLink</a:t>
            </a:r>
          </a:p>
        </p:txBody>
      </p:sp>
      <p:pic>
        <p:nvPicPr>
          <p:cNvPr id="1026" name="Picture 2" descr="QRCode for Untitled form">
            <a:extLst>
              <a:ext uri="{FF2B5EF4-FFF2-40B4-BE49-F238E27FC236}">
                <a16:creationId xmlns:a16="http://schemas.microsoft.com/office/drawing/2014/main" id="{D8542761-EEF8-7D8E-B4C3-C3F9A5FF84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4287" y="1453019"/>
            <a:ext cx="4828784" cy="482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88813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240</TotalTime>
  <Words>966</Words>
  <Application>Microsoft Office PowerPoint</Application>
  <PresentationFormat>Widescreen</PresentationFormat>
  <Paragraphs>97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Century Gothic</vt:lpstr>
      <vt:lpstr>Saira</vt:lpstr>
      <vt:lpstr>Times New Roman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florina rautu</dc:creator>
  <cp:lastModifiedBy>florina rautu</cp:lastModifiedBy>
  <cp:revision>2</cp:revision>
  <dcterms:created xsi:type="dcterms:W3CDTF">2025-11-30T18:41:26Z</dcterms:created>
  <dcterms:modified xsi:type="dcterms:W3CDTF">2025-11-30T22:42:09Z</dcterms:modified>
</cp:coreProperties>
</file>