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ink/ink1.xml" ContentType="application/inkml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9" r:id="rId1"/>
  </p:sldMasterIdLst>
  <p:sldIdLst>
    <p:sldId id="256" r:id="rId2"/>
    <p:sldId id="257" r:id="rId3"/>
    <p:sldId id="264" r:id="rId4"/>
    <p:sldId id="263" r:id="rId5"/>
    <p:sldId id="265" r:id="rId6"/>
    <p:sldId id="266" r:id="rId7"/>
    <p:sldId id="258" r:id="rId8"/>
    <p:sldId id="267" r:id="rId9"/>
    <p:sldId id="268" r:id="rId10"/>
    <p:sldId id="260" r:id="rId11"/>
    <p:sldId id="269" r:id="rId12"/>
    <p:sldId id="261" r:id="rId13"/>
    <p:sldId id="270" r:id="rId14"/>
    <p:sldId id="271" r:id="rId15"/>
    <p:sldId id="272" r:id="rId16"/>
    <p:sldId id="273" r:id="rId17"/>
    <p:sldId id="274" r:id="rId18"/>
    <p:sldId id="275" r:id="rId19"/>
    <p:sldId id="276" r:id="rId20"/>
    <p:sldId id="277" r:id="rId21"/>
    <p:sldId id="278" r:id="rId22"/>
    <p:sldId id="262" r:id="rId23"/>
    <p:sldId id="279" r:id="rId2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80" d="100"/>
          <a:sy n="80" d="100"/>
        </p:scale>
        <p:origin x="100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246855B-129F-48E8-A863-166339D2E3D3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FB53AEA5-734A-4B1A-813D-B1DB9935F4E0}">
      <dgm:prSet/>
      <dgm:spPr/>
      <dgm:t>
        <a:bodyPr/>
        <a:lstStyle/>
        <a:p>
          <a:r>
            <a:rPr lang="en-US"/>
            <a:t>Emotional Instability </a:t>
          </a:r>
        </a:p>
      </dgm:t>
    </dgm:pt>
    <dgm:pt modelId="{D5861A3A-2E2B-4B4D-B341-333D291E81AE}" type="parTrans" cxnId="{807DFBC4-33E1-4A82-88E6-D17BC01FAD8B}">
      <dgm:prSet/>
      <dgm:spPr/>
      <dgm:t>
        <a:bodyPr/>
        <a:lstStyle/>
        <a:p>
          <a:endParaRPr lang="en-US"/>
        </a:p>
      </dgm:t>
    </dgm:pt>
    <dgm:pt modelId="{331C86D1-8EB8-486D-88B2-4496615649B4}" type="sibTrans" cxnId="{807DFBC4-33E1-4A82-88E6-D17BC01FAD8B}">
      <dgm:prSet/>
      <dgm:spPr/>
      <dgm:t>
        <a:bodyPr/>
        <a:lstStyle/>
        <a:p>
          <a:endParaRPr lang="en-US"/>
        </a:p>
      </dgm:t>
    </dgm:pt>
    <dgm:pt modelId="{74B761A5-4AFC-4946-8D1C-06695DAB9F2D}">
      <dgm:prSet/>
      <dgm:spPr/>
      <dgm:t>
        <a:bodyPr/>
        <a:lstStyle/>
        <a:p>
          <a:r>
            <a:rPr lang="en-US"/>
            <a:t>Impulsive Behaviours </a:t>
          </a:r>
        </a:p>
      </dgm:t>
    </dgm:pt>
    <dgm:pt modelId="{4CC45582-F608-4DC4-BC57-69CC19BEBFC7}" type="parTrans" cxnId="{F4F528C2-DD5C-44E2-86B0-08C6FC41D816}">
      <dgm:prSet/>
      <dgm:spPr/>
      <dgm:t>
        <a:bodyPr/>
        <a:lstStyle/>
        <a:p>
          <a:endParaRPr lang="en-US"/>
        </a:p>
      </dgm:t>
    </dgm:pt>
    <dgm:pt modelId="{F8FB8E07-AE3A-4CAB-BD62-91BB43F73DD5}" type="sibTrans" cxnId="{F4F528C2-DD5C-44E2-86B0-08C6FC41D816}">
      <dgm:prSet/>
      <dgm:spPr/>
      <dgm:t>
        <a:bodyPr/>
        <a:lstStyle/>
        <a:p>
          <a:endParaRPr lang="en-US"/>
        </a:p>
      </dgm:t>
    </dgm:pt>
    <dgm:pt modelId="{AA837FED-B328-49D5-A809-D9DBAA4B5B5D}">
      <dgm:prSet/>
      <dgm:spPr/>
      <dgm:t>
        <a:bodyPr/>
        <a:lstStyle/>
        <a:p>
          <a:r>
            <a:rPr lang="en-US"/>
            <a:t>Illogical thinking pattern/ distorted perceptions</a:t>
          </a:r>
        </a:p>
      </dgm:t>
    </dgm:pt>
    <dgm:pt modelId="{A8AA9E3B-DF5B-489B-9994-92C1AAA2A23B}" type="parTrans" cxnId="{53F32DE1-4C3C-43A5-AF18-D4A000B88461}">
      <dgm:prSet/>
      <dgm:spPr/>
      <dgm:t>
        <a:bodyPr/>
        <a:lstStyle/>
        <a:p>
          <a:endParaRPr lang="en-US"/>
        </a:p>
      </dgm:t>
    </dgm:pt>
    <dgm:pt modelId="{B9CBEC73-D1E6-412E-9CFF-9FC52F4551F4}" type="sibTrans" cxnId="{53F32DE1-4C3C-43A5-AF18-D4A000B88461}">
      <dgm:prSet/>
      <dgm:spPr/>
      <dgm:t>
        <a:bodyPr/>
        <a:lstStyle/>
        <a:p>
          <a:endParaRPr lang="en-US"/>
        </a:p>
      </dgm:t>
    </dgm:pt>
    <dgm:pt modelId="{01DC9B08-FDF9-4638-BB0D-16C5C10FC9FB}">
      <dgm:prSet/>
      <dgm:spPr/>
      <dgm:t>
        <a:bodyPr/>
        <a:lstStyle/>
        <a:p>
          <a:r>
            <a:rPr lang="en-US"/>
            <a:t>Challenges in terms of building or maintaining relationships</a:t>
          </a:r>
        </a:p>
      </dgm:t>
    </dgm:pt>
    <dgm:pt modelId="{1B9F1829-8FF6-445F-932C-FAB9862FE4BF}" type="parTrans" cxnId="{2ACA8167-0261-42BE-8BBB-E707018A0CAC}">
      <dgm:prSet/>
      <dgm:spPr/>
      <dgm:t>
        <a:bodyPr/>
        <a:lstStyle/>
        <a:p>
          <a:endParaRPr lang="en-US"/>
        </a:p>
      </dgm:t>
    </dgm:pt>
    <dgm:pt modelId="{C105E26D-E64F-4821-BD4A-A4168C2C59CD}" type="sibTrans" cxnId="{2ACA8167-0261-42BE-8BBB-E707018A0CAC}">
      <dgm:prSet/>
      <dgm:spPr/>
      <dgm:t>
        <a:bodyPr/>
        <a:lstStyle/>
        <a:p>
          <a:endParaRPr lang="en-US"/>
        </a:p>
      </dgm:t>
    </dgm:pt>
    <dgm:pt modelId="{A4CBC434-32F1-4E02-ACFB-A5EC5D094314}" type="pres">
      <dgm:prSet presAssocID="{2246855B-129F-48E8-A863-166339D2E3D3}" presName="root" presStyleCnt="0">
        <dgm:presLayoutVars>
          <dgm:dir/>
          <dgm:resizeHandles val="exact"/>
        </dgm:presLayoutVars>
      </dgm:prSet>
      <dgm:spPr/>
    </dgm:pt>
    <dgm:pt modelId="{36CD139F-50B6-4670-8A42-CA681A6E8344}" type="pres">
      <dgm:prSet presAssocID="{FB53AEA5-734A-4B1A-813D-B1DB9935F4E0}" presName="compNode" presStyleCnt="0"/>
      <dgm:spPr/>
    </dgm:pt>
    <dgm:pt modelId="{989A043B-36D1-4EA3-A3C2-057DD663E245}" type="pres">
      <dgm:prSet presAssocID="{FB53AEA5-734A-4B1A-813D-B1DB9935F4E0}" presName="bgRect" presStyleLbl="bgShp" presStyleIdx="0" presStyleCnt="4"/>
      <dgm:spPr/>
    </dgm:pt>
    <dgm:pt modelId="{BD925501-2555-4984-9791-05C7C12EA1FF}" type="pres">
      <dgm:prSet presAssocID="{FB53AEA5-734A-4B1A-813D-B1DB9935F4E0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rying Face with No Fill"/>
        </a:ext>
      </dgm:extLst>
    </dgm:pt>
    <dgm:pt modelId="{B6068DF4-5F49-417B-9144-11480C33328A}" type="pres">
      <dgm:prSet presAssocID="{FB53AEA5-734A-4B1A-813D-B1DB9935F4E0}" presName="spaceRect" presStyleCnt="0"/>
      <dgm:spPr/>
    </dgm:pt>
    <dgm:pt modelId="{B3E09576-A6A9-458D-A3F9-E11A33011E75}" type="pres">
      <dgm:prSet presAssocID="{FB53AEA5-734A-4B1A-813D-B1DB9935F4E0}" presName="parTx" presStyleLbl="revTx" presStyleIdx="0" presStyleCnt="4">
        <dgm:presLayoutVars>
          <dgm:chMax val="0"/>
          <dgm:chPref val="0"/>
        </dgm:presLayoutVars>
      </dgm:prSet>
      <dgm:spPr/>
    </dgm:pt>
    <dgm:pt modelId="{666629E0-76D6-40BF-AD76-A79722B413BB}" type="pres">
      <dgm:prSet presAssocID="{331C86D1-8EB8-486D-88B2-4496615649B4}" presName="sibTrans" presStyleCnt="0"/>
      <dgm:spPr/>
    </dgm:pt>
    <dgm:pt modelId="{035D07FC-E369-4A1C-8FED-220A7B7666A7}" type="pres">
      <dgm:prSet presAssocID="{74B761A5-4AFC-4946-8D1C-06695DAB9F2D}" presName="compNode" presStyleCnt="0"/>
      <dgm:spPr/>
    </dgm:pt>
    <dgm:pt modelId="{B3DB83F8-73F8-421B-9987-C50927056D79}" type="pres">
      <dgm:prSet presAssocID="{74B761A5-4AFC-4946-8D1C-06695DAB9F2D}" presName="bgRect" presStyleLbl="bgShp" presStyleIdx="1" presStyleCnt="4"/>
      <dgm:spPr/>
    </dgm:pt>
    <dgm:pt modelId="{98147587-6C57-455B-84D4-85CAF0D553E0}" type="pres">
      <dgm:prSet presAssocID="{74B761A5-4AFC-4946-8D1C-06695DAB9F2D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361EF9BE-E01A-424E-BCA2-DD9587FF61EA}" type="pres">
      <dgm:prSet presAssocID="{74B761A5-4AFC-4946-8D1C-06695DAB9F2D}" presName="spaceRect" presStyleCnt="0"/>
      <dgm:spPr/>
    </dgm:pt>
    <dgm:pt modelId="{2A2E98D2-2516-47C5-AB3E-53CB5603CECC}" type="pres">
      <dgm:prSet presAssocID="{74B761A5-4AFC-4946-8D1C-06695DAB9F2D}" presName="parTx" presStyleLbl="revTx" presStyleIdx="1" presStyleCnt="4">
        <dgm:presLayoutVars>
          <dgm:chMax val="0"/>
          <dgm:chPref val="0"/>
        </dgm:presLayoutVars>
      </dgm:prSet>
      <dgm:spPr/>
    </dgm:pt>
    <dgm:pt modelId="{EA54F21C-5775-4A6C-80DD-C3A12DE6A71D}" type="pres">
      <dgm:prSet presAssocID="{F8FB8E07-AE3A-4CAB-BD62-91BB43F73DD5}" presName="sibTrans" presStyleCnt="0"/>
      <dgm:spPr/>
    </dgm:pt>
    <dgm:pt modelId="{A21FC9BD-E0E5-46C4-A2AE-AC9B88D0F762}" type="pres">
      <dgm:prSet presAssocID="{AA837FED-B328-49D5-A809-D9DBAA4B5B5D}" presName="compNode" presStyleCnt="0"/>
      <dgm:spPr/>
    </dgm:pt>
    <dgm:pt modelId="{5AB9BEEE-01ED-4E44-AADC-7583C6AF5896}" type="pres">
      <dgm:prSet presAssocID="{AA837FED-B328-49D5-A809-D9DBAA4B5B5D}" presName="bgRect" presStyleLbl="bgShp" presStyleIdx="2" presStyleCnt="4"/>
      <dgm:spPr/>
    </dgm:pt>
    <dgm:pt modelId="{53788E68-B458-4259-A74D-4BA5CC56739D}" type="pres">
      <dgm:prSet presAssocID="{AA837FED-B328-49D5-A809-D9DBAA4B5B5D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AC1AEE28-CE5A-44D4-A33D-3A5478DC671A}" type="pres">
      <dgm:prSet presAssocID="{AA837FED-B328-49D5-A809-D9DBAA4B5B5D}" presName="spaceRect" presStyleCnt="0"/>
      <dgm:spPr/>
    </dgm:pt>
    <dgm:pt modelId="{B2CAE23C-F650-42A4-B30D-F46019597BC2}" type="pres">
      <dgm:prSet presAssocID="{AA837FED-B328-49D5-A809-D9DBAA4B5B5D}" presName="parTx" presStyleLbl="revTx" presStyleIdx="2" presStyleCnt="4">
        <dgm:presLayoutVars>
          <dgm:chMax val="0"/>
          <dgm:chPref val="0"/>
        </dgm:presLayoutVars>
      </dgm:prSet>
      <dgm:spPr/>
    </dgm:pt>
    <dgm:pt modelId="{5FBD9666-B496-4CBD-8148-F07B8D330974}" type="pres">
      <dgm:prSet presAssocID="{B9CBEC73-D1E6-412E-9CFF-9FC52F4551F4}" presName="sibTrans" presStyleCnt="0"/>
      <dgm:spPr/>
    </dgm:pt>
    <dgm:pt modelId="{2BCC8D16-55D1-4CC4-98D9-177C10855D97}" type="pres">
      <dgm:prSet presAssocID="{01DC9B08-FDF9-4638-BB0D-16C5C10FC9FB}" presName="compNode" presStyleCnt="0"/>
      <dgm:spPr/>
    </dgm:pt>
    <dgm:pt modelId="{DC75AE81-691D-4DCC-A505-80451BE364C5}" type="pres">
      <dgm:prSet presAssocID="{01DC9B08-FDF9-4638-BB0D-16C5C10FC9FB}" presName="bgRect" presStyleLbl="bgShp" presStyleIdx="3" presStyleCnt="4"/>
      <dgm:spPr/>
    </dgm:pt>
    <dgm:pt modelId="{71CD15A5-CEAC-46FF-AA82-6AF655D84EB6}" type="pres">
      <dgm:prSet presAssocID="{01DC9B08-FDF9-4638-BB0D-16C5C10FC9FB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D1BED13F-B9F4-450F-B0C8-73D8D2684C4E}" type="pres">
      <dgm:prSet presAssocID="{01DC9B08-FDF9-4638-BB0D-16C5C10FC9FB}" presName="spaceRect" presStyleCnt="0"/>
      <dgm:spPr/>
    </dgm:pt>
    <dgm:pt modelId="{B78C528E-B148-415E-AD79-AA37D892D089}" type="pres">
      <dgm:prSet presAssocID="{01DC9B08-FDF9-4638-BB0D-16C5C10FC9FB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2ACA8167-0261-42BE-8BBB-E707018A0CAC}" srcId="{2246855B-129F-48E8-A863-166339D2E3D3}" destId="{01DC9B08-FDF9-4638-BB0D-16C5C10FC9FB}" srcOrd="3" destOrd="0" parTransId="{1B9F1829-8FF6-445F-932C-FAB9862FE4BF}" sibTransId="{C105E26D-E64F-4821-BD4A-A4168C2C59CD}"/>
    <dgm:cxn modelId="{663E566A-B3CD-4CA0-8FD5-425CDBF6DDCA}" type="presOf" srcId="{01DC9B08-FDF9-4638-BB0D-16C5C10FC9FB}" destId="{B78C528E-B148-415E-AD79-AA37D892D089}" srcOrd="0" destOrd="0" presId="urn:microsoft.com/office/officeart/2018/2/layout/IconVerticalSolidList"/>
    <dgm:cxn modelId="{7F472D73-FAC2-45DB-BA73-143319F4A46A}" type="presOf" srcId="{FB53AEA5-734A-4B1A-813D-B1DB9935F4E0}" destId="{B3E09576-A6A9-458D-A3F9-E11A33011E75}" srcOrd="0" destOrd="0" presId="urn:microsoft.com/office/officeart/2018/2/layout/IconVerticalSolidList"/>
    <dgm:cxn modelId="{8286A574-F0E5-4BE0-BDA7-BB4BDAECFB8B}" type="presOf" srcId="{AA837FED-B328-49D5-A809-D9DBAA4B5B5D}" destId="{B2CAE23C-F650-42A4-B30D-F46019597BC2}" srcOrd="0" destOrd="0" presId="urn:microsoft.com/office/officeart/2018/2/layout/IconVerticalSolidList"/>
    <dgm:cxn modelId="{CCB6DA59-95CA-4F7B-89BC-BDB9ABD1788B}" type="presOf" srcId="{2246855B-129F-48E8-A863-166339D2E3D3}" destId="{A4CBC434-32F1-4E02-ACFB-A5EC5D094314}" srcOrd="0" destOrd="0" presId="urn:microsoft.com/office/officeart/2018/2/layout/IconVerticalSolidList"/>
    <dgm:cxn modelId="{F4F528C2-DD5C-44E2-86B0-08C6FC41D816}" srcId="{2246855B-129F-48E8-A863-166339D2E3D3}" destId="{74B761A5-4AFC-4946-8D1C-06695DAB9F2D}" srcOrd="1" destOrd="0" parTransId="{4CC45582-F608-4DC4-BC57-69CC19BEBFC7}" sibTransId="{F8FB8E07-AE3A-4CAB-BD62-91BB43F73DD5}"/>
    <dgm:cxn modelId="{807DFBC4-33E1-4A82-88E6-D17BC01FAD8B}" srcId="{2246855B-129F-48E8-A863-166339D2E3D3}" destId="{FB53AEA5-734A-4B1A-813D-B1DB9935F4E0}" srcOrd="0" destOrd="0" parTransId="{D5861A3A-2E2B-4B4D-B341-333D291E81AE}" sibTransId="{331C86D1-8EB8-486D-88B2-4496615649B4}"/>
    <dgm:cxn modelId="{921725E0-193A-4669-B4A2-A23C8735E999}" type="presOf" srcId="{74B761A5-4AFC-4946-8D1C-06695DAB9F2D}" destId="{2A2E98D2-2516-47C5-AB3E-53CB5603CECC}" srcOrd="0" destOrd="0" presId="urn:microsoft.com/office/officeart/2018/2/layout/IconVerticalSolidList"/>
    <dgm:cxn modelId="{53F32DE1-4C3C-43A5-AF18-D4A000B88461}" srcId="{2246855B-129F-48E8-A863-166339D2E3D3}" destId="{AA837FED-B328-49D5-A809-D9DBAA4B5B5D}" srcOrd="2" destOrd="0" parTransId="{A8AA9E3B-DF5B-489B-9994-92C1AAA2A23B}" sibTransId="{B9CBEC73-D1E6-412E-9CFF-9FC52F4551F4}"/>
    <dgm:cxn modelId="{336E85FB-8FDD-4413-8AB8-9A89B6D55BAC}" type="presParOf" srcId="{A4CBC434-32F1-4E02-ACFB-A5EC5D094314}" destId="{36CD139F-50B6-4670-8A42-CA681A6E8344}" srcOrd="0" destOrd="0" presId="urn:microsoft.com/office/officeart/2018/2/layout/IconVerticalSolidList"/>
    <dgm:cxn modelId="{B17CEBA1-1BC4-400B-9B22-6345D19CDF8C}" type="presParOf" srcId="{36CD139F-50B6-4670-8A42-CA681A6E8344}" destId="{989A043B-36D1-4EA3-A3C2-057DD663E245}" srcOrd="0" destOrd="0" presId="urn:microsoft.com/office/officeart/2018/2/layout/IconVerticalSolidList"/>
    <dgm:cxn modelId="{785E7A05-AF97-42DB-BE5D-4AAA70DEEB2E}" type="presParOf" srcId="{36CD139F-50B6-4670-8A42-CA681A6E8344}" destId="{BD925501-2555-4984-9791-05C7C12EA1FF}" srcOrd="1" destOrd="0" presId="urn:microsoft.com/office/officeart/2018/2/layout/IconVerticalSolidList"/>
    <dgm:cxn modelId="{2EF4653C-78A8-44C9-88A4-B6A5E887A6A9}" type="presParOf" srcId="{36CD139F-50B6-4670-8A42-CA681A6E8344}" destId="{B6068DF4-5F49-417B-9144-11480C33328A}" srcOrd="2" destOrd="0" presId="urn:microsoft.com/office/officeart/2018/2/layout/IconVerticalSolidList"/>
    <dgm:cxn modelId="{34DE7181-D06C-4CEE-AC6E-B4283CC40902}" type="presParOf" srcId="{36CD139F-50B6-4670-8A42-CA681A6E8344}" destId="{B3E09576-A6A9-458D-A3F9-E11A33011E75}" srcOrd="3" destOrd="0" presId="urn:microsoft.com/office/officeart/2018/2/layout/IconVerticalSolidList"/>
    <dgm:cxn modelId="{DE718C54-CF57-491F-843D-2740CAAD1847}" type="presParOf" srcId="{A4CBC434-32F1-4E02-ACFB-A5EC5D094314}" destId="{666629E0-76D6-40BF-AD76-A79722B413BB}" srcOrd="1" destOrd="0" presId="urn:microsoft.com/office/officeart/2018/2/layout/IconVerticalSolidList"/>
    <dgm:cxn modelId="{F76F8F41-DF06-48CF-A3DE-CB5F9CF40749}" type="presParOf" srcId="{A4CBC434-32F1-4E02-ACFB-A5EC5D094314}" destId="{035D07FC-E369-4A1C-8FED-220A7B7666A7}" srcOrd="2" destOrd="0" presId="urn:microsoft.com/office/officeart/2018/2/layout/IconVerticalSolidList"/>
    <dgm:cxn modelId="{7BE70DFD-FA4A-4CA9-BA8A-04324A232AF3}" type="presParOf" srcId="{035D07FC-E369-4A1C-8FED-220A7B7666A7}" destId="{B3DB83F8-73F8-421B-9987-C50927056D79}" srcOrd="0" destOrd="0" presId="urn:microsoft.com/office/officeart/2018/2/layout/IconVerticalSolidList"/>
    <dgm:cxn modelId="{4B445A67-4624-44DC-B701-9063BFDFCDAC}" type="presParOf" srcId="{035D07FC-E369-4A1C-8FED-220A7B7666A7}" destId="{98147587-6C57-455B-84D4-85CAF0D553E0}" srcOrd="1" destOrd="0" presId="urn:microsoft.com/office/officeart/2018/2/layout/IconVerticalSolidList"/>
    <dgm:cxn modelId="{FB36979C-DB60-4696-A019-2E44155002F3}" type="presParOf" srcId="{035D07FC-E369-4A1C-8FED-220A7B7666A7}" destId="{361EF9BE-E01A-424E-BCA2-DD9587FF61EA}" srcOrd="2" destOrd="0" presId="urn:microsoft.com/office/officeart/2018/2/layout/IconVerticalSolidList"/>
    <dgm:cxn modelId="{3D855E95-25A6-4D19-A854-1E616011CE20}" type="presParOf" srcId="{035D07FC-E369-4A1C-8FED-220A7B7666A7}" destId="{2A2E98D2-2516-47C5-AB3E-53CB5603CECC}" srcOrd="3" destOrd="0" presId="urn:microsoft.com/office/officeart/2018/2/layout/IconVerticalSolidList"/>
    <dgm:cxn modelId="{EF40ADE1-3DCF-450E-B783-3FE1A7AA2EC1}" type="presParOf" srcId="{A4CBC434-32F1-4E02-ACFB-A5EC5D094314}" destId="{EA54F21C-5775-4A6C-80DD-C3A12DE6A71D}" srcOrd="3" destOrd="0" presId="urn:microsoft.com/office/officeart/2018/2/layout/IconVerticalSolidList"/>
    <dgm:cxn modelId="{8B23331C-F4FF-4EC0-B3F7-867F17818056}" type="presParOf" srcId="{A4CBC434-32F1-4E02-ACFB-A5EC5D094314}" destId="{A21FC9BD-E0E5-46C4-A2AE-AC9B88D0F762}" srcOrd="4" destOrd="0" presId="urn:microsoft.com/office/officeart/2018/2/layout/IconVerticalSolidList"/>
    <dgm:cxn modelId="{9C19824B-20C3-4A7B-BF46-DEFF1E826844}" type="presParOf" srcId="{A21FC9BD-E0E5-46C4-A2AE-AC9B88D0F762}" destId="{5AB9BEEE-01ED-4E44-AADC-7583C6AF5896}" srcOrd="0" destOrd="0" presId="urn:microsoft.com/office/officeart/2018/2/layout/IconVerticalSolidList"/>
    <dgm:cxn modelId="{9DF73D5F-F0E5-4A50-A628-7BEBD595C171}" type="presParOf" srcId="{A21FC9BD-E0E5-46C4-A2AE-AC9B88D0F762}" destId="{53788E68-B458-4259-A74D-4BA5CC56739D}" srcOrd="1" destOrd="0" presId="urn:microsoft.com/office/officeart/2018/2/layout/IconVerticalSolidList"/>
    <dgm:cxn modelId="{3B040641-DD58-4D1D-AD7B-D6E5C5758B0A}" type="presParOf" srcId="{A21FC9BD-E0E5-46C4-A2AE-AC9B88D0F762}" destId="{AC1AEE28-CE5A-44D4-A33D-3A5478DC671A}" srcOrd="2" destOrd="0" presId="urn:microsoft.com/office/officeart/2018/2/layout/IconVerticalSolidList"/>
    <dgm:cxn modelId="{972A912B-363A-4D47-AA85-767C0951F27F}" type="presParOf" srcId="{A21FC9BD-E0E5-46C4-A2AE-AC9B88D0F762}" destId="{B2CAE23C-F650-42A4-B30D-F46019597BC2}" srcOrd="3" destOrd="0" presId="urn:microsoft.com/office/officeart/2018/2/layout/IconVerticalSolidList"/>
    <dgm:cxn modelId="{8E95131E-F347-4C5D-BF30-9F1FDC7BF027}" type="presParOf" srcId="{A4CBC434-32F1-4E02-ACFB-A5EC5D094314}" destId="{5FBD9666-B496-4CBD-8148-F07B8D330974}" srcOrd="5" destOrd="0" presId="urn:microsoft.com/office/officeart/2018/2/layout/IconVerticalSolidList"/>
    <dgm:cxn modelId="{7B208439-C21B-4591-9209-0D7DEFB75CA2}" type="presParOf" srcId="{A4CBC434-32F1-4E02-ACFB-A5EC5D094314}" destId="{2BCC8D16-55D1-4CC4-98D9-177C10855D97}" srcOrd="6" destOrd="0" presId="urn:microsoft.com/office/officeart/2018/2/layout/IconVerticalSolidList"/>
    <dgm:cxn modelId="{663EB6F2-DA7F-4788-9A79-2AD3B3E124DA}" type="presParOf" srcId="{2BCC8D16-55D1-4CC4-98D9-177C10855D97}" destId="{DC75AE81-691D-4DCC-A505-80451BE364C5}" srcOrd="0" destOrd="0" presId="urn:microsoft.com/office/officeart/2018/2/layout/IconVerticalSolidList"/>
    <dgm:cxn modelId="{DA60A6B4-031F-456D-9A39-D74404B00B0F}" type="presParOf" srcId="{2BCC8D16-55D1-4CC4-98D9-177C10855D97}" destId="{71CD15A5-CEAC-46FF-AA82-6AF655D84EB6}" srcOrd="1" destOrd="0" presId="urn:microsoft.com/office/officeart/2018/2/layout/IconVerticalSolidList"/>
    <dgm:cxn modelId="{2E98B20A-ADD8-4903-83E2-20955A1016B3}" type="presParOf" srcId="{2BCC8D16-55D1-4CC4-98D9-177C10855D97}" destId="{D1BED13F-B9F4-450F-B0C8-73D8D2684C4E}" srcOrd="2" destOrd="0" presId="urn:microsoft.com/office/officeart/2018/2/layout/IconVerticalSolidList"/>
    <dgm:cxn modelId="{F0305915-2E58-4252-881D-2DFE461FCF4C}" type="presParOf" srcId="{2BCC8D16-55D1-4CC4-98D9-177C10855D97}" destId="{B78C528E-B148-415E-AD79-AA37D892D08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C5A3956-015B-4896-B868-F301A404F51A}" type="doc">
      <dgm:prSet loTypeId="urn:microsoft.com/office/officeart/2005/8/layout/hList1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145B5D34-55C6-4EBF-AA89-D05C6C8BDC97}">
      <dgm:prSet/>
      <dgm:spPr/>
      <dgm:t>
        <a:bodyPr/>
        <a:lstStyle/>
        <a:p>
          <a:r>
            <a:rPr lang="en-US"/>
            <a:t>Medications</a:t>
          </a:r>
        </a:p>
      </dgm:t>
    </dgm:pt>
    <dgm:pt modelId="{E7A4F75B-4B4F-432C-BF55-1F692608407D}" type="parTrans" cxnId="{F31A7E92-3C92-4790-AD5D-5CCD81D560AB}">
      <dgm:prSet/>
      <dgm:spPr/>
      <dgm:t>
        <a:bodyPr/>
        <a:lstStyle/>
        <a:p>
          <a:endParaRPr lang="en-US"/>
        </a:p>
      </dgm:t>
    </dgm:pt>
    <dgm:pt modelId="{7EED0CF4-F61B-4507-BAB7-EC18E832C297}" type="sibTrans" cxnId="{F31A7E92-3C92-4790-AD5D-5CCD81D560AB}">
      <dgm:prSet/>
      <dgm:spPr/>
      <dgm:t>
        <a:bodyPr/>
        <a:lstStyle/>
        <a:p>
          <a:endParaRPr lang="en-US"/>
        </a:p>
      </dgm:t>
    </dgm:pt>
    <dgm:pt modelId="{63F81FBB-2CE0-4144-810D-EEF07362B58E}">
      <dgm:prSet/>
      <dgm:spPr/>
      <dgm:t>
        <a:bodyPr/>
        <a:lstStyle/>
        <a:p>
          <a:r>
            <a:rPr lang="en-US" dirty="0"/>
            <a:t>Emotional regulation and affective instability</a:t>
          </a:r>
        </a:p>
      </dgm:t>
    </dgm:pt>
    <dgm:pt modelId="{27BC9A4F-6305-43AD-B1E2-4E7197F6EC41}" type="parTrans" cxnId="{210999AD-B1EF-46E8-A63D-A86CAB47B5C9}">
      <dgm:prSet/>
      <dgm:spPr/>
      <dgm:t>
        <a:bodyPr/>
        <a:lstStyle/>
        <a:p>
          <a:endParaRPr lang="en-US"/>
        </a:p>
      </dgm:t>
    </dgm:pt>
    <dgm:pt modelId="{93924BE2-4023-478F-B2B0-1FDAF5533686}" type="sibTrans" cxnId="{210999AD-B1EF-46E8-A63D-A86CAB47B5C9}">
      <dgm:prSet/>
      <dgm:spPr/>
      <dgm:t>
        <a:bodyPr/>
        <a:lstStyle/>
        <a:p>
          <a:endParaRPr lang="en-US"/>
        </a:p>
      </dgm:t>
    </dgm:pt>
    <dgm:pt modelId="{72D58102-76B1-4332-935B-BFFBFB78A03B}">
      <dgm:prSet/>
      <dgm:spPr/>
      <dgm:t>
        <a:bodyPr/>
        <a:lstStyle/>
        <a:p>
          <a:r>
            <a:rPr lang="en-US"/>
            <a:t>Psychotherapy </a:t>
          </a:r>
        </a:p>
      </dgm:t>
    </dgm:pt>
    <dgm:pt modelId="{9AD40EA6-E971-4C6E-BDC0-54079321082E}" type="parTrans" cxnId="{D8529086-48D1-428D-B0F0-A8BF5CDCB2F7}">
      <dgm:prSet/>
      <dgm:spPr/>
      <dgm:t>
        <a:bodyPr/>
        <a:lstStyle/>
        <a:p>
          <a:endParaRPr lang="en-US"/>
        </a:p>
      </dgm:t>
    </dgm:pt>
    <dgm:pt modelId="{57EE1722-D59A-4E9C-9FE8-2332678346C2}" type="sibTrans" cxnId="{D8529086-48D1-428D-B0F0-A8BF5CDCB2F7}">
      <dgm:prSet/>
      <dgm:spPr/>
      <dgm:t>
        <a:bodyPr/>
        <a:lstStyle/>
        <a:p>
          <a:endParaRPr lang="en-US"/>
        </a:p>
      </dgm:t>
    </dgm:pt>
    <dgm:pt modelId="{B2365719-C957-484A-844A-7FA1420ECB1B}">
      <dgm:prSet/>
      <dgm:spPr/>
      <dgm:t>
        <a:bodyPr/>
        <a:lstStyle/>
        <a:p>
          <a:r>
            <a:rPr lang="en-US"/>
            <a:t>Therapy may be either in an individual or group </a:t>
          </a:r>
        </a:p>
      </dgm:t>
    </dgm:pt>
    <dgm:pt modelId="{FEE3657D-8063-451C-A339-933F26CEB791}" type="parTrans" cxnId="{5932012F-7C7D-40B8-A041-9F5CDF3EDCF0}">
      <dgm:prSet/>
      <dgm:spPr/>
      <dgm:t>
        <a:bodyPr/>
        <a:lstStyle/>
        <a:p>
          <a:endParaRPr lang="en-US"/>
        </a:p>
      </dgm:t>
    </dgm:pt>
    <dgm:pt modelId="{F84F251F-4A66-4682-A4A0-9F21558D9B7F}" type="sibTrans" cxnId="{5932012F-7C7D-40B8-A041-9F5CDF3EDCF0}">
      <dgm:prSet/>
      <dgm:spPr/>
      <dgm:t>
        <a:bodyPr/>
        <a:lstStyle/>
        <a:p>
          <a:endParaRPr lang="en-US"/>
        </a:p>
      </dgm:t>
    </dgm:pt>
    <dgm:pt modelId="{A6CD5B7D-ABF5-44A9-A168-A8F28FA3384E}">
      <dgm:prSet/>
      <dgm:spPr/>
      <dgm:t>
        <a:bodyPr/>
        <a:lstStyle/>
        <a:p>
          <a:r>
            <a:rPr lang="en-US"/>
            <a:t>Community Mental Health Team (CMHT)</a:t>
          </a:r>
        </a:p>
      </dgm:t>
    </dgm:pt>
    <dgm:pt modelId="{CDA27FF9-8CC2-4ABB-89FC-D67AB1BC01FE}" type="parTrans" cxnId="{0F084BC5-7D98-4F74-92C7-3DD13573ECB7}">
      <dgm:prSet/>
      <dgm:spPr/>
      <dgm:t>
        <a:bodyPr/>
        <a:lstStyle/>
        <a:p>
          <a:endParaRPr lang="en-US"/>
        </a:p>
      </dgm:t>
    </dgm:pt>
    <dgm:pt modelId="{57B8D6C4-BF89-4506-B0D3-5BA6C29D5E4A}" type="sibTrans" cxnId="{0F084BC5-7D98-4F74-92C7-3DD13573ECB7}">
      <dgm:prSet/>
      <dgm:spPr/>
      <dgm:t>
        <a:bodyPr/>
        <a:lstStyle/>
        <a:p>
          <a:endParaRPr lang="en-US"/>
        </a:p>
      </dgm:t>
    </dgm:pt>
    <dgm:pt modelId="{AB88EB1D-5BBD-4119-9D27-1F698749DA51}">
      <dgm:prSet/>
      <dgm:spPr/>
      <dgm:t>
        <a:bodyPr/>
        <a:lstStyle/>
        <a:p>
          <a:r>
            <a:rPr lang="en-US"/>
            <a:t>Dialectic Behavioral Therapy </a:t>
          </a:r>
        </a:p>
      </dgm:t>
    </dgm:pt>
    <dgm:pt modelId="{9D79E60A-5BB2-488C-B96D-F285A5EEE208}" type="parTrans" cxnId="{656A1617-C707-4B22-87E0-F155CDE9FC57}">
      <dgm:prSet/>
      <dgm:spPr/>
      <dgm:t>
        <a:bodyPr/>
        <a:lstStyle/>
        <a:p>
          <a:endParaRPr lang="en-US"/>
        </a:p>
      </dgm:t>
    </dgm:pt>
    <dgm:pt modelId="{5B15FC02-DD1F-4694-BF2B-81BECDB889AE}" type="sibTrans" cxnId="{656A1617-C707-4B22-87E0-F155CDE9FC57}">
      <dgm:prSet/>
      <dgm:spPr/>
      <dgm:t>
        <a:bodyPr/>
        <a:lstStyle/>
        <a:p>
          <a:endParaRPr lang="en-US"/>
        </a:p>
      </dgm:t>
    </dgm:pt>
    <dgm:pt modelId="{759C90ED-5CD6-4138-8834-0545FAB84733}">
      <dgm:prSet/>
      <dgm:spPr/>
      <dgm:t>
        <a:bodyPr/>
        <a:lstStyle/>
        <a:p>
          <a:r>
            <a:rPr lang="en-US"/>
            <a:t>Mentalisation Based Therapy</a:t>
          </a:r>
        </a:p>
      </dgm:t>
    </dgm:pt>
    <dgm:pt modelId="{BD1609FF-71A3-4D59-9448-E50F0E6E1064}" type="parTrans" cxnId="{48141DCF-65E2-4BC1-AA1C-9ACCCD28B03E}">
      <dgm:prSet/>
      <dgm:spPr/>
      <dgm:t>
        <a:bodyPr/>
        <a:lstStyle/>
        <a:p>
          <a:endParaRPr lang="en-US"/>
        </a:p>
      </dgm:t>
    </dgm:pt>
    <dgm:pt modelId="{3C468611-DEAD-48D6-834D-31F4D54D0113}" type="sibTrans" cxnId="{48141DCF-65E2-4BC1-AA1C-9ACCCD28B03E}">
      <dgm:prSet/>
      <dgm:spPr/>
      <dgm:t>
        <a:bodyPr/>
        <a:lstStyle/>
        <a:p>
          <a:endParaRPr lang="en-US"/>
        </a:p>
      </dgm:t>
    </dgm:pt>
    <dgm:pt modelId="{767FF463-5790-4207-B063-F78DD4556D65}">
      <dgm:prSet/>
      <dgm:spPr/>
      <dgm:t>
        <a:bodyPr/>
        <a:lstStyle/>
        <a:p>
          <a:r>
            <a:rPr lang="en-US"/>
            <a:t>Therapeutic Communities </a:t>
          </a:r>
        </a:p>
      </dgm:t>
    </dgm:pt>
    <dgm:pt modelId="{FA77849C-F96B-4AE1-8C9F-6BB00AA04422}" type="parTrans" cxnId="{F3E888D1-6562-4929-BC7E-AC0D1DB574E7}">
      <dgm:prSet/>
      <dgm:spPr/>
      <dgm:t>
        <a:bodyPr/>
        <a:lstStyle/>
        <a:p>
          <a:endParaRPr lang="en-US"/>
        </a:p>
      </dgm:t>
    </dgm:pt>
    <dgm:pt modelId="{D3ED13DF-24F2-4D16-A3BF-A9B3052A4E77}" type="sibTrans" cxnId="{F3E888D1-6562-4929-BC7E-AC0D1DB574E7}">
      <dgm:prSet/>
      <dgm:spPr/>
      <dgm:t>
        <a:bodyPr/>
        <a:lstStyle/>
        <a:p>
          <a:endParaRPr lang="en-US"/>
        </a:p>
      </dgm:t>
    </dgm:pt>
    <dgm:pt modelId="{27E827CD-ED53-4559-AE69-E0FA5814A3F4}">
      <dgm:prSet/>
      <dgm:spPr/>
      <dgm:t>
        <a:bodyPr/>
        <a:lstStyle/>
        <a:p>
          <a:r>
            <a:rPr lang="en-US"/>
            <a:t>Art Therapy </a:t>
          </a:r>
        </a:p>
      </dgm:t>
    </dgm:pt>
    <dgm:pt modelId="{5E3F8F9B-EB8E-419F-A9E1-7D9A50EE7DFE}" type="parTrans" cxnId="{280FF9C3-5B75-4C1B-BCF4-54D73A0D9E8B}">
      <dgm:prSet/>
      <dgm:spPr/>
      <dgm:t>
        <a:bodyPr/>
        <a:lstStyle/>
        <a:p>
          <a:endParaRPr lang="en-US"/>
        </a:p>
      </dgm:t>
    </dgm:pt>
    <dgm:pt modelId="{0AABB418-04C8-4CB9-A2E7-1B6492ED3C56}" type="sibTrans" cxnId="{280FF9C3-5B75-4C1B-BCF4-54D73A0D9E8B}">
      <dgm:prSet/>
      <dgm:spPr/>
      <dgm:t>
        <a:bodyPr/>
        <a:lstStyle/>
        <a:p>
          <a:endParaRPr lang="en-US"/>
        </a:p>
      </dgm:t>
    </dgm:pt>
    <dgm:pt modelId="{A8408A63-DAB3-4CE2-8ACB-F6A04ED3E8EA}">
      <dgm:prSet/>
      <dgm:spPr/>
      <dgm:t>
        <a:bodyPr/>
        <a:lstStyle/>
        <a:p>
          <a:r>
            <a:rPr lang="en-US" dirty="0"/>
            <a:t>Medications are associated with either Depression, Anxiety and/ Bipolar disorder </a:t>
          </a:r>
        </a:p>
      </dgm:t>
    </dgm:pt>
    <dgm:pt modelId="{B28B60A5-72A8-4D58-B9B4-7F2E20362DCF}" type="parTrans" cxnId="{DF55C907-F51E-4358-B5DF-DDFCEC848BD9}">
      <dgm:prSet/>
      <dgm:spPr/>
      <dgm:t>
        <a:bodyPr/>
        <a:lstStyle/>
        <a:p>
          <a:endParaRPr lang="en-US"/>
        </a:p>
      </dgm:t>
    </dgm:pt>
    <dgm:pt modelId="{B637A819-7664-4C1B-905F-42F868320122}" type="sibTrans" cxnId="{DF55C907-F51E-4358-B5DF-DDFCEC848BD9}">
      <dgm:prSet/>
      <dgm:spPr/>
      <dgm:t>
        <a:bodyPr/>
        <a:lstStyle/>
        <a:p>
          <a:endParaRPr lang="en-US"/>
        </a:p>
      </dgm:t>
    </dgm:pt>
    <dgm:pt modelId="{8119B920-D0B7-45C6-8F84-C82673EE3008}" type="pres">
      <dgm:prSet presAssocID="{AC5A3956-015B-4896-B868-F301A404F51A}" presName="Name0" presStyleCnt="0">
        <dgm:presLayoutVars>
          <dgm:dir/>
          <dgm:animLvl val="lvl"/>
          <dgm:resizeHandles val="exact"/>
        </dgm:presLayoutVars>
      </dgm:prSet>
      <dgm:spPr/>
    </dgm:pt>
    <dgm:pt modelId="{F32F899B-2686-4323-80B4-1B67F8ADB263}" type="pres">
      <dgm:prSet presAssocID="{145B5D34-55C6-4EBF-AA89-D05C6C8BDC97}" presName="composite" presStyleCnt="0"/>
      <dgm:spPr/>
    </dgm:pt>
    <dgm:pt modelId="{1FB1A97A-1A85-4ADD-BB00-40CF9E31B441}" type="pres">
      <dgm:prSet presAssocID="{145B5D34-55C6-4EBF-AA89-D05C6C8BDC97}" presName="parTx" presStyleLbl="alignNode1" presStyleIdx="0" presStyleCnt="2">
        <dgm:presLayoutVars>
          <dgm:chMax val="0"/>
          <dgm:chPref val="0"/>
          <dgm:bulletEnabled val="1"/>
        </dgm:presLayoutVars>
      </dgm:prSet>
      <dgm:spPr/>
    </dgm:pt>
    <dgm:pt modelId="{3C156E87-F54A-42E8-A0F5-FAFE051596C8}" type="pres">
      <dgm:prSet presAssocID="{145B5D34-55C6-4EBF-AA89-D05C6C8BDC97}" presName="desTx" presStyleLbl="alignAccFollowNode1" presStyleIdx="0" presStyleCnt="2">
        <dgm:presLayoutVars>
          <dgm:bulletEnabled val="1"/>
        </dgm:presLayoutVars>
      </dgm:prSet>
      <dgm:spPr/>
    </dgm:pt>
    <dgm:pt modelId="{FA24C9D5-CF3B-48AF-BDB1-322DB4DD22F7}" type="pres">
      <dgm:prSet presAssocID="{7EED0CF4-F61B-4507-BAB7-EC18E832C297}" presName="space" presStyleCnt="0"/>
      <dgm:spPr/>
    </dgm:pt>
    <dgm:pt modelId="{0FC3636D-0E51-400C-B9CC-BD3DA52EA837}" type="pres">
      <dgm:prSet presAssocID="{72D58102-76B1-4332-935B-BFFBFB78A03B}" presName="composite" presStyleCnt="0"/>
      <dgm:spPr/>
    </dgm:pt>
    <dgm:pt modelId="{5F5B8164-B4AA-4BFC-B7A1-AF83B75097D7}" type="pres">
      <dgm:prSet presAssocID="{72D58102-76B1-4332-935B-BFFBFB78A03B}" presName="parTx" presStyleLbl="alignNode1" presStyleIdx="1" presStyleCnt="2">
        <dgm:presLayoutVars>
          <dgm:chMax val="0"/>
          <dgm:chPref val="0"/>
          <dgm:bulletEnabled val="1"/>
        </dgm:presLayoutVars>
      </dgm:prSet>
      <dgm:spPr/>
    </dgm:pt>
    <dgm:pt modelId="{42C51882-CD02-4A3A-A8A1-4B13AC2960A0}" type="pres">
      <dgm:prSet presAssocID="{72D58102-76B1-4332-935B-BFFBFB78A03B}" presName="desTx" presStyleLbl="alignAccFollowNode1" presStyleIdx="1" presStyleCnt="2">
        <dgm:presLayoutVars>
          <dgm:bulletEnabled val="1"/>
        </dgm:presLayoutVars>
      </dgm:prSet>
      <dgm:spPr/>
    </dgm:pt>
  </dgm:ptLst>
  <dgm:cxnLst>
    <dgm:cxn modelId="{DF55C907-F51E-4358-B5DF-DDFCEC848BD9}" srcId="{145B5D34-55C6-4EBF-AA89-D05C6C8BDC97}" destId="{A8408A63-DAB3-4CE2-8ACB-F6A04ED3E8EA}" srcOrd="1" destOrd="0" parTransId="{B28B60A5-72A8-4D58-B9B4-7F2E20362DCF}" sibTransId="{B637A819-7664-4C1B-905F-42F868320122}"/>
    <dgm:cxn modelId="{656A1617-C707-4B22-87E0-F155CDE9FC57}" srcId="{72D58102-76B1-4332-935B-BFFBFB78A03B}" destId="{AB88EB1D-5BBD-4119-9D27-1F698749DA51}" srcOrd="2" destOrd="0" parTransId="{9D79E60A-5BB2-488C-B96D-F285A5EEE208}" sibTransId="{5B15FC02-DD1F-4694-BF2B-81BECDB889AE}"/>
    <dgm:cxn modelId="{5932012F-7C7D-40B8-A041-9F5CDF3EDCF0}" srcId="{72D58102-76B1-4332-935B-BFFBFB78A03B}" destId="{B2365719-C957-484A-844A-7FA1420ECB1B}" srcOrd="0" destOrd="0" parTransId="{FEE3657D-8063-451C-A339-933F26CEB791}" sibTransId="{F84F251F-4A66-4682-A4A0-9F21558D9B7F}"/>
    <dgm:cxn modelId="{D945FD3B-560E-4967-AFEE-9F8EED19FE25}" type="presOf" srcId="{63F81FBB-2CE0-4144-810D-EEF07362B58E}" destId="{3C156E87-F54A-42E8-A0F5-FAFE051596C8}" srcOrd="0" destOrd="0" presId="urn:microsoft.com/office/officeart/2005/8/layout/hList1"/>
    <dgm:cxn modelId="{D012B867-7940-48CF-A7D4-998F501ABEBC}" type="presOf" srcId="{A6CD5B7D-ABF5-44A9-A168-A8F28FA3384E}" destId="{42C51882-CD02-4A3A-A8A1-4B13AC2960A0}" srcOrd="0" destOrd="1" presId="urn:microsoft.com/office/officeart/2005/8/layout/hList1"/>
    <dgm:cxn modelId="{E2F4A453-811B-4D47-98AB-BA3701FFA8DC}" type="presOf" srcId="{A8408A63-DAB3-4CE2-8ACB-F6A04ED3E8EA}" destId="{3C156E87-F54A-42E8-A0F5-FAFE051596C8}" srcOrd="0" destOrd="1" presId="urn:microsoft.com/office/officeart/2005/8/layout/hList1"/>
    <dgm:cxn modelId="{D8529086-48D1-428D-B0F0-A8BF5CDCB2F7}" srcId="{AC5A3956-015B-4896-B868-F301A404F51A}" destId="{72D58102-76B1-4332-935B-BFFBFB78A03B}" srcOrd="1" destOrd="0" parTransId="{9AD40EA6-E971-4C6E-BDC0-54079321082E}" sibTransId="{57EE1722-D59A-4E9C-9FE8-2332678346C2}"/>
    <dgm:cxn modelId="{654E0B8F-969D-4E35-8B75-5646E35699E9}" type="presOf" srcId="{145B5D34-55C6-4EBF-AA89-D05C6C8BDC97}" destId="{1FB1A97A-1A85-4ADD-BB00-40CF9E31B441}" srcOrd="0" destOrd="0" presId="urn:microsoft.com/office/officeart/2005/8/layout/hList1"/>
    <dgm:cxn modelId="{F31A7E92-3C92-4790-AD5D-5CCD81D560AB}" srcId="{AC5A3956-015B-4896-B868-F301A404F51A}" destId="{145B5D34-55C6-4EBF-AA89-D05C6C8BDC97}" srcOrd="0" destOrd="0" parTransId="{E7A4F75B-4B4F-432C-BF55-1F692608407D}" sibTransId="{7EED0CF4-F61B-4507-BAB7-EC18E832C297}"/>
    <dgm:cxn modelId="{002741A7-8D36-4545-8098-FC56F957C80C}" type="presOf" srcId="{72D58102-76B1-4332-935B-BFFBFB78A03B}" destId="{5F5B8164-B4AA-4BFC-B7A1-AF83B75097D7}" srcOrd="0" destOrd="0" presId="urn:microsoft.com/office/officeart/2005/8/layout/hList1"/>
    <dgm:cxn modelId="{210999AD-B1EF-46E8-A63D-A86CAB47B5C9}" srcId="{145B5D34-55C6-4EBF-AA89-D05C6C8BDC97}" destId="{63F81FBB-2CE0-4144-810D-EEF07362B58E}" srcOrd="0" destOrd="0" parTransId="{27BC9A4F-6305-43AD-B1E2-4E7197F6EC41}" sibTransId="{93924BE2-4023-478F-B2B0-1FDAF5533686}"/>
    <dgm:cxn modelId="{A47354B8-E440-4EF9-B401-52C212E144A2}" type="presOf" srcId="{767FF463-5790-4207-B063-F78DD4556D65}" destId="{42C51882-CD02-4A3A-A8A1-4B13AC2960A0}" srcOrd="0" destOrd="4" presId="urn:microsoft.com/office/officeart/2005/8/layout/hList1"/>
    <dgm:cxn modelId="{BE6CE2C0-EC88-47A5-856D-8927FA59FDAD}" type="presOf" srcId="{759C90ED-5CD6-4138-8834-0545FAB84733}" destId="{42C51882-CD02-4A3A-A8A1-4B13AC2960A0}" srcOrd="0" destOrd="3" presId="urn:microsoft.com/office/officeart/2005/8/layout/hList1"/>
    <dgm:cxn modelId="{280FF9C3-5B75-4C1B-BCF4-54D73A0D9E8B}" srcId="{72D58102-76B1-4332-935B-BFFBFB78A03B}" destId="{27E827CD-ED53-4559-AE69-E0FA5814A3F4}" srcOrd="5" destOrd="0" parTransId="{5E3F8F9B-EB8E-419F-A9E1-7D9A50EE7DFE}" sibTransId="{0AABB418-04C8-4CB9-A2E7-1B6492ED3C56}"/>
    <dgm:cxn modelId="{0F084BC5-7D98-4F74-92C7-3DD13573ECB7}" srcId="{72D58102-76B1-4332-935B-BFFBFB78A03B}" destId="{A6CD5B7D-ABF5-44A9-A168-A8F28FA3384E}" srcOrd="1" destOrd="0" parTransId="{CDA27FF9-8CC2-4ABB-89FC-D67AB1BC01FE}" sibTransId="{57B8D6C4-BF89-4506-B0D3-5BA6C29D5E4A}"/>
    <dgm:cxn modelId="{48141DCF-65E2-4BC1-AA1C-9ACCCD28B03E}" srcId="{72D58102-76B1-4332-935B-BFFBFB78A03B}" destId="{759C90ED-5CD6-4138-8834-0545FAB84733}" srcOrd="3" destOrd="0" parTransId="{BD1609FF-71A3-4D59-9448-E50F0E6E1064}" sibTransId="{3C468611-DEAD-48D6-834D-31F4D54D0113}"/>
    <dgm:cxn modelId="{F3E888D1-6562-4929-BC7E-AC0D1DB574E7}" srcId="{72D58102-76B1-4332-935B-BFFBFB78A03B}" destId="{767FF463-5790-4207-B063-F78DD4556D65}" srcOrd="4" destOrd="0" parTransId="{FA77849C-F96B-4AE1-8C9F-6BB00AA04422}" sibTransId="{D3ED13DF-24F2-4D16-A3BF-A9B3052A4E77}"/>
    <dgm:cxn modelId="{FC216FD2-60B5-48B3-BB2A-13CA62845F80}" type="presOf" srcId="{B2365719-C957-484A-844A-7FA1420ECB1B}" destId="{42C51882-CD02-4A3A-A8A1-4B13AC2960A0}" srcOrd="0" destOrd="0" presId="urn:microsoft.com/office/officeart/2005/8/layout/hList1"/>
    <dgm:cxn modelId="{026AA1E2-951C-40F9-9A1B-9DE7D09CE42F}" type="presOf" srcId="{AC5A3956-015B-4896-B868-F301A404F51A}" destId="{8119B920-D0B7-45C6-8F84-C82673EE3008}" srcOrd="0" destOrd="0" presId="urn:microsoft.com/office/officeart/2005/8/layout/hList1"/>
    <dgm:cxn modelId="{817B12E9-B90E-4358-BD99-41820C8FBF5E}" type="presOf" srcId="{AB88EB1D-5BBD-4119-9D27-1F698749DA51}" destId="{42C51882-CD02-4A3A-A8A1-4B13AC2960A0}" srcOrd="0" destOrd="2" presId="urn:microsoft.com/office/officeart/2005/8/layout/hList1"/>
    <dgm:cxn modelId="{655BC9EA-2DD9-4623-86C8-B8C9A5E2933B}" type="presOf" srcId="{27E827CD-ED53-4559-AE69-E0FA5814A3F4}" destId="{42C51882-CD02-4A3A-A8A1-4B13AC2960A0}" srcOrd="0" destOrd="5" presId="urn:microsoft.com/office/officeart/2005/8/layout/hList1"/>
    <dgm:cxn modelId="{9A5CB88C-5CFD-48AF-846D-B9250ABF3D19}" type="presParOf" srcId="{8119B920-D0B7-45C6-8F84-C82673EE3008}" destId="{F32F899B-2686-4323-80B4-1B67F8ADB263}" srcOrd="0" destOrd="0" presId="urn:microsoft.com/office/officeart/2005/8/layout/hList1"/>
    <dgm:cxn modelId="{37B55959-597A-4248-A442-AABCBFE5A554}" type="presParOf" srcId="{F32F899B-2686-4323-80B4-1B67F8ADB263}" destId="{1FB1A97A-1A85-4ADD-BB00-40CF9E31B441}" srcOrd="0" destOrd="0" presId="urn:microsoft.com/office/officeart/2005/8/layout/hList1"/>
    <dgm:cxn modelId="{A3D6AE19-5CB8-4F85-BE89-BFC01B369FD3}" type="presParOf" srcId="{F32F899B-2686-4323-80B4-1B67F8ADB263}" destId="{3C156E87-F54A-42E8-A0F5-FAFE051596C8}" srcOrd="1" destOrd="0" presId="urn:microsoft.com/office/officeart/2005/8/layout/hList1"/>
    <dgm:cxn modelId="{C6037D1B-8598-4473-8B75-F4A59908AE64}" type="presParOf" srcId="{8119B920-D0B7-45C6-8F84-C82673EE3008}" destId="{FA24C9D5-CF3B-48AF-BDB1-322DB4DD22F7}" srcOrd="1" destOrd="0" presId="urn:microsoft.com/office/officeart/2005/8/layout/hList1"/>
    <dgm:cxn modelId="{194F44DF-FF82-4235-A8C7-932EDA0F7FED}" type="presParOf" srcId="{8119B920-D0B7-45C6-8F84-C82673EE3008}" destId="{0FC3636D-0E51-400C-B9CC-BD3DA52EA837}" srcOrd="2" destOrd="0" presId="urn:microsoft.com/office/officeart/2005/8/layout/hList1"/>
    <dgm:cxn modelId="{5604CABD-096D-4103-B5DA-A55A5E216907}" type="presParOf" srcId="{0FC3636D-0E51-400C-B9CC-BD3DA52EA837}" destId="{5F5B8164-B4AA-4BFC-B7A1-AF83B75097D7}" srcOrd="0" destOrd="0" presId="urn:microsoft.com/office/officeart/2005/8/layout/hList1"/>
    <dgm:cxn modelId="{2B294591-97D7-46C6-AC98-97C21C707E5C}" type="presParOf" srcId="{0FC3636D-0E51-400C-B9CC-BD3DA52EA837}" destId="{42C51882-CD02-4A3A-A8A1-4B13AC2960A0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89A043B-36D1-4EA3-A3C2-057DD663E245}">
      <dsp:nvSpPr>
        <dsp:cNvPr id="0" name=""/>
        <dsp:cNvSpPr/>
      </dsp:nvSpPr>
      <dsp:spPr>
        <a:xfrm>
          <a:off x="0" y="2297"/>
          <a:ext cx="6900512" cy="116453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D925501-2555-4984-9791-05C7C12EA1FF}">
      <dsp:nvSpPr>
        <dsp:cNvPr id="0" name=""/>
        <dsp:cNvSpPr/>
      </dsp:nvSpPr>
      <dsp:spPr>
        <a:xfrm>
          <a:off x="352272" y="264318"/>
          <a:ext cx="640494" cy="64049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3E09576-A6A9-458D-A3F9-E11A33011E75}">
      <dsp:nvSpPr>
        <dsp:cNvPr id="0" name=""/>
        <dsp:cNvSpPr/>
      </dsp:nvSpPr>
      <dsp:spPr>
        <a:xfrm>
          <a:off x="1345038" y="2297"/>
          <a:ext cx="5555473" cy="11645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247" tIns="123247" rIns="123247" bIns="123247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Emotional Instability </a:t>
          </a:r>
        </a:p>
      </dsp:txBody>
      <dsp:txXfrm>
        <a:off x="1345038" y="2297"/>
        <a:ext cx="5555473" cy="1164535"/>
      </dsp:txXfrm>
    </dsp:sp>
    <dsp:sp modelId="{B3DB83F8-73F8-421B-9987-C50927056D79}">
      <dsp:nvSpPr>
        <dsp:cNvPr id="0" name=""/>
        <dsp:cNvSpPr/>
      </dsp:nvSpPr>
      <dsp:spPr>
        <a:xfrm>
          <a:off x="0" y="1457967"/>
          <a:ext cx="6900512" cy="116453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8147587-6C57-455B-84D4-85CAF0D553E0}">
      <dsp:nvSpPr>
        <dsp:cNvPr id="0" name=""/>
        <dsp:cNvSpPr/>
      </dsp:nvSpPr>
      <dsp:spPr>
        <a:xfrm>
          <a:off x="352272" y="1719988"/>
          <a:ext cx="640494" cy="64049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A2E98D2-2516-47C5-AB3E-53CB5603CECC}">
      <dsp:nvSpPr>
        <dsp:cNvPr id="0" name=""/>
        <dsp:cNvSpPr/>
      </dsp:nvSpPr>
      <dsp:spPr>
        <a:xfrm>
          <a:off x="1345038" y="1457967"/>
          <a:ext cx="5555473" cy="11645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247" tIns="123247" rIns="123247" bIns="123247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Impulsive Behaviours </a:t>
          </a:r>
        </a:p>
      </dsp:txBody>
      <dsp:txXfrm>
        <a:off x="1345038" y="1457967"/>
        <a:ext cx="5555473" cy="1164535"/>
      </dsp:txXfrm>
    </dsp:sp>
    <dsp:sp modelId="{5AB9BEEE-01ED-4E44-AADC-7583C6AF5896}">
      <dsp:nvSpPr>
        <dsp:cNvPr id="0" name=""/>
        <dsp:cNvSpPr/>
      </dsp:nvSpPr>
      <dsp:spPr>
        <a:xfrm>
          <a:off x="0" y="2913637"/>
          <a:ext cx="6900512" cy="116453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3788E68-B458-4259-A74D-4BA5CC56739D}">
      <dsp:nvSpPr>
        <dsp:cNvPr id="0" name=""/>
        <dsp:cNvSpPr/>
      </dsp:nvSpPr>
      <dsp:spPr>
        <a:xfrm>
          <a:off x="352272" y="3175658"/>
          <a:ext cx="640494" cy="64049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2CAE23C-F650-42A4-B30D-F46019597BC2}">
      <dsp:nvSpPr>
        <dsp:cNvPr id="0" name=""/>
        <dsp:cNvSpPr/>
      </dsp:nvSpPr>
      <dsp:spPr>
        <a:xfrm>
          <a:off x="1345038" y="2913637"/>
          <a:ext cx="5555473" cy="11645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247" tIns="123247" rIns="123247" bIns="123247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Illogical thinking pattern/ distorted perceptions</a:t>
          </a:r>
        </a:p>
      </dsp:txBody>
      <dsp:txXfrm>
        <a:off x="1345038" y="2913637"/>
        <a:ext cx="5555473" cy="1164535"/>
      </dsp:txXfrm>
    </dsp:sp>
    <dsp:sp modelId="{DC75AE81-691D-4DCC-A505-80451BE364C5}">
      <dsp:nvSpPr>
        <dsp:cNvPr id="0" name=""/>
        <dsp:cNvSpPr/>
      </dsp:nvSpPr>
      <dsp:spPr>
        <a:xfrm>
          <a:off x="0" y="4369307"/>
          <a:ext cx="6900512" cy="116453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1CD15A5-CEAC-46FF-AA82-6AF655D84EB6}">
      <dsp:nvSpPr>
        <dsp:cNvPr id="0" name=""/>
        <dsp:cNvSpPr/>
      </dsp:nvSpPr>
      <dsp:spPr>
        <a:xfrm>
          <a:off x="352272" y="4631327"/>
          <a:ext cx="640494" cy="64049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78C528E-B148-415E-AD79-AA37D892D089}">
      <dsp:nvSpPr>
        <dsp:cNvPr id="0" name=""/>
        <dsp:cNvSpPr/>
      </dsp:nvSpPr>
      <dsp:spPr>
        <a:xfrm>
          <a:off x="1345038" y="4369307"/>
          <a:ext cx="5555473" cy="11645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247" tIns="123247" rIns="123247" bIns="123247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Challenges in terms of building or maintaining relationships</a:t>
          </a:r>
        </a:p>
      </dsp:txBody>
      <dsp:txXfrm>
        <a:off x="1345038" y="4369307"/>
        <a:ext cx="5555473" cy="116453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FB1A97A-1A85-4ADD-BB00-40CF9E31B441}">
      <dsp:nvSpPr>
        <dsp:cNvPr id="0" name=""/>
        <dsp:cNvSpPr/>
      </dsp:nvSpPr>
      <dsp:spPr>
        <a:xfrm>
          <a:off x="53" y="28415"/>
          <a:ext cx="5100823" cy="720000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0" tIns="101600" rIns="177800" bIns="10160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Medications</a:t>
          </a:r>
        </a:p>
      </dsp:txBody>
      <dsp:txXfrm>
        <a:off x="53" y="28415"/>
        <a:ext cx="5100823" cy="720000"/>
      </dsp:txXfrm>
    </dsp:sp>
    <dsp:sp modelId="{3C156E87-F54A-42E8-A0F5-FAFE051596C8}">
      <dsp:nvSpPr>
        <dsp:cNvPr id="0" name=""/>
        <dsp:cNvSpPr/>
      </dsp:nvSpPr>
      <dsp:spPr>
        <a:xfrm>
          <a:off x="53" y="748415"/>
          <a:ext cx="5100823" cy="2702109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77800" bIns="200025" numCol="1" spcCol="1270" anchor="t" anchorCtr="0">
          <a:noAutofit/>
        </a:bodyPr>
        <a:lstStyle/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500" kern="1200" dirty="0"/>
            <a:t>Emotional regulation and affective instability</a:t>
          </a:r>
        </a:p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500" kern="1200" dirty="0"/>
            <a:t>Medications are associated with either Depression, Anxiety and/ Bipolar disorder </a:t>
          </a:r>
        </a:p>
      </dsp:txBody>
      <dsp:txXfrm>
        <a:off x="53" y="748415"/>
        <a:ext cx="5100823" cy="2702109"/>
      </dsp:txXfrm>
    </dsp:sp>
    <dsp:sp modelId="{5F5B8164-B4AA-4BFC-B7A1-AF83B75097D7}">
      <dsp:nvSpPr>
        <dsp:cNvPr id="0" name=""/>
        <dsp:cNvSpPr/>
      </dsp:nvSpPr>
      <dsp:spPr>
        <a:xfrm>
          <a:off x="5814992" y="28415"/>
          <a:ext cx="5100823" cy="720000"/>
        </a:xfrm>
        <a:prstGeom prst="rect">
          <a:avLst/>
        </a:prstGeom>
        <a:solidFill>
          <a:schemeClr val="accent5">
            <a:hueOff val="-1527838"/>
            <a:satOff val="125"/>
            <a:lumOff val="-5098"/>
            <a:alphaOff val="0"/>
          </a:schemeClr>
        </a:solidFill>
        <a:ln w="12700" cap="flat" cmpd="sng" algn="ctr">
          <a:solidFill>
            <a:schemeClr val="accent5">
              <a:hueOff val="-1527838"/>
              <a:satOff val="125"/>
              <a:lumOff val="-509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0" tIns="101600" rIns="177800" bIns="10160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Psychotherapy </a:t>
          </a:r>
        </a:p>
      </dsp:txBody>
      <dsp:txXfrm>
        <a:off x="5814992" y="28415"/>
        <a:ext cx="5100823" cy="720000"/>
      </dsp:txXfrm>
    </dsp:sp>
    <dsp:sp modelId="{42C51882-CD02-4A3A-A8A1-4B13AC2960A0}">
      <dsp:nvSpPr>
        <dsp:cNvPr id="0" name=""/>
        <dsp:cNvSpPr/>
      </dsp:nvSpPr>
      <dsp:spPr>
        <a:xfrm>
          <a:off x="5814992" y="748415"/>
          <a:ext cx="5100823" cy="2702109"/>
        </a:xfrm>
        <a:prstGeom prst="rect">
          <a:avLst/>
        </a:prstGeom>
        <a:solidFill>
          <a:schemeClr val="accent5">
            <a:tint val="40000"/>
            <a:alpha val="90000"/>
            <a:hueOff val="-1731118"/>
            <a:satOff val="-1063"/>
            <a:lumOff val="-1268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-1731118"/>
              <a:satOff val="-1063"/>
              <a:lumOff val="-126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77800" bIns="200025" numCol="1" spcCol="1270" anchor="t" anchorCtr="0">
          <a:noAutofit/>
        </a:bodyPr>
        <a:lstStyle/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500" kern="1200"/>
            <a:t>Therapy may be either in an individual or group </a:t>
          </a:r>
        </a:p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500" kern="1200"/>
            <a:t>Community Mental Health Team (CMHT)</a:t>
          </a:r>
        </a:p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500" kern="1200"/>
            <a:t>Dialectic Behavioral Therapy </a:t>
          </a:r>
        </a:p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500" kern="1200"/>
            <a:t>Mentalisation Based Therapy</a:t>
          </a:r>
        </a:p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500" kern="1200"/>
            <a:t>Therapeutic Communities </a:t>
          </a:r>
        </a:p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500" kern="1200"/>
            <a:t>Art Therapy </a:t>
          </a:r>
        </a:p>
      </dsp:txBody>
      <dsp:txXfrm>
        <a:off x="5814992" y="748415"/>
        <a:ext cx="5100823" cy="270210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1-03-22T02:00:40.458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 0 128,'0'6'0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 descr="Tag=AccentColor&#10;Flavor=Light&#10;Target=FillAndLine">
            <a:extLst>
              <a:ext uri="{FF2B5EF4-FFF2-40B4-BE49-F238E27FC236}">
                <a16:creationId xmlns:a16="http://schemas.microsoft.com/office/drawing/2014/main" id="{DA381740-063A-41A4-836D-85D14980EEF0}"/>
              </a:ext>
            </a:extLst>
          </p:cNvPr>
          <p:cNvSpPr/>
          <p:nvPr/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EF9DF8-704A-44AE-8850-307DDACC93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41248" y="448056"/>
            <a:ext cx="10515600" cy="4069080"/>
          </a:xfrm>
        </p:spPr>
        <p:txBody>
          <a:bodyPr anchor="b">
            <a:noAutofit/>
          </a:bodyPr>
          <a:lstStyle>
            <a:lvl1pPr algn="l">
              <a:defRPr sz="9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C72E09-06F3-48B9-9B95-DE15EC98017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41248" y="4983480"/>
            <a:ext cx="10515600" cy="1124712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1CD474-E5E1-4D01-97F6-0C9FC09332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3/22/2021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36BBC7-EB9B-4B36-88E9-DBF65D270E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8786C7-DD8D-492F-9A9A-A7B3EBE27F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57043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5D02BC-5A24-47F7-A4DF-B93FBC0C51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E9219E-EE74-4093-94D6-F663E059C5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A61642-BFBA-48AE-A29C-C2AA7386AE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3/22/2021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D2029B-6646-4DBF-A302-76A513FC64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6D4DFD-766F-4E45-A00C-2B5E8CE9A9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 descr="Tag=AccentColor&#10;Flavor=Light&#10;Target=FillAndLine">
            <a:extLst>
              <a:ext uri="{FF2B5EF4-FFF2-40B4-BE49-F238E27FC236}">
                <a16:creationId xmlns:a16="http://schemas.microsoft.com/office/drawing/2014/main" id="{EBDD1931-9E86-4402-9A68-33A2D9EFB198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044506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C218C0-6540-400C-BB51-353D5FD5CB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448056"/>
            <a:ext cx="10515600" cy="4069080"/>
          </a:xfrm>
        </p:spPr>
        <p:txBody>
          <a:bodyPr anchor="b">
            <a:normAutofit/>
          </a:bodyPr>
          <a:lstStyle>
            <a:lvl1pPr>
              <a:defRPr sz="8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81CD69-43B3-4FF7-AA41-30C36C957E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4983480"/>
            <a:ext cx="10515600" cy="1124712"/>
          </a:xfrm>
        </p:spPr>
        <p:txBody>
          <a:bodyPr>
            <a:normAutofit/>
          </a:bodyPr>
          <a:lstStyle>
            <a:lvl1pPr marL="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BF300D-5CBE-47E9-A193-E23C8314D0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3/22/2021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E7DF3F-C51A-4DB1-9FCE-E3E0D8E925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269CF4-FAAB-44EF-A2A5-8352B4AA38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 descr="Tag=AccentColor&#10;Flavor=Light&#10;Target=FillAndLine">
            <a:extLst>
              <a:ext uri="{FF2B5EF4-FFF2-40B4-BE49-F238E27FC236}">
                <a16:creationId xmlns:a16="http://schemas.microsoft.com/office/drawing/2014/main" id="{417A8947-4521-4FE1-8E44-27363435CE1B}"/>
              </a:ext>
            </a:extLst>
          </p:cNvPr>
          <p:cNvSpPr/>
          <p:nvPr/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83651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ADE264-531D-49C1-A8AF-2B4C1D218F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B9A1B8-2F1B-46AA-858A-CFFF5AF7CEB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929384"/>
            <a:ext cx="5181600" cy="425196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E6B9631-18C0-43BD-8AF3-9137D6D4C2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929384"/>
            <a:ext cx="5181600" cy="42519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032FCA-14C6-4497-9C27-3F58062442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3/22/2021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61E5057-693B-4E10-958E-0ABE79FEC7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0CECB1-0A35-4C10-9D3D-FE44042830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 descr="Tag=AccentColor&#10;Flavor=Light&#10;Target=FillAndLine">
            <a:extLst>
              <a:ext uri="{FF2B5EF4-FFF2-40B4-BE49-F238E27FC236}">
                <a16:creationId xmlns:a16="http://schemas.microsoft.com/office/drawing/2014/main" id="{2FAAC677-2D37-4F63-9C4B-711A2988EE02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557271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8AE282-8875-4F49-AB21-E1C2BCAEA1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712EA2-EF8C-4F18-BECF-AD121F7281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938528"/>
            <a:ext cx="5157787" cy="823912"/>
          </a:xfrm>
        </p:spPr>
        <p:txBody>
          <a:bodyPr anchor="b">
            <a:normAutofit/>
          </a:bodyPr>
          <a:lstStyle>
            <a:lvl1pPr marL="0" indent="0">
              <a:buNone/>
              <a:defRPr sz="36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7B59D4-E93F-40C1-A1A2-F1867830C67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926080"/>
            <a:ext cx="5157787" cy="326440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E810616-1C77-42AE-8449-D0B64E2B847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938528"/>
            <a:ext cx="5183188" cy="823912"/>
          </a:xfrm>
        </p:spPr>
        <p:txBody>
          <a:bodyPr anchor="b">
            <a:normAutofit/>
          </a:bodyPr>
          <a:lstStyle>
            <a:lvl1pPr marL="0" indent="0">
              <a:buNone/>
              <a:defRPr sz="36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A74E172-AFE8-48E4-BBB0-CA6D4EC1127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926080"/>
            <a:ext cx="5183188" cy="326440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C9407CC-270D-4C98-B95C-7AE67D2E19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3/22/2021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54070D5-9B7B-47FC-9F75-F6AD960745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28EAC17-33BE-4265-8C06-644C2D34FD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Rectangle 10" descr="Tag=AccentColor&#10;Flavor=Light&#10;Target=FillAndLine">
            <a:extLst>
              <a:ext uri="{FF2B5EF4-FFF2-40B4-BE49-F238E27FC236}">
                <a16:creationId xmlns:a16="http://schemas.microsoft.com/office/drawing/2014/main" id="{F634C457-AEBF-47D7-9200-BAD05D138B12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385055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EE9AC0-40CD-4451-BF00-5E2FC7B745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3704" y="1728216"/>
            <a:ext cx="7781544" cy="3392424"/>
          </a:xfrm>
        </p:spPr>
        <p:txBody>
          <a:bodyPr>
            <a:normAutofit/>
          </a:bodyPr>
          <a:lstStyle>
            <a:lvl1pPr algn="ctr">
              <a:defRPr sz="7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6FD9A32-9C83-452B-BC69-CC6E95D3C9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3/22/2021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87B83E-E23E-42DE-876D-F55908A97D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61C03A8-D428-4010-B413-13B1E99226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6" name="Rectangle 6" descr="Tag=AccentColor&#10;Flavor=Light&#10;Target=FillAndLine">
            <a:extLst>
              <a:ext uri="{FF2B5EF4-FFF2-40B4-BE49-F238E27FC236}">
                <a16:creationId xmlns:a16="http://schemas.microsoft.com/office/drawing/2014/main" id="{17F03060-85EC-4182-8C18-C6EE0D373E4B}"/>
              </a:ext>
            </a:extLst>
          </p:cNvPr>
          <p:cNvSpPr/>
          <p:nvPr/>
        </p:nvSpPr>
        <p:spPr>
          <a:xfrm>
            <a:off x="3974206" y="5126892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737857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72816A0-77C4-4A3F-87BD-A7321E3C84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3/22/2021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5FC3464-F026-4C77-9441-55ECA5054D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87D9257-BADE-4D0B-AF0B-D09FE95FA0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40626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A1C48E-F751-45A2-9010-208B81EDBE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342900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D501F6-8430-4758-8636-74D68E990E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03520" y="548640"/>
            <a:ext cx="6053328" cy="5431536"/>
          </a:xfrm>
        </p:spPr>
        <p:txBody>
          <a:bodyPr anchor="ctr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79DC39-A29C-494C-98B6-999746C5F3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977640"/>
            <a:ext cx="3932237" cy="2002536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84C988-A6DB-469A-B8AA-31866F36E8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3/22/2021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2BC39C3-81EB-4828-9AD3-2F1FAC521E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059376C-9810-49A5-BC9A-4E6A021752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6" descr="Tag=AccentColor&#10;Flavor=Light&#10;Target=FillAndLine">
            <a:extLst>
              <a:ext uri="{FF2B5EF4-FFF2-40B4-BE49-F238E27FC236}">
                <a16:creationId xmlns:a16="http://schemas.microsoft.com/office/drawing/2014/main" id="{B9F96F3A-E64D-4401-B02C-BCD5CAA97CFF}"/>
              </a:ext>
            </a:extLst>
          </p:cNvPr>
          <p:cNvSpPr/>
          <p:nvPr/>
        </p:nvSpPr>
        <p:spPr>
          <a:xfrm rot="5400000">
            <a:off x="2797492" y="3254143"/>
            <a:ext cx="4480560" cy="27432"/>
          </a:xfrm>
          <a:custGeom>
            <a:avLst/>
            <a:gdLst>
              <a:gd name="connsiteX0" fmla="*/ 0 w 4480560"/>
              <a:gd name="connsiteY0" fmla="*/ 0 h 27432"/>
              <a:gd name="connsiteX1" fmla="*/ 595274 w 4480560"/>
              <a:gd name="connsiteY1" fmla="*/ 0 h 27432"/>
              <a:gd name="connsiteX2" fmla="*/ 1100938 w 4480560"/>
              <a:gd name="connsiteY2" fmla="*/ 0 h 27432"/>
              <a:gd name="connsiteX3" fmla="*/ 1651406 w 4480560"/>
              <a:gd name="connsiteY3" fmla="*/ 0 h 27432"/>
              <a:gd name="connsiteX4" fmla="*/ 2336292 w 4480560"/>
              <a:gd name="connsiteY4" fmla="*/ 0 h 27432"/>
              <a:gd name="connsiteX5" fmla="*/ 2931566 w 4480560"/>
              <a:gd name="connsiteY5" fmla="*/ 0 h 27432"/>
              <a:gd name="connsiteX6" fmla="*/ 3482035 w 4480560"/>
              <a:gd name="connsiteY6" fmla="*/ 0 h 27432"/>
              <a:gd name="connsiteX7" fmla="*/ 4480560 w 4480560"/>
              <a:gd name="connsiteY7" fmla="*/ 0 h 27432"/>
              <a:gd name="connsiteX8" fmla="*/ 4480560 w 4480560"/>
              <a:gd name="connsiteY8" fmla="*/ 27432 h 27432"/>
              <a:gd name="connsiteX9" fmla="*/ 3840480 w 4480560"/>
              <a:gd name="connsiteY9" fmla="*/ 27432 h 27432"/>
              <a:gd name="connsiteX10" fmla="*/ 3290011 w 4480560"/>
              <a:gd name="connsiteY10" fmla="*/ 27432 h 27432"/>
              <a:gd name="connsiteX11" fmla="*/ 2560320 w 4480560"/>
              <a:gd name="connsiteY11" fmla="*/ 27432 h 27432"/>
              <a:gd name="connsiteX12" fmla="*/ 1965046 w 4480560"/>
              <a:gd name="connsiteY12" fmla="*/ 27432 h 27432"/>
              <a:gd name="connsiteX13" fmla="*/ 1459382 w 4480560"/>
              <a:gd name="connsiteY13" fmla="*/ 27432 h 27432"/>
              <a:gd name="connsiteX14" fmla="*/ 774497 w 4480560"/>
              <a:gd name="connsiteY14" fmla="*/ 27432 h 27432"/>
              <a:gd name="connsiteX15" fmla="*/ 0 w 4480560"/>
              <a:gd name="connsiteY15" fmla="*/ 27432 h 27432"/>
              <a:gd name="connsiteX16" fmla="*/ 0 w 4480560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27432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79587" y="8304"/>
                  <a:pt x="4480082" y="21512"/>
                  <a:pt x="4480560" y="27432"/>
                </a:cubicBezTo>
                <a:cubicBezTo>
                  <a:pt x="4314132" y="24068"/>
                  <a:pt x="4028383" y="45776"/>
                  <a:pt x="3840480" y="27432"/>
                </a:cubicBezTo>
                <a:cubicBezTo>
                  <a:pt x="3652577" y="9088"/>
                  <a:pt x="3547615" y="11992"/>
                  <a:pt x="3290011" y="27432"/>
                </a:cubicBezTo>
                <a:cubicBezTo>
                  <a:pt x="3032407" y="42872"/>
                  <a:pt x="2830268" y="17863"/>
                  <a:pt x="2560320" y="27432"/>
                </a:cubicBezTo>
                <a:cubicBezTo>
                  <a:pt x="2290372" y="37001"/>
                  <a:pt x="2147422" y="15872"/>
                  <a:pt x="1965046" y="27432"/>
                </a:cubicBezTo>
                <a:cubicBezTo>
                  <a:pt x="1782670" y="38992"/>
                  <a:pt x="1689791" y="49824"/>
                  <a:pt x="1459382" y="27432"/>
                </a:cubicBezTo>
                <a:cubicBezTo>
                  <a:pt x="1228973" y="5040"/>
                  <a:pt x="915486" y="45645"/>
                  <a:pt x="774497" y="27432"/>
                </a:cubicBezTo>
                <a:cubicBezTo>
                  <a:pt x="633508" y="9219"/>
                  <a:pt x="361442" y="-1963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480560" h="27432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1045" y="9333"/>
                  <a:pt x="4481838" y="19699"/>
                  <a:pt x="4480560" y="27432"/>
                </a:cubicBezTo>
                <a:cubicBezTo>
                  <a:pt x="4279652" y="2294"/>
                  <a:pt x="4200762" y="50710"/>
                  <a:pt x="3930091" y="27432"/>
                </a:cubicBezTo>
                <a:cubicBezTo>
                  <a:pt x="3659420" y="4154"/>
                  <a:pt x="3456052" y="31438"/>
                  <a:pt x="3290011" y="27432"/>
                </a:cubicBezTo>
                <a:cubicBezTo>
                  <a:pt x="3123970" y="23426"/>
                  <a:pt x="2882392" y="41962"/>
                  <a:pt x="2649931" y="27432"/>
                </a:cubicBezTo>
                <a:cubicBezTo>
                  <a:pt x="2417470" y="12902"/>
                  <a:pt x="2238426" y="16481"/>
                  <a:pt x="2054657" y="27432"/>
                </a:cubicBezTo>
                <a:cubicBezTo>
                  <a:pt x="1870888" y="38383"/>
                  <a:pt x="1566368" y="54184"/>
                  <a:pt x="1324966" y="27432"/>
                </a:cubicBezTo>
                <a:cubicBezTo>
                  <a:pt x="1083564" y="680"/>
                  <a:pt x="787410" y="20090"/>
                  <a:pt x="595274" y="27432"/>
                </a:cubicBezTo>
                <a:cubicBezTo>
                  <a:pt x="403138" y="34774"/>
                  <a:pt x="169622" y="19643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4445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66589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237704-80BD-41B0-8395-41618EC3AF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1920" cy="342900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4DA4032-EC66-4974-BD30-898B60E4B56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03520" y="548640"/>
            <a:ext cx="6053328" cy="543153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1802D0-5574-4631-BA49-92362F8E40D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977640"/>
            <a:ext cx="3931920" cy="2002536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62C2F5B-DDDD-4E64-94A9-99E46F4B06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3/22/2021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4FA8D36-8865-48E7-8249-ED729A5F70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30F98C3-0B62-4361-8408-A01F70807C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6" descr="Tag=AccentColor&#10;Flavor=Light&#10;Target=FillAndLine">
            <a:extLst>
              <a:ext uri="{FF2B5EF4-FFF2-40B4-BE49-F238E27FC236}">
                <a16:creationId xmlns:a16="http://schemas.microsoft.com/office/drawing/2014/main" id="{FE511AB6-FEAF-4549-BA88-0764BD10B63D}"/>
              </a:ext>
            </a:extLst>
          </p:cNvPr>
          <p:cNvSpPr/>
          <p:nvPr/>
        </p:nvSpPr>
        <p:spPr>
          <a:xfrm rot="5400000">
            <a:off x="2798064" y="3254143"/>
            <a:ext cx="4480560" cy="27432"/>
          </a:xfrm>
          <a:custGeom>
            <a:avLst/>
            <a:gdLst>
              <a:gd name="connsiteX0" fmla="*/ 0 w 4480560"/>
              <a:gd name="connsiteY0" fmla="*/ 0 h 27432"/>
              <a:gd name="connsiteX1" fmla="*/ 595274 w 4480560"/>
              <a:gd name="connsiteY1" fmla="*/ 0 h 27432"/>
              <a:gd name="connsiteX2" fmla="*/ 1100938 w 4480560"/>
              <a:gd name="connsiteY2" fmla="*/ 0 h 27432"/>
              <a:gd name="connsiteX3" fmla="*/ 1651406 w 4480560"/>
              <a:gd name="connsiteY3" fmla="*/ 0 h 27432"/>
              <a:gd name="connsiteX4" fmla="*/ 2336292 w 4480560"/>
              <a:gd name="connsiteY4" fmla="*/ 0 h 27432"/>
              <a:gd name="connsiteX5" fmla="*/ 2931566 w 4480560"/>
              <a:gd name="connsiteY5" fmla="*/ 0 h 27432"/>
              <a:gd name="connsiteX6" fmla="*/ 3482035 w 4480560"/>
              <a:gd name="connsiteY6" fmla="*/ 0 h 27432"/>
              <a:gd name="connsiteX7" fmla="*/ 4480560 w 4480560"/>
              <a:gd name="connsiteY7" fmla="*/ 0 h 27432"/>
              <a:gd name="connsiteX8" fmla="*/ 4480560 w 4480560"/>
              <a:gd name="connsiteY8" fmla="*/ 27432 h 27432"/>
              <a:gd name="connsiteX9" fmla="*/ 3840480 w 4480560"/>
              <a:gd name="connsiteY9" fmla="*/ 27432 h 27432"/>
              <a:gd name="connsiteX10" fmla="*/ 3290011 w 4480560"/>
              <a:gd name="connsiteY10" fmla="*/ 27432 h 27432"/>
              <a:gd name="connsiteX11" fmla="*/ 2560320 w 4480560"/>
              <a:gd name="connsiteY11" fmla="*/ 27432 h 27432"/>
              <a:gd name="connsiteX12" fmla="*/ 1965046 w 4480560"/>
              <a:gd name="connsiteY12" fmla="*/ 27432 h 27432"/>
              <a:gd name="connsiteX13" fmla="*/ 1459382 w 4480560"/>
              <a:gd name="connsiteY13" fmla="*/ 27432 h 27432"/>
              <a:gd name="connsiteX14" fmla="*/ 774497 w 4480560"/>
              <a:gd name="connsiteY14" fmla="*/ 27432 h 27432"/>
              <a:gd name="connsiteX15" fmla="*/ 0 w 4480560"/>
              <a:gd name="connsiteY15" fmla="*/ 27432 h 27432"/>
              <a:gd name="connsiteX16" fmla="*/ 0 w 4480560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27432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79587" y="8304"/>
                  <a:pt x="4480082" y="21512"/>
                  <a:pt x="4480560" y="27432"/>
                </a:cubicBezTo>
                <a:cubicBezTo>
                  <a:pt x="4314132" y="24068"/>
                  <a:pt x="4028383" y="45776"/>
                  <a:pt x="3840480" y="27432"/>
                </a:cubicBezTo>
                <a:cubicBezTo>
                  <a:pt x="3652577" y="9088"/>
                  <a:pt x="3547615" y="11992"/>
                  <a:pt x="3290011" y="27432"/>
                </a:cubicBezTo>
                <a:cubicBezTo>
                  <a:pt x="3032407" y="42872"/>
                  <a:pt x="2830268" y="17863"/>
                  <a:pt x="2560320" y="27432"/>
                </a:cubicBezTo>
                <a:cubicBezTo>
                  <a:pt x="2290372" y="37001"/>
                  <a:pt x="2147422" y="15872"/>
                  <a:pt x="1965046" y="27432"/>
                </a:cubicBezTo>
                <a:cubicBezTo>
                  <a:pt x="1782670" y="38992"/>
                  <a:pt x="1689791" y="49824"/>
                  <a:pt x="1459382" y="27432"/>
                </a:cubicBezTo>
                <a:cubicBezTo>
                  <a:pt x="1228973" y="5040"/>
                  <a:pt x="915486" y="45645"/>
                  <a:pt x="774497" y="27432"/>
                </a:cubicBezTo>
                <a:cubicBezTo>
                  <a:pt x="633508" y="9219"/>
                  <a:pt x="361442" y="-1963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480560" h="27432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1045" y="9333"/>
                  <a:pt x="4481838" y="19699"/>
                  <a:pt x="4480560" y="27432"/>
                </a:cubicBezTo>
                <a:cubicBezTo>
                  <a:pt x="4279652" y="2294"/>
                  <a:pt x="4200762" y="50710"/>
                  <a:pt x="3930091" y="27432"/>
                </a:cubicBezTo>
                <a:cubicBezTo>
                  <a:pt x="3659420" y="4154"/>
                  <a:pt x="3456052" y="31438"/>
                  <a:pt x="3290011" y="27432"/>
                </a:cubicBezTo>
                <a:cubicBezTo>
                  <a:pt x="3123970" y="23426"/>
                  <a:pt x="2882392" y="41962"/>
                  <a:pt x="2649931" y="27432"/>
                </a:cubicBezTo>
                <a:cubicBezTo>
                  <a:pt x="2417470" y="12902"/>
                  <a:pt x="2238426" y="16481"/>
                  <a:pt x="2054657" y="27432"/>
                </a:cubicBezTo>
                <a:cubicBezTo>
                  <a:pt x="1870888" y="38383"/>
                  <a:pt x="1566368" y="54184"/>
                  <a:pt x="1324966" y="27432"/>
                </a:cubicBezTo>
                <a:cubicBezTo>
                  <a:pt x="1083564" y="680"/>
                  <a:pt x="787410" y="20090"/>
                  <a:pt x="595274" y="27432"/>
                </a:cubicBezTo>
                <a:cubicBezTo>
                  <a:pt x="403138" y="34774"/>
                  <a:pt x="169622" y="19643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4445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19298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07CF8D-FF51-4FD8-B968-A2C8507347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661A953-02EA-491B-A215-AF8420D74D3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084D1E-BC98-44E4-8D2C-89CCDC2933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3/22/2021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3019EB-9C2B-4833-B72A-1476941597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F6E764-5688-45F5-94ED-A7357D2F56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10425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20E3CB6-3025-40BF-A04B-A7B0CB4C01F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EDD5CB3-8B24-48C7-89D3-8DCAD36A45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0BC931-E2BF-4C1D-91AA-89F82F8268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3/22/2021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48A135-AEE9-4483-957E-3D143318DD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8DEFD4-A052-46B3-B2AE-F3091D8A2F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50269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F72D13B-FFCB-4650-AD3C-CB50373525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CA9470-DF15-46A1-BF0E-8A5367A4B0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3047CB-E94D-482F-BACA-681E96C0EC2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345051-2045-45DA-935E-2E3CA1A69ADC}" type="datetimeFigureOut">
              <a:rPr lang="en-US" smtClean="0"/>
              <a:t>3/22/2021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FDA4B5-E797-42FC-8B7A-2294DF24A3D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8ED201-6D0E-422C-B4EC-566A3DC2980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CD31F4-64FA-4BA0-9498-67783267A8C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90825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4" r:id="rId1"/>
    <p:sldLayoutId id="2147483695" r:id="rId2"/>
    <p:sldLayoutId id="2147483696" r:id="rId3"/>
    <p:sldLayoutId id="2147483697" r:id="rId4"/>
    <p:sldLayoutId id="2147483698" r:id="rId5"/>
    <p:sldLayoutId id="2147483692" r:id="rId6"/>
    <p:sldLayoutId id="2147483688" r:id="rId7"/>
    <p:sldLayoutId id="2147483689" r:id="rId8"/>
    <p:sldLayoutId id="2147483690" r:id="rId9"/>
    <p:sldLayoutId id="2147483691" r:id="rId10"/>
    <p:sldLayoutId id="2147483693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8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customXml" Target="../ink/ink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FA5B9DB-0BF9-4260-A97B-936524F966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42730CD-AF6E-495F-A25A-FE1870BF7DA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18125" b="25625"/>
          <a:stretch/>
        </p:blipFill>
        <p:spPr>
          <a:xfrm>
            <a:off x="21" y="10"/>
            <a:ext cx="12191979" cy="6857990"/>
          </a:xfrm>
          <a:prstGeom prst="rect">
            <a:avLst/>
          </a:prstGeom>
        </p:spPr>
      </p:pic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59824785-89B4-4433-955A-F2C847B153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859" y="614291"/>
            <a:ext cx="10577516" cy="5566372"/>
          </a:xfrm>
          <a:custGeom>
            <a:avLst/>
            <a:gdLst>
              <a:gd name="connsiteX0" fmla="*/ 2871593 w 10577516"/>
              <a:gd name="connsiteY0" fmla="*/ 5218333 h 5566372"/>
              <a:gd name="connsiteX1" fmla="*/ 3890441 w 10577516"/>
              <a:gd name="connsiteY1" fmla="*/ 5441298 h 5566372"/>
              <a:gd name="connsiteX2" fmla="*/ 4931282 w 10577516"/>
              <a:gd name="connsiteY2" fmla="*/ 5506891 h 5566372"/>
              <a:gd name="connsiteX3" fmla="*/ 2871593 w 10577516"/>
              <a:gd name="connsiteY3" fmla="*/ 5218333 h 5566372"/>
              <a:gd name="connsiteX4" fmla="*/ 4720395 w 10577516"/>
              <a:gd name="connsiteY4" fmla="*/ 128662 h 5566372"/>
              <a:gd name="connsiteX5" fmla="*/ 3554723 w 10577516"/>
              <a:gd name="connsiteY5" fmla="*/ 250059 h 5566372"/>
              <a:gd name="connsiteX6" fmla="*/ 2497230 w 10577516"/>
              <a:gd name="connsiteY6" fmla="*/ 530354 h 5566372"/>
              <a:gd name="connsiteX7" fmla="*/ 2960194 w 10577516"/>
              <a:gd name="connsiteY7" fmla="*/ 403237 h 5566372"/>
              <a:gd name="connsiteX8" fmla="*/ 3980314 w 10577516"/>
              <a:gd name="connsiteY8" fmla="*/ 212560 h 5566372"/>
              <a:gd name="connsiteX9" fmla="*/ 4677428 w 10577516"/>
              <a:gd name="connsiteY9" fmla="*/ 139593 h 5566372"/>
              <a:gd name="connsiteX10" fmla="*/ 4760675 w 10577516"/>
              <a:gd name="connsiteY10" fmla="*/ 134906 h 5566372"/>
              <a:gd name="connsiteX11" fmla="*/ 4792997 w 10577516"/>
              <a:gd name="connsiteY11" fmla="*/ 130123 h 5566372"/>
              <a:gd name="connsiteX12" fmla="*/ 4798006 w 10577516"/>
              <a:gd name="connsiteY12" fmla="*/ 130828 h 5566372"/>
              <a:gd name="connsiteX13" fmla="*/ 4798006 w 10577516"/>
              <a:gd name="connsiteY13" fmla="*/ 129381 h 5566372"/>
              <a:gd name="connsiteX14" fmla="*/ 4792997 w 10577516"/>
              <a:gd name="connsiteY14" fmla="*/ 130123 h 5566372"/>
              <a:gd name="connsiteX15" fmla="*/ 4788863 w 10577516"/>
              <a:gd name="connsiteY15" fmla="*/ 129541 h 5566372"/>
              <a:gd name="connsiteX16" fmla="*/ 4720395 w 10577516"/>
              <a:gd name="connsiteY16" fmla="*/ 128662 h 5566372"/>
              <a:gd name="connsiteX17" fmla="*/ 6438297 w 10577516"/>
              <a:gd name="connsiteY17" fmla="*/ 19 h 5566372"/>
              <a:gd name="connsiteX18" fmla="*/ 7523724 w 10577516"/>
              <a:gd name="connsiteY18" fmla="*/ 104129 h 5566372"/>
              <a:gd name="connsiteX19" fmla="*/ 8525668 w 10577516"/>
              <a:gd name="connsiteY19" fmla="*/ 421922 h 5566372"/>
              <a:gd name="connsiteX20" fmla="*/ 9518204 w 10577516"/>
              <a:gd name="connsiteY20" fmla="*/ 1055605 h 5566372"/>
              <a:gd name="connsiteX21" fmla="*/ 10008242 w 10577516"/>
              <a:gd name="connsiteY21" fmla="*/ 1589500 h 5566372"/>
              <a:gd name="connsiteX22" fmla="*/ 10325274 w 10577516"/>
              <a:gd name="connsiteY22" fmla="*/ 2051574 h 5566372"/>
              <a:gd name="connsiteX23" fmla="*/ 10565908 w 10577516"/>
              <a:gd name="connsiteY23" fmla="*/ 2649028 h 5566372"/>
              <a:gd name="connsiteX24" fmla="*/ 10542137 w 10577516"/>
              <a:gd name="connsiteY24" fmla="*/ 2966823 h 5566372"/>
              <a:gd name="connsiteX25" fmla="*/ 10513789 w 10577516"/>
              <a:gd name="connsiteY25" fmla="*/ 3066355 h 5566372"/>
              <a:gd name="connsiteX26" fmla="*/ 10417308 w 10577516"/>
              <a:gd name="connsiteY26" fmla="*/ 3369150 h 5566372"/>
              <a:gd name="connsiteX27" fmla="*/ 9794430 w 10577516"/>
              <a:gd name="connsiteY27" fmla="*/ 4220840 h 5566372"/>
              <a:gd name="connsiteX28" fmla="*/ 8719522 w 10577516"/>
              <a:gd name="connsiteY28" fmla="*/ 4888463 h 5566372"/>
              <a:gd name="connsiteX29" fmla="*/ 7693808 w 10577516"/>
              <a:gd name="connsiteY29" fmla="*/ 5234223 h 5566372"/>
              <a:gd name="connsiteX30" fmla="*/ 7092669 w 10577516"/>
              <a:gd name="connsiteY30" fmla="*/ 5363248 h 5566372"/>
              <a:gd name="connsiteX31" fmla="*/ 6240978 w 10577516"/>
              <a:gd name="connsiteY31" fmla="*/ 5507272 h 5566372"/>
              <a:gd name="connsiteX32" fmla="*/ 5462508 w 10577516"/>
              <a:gd name="connsiteY32" fmla="*/ 5559010 h 5566372"/>
              <a:gd name="connsiteX33" fmla="*/ 4386329 w 10577516"/>
              <a:gd name="connsiteY33" fmla="*/ 5548839 h 5566372"/>
              <a:gd name="connsiteX34" fmla="*/ 3501461 w 10577516"/>
              <a:gd name="connsiteY34" fmla="*/ 5432782 h 5566372"/>
              <a:gd name="connsiteX35" fmla="*/ 2624348 w 10577516"/>
              <a:gd name="connsiteY35" fmla="*/ 5200409 h 5566372"/>
              <a:gd name="connsiteX36" fmla="*/ 2221385 w 10577516"/>
              <a:gd name="connsiteY36" fmla="*/ 5053589 h 5566372"/>
              <a:gd name="connsiteX37" fmla="*/ 1173934 w 10577516"/>
              <a:gd name="connsiteY37" fmla="*/ 4636388 h 5566372"/>
              <a:gd name="connsiteX38" fmla="*/ 438176 w 10577516"/>
              <a:gd name="connsiteY38" fmla="*/ 4080883 h 5566372"/>
              <a:gd name="connsiteX39" fmla="*/ 18687 w 10577516"/>
              <a:gd name="connsiteY39" fmla="*/ 2942161 h 5566372"/>
              <a:gd name="connsiteX40" fmla="*/ 0 w 10577516"/>
              <a:gd name="connsiteY40" fmla="*/ 2832713 h 5566372"/>
              <a:gd name="connsiteX41" fmla="*/ 0 w 10577516"/>
              <a:gd name="connsiteY41" fmla="*/ 2747290 h 5566372"/>
              <a:gd name="connsiteX42" fmla="*/ 14746 w 10577516"/>
              <a:gd name="connsiteY42" fmla="*/ 2661993 h 5566372"/>
              <a:gd name="connsiteX43" fmla="*/ 292753 w 10577516"/>
              <a:gd name="connsiteY43" fmla="*/ 1968947 h 5566372"/>
              <a:gd name="connsiteX44" fmla="*/ 923893 w 10577516"/>
              <a:gd name="connsiteY44" fmla="*/ 1299417 h 5566372"/>
              <a:gd name="connsiteX45" fmla="*/ 2035538 w 10577516"/>
              <a:gd name="connsiteY45" fmla="*/ 648828 h 5566372"/>
              <a:gd name="connsiteX46" fmla="*/ 3545571 w 10577516"/>
              <a:gd name="connsiteY46" fmla="*/ 196289 h 5566372"/>
              <a:gd name="connsiteX47" fmla="*/ 5211705 w 10577516"/>
              <a:gd name="connsiteY47" fmla="*/ 78323 h 5566372"/>
              <a:gd name="connsiteX48" fmla="*/ 5467720 w 10577516"/>
              <a:gd name="connsiteY48" fmla="*/ 77052 h 5566372"/>
              <a:gd name="connsiteX49" fmla="*/ 6073564 w 10577516"/>
              <a:gd name="connsiteY49" fmla="*/ 11840 h 5566372"/>
              <a:gd name="connsiteX50" fmla="*/ 6438297 w 10577516"/>
              <a:gd name="connsiteY50" fmla="*/ 19 h 55663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</a:cxnLst>
            <a:rect l="l" t="t" r="r" b="b"/>
            <a:pathLst>
              <a:path w="10577516" h="5566372">
                <a:moveTo>
                  <a:pt x="2871593" y="5218333"/>
                </a:moveTo>
                <a:cubicBezTo>
                  <a:pt x="2990956" y="5269180"/>
                  <a:pt x="3517223" y="5383586"/>
                  <a:pt x="3890441" y="5441298"/>
                </a:cubicBezTo>
                <a:cubicBezTo>
                  <a:pt x="4162855" y="5483248"/>
                  <a:pt x="4828063" y="5526341"/>
                  <a:pt x="4931282" y="5506891"/>
                </a:cubicBezTo>
                <a:cubicBezTo>
                  <a:pt x="4236330" y="5449560"/>
                  <a:pt x="3552816" y="5364900"/>
                  <a:pt x="2871593" y="5218333"/>
                </a:cubicBezTo>
                <a:close/>
                <a:moveTo>
                  <a:pt x="4720395" y="128662"/>
                </a:moveTo>
                <a:cubicBezTo>
                  <a:pt x="4329266" y="138551"/>
                  <a:pt x="3939509" y="179153"/>
                  <a:pt x="3554723" y="250059"/>
                </a:cubicBezTo>
                <a:cubicBezTo>
                  <a:pt x="3195336" y="315207"/>
                  <a:pt x="2841707" y="408943"/>
                  <a:pt x="2497230" y="530354"/>
                </a:cubicBezTo>
                <a:cubicBezTo>
                  <a:pt x="2650917" y="485354"/>
                  <a:pt x="2804728" y="441372"/>
                  <a:pt x="2960194" y="403237"/>
                </a:cubicBezTo>
                <a:cubicBezTo>
                  <a:pt x="3296586" y="321538"/>
                  <a:pt x="3637121" y="257890"/>
                  <a:pt x="3980314" y="212560"/>
                </a:cubicBezTo>
                <a:cubicBezTo>
                  <a:pt x="4212050" y="181797"/>
                  <a:pt x="4444422" y="158280"/>
                  <a:pt x="4677428" y="139593"/>
                </a:cubicBezTo>
                <a:cubicBezTo>
                  <a:pt x="4704949" y="137369"/>
                  <a:pt x="4732915" y="137369"/>
                  <a:pt x="4760675" y="134906"/>
                </a:cubicBezTo>
                <a:lnTo>
                  <a:pt x="4792997" y="130123"/>
                </a:lnTo>
                <a:lnTo>
                  <a:pt x="4798006" y="130828"/>
                </a:lnTo>
                <a:lnTo>
                  <a:pt x="4798006" y="129381"/>
                </a:lnTo>
                <a:lnTo>
                  <a:pt x="4792997" y="130123"/>
                </a:lnTo>
                <a:lnTo>
                  <a:pt x="4788863" y="129541"/>
                </a:lnTo>
                <a:cubicBezTo>
                  <a:pt x="4766106" y="127801"/>
                  <a:pt x="4743237" y="127505"/>
                  <a:pt x="4720395" y="128662"/>
                </a:cubicBezTo>
                <a:close/>
                <a:moveTo>
                  <a:pt x="6438297" y="19"/>
                </a:moveTo>
                <a:cubicBezTo>
                  <a:pt x="6802322" y="-887"/>
                  <a:pt x="7164203" y="31671"/>
                  <a:pt x="7523724" y="104129"/>
                </a:cubicBezTo>
                <a:cubicBezTo>
                  <a:pt x="7868594" y="172060"/>
                  <a:pt x="8204694" y="278661"/>
                  <a:pt x="8525668" y="421922"/>
                </a:cubicBezTo>
                <a:cubicBezTo>
                  <a:pt x="8886414" y="582180"/>
                  <a:pt x="9221001" y="795802"/>
                  <a:pt x="9518204" y="1055605"/>
                </a:cubicBezTo>
                <a:cubicBezTo>
                  <a:pt x="9701176" y="1214502"/>
                  <a:pt x="9865578" y="1393612"/>
                  <a:pt x="10008242" y="1589500"/>
                </a:cubicBezTo>
                <a:cubicBezTo>
                  <a:pt x="10117308" y="1741190"/>
                  <a:pt x="10222982" y="1895218"/>
                  <a:pt x="10325274" y="2051574"/>
                </a:cubicBezTo>
                <a:cubicBezTo>
                  <a:pt x="10446215" y="2231789"/>
                  <a:pt x="10528180" y="2435291"/>
                  <a:pt x="10565908" y="2649028"/>
                </a:cubicBezTo>
                <a:cubicBezTo>
                  <a:pt x="10584595" y="2757459"/>
                  <a:pt x="10583451" y="2862839"/>
                  <a:pt x="10542137" y="2966823"/>
                </a:cubicBezTo>
                <a:cubicBezTo>
                  <a:pt x="10530023" y="2999186"/>
                  <a:pt x="10520540" y="3032466"/>
                  <a:pt x="10513789" y="3066355"/>
                </a:cubicBezTo>
                <a:cubicBezTo>
                  <a:pt x="10490298" y="3169843"/>
                  <a:pt x="10458023" y="3271142"/>
                  <a:pt x="10417308" y="3369150"/>
                </a:cubicBezTo>
                <a:cubicBezTo>
                  <a:pt x="10279257" y="3703851"/>
                  <a:pt x="10062140" y="3980714"/>
                  <a:pt x="9794430" y="4220840"/>
                </a:cubicBezTo>
                <a:cubicBezTo>
                  <a:pt x="9475364" y="4506346"/>
                  <a:pt x="9109391" y="4716599"/>
                  <a:pt x="8719522" y="4888463"/>
                </a:cubicBezTo>
                <a:cubicBezTo>
                  <a:pt x="8388126" y="5034394"/>
                  <a:pt x="8044526" y="5145368"/>
                  <a:pt x="7693808" y="5234223"/>
                </a:cubicBezTo>
                <a:cubicBezTo>
                  <a:pt x="7495123" y="5285070"/>
                  <a:pt x="7294022" y="5324223"/>
                  <a:pt x="7092669" y="5363248"/>
                </a:cubicBezTo>
                <a:cubicBezTo>
                  <a:pt x="6809577" y="5418035"/>
                  <a:pt x="6527120" y="5474730"/>
                  <a:pt x="6240978" y="5507272"/>
                </a:cubicBezTo>
                <a:cubicBezTo>
                  <a:pt x="5982166" y="5536509"/>
                  <a:pt x="5722845" y="5554814"/>
                  <a:pt x="5462508" y="5559010"/>
                </a:cubicBezTo>
                <a:cubicBezTo>
                  <a:pt x="5103782" y="5564730"/>
                  <a:pt x="4744928" y="5576298"/>
                  <a:pt x="4386329" y="5548839"/>
                </a:cubicBezTo>
                <a:cubicBezTo>
                  <a:pt x="4089394" y="5527103"/>
                  <a:pt x="3793960" y="5488344"/>
                  <a:pt x="3501461" y="5432782"/>
                </a:cubicBezTo>
                <a:cubicBezTo>
                  <a:pt x="3204247" y="5374930"/>
                  <a:pt x="2911229" y="5297299"/>
                  <a:pt x="2624348" y="5200409"/>
                </a:cubicBezTo>
                <a:cubicBezTo>
                  <a:pt x="2488841" y="5154775"/>
                  <a:pt x="2358417" y="5094775"/>
                  <a:pt x="2221385" y="5053589"/>
                </a:cubicBezTo>
                <a:cubicBezTo>
                  <a:pt x="1859988" y="4945157"/>
                  <a:pt x="1506856" y="4815878"/>
                  <a:pt x="1173934" y="4636388"/>
                </a:cubicBezTo>
                <a:cubicBezTo>
                  <a:pt x="900250" y="4488931"/>
                  <a:pt x="647539" y="4313508"/>
                  <a:pt x="438176" y="4080883"/>
                </a:cubicBezTo>
                <a:cubicBezTo>
                  <a:pt x="146695" y="3757114"/>
                  <a:pt x="3178" y="3378811"/>
                  <a:pt x="18687" y="2942161"/>
                </a:cubicBezTo>
                <a:cubicBezTo>
                  <a:pt x="19582" y="2904814"/>
                  <a:pt x="13236" y="2867645"/>
                  <a:pt x="0" y="2832713"/>
                </a:cubicBezTo>
                <a:lnTo>
                  <a:pt x="0" y="2747290"/>
                </a:lnTo>
                <a:cubicBezTo>
                  <a:pt x="13474" y="2720341"/>
                  <a:pt x="10296" y="2690468"/>
                  <a:pt x="14746" y="2661993"/>
                </a:cubicBezTo>
                <a:cubicBezTo>
                  <a:pt x="54533" y="2409665"/>
                  <a:pt x="152923" y="2181106"/>
                  <a:pt x="292753" y="1968947"/>
                </a:cubicBezTo>
                <a:cubicBezTo>
                  <a:pt x="464108" y="1708991"/>
                  <a:pt x="680970" y="1491747"/>
                  <a:pt x="923893" y="1299417"/>
                </a:cubicBezTo>
                <a:cubicBezTo>
                  <a:pt x="1263678" y="1030182"/>
                  <a:pt x="1638930" y="820945"/>
                  <a:pt x="2035538" y="648828"/>
                </a:cubicBezTo>
                <a:cubicBezTo>
                  <a:pt x="2521001" y="438575"/>
                  <a:pt x="3025660" y="291755"/>
                  <a:pt x="3545571" y="196289"/>
                </a:cubicBezTo>
                <a:cubicBezTo>
                  <a:pt x="4094899" y="95674"/>
                  <a:pt x="4653670" y="56116"/>
                  <a:pt x="5211705" y="78323"/>
                </a:cubicBezTo>
                <a:cubicBezTo>
                  <a:pt x="5297128" y="81756"/>
                  <a:pt x="5383313" y="88620"/>
                  <a:pt x="5467720" y="77052"/>
                </a:cubicBezTo>
                <a:cubicBezTo>
                  <a:pt x="5669076" y="49467"/>
                  <a:pt x="5870557" y="24299"/>
                  <a:pt x="6073564" y="11840"/>
                </a:cubicBezTo>
                <a:cubicBezTo>
                  <a:pt x="6195374" y="4340"/>
                  <a:pt x="6316955" y="320"/>
                  <a:pt x="6438297" y="19"/>
                </a:cubicBezTo>
                <a:close/>
              </a:path>
            </a:pathLst>
          </a:custGeom>
          <a:solidFill>
            <a:srgbClr val="A5A27D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FD124F-22E3-458F-B45F-DD392B32636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146438" y="2069302"/>
            <a:ext cx="8058150" cy="2453841"/>
          </a:xfrm>
        </p:spPr>
        <p:txBody>
          <a:bodyPr>
            <a:normAutofit fontScale="90000"/>
          </a:bodyPr>
          <a:lstStyle/>
          <a:p>
            <a:pPr algn="ctr">
              <a:lnSpc>
                <a:spcPct val="90000"/>
              </a:lnSpc>
            </a:pPr>
            <a:r>
              <a:rPr lang="en-US" sz="8100" dirty="0"/>
              <a:t>Borderline Personality Disorder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B78498B-AA8E-44CB-9852-29C0C0F2858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228975" y="4599432"/>
            <a:ext cx="5734051" cy="934593"/>
          </a:xfrm>
        </p:spPr>
        <p:txBody>
          <a:bodyPr>
            <a:normAutofit/>
          </a:bodyPr>
          <a:lstStyle/>
          <a:p>
            <a:pPr algn="ctr"/>
            <a:r>
              <a:rPr lang="en-US" sz="3200" dirty="0"/>
              <a:t>Lecturer: </a:t>
            </a:r>
            <a:r>
              <a:rPr lang="en-US" sz="3200" dirty="0" err="1"/>
              <a:t>Dushika.S</a:t>
            </a:r>
            <a:r>
              <a:rPr lang="en-US" sz="3200" dirty="0"/>
              <a:t> (BSc, MSc)</a:t>
            </a:r>
          </a:p>
        </p:txBody>
      </p:sp>
      <p:sp>
        <p:nvSpPr>
          <p:cNvPr id="13" name="Rectangle 6">
            <a:extLst>
              <a:ext uri="{FF2B5EF4-FFF2-40B4-BE49-F238E27FC236}">
                <a16:creationId xmlns:a16="http://schemas.microsoft.com/office/drawing/2014/main" id="{CB2E64D6-3AEB-4AFF-9475-E210F85E0A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4206" y="441942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884509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16F7D3-1C69-42B3-87A5-4549DCE6E8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Borderline Personality Disorder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AEC7AA-B274-456C-9CCC-1611C279BC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3"/>
            <a:ext cx="10515600" cy="4694053"/>
          </a:xfrm>
        </p:spPr>
        <p:txBody>
          <a:bodyPr>
            <a:normAutofit/>
          </a:bodyPr>
          <a:lstStyle/>
          <a:p>
            <a:r>
              <a:rPr lang="en-US" sz="3200" dirty="0"/>
              <a:t>It is a personality disorder </a:t>
            </a:r>
          </a:p>
          <a:p>
            <a:r>
              <a:rPr lang="en-US" sz="3200" dirty="0"/>
              <a:t>It impacts one’s emotions and therefore may influence their </a:t>
            </a:r>
            <a:r>
              <a:rPr lang="en-US" sz="3200" dirty="0" err="1"/>
              <a:t>behaviour</a:t>
            </a:r>
            <a:r>
              <a:rPr lang="en-US" sz="3200" dirty="0"/>
              <a:t>. </a:t>
            </a:r>
          </a:p>
          <a:p>
            <a:r>
              <a:rPr lang="en-US" sz="3200" dirty="0"/>
              <a:t>Individuals with BPD may exhibit challenges while developing interpersonal relationships</a:t>
            </a:r>
          </a:p>
          <a:p>
            <a:pPr marL="0" indent="0">
              <a:buNone/>
            </a:pPr>
            <a:r>
              <a:rPr lang="en-US" sz="3200" b="1" u="sng" dirty="0"/>
              <a:t>Core Challenges</a:t>
            </a:r>
          </a:p>
          <a:p>
            <a:r>
              <a:rPr lang="en-US" sz="3200" dirty="0"/>
              <a:t>Regulating Emotions</a:t>
            </a:r>
          </a:p>
          <a:p>
            <a:r>
              <a:rPr lang="en-US" sz="3200" dirty="0"/>
              <a:t>Tolerating challenging situations</a:t>
            </a:r>
          </a:p>
          <a:p>
            <a:r>
              <a:rPr lang="en-US" sz="3200" dirty="0"/>
              <a:t>Developing and maintaining interpersonal relationships.</a:t>
            </a:r>
          </a:p>
        </p:txBody>
      </p:sp>
    </p:spTree>
    <p:extLst>
      <p:ext uri="{BB962C8B-B14F-4D97-AF65-F5344CB8AC3E}">
        <p14:creationId xmlns:p14="http://schemas.microsoft.com/office/powerpoint/2010/main" val="27128629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6">
            <a:extLst>
              <a:ext uri="{FF2B5EF4-FFF2-40B4-BE49-F238E27FC236}">
                <a16:creationId xmlns:a16="http://schemas.microsoft.com/office/drawing/2014/main" id="{DA381740-063A-41A4-836D-85D14980EE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32D45EE4-C4F0-4F72-B1C6-39F596D138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Oval 7">
            <a:extLst>
              <a:ext uri="{FF2B5EF4-FFF2-40B4-BE49-F238E27FC236}">
                <a16:creationId xmlns:a16="http://schemas.microsoft.com/office/drawing/2014/main" id="{8C459BAD-4279-4A9D-B0C5-662C5F5ED2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V="1">
            <a:off x="3203463" y="-2060461"/>
            <a:ext cx="5649003" cy="10651671"/>
          </a:xfrm>
          <a:custGeom>
            <a:avLst/>
            <a:gdLst>
              <a:gd name="connsiteX0" fmla="*/ 0 w 5649003"/>
              <a:gd name="connsiteY0" fmla="*/ 5325836 h 10651671"/>
              <a:gd name="connsiteX1" fmla="*/ 2824502 w 5649003"/>
              <a:gd name="connsiteY1" fmla="*/ 0 h 10651671"/>
              <a:gd name="connsiteX2" fmla="*/ 5649004 w 5649003"/>
              <a:gd name="connsiteY2" fmla="*/ 5325836 h 10651671"/>
              <a:gd name="connsiteX3" fmla="*/ 2824502 w 5649003"/>
              <a:gd name="connsiteY3" fmla="*/ 10651672 h 10651671"/>
              <a:gd name="connsiteX4" fmla="*/ 0 w 5649003"/>
              <a:gd name="connsiteY4" fmla="*/ 5325836 h 106516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649003" h="10651671" fill="none" extrusionOk="0">
                <a:moveTo>
                  <a:pt x="0" y="5325836"/>
                </a:moveTo>
                <a:cubicBezTo>
                  <a:pt x="186946" y="2320485"/>
                  <a:pt x="1438121" y="-52385"/>
                  <a:pt x="2824502" y="0"/>
                </a:cubicBezTo>
                <a:cubicBezTo>
                  <a:pt x="4703838" y="-43168"/>
                  <a:pt x="5583840" y="2369660"/>
                  <a:pt x="5649004" y="5325836"/>
                </a:cubicBezTo>
                <a:cubicBezTo>
                  <a:pt x="5518761" y="8289338"/>
                  <a:pt x="4285196" y="10894014"/>
                  <a:pt x="2824502" y="10651672"/>
                </a:cubicBezTo>
                <a:cubicBezTo>
                  <a:pt x="1536945" y="11016699"/>
                  <a:pt x="142947" y="8418643"/>
                  <a:pt x="0" y="5325836"/>
                </a:cubicBezTo>
                <a:close/>
              </a:path>
              <a:path w="5649003" h="10651671" stroke="0" extrusionOk="0">
                <a:moveTo>
                  <a:pt x="0" y="5325836"/>
                </a:moveTo>
                <a:cubicBezTo>
                  <a:pt x="-54350" y="2332108"/>
                  <a:pt x="1351726" y="167869"/>
                  <a:pt x="2824502" y="0"/>
                </a:cubicBezTo>
                <a:cubicBezTo>
                  <a:pt x="4182679" y="-143942"/>
                  <a:pt x="5672665" y="2549517"/>
                  <a:pt x="5649004" y="5325836"/>
                </a:cubicBezTo>
                <a:cubicBezTo>
                  <a:pt x="5518596" y="8280244"/>
                  <a:pt x="4081190" y="10622204"/>
                  <a:pt x="2824502" y="10651672"/>
                </a:cubicBezTo>
                <a:cubicBezTo>
                  <a:pt x="1216708" y="10537144"/>
                  <a:pt x="-100850" y="8264979"/>
                  <a:pt x="0" y="5325836"/>
                </a:cubicBezTo>
                <a:close/>
              </a:path>
            </a:pathLst>
          </a:custGeom>
          <a:solidFill>
            <a:srgbClr val="A5A27D"/>
          </a:solidFill>
          <a:ln w="57150">
            <a:solidFill>
              <a:srgbClr val="A5A27D"/>
            </a:solidFill>
            <a:extLst>
              <a:ext uri="{C807C97D-BFC1-408E-A445-0C87EB9F89A2}">
                <ask:lineSketchStyleProps xmlns:ask="http://schemas.microsoft.com/office/drawing/2018/sketchyshapes" sd="63743190">
                  <a:prstGeom prst="ellipse">
                    <a:avLst/>
                  </a:prstGeom>
                  <ask:type>
                    <ask:lineSketchCurve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B35BF2A7-2F8F-4577-ACE3-23D0251D9D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66544" y="1911096"/>
            <a:ext cx="8055864" cy="2076651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4400">
                <a:solidFill>
                  <a:srgbClr val="FFFFFF"/>
                </a:solidFill>
              </a:rPr>
              <a:t>How is it then different from other mood disorders?</a:t>
            </a:r>
          </a:p>
        </p:txBody>
      </p:sp>
      <p:sp>
        <p:nvSpPr>
          <p:cNvPr id="15" name="Rectangle 6">
            <a:extLst>
              <a:ext uri="{FF2B5EF4-FFF2-40B4-BE49-F238E27FC236}">
                <a16:creationId xmlns:a16="http://schemas.microsoft.com/office/drawing/2014/main" id="{0953BC39-9D68-40BE-BF3C-5C4EB782AF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4206" y="4173498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rgbClr val="FFFFFF"/>
          </a:solidFill>
          <a:ln w="38100" cap="rnd">
            <a:solidFill>
              <a:srgbClr val="FFFFFF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91760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7D43D8-0202-4DA2-A02E-9CB1ADC6AB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US" sz="5600"/>
              <a:t>Common symtoms</a:t>
            </a:r>
          </a:p>
        </p:txBody>
      </p:sp>
      <p:sp>
        <p:nvSpPr>
          <p:cNvPr id="11" name="Rectangle 22">
            <a:extLst>
              <a:ext uri="{FF2B5EF4-FFF2-40B4-BE49-F238E27FC236}">
                <a16:creationId xmlns:a16="http://schemas.microsoft.com/office/drawing/2014/main" id="{535742DD-1B16-4E9D-B715-0D74B4574A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14992" y="1557877"/>
            <a:ext cx="18288" cy="3749040"/>
          </a:xfrm>
          <a:custGeom>
            <a:avLst/>
            <a:gdLst>
              <a:gd name="connsiteX0" fmla="*/ 0 w 18288"/>
              <a:gd name="connsiteY0" fmla="*/ 0 h 3749040"/>
              <a:gd name="connsiteX1" fmla="*/ 18288 w 18288"/>
              <a:gd name="connsiteY1" fmla="*/ 0 h 3749040"/>
              <a:gd name="connsiteX2" fmla="*/ 18288 w 18288"/>
              <a:gd name="connsiteY2" fmla="*/ 662330 h 3749040"/>
              <a:gd name="connsiteX3" fmla="*/ 18288 w 18288"/>
              <a:gd name="connsiteY3" fmla="*/ 1174699 h 3749040"/>
              <a:gd name="connsiteX4" fmla="*/ 18288 w 18288"/>
              <a:gd name="connsiteY4" fmla="*/ 1724558 h 3749040"/>
              <a:gd name="connsiteX5" fmla="*/ 18288 w 18288"/>
              <a:gd name="connsiteY5" fmla="*/ 2424379 h 3749040"/>
              <a:gd name="connsiteX6" fmla="*/ 18288 w 18288"/>
              <a:gd name="connsiteY6" fmla="*/ 3049219 h 3749040"/>
              <a:gd name="connsiteX7" fmla="*/ 18288 w 18288"/>
              <a:gd name="connsiteY7" fmla="*/ 3749040 h 3749040"/>
              <a:gd name="connsiteX8" fmla="*/ 0 w 18288"/>
              <a:gd name="connsiteY8" fmla="*/ 3749040 h 3749040"/>
              <a:gd name="connsiteX9" fmla="*/ 0 w 18288"/>
              <a:gd name="connsiteY9" fmla="*/ 3236671 h 3749040"/>
              <a:gd name="connsiteX10" fmla="*/ 0 w 18288"/>
              <a:gd name="connsiteY10" fmla="*/ 2536850 h 3749040"/>
              <a:gd name="connsiteX11" fmla="*/ 0 w 18288"/>
              <a:gd name="connsiteY11" fmla="*/ 1874520 h 3749040"/>
              <a:gd name="connsiteX12" fmla="*/ 0 w 18288"/>
              <a:gd name="connsiteY12" fmla="*/ 1362151 h 3749040"/>
              <a:gd name="connsiteX13" fmla="*/ 0 w 18288"/>
              <a:gd name="connsiteY13" fmla="*/ 774802 h 3749040"/>
              <a:gd name="connsiteX14" fmla="*/ 0 w 18288"/>
              <a:gd name="connsiteY14" fmla="*/ 0 h 37490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18288" h="3749040" fill="none" extrusionOk="0">
                <a:moveTo>
                  <a:pt x="0" y="0"/>
                </a:moveTo>
                <a:cubicBezTo>
                  <a:pt x="8690" y="407"/>
                  <a:pt x="14141" y="154"/>
                  <a:pt x="18288" y="0"/>
                </a:cubicBezTo>
                <a:cubicBezTo>
                  <a:pt x="34838" y="143586"/>
                  <a:pt x="-11860" y="333097"/>
                  <a:pt x="18288" y="662330"/>
                </a:cubicBezTo>
                <a:cubicBezTo>
                  <a:pt x="48436" y="991563"/>
                  <a:pt x="32813" y="1046681"/>
                  <a:pt x="18288" y="1174699"/>
                </a:cubicBezTo>
                <a:cubicBezTo>
                  <a:pt x="3763" y="1302717"/>
                  <a:pt x="40974" y="1467838"/>
                  <a:pt x="18288" y="1724558"/>
                </a:cubicBezTo>
                <a:cubicBezTo>
                  <a:pt x="-4398" y="1981278"/>
                  <a:pt x="36650" y="2215729"/>
                  <a:pt x="18288" y="2424379"/>
                </a:cubicBezTo>
                <a:cubicBezTo>
                  <a:pt x="-74" y="2633029"/>
                  <a:pt x="-9881" y="2874703"/>
                  <a:pt x="18288" y="3049219"/>
                </a:cubicBezTo>
                <a:cubicBezTo>
                  <a:pt x="46457" y="3223735"/>
                  <a:pt x="4078" y="3453850"/>
                  <a:pt x="18288" y="3749040"/>
                </a:cubicBezTo>
                <a:cubicBezTo>
                  <a:pt x="14465" y="3749751"/>
                  <a:pt x="7675" y="3748271"/>
                  <a:pt x="0" y="3749040"/>
                </a:cubicBezTo>
                <a:cubicBezTo>
                  <a:pt x="19669" y="3507959"/>
                  <a:pt x="-9883" y="3339386"/>
                  <a:pt x="0" y="3236671"/>
                </a:cubicBezTo>
                <a:cubicBezTo>
                  <a:pt x="9883" y="3133956"/>
                  <a:pt x="26871" y="2857214"/>
                  <a:pt x="0" y="2536850"/>
                </a:cubicBezTo>
                <a:cubicBezTo>
                  <a:pt x="-26871" y="2216486"/>
                  <a:pt x="4790" y="2156616"/>
                  <a:pt x="0" y="1874520"/>
                </a:cubicBezTo>
                <a:cubicBezTo>
                  <a:pt x="-4790" y="1592424"/>
                  <a:pt x="-3117" y="1558688"/>
                  <a:pt x="0" y="1362151"/>
                </a:cubicBezTo>
                <a:cubicBezTo>
                  <a:pt x="3117" y="1165614"/>
                  <a:pt x="16802" y="1045125"/>
                  <a:pt x="0" y="774802"/>
                </a:cubicBezTo>
                <a:cubicBezTo>
                  <a:pt x="-16802" y="504479"/>
                  <a:pt x="-29640" y="377701"/>
                  <a:pt x="0" y="0"/>
                </a:cubicBezTo>
                <a:close/>
              </a:path>
              <a:path w="18288" h="3749040" stroke="0" extrusionOk="0">
                <a:moveTo>
                  <a:pt x="0" y="0"/>
                </a:moveTo>
                <a:cubicBezTo>
                  <a:pt x="5341" y="9"/>
                  <a:pt x="11148" y="-611"/>
                  <a:pt x="18288" y="0"/>
                </a:cubicBezTo>
                <a:cubicBezTo>
                  <a:pt x="33352" y="227288"/>
                  <a:pt x="30894" y="278824"/>
                  <a:pt x="18288" y="512369"/>
                </a:cubicBezTo>
                <a:cubicBezTo>
                  <a:pt x="5682" y="745914"/>
                  <a:pt x="53060" y="998220"/>
                  <a:pt x="18288" y="1212190"/>
                </a:cubicBezTo>
                <a:cubicBezTo>
                  <a:pt x="-16484" y="1426160"/>
                  <a:pt x="35474" y="1585099"/>
                  <a:pt x="18288" y="1837030"/>
                </a:cubicBezTo>
                <a:cubicBezTo>
                  <a:pt x="1102" y="2088961"/>
                  <a:pt x="16704" y="2251948"/>
                  <a:pt x="18288" y="2386889"/>
                </a:cubicBezTo>
                <a:cubicBezTo>
                  <a:pt x="19872" y="2521830"/>
                  <a:pt x="5902" y="2679005"/>
                  <a:pt x="18288" y="2936748"/>
                </a:cubicBezTo>
                <a:cubicBezTo>
                  <a:pt x="30674" y="3194491"/>
                  <a:pt x="13809" y="3416052"/>
                  <a:pt x="18288" y="3749040"/>
                </a:cubicBezTo>
                <a:cubicBezTo>
                  <a:pt x="9729" y="3749861"/>
                  <a:pt x="3965" y="3749683"/>
                  <a:pt x="0" y="3749040"/>
                </a:cubicBezTo>
                <a:cubicBezTo>
                  <a:pt x="-10152" y="3632102"/>
                  <a:pt x="-5013" y="3340136"/>
                  <a:pt x="0" y="3236671"/>
                </a:cubicBezTo>
                <a:cubicBezTo>
                  <a:pt x="5013" y="3133206"/>
                  <a:pt x="-27249" y="2814766"/>
                  <a:pt x="0" y="2649322"/>
                </a:cubicBezTo>
                <a:cubicBezTo>
                  <a:pt x="27249" y="2483878"/>
                  <a:pt x="8506" y="2308131"/>
                  <a:pt x="0" y="2061972"/>
                </a:cubicBezTo>
                <a:cubicBezTo>
                  <a:pt x="-8506" y="1815813"/>
                  <a:pt x="-14267" y="1574470"/>
                  <a:pt x="0" y="1399642"/>
                </a:cubicBezTo>
                <a:cubicBezTo>
                  <a:pt x="14267" y="1224814"/>
                  <a:pt x="-24839" y="1011862"/>
                  <a:pt x="0" y="812292"/>
                </a:cubicBezTo>
                <a:cubicBezTo>
                  <a:pt x="24839" y="612722"/>
                  <a:pt x="20220" y="372179"/>
                  <a:pt x="0" y="0"/>
                </a:cubicBezTo>
                <a:close/>
              </a:path>
            </a:pathLst>
          </a:custGeom>
          <a:solidFill>
            <a:srgbClr val="A5A27D"/>
          </a:solidFill>
          <a:ln w="34925">
            <a:solidFill>
              <a:srgbClr val="A5A27D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07E5BF3-6352-4FC3-8653-773F6313DFB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83711042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733308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4D24BFD5-D814-402B-B6C4-EEF6AE14B0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A595B2-43A0-41E0-A242-F58578F276F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200" y="1122362"/>
            <a:ext cx="6281928" cy="413543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6200"/>
              <a:t>Causes of BPD? Environmental or Genes?</a:t>
            </a:r>
          </a:p>
        </p:txBody>
      </p:sp>
      <p:sp>
        <p:nvSpPr>
          <p:cNvPr id="9" name="Rectangle 10">
            <a:extLst>
              <a:ext uri="{FF2B5EF4-FFF2-40B4-BE49-F238E27FC236}">
                <a16:creationId xmlns:a16="http://schemas.microsoft.com/office/drawing/2014/main" id="{36FED7E8-9A97-475F-9FA4-113410D443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06139" y="1031284"/>
            <a:ext cx="3647661" cy="4436126"/>
          </a:xfrm>
          <a:custGeom>
            <a:avLst/>
            <a:gdLst>
              <a:gd name="connsiteX0" fmla="*/ 0 w 3647661"/>
              <a:gd name="connsiteY0" fmla="*/ 0 h 4436126"/>
              <a:gd name="connsiteX1" fmla="*/ 498514 w 3647661"/>
              <a:gd name="connsiteY1" fmla="*/ 0 h 4436126"/>
              <a:gd name="connsiteX2" fmla="*/ 1069981 w 3647661"/>
              <a:gd name="connsiteY2" fmla="*/ 0 h 4436126"/>
              <a:gd name="connsiteX3" fmla="*/ 1714401 w 3647661"/>
              <a:gd name="connsiteY3" fmla="*/ 0 h 4436126"/>
              <a:gd name="connsiteX4" fmla="*/ 2285868 w 3647661"/>
              <a:gd name="connsiteY4" fmla="*/ 0 h 4436126"/>
              <a:gd name="connsiteX5" fmla="*/ 2784381 w 3647661"/>
              <a:gd name="connsiteY5" fmla="*/ 0 h 4436126"/>
              <a:gd name="connsiteX6" fmla="*/ 3647661 w 3647661"/>
              <a:gd name="connsiteY6" fmla="*/ 0 h 4436126"/>
              <a:gd name="connsiteX7" fmla="*/ 3647661 w 3647661"/>
              <a:gd name="connsiteY7" fmla="*/ 633732 h 4436126"/>
              <a:gd name="connsiteX8" fmla="*/ 3647661 w 3647661"/>
              <a:gd name="connsiteY8" fmla="*/ 1267465 h 4436126"/>
              <a:gd name="connsiteX9" fmla="*/ 3647661 w 3647661"/>
              <a:gd name="connsiteY9" fmla="*/ 1768113 h 4436126"/>
              <a:gd name="connsiteX10" fmla="*/ 3647661 w 3647661"/>
              <a:gd name="connsiteY10" fmla="*/ 2446207 h 4436126"/>
              <a:gd name="connsiteX11" fmla="*/ 3647661 w 3647661"/>
              <a:gd name="connsiteY11" fmla="*/ 2946855 h 4436126"/>
              <a:gd name="connsiteX12" fmla="*/ 3647661 w 3647661"/>
              <a:gd name="connsiteY12" fmla="*/ 3580587 h 4436126"/>
              <a:gd name="connsiteX13" fmla="*/ 3647661 w 3647661"/>
              <a:gd name="connsiteY13" fmla="*/ 4436126 h 4436126"/>
              <a:gd name="connsiteX14" fmla="*/ 3039718 w 3647661"/>
              <a:gd name="connsiteY14" fmla="*/ 4436126 h 4436126"/>
              <a:gd name="connsiteX15" fmla="*/ 2431774 w 3647661"/>
              <a:gd name="connsiteY15" fmla="*/ 4436126 h 4436126"/>
              <a:gd name="connsiteX16" fmla="*/ 1823831 w 3647661"/>
              <a:gd name="connsiteY16" fmla="*/ 4436126 h 4436126"/>
              <a:gd name="connsiteX17" fmla="*/ 1288840 w 3647661"/>
              <a:gd name="connsiteY17" fmla="*/ 4436126 h 4436126"/>
              <a:gd name="connsiteX18" fmla="*/ 607943 w 3647661"/>
              <a:gd name="connsiteY18" fmla="*/ 4436126 h 4436126"/>
              <a:gd name="connsiteX19" fmla="*/ 0 w 3647661"/>
              <a:gd name="connsiteY19" fmla="*/ 4436126 h 4436126"/>
              <a:gd name="connsiteX20" fmla="*/ 0 w 3647661"/>
              <a:gd name="connsiteY20" fmla="*/ 3758032 h 4436126"/>
              <a:gd name="connsiteX21" fmla="*/ 0 w 3647661"/>
              <a:gd name="connsiteY21" fmla="*/ 3035578 h 4436126"/>
              <a:gd name="connsiteX22" fmla="*/ 0 w 3647661"/>
              <a:gd name="connsiteY22" fmla="*/ 2401845 h 4436126"/>
              <a:gd name="connsiteX23" fmla="*/ 0 w 3647661"/>
              <a:gd name="connsiteY23" fmla="*/ 1768113 h 4436126"/>
              <a:gd name="connsiteX24" fmla="*/ 0 w 3647661"/>
              <a:gd name="connsiteY24" fmla="*/ 1178742 h 4436126"/>
              <a:gd name="connsiteX25" fmla="*/ 0 w 3647661"/>
              <a:gd name="connsiteY25" fmla="*/ 589371 h 4436126"/>
              <a:gd name="connsiteX26" fmla="*/ 0 w 3647661"/>
              <a:gd name="connsiteY26" fmla="*/ 0 h 44361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3647661" h="4436126" fill="none" extrusionOk="0">
                <a:moveTo>
                  <a:pt x="0" y="0"/>
                </a:moveTo>
                <a:cubicBezTo>
                  <a:pt x="116158" y="-16963"/>
                  <a:pt x="364681" y="-4006"/>
                  <a:pt x="498514" y="0"/>
                </a:cubicBezTo>
                <a:cubicBezTo>
                  <a:pt x="632347" y="4006"/>
                  <a:pt x="950865" y="15164"/>
                  <a:pt x="1069981" y="0"/>
                </a:cubicBezTo>
                <a:cubicBezTo>
                  <a:pt x="1189097" y="-15164"/>
                  <a:pt x="1556518" y="-23132"/>
                  <a:pt x="1714401" y="0"/>
                </a:cubicBezTo>
                <a:cubicBezTo>
                  <a:pt x="1872284" y="23132"/>
                  <a:pt x="2015985" y="9364"/>
                  <a:pt x="2285868" y="0"/>
                </a:cubicBezTo>
                <a:cubicBezTo>
                  <a:pt x="2555751" y="-9364"/>
                  <a:pt x="2555148" y="14141"/>
                  <a:pt x="2784381" y="0"/>
                </a:cubicBezTo>
                <a:cubicBezTo>
                  <a:pt x="3013614" y="-14141"/>
                  <a:pt x="3216105" y="-3763"/>
                  <a:pt x="3647661" y="0"/>
                </a:cubicBezTo>
                <a:cubicBezTo>
                  <a:pt x="3623206" y="221859"/>
                  <a:pt x="3622213" y="458853"/>
                  <a:pt x="3647661" y="633732"/>
                </a:cubicBezTo>
                <a:cubicBezTo>
                  <a:pt x="3673109" y="808611"/>
                  <a:pt x="3674779" y="1138417"/>
                  <a:pt x="3647661" y="1267465"/>
                </a:cubicBezTo>
                <a:cubicBezTo>
                  <a:pt x="3620543" y="1396513"/>
                  <a:pt x="3664792" y="1625185"/>
                  <a:pt x="3647661" y="1768113"/>
                </a:cubicBezTo>
                <a:cubicBezTo>
                  <a:pt x="3630530" y="1911041"/>
                  <a:pt x="3671056" y="2135008"/>
                  <a:pt x="3647661" y="2446207"/>
                </a:cubicBezTo>
                <a:cubicBezTo>
                  <a:pt x="3624266" y="2757406"/>
                  <a:pt x="3642702" y="2713342"/>
                  <a:pt x="3647661" y="2946855"/>
                </a:cubicBezTo>
                <a:cubicBezTo>
                  <a:pt x="3652620" y="3180368"/>
                  <a:pt x="3664319" y="3290221"/>
                  <a:pt x="3647661" y="3580587"/>
                </a:cubicBezTo>
                <a:cubicBezTo>
                  <a:pt x="3631003" y="3870953"/>
                  <a:pt x="3617531" y="4259425"/>
                  <a:pt x="3647661" y="4436126"/>
                </a:cubicBezTo>
                <a:cubicBezTo>
                  <a:pt x="3523929" y="4410412"/>
                  <a:pt x="3241413" y="4436068"/>
                  <a:pt x="3039718" y="4436126"/>
                </a:cubicBezTo>
                <a:cubicBezTo>
                  <a:pt x="2838023" y="4436184"/>
                  <a:pt x="2630387" y="4431142"/>
                  <a:pt x="2431774" y="4436126"/>
                </a:cubicBezTo>
                <a:cubicBezTo>
                  <a:pt x="2233161" y="4441110"/>
                  <a:pt x="2003296" y="4449826"/>
                  <a:pt x="1823831" y="4436126"/>
                </a:cubicBezTo>
                <a:cubicBezTo>
                  <a:pt x="1644366" y="4422426"/>
                  <a:pt x="1399453" y="4442442"/>
                  <a:pt x="1288840" y="4436126"/>
                </a:cubicBezTo>
                <a:cubicBezTo>
                  <a:pt x="1178227" y="4429810"/>
                  <a:pt x="793482" y="4411099"/>
                  <a:pt x="607943" y="4436126"/>
                </a:cubicBezTo>
                <a:cubicBezTo>
                  <a:pt x="422404" y="4461153"/>
                  <a:pt x="158703" y="4453091"/>
                  <a:pt x="0" y="4436126"/>
                </a:cubicBezTo>
                <a:cubicBezTo>
                  <a:pt x="8129" y="4099466"/>
                  <a:pt x="23502" y="4014012"/>
                  <a:pt x="0" y="3758032"/>
                </a:cubicBezTo>
                <a:cubicBezTo>
                  <a:pt x="-23502" y="3502052"/>
                  <a:pt x="8018" y="3295661"/>
                  <a:pt x="0" y="3035578"/>
                </a:cubicBezTo>
                <a:cubicBezTo>
                  <a:pt x="-8018" y="2775495"/>
                  <a:pt x="-8720" y="2595880"/>
                  <a:pt x="0" y="2401845"/>
                </a:cubicBezTo>
                <a:cubicBezTo>
                  <a:pt x="8720" y="2207810"/>
                  <a:pt x="9279" y="1982551"/>
                  <a:pt x="0" y="1768113"/>
                </a:cubicBezTo>
                <a:cubicBezTo>
                  <a:pt x="-9279" y="1553675"/>
                  <a:pt x="7090" y="1354447"/>
                  <a:pt x="0" y="1178742"/>
                </a:cubicBezTo>
                <a:cubicBezTo>
                  <a:pt x="-7090" y="1003037"/>
                  <a:pt x="-23786" y="768334"/>
                  <a:pt x="0" y="589371"/>
                </a:cubicBezTo>
                <a:cubicBezTo>
                  <a:pt x="23786" y="410408"/>
                  <a:pt x="-16955" y="242082"/>
                  <a:pt x="0" y="0"/>
                </a:cubicBezTo>
                <a:close/>
              </a:path>
              <a:path w="3647661" h="4436126" stroke="0" extrusionOk="0">
                <a:moveTo>
                  <a:pt x="0" y="0"/>
                </a:moveTo>
                <a:cubicBezTo>
                  <a:pt x="171149" y="-7244"/>
                  <a:pt x="374684" y="2591"/>
                  <a:pt x="534990" y="0"/>
                </a:cubicBezTo>
                <a:cubicBezTo>
                  <a:pt x="695296" y="-2591"/>
                  <a:pt x="907320" y="7483"/>
                  <a:pt x="1069981" y="0"/>
                </a:cubicBezTo>
                <a:cubicBezTo>
                  <a:pt x="1232642" y="-7483"/>
                  <a:pt x="1543604" y="-26203"/>
                  <a:pt x="1677924" y="0"/>
                </a:cubicBezTo>
                <a:cubicBezTo>
                  <a:pt x="1812244" y="26203"/>
                  <a:pt x="2140632" y="31361"/>
                  <a:pt x="2322344" y="0"/>
                </a:cubicBezTo>
                <a:cubicBezTo>
                  <a:pt x="2504056" y="-31361"/>
                  <a:pt x="2658834" y="3381"/>
                  <a:pt x="2893811" y="0"/>
                </a:cubicBezTo>
                <a:cubicBezTo>
                  <a:pt x="3128788" y="-3381"/>
                  <a:pt x="3338741" y="-10376"/>
                  <a:pt x="3647661" y="0"/>
                </a:cubicBezTo>
                <a:cubicBezTo>
                  <a:pt x="3628986" y="244498"/>
                  <a:pt x="3624774" y="362520"/>
                  <a:pt x="3647661" y="545010"/>
                </a:cubicBezTo>
                <a:cubicBezTo>
                  <a:pt x="3670549" y="727500"/>
                  <a:pt x="3619543" y="968439"/>
                  <a:pt x="3647661" y="1134381"/>
                </a:cubicBezTo>
                <a:cubicBezTo>
                  <a:pt x="3675779" y="1300323"/>
                  <a:pt x="3670065" y="1646297"/>
                  <a:pt x="3647661" y="1856836"/>
                </a:cubicBezTo>
                <a:cubicBezTo>
                  <a:pt x="3625257" y="2067375"/>
                  <a:pt x="3632904" y="2315399"/>
                  <a:pt x="3647661" y="2490568"/>
                </a:cubicBezTo>
                <a:cubicBezTo>
                  <a:pt x="3662418" y="2665737"/>
                  <a:pt x="3616073" y="2880164"/>
                  <a:pt x="3647661" y="3124300"/>
                </a:cubicBezTo>
                <a:cubicBezTo>
                  <a:pt x="3679249" y="3368436"/>
                  <a:pt x="3677361" y="3519722"/>
                  <a:pt x="3647661" y="3758032"/>
                </a:cubicBezTo>
                <a:cubicBezTo>
                  <a:pt x="3617961" y="3996342"/>
                  <a:pt x="3615180" y="4147465"/>
                  <a:pt x="3647661" y="4436126"/>
                </a:cubicBezTo>
                <a:cubicBezTo>
                  <a:pt x="3506685" y="4421969"/>
                  <a:pt x="3266652" y="4433618"/>
                  <a:pt x="3149147" y="4436126"/>
                </a:cubicBezTo>
                <a:cubicBezTo>
                  <a:pt x="3031642" y="4438634"/>
                  <a:pt x="2832267" y="4432536"/>
                  <a:pt x="2650634" y="4436126"/>
                </a:cubicBezTo>
                <a:cubicBezTo>
                  <a:pt x="2469001" y="4439716"/>
                  <a:pt x="2324677" y="4416284"/>
                  <a:pt x="2042690" y="4436126"/>
                </a:cubicBezTo>
                <a:cubicBezTo>
                  <a:pt x="1760703" y="4455968"/>
                  <a:pt x="1686949" y="4416099"/>
                  <a:pt x="1398270" y="4436126"/>
                </a:cubicBezTo>
                <a:cubicBezTo>
                  <a:pt x="1109591" y="4456153"/>
                  <a:pt x="1071585" y="4455485"/>
                  <a:pt x="899756" y="4436126"/>
                </a:cubicBezTo>
                <a:cubicBezTo>
                  <a:pt x="727927" y="4416767"/>
                  <a:pt x="344407" y="4430463"/>
                  <a:pt x="0" y="4436126"/>
                </a:cubicBezTo>
                <a:cubicBezTo>
                  <a:pt x="5440" y="4303018"/>
                  <a:pt x="91" y="4161914"/>
                  <a:pt x="0" y="3891116"/>
                </a:cubicBezTo>
                <a:cubicBezTo>
                  <a:pt x="-91" y="3620318"/>
                  <a:pt x="-11601" y="3462294"/>
                  <a:pt x="0" y="3301745"/>
                </a:cubicBezTo>
                <a:cubicBezTo>
                  <a:pt x="11601" y="3141196"/>
                  <a:pt x="22776" y="2916996"/>
                  <a:pt x="0" y="2756735"/>
                </a:cubicBezTo>
                <a:cubicBezTo>
                  <a:pt x="-22776" y="2596474"/>
                  <a:pt x="5257" y="2440491"/>
                  <a:pt x="0" y="2256087"/>
                </a:cubicBezTo>
                <a:cubicBezTo>
                  <a:pt x="-5257" y="2071683"/>
                  <a:pt x="20189" y="1902567"/>
                  <a:pt x="0" y="1666716"/>
                </a:cubicBezTo>
                <a:cubicBezTo>
                  <a:pt x="-20189" y="1430865"/>
                  <a:pt x="-21241" y="1161108"/>
                  <a:pt x="0" y="988622"/>
                </a:cubicBezTo>
                <a:cubicBezTo>
                  <a:pt x="21241" y="816136"/>
                  <a:pt x="17108" y="406740"/>
                  <a:pt x="0" y="0"/>
                </a:cubicBezTo>
                <a:close/>
              </a:path>
            </a:pathLst>
          </a:custGeom>
          <a:solidFill>
            <a:srgbClr val="A5A27D"/>
          </a:solidFill>
          <a:ln w="57150">
            <a:solidFill>
              <a:srgbClr val="A5A27D"/>
            </a:solidFill>
            <a:extLst>
              <a:ext uri="{C807C97D-BFC1-408E-A445-0C87EB9F89A2}">
                <ask:lineSketchStyleProps xmlns:ask="http://schemas.microsoft.com/office/drawing/2018/sketchyshapes" sd="68728339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6">
            <a:extLst>
              <a:ext uri="{FF2B5EF4-FFF2-40B4-BE49-F238E27FC236}">
                <a16:creationId xmlns:a16="http://schemas.microsoft.com/office/drawing/2014/main" id="{2A39B854-4B6C-4F7F-A602-6F97770CED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199" y="5439978"/>
            <a:ext cx="6281928" cy="27432"/>
          </a:xfrm>
          <a:custGeom>
            <a:avLst/>
            <a:gdLst>
              <a:gd name="connsiteX0" fmla="*/ 0 w 6281928"/>
              <a:gd name="connsiteY0" fmla="*/ 0 h 27432"/>
              <a:gd name="connsiteX1" fmla="*/ 572353 w 6281928"/>
              <a:gd name="connsiteY1" fmla="*/ 0 h 27432"/>
              <a:gd name="connsiteX2" fmla="*/ 1207526 w 6281928"/>
              <a:gd name="connsiteY2" fmla="*/ 0 h 27432"/>
              <a:gd name="connsiteX3" fmla="*/ 1779880 w 6281928"/>
              <a:gd name="connsiteY3" fmla="*/ 0 h 27432"/>
              <a:gd name="connsiteX4" fmla="*/ 2540691 w 6281928"/>
              <a:gd name="connsiteY4" fmla="*/ 0 h 27432"/>
              <a:gd name="connsiteX5" fmla="*/ 3238683 w 6281928"/>
              <a:gd name="connsiteY5" fmla="*/ 0 h 27432"/>
              <a:gd name="connsiteX6" fmla="*/ 3936675 w 6281928"/>
              <a:gd name="connsiteY6" fmla="*/ 0 h 27432"/>
              <a:gd name="connsiteX7" fmla="*/ 4760305 w 6281928"/>
              <a:gd name="connsiteY7" fmla="*/ 0 h 27432"/>
              <a:gd name="connsiteX8" fmla="*/ 5521117 w 6281928"/>
              <a:gd name="connsiteY8" fmla="*/ 0 h 27432"/>
              <a:gd name="connsiteX9" fmla="*/ 6281928 w 6281928"/>
              <a:gd name="connsiteY9" fmla="*/ 0 h 27432"/>
              <a:gd name="connsiteX10" fmla="*/ 6281928 w 6281928"/>
              <a:gd name="connsiteY10" fmla="*/ 27432 h 27432"/>
              <a:gd name="connsiteX11" fmla="*/ 5772394 w 6281928"/>
              <a:gd name="connsiteY11" fmla="*/ 27432 h 27432"/>
              <a:gd name="connsiteX12" fmla="*/ 5200040 w 6281928"/>
              <a:gd name="connsiteY12" fmla="*/ 27432 h 27432"/>
              <a:gd name="connsiteX13" fmla="*/ 4439229 w 6281928"/>
              <a:gd name="connsiteY13" fmla="*/ 27432 h 27432"/>
              <a:gd name="connsiteX14" fmla="*/ 3615599 w 6281928"/>
              <a:gd name="connsiteY14" fmla="*/ 27432 h 27432"/>
              <a:gd name="connsiteX15" fmla="*/ 2980426 w 6281928"/>
              <a:gd name="connsiteY15" fmla="*/ 27432 h 27432"/>
              <a:gd name="connsiteX16" fmla="*/ 2156795 w 6281928"/>
              <a:gd name="connsiteY16" fmla="*/ 27432 h 27432"/>
              <a:gd name="connsiteX17" fmla="*/ 1584442 w 6281928"/>
              <a:gd name="connsiteY17" fmla="*/ 27432 h 27432"/>
              <a:gd name="connsiteX18" fmla="*/ 1074908 w 6281928"/>
              <a:gd name="connsiteY18" fmla="*/ 27432 h 27432"/>
              <a:gd name="connsiteX19" fmla="*/ 0 w 6281928"/>
              <a:gd name="connsiteY19" fmla="*/ 27432 h 27432"/>
              <a:gd name="connsiteX20" fmla="*/ 0 w 6281928"/>
              <a:gd name="connsiteY20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281928" h="27432" fill="none" extrusionOk="0">
                <a:moveTo>
                  <a:pt x="0" y="0"/>
                </a:moveTo>
                <a:cubicBezTo>
                  <a:pt x="205960" y="24870"/>
                  <a:pt x="343550" y="5918"/>
                  <a:pt x="572353" y="0"/>
                </a:cubicBezTo>
                <a:cubicBezTo>
                  <a:pt x="801156" y="-5918"/>
                  <a:pt x="1015649" y="-11381"/>
                  <a:pt x="1207526" y="0"/>
                </a:cubicBezTo>
                <a:cubicBezTo>
                  <a:pt x="1399403" y="11381"/>
                  <a:pt x="1549725" y="7866"/>
                  <a:pt x="1779880" y="0"/>
                </a:cubicBezTo>
                <a:cubicBezTo>
                  <a:pt x="2010035" y="-7866"/>
                  <a:pt x="2190674" y="12826"/>
                  <a:pt x="2540691" y="0"/>
                </a:cubicBezTo>
                <a:cubicBezTo>
                  <a:pt x="2890708" y="-12826"/>
                  <a:pt x="3025718" y="-18534"/>
                  <a:pt x="3238683" y="0"/>
                </a:cubicBezTo>
                <a:cubicBezTo>
                  <a:pt x="3451648" y="18534"/>
                  <a:pt x="3603947" y="14884"/>
                  <a:pt x="3936675" y="0"/>
                </a:cubicBezTo>
                <a:cubicBezTo>
                  <a:pt x="4269403" y="-14884"/>
                  <a:pt x="4480718" y="-24607"/>
                  <a:pt x="4760305" y="0"/>
                </a:cubicBezTo>
                <a:cubicBezTo>
                  <a:pt x="5039892" y="24607"/>
                  <a:pt x="5359549" y="-31311"/>
                  <a:pt x="5521117" y="0"/>
                </a:cubicBezTo>
                <a:cubicBezTo>
                  <a:pt x="5682685" y="31311"/>
                  <a:pt x="5986067" y="-12593"/>
                  <a:pt x="6281928" y="0"/>
                </a:cubicBezTo>
                <a:cubicBezTo>
                  <a:pt x="6282764" y="13055"/>
                  <a:pt x="6281755" y="18641"/>
                  <a:pt x="6281928" y="27432"/>
                </a:cubicBezTo>
                <a:cubicBezTo>
                  <a:pt x="6078981" y="17572"/>
                  <a:pt x="5961061" y="11434"/>
                  <a:pt x="5772394" y="27432"/>
                </a:cubicBezTo>
                <a:cubicBezTo>
                  <a:pt x="5583727" y="43430"/>
                  <a:pt x="5329968" y="33352"/>
                  <a:pt x="5200040" y="27432"/>
                </a:cubicBezTo>
                <a:cubicBezTo>
                  <a:pt x="5070112" y="21512"/>
                  <a:pt x="4793288" y="30214"/>
                  <a:pt x="4439229" y="27432"/>
                </a:cubicBezTo>
                <a:cubicBezTo>
                  <a:pt x="4085170" y="24650"/>
                  <a:pt x="3813765" y="-7322"/>
                  <a:pt x="3615599" y="27432"/>
                </a:cubicBezTo>
                <a:cubicBezTo>
                  <a:pt x="3417433" y="62186"/>
                  <a:pt x="3133643" y="29871"/>
                  <a:pt x="2980426" y="27432"/>
                </a:cubicBezTo>
                <a:cubicBezTo>
                  <a:pt x="2827209" y="24993"/>
                  <a:pt x="2380685" y="60994"/>
                  <a:pt x="2156795" y="27432"/>
                </a:cubicBezTo>
                <a:cubicBezTo>
                  <a:pt x="1932905" y="-6130"/>
                  <a:pt x="1716744" y="7746"/>
                  <a:pt x="1584442" y="27432"/>
                </a:cubicBezTo>
                <a:cubicBezTo>
                  <a:pt x="1452140" y="47118"/>
                  <a:pt x="1280887" y="21894"/>
                  <a:pt x="1074908" y="27432"/>
                </a:cubicBezTo>
                <a:cubicBezTo>
                  <a:pt x="868929" y="32970"/>
                  <a:pt x="318124" y="-8734"/>
                  <a:pt x="0" y="27432"/>
                </a:cubicBezTo>
                <a:cubicBezTo>
                  <a:pt x="988" y="17221"/>
                  <a:pt x="-970" y="7538"/>
                  <a:pt x="0" y="0"/>
                </a:cubicBezTo>
                <a:close/>
              </a:path>
              <a:path w="6281928" h="27432" stroke="0" extrusionOk="0">
                <a:moveTo>
                  <a:pt x="0" y="0"/>
                </a:moveTo>
                <a:cubicBezTo>
                  <a:pt x="135290" y="27650"/>
                  <a:pt x="488372" y="4391"/>
                  <a:pt x="635173" y="0"/>
                </a:cubicBezTo>
                <a:cubicBezTo>
                  <a:pt x="781974" y="-4391"/>
                  <a:pt x="992816" y="14310"/>
                  <a:pt x="1144707" y="0"/>
                </a:cubicBezTo>
                <a:cubicBezTo>
                  <a:pt x="1296598" y="-14310"/>
                  <a:pt x="1796462" y="-1258"/>
                  <a:pt x="1968337" y="0"/>
                </a:cubicBezTo>
                <a:cubicBezTo>
                  <a:pt x="2140212" y="1258"/>
                  <a:pt x="2343376" y="-12852"/>
                  <a:pt x="2603510" y="0"/>
                </a:cubicBezTo>
                <a:cubicBezTo>
                  <a:pt x="2863644" y="12852"/>
                  <a:pt x="2935073" y="-10591"/>
                  <a:pt x="3238683" y="0"/>
                </a:cubicBezTo>
                <a:cubicBezTo>
                  <a:pt x="3542293" y="10591"/>
                  <a:pt x="3731676" y="3538"/>
                  <a:pt x="4062313" y="0"/>
                </a:cubicBezTo>
                <a:cubicBezTo>
                  <a:pt x="4392950" y="-3538"/>
                  <a:pt x="4440715" y="28126"/>
                  <a:pt x="4634667" y="0"/>
                </a:cubicBezTo>
                <a:cubicBezTo>
                  <a:pt x="4828619" y="-28126"/>
                  <a:pt x="5052661" y="8974"/>
                  <a:pt x="5458297" y="0"/>
                </a:cubicBezTo>
                <a:cubicBezTo>
                  <a:pt x="5863933" y="-8974"/>
                  <a:pt x="5906900" y="-24516"/>
                  <a:pt x="6281928" y="0"/>
                </a:cubicBezTo>
                <a:cubicBezTo>
                  <a:pt x="6282725" y="11634"/>
                  <a:pt x="6283131" y="16994"/>
                  <a:pt x="6281928" y="27432"/>
                </a:cubicBezTo>
                <a:cubicBezTo>
                  <a:pt x="6036108" y="24483"/>
                  <a:pt x="5743611" y="19559"/>
                  <a:pt x="5583936" y="27432"/>
                </a:cubicBezTo>
                <a:cubicBezTo>
                  <a:pt x="5424261" y="35305"/>
                  <a:pt x="5250533" y="8965"/>
                  <a:pt x="4948763" y="27432"/>
                </a:cubicBezTo>
                <a:cubicBezTo>
                  <a:pt x="4646993" y="45899"/>
                  <a:pt x="4354673" y="16709"/>
                  <a:pt x="4125133" y="27432"/>
                </a:cubicBezTo>
                <a:cubicBezTo>
                  <a:pt x="3895593" y="38156"/>
                  <a:pt x="3570246" y="38353"/>
                  <a:pt x="3301502" y="27432"/>
                </a:cubicBezTo>
                <a:cubicBezTo>
                  <a:pt x="3032758" y="16511"/>
                  <a:pt x="2955340" y="21049"/>
                  <a:pt x="2729149" y="27432"/>
                </a:cubicBezTo>
                <a:cubicBezTo>
                  <a:pt x="2502958" y="33815"/>
                  <a:pt x="2269423" y="12286"/>
                  <a:pt x="2031157" y="27432"/>
                </a:cubicBezTo>
                <a:cubicBezTo>
                  <a:pt x="1792891" y="42578"/>
                  <a:pt x="1484731" y="31266"/>
                  <a:pt x="1207526" y="27432"/>
                </a:cubicBezTo>
                <a:cubicBezTo>
                  <a:pt x="930321" y="23598"/>
                  <a:pt x="560231" y="-24258"/>
                  <a:pt x="0" y="27432"/>
                </a:cubicBezTo>
                <a:cubicBezTo>
                  <a:pt x="894" y="14250"/>
                  <a:pt x="667" y="11053"/>
                  <a:pt x="0" y="0"/>
                </a:cubicBezTo>
                <a:close/>
              </a:path>
            </a:pathLst>
          </a:custGeom>
          <a:solidFill>
            <a:srgbClr val="A5A27D"/>
          </a:solidFill>
          <a:ln w="41275" cap="rnd">
            <a:solidFill>
              <a:srgbClr val="A5A27D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46202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6">
            <a:extLst>
              <a:ext uri="{FF2B5EF4-FFF2-40B4-BE49-F238E27FC236}">
                <a16:creationId xmlns:a16="http://schemas.microsoft.com/office/drawing/2014/main" id="{DA381740-063A-41A4-836D-85D14980EE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665DBBEF-238B-476B-96AB-8AAC3224EC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0962A95-46A5-43C7-8ED8-C22DA24FF3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2" y="639193"/>
            <a:ext cx="3571810" cy="357351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800" dirty="0"/>
              <a:t>Biosocial Model of DBT  </a:t>
            </a:r>
          </a:p>
        </p:txBody>
      </p:sp>
      <p:sp>
        <p:nvSpPr>
          <p:cNvPr id="14" name="Rectangle 6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4409267"/>
            <a:ext cx="3255095" cy="27432"/>
          </a:xfrm>
          <a:custGeom>
            <a:avLst/>
            <a:gdLst>
              <a:gd name="connsiteX0" fmla="*/ 0 w 3255095"/>
              <a:gd name="connsiteY0" fmla="*/ 0 h 27432"/>
              <a:gd name="connsiteX1" fmla="*/ 618468 w 3255095"/>
              <a:gd name="connsiteY1" fmla="*/ 0 h 27432"/>
              <a:gd name="connsiteX2" fmla="*/ 1269487 w 3255095"/>
              <a:gd name="connsiteY2" fmla="*/ 0 h 27432"/>
              <a:gd name="connsiteX3" fmla="*/ 1953057 w 3255095"/>
              <a:gd name="connsiteY3" fmla="*/ 0 h 27432"/>
              <a:gd name="connsiteX4" fmla="*/ 2636627 w 3255095"/>
              <a:gd name="connsiteY4" fmla="*/ 0 h 27432"/>
              <a:gd name="connsiteX5" fmla="*/ 3255095 w 3255095"/>
              <a:gd name="connsiteY5" fmla="*/ 0 h 27432"/>
              <a:gd name="connsiteX6" fmla="*/ 3255095 w 3255095"/>
              <a:gd name="connsiteY6" fmla="*/ 27432 h 27432"/>
              <a:gd name="connsiteX7" fmla="*/ 2538974 w 3255095"/>
              <a:gd name="connsiteY7" fmla="*/ 27432 h 27432"/>
              <a:gd name="connsiteX8" fmla="*/ 1822853 w 3255095"/>
              <a:gd name="connsiteY8" fmla="*/ 27432 h 27432"/>
              <a:gd name="connsiteX9" fmla="*/ 1171834 w 3255095"/>
              <a:gd name="connsiteY9" fmla="*/ 27432 h 27432"/>
              <a:gd name="connsiteX10" fmla="*/ 0 w 3255095"/>
              <a:gd name="connsiteY10" fmla="*/ 27432 h 27432"/>
              <a:gd name="connsiteX11" fmla="*/ 0 w 3255095"/>
              <a:gd name="connsiteY11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27432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3929" y="7395"/>
                  <a:pt x="3255140" y="21864"/>
                  <a:pt x="3255095" y="27432"/>
                </a:cubicBezTo>
                <a:cubicBezTo>
                  <a:pt x="3088545" y="32347"/>
                  <a:pt x="2687475" y="16563"/>
                  <a:pt x="2538974" y="27432"/>
                </a:cubicBezTo>
                <a:cubicBezTo>
                  <a:pt x="2390473" y="38301"/>
                  <a:pt x="2137381" y="185"/>
                  <a:pt x="1822853" y="27432"/>
                </a:cubicBezTo>
                <a:cubicBezTo>
                  <a:pt x="1508325" y="54679"/>
                  <a:pt x="1466437" y="29529"/>
                  <a:pt x="1171834" y="27432"/>
                </a:cubicBezTo>
                <a:cubicBezTo>
                  <a:pt x="877231" y="25335"/>
                  <a:pt x="561097" y="46787"/>
                  <a:pt x="0" y="27432"/>
                </a:cubicBezTo>
                <a:cubicBezTo>
                  <a:pt x="-503" y="20663"/>
                  <a:pt x="1168" y="5855"/>
                  <a:pt x="0" y="0"/>
                </a:cubicBezTo>
                <a:close/>
              </a:path>
              <a:path w="3255095" h="27432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5288" y="12649"/>
                  <a:pt x="3254107" y="17989"/>
                  <a:pt x="3255095" y="27432"/>
                </a:cubicBezTo>
                <a:cubicBezTo>
                  <a:pt x="3120743" y="25834"/>
                  <a:pt x="2759628" y="51606"/>
                  <a:pt x="2604076" y="27432"/>
                </a:cubicBezTo>
                <a:cubicBezTo>
                  <a:pt x="2448524" y="3258"/>
                  <a:pt x="2184336" y="28743"/>
                  <a:pt x="1887955" y="27432"/>
                </a:cubicBezTo>
                <a:cubicBezTo>
                  <a:pt x="1591574" y="26121"/>
                  <a:pt x="1548845" y="16014"/>
                  <a:pt x="1334589" y="27432"/>
                </a:cubicBezTo>
                <a:cubicBezTo>
                  <a:pt x="1120333" y="38850"/>
                  <a:pt x="996014" y="18806"/>
                  <a:pt x="683570" y="27432"/>
                </a:cubicBezTo>
                <a:cubicBezTo>
                  <a:pt x="371126" y="36058"/>
                  <a:pt x="198687" y="25311"/>
                  <a:pt x="0" y="27432"/>
                </a:cubicBezTo>
                <a:cubicBezTo>
                  <a:pt x="1300" y="19678"/>
                  <a:pt x="-86" y="12044"/>
                  <a:pt x="0" y="0"/>
                </a:cubicBezTo>
                <a:close/>
              </a:path>
            </a:pathLst>
          </a:custGeom>
          <a:solidFill>
            <a:srgbClr val="A5A27D"/>
          </a:solidFill>
          <a:ln w="38100" cap="rnd">
            <a:solidFill>
              <a:srgbClr val="A5A27D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Diagram&#10;&#10;Description automatically generated">
            <a:extLst>
              <a:ext uri="{FF2B5EF4-FFF2-40B4-BE49-F238E27FC236}">
                <a16:creationId xmlns:a16="http://schemas.microsoft.com/office/drawing/2014/main" id="{D7B197F4-6797-4F5F-830F-B4DEF8C9A06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38320" y="325120"/>
            <a:ext cx="7530592" cy="6292087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47379045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2E7CC5-C78B-4EBD-9565-3FA00FAA6C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3A4529A5-F675-429F-8044-01372BB134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0"/>
            <a:ext cx="7562008" cy="6858000"/>
          </a:xfrm>
          <a:custGeom>
            <a:avLst/>
            <a:gdLst>
              <a:gd name="connsiteX0" fmla="*/ 7529613 w 7529613"/>
              <a:gd name="connsiteY0" fmla="*/ 0 h 6858000"/>
              <a:gd name="connsiteX1" fmla="*/ 1222331 w 7529613"/>
              <a:gd name="connsiteY1" fmla="*/ 0 h 6858000"/>
              <a:gd name="connsiteX2" fmla="*/ 1126483 w 7529613"/>
              <a:gd name="connsiteY2" fmla="*/ 148742 h 6858000"/>
              <a:gd name="connsiteX3" fmla="*/ 767554 w 7529613"/>
              <a:gd name="connsiteY3" fmla="*/ 819975 h 6858000"/>
              <a:gd name="connsiteX4" fmla="*/ 742103 w 7529613"/>
              <a:gd name="connsiteY4" fmla="*/ 854514 h 6858000"/>
              <a:gd name="connsiteX5" fmla="*/ 785881 w 7529613"/>
              <a:gd name="connsiteY5" fmla="*/ 750263 h 6858000"/>
              <a:gd name="connsiteX6" fmla="*/ 978978 w 7529613"/>
              <a:gd name="connsiteY6" fmla="*/ 331786 h 6858000"/>
              <a:gd name="connsiteX7" fmla="*/ 1155717 w 7529613"/>
              <a:gd name="connsiteY7" fmla="*/ 0 h 6858000"/>
              <a:gd name="connsiteX8" fmla="*/ 1098249 w 7529613"/>
              <a:gd name="connsiteY8" fmla="*/ 0 h 6858000"/>
              <a:gd name="connsiteX9" fmla="*/ 991458 w 7529613"/>
              <a:gd name="connsiteY9" fmla="*/ 196614 h 6858000"/>
              <a:gd name="connsiteX10" fmla="*/ 493941 w 7529613"/>
              <a:gd name="connsiteY10" fmla="*/ 1371196 h 6858000"/>
              <a:gd name="connsiteX11" fmla="*/ 46485 w 7529613"/>
              <a:gd name="connsiteY11" fmla="*/ 3331516 h 6858000"/>
              <a:gd name="connsiteX12" fmla="*/ 12252 w 7529613"/>
              <a:gd name="connsiteY12" fmla="*/ 4357388 h 6858000"/>
              <a:gd name="connsiteX13" fmla="*/ 170821 w 7529613"/>
              <a:gd name="connsiteY13" fmla="*/ 5552906 h 6858000"/>
              <a:gd name="connsiteX14" fmla="*/ 537265 w 7529613"/>
              <a:gd name="connsiteY14" fmla="*/ 6828295 h 6858000"/>
              <a:gd name="connsiteX15" fmla="*/ 549692 w 7529613"/>
              <a:gd name="connsiteY15" fmla="*/ 6858000 h 6858000"/>
              <a:gd name="connsiteX16" fmla="*/ 602234 w 7529613"/>
              <a:gd name="connsiteY16" fmla="*/ 6858000 h 6858000"/>
              <a:gd name="connsiteX17" fmla="*/ 595414 w 7529613"/>
              <a:gd name="connsiteY17" fmla="*/ 6841549 h 6858000"/>
              <a:gd name="connsiteX18" fmla="*/ 364260 w 7529613"/>
              <a:gd name="connsiteY18" fmla="*/ 6142729 h 6858000"/>
              <a:gd name="connsiteX19" fmla="*/ 213071 w 7529613"/>
              <a:gd name="connsiteY19" fmla="*/ 5513923 h 6858000"/>
              <a:gd name="connsiteX20" fmla="*/ 211290 w 7529613"/>
              <a:gd name="connsiteY20" fmla="*/ 5480401 h 6858000"/>
              <a:gd name="connsiteX21" fmla="*/ 311446 w 7529613"/>
              <a:gd name="connsiteY21" fmla="*/ 5830359 h 6858000"/>
              <a:gd name="connsiteX22" fmla="*/ 622963 w 7529613"/>
              <a:gd name="connsiteY22" fmla="*/ 6670527 h 6858000"/>
              <a:gd name="connsiteX23" fmla="*/ 710464 w 7529613"/>
              <a:gd name="connsiteY23" fmla="*/ 6858000 h 6858000"/>
              <a:gd name="connsiteX24" fmla="*/ 7529613 w 7529613"/>
              <a:gd name="connsiteY2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7529613" h="6858000">
                <a:moveTo>
                  <a:pt x="7529613" y="0"/>
                </a:moveTo>
                <a:lnTo>
                  <a:pt x="1222331" y="0"/>
                </a:lnTo>
                <a:lnTo>
                  <a:pt x="1126483" y="148742"/>
                </a:lnTo>
                <a:cubicBezTo>
                  <a:pt x="995323" y="365513"/>
                  <a:pt x="876174" y="589569"/>
                  <a:pt x="767554" y="819975"/>
                </a:cubicBezTo>
                <a:cubicBezTo>
                  <a:pt x="762210" y="833492"/>
                  <a:pt x="753441" y="845393"/>
                  <a:pt x="742103" y="854514"/>
                </a:cubicBezTo>
                <a:cubicBezTo>
                  <a:pt x="756737" y="819849"/>
                  <a:pt x="770991" y="784928"/>
                  <a:pt x="785881" y="750263"/>
                </a:cubicBezTo>
                <a:cubicBezTo>
                  <a:pt x="846713" y="608712"/>
                  <a:pt x="910948" y="469145"/>
                  <a:pt x="978978" y="331786"/>
                </a:cubicBezTo>
                <a:lnTo>
                  <a:pt x="1155717" y="0"/>
                </a:lnTo>
                <a:lnTo>
                  <a:pt x="1098249" y="0"/>
                </a:lnTo>
                <a:lnTo>
                  <a:pt x="991458" y="196614"/>
                </a:lnTo>
                <a:cubicBezTo>
                  <a:pt x="797017" y="573253"/>
                  <a:pt x="633548" y="966066"/>
                  <a:pt x="493941" y="1371196"/>
                </a:cubicBezTo>
                <a:cubicBezTo>
                  <a:pt x="276630" y="2007265"/>
                  <a:pt x="126659" y="2664286"/>
                  <a:pt x="46485" y="3331516"/>
                </a:cubicBezTo>
                <a:cubicBezTo>
                  <a:pt x="4488" y="3672965"/>
                  <a:pt x="-14219" y="4013908"/>
                  <a:pt x="12252" y="4357388"/>
                </a:cubicBezTo>
                <a:cubicBezTo>
                  <a:pt x="43558" y="4758899"/>
                  <a:pt x="90773" y="5157998"/>
                  <a:pt x="170821" y="5552906"/>
                </a:cubicBezTo>
                <a:cubicBezTo>
                  <a:pt x="259109" y="5988893"/>
                  <a:pt x="378967" y="6414594"/>
                  <a:pt x="537265" y="6828295"/>
                </a:cubicBezTo>
                <a:lnTo>
                  <a:pt x="549692" y="6858000"/>
                </a:lnTo>
                <a:lnTo>
                  <a:pt x="602234" y="6858000"/>
                </a:lnTo>
                <a:lnTo>
                  <a:pt x="595414" y="6841549"/>
                </a:lnTo>
                <a:cubicBezTo>
                  <a:pt x="507884" y="6614016"/>
                  <a:pt x="431296" y="6380817"/>
                  <a:pt x="364260" y="6142729"/>
                </a:cubicBezTo>
                <a:cubicBezTo>
                  <a:pt x="305974" y="5935370"/>
                  <a:pt x="262958" y="5723695"/>
                  <a:pt x="213071" y="5513923"/>
                </a:cubicBezTo>
                <a:cubicBezTo>
                  <a:pt x="211892" y="5502788"/>
                  <a:pt x="211299" y="5491601"/>
                  <a:pt x="211290" y="5480401"/>
                </a:cubicBezTo>
                <a:cubicBezTo>
                  <a:pt x="247814" y="5607635"/>
                  <a:pt x="276958" y="5719759"/>
                  <a:pt x="311446" y="5830359"/>
                </a:cubicBezTo>
                <a:cubicBezTo>
                  <a:pt x="401357" y="6118381"/>
                  <a:pt x="505060" y="6398531"/>
                  <a:pt x="622963" y="6670527"/>
                </a:cubicBezTo>
                <a:lnTo>
                  <a:pt x="710464" y="6858000"/>
                </a:lnTo>
                <a:lnTo>
                  <a:pt x="7529613" y="6858000"/>
                </a:lnTo>
                <a:close/>
              </a:path>
            </a:pathLst>
          </a:custGeom>
          <a:solidFill>
            <a:srgbClr val="A5A27D"/>
          </a:solidFill>
          <a:ln w="685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FF27E56E-2A0E-4A72-9F58-CBDD83021FA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8037" y="1298448"/>
            <a:ext cx="5895178" cy="3807446"/>
          </a:xfrm>
        </p:spPr>
        <p:txBody>
          <a:bodyPr anchor="b">
            <a:normAutofit/>
          </a:bodyPr>
          <a:lstStyle/>
          <a:p>
            <a:r>
              <a:rPr lang="en-US" sz="6800">
                <a:solidFill>
                  <a:srgbClr val="FFFFFF"/>
                </a:solidFill>
              </a:rPr>
              <a:t>Classification</a:t>
            </a:r>
          </a:p>
        </p:txBody>
      </p:sp>
      <p:sp>
        <p:nvSpPr>
          <p:cNvPr id="13" name="Rectangle 6">
            <a:extLst>
              <a:ext uri="{FF2B5EF4-FFF2-40B4-BE49-F238E27FC236}">
                <a16:creationId xmlns:a16="http://schemas.microsoft.com/office/drawing/2014/main" id="{63DAB858-5A0C-4AFF-AAC6-705EDF8DB7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1085" y="5439978"/>
            <a:ext cx="5897880" cy="27432"/>
          </a:xfrm>
          <a:custGeom>
            <a:avLst/>
            <a:gdLst>
              <a:gd name="connsiteX0" fmla="*/ 0 w 5897880"/>
              <a:gd name="connsiteY0" fmla="*/ 0 h 27432"/>
              <a:gd name="connsiteX1" fmla="*/ 537362 w 5897880"/>
              <a:gd name="connsiteY1" fmla="*/ 0 h 27432"/>
              <a:gd name="connsiteX2" fmla="*/ 1133704 w 5897880"/>
              <a:gd name="connsiteY2" fmla="*/ 0 h 27432"/>
              <a:gd name="connsiteX3" fmla="*/ 1671066 w 5897880"/>
              <a:gd name="connsiteY3" fmla="*/ 0 h 27432"/>
              <a:gd name="connsiteX4" fmla="*/ 2385365 w 5897880"/>
              <a:gd name="connsiteY4" fmla="*/ 0 h 27432"/>
              <a:gd name="connsiteX5" fmla="*/ 3040685 w 5897880"/>
              <a:gd name="connsiteY5" fmla="*/ 0 h 27432"/>
              <a:gd name="connsiteX6" fmla="*/ 3696005 w 5897880"/>
              <a:gd name="connsiteY6" fmla="*/ 0 h 27432"/>
              <a:gd name="connsiteX7" fmla="*/ 4469282 w 5897880"/>
              <a:gd name="connsiteY7" fmla="*/ 0 h 27432"/>
              <a:gd name="connsiteX8" fmla="*/ 5183581 w 5897880"/>
              <a:gd name="connsiteY8" fmla="*/ 0 h 27432"/>
              <a:gd name="connsiteX9" fmla="*/ 5897880 w 5897880"/>
              <a:gd name="connsiteY9" fmla="*/ 0 h 27432"/>
              <a:gd name="connsiteX10" fmla="*/ 5897880 w 5897880"/>
              <a:gd name="connsiteY10" fmla="*/ 27432 h 27432"/>
              <a:gd name="connsiteX11" fmla="*/ 5419496 w 5897880"/>
              <a:gd name="connsiteY11" fmla="*/ 27432 h 27432"/>
              <a:gd name="connsiteX12" fmla="*/ 4882134 w 5897880"/>
              <a:gd name="connsiteY12" fmla="*/ 27432 h 27432"/>
              <a:gd name="connsiteX13" fmla="*/ 4167835 w 5897880"/>
              <a:gd name="connsiteY13" fmla="*/ 27432 h 27432"/>
              <a:gd name="connsiteX14" fmla="*/ 3394558 w 5897880"/>
              <a:gd name="connsiteY14" fmla="*/ 27432 h 27432"/>
              <a:gd name="connsiteX15" fmla="*/ 2798216 w 5897880"/>
              <a:gd name="connsiteY15" fmla="*/ 27432 h 27432"/>
              <a:gd name="connsiteX16" fmla="*/ 2024939 w 5897880"/>
              <a:gd name="connsiteY16" fmla="*/ 27432 h 27432"/>
              <a:gd name="connsiteX17" fmla="*/ 1487576 w 5897880"/>
              <a:gd name="connsiteY17" fmla="*/ 27432 h 27432"/>
              <a:gd name="connsiteX18" fmla="*/ 1009193 w 5897880"/>
              <a:gd name="connsiteY18" fmla="*/ 27432 h 27432"/>
              <a:gd name="connsiteX19" fmla="*/ 0 w 5897880"/>
              <a:gd name="connsiteY19" fmla="*/ 27432 h 27432"/>
              <a:gd name="connsiteX20" fmla="*/ 0 w 5897880"/>
              <a:gd name="connsiteY20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5897880" h="27432" fill="none" extrusionOk="0">
                <a:moveTo>
                  <a:pt x="0" y="0"/>
                </a:moveTo>
                <a:cubicBezTo>
                  <a:pt x="232564" y="21549"/>
                  <a:pt x="389747" y="7320"/>
                  <a:pt x="537362" y="0"/>
                </a:cubicBezTo>
                <a:cubicBezTo>
                  <a:pt x="684977" y="-7320"/>
                  <a:pt x="894159" y="-7726"/>
                  <a:pt x="1133704" y="0"/>
                </a:cubicBezTo>
                <a:cubicBezTo>
                  <a:pt x="1373249" y="7726"/>
                  <a:pt x="1440352" y="-304"/>
                  <a:pt x="1671066" y="0"/>
                </a:cubicBezTo>
                <a:cubicBezTo>
                  <a:pt x="1901780" y="304"/>
                  <a:pt x="2091497" y="765"/>
                  <a:pt x="2385365" y="0"/>
                </a:cubicBezTo>
                <a:cubicBezTo>
                  <a:pt x="2679233" y="-765"/>
                  <a:pt x="2762926" y="2802"/>
                  <a:pt x="3040685" y="0"/>
                </a:cubicBezTo>
                <a:cubicBezTo>
                  <a:pt x="3318444" y="-2802"/>
                  <a:pt x="3409726" y="9093"/>
                  <a:pt x="3696005" y="0"/>
                </a:cubicBezTo>
                <a:cubicBezTo>
                  <a:pt x="3982284" y="-9093"/>
                  <a:pt x="4087272" y="27119"/>
                  <a:pt x="4469282" y="0"/>
                </a:cubicBezTo>
                <a:cubicBezTo>
                  <a:pt x="4851292" y="-27119"/>
                  <a:pt x="4924835" y="26473"/>
                  <a:pt x="5183581" y="0"/>
                </a:cubicBezTo>
                <a:cubicBezTo>
                  <a:pt x="5442327" y="-26473"/>
                  <a:pt x="5598463" y="7328"/>
                  <a:pt x="5897880" y="0"/>
                </a:cubicBezTo>
                <a:cubicBezTo>
                  <a:pt x="5898716" y="13055"/>
                  <a:pt x="5897707" y="18641"/>
                  <a:pt x="5897880" y="27432"/>
                </a:cubicBezTo>
                <a:cubicBezTo>
                  <a:pt x="5682742" y="40412"/>
                  <a:pt x="5520014" y="23844"/>
                  <a:pt x="5419496" y="27432"/>
                </a:cubicBezTo>
                <a:cubicBezTo>
                  <a:pt x="5318978" y="31020"/>
                  <a:pt x="5012864" y="6698"/>
                  <a:pt x="4882134" y="27432"/>
                </a:cubicBezTo>
                <a:cubicBezTo>
                  <a:pt x="4751404" y="48166"/>
                  <a:pt x="4313676" y="5207"/>
                  <a:pt x="4167835" y="27432"/>
                </a:cubicBezTo>
                <a:cubicBezTo>
                  <a:pt x="4021994" y="49657"/>
                  <a:pt x="3715729" y="59193"/>
                  <a:pt x="3394558" y="27432"/>
                </a:cubicBezTo>
                <a:cubicBezTo>
                  <a:pt x="3073387" y="-4329"/>
                  <a:pt x="3093227" y="38972"/>
                  <a:pt x="2798216" y="27432"/>
                </a:cubicBezTo>
                <a:cubicBezTo>
                  <a:pt x="2503205" y="15892"/>
                  <a:pt x="2297615" y="31603"/>
                  <a:pt x="2024939" y="27432"/>
                </a:cubicBezTo>
                <a:cubicBezTo>
                  <a:pt x="1752263" y="23261"/>
                  <a:pt x="1629814" y="3659"/>
                  <a:pt x="1487576" y="27432"/>
                </a:cubicBezTo>
                <a:cubicBezTo>
                  <a:pt x="1345338" y="51205"/>
                  <a:pt x="1238885" y="24954"/>
                  <a:pt x="1009193" y="27432"/>
                </a:cubicBezTo>
                <a:cubicBezTo>
                  <a:pt x="779501" y="29910"/>
                  <a:pt x="441829" y="-15535"/>
                  <a:pt x="0" y="27432"/>
                </a:cubicBezTo>
                <a:cubicBezTo>
                  <a:pt x="988" y="17221"/>
                  <a:pt x="-970" y="7538"/>
                  <a:pt x="0" y="0"/>
                </a:cubicBezTo>
                <a:close/>
              </a:path>
              <a:path w="5897880" h="27432" stroke="0" extrusionOk="0">
                <a:moveTo>
                  <a:pt x="0" y="0"/>
                </a:moveTo>
                <a:cubicBezTo>
                  <a:pt x="196299" y="-26676"/>
                  <a:pt x="463834" y="6738"/>
                  <a:pt x="596341" y="0"/>
                </a:cubicBezTo>
                <a:cubicBezTo>
                  <a:pt x="728848" y="-6738"/>
                  <a:pt x="857267" y="1845"/>
                  <a:pt x="1074725" y="0"/>
                </a:cubicBezTo>
                <a:cubicBezTo>
                  <a:pt x="1292183" y="-1845"/>
                  <a:pt x="1545672" y="3744"/>
                  <a:pt x="1848002" y="0"/>
                </a:cubicBezTo>
                <a:cubicBezTo>
                  <a:pt x="2150332" y="-3744"/>
                  <a:pt x="2306688" y="-14526"/>
                  <a:pt x="2444344" y="0"/>
                </a:cubicBezTo>
                <a:cubicBezTo>
                  <a:pt x="2582000" y="14526"/>
                  <a:pt x="2761095" y="-11862"/>
                  <a:pt x="3040685" y="0"/>
                </a:cubicBezTo>
                <a:cubicBezTo>
                  <a:pt x="3320275" y="11862"/>
                  <a:pt x="3622320" y="-32867"/>
                  <a:pt x="3813962" y="0"/>
                </a:cubicBezTo>
                <a:cubicBezTo>
                  <a:pt x="4005604" y="32867"/>
                  <a:pt x="4117810" y="-10778"/>
                  <a:pt x="4351325" y="0"/>
                </a:cubicBezTo>
                <a:cubicBezTo>
                  <a:pt x="4584840" y="10778"/>
                  <a:pt x="4963783" y="-32384"/>
                  <a:pt x="5124602" y="0"/>
                </a:cubicBezTo>
                <a:cubicBezTo>
                  <a:pt x="5285421" y="32384"/>
                  <a:pt x="5705238" y="-29538"/>
                  <a:pt x="5897880" y="0"/>
                </a:cubicBezTo>
                <a:cubicBezTo>
                  <a:pt x="5898677" y="11634"/>
                  <a:pt x="5899083" y="16994"/>
                  <a:pt x="5897880" y="27432"/>
                </a:cubicBezTo>
                <a:cubicBezTo>
                  <a:pt x="5630425" y="7719"/>
                  <a:pt x="5532865" y="21388"/>
                  <a:pt x="5242560" y="27432"/>
                </a:cubicBezTo>
                <a:cubicBezTo>
                  <a:pt x="4952255" y="33476"/>
                  <a:pt x="4783060" y="14892"/>
                  <a:pt x="4646219" y="27432"/>
                </a:cubicBezTo>
                <a:cubicBezTo>
                  <a:pt x="4509378" y="39972"/>
                  <a:pt x="4163771" y="-4851"/>
                  <a:pt x="3872941" y="27432"/>
                </a:cubicBezTo>
                <a:cubicBezTo>
                  <a:pt x="3582111" y="59715"/>
                  <a:pt x="3362704" y="7742"/>
                  <a:pt x="3099664" y="27432"/>
                </a:cubicBezTo>
                <a:cubicBezTo>
                  <a:pt x="2836624" y="47122"/>
                  <a:pt x="2747441" y="28801"/>
                  <a:pt x="2562301" y="27432"/>
                </a:cubicBezTo>
                <a:cubicBezTo>
                  <a:pt x="2377161" y="26063"/>
                  <a:pt x="2104946" y="30879"/>
                  <a:pt x="1906981" y="27432"/>
                </a:cubicBezTo>
                <a:cubicBezTo>
                  <a:pt x="1709016" y="23985"/>
                  <a:pt x="1304654" y="6821"/>
                  <a:pt x="1133704" y="27432"/>
                </a:cubicBezTo>
                <a:cubicBezTo>
                  <a:pt x="962754" y="48043"/>
                  <a:pt x="457048" y="12129"/>
                  <a:pt x="0" y="27432"/>
                </a:cubicBezTo>
                <a:cubicBezTo>
                  <a:pt x="894" y="14250"/>
                  <a:pt x="667" y="11053"/>
                  <a:pt x="0" y="0"/>
                </a:cubicBezTo>
                <a:close/>
              </a:path>
            </a:pathLst>
          </a:custGeom>
          <a:solidFill>
            <a:srgbClr val="FFFFFF"/>
          </a:solidFill>
          <a:ln w="41275" cap="rnd">
            <a:solidFill>
              <a:srgbClr val="FFFFFF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6">
            <a:extLst>
              <a:ext uri="{FF2B5EF4-FFF2-40B4-BE49-F238E27FC236}">
                <a16:creationId xmlns:a16="http://schemas.microsoft.com/office/drawing/2014/main" id="{53BEA983-EAAB-42FB-84E9-E77708168C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29016" y="5440680"/>
            <a:ext cx="3200400" cy="27432"/>
          </a:xfrm>
          <a:custGeom>
            <a:avLst/>
            <a:gdLst>
              <a:gd name="connsiteX0" fmla="*/ 0 w 3200400"/>
              <a:gd name="connsiteY0" fmla="*/ 0 h 27432"/>
              <a:gd name="connsiteX1" fmla="*/ 608076 w 3200400"/>
              <a:gd name="connsiteY1" fmla="*/ 0 h 27432"/>
              <a:gd name="connsiteX2" fmla="*/ 1248156 w 3200400"/>
              <a:gd name="connsiteY2" fmla="*/ 0 h 27432"/>
              <a:gd name="connsiteX3" fmla="*/ 1920240 w 3200400"/>
              <a:gd name="connsiteY3" fmla="*/ 0 h 27432"/>
              <a:gd name="connsiteX4" fmla="*/ 2592324 w 3200400"/>
              <a:gd name="connsiteY4" fmla="*/ 0 h 27432"/>
              <a:gd name="connsiteX5" fmla="*/ 3200400 w 3200400"/>
              <a:gd name="connsiteY5" fmla="*/ 0 h 27432"/>
              <a:gd name="connsiteX6" fmla="*/ 3200400 w 3200400"/>
              <a:gd name="connsiteY6" fmla="*/ 27432 h 27432"/>
              <a:gd name="connsiteX7" fmla="*/ 2496312 w 3200400"/>
              <a:gd name="connsiteY7" fmla="*/ 27432 h 27432"/>
              <a:gd name="connsiteX8" fmla="*/ 1792224 w 3200400"/>
              <a:gd name="connsiteY8" fmla="*/ 27432 h 27432"/>
              <a:gd name="connsiteX9" fmla="*/ 1152144 w 3200400"/>
              <a:gd name="connsiteY9" fmla="*/ 27432 h 27432"/>
              <a:gd name="connsiteX10" fmla="*/ 0 w 3200400"/>
              <a:gd name="connsiteY10" fmla="*/ 27432 h 27432"/>
              <a:gd name="connsiteX11" fmla="*/ 0 w 3200400"/>
              <a:gd name="connsiteY11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00400" h="27432" fill="none" extrusionOk="0">
                <a:moveTo>
                  <a:pt x="0" y="0"/>
                </a:moveTo>
                <a:cubicBezTo>
                  <a:pt x="176560" y="-17034"/>
                  <a:pt x="345323" y="-28956"/>
                  <a:pt x="608076" y="0"/>
                </a:cubicBezTo>
                <a:cubicBezTo>
                  <a:pt x="870829" y="28956"/>
                  <a:pt x="955637" y="-27357"/>
                  <a:pt x="1248156" y="0"/>
                </a:cubicBezTo>
                <a:cubicBezTo>
                  <a:pt x="1540675" y="27357"/>
                  <a:pt x="1624069" y="30558"/>
                  <a:pt x="1920240" y="0"/>
                </a:cubicBezTo>
                <a:cubicBezTo>
                  <a:pt x="2216411" y="-30558"/>
                  <a:pt x="2344585" y="12271"/>
                  <a:pt x="2592324" y="0"/>
                </a:cubicBezTo>
                <a:cubicBezTo>
                  <a:pt x="2840063" y="-12271"/>
                  <a:pt x="2987913" y="7129"/>
                  <a:pt x="3200400" y="0"/>
                </a:cubicBezTo>
                <a:cubicBezTo>
                  <a:pt x="3199234" y="7395"/>
                  <a:pt x="3200445" y="21864"/>
                  <a:pt x="3200400" y="27432"/>
                </a:cubicBezTo>
                <a:cubicBezTo>
                  <a:pt x="2991642" y="45977"/>
                  <a:pt x="2778729" y="1200"/>
                  <a:pt x="2496312" y="27432"/>
                </a:cubicBezTo>
                <a:cubicBezTo>
                  <a:pt x="2213895" y="53664"/>
                  <a:pt x="2080041" y="8460"/>
                  <a:pt x="1792224" y="27432"/>
                </a:cubicBezTo>
                <a:cubicBezTo>
                  <a:pt x="1504407" y="46404"/>
                  <a:pt x="1357364" y="6320"/>
                  <a:pt x="1152144" y="27432"/>
                </a:cubicBezTo>
                <a:cubicBezTo>
                  <a:pt x="946924" y="48544"/>
                  <a:pt x="515176" y="61411"/>
                  <a:pt x="0" y="27432"/>
                </a:cubicBezTo>
                <a:cubicBezTo>
                  <a:pt x="-503" y="20663"/>
                  <a:pt x="1168" y="5855"/>
                  <a:pt x="0" y="0"/>
                </a:cubicBezTo>
                <a:close/>
              </a:path>
              <a:path w="3200400" h="27432" stroke="0" extrusionOk="0">
                <a:moveTo>
                  <a:pt x="0" y="0"/>
                </a:moveTo>
                <a:cubicBezTo>
                  <a:pt x="273892" y="-2049"/>
                  <a:pt x="368520" y="4190"/>
                  <a:pt x="608076" y="0"/>
                </a:cubicBezTo>
                <a:cubicBezTo>
                  <a:pt x="847632" y="-4190"/>
                  <a:pt x="971999" y="7437"/>
                  <a:pt x="1152144" y="0"/>
                </a:cubicBezTo>
                <a:cubicBezTo>
                  <a:pt x="1332289" y="-7437"/>
                  <a:pt x="1665848" y="24107"/>
                  <a:pt x="1856232" y="0"/>
                </a:cubicBezTo>
                <a:cubicBezTo>
                  <a:pt x="2046616" y="-24107"/>
                  <a:pt x="2167965" y="18079"/>
                  <a:pt x="2464308" y="0"/>
                </a:cubicBezTo>
                <a:cubicBezTo>
                  <a:pt x="2760651" y="-18079"/>
                  <a:pt x="2877599" y="28161"/>
                  <a:pt x="3200400" y="0"/>
                </a:cubicBezTo>
                <a:cubicBezTo>
                  <a:pt x="3200593" y="12649"/>
                  <a:pt x="3199412" y="17989"/>
                  <a:pt x="3200400" y="27432"/>
                </a:cubicBezTo>
                <a:cubicBezTo>
                  <a:pt x="2978255" y="22115"/>
                  <a:pt x="2854979" y="18349"/>
                  <a:pt x="2560320" y="27432"/>
                </a:cubicBezTo>
                <a:cubicBezTo>
                  <a:pt x="2265661" y="36515"/>
                  <a:pt x="2043241" y="2929"/>
                  <a:pt x="1856232" y="27432"/>
                </a:cubicBezTo>
                <a:cubicBezTo>
                  <a:pt x="1669223" y="51935"/>
                  <a:pt x="1428863" y="5228"/>
                  <a:pt x="1312164" y="27432"/>
                </a:cubicBezTo>
                <a:cubicBezTo>
                  <a:pt x="1195465" y="49636"/>
                  <a:pt x="838125" y="31438"/>
                  <a:pt x="672084" y="27432"/>
                </a:cubicBezTo>
                <a:cubicBezTo>
                  <a:pt x="506043" y="23426"/>
                  <a:pt x="200317" y="-1243"/>
                  <a:pt x="0" y="27432"/>
                </a:cubicBezTo>
                <a:cubicBezTo>
                  <a:pt x="1300" y="19678"/>
                  <a:pt x="-86" y="12044"/>
                  <a:pt x="0" y="0"/>
                </a:cubicBezTo>
                <a:close/>
              </a:path>
            </a:pathLst>
          </a:custGeom>
          <a:solidFill>
            <a:srgbClr val="A5A27D"/>
          </a:solidFill>
          <a:ln w="41275" cap="rnd">
            <a:solidFill>
              <a:srgbClr val="A5A27D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86175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0FABA8-3A16-4996-BD34-4DBD46283D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ICD-10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D78FFA-E66C-47CF-BD76-AE601ADDAB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3"/>
            <a:ext cx="10515600" cy="4638393"/>
          </a:xfrm>
        </p:spPr>
        <p:txBody>
          <a:bodyPr>
            <a:normAutofit/>
          </a:bodyPr>
          <a:lstStyle/>
          <a:p>
            <a:r>
              <a:rPr lang="en-US" sz="3200" dirty="0"/>
              <a:t>BPD was initially not included with ICD</a:t>
            </a:r>
          </a:p>
          <a:p>
            <a:r>
              <a:rPr lang="en-US" sz="3200" dirty="0"/>
              <a:t>However, BPD (F60.31) was later incorporated within ICD-10 as a sub-category of the emotionally unstable personality disorder (F60.3)</a:t>
            </a:r>
          </a:p>
          <a:p>
            <a:pPr marL="0" indent="0">
              <a:buNone/>
            </a:pPr>
            <a:r>
              <a:rPr lang="en-US" sz="3200" b="1" u="sng" dirty="0"/>
              <a:t>Emotionally Unstable Personality Disorder </a:t>
            </a:r>
          </a:p>
          <a:p>
            <a:r>
              <a:rPr lang="en-US" sz="3200" dirty="0"/>
              <a:t>Personality Disorder </a:t>
            </a:r>
          </a:p>
          <a:p>
            <a:r>
              <a:rPr lang="en-US" sz="3200" dirty="0"/>
              <a:t>Impulsive </a:t>
            </a:r>
            <a:r>
              <a:rPr lang="en-US" sz="3200" dirty="0" err="1"/>
              <a:t>behaviour</a:t>
            </a:r>
            <a:r>
              <a:rPr lang="en-US" sz="3200" dirty="0"/>
              <a:t> while disregarding consequences</a:t>
            </a:r>
          </a:p>
          <a:p>
            <a:r>
              <a:rPr lang="en-US" sz="3200" dirty="0"/>
              <a:t>Affective Instability (Frequent mood changes)</a:t>
            </a:r>
          </a:p>
        </p:txBody>
      </p:sp>
    </p:spTree>
    <p:extLst>
      <p:ext uri="{BB962C8B-B14F-4D97-AF65-F5344CB8AC3E}">
        <p14:creationId xmlns:p14="http://schemas.microsoft.com/office/powerpoint/2010/main" val="34194224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B248EA-13E7-4F97-A066-3E04AD6CD3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Borderline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656060-54BB-4DF2-B5D9-52E7EA8157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4589" y="1865617"/>
            <a:ext cx="10515600" cy="4916846"/>
          </a:xfrm>
        </p:spPr>
        <p:txBody>
          <a:bodyPr>
            <a:noAutofit/>
          </a:bodyPr>
          <a:lstStyle/>
          <a:p>
            <a:r>
              <a:rPr lang="en-US" sz="3200" dirty="0"/>
              <a:t>Characteristics of Emotional Unstable Personality disorder </a:t>
            </a:r>
          </a:p>
          <a:p>
            <a:pPr marL="0" indent="0">
              <a:buNone/>
            </a:pPr>
            <a:r>
              <a:rPr lang="en-US" sz="3200" b="1" u="sng" dirty="0"/>
              <a:t>Additional Features include:</a:t>
            </a:r>
          </a:p>
          <a:p>
            <a:r>
              <a:rPr lang="en-US" sz="3200" dirty="0"/>
              <a:t>Individual’s self-image, goals, and internal preferences may be disrupted </a:t>
            </a:r>
          </a:p>
          <a:p>
            <a:r>
              <a:rPr lang="en-US" sz="3200" dirty="0"/>
              <a:t>Sense of emptiness or void</a:t>
            </a:r>
          </a:p>
          <a:p>
            <a:r>
              <a:rPr lang="en-US" sz="3200" dirty="0"/>
              <a:t>Urge to engage in intense relationship during emotional crisis</a:t>
            </a:r>
          </a:p>
          <a:p>
            <a:r>
              <a:rPr lang="en-US" sz="3200" dirty="0"/>
              <a:t>Fear of Abandonment </a:t>
            </a:r>
          </a:p>
          <a:p>
            <a:r>
              <a:rPr lang="en-US" sz="3200" dirty="0"/>
              <a:t>Urge to engage in suicidal behaviors/ Self Harm</a:t>
            </a:r>
          </a:p>
        </p:txBody>
      </p:sp>
    </p:spTree>
    <p:extLst>
      <p:ext uri="{BB962C8B-B14F-4D97-AF65-F5344CB8AC3E}">
        <p14:creationId xmlns:p14="http://schemas.microsoft.com/office/powerpoint/2010/main" val="301519443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2E7CC5-C78B-4EBD-9565-3FA00FAA6C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3A4529A5-F675-429F-8044-01372BB134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0"/>
            <a:ext cx="7562008" cy="6858000"/>
          </a:xfrm>
          <a:custGeom>
            <a:avLst/>
            <a:gdLst>
              <a:gd name="connsiteX0" fmla="*/ 7529613 w 7529613"/>
              <a:gd name="connsiteY0" fmla="*/ 0 h 6858000"/>
              <a:gd name="connsiteX1" fmla="*/ 1222331 w 7529613"/>
              <a:gd name="connsiteY1" fmla="*/ 0 h 6858000"/>
              <a:gd name="connsiteX2" fmla="*/ 1126483 w 7529613"/>
              <a:gd name="connsiteY2" fmla="*/ 148742 h 6858000"/>
              <a:gd name="connsiteX3" fmla="*/ 767554 w 7529613"/>
              <a:gd name="connsiteY3" fmla="*/ 819975 h 6858000"/>
              <a:gd name="connsiteX4" fmla="*/ 742103 w 7529613"/>
              <a:gd name="connsiteY4" fmla="*/ 854514 h 6858000"/>
              <a:gd name="connsiteX5" fmla="*/ 785881 w 7529613"/>
              <a:gd name="connsiteY5" fmla="*/ 750263 h 6858000"/>
              <a:gd name="connsiteX6" fmla="*/ 978978 w 7529613"/>
              <a:gd name="connsiteY6" fmla="*/ 331786 h 6858000"/>
              <a:gd name="connsiteX7" fmla="*/ 1155717 w 7529613"/>
              <a:gd name="connsiteY7" fmla="*/ 0 h 6858000"/>
              <a:gd name="connsiteX8" fmla="*/ 1098249 w 7529613"/>
              <a:gd name="connsiteY8" fmla="*/ 0 h 6858000"/>
              <a:gd name="connsiteX9" fmla="*/ 991458 w 7529613"/>
              <a:gd name="connsiteY9" fmla="*/ 196614 h 6858000"/>
              <a:gd name="connsiteX10" fmla="*/ 493941 w 7529613"/>
              <a:gd name="connsiteY10" fmla="*/ 1371196 h 6858000"/>
              <a:gd name="connsiteX11" fmla="*/ 46485 w 7529613"/>
              <a:gd name="connsiteY11" fmla="*/ 3331516 h 6858000"/>
              <a:gd name="connsiteX12" fmla="*/ 12252 w 7529613"/>
              <a:gd name="connsiteY12" fmla="*/ 4357388 h 6858000"/>
              <a:gd name="connsiteX13" fmla="*/ 170821 w 7529613"/>
              <a:gd name="connsiteY13" fmla="*/ 5552906 h 6858000"/>
              <a:gd name="connsiteX14" fmla="*/ 537265 w 7529613"/>
              <a:gd name="connsiteY14" fmla="*/ 6828295 h 6858000"/>
              <a:gd name="connsiteX15" fmla="*/ 549692 w 7529613"/>
              <a:gd name="connsiteY15" fmla="*/ 6858000 h 6858000"/>
              <a:gd name="connsiteX16" fmla="*/ 602234 w 7529613"/>
              <a:gd name="connsiteY16" fmla="*/ 6858000 h 6858000"/>
              <a:gd name="connsiteX17" fmla="*/ 595414 w 7529613"/>
              <a:gd name="connsiteY17" fmla="*/ 6841549 h 6858000"/>
              <a:gd name="connsiteX18" fmla="*/ 364260 w 7529613"/>
              <a:gd name="connsiteY18" fmla="*/ 6142729 h 6858000"/>
              <a:gd name="connsiteX19" fmla="*/ 213071 w 7529613"/>
              <a:gd name="connsiteY19" fmla="*/ 5513923 h 6858000"/>
              <a:gd name="connsiteX20" fmla="*/ 211290 w 7529613"/>
              <a:gd name="connsiteY20" fmla="*/ 5480401 h 6858000"/>
              <a:gd name="connsiteX21" fmla="*/ 311446 w 7529613"/>
              <a:gd name="connsiteY21" fmla="*/ 5830359 h 6858000"/>
              <a:gd name="connsiteX22" fmla="*/ 622963 w 7529613"/>
              <a:gd name="connsiteY22" fmla="*/ 6670527 h 6858000"/>
              <a:gd name="connsiteX23" fmla="*/ 710464 w 7529613"/>
              <a:gd name="connsiteY23" fmla="*/ 6858000 h 6858000"/>
              <a:gd name="connsiteX24" fmla="*/ 7529613 w 7529613"/>
              <a:gd name="connsiteY2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7529613" h="6858000">
                <a:moveTo>
                  <a:pt x="7529613" y="0"/>
                </a:moveTo>
                <a:lnTo>
                  <a:pt x="1222331" y="0"/>
                </a:lnTo>
                <a:lnTo>
                  <a:pt x="1126483" y="148742"/>
                </a:lnTo>
                <a:cubicBezTo>
                  <a:pt x="995323" y="365513"/>
                  <a:pt x="876174" y="589569"/>
                  <a:pt x="767554" y="819975"/>
                </a:cubicBezTo>
                <a:cubicBezTo>
                  <a:pt x="762210" y="833492"/>
                  <a:pt x="753441" y="845393"/>
                  <a:pt x="742103" y="854514"/>
                </a:cubicBezTo>
                <a:cubicBezTo>
                  <a:pt x="756737" y="819849"/>
                  <a:pt x="770991" y="784928"/>
                  <a:pt x="785881" y="750263"/>
                </a:cubicBezTo>
                <a:cubicBezTo>
                  <a:pt x="846713" y="608712"/>
                  <a:pt x="910948" y="469145"/>
                  <a:pt x="978978" y="331786"/>
                </a:cubicBezTo>
                <a:lnTo>
                  <a:pt x="1155717" y="0"/>
                </a:lnTo>
                <a:lnTo>
                  <a:pt x="1098249" y="0"/>
                </a:lnTo>
                <a:lnTo>
                  <a:pt x="991458" y="196614"/>
                </a:lnTo>
                <a:cubicBezTo>
                  <a:pt x="797017" y="573253"/>
                  <a:pt x="633548" y="966066"/>
                  <a:pt x="493941" y="1371196"/>
                </a:cubicBezTo>
                <a:cubicBezTo>
                  <a:pt x="276630" y="2007265"/>
                  <a:pt x="126659" y="2664286"/>
                  <a:pt x="46485" y="3331516"/>
                </a:cubicBezTo>
                <a:cubicBezTo>
                  <a:pt x="4488" y="3672965"/>
                  <a:pt x="-14219" y="4013908"/>
                  <a:pt x="12252" y="4357388"/>
                </a:cubicBezTo>
                <a:cubicBezTo>
                  <a:pt x="43558" y="4758899"/>
                  <a:pt x="90773" y="5157998"/>
                  <a:pt x="170821" y="5552906"/>
                </a:cubicBezTo>
                <a:cubicBezTo>
                  <a:pt x="259109" y="5988893"/>
                  <a:pt x="378967" y="6414594"/>
                  <a:pt x="537265" y="6828295"/>
                </a:cubicBezTo>
                <a:lnTo>
                  <a:pt x="549692" y="6858000"/>
                </a:lnTo>
                <a:lnTo>
                  <a:pt x="602234" y="6858000"/>
                </a:lnTo>
                <a:lnTo>
                  <a:pt x="595414" y="6841549"/>
                </a:lnTo>
                <a:cubicBezTo>
                  <a:pt x="507884" y="6614016"/>
                  <a:pt x="431296" y="6380817"/>
                  <a:pt x="364260" y="6142729"/>
                </a:cubicBezTo>
                <a:cubicBezTo>
                  <a:pt x="305974" y="5935370"/>
                  <a:pt x="262958" y="5723695"/>
                  <a:pt x="213071" y="5513923"/>
                </a:cubicBezTo>
                <a:cubicBezTo>
                  <a:pt x="211892" y="5502788"/>
                  <a:pt x="211299" y="5491601"/>
                  <a:pt x="211290" y="5480401"/>
                </a:cubicBezTo>
                <a:cubicBezTo>
                  <a:pt x="247814" y="5607635"/>
                  <a:pt x="276958" y="5719759"/>
                  <a:pt x="311446" y="5830359"/>
                </a:cubicBezTo>
                <a:cubicBezTo>
                  <a:pt x="401357" y="6118381"/>
                  <a:pt x="505060" y="6398531"/>
                  <a:pt x="622963" y="6670527"/>
                </a:cubicBezTo>
                <a:lnTo>
                  <a:pt x="710464" y="6858000"/>
                </a:lnTo>
                <a:lnTo>
                  <a:pt x="7529613" y="6858000"/>
                </a:lnTo>
                <a:close/>
              </a:path>
            </a:pathLst>
          </a:custGeom>
          <a:solidFill>
            <a:srgbClr val="A5A27D"/>
          </a:solidFill>
          <a:ln w="685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FF27E56E-2A0E-4A72-9F58-CBDD83021FA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8037" y="1298448"/>
            <a:ext cx="5895178" cy="3807446"/>
          </a:xfrm>
        </p:spPr>
        <p:txBody>
          <a:bodyPr anchor="b">
            <a:normAutofit/>
          </a:bodyPr>
          <a:lstStyle/>
          <a:p>
            <a:r>
              <a:rPr lang="en-US" sz="6800" dirty="0">
                <a:solidFill>
                  <a:srgbClr val="FFFFFF"/>
                </a:solidFill>
              </a:rPr>
              <a:t>Diagnostic Criteria </a:t>
            </a:r>
          </a:p>
        </p:txBody>
      </p:sp>
      <p:sp>
        <p:nvSpPr>
          <p:cNvPr id="13" name="Rectangle 6">
            <a:extLst>
              <a:ext uri="{FF2B5EF4-FFF2-40B4-BE49-F238E27FC236}">
                <a16:creationId xmlns:a16="http://schemas.microsoft.com/office/drawing/2014/main" id="{63DAB858-5A0C-4AFF-AAC6-705EDF8DB7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1085" y="5439978"/>
            <a:ext cx="5897880" cy="27432"/>
          </a:xfrm>
          <a:custGeom>
            <a:avLst/>
            <a:gdLst>
              <a:gd name="connsiteX0" fmla="*/ 0 w 5897880"/>
              <a:gd name="connsiteY0" fmla="*/ 0 h 27432"/>
              <a:gd name="connsiteX1" fmla="*/ 537362 w 5897880"/>
              <a:gd name="connsiteY1" fmla="*/ 0 h 27432"/>
              <a:gd name="connsiteX2" fmla="*/ 1133704 w 5897880"/>
              <a:gd name="connsiteY2" fmla="*/ 0 h 27432"/>
              <a:gd name="connsiteX3" fmla="*/ 1671066 w 5897880"/>
              <a:gd name="connsiteY3" fmla="*/ 0 h 27432"/>
              <a:gd name="connsiteX4" fmla="*/ 2385365 w 5897880"/>
              <a:gd name="connsiteY4" fmla="*/ 0 h 27432"/>
              <a:gd name="connsiteX5" fmla="*/ 3040685 w 5897880"/>
              <a:gd name="connsiteY5" fmla="*/ 0 h 27432"/>
              <a:gd name="connsiteX6" fmla="*/ 3696005 w 5897880"/>
              <a:gd name="connsiteY6" fmla="*/ 0 h 27432"/>
              <a:gd name="connsiteX7" fmla="*/ 4469282 w 5897880"/>
              <a:gd name="connsiteY7" fmla="*/ 0 h 27432"/>
              <a:gd name="connsiteX8" fmla="*/ 5183581 w 5897880"/>
              <a:gd name="connsiteY8" fmla="*/ 0 h 27432"/>
              <a:gd name="connsiteX9" fmla="*/ 5897880 w 5897880"/>
              <a:gd name="connsiteY9" fmla="*/ 0 h 27432"/>
              <a:gd name="connsiteX10" fmla="*/ 5897880 w 5897880"/>
              <a:gd name="connsiteY10" fmla="*/ 27432 h 27432"/>
              <a:gd name="connsiteX11" fmla="*/ 5419496 w 5897880"/>
              <a:gd name="connsiteY11" fmla="*/ 27432 h 27432"/>
              <a:gd name="connsiteX12" fmla="*/ 4882134 w 5897880"/>
              <a:gd name="connsiteY12" fmla="*/ 27432 h 27432"/>
              <a:gd name="connsiteX13" fmla="*/ 4167835 w 5897880"/>
              <a:gd name="connsiteY13" fmla="*/ 27432 h 27432"/>
              <a:gd name="connsiteX14" fmla="*/ 3394558 w 5897880"/>
              <a:gd name="connsiteY14" fmla="*/ 27432 h 27432"/>
              <a:gd name="connsiteX15" fmla="*/ 2798216 w 5897880"/>
              <a:gd name="connsiteY15" fmla="*/ 27432 h 27432"/>
              <a:gd name="connsiteX16" fmla="*/ 2024939 w 5897880"/>
              <a:gd name="connsiteY16" fmla="*/ 27432 h 27432"/>
              <a:gd name="connsiteX17" fmla="*/ 1487576 w 5897880"/>
              <a:gd name="connsiteY17" fmla="*/ 27432 h 27432"/>
              <a:gd name="connsiteX18" fmla="*/ 1009193 w 5897880"/>
              <a:gd name="connsiteY18" fmla="*/ 27432 h 27432"/>
              <a:gd name="connsiteX19" fmla="*/ 0 w 5897880"/>
              <a:gd name="connsiteY19" fmla="*/ 27432 h 27432"/>
              <a:gd name="connsiteX20" fmla="*/ 0 w 5897880"/>
              <a:gd name="connsiteY20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5897880" h="27432" fill="none" extrusionOk="0">
                <a:moveTo>
                  <a:pt x="0" y="0"/>
                </a:moveTo>
                <a:cubicBezTo>
                  <a:pt x="232564" y="21549"/>
                  <a:pt x="389747" y="7320"/>
                  <a:pt x="537362" y="0"/>
                </a:cubicBezTo>
                <a:cubicBezTo>
                  <a:pt x="684977" y="-7320"/>
                  <a:pt x="894159" y="-7726"/>
                  <a:pt x="1133704" y="0"/>
                </a:cubicBezTo>
                <a:cubicBezTo>
                  <a:pt x="1373249" y="7726"/>
                  <a:pt x="1440352" y="-304"/>
                  <a:pt x="1671066" y="0"/>
                </a:cubicBezTo>
                <a:cubicBezTo>
                  <a:pt x="1901780" y="304"/>
                  <a:pt x="2091497" y="765"/>
                  <a:pt x="2385365" y="0"/>
                </a:cubicBezTo>
                <a:cubicBezTo>
                  <a:pt x="2679233" y="-765"/>
                  <a:pt x="2762926" y="2802"/>
                  <a:pt x="3040685" y="0"/>
                </a:cubicBezTo>
                <a:cubicBezTo>
                  <a:pt x="3318444" y="-2802"/>
                  <a:pt x="3409726" y="9093"/>
                  <a:pt x="3696005" y="0"/>
                </a:cubicBezTo>
                <a:cubicBezTo>
                  <a:pt x="3982284" y="-9093"/>
                  <a:pt x="4087272" y="27119"/>
                  <a:pt x="4469282" y="0"/>
                </a:cubicBezTo>
                <a:cubicBezTo>
                  <a:pt x="4851292" y="-27119"/>
                  <a:pt x="4924835" y="26473"/>
                  <a:pt x="5183581" y="0"/>
                </a:cubicBezTo>
                <a:cubicBezTo>
                  <a:pt x="5442327" y="-26473"/>
                  <a:pt x="5598463" y="7328"/>
                  <a:pt x="5897880" y="0"/>
                </a:cubicBezTo>
                <a:cubicBezTo>
                  <a:pt x="5898716" y="13055"/>
                  <a:pt x="5897707" y="18641"/>
                  <a:pt x="5897880" y="27432"/>
                </a:cubicBezTo>
                <a:cubicBezTo>
                  <a:pt x="5682742" y="40412"/>
                  <a:pt x="5520014" y="23844"/>
                  <a:pt x="5419496" y="27432"/>
                </a:cubicBezTo>
                <a:cubicBezTo>
                  <a:pt x="5318978" y="31020"/>
                  <a:pt x="5012864" y="6698"/>
                  <a:pt x="4882134" y="27432"/>
                </a:cubicBezTo>
                <a:cubicBezTo>
                  <a:pt x="4751404" y="48166"/>
                  <a:pt x="4313676" y="5207"/>
                  <a:pt x="4167835" y="27432"/>
                </a:cubicBezTo>
                <a:cubicBezTo>
                  <a:pt x="4021994" y="49657"/>
                  <a:pt x="3715729" y="59193"/>
                  <a:pt x="3394558" y="27432"/>
                </a:cubicBezTo>
                <a:cubicBezTo>
                  <a:pt x="3073387" y="-4329"/>
                  <a:pt x="3093227" y="38972"/>
                  <a:pt x="2798216" y="27432"/>
                </a:cubicBezTo>
                <a:cubicBezTo>
                  <a:pt x="2503205" y="15892"/>
                  <a:pt x="2297615" y="31603"/>
                  <a:pt x="2024939" y="27432"/>
                </a:cubicBezTo>
                <a:cubicBezTo>
                  <a:pt x="1752263" y="23261"/>
                  <a:pt x="1629814" y="3659"/>
                  <a:pt x="1487576" y="27432"/>
                </a:cubicBezTo>
                <a:cubicBezTo>
                  <a:pt x="1345338" y="51205"/>
                  <a:pt x="1238885" y="24954"/>
                  <a:pt x="1009193" y="27432"/>
                </a:cubicBezTo>
                <a:cubicBezTo>
                  <a:pt x="779501" y="29910"/>
                  <a:pt x="441829" y="-15535"/>
                  <a:pt x="0" y="27432"/>
                </a:cubicBezTo>
                <a:cubicBezTo>
                  <a:pt x="988" y="17221"/>
                  <a:pt x="-970" y="7538"/>
                  <a:pt x="0" y="0"/>
                </a:cubicBezTo>
                <a:close/>
              </a:path>
              <a:path w="5897880" h="27432" stroke="0" extrusionOk="0">
                <a:moveTo>
                  <a:pt x="0" y="0"/>
                </a:moveTo>
                <a:cubicBezTo>
                  <a:pt x="196299" y="-26676"/>
                  <a:pt x="463834" y="6738"/>
                  <a:pt x="596341" y="0"/>
                </a:cubicBezTo>
                <a:cubicBezTo>
                  <a:pt x="728848" y="-6738"/>
                  <a:pt x="857267" y="1845"/>
                  <a:pt x="1074725" y="0"/>
                </a:cubicBezTo>
                <a:cubicBezTo>
                  <a:pt x="1292183" y="-1845"/>
                  <a:pt x="1545672" y="3744"/>
                  <a:pt x="1848002" y="0"/>
                </a:cubicBezTo>
                <a:cubicBezTo>
                  <a:pt x="2150332" y="-3744"/>
                  <a:pt x="2306688" y="-14526"/>
                  <a:pt x="2444344" y="0"/>
                </a:cubicBezTo>
                <a:cubicBezTo>
                  <a:pt x="2582000" y="14526"/>
                  <a:pt x="2761095" y="-11862"/>
                  <a:pt x="3040685" y="0"/>
                </a:cubicBezTo>
                <a:cubicBezTo>
                  <a:pt x="3320275" y="11862"/>
                  <a:pt x="3622320" y="-32867"/>
                  <a:pt x="3813962" y="0"/>
                </a:cubicBezTo>
                <a:cubicBezTo>
                  <a:pt x="4005604" y="32867"/>
                  <a:pt x="4117810" y="-10778"/>
                  <a:pt x="4351325" y="0"/>
                </a:cubicBezTo>
                <a:cubicBezTo>
                  <a:pt x="4584840" y="10778"/>
                  <a:pt x="4963783" y="-32384"/>
                  <a:pt x="5124602" y="0"/>
                </a:cubicBezTo>
                <a:cubicBezTo>
                  <a:pt x="5285421" y="32384"/>
                  <a:pt x="5705238" y="-29538"/>
                  <a:pt x="5897880" y="0"/>
                </a:cubicBezTo>
                <a:cubicBezTo>
                  <a:pt x="5898677" y="11634"/>
                  <a:pt x="5899083" y="16994"/>
                  <a:pt x="5897880" y="27432"/>
                </a:cubicBezTo>
                <a:cubicBezTo>
                  <a:pt x="5630425" y="7719"/>
                  <a:pt x="5532865" y="21388"/>
                  <a:pt x="5242560" y="27432"/>
                </a:cubicBezTo>
                <a:cubicBezTo>
                  <a:pt x="4952255" y="33476"/>
                  <a:pt x="4783060" y="14892"/>
                  <a:pt x="4646219" y="27432"/>
                </a:cubicBezTo>
                <a:cubicBezTo>
                  <a:pt x="4509378" y="39972"/>
                  <a:pt x="4163771" y="-4851"/>
                  <a:pt x="3872941" y="27432"/>
                </a:cubicBezTo>
                <a:cubicBezTo>
                  <a:pt x="3582111" y="59715"/>
                  <a:pt x="3362704" y="7742"/>
                  <a:pt x="3099664" y="27432"/>
                </a:cubicBezTo>
                <a:cubicBezTo>
                  <a:pt x="2836624" y="47122"/>
                  <a:pt x="2747441" y="28801"/>
                  <a:pt x="2562301" y="27432"/>
                </a:cubicBezTo>
                <a:cubicBezTo>
                  <a:pt x="2377161" y="26063"/>
                  <a:pt x="2104946" y="30879"/>
                  <a:pt x="1906981" y="27432"/>
                </a:cubicBezTo>
                <a:cubicBezTo>
                  <a:pt x="1709016" y="23985"/>
                  <a:pt x="1304654" y="6821"/>
                  <a:pt x="1133704" y="27432"/>
                </a:cubicBezTo>
                <a:cubicBezTo>
                  <a:pt x="962754" y="48043"/>
                  <a:pt x="457048" y="12129"/>
                  <a:pt x="0" y="27432"/>
                </a:cubicBezTo>
                <a:cubicBezTo>
                  <a:pt x="894" y="14250"/>
                  <a:pt x="667" y="11053"/>
                  <a:pt x="0" y="0"/>
                </a:cubicBezTo>
                <a:close/>
              </a:path>
            </a:pathLst>
          </a:custGeom>
          <a:solidFill>
            <a:srgbClr val="FFFFFF"/>
          </a:solidFill>
          <a:ln w="41275" cap="rnd">
            <a:solidFill>
              <a:srgbClr val="FFFFFF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6">
            <a:extLst>
              <a:ext uri="{FF2B5EF4-FFF2-40B4-BE49-F238E27FC236}">
                <a16:creationId xmlns:a16="http://schemas.microsoft.com/office/drawing/2014/main" id="{53BEA983-EAAB-42FB-84E9-E77708168C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29016" y="5440680"/>
            <a:ext cx="3200400" cy="27432"/>
          </a:xfrm>
          <a:custGeom>
            <a:avLst/>
            <a:gdLst>
              <a:gd name="connsiteX0" fmla="*/ 0 w 3200400"/>
              <a:gd name="connsiteY0" fmla="*/ 0 h 27432"/>
              <a:gd name="connsiteX1" fmla="*/ 608076 w 3200400"/>
              <a:gd name="connsiteY1" fmla="*/ 0 h 27432"/>
              <a:gd name="connsiteX2" fmla="*/ 1248156 w 3200400"/>
              <a:gd name="connsiteY2" fmla="*/ 0 h 27432"/>
              <a:gd name="connsiteX3" fmla="*/ 1920240 w 3200400"/>
              <a:gd name="connsiteY3" fmla="*/ 0 h 27432"/>
              <a:gd name="connsiteX4" fmla="*/ 2592324 w 3200400"/>
              <a:gd name="connsiteY4" fmla="*/ 0 h 27432"/>
              <a:gd name="connsiteX5" fmla="*/ 3200400 w 3200400"/>
              <a:gd name="connsiteY5" fmla="*/ 0 h 27432"/>
              <a:gd name="connsiteX6" fmla="*/ 3200400 w 3200400"/>
              <a:gd name="connsiteY6" fmla="*/ 27432 h 27432"/>
              <a:gd name="connsiteX7" fmla="*/ 2496312 w 3200400"/>
              <a:gd name="connsiteY7" fmla="*/ 27432 h 27432"/>
              <a:gd name="connsiteX8" fmla="*/ 1792224 w 3200400"/>
              <a:gd name="connsiteY8" fmla="*/ 27432 h 27432"/>
              <a:gd name="connsiteX9" fmla="*/ 1152144 w 3200400"/>
              <a:gd name="connsiteY9" fmla="*/ 27432 h 27432"/>
              <a:gd name="connsiteX10" fmla="*/ 0 w 3200400"/>
              <a:gd name="connsiteY10" fmla="*/ 27432 h 27432"/>
              <a:gd name="connsiteX11" fmla="*/ 0 w 3200400"/>
              <a:gd name="connsiteY11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00400" h="27432" fill="none" extrusionOk="0">
                <a:moveTo>
                  <a:pt x="0" y="0"/>
                </a:moveTo>
                <a:cubicBezTo>
                  <a:pt x="176560" y="-17034"/>
                  <a:pt x="345323" y="-28956"/>
                  <a:pt x="608076" y="0"/>
                </a:cubicBezTo>
                <a:cubicBezTo>
                  <a:pt x="870829" y="28956"/>
                  <a:pt x="955637" y="-27357"/>
                  <a:pt x="1248156" y="0"/>
                </a:cubicBezTo>
                <a:cubicBezTo>
                  <a:pt x="1540675" y="27357"/>
                  <a:pt x="1624069" y="30558"/>
                  <a:pt x="1920240" y="0"/>
                </a:cubicBezTo>
                <a:cubicBezTo>
                  <a:pt x="2216411" y="-30558"/>
                  <a:pt x="2344585" y="12271"/>
                  <a:pt x="2592324" y="0"/>
                </a:cubicBezTo>
                <a:cubicBezTo>
                  <a:pt x="2840063" y="-12271"/>
                  <a:pt x="2987913" y="7129"/>
                  <a:pt x="3200400" y="0"/>
                </a:cubicBezTo>
                <a:cubicBezTo>
                  <a:pt x="3199234" y="7395"/>
                  <a:pt x="3200445" y="21864"/>
                  <a:pt x="3200400" y="27432"/>
                </a:cubicBezTo>
                <a:cubicBezTo>
                  <a:pt x="2991642" y="45977"/>
                  <a:pt x="2778729" y="1200"/>
                  <a:pt x="2496312" y="27432"/>
                </a:cubicBezTo>
                <a:cubicBezTo>
                  <a:pt x="2213895" y="53664"/>
                  <a:pt x="2080041" y="8460"/>
                  <a:pt x="1792224" y="27432"/>
                </a:cubicBezTo>
                <a:cubicBezTo>
                  <a:pt x="1504407" y="46404"/>
                  <a:pt x="1357364" y="6320"/>
                  <a:pt x="1152144" y="27432"/>
                </a:cubicBezTo>
                <a:cubicBezTo>
                  <a:pt x="946924" y="48544"/>
                  <a:pt x="515176" y="61411"/>
                  <a:pt x="0" y="27432"/>
                </a:cubicBezTo>
                <a:cubicBezTo>
                  <a:pt x="-503" y="20663"/>
                  <a:pt x="1168" y="5855"/>
                  <a:pt x="0" y="0"/>
                </a:cubicBezTo>
                <a:close/>
              </a:path>
              <a:path w="3200400" h="27432" stroke="0" extrusionOk="0">
                <a:moveTo>
                  <a:pt x="0" y="0"/>
                </a:moveTo>
                <a:cubicBezTo>
                  <a:pt x="273892" y="-2049"/>
                  <a:pt x="368520" y="4190"/>
                  <a:pt x="608076" y="0"/>
                </a:cubicBezTo>
                <a:cubicBezTo>
                  <a:pt x="847632" y="-4190"/>
                  <a:pt x="971999" y="7437"/>
                  <a:pt x="1152144" y="0"/>
                </a:cubicBezTo>
                <a:cubicBezTo>
                  <a:pt x="1332289" y="-7437"/>
                  <a:pt x="1665848" y="24107"/>
                  <a:pt x="1856232" y="0"/>
                </a:cubicBezTo>
                <a:cubicBezTo>
                  <a:pt x="2046616" y="-24107"/>
                  <a:pt x="2167965" y="18079"/>
                  <a:pt x="2464308" y="0"/>
                </a:cubicBezTo>
                <a:cubicBezTo>
                  <a:pt x="2760651" y="-18079"/>
                  <a:pt x="2877599" y="28161"/>
                  <a:pt x="3200400" y="0"/>
                </a:cubicBezTo>
                <a:cubicBezTo>
                  <a:pt x="3200593" y="12649"/>
                  <a:pt x="3199412" y="17989"/>
                  <a:pt x="3200400" y="27432"/>
                </a:cubicBezTo>
                <a:cubicBezTo>
                  <a:pt x="2978255" y="22115"/>
                  <a:pt x="2854979" y="18349"/>
                  <a:pt x="2560320" y="27432"/>
                </a:cubicBezTo>
                <a:cubicBezTo>
                  <a:pt x="2265661" y="36515"/>
                  <a:pt x="2043241" y="2929"/>
                  <a:pt x="1856232" y="27432"/>
                </a:cubicBezTo>
                <a:cubicBezTo>
                  <a:pt x="1669223" y="51935"/>
                  <a:pt x="1428863" y="5228"/>
                  <a:pt x="1312164" y="27432"/>
                </a:cubicBezTo>
                <a:cubicBezTo>
                  <a:pt x="1195465" y="49636"/>
                  <a:pt x="838125" y="31438"/>
                  <a:pt x="672084" y="27432"/>
                </a:cubicBezTo>
                <a:cubicBezTo>
                  <a:pt x="506043" y="23426"/>
                  <a:pt x="200317" y="-1243"/>
                  <a:pt x="0" y="27432"/>
                </a:cubicBezTo>
                <a:cubicBezTo>
                  <a:pt x="1300" y="19678"/>
                  <a:pt x="-86" y="12044"/>
                  <a:pt x="0" y="0"/>
                </a:cubicBezTo>
                <a:close/>
              </a:path>
            </a:pathLst>
          </a:custGeom>
          <a:solidFill>
            <a:srgbClr val="A5A27D"/>
          </a:solidFill>
          <a:ln w="41275" cap="rnd">
            <a:solidFill>
              <a:srgbClr val="A5A27D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33821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8833E4-D162-4744-9791-C5EA725EE8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358873-D8F8-450B-A018-9E0BBF87BB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060999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2E7CC5-C78B-4EBD-9565-3FA00FAA6C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3A4529A5-F675-429F-8044-01372BB134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0"/>
            <a:ext cx="7562008" cy="6858000"/>
          </a:xfrm>
          <a:custGeom>
            <a:avLst/>
            <a:gdLst>
              <a:gd name="connsiteX0" fmla="*/ 7529613 w 7529613"/>
              <a:gd name="connsiteY0" fmla="*/ 0 h 6858000"/>
              <a:gd name="connsiteX1" fmla="*/ 1222331 w 7529613"/>
              <a:gd name="connsiteY1" fmla="*/ 0 h 6858000"/>
              <a:gd name="connsiteX2" fmla="*/ 1126483 w 7529613"/>
              <a:gd name="connsiteY2" fmla="*/ 148742 h 6858000"/>
              <a:gd name="connsiteX3" fmla="*/ 767554 w 7529613"/>
              <a:gd name="connsiteY3" fmla="*/ 819975 h 6858000"/>
              <a:gd name="connsiteX4" fmla="*/ 742103 w 7529613"/>
              <a:gd name="connsiteY4" fmla="*/ 854514 h 6858000"/>
              <a:gd name="connsiteX5" fmla="*/ 785881 w 7529613"/>
              <a:gd name="connsiteY5" fmla="*/ 750263 h 6858000"/>
              <a:gd name="connsiteX6" fmla="*/ 978978 w 7529613"/>
              <a:gd name="connsiteY6" fmla="*/ 331786 h 6858000"/>
              <a:gd name="connsiteX7" fmla="*/ 1155717 w 7529613"/>
              <a:gd name="connsiteY7" fmla="*/ 0 h 6858000"/>
              <a:gd name="connsiteX8" fmla="*/ 1098249 w 7529613"/>
              <a:gd name="connsiteY8" fmla="*/ 0 h 6858000"/>
              <a:gd name="connsiteX9" fmla="*/ 991458 w 7529613"/>
              <a:gd name="connsiteY9" fmla="*/ 196614 h 6858000"/>
              <a:gd name="connsiteX10" fmla="*/ 493941 w 7529613"/>
              <a:gd name="connsiteY10" fmla="*/ 1371196 h 6858000"/>
              <a:gd name="connsiteX11" fmla="*/ 46485 w 7529613"/>
              <a:gd name="connsiteY11" fmla="*/ 3331516 h 6858000"/>
              <a:gd name="connsiteX12" fmla="*/ 12252 w 7529613"/>
              <a:gd name="connsiteY12" fmla="*/ 4357388 h 6858000"/>
              <a:gd name="connsiteX13" fmla="*/ 170821 w 7529613"/>
              <a:gd name="connsiteY13" fmla="*/ 5552906 h 6858000"/>
              <a:gd name="connsiteX14" fmla="*/ 537265 w 7529613"/>
              <a:gd name="connsiteY14" fmla="*/ 6828295 h 6858000"/>
              <a:gd name="connsiteX15" fmla="*/ 549692 w 7529613"/>
              <a:gd name="connsiteY15" fmla="*/ 6858000 h 6858000"/>
              <a:gd name="connsiteX16" fmla="*/ 602234 w 7529613"/>
              <a:gd name="connsiteY16" fmla="*/ 6858000 h 6858000"/>
              <a:gd name="connsiteX17" fmla="*/ 595414 w 7529613"/>
              <a:gd name="connsiteY17" fmla="*/ 6841549 h 6858000"/>
              <a:gd name="connsiteX18" fmla="*/ 364260 w 7529613"/>
              <a:gd name="connsiteY18" fmla="*/ 6142729 h 6858000"/>
              <a:gd name="connsiteX19" fmla="*/ 213071 w 7529613"/>
              <a:gd name="connsiteY19" fmla="*/ 5513923 h 6858000"/>
              <a:gd name="connsiteX20" fmla="*/ 211290 w 7529613"/>
              <a:gd name="connsiteY20" fmla="*/ 5480401 h 6858000"/>
              <a:gd name="connsiteX21" fmla="*/ 311446 w 7529613"/>
              <a:gd name="connsiteY21" fmla="*/ 5830359 h 6858000"/>
              <a:gd name="connsiteX22" fmla="*/ 622963 w 7529613"/>
              <a:gd name="connsiteY22" fmla="*/ 6670527 h 6858000"/>
              <a:gd name="connsiteX23" fmla="*/ 710464 w 7529613"/>
              <a:gd name="connsiteY23" fmla="*/ 6858000 h 6858000"/>
              <a:gd name="connsiteX24" fmla="*/ 7529613 w 7529613"/>
              <a:gd name="connsiteY2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7529613" h="6858000">
                <a:moveTo>
                  <a:pt x="7529613" y="0"/>
                </a:moveTo>
                <a:lnTo>
                  <a:pt x="1222331" y="0"/>
                </a:lnTo>
                <a:lnTo>
                  <a:pt x="1126483" y="148742"/>
                </a:lnTo>
                <a:cubicBezTo>
                  <a:pt x="995323" y="365513"/>
                  <a:pt x="876174" y="589569"/>
                  <a:pt x="767554" y="819975"/>
                </a:cubicBezTo>
                <a:cubicBezTo>
                  <a:pt x="762210" y="833492"/>
                  <a:pt x="753441" y="845393"/>
                  <a:pt x="742103" y="854514"/>
                </a:cubicBezTo>
                <a:cubicBezTo>
                  <a:pt x="756737" y="819849"/>
                  <a:pt x="770991" y="784928"/>
                  <a:pt x="785881" y="750263"/>
                </a:cubicBezTo>
                <a:cubicBezTo>
                  <a:pt x="846713" y="608712"/>
                  <a:pt x="910948" y="469145"/>
                  <a:pt x="978978" y="331786"/>
                </a:cubicBezTo>
                <a:lnTo>
                  <a:pt x="1155717" y="0"/>
                </a:lnTo>
                <a:lnTo>
                  <a:pt x="1098249" y="0"/>
                </a:lnTo>
                <a:lnTo>
                  <a:pt x="991458" y="196614"/>
                </a:lnTo>
                <a:cubicBezTo>
                  <a:pt x="797017" y="573253"/>
                  <a:pt x="633548" y="966066"/>
                  <a:pt x="493941" y="1371196"/>
                </a:cubicBezTo>
                <a:cubicBezTo>
                  <a:pt x="276630" y="2007265"/>
                  <a:pt x="126659" y="2664286"/>
                  <a:pt x="46485" y="3331516"/>
                </a:cubicBezTo>
                <a:cubicBezTo>
                  <a:pt x="4488" y="3672965"/>
                  <a:pt x="-14219" y="4013908"/>
                  <a:pt x="12252" y="4357388"/>
                </a:cubicBezTo>
                <a:cubicBezTo>
                  <a:pt x="43558" y="4758899"/>
                  <a:pt x="90773" y="5157998"/>
                  <a:pt x="170821" y="5552906"/>
                </a:cubicBezTo>
                <a:cubicBezTo>
                  <a:pt x="259109" y="5988893"/>
                  <a:pt x="378967" y="6414594"/>
                  <a:pt x="537265" y="6828295"/>
                </a:cubicBezTo>
                <a:lnTo>
                  <a:pt x="549692" y="6858000"/>
                </a:lnTo>
                <a:lnTo>
                  <a:pt x="602234" y="6858000"/>
                </a:lnTo>
                <a:lnTo>
                  <a:pt x="595414" y="6841549"/>
                </a:lnTo>
                <a:cubicBezTo>
                  <a:pt x="507884" y="6614016"/>
                  <a:pt x="431296" y="6380817"/>
                  <a:pt x="364260" y="6142729"/>
                </a:cubicBezTo>
                <a:cubicBezTo>
                  <a:pt x="305974" y="5935370"/>
                  <a:pt x="262958" y="5723695"/>
                  <a:pt x="213071" y="5513923"/>
                </a:cubicBezTo>
                <a:cubicBezTo>
                  <a:pt x="211892" y="5502788"/>
                  <a:pt x="211299" y="5491601"/>
                  <a:pt x="211290" y="5480401"/>
                </a:cubicBezTo>
                <a:cubicBezTo>
                  <a:pt x="247814" y="5607635"/>
                  <a:pt x="276958" y="5719759"/>
                  <a:pt x="311446" y="5830359"/>
                </a:cubicBezTo>
                <a:cubicBezTo>
                  <a:pt x="401357" y="6118381"/>
                  <a:pt x="505060" y="6398531"/>
                  <a:pt x="622963" y="6670527"/>
                </a:cubicBezTo>
                <a:lnTo>
                  <a:pt x="710464" y="6858000"/>
                </a:lnTo>
                <a:lnTo>
                  <a:pt x="7529613" y="6858000"/>
                </a:lnTo>
                <a:close/>
              </a:path>
            </a:pathLst>
          </a:custGeom>
          <a:solidFill>
            <a:srgbClr val="A5A27D"/>
          </a:solidFill>
          <a:ln w="685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FF27E56E-2A0E-4A72-9F58-CBDD83021FA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8037" y="1298448"/>
            <a:ext cx="5895178" cy="3807446"/>
          </a:xfrm>
        </p:spPr>
        <p:txBody>
          <a:bodyPr anchor="b">
            <a:normAutofit/>
          </a:bodyPr>
          <a:lstStyle/>
          <a:p>
            <a:r>
              <a:rPr lang="en-US" sz="6800" dirty="0">
                <a:solidFill>
                  <a:srgbClr val="FFFFFF"/>
                </a:solidFill>
              </a:rPr>
              <a:t>Treatment </a:t>
            </a:r>
          </a:p>
        </p:txBody>
      </p:sp>
      <p:sp>
        <p:nvSpPr>
          <p:cNvPr id="13" name="Rectangle 6">
            <a:extLst>
              <a:ext uri="{FF2B5EF4-FFF2-40B4-BE49-F238E27FC236}">
                <a16:creationId xmlns:a16="http://schemas.microsoft.com/office/drawing/2014/main" id="{63DAB858-5A0C-4AFF-AAC6-705EDF8DB7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1085" y="5439978"/>
            <a:ext cx="5897880" cy="27432"/>
          </a:xfrm>
          <a:custGeom>
            <a:avLst/>
            <a:gdLst>
              <a:gd name="connsiteX0" fmla="*/ 0 w 5897880"/>
              <a:gd name="connsiteY0" fmla="*/ 0 h 27432"/>
              <a:gd name="connsiteX1" fmla="*/ 537362 w 5897880"/>
              <a:gd name="connsiteY1" fmla="*/ 0 h 27432"/>
              <a:gd name="connsiteX2" fmla="*/ 1133704 w 5897880"/>
              <a:gd name="connsiteY2" fmla="*/ 0 h 27432"/>
              <a:gd name="connsiteX3" fmla="*/ 1671066 w 5897880"/>
              <a:gd name="connsiteY3" fmla="*/ 0 h 27432"/>
              <a:gd name="connsiteX4" fmla="*/ 2385365 w 5897880"/>
              <a:gd name="connsiteY4" fmla="*/ 0 h 27432"/>
              <a:gd name="connsiteX5" fmla="*/ 3040685 w 5897880"/>
              <a:gd name="connsiteY5" fmla="*/ 0 h 27432"/>
              <a:gd name="connsiteX6" fmla="*/ 3696005 w 5897880"/>
              <a:gd name="connsiteY6" fmla="*/ 0 h 27432"/>
              <a:gd name="connsiteX7" fmla="*/ 4469282 w 5897880"/>
              <a:gd name="connsiteY7" fmla="*/ 0 h 27432"/>
              <a:gd name="connsiteX8" fmla="*/ 5183581 w 5897880"/>
              <a:gd name="connsiteY8" fmla="*/ 0 h 27432"/>
              <a:gd name="connsiteX9" fmla="*/ 5897880 w 5897880"/>
              <a:gd name="connsiteY9" fmla="*/ 0 h 27432"/>
              <a:gd name="connsiteX10" fmla="*/ 5897880 w 5897880"/>
              <a:gd name="connsiteY10" fmla="*/ 27432 h 27432"/>
              <a:gd name="connsiteX11" fmla="*/ 5419496 w 5897880"/>
              <a:gd name="connsiteY11" fmla="*/ 27432 h 27432"/>
              <a:gd name="connsiteX12" fmla="*/ 4882134 w 5897880"/>
              <a:gd name="connsiteY12" fmla="*/ 27432 h 27432"/>
              <a:gd name="connsiteX13" fmla="*/ 4167835 w 5897880"/>
              <a:gd name="connsiteY13" fmla="*/ 27432 h 27432"/>
              <a:gd name="connsiteX14" fmla="*/ 3394558 w 5897880"/>
              <a:gd name="connsiteY14" fmla="*/ 27432 h 27432"/>
              <a:gd name="connsiteX15" fmla="*/ 2798216 w 5897880"/>
              <a:gd name="connsiteY15" fmla="*/ 27432 h 27432"/>
              <a:gd name="connsiteX16" fmla="*/ 2024939 w 5897880"/>
              <a:gd name="connsiteY16" fmla="*/ 27432 h 27432"/>
              <a:gd name="connsiteX17" fmla="*/ 1487576 w 5897880"/>
              <a:gd name="connsiteY17" fmla="*/ 27432 h 27432"/>
              <a:gd name="connsiteX18" fmla="*/ 1009193 w 5897880"/>
              <a:gd name="connsiteY18" fmla="*/ 27432 h 27432"/>
              <a:gd name="connsiteX19" fmla="*/ 0 w 5897880"/>
              <a:gd name="connsiteY19" fmla="*/ 27432 h 27432"/>
              <a:gd name="connsiteX20" fmla="*/ 0 w 5897880"/>
              <a:gd name="connsiteY20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5897880" h="27432" fill="none" extrusionOk="0">
                <a:moveTo>
                  <a:pt x="0" y="0"/>
                </a:moveTo>
                <a:cubicBezTo>
                  <a:pt x="232564" y="21549"/>
                  <a:pt x="389747" y="7320"/>
                  <a:pt x="537362" y="0"/>
                </a:cubicBezTo>
                <a:cubicBezTo>
                  <a:pt x="684977" y="-7320"/>
                  <a:pt x="894159" y="-7726"/>
                  <a:pt x="1133704" y="0"/>
                </a:cubicBezTo>
                <a:cubicBezTo>
                  <a:pt x="1373249" y="7726"/>
                  <a:pt x="1440352" y="-304"/>
                  <a:pt x="1671066" y="0"/>
                </a:cubicBezTo>
                <a:cubicBezTo>
                  <a:pt x="1901780" y="304"/>
                  <a:pt x="2091497" y="765"/>
                  <a:pt x="2385365" y="0"/>
                </a:cubicBezTo>
                <a:cubicBezTo>
                  <a:pt x="2679233" y="-765"/>
                  <a:pt x="2762926" y="2802"/>
                  <a:pt x="3040685" y="0"/>
                </a:cubicBezTo>
                <a:cubicBezTo>
                  <a:pt x="3318444" y="-2802"/>
                  <a:pt x="3409726" y="9093"/>
                  <a:pt x="3696005" y="0"/>
                </a:cubicBezTo>
                <a:cubicBezTo>
                  <a:pt x="3982284" y="-9093"/>
                  <a:pt x="4087272" y="27119"/>
                  <a:pt x="4469282" y="0"/>
                </a:cubicBezTo>
                <a:cubicBezTo>
                  <a:pt x="4851292" y="-27119"/>
                  <a:pt x="4924835" y="26473"/>
                  <a:pt x="5183581" y="0"/>
                </a:cubicBezTo>
                <a:cubicBezTo>
                  <a:pt x="5442327" y="-26473"/>
                  <a:pt x="5598463" y="7328"/>
                  <a:pt x="5897880" y="0"/>
                </a:cubicBezTo>
                <a:cubicBezTo>
                  <a:pt x="5898716" y="13055"/>
                  <a:pt x="5897707" y="18641"/>
                  <a:pt x="5897880" y="27432"/>
                </a:cubicBezTo>
                <a:cubicBezTo>
                  <a:pt x="5682742" y="40412"/>
                  <a:pt x="5520014" y="23844"/>
                  <a:pt x="5419496" y="27432"/>
                </a:cubicBezTo>
                <a:cubicBezTo>
                  <a:pt x="5318978" y="31020"/>
                  <a:pt x="5012864" y="6698"/>
                  <a:pt x="4882134" y="27432"/>
                </a:cubicBezTo>
                <a:cubicBezTo>
                  <a:pt x="4751404" y="48166"/>
                  <a:pt x="4313676" y="5207"/>
                  <a:pt x="4167835" y="27432"/>
                </a:cubicBezTo>
                <a:cubicBezTo>
                  <a:pt x="4021994" y="49657"/>
                  <a:pt x="3715729" y="59193"/>
                  <a:pt x="3394558" y="27432"/>
                </a:cubicBezTo>
                <a:cubicBezTo>
                  <a:pt x="3073387" y="-4329"/>
                  <a:pt x="3093227" y="38972"/>
                  <a:pt x="2798216" y="27432"/>
                </a:cubicBezTo>
                <a:cubicBezTo>
                  <a:pt x="2503205" y="15892"/>
                  <a:pt x="2297615" y="31603"/>
                  <a:pt x="2024939" y="27432"/>
                </a:cubicBezTo>
                <a:cubicBezTo>
                  <a:pt x="1752263" y="23261"/>
                  <a:pt x="1629814" y="3659"/>
                  <a:pt x="1487576" y="27432"/>
                </a:cubicBezTo>
                <a:cubicBezTo>
                  <a:pt x="1345338" y="51205"/>
                  <a:pt x="1238885" y="24954"/>
                  <a:pt x="1009193" y="27432"/>
                </a:cubicBezTo>
                <a:cubicBezTo>
                  <a:pt x="779501" y="29910"/>
                  <a:pt x="441829" y="-15535"/>
                  <a:pt x="0" y="27432"/>
                </a:cubicBezTo>
                <a:cubicBezTo>
                  <a:pt x="988" y="17221"/>
                  <a:pt x="-970" y="7538"/>
                  <a:pt x="0" y="0"/>
                </a:cubicBezTo>
                <a:close/>
              </a:path>
              <a:path w="5897880" h="27432" stroke="0" extrusionOk="0">
                <a:moveTo>
                  <a:pt x="0" y="0"/>
                </a:moveTo>
                <a:cubicBezTo>
                  <a:pt x="196299" y="-26676"/>
                  <a:pt x="463834" y="6738"/>
                  <a:pt x="596341" y="0"/>
                </a:cubicBezTo>
                <a:cubicBezTo>
                  <a:pt x="728848" y="-6738"/>
                  <a:pt x="857267" y="1845"/>
                  <a:pt x="1074725" y="0"/>
                </a:cubicBezTo>
                <a:cubicBezTo>
                  <a:pt x="1292183" y="-1845"/>
                  <a:pt x="1545672" y="3744"/>
                  <a:pt x="1848002" y="0"/>
                </a:cubicBezTo>
                <a:cubicBezTo>
                  <a:pt x="2150332" y="-3744"/>
                  <a:pt x="2306688" y="-14526"/>
                  <a:pt x="2444344" y="0"/>
                </a:cubicBezTo>
                <a:cubicBezTo>
                  <a:pt x="2582000" y="14526"/>
                  <a:pt x="2761095" y="-11862"/>
                  <a:pt x="3040685" y="0"/>
                </a:cubicBezTo>
                <a:cubicBezTo>
                  <a:pt x="3320275" y="11862"/>
                  <a:pt x="3622320" y="-32867"/>
                  <a:pt x="3813962" y="0"/>
                </a:cubicBezTo>
                <a:cubicBezTo>
                  <a:pt x="4005604" y="32867"/>
                  <a:pt x="4117810" y="-10778"/>
                  <a:pt x="4351325" y="0"/>
                </a:cubicBezTo>
                <a:cubicBezTo>
                  <a:pt x="4584840" y="10778"/>
                  <a:pt x="4963783" y="-32384"/>
                  <a:pt x="5124602" y="0"/>
                </a:cubicBezTo>
                <a:cubicBezTo>
                  <a:pt x="5285421" y="32384"/>
                  <a:pt x="5705238" y="-29538"/>
                  <a:pt x="5897880" y="0"/>
                </a:cubicBezTo>
                <a:cubicBezTo>
                  <a:pt x="5898677" y="11634"/>
                  <a:pt x="5899083" y="16994"/>
                  <a:pt x="5897880" y="27432"/>
                </a:cubicBezTo>
                <a:cubicBezTo>
                  <a:pt x="5630425" y="7719"/>
                  <a:pt x="5532865" y="21388"/>
                  <a:pt x="5242560" y="27432"/>
                </a:cubicBezTo>
                <a:cubicBezTo>
                  <a:pt x="4952255" y="33476"/>
                  <a:pt x="4783060" y="14892"/>
                  <a:pt x="4646219" y="27432"/>
                </a:cubicBezTo>
                <a:cubicBezTo>
                  <a:pt x="4509378" y="39972"/>
                  <a:pt x="4163771" y="-4851"/>
                  <a:pt x="3872941" y="27432"/>
                </a:cubicBezTo>
                <a:cubicBezTo>
                  <a:pt x="3582111" y="59715"/>
                  <a:pt x="3362704" y="7742"/>
                  <a:pt x="3099664" y="27432"/>
                </a:cubicBezTo>
                <a:cubicBezTo>
                  <a:pt x="2836624" y="47122"/>
                  <a:pt x="2747441" y="28801"/>
                  <a:pt x="2562301" y="27432"/>
                </a:cubicBezTo>
                <a:cubicBezTo>
                  <a:pt x="2377161" y="26063"/>
                  <a:pt x="2104946" y="30879"/>
                  <a:pt x="1906981" y="27432"/>
                </a:cubicBezTo>
                <a:cubicBezTo>
                  <a:pt x="1709016" y="23985"/>
                  <a:pt x="1304654" y="6821"/>
                  <a:pt x="1133704" y="27432"/>
                </a:cubicBezTo>
                <a:cubicBezTo>
                  <a:pt x="962754" y="48043"/>
                  <a:pt x="457048" y="12129"/>
                  <a:pt x="0" y="27432"/>
                </a:cubicBezTo>
                <a:cubicBezTo>
                  <a:pt x="894" y="14250"/>
                  <a:pt x="667" y="11053"/>
                  <a:pt x="0" y="0"/>
                </a:cubicBezTo>
                <a:close/>
              </a:path>
            </a:pathLst>
          </a:custGeom>
          <a:solidFill>
            <a:srgbClr val="FFFFFF"/>
          </a:solidFill>
          <a:ln w="41275" cap="rnd">
            <a:solidFill>
              <a:srgbClr val="FFFFFF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6">
            <a:extLst>
              <a:ext uri="{FF2B5EF4-FFF2-40B4-BE49-F238E27FC236}">
                <a16:creationId xmlns:a16="http://schemas.microsoft.com/office/drawing/2014/main" id="{53BEA983-EAAB-42FB-84E9-E77708168C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29016" y="5440680"/>
            <a:ext cx="3200400" cy="27432"/>
          </a:xfrm>
          <a:custGeom>
            <a:avLst/>
            <a:gdLst>
              <a:gd name="connsiteX0" fmla="*/ 0 w 3200400"/>
              <a:gd name="connsiteY0" fmla="*/ 0 h 27432"/>
              <a:gd name="connsiteX1" fmla="*/ 608076 w 3200400"/>
              <a:gd name="connsiteY1" fmla="*/ 0 h 27432"/>
              <a:gd name="connsiteX2" fmla="*/ 1248156 w 3200400"/>
              <a:gd name="connsiteY2" fmla="*/ 0 h 27432"/>
              <a:gd name="connsiteX3" fmla="*/ 1920240 w 3200400"/>
              <a:gd name="connsiteY3" fmla="*/ 0 h 27432"/>
              <a:gd name="connsiteX4" fmla="*/ 2592324 w 3200400"/>
              <a:gd name="connsiteY4" fmla="*/ 0 h 27432"/>
              <a:gd name="connsiteX5" fmla="*/ 3200400 w 3200400"/>
              <a:gd name="connsiteY5" fmla="*/ 0 h 27432"/>
              <a:gd name="connsiteX6" fmla="*/ 3200400 w 3200400"/>
              <a:gd name="connsiteY6" fmla="*/ 27432 h 27432"/>
              <a:gd name="connsiteX7" fmla="*/ 2496312 w 3200400"/>
              <a:gd name="connsiteY7" fmla="*/ 27432 h 27432"/>
              <a:gd name="connsiteX8" fmla="*/ 1792224 w 3200400"/>
              <a:gd name="connsiteY8" fmla="*/ 27432 h 27432"/>
              <a:gd name="connsiteX9" fmla="*/ 1152144 w 3200400"/>
              <a:gd name="connsiteY9" fmla="*/ 27432 h 27432"/>
              <a:gd name="connsiteX10" fmla="*/ 0 w 3200400"/>
              <a:gd name="connsiteY10" fmla="*/ 27432 h 27432"/>
              <a:gd name="connsiteX11" fmla="*/ 0 w 3200400"/>
              <a:gd name="connsiteY11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00400" h="27432" fill="none" extrusionOk="0">
                <a:moveTo>
                  <a:pt x="0" y="0"/>
                </a:moveTo>
                <a:cubicBezTo>
                  <a:pt x="176560" y="-17034"/>
                  <a:pt x="345323" y="-28956"/>
                  <a:pt x="608076" y="0"/>
                </a:cubicBezTo>
                <a:cubicBezTo>
                  <a:pt x="870829" y="28956"/>
                  <a:pt x="955637" y="-27357"/>
                  <a:pt x="1248156" y="0"/>
                </a:cubicBezTo>
                <a:cubicBezTo>
                  <a:pt x="1540675" y="27357"/>
                  <a:pt x="1624069" y="30558"/>
                  <a:pt x="1920240" y="0"/>
                </a:cubicBezTo>
                <a:cubicBezTo>
                  <a:pt x="2216411" y="-30558"/>
                  <a:pt x="2344585" y="12271"/>
                  <a:pt x="2592324" y="0"/>
                </a:cubicBezTo>
                <a:cubicBezTo>
                  <a:pt x="2840063" y="-12271"/>
                  <a:pt x="2987913" y="7129"/>
                  <a:pt x="3200400" y="0"/>
                </a:cubicBezTo>
                <a:cubicBezTo>
                  <a:pt x="3199234" y="7395"/>
                  <a:pt x="3200445" y="21864"/>
                  <a:pt x="3200400" y="27432"/>
                </a:cubicBezTo>
                <a:cubicBezTo>
                  <a:pt x="2991642" y="45977"/>
                  <a:pt x="2778729" y="1200"/>
                  <a:pt x="2496312" y="27432"/>
                </a:cubicBezTo>
                <a:cubicBezTo>
                  <a:pt x="2213895" y="53664"/>
                  <a:pt x="2080041" y="8460"/>
                  <a:pt x="1792224" y="27432"/>
                </a:cubicBezTo>
                <a:cubicBezTo>
                  <a:pt x="1504407" y="46404"/>
                  <a:pt x="1357364" y="6320"/>
                  <a:pt x="1152144" y="27432"/>
                </a:cubicBezTo>
                <a:cubicBezTo>
                  <a:pt x="946924" y="48544"/>
                  <a:pt x="515176" y="61411"/>
                  <a:pt x="0" y="27432"/>
                </a:cubicBezTo>
                <a:cubicBezTo>
                  <a:pt x="-503" y="20663"/>
                  <a:pt x="1168" y="5855"/>
                  <a:pt x="0" y="0"/>
                </a:cubicBezTo>
                <a:close/>
              </a:path>
              <a:path w="3200400" h="27432" stroke="0" extrusionOk="0">
                <a:moveTo>
                  <a:pt x="0" y="0"/>
                </a:moveTo>
                <a:cubicBezTo>
                  <a:pt x="273892" y="-2049"/>
                  <a:pt x="368520" y="4190"/>
                  <a:pt x="608076" y="0"/>
                </a:cubicBezTo>
                <a:cubicBezTo>
                  <a:pt x="847632" y="-4190"/>
                  <a:pt x="971999" y="7437"/>
                  <a:pt x="1152144" y="0"/>
                </a:cubicBezTo>
                <a:cubicBezTo>
                  <a:pt x="1332289" y="-7437"/>
                  <a:pt x="1665848" y="24107"/>
                  <a:pt x="1856232" y="0"/>
                </a:cubicBezTo>
                <a:cubicBezTo>
                  <a:pt x="2046616" y="-24107"/>
                  <a:pt x="2167965" y="18079"/>
                  <a:pt x="2464308" y="0"/>
                </a:cubicBezTo>
                <a:cubicBezTo>
                  <a:pt x="2760651" y="-18079"/>
                  <a:pt x="2877599" y="28161"/>
                  <a:pt x="3200400" y="0"/>
                </a:cubicBezTo>
                <a:cubicBezTo>
                  <a:pt x="3200593" y="12649"/>
                  <a:pt x="3199412" y="17989"/>
                  <a:pt x="3200400" y="27432"/>
                </a:cubicBezTo>
                <a:cubicBezTo>
                  <a:pt x="2978255" y="22115"/>
                  <a:pt x="2854979" y="18349"/>
                  <a:pt x="2560320" y="27432"/>
                </a:cubicBezTo>
                <a:cubicBezTo>
                  <a:pt x="2265661" y="36515"/>
                  <a:pt x="2043241" y="2929"/>
                  <a:pt x="1856232" y="27432"/>
                </a:cubicBezTo>
                <a:cubicBezTo>
                  <a:pt x="1669223" y="51935"/>
                  <a:pt x="1428863" y="5228"/>
                  <a:pt x="1312164" y="27432"/>
                </a:cubicBezTo>
                <a:cubicBezTo>
                  <a:pt x="1195465" y="49636"/>
                  <a:pt x="838125" y="31438"/>
                  <a:pt x="672084" y="27432"/>
                </a:cubicBezTo>
                <a:cubicBezTo>
                  <a:pt x="506043" y="23426"/>
                  <a:pt x="200317" y="-1243"/>
                  <a:pt x="0" y="27432"/>
                </a:cubicBezTo>
                <a:cubicBezTo>
                  <a:pt x="1300" y="19678"/>
                  <a:pt x="-86" y="12044"/>
                  <a:pt x="0" y="0"/>
                </a:cubicBezTo>
                <a:close/>
              </a:path>
            </a:pathLst>
          </a:custGeom>
          <a:solidFill>
            <a:srgbClr val="A5A27D"/>
          </a:solidFill>
          <a:ln w="41275" cap="rnd">
            <a:solidFill>
              <a:srgbClr val="A5A27D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32395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47B6BBF-09F2-4A29-AE4E-3771E29248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3F28812-082F-472B-8D7C-2EC092AD53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34029"/>
            <a:ext cx="10921640" cy="1314698"/>
          </a:xfrm>
        </p:spPr>
        <p:txBody>
          <a:bodyPr anchor="ctr">
            <a:normAutofit/>
          </a:bodyPr>
          <a:lstStyle/>
          <a:p>
            <a:pPr algn="ctr"/>
            <a:r>
              <a:rPr lang="en-US" sz="7200"/>
              <a:t>Treatment </a:t>
            </a:r>
          </a:p>
        </p:txBody>
      </p:sp>
      <p:sp>
        <p:nvSpPr>
          <p:cNvPr id="11" name="Rectangle 22">
            <a:extLst>
              <a:ext uri="{FF2B5EF4-FFF2-40B4-BE49-F238E27FC236}">
                <a16:creationId xmlns:a16="http://schemas.microsoft.com/office/drawing/2014/main" id="{535742DD-1B16-4E9D-B715-0D74B4574A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648305" y="2241737"/>
            <a:ext cx="10900219" cy="18288"/>
          </a:xfrm>
          <a:custGeom>
            <a:avLst/>
            <a:gdLst>
              <a:gd name="connsiteX0" fmla="*/ 0 w 10900219"/>
              <a:gd name="connsiteY0" fmla="*/ 0 h 18288"/>
              <a:gd name="connsiteX1" fmla="*/ 463259 w 10900219"/>
              <a:gd name="connsiteY1" fmla="*/ 0 h 18288"/>
              <a:gd name="connsiteX2" fmla="*/ 1144523 w 10900219"/>
              <a:gd name="connsiteY2" fmla="*/ 0 h 18288"/>
              <a:gd name="connsiteX3" fmla="*/ 1934789 w 10900219"/>
              <a:gd name="connsiteY3" fmla="*/ 0 h 18288"/>
              <a:gd name="connsiteX4" fmla="*/ 2289046 w 10900219"/>
              <a:gd name="connsiteY4" fmla="*/ 0 h 18288"/>
              <a:gd name="connsiteX5" fmla="*/ 2643303 w 10900219"/>
              <a:gd name="connsiteY5" fmla="*/ 0 h 18288"/>
              <a:gd name="connsiteX6" fmla="*/ 3542571 w 10900219"/>
              <a:gd name="connsiteY6" fmla="*/ 0 h 18288"/>
              <a:gd name="connsiteX7" fmla="*/ 4223835 w 10900219"/>
              <a:gd name="connsiteY7" fmla="*/ 0 h 18288"/>
              <a:gd name="connsiteX8" fmla="*/ 4578092 w 10900219"/>
              <a:gd name="connsiteY8" fmla="*/ 0 h 18288"/>
              <a:gd name="connsiteX9" fmla="*/ 5259356 w 10900219"/>
              <a:gd name="connsiteY9" fmla="*/ 0 h 18288"/>
              <a:gd name="connsiteX10" fmla="*/ 6158624 w 10900219"/>
              <a:gd name="connsiteY10" fmla="*/ 0 h 18288"/>
              <a:gd name="connsiteX11" fmla="*/ 6730885 w 10900219"/>
              <a:gd name="connsiteY11" fmla="*/ 0 h 18288"/>
              <a:gd name="connsiteX12" fmla="*/ 7303147 w 10900219"/>
              <a:gd name="connsiteY12" fmla="*/ 0 h 18288"/>
              <a:gd name="connsiteX13" fmla="*/ 7984410 w 10900219"/>
              <a:gd name="connsiteY13" fmla="*/ 0 h 18288"/>
              <a:gd name="connsiteX14" fmla="*/ 8774676 w 10900219"/>
              <a:gd name="connsiteY14" fmla="*/ 0 h 18288"/>
              <a:gd name="connsiteX15" fmla="*/ 9564942 w 10900219"/>
              <a:gd name="connsiteY15" fmla="*/ 0 h 18288"/>
              <a:gd name="connsiteX16" fmla="*/ 10900219 w 10900219"/>
              <a:gd name="connsiteY16" fmla="*/ 0 h 18288"/>
              <a:gd name="connsiteX17" fmla="*/ 10900219 w 10900219"/>
              <a:gd name="connsiteY17" fmla="*/ 18288 h 18288"/>
              <a:gd name="connsiteX18" fmla="*/ 10436960 w 10900219"/>
              <a:gd name="connsiteY18" fmla="*/ 18288 h 18288"/>
              <a:gd name="connsiteX19" fmla="*/ 9537692 w 10900219"/>
              <a:gd name="connsiteY19" fmla="*/ 18288 h 18288"/>
              <a:gd name="connsiteX20" fmla="*/ 8856428 w 10900219"/>
              <a:gd name="connsiteY20" fmla="*/ 18288 h 18288"/>
              <a:gd name="connsiteX21" fmla="*/ 8502171 w 10900219"/>
              <a:gd name="connsiteY21" fmla="*/ 18288 h 18288"/>
              <a:gd name="connsiteX22" fmla="*/ 7820907 w 10900219"/>
              <a:gd name="connsiteY22" fmla="*/ 18288 h 18288"/>
              <a:gd name="connsiteX23" fmla="*/ 7248646 w 10900219"/>
              <a:gd name="connsiteY23" fmla="*/ 18288 h 18288"/>
              <a:gd name="connsiteX24" fmla="*/ 6676384 w 10900219"/>
              <a:gd name="connsiteY24" fmla="*/ 18288 h 18288"/>
              <a:gd name="connsiteX25" fmla="*/ 6104123 w 10900219"/>
              <a:gd name="connsiteY25" fmla="*/ 18288 h 18288"/>
              <a:gd name="connsiteX26" fmla="*/ 5531861 w 10900219"/>
              <a:gd name="connsiteY26" fmla="*/ 18288 h 18288"/>
              <a:gd name="connsiteX27" fmla="*/ 4741595 w 10900219"/>
              <a:gd name="connsiteY27" fmla="*/ 18288 h 18288"/>
              <a:gd name="connsiteX28" fmla="*/ 4060332 w 10900219"/>
              <a:gd name="connsiteY28" fmla="*/ 18288 h 18288"/>
              <a:gd name="connsiteX29" fmla="*/ 3706074 w 10900219"/>
              <a:gd name="connsiteY29" fmla="*/ 18288 h 18288"/>
              <a:gd name="connsiteX30" fmla="*/ 3133813 w 10900219"/>
              <a:gd name="connsiteY30" fmla="*/ 18288 h 18288"/>
              <a:gd name="connsiteX31" fmla="*/ 2343547 w 10900219"/>
              <a:gd name="connsiteY31" fmla="*/ 18288 h 18288"/>
              <a:gd name="connsiteX32" fmla="*/ 1880288 w 10900219"/>
              <a:gd name="connsiteY32" fmla="*/ 18288 h 18288"/>
              <a:gd name="connsiteX33" fmla="*/ 981020 w 10900219"/>
              <a:gd name="connsiteY33" fmla="*/ 18288 h 18288"/>
              <a:gd name="connsiteX34" fmla="*/ 0 w 10900219"/>
              <a:gd name="connsiteY34" fmla="*/ 18288 h 18288"/>
              <a:gd name="connsiteX35" fmla="*/ 0 w 10900219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900219" h="18288" fill="none" extrusionOk="0">
                <a:moveTo>
                  <a:pt x="0" y="0"/>
                </a:moveTo>
                <a:cubicBezTo>
                  <a:pt x="118469" y="-6619"/>
                  <a:pt x="329397" y="-5525"/>
                  <a:pt x="463259" y="0"/>
                </a:cubicBezTo>
                <a:cubicBezTo>
                  <a:pt x="597121" y="5525"/>
                  <a:pt x="866598" y="4881"/>
                  <a:pt x="1144523" y="0"/>
                </a:cubicBezTo>
                <a:cubicBezTo>
                  <a:pt x="1422448" y="-4881"/>
                  <a:pt x="1761178" y="17159"/>
                  <a:pt x="1934789" y="0"/>
                </a:cubicBezTo>
                <a:cubicBezTo>
                  <a:pt x="2108400" y="-17159"/>
                  <a:pt x="2119134" y="-4032"/>
                  <a:pt x="2289046" y="0"/>
                </a:cubicBezTo>
                <a:cubicBezTo>
                  <a:pt x="2458958" y="4032"/>
                  <a:pt x="2472610" y="15385"/>
                  <a:pt x="2643303" y="0"/>
                </a:cubicBezTo>
                <a:cubicBezTo>
                  <a:pt x="2813996" y="-15385"/>
                  <a:pt x="3334189" y="-21234"/>
                  <a:pt x="3542571" y="0"/>
                </a:cubicBezTo>
                <a:cubicBezTo>
                  <a:pt x="3750953" y="21234"/>
                  <a:pt x="3991639" y="13212"/>
                  <a:pt x="4223835" y="0"/>
                </a:cubicBezTo>
                <a:cubicBezTo>
                  <a:pt x="4456031" y="-13212"/>
                  <a:pt x="4466914" y="13318"/>
                  <a:pt x="4578092" y="0"/>
                </a:cubicBezTo>
                <a:cubicBezTo>
                  <a:pt x="4689270" y="-13318"/>
                  <a:pt x="5120635" y="31363"/>
                  <a:pt x="5259356" y="0"/>
                </a:cubicBezTo>
                <a:cubicBezTo>
                  <a:pt x="5398077" y="-31363"/>
                  <a:pt x="5954119" y="-7091"/>
                  <a:pt x="6158624" y="0"/>
                </a:cubicBezTo>
                <a:cubicBezTo>
                  <a:pt x="6363129" y="7091"/>
                  <a:pt x="6535071" y="-8480"/>
                  <a:pt x="6730885" y="0"/>
                </a:cubicBezTo>
                <a:cubicBezTo>
                  <a:pt x="6926699" y="8480"/>
                  <a:pt x="7091018" y="19194"/>
                  <a:pt x="7303147" y="0"/>
                </a:cubicBezTo>
                <a:cubicBezTo>
                  <a:pt x="7515276" y="-19194"/>
                  <a:pt x="7840361" y="30755"/>
                  <a:pt x="7984410" y="0"/>
                </a:cubicBezTo>
                <a:cubicBezTo>
                  <a:pt x="8128459" y="-30755"/>
                  <a:pt x="8498590" y="39460"/>
                  <a:pt x="8774676" y="0"/>
                </a:cubicBezTo>
                <a:cubicBezTo>
                  <a:pt x="9050762" y="-39460"/>
                  <a:pt x="9204381" y="36508"/>
                  <a:pt x="9564942" y="0"/>
                </a:cubicBezTo>
                <a:cubicBezTo>
                  <a:pt x="9925503" y="-36508"/>
                  <a:pt x="10235542" y="59225"/>
                  <a:pt x="10900219" y="0"/>
                </a:cubicBezTo>
                <a:cubicBezTo>
                  <a:pt x="10900865" y="4451"/>
                  <a:pt x="10900709" y="9226"/>
                  <a:pt x="10900219" y="18288"/>
                </a:cubicBezTo>
                <a:cubicBezTo>
                  <a:pt x="10675942" y="21751"/>
                  <a:pt x="10609372" y="26977"/>
                  <a:pt x="10436960" y="18288"/>
                </a:cubicBezTo>
                <a:cubicBezTo>
                  <a:pt x="10264548" y="9599"/>
                  <a:pt x="9961150" y="-11074"/>
                  <a:pt x="9537692" y="18288"/>
                </a:cubicBezTo>
                <a:cubicBezTo>
                  <a:pt x="9114234" y="47650"/>
                  <a:pt x="9087386" y="35169"/>
                  <a:pt x="8856428" y="18288"/>
                </a:cubicBezTo>
                <a:cubicBezTo>
                  <a:pt x="8625470" y="1407"/>
                  <a:pt x="8634361" y="13786"/>
                  <a:pt x="8502171" y="18288"/>
                </a:cubicBezTo>
                <a:cubicBezTo>
                  <a:pt x="8369981" y="22790"/>
                  <a:pt x="8132296" y="22561"/>
                  <a:pt x="7820907" y="18288"/>
                </a:cubicBezTo>
                <a:cubicBezTo>
                  <a:pt x="7509518" y="14015"/>
                  <a:pt x="7432447" y="29431"/>
                  <a:pt x="7248646" y="18288"/>
                </a:cubicBezTo>
                <a:cubicBezTo>
                  <a:pt x="7064845" y="7145"/>
                  <a:pt x="6954380" y="2746"/>
                  <a:pt x="6676384" y="18288"/>
                </a:cubicBezTo>
                <a:cubicBezTo>
                  <a:pt x="6398388" y="33830"/>
                  <a:pt x="6292480" y="-4579"/>
                  <a:pt x="6104123" y="18288"/>
                </a:cubicBezTo>
                <a:cubicBezTo>
                  <a:pt x="5915766" y="41155"/>
                  <a:pt x="5703359" y="-8437"/>
                  <a:pt x="5531861" y="18288"/>
                </a:cubicBezTo>
                <a:cubicBezTo>
                  <a:pt x="5360363" y="45013"/>
                  <a:pt x="5056784" y="-12121"/>
                  <a:pt x="4741595" y="18288"/>
                </a:cubicBezTo>
                <a:cubicBezTo>
                  <a:pt x="4426406" y="48697"/>
                  <a:pt x="4364529" y="-10910"/>
                  <a:pt x="4060332" y="18288"/>
                </a:cubicBezTo>
                <a:cubicBezTo>
                  <a:pt x="3756135" y="47486"/>
                  <a:pt x="3816049" y="13364"/>
                  <a:pt x="3706074" y="18288"/>
                </a:cubicBezTo>
                <a:cubicBezTo>
                  <a:pt x="3596099" y="23212"/>
                  <a:pt x="3382238" y="37686"/>
                  <a:pt x="3133813" y="18288"/>
                </a:cubicBezTo>
                <a:cubicBezTo>
                  <a:pt x="2885388" y="-1110"/>
                  <a:pt x="2523125" y="15465"/>
                  <a:pt x="2343547" y="18288"/>
                </a:cubicBezTo>
                <a:cubicBezTo>
                  <a:pt x="2163969" y="21111"/>
                  <a:pt x="1985160" y="33196"/>
                  <a:pt x="1880288" y="18288"/>
                </a:cubicBezTo>
                <a:cubicBezTo>
                  <a:pt x="1775416" y="3380"/>
                  <a:pt x="1261751" y="-9914"/>
                  <a:pt x="981020" y="18288"/>
                </a:cubicBezTo>
                <a:cubicBezTo>
                  <a:pt x="700289" y="46490"/>
                  <a:pt x="314212" y="-15659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900219" h="18288" stroke="0" extrusionOk="0">
                <a:moveTo>
                  <a:pt x="0" y="0"/>
                </a:moveTo>
                <a:cubicBezTo>
                  <a:pt x="269624" y="3698"/>
                  <a:pt x="383061" y="-5818"/>
                  <a:pt x="572261" y="0"/>
                </a:cubicBezTo>
                <a:cubicBezTo>
                  <a:pt x="761461" y="5818"/>
                  <a:pt x="826360" y="-1890"/>
                  <a:pt x="926519" y="0"/>
                </a:cubicBezTo>
                <a:cubicBezTo>
                  <a:pt x="1026678" y="1890"/>
                  <a:pt x="1621671" y="-1096"/>
                  <a:pt x="1825787" y="0"/>
                </a:cubicBezTo>
                <a:cubicBezTo>
                  <a:pt x="2029903" y="1096"/>
                  <a:pt x="2212612" y="17145"/>
                  <a:pt x="2398048" y="0"/>
                </a:cubicBezTo>
                <a:cubicBezTo>
                  <a:pt x="2583484" y="-17145"/>
                  <a:pt x="2739759" y="-14168"/>
                  <a:pt x="2970310" y="0"/>
                </a:cubicBezTo>
                <a:cubicBezTo>
                  <a:pt x="3200861" y="14168"/>
                  <a:pt x="3502691" y="33180"/>
                  <a:pt x="3869578" y="0"/>
                </a:cubicBezTo>
                <a:cubicBezTo>
                  <a:pt x="4236465" y="-33180"/>
                  <a:pt x="4122134" y="-10470"/>
                  <a:pt x="4332837" y="0"/>
                </a:cubicBezTo>
                <a:cubicBezTo>
                  <a:pt x="4543540" y="10470"/>
                  <a:pt x="4834652" y="3572"/>
                  <a:pt x="5232105" y="0"/>
                </a:cubicBezTo>
                <a:cubicBezTo>
                  <a:pt x="5629558" y="-3572"/>
                  <a:pt x="5773178" y="-6604"/>
                  <a:pt x="6131373" y="0"/>
                </a:cubicBezTo>
                <a:cubicBezTo>
                  <a:pt x="6489568" y="6604"/>
                  <a:pt x="6621532" y="18870"/>
                  <a:pt x="6812637" y="0"/>
                </a:cubicBezTo>
                <a:cubicBezTo>
                  <a:pt x="7003742" y="-18870"/>
                  <a:pt x="7311146" y="18959"/>
                  <a:pt x="7711905" y="0"/>
                </a:cubicBezTo>
                <a:cubicBezTo>
                  <a:pt x="8112664" y="-18959"/>
                  <a:pt x="8080793" y="-24744"/>
                  <a:pt x="8284166" y="0"/>
                </a:cubicBezTo>
                <a:cubicBezTo>
                  <a:pt x="8487539" y="24744"/>
                  <a:pt x="8615041" y="-1627"/>
                  <a:pt x="8856428" y="0"/>
                </a:cubicBezTo>
                <a:cubicBezTo>
                  <a:pt x="9097815" y="1627"/>
                  <a:pt x="9475052" y="26322"/>
                  <a:pt x="9646694" y="0"/>
                </a:cubicBezTo>
                <a:cubicBezTo>
                  <a:pt x="9818336" y="-26322"/>
                  <a:pt x="9938906" y="-121"/>
                  <a:pt x="10218955" y="0"/>
                </a:cubicBezTo>
                <a:cubicBezTo>
                  <a:pt x="10499004" y="121"/>
                  <a:pt x="10697467" y="15326"/>
                  <a:pt x="10900219" y="0"/>
                </a:cubicBezTo>
                <a:cubicBezTo>
                  <a:pt x="10899812" y="8690"/>
                  <a:pt x="10900065" y="14141"/>
                  <a:pt x="10900219" y="18288"/>
                </a:cubicBezTo>
                <a:cubicBezTo>
                  <a:pt x="10543007" y="31201"/>
                  <a:pt x="10472057" y="15684"/>
                  <a:pt x="10109953" y="18288"/>
                </a:cubicBezTo>
                <a:cubicBezTo>
                  <a:pt x="9747849" y="20892"/>
                  <a:pt x="9872856" y="33007"/>
                  <a:pt x="9755696" y="18288"/>
                </a:cubicBezTo>
                <a:cubicBezTo>
                  <a:pt x="9638536" y="3569"/>
                  <a:pt x="9442681" y="6596"/>
                  <a:pt x="9292437" y="18288"/>
                </a:cubicBezTo>
                <a:cubicBezTo>
                  <a:pt x="9142193" y="29980"/>
                  <a:pt x="8817861" y="-11343"/>
                  <a:pt x="8393169" y="18288"/>
                </a:cubicBezTo>
                <a:cubicBezTo>
                  <a:pt x="7968477" y="47919"/>
                  <a:pt x="7919655" y="23228"/>
                  <a:pt x="7711905" y="18288"/>
                </a:cubicBezTo>
                <a:cubicBezTo>
                  <a:pt x="7504155" y="13348"/>
                  <a:pt x="7365667" y="6452"/>
                  <a:pt x="7248646" y="18288"/>
                </a:cubicBezTo>
                <a:cubicBezTo>
                  <a:pt x="7131625" y="30124"/>
                  <a:pt x="6776155" y="2871"/>
                  <a:pt x="6567382" y="18288"/>
                </a:cubicBezTo>
                <a:cubicBezTo>
                  <a:pt x="6358609" y="33705"/>
                  <a:pt x="6372933" y="1091"/>
                  <a:pt x="6213125" y="18288"/>
                </a:cubicBezTo>
                <a:cubicBezTo>
                  <a:pt x="6053317" y="35485"/>
                  <a:pt x="5980913" y="1290"/>
                  <a:pt x="5858868" y="18288"/>
                </a:cubicBezTo>
                <a:cubicBezTo>
                  <a:pt x="5736823" y="35286"/>
                  <a:pt x="5481395" y="5492"/>
                  <a:pt x="5177604" y="18288"/>
                </a:cubicBezTo>
                <a:cubicBezTo>
                  <a:pt x="4873813" y="31084"/>
                  <a:pt x="4854222" y="37160"/>
                  <a:pt x="4714345" y="18288"/>
                </a:cubicBezTo>
                <a:cubicBezTo>
                  <a:pt x="4574468" y="-584"/>
                  <a:pt x="4298550" y="22981"/>
                  <a:pt x="3924079" y="18288"/>
                </a:cubicBezTo>
                <a:cubicBezTo>
                  <a:pt x="3549608" y="13595"/>
                  <a:pt x="3645461" y="-921"/>
                  <a:pt x="3460820" y="18288"/>
                </a:cubicBezTo>
                <a:cubicBezTo>
                  <a:pt x="3276179" y="37497"/>
                  <a:pt x="3004470" y="-15027"/>
                  <a:pt x="2670554" y="18288"/>
                </a:cubicBezTo>
                <a:cubicBezTo>
                  <a:pt x="2336638" y="51603"/>
                  <a:pt x="2425773" y="17517"/>
                  <a:pt x="2316297" y="18288"/>
                </a:cubicBezTo>
                <a:cubicBezTo>
                  <a:pt x="2206821" y="19059"/>
                  <a:pt x="1757890" y="42158"/>
                  <a:pt x="1526031" y="18288"/>
                </a:cubicBezTo>
                <a:cubicBezTo>
                  <a:pt x="1294172" y="-5582"/>
                  <a:pt x="1213137" y="12281"/>
                  <a:pt x="1062771" y="18288"/>
                </a:cubicBezTo>
                <a:cubicBezTo>
                  <a:pt x="912405" y="24295"/>
                  <a:pt x="829444" y="7304"/>
                  <a:pt x="708514" y="18288"/>
                </a:cubicBezTo>
                <a:cubicBezTo>
                  <a:pt x="587584" y="29272"/>
                  <a:pt x="227877" y="37311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rgbClr val="A5A27D"/>
          </a:solidFill>
          <a:ln w="34925">
            <a:solidFill>
              <a:srgbClr val="A5A27D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F0AD78B-2575-4288-8B45-09ECA6C850B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62573273"/>
              </p:ext>
            </p:extLst>
          </p:nvPr>
        </p:nvGraphicFramePr>
        <p:xfrm>
          <a:off x="632647" y="2805098"/>
          <a:ext cx="10915869" cy="34789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4971551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6">
            <a:extLst>
              <a:ext uri="{FF2B5EF4-FFF2-40B4-BE49-F238E27FC236}">
                <a16:creationId xmlns:a16="http://schemas.microsoft.com/office/drawing/2014/main" id="{DA381740-063A-41A4-836D-85D14980EE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 useBgFill="1">
        <p:nvSpPr>
          <p:cNvPr id="20" name="Rectangle 8">
            <a:extLst>
              <a:ext uri="{FF2B5EF4-FFF2-40B4-BE49-F238E27FC236}">
                <a16:creationId xmlns:a16="http://schemas.microsoft.com/office/drawing/2014/main" id="{32D45EE4-C4F0-4F72-B1C6-39F596D138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Oval 7">
            <a:extLst>
              <a:ext uri="{FF2B5EF4-FFF2-40B4-BE49-F238E27FC236}">
                <a16:creationId xmlns:a16="http://schemas.microsoft.com/office/drawing/2014/main" id="{8C459BAD-4279-4A9D-B0C5-662C5F5ED2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V="1">
            <a:off x="3203463" y="-2060461"/>
            <a:ext cx="5649003" cy="10651671"/>
          </a:xfrm>
          <a:custGeom>
            <a:avLst/>
            <a:gdLst>
              <a:gd name="connsiteX0" fmla="*/ 0 w 5649003"/>
              <a:gd name="connsiteY0" fmla="*/ 5325836 h 10651671"/>
              <a:gd name="connsiteX1" fmla="*/ 2824502 w 5649003"/>
              <a:gd name="connsiteY1" fmla="*/ 0 h 10651671"/>
              <a:gd name="connsiteX2" fmla="*/ 5649004 w 5649003"/>
              <a:gd name="connsiteY2" fmla="*/ 5325836 h 10651671"/>
              <a:gd name="connsiteX3" fmla="*/ 2824502 w 5649003"/>
              <a:gd name="connsiteY3" fmla="*/ 10651672 h 10651671"/>
              <a:gd name="connsiteX4" fmla="*/ 0 w 5649003"/>
              <a:gd name="connsiteY4" fmla="*/ 5325836 h 106516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649003" h="10651671" fill="none" extrusionOk="0">
                <a:moveTo>
                  <a:pt x="0" y="5325836"/>
                </a:moveTo>
                <a:cubicBezTo>
                  <a:pt x="186946" y="2320485"/>
                  <a:pt x="1438121" y="-52385"/>
                  <a:pt x="2824502" y="0"/>
                </a:cubicBezTo>
                <a:cubicBezTo>
                  <a:pt x="4703838" y="-43168"/>
                  <a:pt x="5583840" y="2369660"/>
                  <a:pt x="5649004" y="5325836"/>
                </a:cubicBezTo>
                <a:cubicBezTo>
                  <a:pt x="5518761" y="8289338"/>
                  <a:pt x="4285196" y="10894014"/>
                  <a:pt x="2824502" y="10651672"/>
                </a:cubicBezTo>
                <a:cubicBezTo>
                  <a:pt x="1536945" y="11016699"/>
                  <a:pt x="142947" y="8418643"/>
                  <a:pt x="0" y="5325836"/>
                </a:cubicBezTo>
                <a:close/>
              </a:path>
              <a:path w="5649003" h="10651671" stroke="0" extrusionOk="0">
                <a:moveTo>
                  <a:pt x="0" y="5325836"/>
                </a:moveTo>
                <a:cubicBezTo>
                  <a:pt x="-54350" y="2332108"/>
                  <a:pt x="1351726" y="167869"/>
                  <a:pt x="2824502" y="0"/>
                </a:cubicBezTo>
                <a:cubicBezTo>
                  <a:pt x="4182679" y="-143942"/>
                  <a:pt x="5672665" y="2549517"/>
                  <a:pt x="5649004" y="5325836"/>
                </a:cubicBezTo>
                <a:cubicBezTo>
                  <a:pt x="5518596" y="8280244"/>
                  <a:pt x="4081190" y="10622204"/>
                  <a:pt x="2824502" y="10651672"/>
                </a:cubicBezTo>
                <a:cubicBezTo>
                  <a:pt x="1216708" y="10537144"/>
                  <a:pt x="-100850" y="8264979"/>
                  <a:pt x="0" y="5325836"/>
                </a:cubicBezTo>
                <a:close/>
              </a:path>
            </a:pathLst>
          </a:custGeom>
          <a:solidFill>
            <a:srgbClr val="A5A27D"/>
          </a:solidFill>
          <a:ln w="57150">
            <a:solidFill>
              <a:srgbClr val="A5A27D"/>
            </a:solidFill>
            <a:extLst>
              <a:ext uri="{C807C97D-BFC1-408E-A445-0C87EB9F89A2}">
                <ask:lineSketchStyleProps xmlns:ask="http://schemas.microsoft.com/office/drawing/2018/sketchyshapes" sd="63743190">
                  <a:prstGeom prst="ellipse">
                    <a:avLst/>
                  </a:prstGeom>
                  <ask:type>
                    <ask:lineSketchCurve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F52DEAA-992F-4B85-9BC9-71CFA2F907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66544" y="1911096"/>
            <a:ext cx="8055864" cy="207665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sz="4400" dirty="0">
                <a:solidFill>
                  <a:srgbClr val="FFFFFF"/>
                </a:solidFill>
              </a:rPr>
              <a:t>Is it useful to have individual or group therapy?</a:t>
            </a:r>
          </a:p>
        </p:txBody>
      </p:sp>
      <p:sp>
        <p:nvSpPr>
          <p:cNvPr id="22" name="Rectangle 6">
            <a:extLst>
              <a:ext uri="{FF2B5EF4-FFF2-40B4-BE49-F238E27FC236}">
                <a16:creationId xmlns:a16="http://schemas.microsoft.com/office/drawing/2014/main" id="{0953BC39-9D68-40BE-BF3C-5C4EB782AF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4206" y="4173498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rgbClr val="FFFFFF"/>
          </a:solidFill>
          <a:ln w="38100" cap="rnd">
            <a:solidFill>
              <a:srgbClr val="FFFFFF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76420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0BABCB-D8E1-4506-9790-A5F609B24E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Care </a:t>
            </a:r>
            <a:r>
              <a:rPr lang="en-US" dirty="0" err="1"/>
              <a:t>Programme</a:t>
            </a:r>
            <a:r>
              <a:rPr lang="en-US" dirty="0"/>
              <a:t> Approach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CEFC98-931D-4201-ACDC-B41D5AA5A74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sz="3200" b="1" u="sng" dirty="0"/>
              <a:t>Stages of CPA:</a:t>
            </a:r>
          </a:p>
          <a:p>
            <a:r>
              <a:rPr lang="en-US" sz="3200" dirty="0"/>
              <a:t>Assessment Phase</a:t>
            </a:r>
          </a:p>
          <a:p>
            <a:r>
              <a:rPr lang="en-US" sz="3200" dirty="0"/>
              <a:t>Formulation of Care plan based on client needs</a:t>
            </a:r>
          </a:p>
          <a:p>
            <a:r>
              <a:rPr lang="en-US" sz="3200" dirty="0"/>
              <a:t>Assignment of Keyworker (Psychiatric Nurse or social worker)</a:t>
            </a:r>
          </a:p>
          <a:p>
            <a:r>
              <a:rPr lang="en-US" sz="3200" dirty="0"/>
              <a:t>Evaluation/Reviewing </a:t>
            </a:r>
          </a:p>
          <a:p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157700334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1A8F09-BE94-4A84-989A-84EDD37041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900"/>
              <a:t>Dialectic Behavioral Therapy (DBT)</a:t>
            </a:r>
          </a:p>
        </p:txBody>
      </p:sp>
      <p:sp>
        <p:nvSpPr>
          <p:cNvPr id="12" name="Rectangle 6">
            <a:extLst>
              <a:ext uri="{FF2B5EF4-FFF2-40B4-BE49-F238E27FC236}">
                <a16:creationId xmlns:a16="http://schemas.microsoft.com/office/drawing/2014/main" id="{3CE8AF5E-D374-4CF1-90CC-35CF73B81C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0936" y="2386584"/>
            <a:ext cx="4114800" cy="18288"/>
          </a:xfrm>
          <a:custGeom>
            <a:avLst/>
            <a:gdLst>
              <a:gd name="connsiteX0" fmla="*/ 0 w 4114800"/>
              <a:gd name="connsiteY0" fmla="*/ 0 h 18288"/>
              <a:gd name="connsiteX1" fmla="*/ 768096 w 4114800"/>
              <a:gd name="connsiteY1" fmla="*/ 0 h 18288"/>
              <a:gd name="connsiteX2" fmla="*/ 1495044 w 4114800"/>
              <a:gd name="connsiteY2" fmla="*/ 0 h 18288"/>
              <a:gd name="connsiteX3" fmla="*/ 2221992 w 4114800"/>
              <a:gd name="connsiteY3" fmla="*/ 0 h 18288"/>
              <a:gd name="connsiteX4" fmla="*/ 2784348 w 4114800"/>
              <a:gd name="connsiteY4" fmla="*/ 0 h 18288"/>
              <a:gd name="connsiteX5" fmla="*/ 3387852 w 4114800"/>
              <a:gd name="connsiteY5" fmla="*/ 0 h 18288"/>
              <a:gd name="connsiteX6" fmla="*/ 4114800 w 4114800"/>
              <a:gd name="connsiteY6" fmla="*/ 0 h 18288"/>
              <a:gd name="connsiteX7" fmla="*/ 4114800 w 4114800"/>
              <a:gd name="connsiteY7" fmla="*/ 18288 h 18288"/>
              <a:gd name="connsiteX8" fmla="*/ 3429000 w 4114800"/>
              <a:gd name="connsiteY8" fmla="*/ 18288 h 18288"/>
              <a:gd name="connsiteX9" fmla="*/ 2866644 w 4114800"/>
              <a:gd name="connsiteY9" fmla="*/ 18288 h 18288"/>
              <a:gd name="connsiteX10" fmla="*/ 2304288 w 4114800"/>
              <a:gd name="connsiteY10" fmla="*/ 18288 h 18288"/>
              <a:gd name="connsiteX11" fmla="*/ 1577340 w 4114800"/>
              <a:gd name="connsiteY11" fmla="*/ 18288 h 18288"/>
              <a:gd name="connsiteX12" fmla="*/ 973836 w 4114800"/>
              <a:gd name="connsiteY12" fmla="*/ 18288 h 18288"/>
              <a:gd name="connsiteX13" fmla="*/ 0 w 4114800"/>
              <a:gd name="connsiteY13" fmla="*/ 18288 h 18288"/>
              <a:gd name="connsiteX14" fmla="*/ 0 w 4114800"/>
              <a:gd name="connsiteY14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114800" h="18288" fill="none" extrusionOk="0">
                <a:moveTo>
                  <a:pt x="0" y="0"/>
                </a:moveTo>
                <a:cubicBezTo>
                  <a:pt x="338280" y="-26110"/>
                  <a:pt x="483942" y="6555"/>
                  <a:pt x="768096" y="0"/>
                </a:cubicBezTo>
                <a:cubicBezTo>
                  <a:pt x="1052250" y="-6555"/>
                  <a:pt x="1331484" y="24616"/>
                  <a:pt x="1495044" y="0"/>
                </a:cubicBezTo>
                <a:cubicBezTo>
                  <a:pt x="1658604" y="-24616"/>
                  <a:pt x="2056661" y="-33562"/>
                  <a:pt x="2221992" y="0"/>
                </a:cubicBezTo>
                <a:cubicBezTo>
                  <a:pt x="2387323" y="33562"/>
                  <a:pt x="2629463" y="-20094"/>
                  <a:pt x="2784348" y="0"/>
                </a:cubicBezTo>
                <a:cubicBezTo>
                  <a:pt x="2939233" y="20094"/>
                  <a:pt x="3151981" y="1524"/>
                  <a:pt x="3387852" y="0"/>
                </a:cubicBezTo>
                <a:cubicBezTo>
                  <a:pt x="3623723" y="-1524"/>
                  <a:pt x="3882724" y="26165"/>
                  <a:pt x="4114800" y="0"/>
                </a:cubicBezTo>
                <a:cubicBezTo>
                  <a:pt x="4114300" y="8855"/>
                  <a:pt x="4114909" y="14521"/>
                  <a:pt x="4114800" y="18288"/>
                </a:cubicBezTo>
                <a:cubicBezTo>
                  <a:pt x="3910038" y="37744"/>
                  <a:pt x="3683432" y="-3969"/>
                  <a:pt x="3429000" y="18288"/>
                </a:cubicBezTo>
                <a:cubicBezTo>
                  <a:pt x="3174568" y="40545"/>
                  <a:pt x="3085815" y="44166"/>
                  <a:pt x="2866644" y="18288"/>
                </a:cubicBezTo>
                <a:cubicBezTo>
                  <a:pt x="2647473" y="-7590"/>
                  <a:pt x="2580474" y="31338"/>
                  <a:pt x="2304288" y="18288"/>
                </a:cubicBezTo>
                <a:cubicBezTo>
                  <a:pt x="2028102" y="5238"/>
                  <a:pt x="1863008" y="-2001"/>
                  <a:pt x="1577340" y="18288"/>
                </a:cubicBezTo>
                <a:cubicBezTo>
                  <a:pt x="1291672" y="38577"/>
                  <a:pt x="1243931" y="9893"/>
                  <a:pt x="973836" y="18288"/>
                </a:cubicBezTo>
                <a:cubicBezTo>
                  <a:pt x="703741" y="26683"/>
                  <a:pt x="317656" y="-5910"/>
                  <a:pt x="0" y="18288"/>
                </a:cubicBezTo>
                <a:cubicBezTo>
                  <a:pt x="683" y="12014"/>
                  <a:pt x="724" y="5908"/>
                  <a:pt x="0" y="0"/>
                </a:cubicBezTo>
                <a:close/>
              </a:path>
              <a:path w="4114800" h="18288" stroke="0" extrusionOk="0">
                <a:moveTo>
                  <a:pt x="0" y="0"/>
                </a:moveTo>
                <a:cubicBezTo>
                  <a:pt x="276109" y="5266"/>
                  <a:pt x="325589" y="-19584"/>
                  <a:pt x="644652" y="0"/>
                </a:cubicBezTo>
                <a:cubicBezTo>
                  <a:pt x="963715" y="19584"/>
                  <a:pt x="1064991" y="6066"/>
                  <a:pt x="1207008" y="0"/>
                </a:cubicBezTo>
                <a:cubicBezTo>
                  <a:pt x="1349025" y="-6066"/>
                  <a:pt x="1791724" y="14506"/>
                  <a:pt x="1975104" y="0"/>
                </a:cubicBezTo>
                <a:cubicBezTo>
                  <a:pt x="2158484" y="-14506"/>
                  <a:pt x="2397469" y="20822"/>
                  <a:pt x="2619756" y="0"/>
                </a:cubicBezTo>
                <a:cubicBezTo>
                  <a:pt x="2842043" y="-20822"/>
                  <a:pt x="2992157" y="20388"/>
                  <a:pt x="3264408" y="0"/>
                </a:cubicBezTo>
                <a:cubicBezTo>
                  <a:pt x="3536659" y="-20388"/>
                  <a:pt x="3855620" y="38211"/>
                  <a:pt x="4114800" y="0"/>
                </a:cubicBezTo>
                <a:cubicBezTo>
                  <a:pt x="4113902" y="7180"/>
                  <a:pt x="4114969" y="13790"/>
                  <a:pt x="4114800" y="18288"/>
                </a:cubicBezTo>
                <a:cubicBezTo>
                  <a:pt x="3968901" y="8593"/>
                  <a:pt x="3623428" y="17559"/>
                  <a:pt x="3429000" y="18288"/>
                </a:cubicBezTo>
                <a:cubicBezTo>
                  <a:pt x="3234572" y="19017"/>
                  <a:pt x="3085079" y="41804"/>
                  <a:pt x="2866644" y="18288"/>
                </a:cubicBezTo>
                <a:cubicBezTo>
                  <a:pt x="2648209" y="-5228"/>
                  <a:pt x="2451737" y="24580"/>
                  <a:pt x="2180844" y="18288"/>
                </a:cubicBezTo>
                <a:cubicBezTo>
                  <a:pt x="1909951" y="11996"/>
                  <a:pt x="1681589" y="12244"/>
                  <a:pt x="1495044" y="18288"/>
                </a:cubicBezTo>
                <a:cubicBezTo>
                  <a:pt x="1308499" y="24332"/>
                  <a:pt x="1136614" y="21789"/>
                  <a:pt x="850392" y="18288"/>
                </a:cubicBezTo>
                <a:cubicBezTo>
                  <a:pt x="564170" y="14787"/>
                  <a:pt x="210636" y="54701"/>
                  <a:pt x="0" y="18288"/>
                </a:cubicBezTo>
                <a:cubicBezTo>
                  <a:pt x="571" y="10093"/>
                  <a:pt x="-125" y="8407"/>
                  <a:pt x="0" y="0"/>
                </a:cubicBezTo>
                <a:close/>
              </a:path>
            </a:pathLst>
          </a:custGeom>
          <a:solidFill>
            <a:srgbClr val="A5A27D"/>
          </a:solidFill>
          <a:ln w="38100" cap="rnd">
            <a:solidFill>
              <a:srgbClr val="A5A27D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D35455-FDF1-4AC3-9886-B40DBAB325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5516" y="2664968"/>
            <a:ext cx="5189728" cy="3547872"/>
          </a:xfrm>
        </p:spPr>
        <p:txBody>
          <a:bodyPr anchor="t">
            <a:noAutofit/>
          </a:bodyPr>
          <a:lstStyle/>
          <a:p>
            <a:r>
              <a:rPr lang="en-US" sz="3200" dirty="0"/>
              <a:t>Compromises individual therapy and skills sessions</a:t>
            </a:r>
          </a:p>
          <a:p>
            <a:pPr marL="0" indent="0">
              <a:buNone/>
            </a:pPr>
            <a:r>
              <a:rPr lang="en-US" sz="3200" b="1" u="sng" dirty="0"/>
              <a:t>8 weeks is allocated towards each skills </a:t>
            </a:r>
          </a:p>
          <a:p>
            <a:r>
              <a:rPr lang="en-US" sz="3200" dirty="0"/>
              <a:t>Mindfulness</a:t>
            </a:r>
          </a:p>
          <a:p>
            <a:r>
              <a:rPr lang="en-US" sz="3200" dirty="0"/>
              <a:t>Distress Tolerance</a:t>
            </a:r>
          </a:p>
          <a:p>
            <a:r>
              <a:rPr lang="en-US" sz="3200" dirty="0"/>
              <a:t>Emotional Regulation</a:t>
            </a:r>
          </a:p>
          <a:p>
            <a:r>
              <a:rPr lang="en-US" sz="3200" dirty="0"/>
              <a:t>Interpersonal Effectiveness </a:t>
            </a:r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2">
            <p14:nvContentPartPr>
              <p14:cNvPr id="14" name="Ink 13">
                <a:extLst>
                  <a:ext uri="{FF2B5EF4-FFF2-40B4-BE49-F238E27FC236}">
                    <a16:creationId xmlns:a16="http://schemas.microsoft.com/office/drawing/2014/main" id="{070477C5-0410-4E4F-97A1-F84C2465C18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14:cNvPr>
              <p14:cNvContentPartPr>
                <a14:cpLocks xmlns:a14="http://schemas.microsoft.com/office/drawing/2010/main" noGrp="1" noRot="1" noChangeAspect="1" noMove="1" noResize="1" noEditPoints="1" noAdjustHandles="1" noChangeArrowheads="1" noChangeShapeType="1"/>
              </p14:cNvContentPartPr>
              <p14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14:nvPr>
            </p14:nvContentPartPr>
            <p14:xfrm>
              <a:off x="5755403" y="1971579"/>
              <a:ext cx="360" cy="2160"/>
            </p14:xfrm>
          </p:contentPart>
        </mc:Choice>
        <mc:Fallback>
          <p:pic>
            <p:nvPicPr>
              <p:cNvPr id="14" name="Ink 13">
                <a:extLst>
                  <a:ext uri="{FF2B5EF4-FFF2-40B4-BE49-F238E27FC236}">
                    <a16:creationId xmlns:a16="http://schemas.microsoft.com/office/drawing/2014/main" id="{070477C5-0410-4E4F-97A1-F84C2465C18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5737403" y="1956150"/>
                <a:ext cx="36000" cy="32709"/>
              </a:xfrm>
              <a:prstGeom prst="rect">
                <a:avLst/>
              </a:prstGeom>
            </p:spPr>
          </p:pic>
        </mc:Fallback>
      </mc:AlternateContent>
      <p:pic>
        <p:nvPicPr>
          <p:cNvPr id="5" name="Picture 4" descr="Diagram, bubble chart&#10;&#10;Description automatically generated">
            <a:extLst>
              <a:ext uri="{FF2B5EF4-FFF2-40B4-BE49-F238E27FC236}">
                <a16:creationId xmlns:a16="http://schemas.microsoft.com/office/drawing/2014/main" id="{0F28BA40-7296-430F-A2E7-6BC15EC168E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77992" y="422656"/>
            <a:ext cx="6085840" cy="64353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728933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205B7B-D0DC-4113-AA22-61348709CB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Mentalisation</a:t>
            </a:r>
            <a:r>
              <a:rPr lang="en-US" dirty="0"/>
              <a:t> Based Therapy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E3714C-FD45-47B1-9068-247674836B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423708"/>
          </a:xfrm>
        </p:spPr>
        <p:txBody>
          <a:bodyPr>
            <a:normAutofit lnSpcReduction="10000"/>
          </a:bodyPr>
          <a:lstStyle/>
          <a:p>
            <a:r>
              <a:rPr lang="en-US" sz="3200" dirty="0" err="1"/>
              <a:t>Mentalisation</a:t>
            </a:r>
            <a:r>
              <a:rPr lang="en-US" sz="3200" dirty="0"/>
              <a:t> – Cognitive ability/ ability to think in a rational manner</a:t>
            </a:r>
          </a:p>
          <a:p>
            <a:r>
              <a:rPr lang="en-US" sz="3200" dirty="0"/>
              <a:t>Assessing one’s beliefs and perceptions, thereby deriving at a useful conclusion</a:t>
            </a:r>
          </a:p>
          <a:p>
            <a:r>
              <a:rPr lang="en-US" sz="3200" dirty="0"/>
              <a:t>Understanding the impact of engaging in an impulsive urge</a:t>
            </a:r>
          </a:p>
          <a:p>
            <a:r>
              <a:rPr lang="en-US" sz="3200" dirty="0"/>
              <a:t>MBT is mostly offered to inpatients within a hospitalized setting</a:t>
            </a:r>
          </a:p>
          <a:p>
            <a:r>
              <a:rPr lang="en-US" sz="3200" dirty="0"/>
              <a:t>The duration of the treatment is 18 months and would consists of both individual as well as group sessions</a:t>
            </a:r>
          </a:p>
          <a:p>
            <a:pPr marL="0" indent="0">
              <a:buNone/>
            </a:pPr>
            <a:endParaRPr lang="en-US" sz="3200" dirty="0"/>
          </a:p>
          <a:p>
            <a:r>
              <a:rPr lang="en-US" sz="3200" b="1" dirty="0"/>
              <a:t>Note</a:t>
            </a:r>
            <a:r>
              <a:rPr lang="en-US" sz="3200" dirty="0"/>
              <a:t>: The duration a patient may be permitted to remain in a hospital varies based on services.</a:t>
            </a:r>
          </a:p>
        </p:txBody>
      </p:sp>
    </p:spTree>
    <p:extLst>
      <p:ext uri="{BB962C8B-B14F-4D97-AF65-F5344CB8AC3E}">
        <p14:creationId xmlns:p14="http://schemas.microsoft.com/office/powerpoint/2010/main" val="70806494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5D80E1-37F0-4D0E-8F5F-810603E6C5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Therapeutic Communities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29A020-8B1C-4CEB-AFC0-5E89B7A13E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sz="3200" dirty="0"/>
              <a:t>Consists of individuals with varied complex needs</a:t>
            </a:r>
          </a:p>
          <a:p>
            <a:r>
              <a:rPr lang="en-US" sz="3200" dirty="0"/>
              <a:t>Structured environment </a:t>
            </a:r>
          </a:p>
          <a:p>
            <a:r>
              <a:rPr lang="en-US" sz="3200" dirty="0"/>
              <a:t>Therapy takes place in a group setting, where individuals experiencing emotional challenges or suicidal urges would be taught necessary skills to cope with the distress.</a:t>
            </a:r>
          </a:p>
          <a:p>
            <a:r>
              <a:rPr lang="en-US" sz="3200" dirty="0"/>
              <a:t>TC primary takes place within residential settings </a:t>
            </a:r>
          </a:p>
          <a:p>
            <a:r>
              <a:rPr lang="en-US" sz="3200" dirty="0"/>
              <a:t>Other social activities maybe integrated as a part of the treatment plan</a:t>
            </a:r>
          </a:p>
          <a:p>
            <a:r>
              <a:rPr lang="en-US" sz="3200" dirty="0"/>
              <a:t>Limited research evidence to support the effectiveness.</a:t>
            </a:r>
          </a:p>
        </p:txBody>
      </p:sp>
    </p:spTree>
    <p:extLst>
      <p:ext uri="{BB962C8B-B14F-4D97-AF65-F5344CB8AC3E}">
        <p14:creationId xmlns:p14="http://schemas.microsoft.com/office/powerpoint/2010/main" val="19444017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3E290A-E058-4997-93FA-D9A13F8A7C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Art Therapy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CCDF33-E417-46C1-80D5-5846D3D9D85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3200" dirty="0"/>
              <a:t>It is primarily used with individuals, who may find it challenging to express their emotions</a:t>
            </a:r>
          </a:p>
          <a:p>
            <a:pPr marL="0" indent="0">
              <a:buNone/>
            </a:pPr>
            <a:r>
              <a:rPr lang="en-US" sz="3200" b="1" u="sng" dirty="0"/>
              <a:t>Forms of Therapy :</a:t>
            </a:r>
          </a:p>
          <a:p>
            <a:r>
              <a:rPr lang="en-US" sz="3200" dirty="0"/>
              <a:t>Art Therapy </a:t>
            </a:r>
          </a:p>
          <a:p>
            <a:r>
              <a:rPr lang="en-US" sz="3200" dirty="0"/>
              <a:t>Dance and Movement Therapy </a:t>
            </a:r>
          </a:p>
          <a:p>
            <a:r>
              <a:rPr lang="en-US" sz="3200" dirty="0"/>
              <a:t>Drama Therapy </a:t>
            </a:r>
          </a:p>
          <a:p>
            <a:r>
              <a:rPr lang="en-US" sz="3200" dirty="0"/>
              <a:t>Music Therapy </a:t>
            </a:r>
          </a:p>
        </p:txBody>
      </p:sp>
    </p:spTree>
    <p:extLst>
      <p:ext uri="{BB962C8B-B14F-4D97-AF65-F5344CB8AC3E}">
        <p14:creationId xmlns:p14="http://schemas.microsoft.com/office/powerpoint/2010/main" val="14009081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220D62-A893-4BCD-9BA9-640B7D90F2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Crisis Team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2E8010-9E00-40D6-8E3D-6BD09525745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3200" dirty="0"/>
              <a:t>Individuals with High risk, would be provided with a crisis telephone contact number</a:t>
            </a:r>
          </a:p>
          <a:p>
            <a:r>
              <a:rPr lang="en-US" sz="3200" dirty="0"/>
              <a:t>Two contact details are shared</a:t>
            </a:r>
          </a:p>
          <a:p>
            <a:r>
              <a:rPr lang="en-US" sz="3200" dirty="0"/>
              <a:t>In exceptional cases, individuals may be prescribed with medication (7 days max)</a:t>
            </a:r>
          </a:p>
          <a:p>
            <a:r>
              <a:rPr lang="en-US" sz="3200" dirty="0"/>
              <a:t>If risk is extremely high (suicidal), one may be detained based on the Mental Health Act</a:t>
            </a:r>
          </a:p>
        </p:txBody>
      </p:sp>
    </p:spTree>
    <p:extLst>
      <p:ext uri="{BB962C8B-B14F-4D97-AF65-F5344CB8AC3E}">
        <p14:creationId xmlns:p14="http://schemas.microsoft.com/office/powerpoint/2010/main" val="760427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6">
            <a:extLst>
              <a:ext uri="{FF2B5EF4-FFF2-40B4-BE49-F238E27FC236}">
                <a16:creationId xmlns:a16="http://schemas.microsoft.com/office/drawing/2014/main" id="{DA381740-063A-41A4-836D-85D14980EE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665DBBEF-238B-476B-96AB-8AAC3224EC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5CEBB5F-F2FB-4BFC-998A-87C82592F0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2" y="639193"/>
            <a:ext cx="4695118" cy="357351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/>
              <a:t>Is it ethical to detain someone?</a:t>
            </a:r>
            <a:endParaRPr lang="en-US" sz="5400" dirty="0"/>
          </a:p>
        </p:txBody>
      </p:sp>
      <p:sp>
        <p:nvSpPr>
          <p:cNvPr id="14" name="Rectangle 6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4409267"/>
            <a:ext cx="3255095" cy="27432"/>
          </a:xfrm>
          <a:custGeom>
            <a:avLst/>
            <a:gdLst>
              <a:gd name="connsiteX0" fmla="*/ 0 w 3255095"/>
              <a:gd name="connsiteY0" fmla="*/ 0 h 27432"/>
              <a:gd name="connsiteX1" fmla="*/ 618468 w 3255095"/>
              <a:gd name="connsiteY1" fmla="*/ 0 h 27432"/>
              <a:gd name="connsiteX2" fmla="*/ 1269487 w 3255095"/>
              <a:gd name="connsiteY2" fmla="*/ 0 h 27432"/>
              <a:gd name="connsiteX3" fmla="*/ 1953057 w 3255095"/>
              <a:gd name="connsiteY3" fmla="*/ 0 h 27432"/>
              <a:gd name="connsiteX4" fmla="*/ 2636627 w 3255095"/>
              <a:gd name="connsiteY4" fmla="*/ 0 h 27432"/>
              <a:gd name="connsiteX5" fmla="*/ 3255095 w 3255095"/>
              <a:gd name="connsiteY5" fmla="*/ 0 h 27432"/>
              <a:gd name="connsiteX6" fmla="*/ 3255095 w 3255095"/>
              <a:gd name="connsiteY6" fmla="*/ 27432 h 27432"/>
              <a:gd name="connsiteX7" fmla="*/ 2538974 w 3255095"/>
              <a:gd name="connsiteY7" fmla="*/ 27432 h 27432"/>
              <a:gd name="connsiteX8" fmla="*/ 1822853 w 3255095"/>
              <a:gd name="connsiteY8" fmla="*/ 27432 h 27432"/>
              <a:gd name="connsiteX9" fmla="*/ 1171834 w 3255095"/>
              <a:gd name="connsiteY9" fmla="*/ 27432 h 27432"/>
              <a:gd name="connsiteX10" fmla="*/ 0 w 3255095"/>
              <a:gd name="connsiteY10" fmla="*/ 27432 h 27432"/>
              <a:gd name="connsiteX11" fmla="*/ 0 w 3255095"/>
              <a:gd name="connsiteY11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27432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3929" y="7395"/>
                  <a:pt x="3255140" y="21864"/>
                  <a:pt x="3255095" y="27432"/>
                </a:cubicBezTo>
                <a:cubicBezTo>
                  <a:pt x="3088545" y="32347"/>
                  <a:pt x="2687475" y="16563"/>
                  <a:pt x="2538974" y="27432"/>
                </a:cubicBezTo>
                <a:cubicBezTo>
                  <a:pt x="2390473" y="38301"/>
                  <a:pt x="2137381" y="185"/>
                  <a:pt x="1822853" y="27432"/>
                </a:cubicBezTo>
                <a:cubicBezTo>
                  <a:pt x="1508325" y="54679"/>
                  <a:pt x="1466437" y="29529"/>
                  <a:pt x="1171834" y="27432"/>
                </a:cubicBezTo>
                <a:cubicBezTo>
                  <a:pt x="877231" y="25335"/>
                  <a:pt x="561097" y="46787"/>
                  <a:pt x="0" y="27432"/>
                </a:cubicBezTo>
                <a:cubicBezTo>
                  <a:pt x="-503" y="20663"/>
                  <a:pt x="1168" y="5855"/>
                  <a:pt x="0" y="0"/>
                </a:cubicBezTo>
                <a:close/>
              </a:path>
              <a:path w="3255095" h="27432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5288" y="12649"/>
                  <a:pt x="3254107" y="17989"/>
                  <a:pt x="3255095" y="27432"/>
                </a:cubicBezTo>
                <a:cubicBezTo>
                  <a:pt x="3120743" y="25834"/>
                  <a:pt x="2759628" y="51606"/>
                  <a:pt x="2604076" y="27432"/>
                </a:cubicBezTo>
                <a:cubicBezTo>
                  <a:pt x="2448524" y="3258"/>
                  <a:pt x="2184336" y="28743"/>
                  <a:pt x="1887955" y="27432"/>
                </a:cubicBezTo>
                <a:cubicBezTo>
                  <a:pt x="1591574" y="26121"/>
                  <a:pt x="1548845" y="16014"/>
                  <a:pt x="1334589" y="27432"/>
                </a:cubicBezTo>
                <a:cubicBezTo>
                  <a:pt x="1120333" y="38850"/>
                  <a:pt x="996014" y="18806"/>
                  <a:pt x="683570" y="27432"/>
                </a:cubicBezTo>
                <a:cubicBezTo>
                  <a:pt x="371126" y="36058"/>
                  <a:pt x="198687" y="25311"/>
                  <a:pt x="0" y="27432"/>
                </a:cubicBezTo>
                <a:cubicBezTo>
                  <a:pt x="1300" y="19678"/>
                  <a:pt x="-86" y="12044"/>
                  <a:pt x="0" y="0"/>
                </a:cubicBezTo>
                <a:close/>
              </a:path>
            </a:pathLst>
          </a:custGeom>
          <a:solidFill>
            <a:srgbClr val="A5A27D"/>
          </a:solidFill>
          <a:ln w="38100" cap="rnd">
            <a:solidFill>
              <a:srgbClr val="A5A27D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Scales of Justice">
            <a:extLst>
              <a:ext uri="{FF2B5EF4-FFF2-40B4-BE49-F238E27FC236}">
                <a16:creationId xmlns:a16="http://schemas.microsoft.com/office/drawing/2014/main" id="{ACEBCBF9-03C2-44C1-990D-8B292C3EE5A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486400" y="640080"/>
            <a:ext cx="5550408" cy="55504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453391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2E7CC5-C78B-4EBD-9565-3FA00FAA6C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3A4529A5-F675-429F-8044-01372BB134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0"/>
            <a:ext cx="7562008" cy="6858000"/>
          </a:xfrm>
          <a:custGeom>
            <a:avLst/>
            <a:gdLst>
              <a:gd name="connsiteX0" fmla="*/ 7529613 w 7529613"/>
              <a:gd name="connsiteY0" fmla="*/ 0 h 6858000"/>
              <a:gd name="connsiteX1" fmla="*/ 1222331 w 7529613"/>
              <a:gd name="connsiteY1" fmla="*/ 0 h 6858000"/>
              <a:gd name="connsiteX2" fmla="*/ 1126483 w 7529613"/>
              <a:gd name="connsiteY2" fmla="*/ 148742 h 6858000"/>
              <a:gd name="connsiteX3" fmla="*/ 767554 w 7529613"/>
              <a:gd name="connsiteY3" fmla="*/ 819975 h 6858000"/>
              <a:gd name="connsiteX4" fmla="*/ 742103 w 7529613"/>
              <a:gd name="connsiteY4" fmla="*/ 854514 h 6858000"/>
              <a:gd name="connsiteX5" fmla="*/ 785881 w 7529613"/>
              <a:gd name="connsiteY5" fmla="*/ 750263 h 6858000"/>
              <a:gd name="connsiteX6" fmla="*/ 978978 w 7529613"/>
              <a:gd name="connsiteY6" fmla="*/ 331786 h 6858000"/>
              <a:gd name="connsiteX7" fmla="*/ 1155717 w 7529613"/>
              <a:gd name="connsiteY7" fmla="*/ 0 h 6858000"/>
              <a:gd name="connsiteX8" fmla="*/ 1098249 w 7529613"/>
              <a:gd name="connsiteY8" fmla="*/ 0 h 6858000"/>
              <a:gd name="connsiteX9" fmla="*/ 991458 w 7529613"/>
              <a:gd name="connsiteY9" fmla="*/ 196614 h 6858000"/>
              <a:gd name="connsiteX10" fmla="*/ 493941 w 7529613"/>
              <a:gd name="connsiteY10" fmla="*/ 1371196 h 6858000"/>
              <a:gd name="connsiteX11" fmla="*/ 46485 w 7529613"/>
              <a:gd name="connsiteY11" fmla="*/ 3331516 h 6858000"/>
              <a:gd name="connsiteX12" fmla="*/ 12252 w 7529613"/>
              <a:gd name="connsiteY12" fmla="*/ 4357388 h 6858000"/>
              <a:gd name="connsiteX13" fmla="*/ 170821 w 7529613"/>
              <a:gd name="connsiteY13" fmla="*/ 5552906 h 6858000"/>
              <a:gd name="connsiteX14" fmla="*/ 537265 w 7529613"/>
              <a:gd name="connsiteY14" fmla="*/ 6828295 h 6858000"/>
              <a:gd name="connsiteX15" fmla="*/ 549692 w 7529613"/>
              <a:gd name="connsiteY15" fmla="*/ 6858000 h 6858000"/>
              <a:gd name="connsiteX16" fmla="*/ 602234 w 7529613"/>
              <a:gd name="connsiteY16" fmla="*/ 6858000 h 6858000"/>
              <a:gd name="connsiteX17" fmla="*/ 595414 w 7529613"/>
              <a:gd name="connsiteY17" fmla="*/ 6841549 h 6858000"/>
              <a:gd name="connsiteX18" fmla="*/ 364260 w 7529613"/>
              <a:gd name="connsiteY18" fmla="*/ 6142729 h 6858000"/>
              <a:gd name="connsiteX19" fmla="*/ 213071 w 7529613"/>
              <a:gd name="connsiteY19" fmla="*/ 5513923 h 6858000"/>
              <a:gd name="connsiteX20" fmla="*/ 211290 w 7529613"/>
              <a:gd name="connsiteY20" fmla="*/ 5480401 h 6858000"/>
              <a:gd name="connsiteX21" fmla="*/ 311446 w 7529613"/>
              <a:gd name="connsiteY21" fmla="*/ 5830359 h 6858000"/>
              <a:gd name="connsiteX22" fmla="*/ 622963 w 7529613"/>
              <a:gd name="connsiteY22" fmla="*/ 6670527 h 6858000"/>
              <a:gd name="connsiteX23" fmla="*/ 710464 w 7529613"/>
              <a:gd name="connsiteY23" fmla="*/ 6858000 h 6858000"/>
              <a:gd name="connsiteX24" fmla="*/ 7529613 w 7529613"/>
              <a:gd name="connsiteY2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7529613" h="6858000">
                <a:moveTo>
                  <a:pt x="7529613" y="0"/>
                </a:moveTo>
                <a:lnTo>
                  <a:pt x="1222331" y="0"/>
                </a:lnTo>
                <a:lnTo>
                  <a:pt x="1126483" y="148742"/>
                </a:lnTo>
                <a:cubicBezTo>
                  <a:pt x="995323" y="365513"/>
                  <a:pt x="876174" y="589569"/>
                  <a:pt x="767554" y="819975"/>
                </a:cubicBezTo>
                <a:cubicBezTo>
                  <a:pt x="762210" y="833492"/>
                  <a:pt x="753441" y="845393"/>
                  <a:pt x="742103" y="854514"/>
                </a:cubicBezTo>
                <a:cubicBezTo>
                  <a:pt x="756737" y="819849"/>
                  <a:pt x="770991" y="784928"/>
                  <a:pt x="785881" y="750263"/>
                </a:cubicBezTo>
                <a:cubicBezTo>
                  <a:pt x="846713" y="608712"/>
                  <a:pt x="910948" y="469145"/>
                  <a:pt x="978978" y="331786"/>
                </a:cubicBezTo>
                <a:lnTo>
                  <a:pt x="1155717" y="0"/>
                </a:lnTo>
                <a:lnTo>
                  <a:pt x="1098249" y="0"/>
                </a:lnTo>
                <a:lnTo>
                  <a:pt x="991458" y="196614"/>
                </a:lnTo>
                <a:cubicBezTo>
                  <a:pt x="797017" y="573253"/>
                  <a:pt x="633548" y="966066"/>
                  <a:pt x="493941" y="1371196"/>
                </a:cubicBezTo>
                <a:cubicBezTo>
                  <a:pt x="276630" y="2007265"/>
                  <a:pt x="126659" y="2664286"/>
                  <a:pt x="46485" y="3331516"/>
                </a:cubicBezTo>
                <a:cubicBezTo>
                  <a:pt x="4488" y="3672965"/>
                  <a:pt x="-14219" y="4013908"/>
                  <a:pt x="12252" y="4357388"/>
                </a:cubicBezTo>
                <a:cubicBezTo>
                  <a:pt x="43558" y="4758899"/>
                  <a:pt x="90773" y="5157998"/>
                  <a:pt x="170821" y="5552906"/>
                </a:cubicBezTo>
                <a:cubicBezTo>
                  <a:pt x="259109" y="5988893"/>
                  <a:pt x="378967" y="6414594"/>
                  <a:pt x="537265" y="6828295"/>
                </a:cubicBezTo>
                <a:lnTo>
                  <a:pt x="549692" y="6858000"/>
                </a:lnTo>
                <a:lnTo>
                  <a:pt x="602234" y="6858000"/>
                </a:lnTo>
                <a:lnTo>
                  <a:pt x="595414" y="6841549"/>
                </a:lnTo>
                <a:cubicBezTo>
                  <a:pt x="507884" y="6614016"/>
                  <a:pt x="431296" y="6380817"/>
                  <a:pt x="364260" y="6142729"/>
                </a:cubicBezTo>
                <a:cubicBezTo>
                  <a:pt x="305974" y="5935370"/>
                  <a:pt x="262958" y="5723695"/>
                  <a:pt x="213071" y="5513923"/>
                </a:cubicBezTo>
                <a:cubicBezTo>
                  <a:pt x="211892" y="5502788"/>
                  <a:pt x="211299" y="5491601"/>
                  <a:pt x="211290" y="5480401"/>
                </a:cubicBezTo>
                <a:cubicBezTo>
                  <a:pt x="247814" y="5607635"/>
                  <a:pt x="276958" y="5719759"/>
                  <a:pt x="311446" y="5830359"/>
                </a:cubicBezTo>
                <a:cubicBezTo>
                  <a:pt x="401357" y="6118381"/>
                  <a:pt x="505060" y="6398531"/>
                  <a:pt x="622963" y="6670527"/>
                </a:cubicBezTo>
                <a:lnTo>
                  <a:pt x="710464" y="6858000"/>
                </a:lnTo>
                <a:lnTo>
                  <a:pt x="7529613" y="6858000"/>
                </a:lnTo>
                <a:close/>
              </a:path>
            </a:pathLst>
          </a:custGeom>
          <a:solidFill>
            <a:srgbClr val="A5A27D"/>
          </a:solidFill>
          <a:ln w="685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FF27E56E-2A0E-4A72-9F58-CBDD83021FA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8037" y="1298448"/>
            <a:ext cx="5895178" cy="3807446"/>
          </a:xfrm>
        </p:spPr>
        <p:txBody>
          <a:bodyPr anchor="b">
            <a:normAutofit/>
          </a:bodyPr>
          <a:lstStyle/>
          <a:p>
            <a:r>
              <a:rPr lang="en-US" sz="6800" dirty="0">
                <a:solidFill>
                  <a:srgbClr val="FFFFFF"/>
                </a:solidFill>
              </a:rPr>
              <a:t>Measurement</a:t>
            </a:r>
          </a:p>
        </p:txBody>
      </p:sp>
      <p:sp>
        <p:nvSpPr>
          <p:cNvPr id="13" name="Rectangle 6">
            <a:extLst>
              <a:ext uri="{FF2B5EF4-FFF2-40B4-BE49-F238E27FC236}">
                <a16:creationId xmlns:a16="http://schemas.microsoft.com/office/drawing/2014/main" id="{63DAB858-5A0C-4AFF-AAC6-705EDF8DB7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1085" y="5439978"/>
            <a:ext cx="5897880" cy="27432"/>
          </a:xfrm>
          <a:custGeom>
            <a:avLst/>
            <a:gdLst>
              <a:gd name="connsiteX0" fmla="*/ 0 w 5897880"/>
              <a:gd name="connsiteY0" fmla="*/ 0 h 27432"/>
              <a:gd name="connsiteX1" fmla="*/ 537362 w 5897880"/>
              <a:gd name="connsiteY1" fmla="*/ 0 h 27432"/>
              <a:gd name="connsiteX2" fmla="*/ 1133704 w 5897880"/>
              <a:gd name="connsiteY2" fmla="*/ 0 h 27432"/>
              <a:gd name="connsiteX3" fmla="*/ 1671066 w 5897880"/>
              <a:gd name="connsiteY3" fmla="*/ 0 h 27432"/>
              <a:gd name="connsiteX4" fmla="*/ 2385365 w 5897880"/>
              <a:gd name="connsiteY4" fmla="*/ 0 h 27432"/>
              <a:gd name="connsiteX5" fmla="*/ 3040685 w 5897880"/>
              <a:gd name="connsiteY5" fmla="*/ 0 h 27432"/>
              <a:gd name="connsiteX6" fmla="*/ 3696005 w 5897880"/>
              <a:gd name="connsiteY6" fmla="*/ 0 h 27432"/>
              <a:gd name="connsiteX7" fmla="*/ 4469282 w 5897880"/>
              <a:gd name="connsiteY7" fmla="*/ 0 h 27432"/>
              <a:gd name="connsiteX8" fmla="*/ 5183581 w 5897880"/>
              <a:gd name="connsiteY8" fmla="*/ 0 h 27432"/>
              <a:gd name="connsiteX9" fmla="*/ 5897880 w 5897880"/>
              <a:gd name="connsiteY9" fmla="*/ 0 h 27432"/>
              <a:gd name="connsiteX10" fmla="*/ 5897880 w 5897880"/>
              <a:gd name="connsiteY10" fmla="*/ 27432 h 27432"/>
              <a:gd name="connsiteX11" fmla="*/ 5419496 w 5897880"/>
              <a:gd name="connsiteY11" fmla="*/ 27432 h 27432"/>
              <a:gd name="connsiteX12" fmla="*/ 4882134 w 5897880"/>
              <a:gd name="connsiteY12" fmla="*/ 27432 h 27432"/>
              <a:gd name="connsiteX13" fmla="*/ 4167835 w 5897880"/>
              <a:gd name="connsiteY13" fmla="*/ 27432 h 27432"/>
              <a:gd name="connsiteX14" fmla="*/ 3394558 w 5897880"/>
              <a:gd name="connsiteY14" fmla="*/ 27432 h 27432"/>
              <a:gd name="connsiteX15" fmla="*/ 2798216 w 5897880"/>
              <a:gd name="connsiteY15" fmla="*/ 27432 h 27432"/>
              <a:gd name="connsiteX16" fmla="*/ 2024939 w 5897880"/>
              <a:gd name="connsiteY16" fmla="*/ 27432 h 27432"/>
              <a:gd name="connsiteX17" fmla="*/ 1487576 w 5897880"/>
              <a:gd name="connsiteY17" fmla="*/ 27432 h 27432"/>
              <a:gd name="connsiteX18" fmla="*/ 1009193 w 5897880"/>
              <a:gd name="connsiteY18" fmla="*/ 27432 h 27432"/>
              <a:gd name="connsiteX19" fmla="*/ 0 w 5897880"/>
              <a:gd name="connsiteY19" fmla="*/ 27432 h 27432"/>
              <a:gd name="connsiteX20" fmla="*/ 0 w 5897880"/>
              <a:gd name="connsiteY20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5897880" h="27432" fill="none" extrusionOk="0">
                <a:moveTo>
                  <a:pt x="0" y="0"/>
                </a:moveTo>
                <a:cubicBezTo>
                  <a:pt x="232564" y="21549"/>
                  <a:pt x="389747" y="7320"/>
                  <a:pt x="537362" y="0"/>
                </a:cubicBezTo>
                <a:cubicBezTo>
                  <a:pt x="684977" y="-7320"/>
                  <a:pt x="894159" y="-7726"/>
                  <a:pt x="1133704" y="0"/>
                </a:cubicBezTo>
                <a:cubicBezTo>
                  <a:pt x="1373249" y="7726"/>
                  <a:pt x="1440352" y="-304"/>
                  <a:pt x="1671066" y="0"/>
                </a:cubicBezTo>
                <a:cubicBezTo>
                  <a:pt x="1901780" y="304"/>
                  <a:pt x="2091497" y="765"/>
                  <a:pt x="2385365" y="0"/>
                </a:cubicBezTo>
                <a:cubicBezTo>
                  <a:pt x="2679233" y="-765"/>
                  <a:pt x="2762926" y="2802"/>
                  <a:pt x="3040685" y="0"/>
                </a:cubicBezTo>
                <a:cubicBezTo>
                  <a:pt x="3318444" y="-2802"/>
                  <a:pt x="3409726" y="9093"/>
                  <a:pt x="3696005" y="0"/>
                </a:cubicBezTo>
                <a:cubicBezTo>
                  <a:pt x="3982284" y="-9093"/>
                  <a:pt x="4087272" y="27119"/>
                  <a:pt x="4469282" y="0"/>
                </a:cubicBezTo>
                <a:cubicBezTo>
                  <a:pt x="4851292" y="-27119"/>
                  <a:pt x="4924835" y="26473"/>
                  <a:pt x="5183581" y="0"/>
                </a:cubicBezTo>
                <a:cubicBezTo>
                  <a:pt x="5442327" y="-26473"/>
                  <a:pt x="5598463" y="7328"/>
                  <a:pt x="5897880" y="0"/>
                </a:cubicBezTo>
                <a:cubicBezTo>
                  <a:pt x="5898716" y="13055"/>
                  <a:pt x="5897707" y="18641"/>
                  <a:pt x="5897880" y="27432"/>
                </a:cubicBezTo>
                <a:cubicBezTo>
                  <a:pt x="5682742" y="40412"/>
                  <a:pt x="5520014" y="23844"/>
                  <a:pt x="5419496" y="27432"/>
                </a:cubicBezTo>
                <a:cubicBezTo>
                  <a:pt x="5318978" y="31020"/>
                  <a:pt x="5012864" y="6698"/>
                  <a:pt x="4882134" y="27432"/>
                </a:cubicBezTo>
                <a:cubicBezTo>
                  <a:pt x="4751404" y="48166"/>
                  <a:pt x="4313676" y="5207"/>
                  <a:pt x="4167835" y="27432"/>
                </a:cubicBezTo>
                <a:cubicBezTo>
                  <a:pt x="4021994" y="49657"/>
                  <a:pt x="3715729" y="59193"/>
                  <a:pt x="3394558" y="27432"/>
                </a:cubicBezTo>
                <a:cubicBezTo>
                  <a:pt x="3073387" y="-4329"/>
                  <a:pt x="3093227" y="38972"/>
                  <a:pt x="2798216" y="27432"/>
                </a:cubicBezTo>
                <a:cubicBezTo>
                  <a:pt x="2503205" y="15892"/>
                  <a:pt x="2297615" y="31603"/>
                  <a:pt x="2024939" y="27432"/>
                </a:cubicBezTo>
                <a:cubicBezTo>
                  <a:pt x="1752263" y="23261"/>
                  <a:pt x="1629814" y="3659"/>
                  <a:pt x="1487576" y="27432"/>
                </a:cubicBezTo>
                <a:cubicBezTo>
                  <a:pt x="1345338" y="51205"/>
                  <a:pt x="1238885" y="24954"/>
                  <a:pt x="1009193" y="27432"/>
                </a:cubicBezTo>
                <a:cubicBezTo>
                  <a:pt x="779501" y="29910"/>
                  <a:pt x="441829" y="-15535"/>
                  <a:pt x="0" y="27432"/>
                </a:cubicBezTo>
                <a:cubicBezTo>
                  <a:pt x="988" y="17221"/>
                  <a:pt x="-970" y="7538"/>
                  <a:pt x="0" y="0"/>
                </a:cubicBezTo>
                <a:close/>
              </a:path>
              <a:path w="5897880" h="27432" stroke="0" extrusionOk="0">
                <a:moveTo>
                  <a:pt x="0" y="0"/>
                </a:moveTo>
                <a:cubicBezTo>
                  <a:pt x="196299" y="-26676"/>
                  <a:pt x="463834" y="6738"/>
                  <a:pt x="596341" y="0"/>
                </a:cubicBezTo>
                <a:cubicBezTo>
                  <a:pt x="728848" y="-6738"/>
                  <a:pt x="857267" y="1845"/>
                  <a:pt x="1074725" y="0"/>
                </a:cubicBezTo>
                <a:cubicBezTo>
                  <a:pt x="1292183" y="-1845"/>
                  <a:pt x="1545672" y="3744"/>
                  <a:pt x="1848002" y="0"/>
                </a:cubicBezTo>
                <a:cubicBezTo>
                  <a:pt x="2150332" y="-3744"/>
                  <a:pt x="2306688" y="-14526"/>
                  <a:pt x="2444344" y="0"/>
                </a:cubicBezTo>
                <a:cubicBezTo>
                  <a:pt x="2582000" y="14526"/>
                  <a:pt x="2761095" y="-11862"/>
                  <a:pt x="3040685" y="0"/>
                </a:cubicBezTo>
                <a:cubicBezTo>
                  <a:pt x="3320275" y="11862"/>
                  <a:pt x="3622320" y="-32867"/>
                  <a:pt x="3813962" y="0"/>
                </a:cubicBezTo>
                <a:cubicBezTo>
                  <a:pt x="4005604" y="32867"/>
                  <a:pt x="4117810" y="-10778"/>
                  <a:pt x="4351325" y="0"/>
                </a:cubicBezTo>
                <a:cubicBezTo>
                  <a:pt x="4584840" y="10778"/>
                  <a:pt x="4963783" y="-32384"/>
                  <a:pt x="5124602" y="0"/>
                </a:cubicBezTo>
                <a:cubicBezTo>
                  <a:pt x="5285421" y="32384"/>
                  <a:pt x="5705238" y="-29538"/>
                  <a:pt x="5897880" y="0"/>
                </a:cubicBezTo>
                <a:cubicBezTo>
                  <a:pt x="5898677" y="11634"/>
                  <a:pt x="5899083" y="16994"/>
                  <a:pt x="5897880" y="27432"/>
                </a:cubicBezTo>
                <a:cubicBezTo>
                  <a:pt x="5630425" y="7719"/>
                  <a:pt x="5532865" y="21388"/>
                  <a:pt x="5242560" y="27432"/>
                </a:cubicBezTo>
                <a:cubicBezTo>
                  <a:pt x="4952255" y="33476"/>
                  <a:pt x="4783060" y="14892"/>
                  <a:pt x="4646219" y="27432"/>
                </a:cubicBezTo>
                <a:cubicBezTo>
                  <a:pt x="4509378" y="39972"/>
                  <a:pt x="4163771" y="-4851"/>
                  <a:pt x="3872941" y="27432"/>
                </a:cubicBezTo>
                <a:cubicBezTo>
                  <a:pt x="3582111" y="59715"/>
                  <a:pt x="3362704" y="7742"/>
                  <a:pt x="3099664" y="27432"/>
                </a:cubicBezTo>
                <a:cubicBezTo>
                  <a:pt x="2836624" y="47122"/>
                  <a:pt x="2747441" y="28801"/>
                  <a:pt x="2562301" y="27432"/>
                </a:cubicBezTo>
                <a:cubicBezTo>
                  <a:pt x="2377161" y="26063"/>
                  <a:pt x="2104946" y="30879"/>
                  <a:pt x="1906981" y="27432"/>
                </a:cubicBezTo>
                <a:cubicBezTo>
                  <a:pt x="1709016" y="23985"/>
                  <a:pt x="1304654" y="6821"/>
                  <a:pt x="1133704" y="27432"/>
                </a:cubicBezTo>
                <a:cubicBezTo>
                  <a:pt x="962754" y="48043"/>
                  <a:pt x="457048" y="12129"/>
                  <a:pt x="0" y="27432"/>
                </a:cubicBezTo>
                <a:cubicBezTo>
                  <a:pt x="894" y="14250"/>
                  <a:pt x="667" y="11053"/>
                  <a:pt x="0" y="0"/>
                </a:cubicBezTo>
                <a:close/>
              </a:path>
            </a:pathLst>
          </a:custGeom>
          <a:solidFill>
            <a:srgbClr val="FFFFFF"/>
          </a:solidFill>
          <a:ln w="41275" cap="rnd">
            <a:solidFill>
              <a:srgbClr val="FFFFFF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6">
            <a:extLst>
              <a:ext uri="{FF2B5EF4-FFF2-40B4-BE49-F238E27FC236}">
                <a16:creationId xmlns:a16="http://schemas.microsoft.com/office/drawing/2014/main" id="{53BEA983-EAAB-42FB-84E9-E77708168C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29016" y="5440680"/>
            <a:ext cx="3200400" cy="27432"/>
          </a:xfrm>
          <a:custGeom>
            <a:avLst/>
            <a:gdLst>
              <a:gd name="connsiteX0" fmla="*/ 0 w 3200400"/>
              <a:gd name="connsiteY0" fmla="*/ 0 h 27432"/>
              <a:gd name="connsiteX1" fmla="*/ 608076 w 3200400"/>
              <a:gd name="connsiteY1" fmla="*/ 0 h 27432"/>
              <a:gd name="connsiteX2" fmla="*/ 1248156 w 3200400"/>
              <a:gd name="connsiteY2" fmla="*/ 0 h 27432"/>
              <a:gd name="connsiteX3" fmla="*/ 1920240 w 3200400"/>
              <a:gd name="connsiteY3" fmla="*/ 0 h 27432"/>
              <a:gd name="connsiteX4" fmla="*/ 2592324 w 3200400"/>
              <a:gd name="connsiteY4" fmla="*/ 0 h 27432"/>
              <a:gd name="connsiteX5" fmla="*/ 3200400 w 3200400"/>
              <a:gd name="connsiteY5" fmla="*/ 0 h 27432"/>
              <a:gd name="connsiteX6" fmla="*/ 3200400 w 3200400"/>
              <a:gd name="connsiteY6" fmla="*/ 27432 h 27432"/>
              <a:gd name="connsiteX7" fmla="*/ 2496312 w 3200400"/>
              <a:gd name="connsiteY7" fmla="*/ 27432 h 27432"/>
              <a:gd name="connsiteX8" fmla="*/ 1792224 w 3200400"/>
              <a:gd name="connsiteY8" fmla="*/ 27432 h 27432"/>
              <a:gd name="connsiteX9" fmla="*/ 1152144 w 3200400"/>
              <a:gd name="connsiteY9" fmla="*/ 27432 h 27432"/>
              <a:gd name="connsiteX10" fmla="*/ 0 w 3200400"/>
              <a:gd name="connsiteY10" fmla="*/ 27432 h 27432"/>
              <a:gd name="connsiteX11" fmla="*/ 0 w 3200400"/>
              <a:gd name="connsiteY11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00400" h="27432" fill="none" extrusionOk="0">
                <a:moveTo>
                  <a:pt x="0" y="0"/>
                </a:moveTo>
                <a:cubicBezTo>
                  <a:pt x="176560" y="-17034"/>
                  <a:pt x="345323" y="-28956"/>
                  <a:pt x="608076" y="0"/>
                </a:cubicBezTo>
                <a:cubicBezTo>
                  <a:pt x="870829" y="28956"/>
                  <a:pt x="955637" y="-27357"/>
                  <a:pt x="1248156" y="0"/>
                </a:cubicBezTo>
                <a:cubicBezTo>
                  <a:pt x="1540675" y="27357"/>
                  <a:pt x="1624069" y="30558"/>
                  <a:pt x="1920240" y="0"/>
                </a:cubicBezTo>
                <a:cubicBezTo>
                  <a:pt x="2216411" y="-30558"/>
                  <a:pt x="2344585" y="12271"/>
                  <a:pt x="2592324" y="0"/>
                </a:cubicBezTo>
                <a:cubicBezTo>
                  <a:pt x="2840063" y="-12271"/>
                  <a:pt x="2987913" y="7129"/>
                  <a:pt x="3200400" y="0"/>
                </a:cubicBezTo>
                <a:cubicBezTo>
                  <a:pt x="3199234" y="7395"/>
                  <a:pt x="3200445" y="21864"/>
                  <a:pt x="3200400" y="27432"/>
                </a:cubicBezTo>
                <a:cubicBezTo>
                  <a:pt x="2991642" y="45977"/>
                  <a:pt x="2778729" y="1200"/>
                  <a:pt x="2496312" y="27432"/>
                </a:cubicBezTo>
                <a:cubicBezTo>
                  <a:pt x="2213895" y="53664"/>
                  <a:pt x="2080041" y="8460"/>
                  <a:pt x="1792224" y="27432"/>
                </a:cubicBezTo>
                <a:cubicBezTo>
                  <a:pt x="1504407" y="46404"/>
                  <a:pt x="1357364" y="6320"/>
                  <a:pt x="1152144" y="27432"/>
                </a:cubicBezTo>
                <a:cubicBezTo>
                  <a:pt x="946924" y="48544"/>
                  <a:pt x="515176" y="61411"/>
                  <a:pt x="0" y="27432"/>
                </a:cubicBezTo>
                <a:cubicBezTo>
                  <a:pt x="-503" y="20663"/>
                  <a:pt x="1168" y="5855"/>
                  <a:pt x="0" y="0"/>
                </a:cubicBezTo>
                <a:close/>
              </a:path>
              <a:path w="3200400" h="27432" stroke="0" extrusionOk="0">
                <a:moveTo>
                  <a:pt x="0" y="0"/>
                </a:moveTo>
                <a:cubicBezTo>
                  <a:pt x="273892" y="-2049"/>
                  <a:pt x="368520" y="4190"/>
                  <a:pt x="608076" y="0"/>
                </a:cubicBezTo>
                <a:cubicBezTo>
                  <a:pt x="847632" y="-4190"/>
                  <a:pt x="971999" y="7437"/>
                  <a:pt x="1152144" y="0"/>
                </a:cubicBezTo>
                <a:cubicBezTo>
                  <a:pt x="1332289" y="-7437"/>
                  <a:pt x="1665848" y="24107"/>
                  <a:pt x="1856232" y="0"/>
                </a:cubicBezTo>
                <a:cubicBezTo>
                  <a:pt x="2046616" y="-24107"/>
                  <a:pt x="2167965" y="18079"/>
                  <a:pt x="2464308" y="0"/>
                </a:cubicBezTo>
                <a:cubicBezTo>
                  <a:pt x="2760651" y="-18079"/>
                  <a:pt x="2877599" y="28161"/>
                  <a:pt x="3200400" y="0"/>
                </a:cubicBezTo>
                <a:cubicBezTo>
                  <a:pt x="3200593" y="12649"/>
                  <a:pt x="3199412" y="17989"/>
                  <a:pt x="3200400" y="27432"/>
                </a:cubicBezTo>
                <a:cubicBezTo>
                  <a:pt x="2978255" y="22115"/>
                  <a:pt x="2854979" y="18349"/>
                  <a:pt x="2560320" y="27432"/>
                </a:cubicBezTo>
                <a:cubicBezTo>
                  <a:pt x="2265661" y="36515"/>
                  <a:pt x="2043241" y="2929"/>
                  <a:pt x="1856232" y="27432"/>
                </a:cubicBezTo>
                <a:cubicBezTo>
                  <a:pt x="1669223" y="51935"/>
                  <a:pt x="1428863" y="5228"/>
                  <a:pt x="1312164" y="27432"/>
                </a:cubicBezTo>
                <a:cubicBezTo>
                  <a:pt x="1195465" y="49636"/>
                  <a:pt x="838125" y="31438"/>
                  <a:pt x="672084" y="27432"/>
                </a:cubicBezTo>
                <a:cubicBezTo>
                  <a:pt x="506043" y="23426"/>
                  <a:pt x="200317" y="-1243"/>
                  <a:pt x="0" y="27432"/>
                </a:cubicBezTo>
                <a:cubicBezTo>
                  <a:pt x="1300" y="19678"/>
                  <a:pt x="-86" y="12044"/>
                  <a:pt x="0" y="0"/>
                </a:cubicBezTo>
                <a:close/>
              </a:path>
            </a:pathLst>
          </a:custGeom>
          <a:solidFill>
            <a:srgbClr val="A5A27D"/>
          </a:solidFill>
          <a:ln w="41275" cap="rnd">
            <a:solidFill>
              <a:srgbClr val="A5A27D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86080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F67537-B824-4E6A-B3FD-5D7A466365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Screening Tools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C4CD30-8224-4A3C-9F8F-E84B2A1864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US" sz="3200" b="1" u="sng" dirty="0"/>
              <a:t>Screening BPD</a:t>
            </a:r>
          </a:p>
          <a:p>
            <a:r>
              <a:rPr lang="en-US" sz="3200" dirty="0"/>
              <a:t>Borderline Symptom Checklist-23 (BSL-23) </a:t>
            </a:r>
          </a:p>
          <a:p>
            <a:r>
              <a:rPr lang="en-US" sz="3200" dirty="0"/>
              <a:t>Difficulties in Emotion Regulation Scale (DERS)</a:t>
            </a:r>
          </a:p>
          <a:p>
            <a:endParaRPr lang="en-US" sz="3200" dirty="0"/>
          </a:p>
          <a:p>
            <a:pPr marL="0" indent="0">
              <a:buNone/>
            </a:pPr>
            <a:r>
              <a:rPr lang="en-US" sz="3200" b="1" u="sng" dirty="0"/>
              <a:t>Suicidal Risk</a:t>
            </a:r>
          </a:p>
          <a:p>
            <a:r>
              <a:rPr lang="en-US" sz="3200" dirty="0"/>
              <a:t>Reasons for Living Scale</a:t>
            </a:r>
          </a:p>
          <a:p>
            <a:r>
              <a:rPr lang="en-US" sz="3200" dirty="0"/>
              <a:t>S</a:t>
            </a:r>
            <a:r>
              <a:rPr lang="fr-FR" sz="3200" dirty="0" err="1"/>
              <a:t>uicidal</a:t>
            </a:r>
            <a:r>
              <a:rPr lang="fr-FR" sz="3200" dirty="0"/>
              <a:t> </a:t>
            </a:r>
            <a:r>
              <a:rPr lang="fr-FR" sz="3200" dirty="0" err="1"/>
              <a:t>Behaviors</a:t>
            </a:r>
            <a:r>
              <a:rPr lang="fr-FR" sz="3200" dirty="0"/>
              <a:t> Questionnaire (SBQ) L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4049381"/>
      </p:ext>
    </p:extLst>
  </p:cSld>
  <p:clrMapOvr>
    <a:masterClrMapping/>
  </p:clrMapOvr>
</p:sld>
</file>

<file path=ppt/theme/theme1.xml><?xml version="1.0" encoding="utf-8"?>
<a:theme xmlns:a="http://schemas.openxmlformats.org/drawingml/2006/main" name="SketchyVTI">
  <a:themeElements>
    <a:clrScheme name="AnalogousFromLightSeedLeftStep">
      <a:dk1>
        <a:srgbClr val="000000"/>
      </a:dk1>
      <a:lt1>
        <a:srgbClr val="FFFFFF"/>
      </a:lt1>
      <a:dk2>
        <a:srgbClr val="352441"/>
      </a:dk2>
      <a:lt2>
        <a:srgbClr val="E2E2E8"/>
      </a:lt2>
      <a:accent1>
        <a:srgbClr val="A5A27D"/>
      </a:accent1>
      <a:accent2>
        <a:srgbClr val="B8997B"/>
      </a:accent2>
      <a:accent3>
        <a:srgbClr val="C39490"/>
      </a:accent3>
      <a:accent4>
        <a:srgbClr val="BA7F92"/>
      </a:accent4>
      <a:accent5>
        <a:srgbClr val="C390B6"/>
      </a:accent5>
      <a:accent6>
        <a:srgbClr val="B07FBA"/>
      </a:accent6>
      <a:hlink>
        <a:srgbClr val="696FAE"/>
      </a:hlink>
      <a:folHlink>
        <a:srgbClr val="7F7F7F"/>
      </a:folHlink>
    </a:clrScheme>
    <a:fontScheme name="Custom 2">
      <a:majorFont>
        <a:latin typeface="Modern Love"/>
        <a:ea typeface=""/>
        <a:cs typeface=""/>
      </a:majorFont>
      <a:minorFont>
        <a:latin typeface="The Han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ketchyVTI" id="{A6D2C935-A6E4-4DD9-BCC5-5AE2504DB8EA}" vid="{F0754072-50B6-4C01-B911-67246C9F58D2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88</TotalTime>
  <Words>585</Words>
  <Application>Microsoft Office PowerPoint</Application>
  <PresentationFormat>Widescreen</PresentationFormat>
  <Paragraphs>98</Paragraphs>
  <Slides>23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7" baseType="lpstr">
      <vt:lpstr>Arial</vt:lpstr>
      <vt:lpstr>Modern Love</vt:lpstr>
      <vt:lpstr>The Hand</vt:lpstr>
      <vt:lpstr>SketchyVTI</vt:lpstr>
      <vt:lpstr>Borderline Personality Disorder</vt:lpstr>
      <vt:lpstr>Borderline Personality Disorder </vt:lpstr>
      <vt:lpstr>How is it then different from other mood disorders?</vt:lpstr>
      <vt:lpstr>Common symtoms</vt:lpstr>
      <vt:lpstr>Causes of BPD? Environmental or Genes?</vt:lpstr>
      <vt:lpstr>Biosocial Model of DBT  </vt:lpstr>
      <vt:lpstr>Classification</vt:lpstr>
      <vt:lpstr>ICD-10</vt:lpstr>
      <vt:lpstr>Borderline</vt:lpstr>
      <vt:lpstr>Diagnostic Criteria </vt:lpstr>
      <vt:lpstr>PowerPoint Presentation</vt:lpstr>
      <vt:lpstr>Treatment </vt:lpstr>
      <vt:lpstr>Treatment </vt:lpstr>
      <vt:lpstr>Is it useful to have individual or group therapy?</vt:lpstr>
      <vt:lpstr>Care Programme Approach </vt:lpstr>
      <vt:lpstr>Dialectic Behavioral Therapy (DBT)</vt:lpstr>
      <vt:lpstr>Mentalisation Based Therapy</vt:lpstr>
      <vt:lpstr>Therapeutic Communities </vt:lpstr>
      <vt:lpstr>Art Therapy </vt:lpstr>
      <vt:lpstr>Crisis Team </vt:lpstr>
      <vt:lpstr>Is it ethical to detain someone?</vt:lpstr>
      <vt:lpstr>Measurement</vt:lpstr>
      <vt:lpstr>Screening Tools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Borderline Personality Disorder</dc:title>
  <dc:creator>Dushika Rajan</dc:creator>
  <cp:lastModifiedBy>Dushika Rajan</cp:lastModifiedBy>
  <cp:revision>9</cp:revision>
  <dcterms:created xsi:type="dcterms:W3CDTF">2021-03-22T00:52:53Z</dcterms:created>
  <dcterms:modified xsi:type="dcterms:W3CDTF">2021-03-22T02:21:16Z</dcterms:modified>
</cp:coreProperties>
</file>