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61" r:id="rId5"/>
    <p:sldId id="258" r:id="rId6"/>
    <p:sldId id="259"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8AAEBBF-B773-49EC-8038-E4FFDABCA5DA}" type="datetimeFigureOut">
              <a:rPr lang="en-GB" smtClean="0"/>
              <a:t>16/04/2013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6F0AD5-37EE-435F-8A4B-736C381596B1}" type="slidenum">
              <a:rPr lang="en-GB" smtClean="0"/>
              <a:t>‹#›</a:t>
            </a:fld>
            <a:endParaRPr lang="en-GB"/>
          </a:p>
        </p:txBody>
      </p:sp>
    </p:spTree>
    <p:extLst>
      <p:ext uri="{BB962C8B-B14F-4D97-AF65-F5344CB8AC3E}">
        <p14:creationId xmlns:p14="http://schemas.microsoft.com/office/powerpoint/2010/main" val="591634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8AAEBBF-B773-49EC-8038-E4FFDABCA5DA}" type="datetimeFigureOut">
              <a:rPr lang="en-GB" smtClean="0"/>
              <a:t>16/04/2013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6F0AD5-37EE-435F-8A4B-736C381596B1}" type="slidenum">
              <a:rPr lang="en-GB" smtClean="0"/>
              <a:t>‹#›</a:t>
            </a:fld>
            <a:endParaRPr lang="en-GB"/>
          </a:p>
        </p:txBody>
      </p:sp>
    </p:spTree>
    <p:extLst>
      <p:ext uri="{BB962C8B-B14F-4D97-AF65-F5344CB8AC3E}">
        <p14:creationId xmlns:p14="http://schemas.microsoft.com/office/powerpoint/2010/main" val="11632684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8AAEBBF-B773-49EC-8038-E4FFDABCA5DA}" type="datetimeFigureOut">
              <a:rPr lang="en-GB" smtClean="0"/>
              <a:t>16/04/2013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6F0AD5-37EE-435F-8A4B-736C381596B1}" type="slidenum">
              <a:rPr lang="en-GB" smtClean="0"/>
              <a:t>‹#›</a:t>
            </a:fld>
            <a:endParaRPr lang="en-GB"/>
          </a:p>
        </p:txBody>
      </p:sp>
    </p:spTree>
    <p:extLst>
      <p:ext uri="{BB962C8B-B14F-4D97-AF65-F5344CB8AC3E}">
        <p14:creationId xmlns:p14="http://schemas.microsoft.com/office/powerpoint/2010/main" val="4086794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8AAEBBF-B773-49EC-8038-E4FFDABCA5DA}" type="datetimeFigureOut">
              <a:rPr lang="en-GB" smtClean="0"/>
              <a:t>16/04/2013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6F0AD5-37EE-435F-8A4B-736C381596B1}" type="slidenum">
              <a:rPr lang="en-GB" smtClean="0"/>
              <a:t>‹#›</a:t>
            </a:fld>
            <a:endParaRPr lang="en-GB"/>
          </a:p>
        </p:txBody>
      </p:sp>
    </p:spTree>
    <p:extLst>
      <p:ext uri="{BB962C8B-B14F-4D97-AF65-F5344CB8AC3E}">
        <p14:creationId xmlns:p14="http://schemas.microsoft.com/office/powerpoint/2010/main" val="307812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8AAEBBF-B773-49EC-8038-E4FFDABCA5DA}" type="datetimeFigureOut">
              <a:rPr lang="en-GB" smtClean="0"/>
              <a:t>16/04/2013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6F0AD5-37EE-435F-8A4B-736C381596B1}" type="slidenum">
              <a:rPr lang="en-GB" smtClean="0"/>
              <a:t>‹#›</a:t>
            </a:fld>
            <a:endParaRPr lang="en-GB"/>
          </a:p>
        </p:txBody>
      </p:sp>
    </p:spTree>
    <p:extLst>
      <p:ext uri="{BB962C8B-B14F-4D97-AF65-F5344CB8AC3E}">
        <p14:creationId xmlns:p14="http://schemas.microsoft.com/office/powerpoint/2010/main" val="38534251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8AAEBBF-B773-49EC-8038-E4FFDABCA5DA}" type="datetimeFigureOut">
              <a:rPr lang="en-GB" smtClean="0"/>
              <a:t>16/04/2013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6F0AD5-37EE-435F-8A4B-736C381596B1}" type="slidenum">
              <a:rPr lang="en-GB" smtClean="0"/>
              <a:t>‹#›</a:t>
            </a:fld>
            <a:endParaRPr lang="en-GB"/>
          </a:p>
        </p:txBody>
      </p:sp>
    </p:spTree>
    <p:extLst>
      <p:ext uri="{BB962C8B-B14F-4D97-AF65-F5344CB8AC3E}">
        <p14:creationId xmlns:p14="http://schemas.microsoft.com/office/powerpoint/2010/main" val="1939170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AAEBBF-B773-49EC-8038-E4FFDABCA5DA}" type="datetimeFigureOut">
              <a:rPr lang="en-GB" smtClean="0"/>
              <a:t>16/04/2013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56F0AD5-37EE-435F-8A4B-736C381596B1}" type="slidenum">
              <a:rPr lang="en-GB" smtClean="0"/>
              <a:t>‹#›</a:t>
            </a:fld>
            <a:endParaRPr lang="en-GB"/>
          </a:p>
        </p:txBody>
      </p:sp>
    </p:spTree>
    <p:extLst>
      <p:ext uri="{BB962C8B-B14F-4D97-AF65-F5344CB8AC3E}">
        <p14:creationId xmlns:p14="http://schemas.microsoft.com/office/powerpoint/2010/main" val="693128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AAEBBF-B773-49EC-8038-E4FFDABCA5DA}" type="datetimeFigureOut">
              <a:rPr lang="en-GB" smtClean="0"/>
              <a:t>16/04/2013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6F0AD5-37EE-435F-8A4B-736C381596B1}" type="slidenum">
              <a:rPr lang="en-GB" smtClean="0"/>
              <a:t>‹#›</a:t>
            </a:fld>
            <a:endParaRPr lang="en-GB"/>
          </a:p>
        </p:txBody>
      </p:sp>
    </p:spTree>
    <p:extLst>
      <p:ext uri="{BB962C8B-B14F-4D97-AF65-F5344CB8AC3E}">
        <p14:creationId xmlns:p14="http://schemas.microsoft.com/office/powerpoint/2010/main" val="3039680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AAEBBF-B773-49EC-8038-E4FFDABCA5DA}" type="datetimeFigureOut">
              <a:rPr lang="en-GB" smtClean="0"/>
              <a:t>16/04/2013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6F0AD5-37EE-435F-8A4B-736C381596B1}" type="slidenum">
              <a:rPr lang="en-GB" smtClean="0"/>
              <a:t>‹#›</a:t>
            </a:fld>
            <a:endParaRPr lang="en-GB"/>
          </a:p>
        </p:txBody>
      </p:sp>
    </p:spTree>
    <p:extLst>
      <p:ext uri="{BB962C8B-B14F-4D97-AF65-F5344CB8AC3E}">
        <p14:creationId xmlns:p14="http://schemas.microsoft.com/office/powerpoint/2010/main" val="21079335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8AAEBBF-B773-49EC-8038-E4FFDABCA5DA}" type="datetimeFigureOut">
              <a:rPr lang="en-GB" smtClean="0"/>
              <a:t>16/04/2013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6F0AD5-37EE-435F-8A4B-736C381596B1}" type="slidenum">
              <a:rPr lang="en-GB" smtClean="0"/>
              <a:t>‹#›</a:t>
            </a:fld>
            <a:endParaRPr lang="en-GB"/>
          </a:p>
        </p:txBody>
      </p:sp>
    </p:spTree>
    <p:extLst>
      <p:ext uri="{BB962C8B-B14F-4D97-AF65-F5344CB8AC3E}">
        <p14:creationId xmlns:p14="http://schemas.microsoft.com/office/powerpoint/2010/main" val="4556647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8AAEBBF-B773-49EC-8038-E4FFDABCA5DA}" type="datetimeFigureOut">
              <a:rPr lang="en-GB" smtClean="0"/>
              <a:t>16/04/2013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6F0AD5-37EE-435F-8A4B-736C381596B1}" type="slidenum">
              <a:rPr lang="en-GB" smtClean="0"/>
              <a:t>‹#›</a:t>
            </a:fld>
            <a:endParaRPr lang="en-GB"/>
          </a:p>
        </p:txBody>
      </p:sp>
    </p:spTree>
    <p:extLst>
      <p:ext uri="{BB962C8B-B14F-4D97-AF65-F5344CB8AC3E}">
        <p14:creationId xmlns:p14="http://schemas.microsoft.com/office/powerpoint/2010/main" val="4056542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AAEBBF-B773-49EC-8038-E4FFDABCA5DA}" type="datetimeFigureOut">
              <a:rPr lang="en-GB" smtClean="0"/>
              <a:t>16/04/2013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6F0AD5-37EE-435F-8A4B-736C381596B1}" type="slidenum">
              <a:rPr lang="en-GB" smtClean="0"/>
              <a:t>‹#›</a:t>
            </a:fld>
            <a:endParaRPr lang="en-GB"/>
          </a:p>
        </p:txBody>
      </p:sp>
    </p:spTree>
    <p:extLst>
      <p:ext uri="{BB962C8B-B14F-4D97-AF65-F5344CB8AC3E}">
        <p14:creationId xmlns:p14="http://schemas.microsoft.com/office/powerpoint/2010/main" val="28939290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Assignment 2 Plan (</a:t>
            </a:r>
            <a:r>
              <a:rPr lang="en-GB" dirty="0" err="1" smtClean="0"/>
              <a:t>Gis</a:t>
            </a:r>
            <a:r>
              <a:rPr lang="en-GB" dirty="0" smtClean="0"/>
              <a:t>)</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8244495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the assignment spec</a:t>
            </a:r>
            <a:endParaRPr lang="en-GB" dirty="0"/>
          </a:p>
        </p:txBody>
      </p:sp>
      <p:sp>
        <p:nvSpPr>
          <p:cNvPr id="3" name="Content Placeholder 2"/>
          <p:cNvSpPr>
            <a:spLocks noGrp="1"/>
          </p:cNvSpPr>
          <p:nvPr>
            <p:ph idx="1"/>
          </p:nvPr>
        </p:nvSpPr>
        <p:spPr/>
        <p:txBody>
          <a:bodyPr>
            <a:normAutofit fontScale="70000" lnSpcReduction="20000"/>
          </a:bodyPr>
          <a:lstStyle/>
          <a:p>
            <a:r>
              <a:rPr lang="en-GB" dirty="0"/>
              <a:t>The following components should be present in your submission</a:t>
            </a:r>
          </a:p>
          <a:p>
            <a:pPr marL="0" indent="0">
              <a:buNone/>
            </a:pPr>
            <a:endParaRPr lang="en-GB" dirty="0"/>
          </a:p>
          <a:p>
            <a:r>
              <a:rPr lang="en-GB" dirty="0"/>
              <a:t>Discussion / Brief report on LBS in relation to the provision of tourism guides</a:t>
            </a:r>
          </a:p>
          <a:p>
            <a:pPr marL="0" indent="0">
              <a:buNone/>
            </a:pPr>
            <a:r>
              <a:rPr lang="en-GB" dirty="0"/>
              <a:t> </a:t>
            </a:r>
          </a:p>
          <a:p>
            <a:r>
              <a:rPr lang="en-GB" dirty="0"/>
              <a:t>Data collection and entry to the system</a:t>
            </a:r>
          </a:p>
          <a:p>
            <a:r>
              <a:rPr lang="en-GB" dirty="0"/>
              <a:t>How you developed the layers within the system </a:t>
            </a:r>
          </a:p>
          <a:p>
            <a:r>
              <a:rPr lang="en-GB" dirty="0"/>
              <a:t>Functionality of system GIS and Website</a:t>
            </a:r>
          </a:p>
          <a:p>
            <a:r>
              <a:rPr lang="en-GB" dirty="0"/>
              <a:t> </a:t>
            </a:r>
          </a:p>
          <a:p>
            <a:r>
              <a:rPr lang="en-GB" dirty="0"/>
              <a:t>Documentation / Report including:</a:t>
            </a:r>
          </a:p>
          <a:p>
            <a:r>
              <a:rPr lang="en-GB" dirty="0"/>
              <a:t>Description of the spatial data sets</a:t>
            </a:r>
          </a:p>
          <a:p>
            <a:r>
              <a:rPr lang="en-GB" dirty="0"/>
              <a:t>What have you included in your data that will enhance that users experience with the GIS/LBS</a:t>
            </a:r>
          </a:p>
          <a:p>
            <a:pPr marL="0" indent="0">
              <a:buNone/>
            </a:pPr>
            <a:endParaRPr lang="en-GB" dirty="0"/>
          </a:p>
        </p:txBody>
      </p:sp>
    </p:spTree>
    <p:extLst>
      <p:ext uri="{BB962C8B-B14F-4D97-AF65-F5344CB8AC3E}">
        <p14:creationId xmlns:p14="http://schemas.microsoft.com/office/powerpoint/2010/main" val="3767608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t>Functionality of system GIS and Website</a:t>
            </a:r>
            <a:br>
              <a:rPr lang="en-GB" sz="3200" dirty="0" smtClean="0"/>
            </a:br>
            <a:endParaRPr lang="en-GB" sz="3200" dirty="0"/>
          </a:p>
        </p:txBody>
      </p:sp>
      <p:sp>
        <p:nvSpPr>
          <p:cNvPr id="3" name="Content Placeholder 2"/>
          <p:cNvSpPr>
            <a:spLocks noGrp="1"/>
          </p:cNvSpPr>
          <p:nvPr>
            <p:ph idx="1"/>
          </p:nvPr>
        </p:nvSpPr>
        <p:spPr/>
        <p:txBody>
          <a:bodyPr/>
          <a:lstStyle/>
          <a:p>
            <a:r>
              <a:rPr lang="en-GB" dirty="0" smtClean="0"/>
              <a:t>I would like to see to systems</a:t>
            </a:r>
          </a:p>
          <a:p>
            <a:pPr lvl="1"/>
            <a:r>
              <a:rPr lang="en-GB" dirty="0" smtClean="0"/>
              <a:t>1 Use of </a:t>
            </a:r>
            <a:r>
              <a:rPr lang="en-GB" dirty="0" err="1" smtClean="0"/>
              <a:t>MapBasic</a:t>
            </a:r>
            <a:r>
              <a:rPr lang="en-GB" dirty="0" smtClean="0"/>
              <a:t> to provide a desk top solution giving the users a simple but useful choice of layer information.</a:t>
            </a:r>
          </a:p>
          <a:p>
            <a:pPr lvl="1"/>
            <a:r>
              <a:rPr lang="en-GB" dirty="0" smtClean="0"/>
              <a:t>2 A website, again this will provide a simple location based GIS guide to tourism around the Gower area. You can generate the html landing pages through MapInfo and enhance them within the website design.</a:t>
            </a:r>
            <a:endParaRPr lang="en-GB" dirty="0"/>
          </a:p>
        </p:txBody>
      </p:sp>
    </p:spTree>
    <p:extLst>
      <p:ext uri="{BB962C8B-B14F-4D97-AF65-F5344CB8AC3E}">
        <p14:creationId xmlns:p14="http://schemas.microsoft.com/office/powerpoint/2010/main" val="27861196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Yes I am looking for a working system via </a:t>
            </a:r>
            <a:r>
              <a:rPr lang="en-GB" dirty="0" err="1"/>
              <a:t>M</a:t>
            </a:r>
            <a:r>
              <a:rPr lang="en-GB" dirty="0" err="1" smtClean="0"/>
              <a:t>apbasic</a:t>
            </a:r>
            <a:r>
              <a:rPr lang="en-GB" dirty="0" smtClean="0"/>
              <a:t> and a simple website but the way you construct the workspace will important to the overall design.</a:t>
            </a:r>
          </a:p>
          <a:p>
            <a:r>
              <a:rPr lang="en-GB" dirty="0" smtClean="0"/>
              <a:t>Remember when  you provide a disk all your table files need to be located in the </a:t>
            </a:r>
            <a:r>
              <a:rPr lang="en-GB" smtClean="0"/>
              <a:t>relevant directories (on the disk) too. </a:t>
            </a:r>
            <a:endParaRPr lang="en-GB" dirty="0"/>
          </a:p>
        </p:txBody>
      </p:sp>
    </p:spTree>
    <p:extLst>
      <p:ext uri="{BB962C8B-B14F-4D97-AF65-F5344CB8AC3E}">
        <p14:creationId xmlns:p14="http://schemas.microsoft.com/office/powerpoint/2010/main" val="15273507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Data collection and entry to the system</a:t>
            </a:r>
            <a:br>
              <a:rPr lang="en-GB" sz="3600" dirty="0" smtClean="0"/>
            </a:br>
            <a:endParaRPr lang="en-GB" sz="3600" dirty="0"/>
          </a:p>
        </p:txBody>
      </p:sp>
      <p:sp>
        <p:nvSpPr>
          <p:cNvPr id="3" name="Content Placeholder 2"/>
          <p:cNvSpPr>
            <a:spLocks noGrp="1"/>
          </p:cNvSpPr>
          <p:nvPr>
            <p:ph idx="1"/>
          </p:nvPr>
        </p:nvSpPr>
        <p:spPr/>
        <p:txBody>
          <a:bodyPr/>
          <a:lstStyle/>
          <a:p>
            <a:r>
              <a:rPr lang="en-GB" dirty="0" smtClean="0"/>
              <a:t>What I expect  to see :</a:t>
            </a:r>
          </a:p>
          <a:p>
            <a:pPr lvl="1"/>
            <a:r>
              <a:rPr lang="en-GB" dirty="0" smtClean="0"/>
              <a:t>You need to get maps form UKBORDERS and DIGIMAP ( Your choice and you need to explain this)</a:t>
            </a:r>
          </a:p>
          <a:p>
            <a:pPr lvl="1"/>
            <a:r>
              <a:rPr lang="en-GB" dirty="0" smtClean="0"/>
              <a:t>You need to digitise i.e. make your own tables. Location information should be added to your tables. You can do this in MapInfo but it is easier to build your flat file database and geocode across to you newly created table of points or locations.</a:t>
            </a:r>
            <a:endParaRPr lang="en-GB" dirty="0"/>
          </a:p>
        </p:txBody>
      </p:sp>
    </p:spTree>
    <p:extLst>
      <p:ext uri="{BB962C8B-B14F-4D97-AF65-F5344CB8AC3E}">
        <p14:creationId xmlns:p14="http://schemas.microsoft.com/office/powerpoint/2010/main" val="2651242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t>How you developed the layers within the system </a:t>
            </a:r>
            <a:br>
              <a:rPr lang="en-GB" sz="3200" dirty="0" smtClean="0"/>
            </a:br>
            <a:endParaRPr lang="en-GB" sz="3200" dirty="0"/>
          </a:p>
        </p:txBody>
      </p:sp>
      <p:sp>
        <p:nvSpPr>
          <p:cNvPr id="3" name="Content Placeholder 2"/>
          <p:cNvSpPr>
            <a:spLocks noGrp="1"/>
          </p:cNvSpPr>
          <p:nvPr>
            <p:ph idx="1"/>
          </p:nvPr>
        </p:nvSpPr>
        <p:spPr/>
        <p:txBody>
          <a:bodyPr>
            <a:normAutofit/>
          </a:bodyPr>
          <a:lstStyle/>
          <a:p>
            <a:r>
              <a:rPr lang="en-GB" dirty="0" smtClean="0"/>
              <a:t>How do you enhance the available layers </a:t>
            </a:r>
            <a:r>
              <a:rPr lang="en-GB" dirty="0" err="1" smtClean="0"/>
              <a:t>ie</a:t>
            </a:r>
            <a:r>
              <a:rPr lang="en-GB" dirty="0" smtClean="0"/>
              <a:t> </a:t>
            </a:r>
            <a:r>
              <a:rPr lang="en-GB" dirty="0" err="1" smtClean="0"/>
              <a:t>digimaps</a:t>
            </a:r>
            <a:r>
              <a:rPr lang="en-GB" dirty="0" smtClean="0"/>
              <a:t>.</a:t>
            </a:r>
          </a:p>
          <a:p>
            <a:r>
              <a:rPr lang="en-GB" dirty="0" smtClean="0"/>
              <a:t>How do you enhance you location based services – your added attribute data</a:t>
            </a:r>
          </a:p>
          <a:p>
            <a:pPr lvl="5"/>
            <a:r>
              <a:rPr lang="en-GB" dirty="0"/>
              <a:t>Bus routes  to major tourist attraction (mainly beaches around the Gower coastline)</a:t>
            </a:r>
            <a:endParaRPr lang="en-GB" sz="800" dirty="0"/>
          </a:p>
          <a:p>
            <a:pPr lvl="5"/>
            <a:r>
              <a:rPr lang="en-GB" dirty="0"/>
              <a:t>Any activities that are available at theses location e.g. Surf Schools</a:t>
            </a:r>
            <a:endParaRPr lang="en-GB" sz="800" dirty="0"/>
          </a:p>
          <a:p>
            <a:pPr lvl="5"/>
            <a:r>
              <a:rPr lang="en-GB" dirty="0"/>
              <a:t>Any places of interest for children (heritage centres, Museums etc.)</a:t>
            </a:r>
            <a:endParaRPr lang="en-GB" sz="800" dirty="0"/>
          </a:p>
          <a:p>
            <a:pPr lvl="5"/>
            <a:r>
              <a:rPr lang="en-GB" dirty="0"/>
              <a:t>Parks and Leisure activities ……</a:t>
            </a:r>
            <a:endParaRPr lang="en-GB" sz="800" dirty="0"/>
          </a:p>
          <a:p>
            <a:pPr lvl="1"/>
            <a:endParaRPr lang="en-GB" dirty="0" smtClean="0"/>
          </a:p>
          <a:p>
            <a:endParaRPr lang="en-GB" dirty="0"/>
          </a:p>
        </p:txBody>
      </p:sp>
    </p:spTree>
    <p:extLst>
      <p:ext uri="{BB962C8B-B14F-4D97-AF65-F5344CB8AC3E}">
        <p14:creationId xmlns:p14="http://schemas.microsoft.com/office/powerpoint/2010/main" val="40857595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TotalTime>
  <Words>315</Words>
  <Application>Microsoft Office PowerPoint</Application>
  <PresentationFormat>On-screen Show (4:3)</PresentationFormat>
  <Paragraphs>30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Assignment 2 Plan (Gis)</vt:lpstr>
      <vt:lpstr>From the assignment spec</vt:lpstr>
      <vt:lpstr>Functionality of system GIS and Website </vt:lpstr>
      <vt:lpstr>PowerPoint Presentation</vt:lpstr>
      <vt:lpstr>Data collection and entry to the system </vt:lpstr>
      <vt:lpstr>How you developed the layers within the system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2 Plan (Gis)</dc:title>
  <dc:creator>Holland, Beverley</dc:creator>
  <cp:lastModifiedBy>Holland, Beverley</cp:lastModifiedBy>
  <cp:revision>2</cp:revision>
  <dcterms:created xsi:type="dcterms:W3CDTF">2013-04-16T09:21:20Z</dcterms:created>
  <dcterms:modified xsi:type="dcterms:W3CDTF">2013-04-16T09:35:16Z</dcterms:modified>
</cp:coreProperties>
</file>