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77" r:id="rId3"/>
    <p:sldId id="256" r:id="rId4"/>
    <p:sldId id="260" r:id="rId5"/>
    <p:sldId id="280" r:id="rId6"/>
    <p:sldId id="282" r:id="rId7"/>
    <p:sldId id="281" r:id="rId8"/>
    <p:sldId id="257" r:id="rId9"/>
    <p:sldId id="258" r:id="rId10"/>
    <p:sldId id="279" r:id="rId11"/>
    <p:sldId id="259" r:id="rId12"/>
    <p:sldId id="283" r:id="rId13"/>
    <p:sldId id="261" r:id="rId14"/>
    <p:sldId id="262" r:id="rId15"/>
    <p:sldId id="278" r:id="rId16"/>
    <p:sldId id="284"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27" autoAdjust="0"/>
    <p:restoredTop sz="94660"/>
  </p:normalViewPr>
  <p:slideViewPr>
    <p:cSldViewPr snapToGrid="0">
      <p:cViewPr varScale="1">
        <p:scale>
          <a:sx n="101" d="100"/>
          <a:sy n="101" d="100"/>
        </p:scale>
        <p:origin x="150" y="3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8DD5E6-32A6-40BB-9B07-46390C31554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E0CE896A-34D4-49A3-9F91-761305846C9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700B2EAC-C2E2-495F-95A4-6907CB7946BD}"/>
              </a:ext>
            </a:extLst>
          </p:cNvPr>
          <p:cNvSpPr>
            <a:spLocks noGrp="1"/>
          </p:cNvSpPr>
          <p:nvPr>
            <p:ph type="dt" sz="half" idx="10"/>
          </p:nvPr>
        </p:nvSpPr>
        <p:spPr/>
        <p:txBody>
          <a:bodyPr/>
          <a:lstStyle/>
          <a:p>
            <a:fld id="{7F758672-18EA-4D5C-BFAB-D261A6421B0C}" type="datetimeFigureOut">
              <a:rPr lang="en-GB" smtClean="0"/>
              <a:t>29/06/2021</a:t>
            </a:fld>
            <a:endParaRPr lang="en-GB"/>
          </a:p>
        </p:txBody>
      </p:sp>
      <p:sp>
        <p:nvSpPr>
          <p:cNvPr id="5" name="Footer Placeholder 4">
            <a:extLst>
              <a:ext uri="{FF2B5EF4-FFF2-40B4-BE49-F238E27FC236}">
                <a16:creationId xmlns:a16="http://schemas.microsoft.com/office/drawing/2014/main" id="{744234DA-CAFD-40D4-BB70-1CFB11CF9D4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D597421-B8B9-46EC-BFE9-00E5E1AF61EC}"/>
              </a:ext>
            </a:extLst>
          </p:cNvPr>
          <p:cNvSpPr>
            <a:spLocks noGrp="1"/>
          </p:cNvSpPr>
          <p:nvPr>
            <p:ph type="sldNum" sz="quarter" idx="12"/>
          </p:nvPr>
        </p:nvSpPr>
        <p:spPr/>
        <p:txBody>
          <a:bodyPr/>
          <a:lstStyle/>
          <a:p>
            <a:fld id="{4F246D1C-2F95-47AF-AD01-3E10EFA5D13C}" type="slidenum">
              <a:rPr lang="en-GB" smtClean="0"/>
              <a:t>‹#›</a:t>
            </a:fld>
            <a:endParaRPr lang="en-GB"/>
          </a:p>
        </p:txBody>
      </p:sp>
    </p:spTree>
    <p:extLst>
      <p:ext uri="{BB962C8B-B14F-4D97-AF65-F5344CB8AC3E}">
        <p14:creationId xmlns:p14="http://schemas.microsoft.com/office/powerpoint/2010/main" val="20480181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8281D5-8973-4812-B163-89B0FF73CAC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FBB4295-24F8-4F01-8167-83BBA527BAA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56139E2-8D88-474E-9B66-F4146D7B5181}"/>
              </a:ext>
            </a:extLst>
          </p:cNvPr>
          <p:cNvSpPr>
            <a:spLocks noGrp="1"/>
          </p:cNvSpPr>
          <p:nvPr>
            <p:ph type="dt" sz="half" idx="10"/>
          </p:nvPr>
        </p:nvSpPr>
        <p:spPr/>
        <p:txBody>
          <a:bodyPr/>
          <a:lstStyle/>
          <a:p>
            <a:fld id="{7F758672-18EA-4D5C-BFAB-D261A6421B0C}" type="datetimeFigureOut">
              <a:rPr lang="en-GB" smtClean="0"/>
              <a:t>29/06/2021</a:t>
            </a:fld>
            <a:endParaRPr lang="en-GB"/>
          </a:p>
        </p:txBody>
      </p:sp>
      <p:sp>
        <p:nvSpPr>
          <p:cNvPr id="5" name="Footer Placeholder 4">
            <a:extLst>
              <a:ext uri="{FF2B5EF4-FFF2-40B4-BE49-F238E27FC236}">
                <a16:creationId xmlns:a16="http://schemas.microsoft.com/office/drawing/2014/main" id="{09135A0B-47DA-41F6-A39E-C1BFDFC988F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5BB53A8-7E45-4B26-8A65-2DA00928D38A}"/>
              </a:ext>
            </a:extLst>
          </p:cNvPr>
          <p:cNvSpPr>
            <a:spLocks noGrp="1"/>
          </p:cNvSpPr>
          <p:nvPr>
            <p:ph type="sldNum" sz="quarter" idx="12"/>
          </p:nvPr>
        </p:nvSpPr>
        <p:spPr/>
        <p:txBody>
          <a:bodyPr/>
          <a:lstStyle/>
          <a:p>
            <a:fld id="{4F246D1C-2F95-47AF-AD01-3E10EFA5D13C}" type="slidenum">
              <a:rPr lang="en-GB" smtClean="0"/>
              <a:t>‹#›</a:t>
            </a:fld>
            <a:endParaRPr lang="en-GB"/>
          </a:p>
        </p:txBody>
      </p:sp>
    </p:spTree>
    <p:extLst>
      <p:ext uri="{BB962C8B-B14F-4D97-AF65-F5344CB8AC3E}">
        <p14:creationId xmlns:p14="http://schemas.microsoft.com/office/powerpoint/2010/main" val="36380518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4CC5AB-3D45-448E-887F-D8E11B8981E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5ADAD411-8E0E-41AE-9210-D5F66852778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9058F49-22D7-40DF-A5CB-E97F4D79652A}"/>
              </a:ext>
            </a:extLst>
          </p:cNvPr>
          <p:cNvSpPr>
            <a:spLocks noGrp="1"/>
          </p:cNvSpPr>
          <p:nvPr>
            <p:ph type="dt" sz="half" idx="10"/>
          </p:nvPr>
        </p:nvSpPr>
        <p:spPr/>
        <p:txBody>
          <a:bodyPr/>
          <a:lstStyle/>
          <a:p>
            <a:fld id="{7F758672-18EA-4D5C-BFAB-D261A6421B0C}" type="datetimeFigureOut">
              <a:rPr lang="en-GB" smtClean="0"/>
              <a:t>29/06/2021</a:t>
            </a:fld>
            <a:endParaRPr lang="en-GB"/>
          </a:p>
        </p:txBody>
      </p:sp>
      <p:sp>
        <p:nvSpPr>
          <p:cNvPr id="5" name="Footer Placeholder 4">
            <a:extLst>
              <a:ext uri="{FF2B5EF4-FFF2-40B4-BE49-F238E27FC236}">
                <a16:creationId xmlns:a16="http://schemas.microsoft.com/office/drawing/2014/main" id="{1DCC5B2F-8C69-45C8-9A71-0C13959329F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DF4514E-2588-47F7-AA71-FAD90688B0FE}"/>
              </a:ext>
            </a:extLst>
          </p:cNvPr>
          <p:cNvSpPr>
            <a:spLocks noGrp="1"/>
          </p:cNvSpPr>
          <p:nvPr>
            <p:ph type="sldNum" sz="quarter" idx="12"/>
          </p:nvPr>
        </p:nvSpPr>
        <p:spPr/>
        <p:txBody>
          <a:bodyPr/>
          <a:lstStyle/>
          <a:p>
            <a:fld id="{4F246D1C-2F95-47AF-AD01-3E10EFA5D13C}" type="slidenum">
              <a:rPr lang="en-GB" smtClean="0"/>
              <a:t>‹#›</a:t>
            </a:fld>
            <a:endParaRPr lang="en-GB"/>
          </a:p>
        </p:txBody>
      </p:sp>
    </p:spTree>
    <p:extLst>
      <p:ext uri="{BB962C8B-B14F-4D97-AF65-F5344CB8AC3E}">
        <p14:creationId xmlns:p14="http://schemas.microsoft.com/office/powerpoint/2010/main" val="19696423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2EDF2E-7FC1-4340-916F-E8E284654AF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A66D3F2-6DEB-4912-8CE3-AD4373114B8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AD5A99E4-EB2E-4841-8D32-F9B2C5D9915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301E8A25-A537-400A-80BB-FA72BE2598C9}"/>
              </a:ext>
            </a:extLst>
          </p:cNvPr>
          <p:cNvSpPr>
            <a:spLocks noGrp="1"/>
          </p:cNvSpPr>
          <p:nvPr>
            <p:ph type="dt" sz="half" idx="10"/>
          </p:nvPr>
        </p:nvSpPr>
        <p:spPr/>
        <p:txBody>
          <a:bodyPr/>
          <a:lstStyle/>
          <a:p>
            <a:fld id="{7F758672-18EA-4D5C-BFAB-D261A6421B0C}" type="datetimeFigureOut">
              <a:rPr lang="en-GB" smtClean="0"/>
              <a:t>29/06/2021</a:t>
            </a:fld>
            <a:endParaRPr lang="en-GB"/>
          </a:p>
        </p:txBody>
      </p:sp>
      <p:sp>
        <p:nvSpPr>
          <p:cNvPr id="6" name="Footer Placeholder 5">
            <a:extLst>
              <a:ext uri="{FF2B5EF4-FFF2-40B4-BE49-F238E27FC236}">
                <a16:creationId xmlns:a16="http://schemas.microsoft.com/office/drawing/2014/main" id="{A4F2F9BC-268A-49E7-AC17-C01DDFE016F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389DC18-9247-4A62-BE0A-B5EF0DF149BB}"/>
              </a:ext>
            </a:extLst>
          </p:cNvPr>
          <p:cNvSpPr>
            <a:spLocks noGrp="1"/>
          </p:cNvSpPr>
          <p:nvPr>
            <p:ph type="sldNum" sz="quarter" idx="12"/>
          </p:nvPr>
        </p:nvSpPr>
        <p:spPr/>
        <p:txBody>
          <a:bodyPr/>
          <a:lstStyle/>
          <a:p>
            <a:fld id="{4F246D1C-2F95-47AF-AD01-3E10EFA5D13C}" type="slidenum">
              <a:rPr lang="en-GB" smtClean="0"/>
              <a:t>‹#›</a:t>
            </a:fld>
            <a:endParaRPr lang="en-GB"/>
          </a:p>
        </p:txBody>
      </p:sp>
    </p:spTree>
    <p:extLst>
      <p:ext uri="{BB962C8B-B14F-4D97-AF65-F5344CB8AC3E}">
        <p14:creationId xmlns:p14="http://schemas.microsoft.com/office/powerpoint/2010/main" val="5580565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6A17FA-76BF-4E4C-BB92-54B865A0CF1A}"/>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5682416-3C0D-4F49-BB1D-BFDDC5197AC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3C92A24C-5AAA-4004-B43E-3ED2164FEF46}"/>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BFB3A609-6FAE-4F10-A66F-8356140B8E6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EC9F3D6-FF0D-41A1-85FC-EDBFE8F09355}"/>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96EAC07E-446F-485F-97FD-77AD71485575}"/>
              </a:ext>
            </a:extLst>
          </p:cNvPr>
          <p:cNvSpPr>
            <a:spLocks noGrp="1"/>
          </p:cNvSpPr>
          <p:nvPr>
            <p:ph type="dt" sz="half" idx="10"/>
          </p:nvPr>
        </p:nvSpPr>
        <p:spPr/>
        <p:txBody>
          <a:bodyPr/>
          <a:lstStyle/>
          <a:p>
            <a:fld id="{7F758672-18EA-4D5C-BFAB-D261A6421B0C}" type="datetimeFigureOut">
              <a:rPr lang="en-GB" smtClean="0"/>
              <a:t>29/06/2021</a:t>
            </a:fld>
            <a:endParaRPr lang="en-GB"/>
          </a:p>
        </p:txBody>
      </p:sp>
      <p:sp>
        <p:nvSpPr>
          <p:cNvPr id="8" name="Footer Placeholder 7">
            <a:extLst>
              <a:ext uri="{FF2B5EF4-FFF2-40B4-BE49-F238E27FC236}">
                <a16:creationId xmlns:a16="http://schemas.microsoft.com/office/drawing/2014/main" id="{0680ABED-5042-44F6-A907-6DDB497105F1}"/>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07611A5F-9828-4C3B-B4B0-7468B7F38471}"/>
              </a:ext>
            </a:extLst>
          </p:cNvPr>
          <p:cNvSpPr>
            <a:spLocks noGrp="1"/>
          </p:cNvSpPr>
          <p:nvPr>
            <p:ph type="sldNum" sz="quarter" idx="12"/>
          </p:nvPr>
        </p:nvSpPr>
        <p:spPr/>
        <p:txBody>
          <a:bodyPr/>
          <a:lstStyle/>
          <a:p>
            <a:fld id="{4F246D1C-2F95-47AF-AD01-3E10EFA5D13C}" type="slidenum">
              <a:rPr lang="en-GB" smtClean="0"/>
              <a:t>‹#›</a:t>
            </a:fld>
            <a:endParaRPr lang="en-GB"/>
          </a:p>
        </p:txBody>
      </p:sp>
    </p:spTree>
    <p:extLst>
      <p:ext uri="{BB962C8B-B14F-4D97-AF65-F5344CB8AC3E}">
        <p14:creationId xmlns:p14="http://schemas.microsoft.com/office/powerpoint/2010/main" val="8236914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772133-B588-41A8-A445-C567F0CBF662}"/>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2329979A-9A5A-47F3-8DC5-2C72B3175630}"/>
              </a:ext>
            </a:extLst>
          </p:cNvPr>
          <p:cNvSpPr>
            <a:spLocks noGrp="1"/>
          </p:cNvSpPr>
          <p:nvPr>
            <p:ph type="dt" sz="half" idx="10"/>
          </p:nvPr>
        </p:nvSpPr>
        <p:spPr/>
        <p:txBody>
          <a:bodyPr/>
          <a:lstStyle/>
          <a:p>
            <a:fld id="{7F758672-18EA-4D5C-BFAB-D261A6421B0C}" type="datetimeFigureOut">
              <a:rPr lang="en-GB" smtClean="0"/>
              <a:t>29/06/2021</a:t>
            </a:fld>
            <a:endParaRPr lang="en-GB"/>
          </a:p>
        </p:txBody>
      </p:sp>
      <p:sp>
        <p:nvSpPr>
          <p:cNvPr id="4" name="Footer Placeholder 3">
            <a:extLst>
              <a:ext uri="{FF2B5EF4-FFF2-40B4-BE49-F238E27FC236}">
                <a16:creationId xmlns:a16="http://schemas.microsoft.com/office/drawing/2014/main" id="{CB9EDFF7-0DD5-41CC-BCEA-A1C75BA65E87}"/>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F607184-04E1-4C81-9EF0-687C76EC732F}"/>
              </a:ext>
            </a:extLst>
          </p:cNvPr>
          <p:cNvSpPr>
            <a:spLocks noGrp="1"/>
          </p:cNvSpPr>
          <p:nvPr>
            <p:ph type="sldNum" sz="quarter" idx="12"/>
          </p:nvPr>
        </p:nvSpPr>
        <p:spPr/>
        <p:txBody>
          <a:bodyPr/>
          <a:lstStyle/>
          <a:p>
            <a:fld id="{4F246D1C-2F95-47AF-AD01-3E10EFA5D13C}" type="slidenum">
              <a:rPr lang="en-GB" smtClean="0"/>
              <a:t>‹#›</a:t>
            </a:fld>
            <a:endParaRPr lang="en-GB"/>
          </a:p>
        </p:txBody>
      </p:sp>
    </p:spTree>
    <p:extLst>
      <p:ext uri="{BB962C8B-B14F-4D97-AF65-F5344CB8AC3E}">
        <p14:creationId xmlns:p14="http://schemas.microsoft.com/office/powerpoint/2010/main" val="12404913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4025EC8-7FB2-4915-ADCC-46DF8E8A826E}"/>
              </a:ext>
            </a:extLst>
          </p:cNvPr>
          <p:cNvSpPr>
            <a:spLocks noGrp="1"/>
          </p:cNvSpPr>
          <p:nvPr>
            <p:ph type="dt" sz="half" idx="10"/>
          </p:nvPr>
        </p:nvSpPr>
        <p:spPr/>
        <p:txBody>
          <a:bodyPr/>
          <a:lstStyle/>
          <a:p>
            <a:fld id="{7F758672-18EA-4D5C-BFAB-D261A6421B0C}" type="datetimeFigureOut">
              <a:rPr lang="en-GB" smtClean="0"/>
              <a:t>29/06/2021</a:t>
            </a:fld>
            <a:endParaRPr lang="en-GB"/>
          </a:p>
        </p:txBody>
      </p:sp>
      <p:sp>
        <p:nvSpPr>
          <p:cNvPr id="3" name="Footer Placeholder 2">
            <a:extLst>
              <a:ext uri="{FF2B5EF4-FFF2-40B4-BE49-F238E27FC236}">
                <a16:creationId xmlns:a16="http://schemas.microsoft.com/office/drawing/2014/main" id="{817D45A1-79AC-4553-9ACD-EE89B623DC6A}"/>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51D6DD39-F178-48BE-A29B-EB8B8B684B3D}"/>
              </a:ext>
            </a:extLst>
          </p:cNvPr>
          <p:cNvSpPr>
            <a:spLocks noGrp="1"/>
          </p:cNvSpPr>
          <p:nvPr>
            <p:ph type="sldNum" sz="quarter" idx="12"/>
          </p:nvPr>
        </p:nvSpPr>
        <p:spPr/>
        <p:txBody>
          <a:bodyPr/>
          <a:lstStyle/>
          <a:p>
            <a:fld id="{4F246D1C-2F95-47AF-AD01-3E10EFA5D13C}" type="slidenum">
              <a:rPr lang="en-GB" smtClean="0"/>
              <a:t>‹#›</a:t>
            </a:fld>
            <a:endParaRPr lang="en-GB"/>
          </a:p>
        </p:txBody>
      </p:sp>
    </p:spTree>
    <p:extLst>
      <p:ext uri="{BB962C8B-B14F-4D97-AF65-F5344CB8AC3E}">
        <p14:creationId xmlns:p14="http://schemas.microsoft.com/office/powerpoint/2010/main" val="4783563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13811B-E9A6-429A-BEA2-CDEA6CC4C0E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A943EF85-2A61-41B1-99CB-B744A6BB7BC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441404FE-CEFE-4C9D-BAFC-C25C172CCD0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9E23982-A16E-4476-B8F4-FE191248AE0B}"/>
              </a:ext>
            </a:extLst>
          </p:cNvPr>
          <p:cNvSpPr>
            <a:spLocks noGrp="1"/>
          </p:cNvSpPr>
          <p:nvPr>
            <p:ph type="dt" sz="half" idx="10"/>
          </p:nvPr>
        </p:nvSpPr>
        <p:spPr/>
        <p:txBody>
          <a:bodyPr/>
          <a:lstStyle/>
          <a:p>
            <a:fld id="{7F758672-18EA-4D5C-BFAB-D261A6421B0C}" type="datetimeFigureOut">
              <a:rPr lang="en-GB" smtClean="0"/>
              <a:t>29/06/2021</a:t>
            </a:fld>
            <a:endParaRPr lang="en-GB"/>
          </a:p>
        </p:txBody>
      </p:sp>
      <p:sp>
        <p:nvSpPr>
          <p:cNvPr id="6" name="Footer Placeholder 5">
            <a:extLst>
              <a:ext uri="{FF2B5EF4-FFF2-40B4-BE49-F238E27FC236}">
                <a16:creationId xmlns:a16="http://schemas.microsoft.com/office/drawing/2014/main" id="{F61EA10A-97A7-422C-90CD-454934F2775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350F15F-A97A-4C2A-B789-8792CE2B285F}"/>
              </a:ext>
            </a:extLst>
          </p:cNvPr>
          <p:cNvSpPr>
            <a:spLocks noGrp="1"/>
          </p:cNvSpPr>
          <p:nvPr>
            <p:ph type="sldNum" sz="quarter" idx="12"/>
          </p:nvPr>
        </p:nvSpPr>
        <p:spPr/>
        <p:txBody>
          <a:bodyPr/>
          <a:lstStyle/>
          <a:p>
            <a:fld id="{4F246D1C-2F95-47AF-AD01-3E10EFA5D13C}" type="slidenum">
              <a:rPr lang="en-GB" smtClean="0"/>
              <a:t>‹#›</a:t>
            </a:fld>
            <a:endParaRPr lang="en-GB"/>
          </a:p>
        </p:txBody>
      </p:sp>
    </p:spTree>
    <p:extLst>
      <p:ext uri="{BB962C8B-B14F-4D97-AF65-F5344CB8AC3E}">
        <p14:creationId xmlns:p14="http://schemas.microsoft.com/office/powerpoint/2010/main" val="25221579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B1B044-DFEC-47FE-837B-BF2F950185C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2F641FD7-7A11-4510-A301-7976FCD11C6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B897E092-9416-434F-B4DA-80CBF3C078D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5E8A375-5DC7-4AB8-AD7D-84C0A9743EDD}"/>
              </a:ext>
            </a:extLst>
          </p:cNvPr>
          <p:cNvSpPr>
            <a:spLocks noGrp="1"/>
          </p:cNvSpPr>
          <p:nvPr>
            <p:ph type="dt" sz="half" idx="10"/>
          </p:nvPr>
        </p:nvSpPr>
        <p:spPr/>
        <p:txBody>
          <a:bodyPr/>
          <a:lstStyle/>
          <a:p>
            <a:fld id="{7F758672-18EA-4D5C-BFAB-D261A6421B0C}" type="datetimeFigureOut">
              <a:rPr lang="en-GB" smtClean="0"/>
              <a:t>29/06/2021</a:t>
            </a:fld>
            <a:endParaRPr lang="en-GB"/>
          </a:p>
        </p:txBody>
      </p:sp>
      <p:sp>
        <p:nvSpPr>
          <p:cNvPr id="6" name="Footer Placeholder 5">
            <a:extLst>
              <a:ext uri="{FF2B5EF4-FFF2-40B4-BE49-F238E27FC236}">
                <a16:creationId xmlns:a16="http://schemas.microsoft.com/office/drawing/2014/main" id="{126F2C9B-02A8-4F76-98AD-BCFEC4BCEEF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FE51533-1E6C-4862-A8D0-76361E74BE91}"/>
              </a:ext>
            </a:extLst>
          </p:cNvPr>
          <p:cNvSpPr>
            <a:spLocks noGrp="1"/>
          </p:cNvSpPr>
          <p:nvPr>
            <p:ph type="sldNum" sz="quarter" idx="12"/>
          </p:nvPr>
        </p:nvSpPr>
        <p:spPr/>
        <p:txBody>
          <a:bodyPr/>
          <a:lstStyle/>
          <a:p>
            <a:fld id="{4F246D1C-2F95-47AF-AD01-3E10EFA5D13C}" type="slidenum">
              <a:rPr lang="en-GB" smtClean="0"/>
              <a:t>‹#›</a:t>
            </a:fld>
            <a:endParaRPr lang="en-GB"/>
          </a:p>
        </p:txBody>
      </p:sp>
    </p:spTree>
    <p:extLst>
      <p:ext uri="{BB962C8B-B14F-4D97-AF65-F5344CB8AC3E}">
        <p14:creationId xmlns:p14="http://schemas.microsoft.com/office/powerpoint/2010/main" val="42644596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194539-77F0-4AFE-855B-065E700692F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71C7688-4249-4E35-A2BF-D3F8B4121C4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600201A-3E20-4826-BB1E-63238B345B0B}"/>
              </a:ext>
            </a:extLst>
          </p:cNvPr>
          <p:cNvSpPr>
            <a:spLocks noGrp="1"/>
          </p:cNvSpPr>
          <p:nvPr>
            <p:ph type="dt" sz="half" idx="10"/>
          </p:nvPr>
        </p:nvSpPr>
        <p:spPr/>
        <p:txBody>
          <a:bodyPr/>
          <a:lstStyle/>
          <a:p>
            <a:fld id="{7F758672-18EA-4D5C-BFAB-D261A6421B0C}" type="datetimeFigureOut">
              <a:rPr lang="en-GB" smtClean="0"/>
              <a:t>29/06/2021</a:t>
            </a:fld>
            <a:endParaRPr lang="en-GB"/>
          </a:p>
        </p:txBody>
      </p:sp>
      <p:sp>
        <p:nvSpPr>
          <p:cNvPr id="5" name="Footer Placeholder 4">
            <a:extLst>
              <a:ext uri="{FF2B5EF4-FFF2-40B4-BE49-F238E27FC236}">
                <a16:creationId xmlns:a16="http://schemas.microsoft.com/office/drawing/2014/main" id="{1981A8E3-710B-4AAA-9CF9-1A7034D4B2A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A38271F-EA9A-42C5-9AE6-7AA86ABA4ADF}"/>
              </a:ext>
            </a:extLst>
          </p:cNvPr>
          <p:cNvSpPr>
            <a:spLocks noGrp="1"/>
          </p:cNvSpPr>
          <p:nvPr>
            <p:ph type="sldNum" sz="quarter" idx="12"/>
          </p:nvPr>
        </p:nvSpPr>
        <p:spPr/>
        <p:txBody>
          <a:bodyPr/>
          <a:lstStyle/>
          <a:p>
            <a:fld id="{4F246D1C-2F95-47AF-AD01-3E10EFA5D13C}" type="slidenum">
              <a:rPr lang="en-GB" smtClean="0"/>
              <a:t>‹#›</a:t>
            </a:fld>
            <a:endParaRPr lang="en-GB"/>
          </a:p>
        </p:txBody>
      </p:sp>
    </p:spTree>
    <p:extLst>
      <p:ext uri="{BB962C8B-B14F-4D97-AF65-F5344CB8AC3E}">
        <p14:creationId xmlns:p14="http://schemas.microsoft.com/office/powerpoint/2010/main" val="23135538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A2EAB82-6FCB-495A-87AF-EC39234EB28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13C191D-1B0D-4FA1-A7B4-105146215763}"/>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04599E5-6F20-4E62-A190-9F3242926D7D}"/>
              </a:ext>
            </a:extLst>
          </p:cNvPr>
          <p:cNvSpPr>
            <a:spLocks noGrp="1"/>
          </p:cNvSpPr>
          <p:nvPr>
            <p:ph type="dt" sz="half" idx="10"/>
          </p:nvPr>
        </p:nvSpPr>
        <p:spPr/>
        <p:txBody>
          <a:bodyPr/>
          <a:lstStyle/>
          <a:p>
            <a:fld id="{7F758672-18EA-4D5C-BFAB-D261A6421B0C}" type="datetimeFigureOut">
              <a:rPr lang="en-GB" smtClean="0"/>
              <a:t>29/06/2021</a:t>
            </a:fld>
            <a:endParaRPr lang="en-GB"/>
          </a:p>
        </p:txBody>
      </p:sp>
      <p:sp>
        <p:nvSpPr>
          <p:cNvPr id="5" name="Footer Placeholder 4">
            <a:extLst>
              <a:ext uri="{FF2B5EF4-FFF2-40B4-BE49-F238E27FC236}">
                <a16:creationId xmlns:a16="http://schemas.microsoft.com/office/drawing/2014/main" id="{B90A3AB0-9951-406C-9675-C99B1F945D0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19D41D1-7C20-449A-98AC-29B77587F2AC}"/>
              </a:ext>
            </a:extLst>
          </p:cNvPr>
          <p:cNvSpPr>
            <a:spLocks noGrp="1"/>
          </p:cNvSpPr>
          <p:nvPr>
            <p:ph type="sldNum" sz="quarter" idx="12"/>
          </p:nvPr>
        </p:nvSpPr>
        <p:spPr/>
        <p:txBody>
          <a:bodyPr/>
          <a:lstStyle/>
          <a:p>
            <a:fld id="{4F246D1C-2F95-47AF-AD01-3E10EFA5D13C}" type="slidenum">
              <a:rPr lang="en-GB" smtClean="0"/>
              <a:t>‹#›</a:t>
            </a:fld>
            <a:endParaRPr lang="en-GB"/>
          </a:p>
        </p:txBody>
      </p:sp>
    </p:spTree>
    <p:extLst>
      <p:ext uri="{BB962C8B-B14F-4D97-AF65-F5344CB8AC3E}">
        <p14:creationId xmlns:p14="http://schemas.microsoft.com/office/powerpoint/2010/main" val="327439346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2576D54C-F3B5-3849-BE70-1D363A598C39}"/>
              </a:ext>
            </a:extLst>
          </p:cNvPr>
          <p:cNvSpPr>
            <a:spLocks noGrp="1"/>
          </p:cNvSpPr>
          <p:nvPr>
            <p:ph type="dt" sz="half" idx="10"/>
          </p:nvPr>
        </p:nvSpPr>
        <p:spPr>
          <a:xfrm>
            <a:off x="527051" y="6524626"/>
            <a:ext cx="1295400" cy="219075"/>
          </a:xfrm>
        </p:spPr>
        <p:txBody>
          <a:bodyPr/>
          <a:lstStyle>
            <a:lvl1pPr>
              <a:defRPr/>
            </a:lvl1pPr>
          </a:lstStyle>
          <a:p>
            <a:pPr>
              <a:defRPr/>
            </a:pPr>
            <a:fld id="{D747B7FD-8F01-40FB-B507-779D16347B28}" type="datetime1">
              <a:rPr lang="en-GB" altLang="en-US"/>
              <a:pPr>
                <a:defRPr/>
              </a:pPr>
              <a:t>29/06/2021</a:t>
            </a:fld>
            <a:endParaRPr lang="en-GB" altLang="en-US"/>
          </a:p>
        </p:txBody>
      </p:sp>
      <p:sp>
        <p:nvSpPr>
          <p:cNvPr id="5" name="Footer Placeholder 4">
            <a:extLst>
              <a:ext uri="{FF2B5EF4-FFF2-40B4-BE49-F238E27FC236}">
                <a16:creationId xmlns:a16="http://schemas.microsoft.com/office/drawing/2014/main" id="{2D7D60E9-6F9E-654F-86DB-D4779293E624}"/>
              </a:ext>
            </a:extLst>
          </p:cNvPr>
          <p:cNvSpPr>
            <a:spLocks noGrp="1"/>
          </p:cNvSpPr>
          <p:nvPr>
            <p:ph type="ftr" sz="quarter" idx="11"/>
          </p:nvPr>
        </p:nvSpPr>
        <p:spPr>
          <a:xfrm>
            <a:off x="5520267" y="6381751"/>
            <a:ext cx="38608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8595CAB8-8AA2-8641-BDA6-1400D37E3366}"/>
              </a:ext>
            </a:extLst>
          </p:cNvPr>
          <p:cNvSpPr>
            <a:spLocks noGrp="1"/>
          </p:cNvSpPr>
          <p:nvPr>
            <p:ph type="sldNum" sz="quarter" idx="12"/>
          </p:nvPr>
        </p:nvSpPr>
        <p:spPr/>
        <p:txBody>
          <a:bodyPr/>
          <a:lstStyle>
            <a:lvl1pPr>
              <a:defRPr/>
            </a:lvl1pPr>
          </a:lstStyle>
          <a:p>
            <a:fld id="{F73EAB6E-24C0-4A6B-B6FA-F86E23D4C026}" type="slidenum">
              <a:rPr lang="en-GB" altLang="en-US"/>
              <a:pPr/>
              <a:t>‹#›</a:t>
            </a:fld>
            <a:endParaRPr lang="en-GB" altLang="en-US"/>
          </a:p>
        </p:txBody>
      </p:sp>
    </p:spTree>
    <p:extLst>
      <p:ext uri="{BB962C8B-B14F-4D97-AF65-F5344CB8AC3E}">
        <p14:creationId xmlns:p14="http://schemas.microsoft.com/office/powerpoint/2010/main" val="151535525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2C96A65-156A-204E-9F73-85D5D30D9E54}"/>
              </a:ext>
            </a:extLst>
          </p:cNvPr>
          <p:cNvSpPr>
            <a:spLocks noGrp="1"/>
          </p:cNvSpPr>
          <p:nvPr>
            <p:ph type="dt" sz="half" idx="10"/>
          </p:nvPr>
        </p:nvSpPr>
        <p:spPr/>
        <p:txBody>
          <a:bodyPr/>
          <a:lstStyle>
            <a:lvl1pPr>
              <a:defRPr/>
            </a:lvl1pPr>
          </a:lstStyle>
          <a:p>
            <a:pPr>
              <a:defRPr/>
            </a:pPr>
            <a:fld id="{2724FC0F-0215-4E86-987A-C2744E71EA78}" type="datetime1">
              <a:rPr lang="en-GB" altLang="en-US"/>
              <a:pPr>
                <a:defRPr/>
              </a:pPr>
              <a:t>29/06/2021</a:t>
            </a:fld>
            <a:endParaRPr lang="en-GB" altLang="en-US"/>
          </a:p>
        </p:txBody>
      </p:sp>
      <p:sp>
        <p:nvSpPr>
          <p:cNvPr id="5" name="Footer Placeholder 4">
            <a:extLst>
              <a:ext uri="{FF2B5EF4-FFF2-40B4-BE49-F238E27FC236}">
                <a16:creationId xmlns:a16="http://schemas.microsoft.com/office/drawing/2014/main" id="{BC797057-2596-9F47-9BA2-58DC4BCA022F}"/>
              </a:ext>
            </a:extLst>
          </p:cNvPr>
          <p:cNvSpPr>
            <a:spLocks noGrp="1"/>
          </p:cNvSpPr>
          <p:nvPr>
            <p:ph type="ftr" sz="quarter" idx="11"/>
          </p:nvPr>
        </p:nvSpPr>
        <p:spPr>
          <a:xfrm>
            <a:off x="4176184" y="6461126"/>
            <a:ext cx="38608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8A3DE698-5FFD-DC42-94CE-4E2657367810}"/>
              </a:ext>
            </a:extLst>
          </p:cNvPr>
          <p:cNvSpPr>
            <a:spLocks noGrp="1"/>
          </p:cNvSpPr>
          <p:nvPr>
            <p:ph type="sldNum" sz="quarter" idx="12"/>
          </p:nvPr>
        </p:nvSpPr>
        <p:spPr/>
        <p:txBody>
          <a:bodyPr/>
          <a:lstStyle>
            <a:lvl1pPr>
              <a:defRPr/>
            </a:lvl1pPr>
          </a:lstStyle>
          <a:p>
            <a:fld id="{6445F015-2965-4E78-9642-C98D5AEBDB49}" type="slidenum">
              <a:rPr lang="en-GB" altLang="en-US"/>
              <a:pPr/>
              <a:t>‹#›</a:t>
            </a:fld>
            <a:endParaRPr lang="en-GB" altLang="en-US"/>
          </a:p>
        </p:txBody>
      </p:sp>
    </p:spTree>
    <p:extLst>
      <p:ext uri="{BB962C8B-B14F-4D97-AF65-F5344CB8AC3E}">
        <p14:creationId xmlns:p14="http://schemas.microsoft.com/office/powerpoint/2010/main" val="89531336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FA9FFB2E-F0AF-4F7E-A298-5140F205E372}" type="datetime1">
              <a:rPr lang="en-GB" altLang="en-US"/>
              <a:pPr>
                <a:defRPr/>
              </a:pPr>
              <a:t>29/06/2021</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fld id="{BB879AB0-3547-4950-85BA-2F361E22BE0A}" type="slidenum">
              <a:rPr lang="en-GB" altLang="en-US"/>
              <a:pPr/>
              <a:t>‹#›</a:t>
            </a:fld>
            <a:endParaRPr lang="en-GB" altLang="en-US"/>
          </a:p>
        </p:txBody>
      </p:sp>
    </p:spTree>
    <p:extLst>
      <p:ext uri="{BB962C8B-B14F-4D97-AF65-F5344CB8AC3E}">
        <p14:creationId xmlns:p14="http://schemas.microsoft.com/office/powerpoint/2010/main" val="197713129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1E43A7C9-7E52-4D71-8FA0-37C72F6F0984}" type="datetime1">
              <a:rPr lang="en-GB" altLang="en-US"/>
              <a:pPr>
                <a:defRPr/>
              </a:pPr>
              <a:t>29/06/2021</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fld id="{0850E41C-142A-4601-B203-3BA38709A9B8}" type="slidenum">
              <a:rPr lang="en-GB" altLang="en-US"/>
              <a:pPr/>
              <a:t>‹#›</a:t>
            </a:fld>
            <a:endParaRPr lang="en-GB" altLang="en-US"/>
          </a:p>
        </p:txBody>
      </p:sp>
    </p:spTree>
    <p:extLst>
      <p:ext uri="{BB962C8B-B14F-4D97-AF65-F5344CB8AC3E}">
        <p14:creationId xmlns:p14="http://schemas.microsoft.com/office/powerpoint/2010/main" val="5640308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7782EF79-C5AC-48B7-B397-18DDAC1D3986}" type="datetime1">
              <a:rPr lang="en-GB" altLang="en-US"/>
              <a:pPr>
                <a:defRPr/>
              </a:pPr>
              <a:t>29/06/2021</a:t>
            </a:fld>
            <a:endParaRPr lang="en-GB" altLang="en-US"/>
          </a:p>
        </p:txBody>
      </p:sp>
      <p:sp>
        <p:nvSpPr>
          <p:cNvPr id="8"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fld id="{DCA93618-1219-4C44-9785-78B591E7B214}" type="slidenum">
              <a:rPr lang="en-GB" altLang="en-US"/>
              <a:pPr/>
              <a:t>‹#›</a:t>
            </a:fld>
            <a:endParaRPr lang="en-GB" altLang="en-US"/>
          </a:p>
        </p:txBody>
      </p:sp>
    </p:spTree>
    <p:extLst>
      <p:ext uri="{BB962C8B-B14F-4D97-AF65-F5344CB8AC3E}">
        <p14:creationId xmlns:p14="http://schemas.microsoft.com/office/powerpoint/2010/main" val="205577323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F67D60CF-93AE-472C-910E-4EB0AA8204D4}" type="datetime1">
              <a:rPr lang="en-GB" altLang="en-US"/>
              <a:pPr>
                <a:defRPr/>
              </a:pPr>
              <a:t>29/06/2021</a:t>
            </a:fld>
            <a:endParaRPr lang="en-GB" altLang="en-US"/>
          </a:p>
        </p:txBody>
      </p:sp>
      <p:sp>
        <p:nvSpPr>
          <p:cNvPr id="4"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fld id="{B721A809-3BAB-47D5-AB65-3CB0414C2460}" type="slidenum">
              <a:rPr lang="en-GB" altLang="en-US"/>
              <a:pPr/>
              <a:t>‹#›</a:t>
            </a:fld>
            <a:endParaRPr lang="en-GB" altLang="en-US"/>
          </a:p>
        </p:txBody>
      </p:sp>
    </p:spTree>
    <p:extLst>
      <p:ext uri="{BB962C8B-B14F-4D97-AF65-F5344CB8AC3E}">
        <p14:creationId xmlns:p14="http://schemas.microsoft.com/office/powerpoint/2010/main" val="111112377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BF4DFAEE-DBA5-4234-AD65-4F32046DC9D6}" type="datetime1">
              <a:rPr lang="en-GB" altLang="en-US"/>
              <a:pPr>
                <a:defRPr/>
              </a:pPr>
              <a:t>29/06/2021</a:t>
            </a:fld>
            <a:endParaRPr lang="en-GB" altLang="en-US"/>
          </a:p>
        </p:txBody>
      </p:sp>
      <p:sp>
        <p:nvSpPr>
          <p:cNvPr id="3"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fld id="{42F83D80-8DA2-4075-A74D-E9B27D2F130B}" type="slidenum">
              <a:rPr lang="en-GB" altLang="en-US"/>
              <a:pPr/>
              <a:t>‹#›</a:t>
            </a:fld>
            <a:endParaRPr lang="en-GB" altLang="en-US"/>
          </a:p>
        </p:txBody>
      </p:sp>
    </p:spTree>
    <p:extLst>
      <p:ext uri="{BB962C8B-B14F-4D97-AF65-F5344CB8AC3E}">
        <p14:creationId xmlns:p14="http://schemas.microsoft.com/office/powerpoint/2010/main" val="69418027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CF6C9AE4-AAA0-4523-9843-060AEE81B39D}" type="datetime1">
              <a:rPr lang="en-GB" altLang="en-US"/>
              <a:pPr>
                <a:defRPr/>
              </a:pPr>
              <a:t>29/06/2021</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fld id="{DC6CAE67-456B-4099-83AB-F82AEB5C1F3C}" type="slidenum">
              <a:rPr lang="en-GB" altLang="en-US"/>
              <a:pPr/>
              <a:t>‹#›</a:t>
            </a:fld>
            <a:endParaRPr lang="en-GB" altLang="en-US"/>
          </a:p>
        </p:txBody>
      </p:sp>
    </p:spTree>
    <p:extLst>
      <p:ext uri="{BB962C8B-B14F-4D97-AF65-F5344CB8AC3E}">
        <p14:creationId xmlns:p14="http://schemas.microsoft.com/office/powerpoint/2010/main" val="211321940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2389717" y="612776"/>
            <a:ext cx="73152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E19C8B9F-209F-45A9-BADA-5B7A06C30601}" type="datetime1">
              <a:rPr lang="en-GB" altLang="en-US"/>
              <a:pPr>
                <a:defRPr/>
              </a:pPr>
              <a:t>29/06/2021</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fld id="{6A384027-B6A1-4C0F-8D94-B2E64AE68F6F}" type="slidenum">
              <a:rPr lang="en-GB" altLang="en-US"/>
              <a:pPr/>
              <a:t>‹#›</a:t>
            </a:fld>
            <a:endParaRPr lang="en-GB" altLang="en-US"/>
          </a:p>
        </p:txBody>
      </p:sp>
    </p:spTree>
    <p:extLst>
      <p:ext uri="{BB962C8B-B14F-4D97-AF65-F5344CB8AC3E}">
        <p14:creationId xmlns:p14="http://schemas.microsoft.com/office/powerpoint/2010/main" val="124972463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95847660-EDA6-4C40-B51C-FDC92A355B30}" type="datetime1">
              <a:rPr lang="en-GB" altLang="en-US"/>
              <a:pPr>
                <a:defRPr/>
              </a:pPr>
              <a:t>29/06/2021</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fld id="{5C536251-AC3D-429F-A769-4EE10839E3B6}" type="slidenum">
              <a:rPr lang="en-GB" altLang="en-US"/>
              <a:pPr/>
              <a:t>‹#›</a:t>
            </a:fld>
            <a:endParaRPr lang="en-GB" altLang="en-US"/>
          </a:p>
        </p:txBody>
      </p:sp>
    </p:spTree>
    <p:extLst>
      <p:ext uri="{BB962C8B-B14F-4D97-AF65-F5344CB8AC3E}">
        <p14:creationId xmlns:p14="http://schemas.microsoft.com/office/powerpoint/2010/main" val="149041436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5A31804E-2EEB-434D-A247-616A31E9F8D4}" type="datetime1">
              <a:rPr lang="en-GB" altLang="en-US"/>
              <a:pPr>
                <a:defRPr/>
              </a:pPr>
              <a:t>29/06/2021</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fld id="{8640570C-7612-4E65-84CD-3DFE5FE2C350}" type="slidenum">
              <a:rPr lang="en-GB" altLang="en-US"/>
              <a:pPr/>
              <a:t>‹#›</a:t>
            </a:fld>
            <a:endParaRPr lang="en-GB" altLang="en-US"/>
          </a:p>
        </p:txBody>
      </p:sp>
    </p:spTree>
    <p:extLst>
      <p:ext uri="{BB962C8B-B14F-4D97-AF65-F5344CB8AC3E}">
        <p14:creationId xmlns:p14="http://schemas.microsoft.com/office/powerpoint/2010/main" val="14535171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4">
            <a:lumMod val="60000"/>
            <a:lumOff val="40000"/>
            <a:alpha val="3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7BCD3C2-AC68-4031-8D79-5685460C7AC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1686CD7-867E-46D3-9947-F1F528E448D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21137FB-5233-49B5-9035-DBF7F56F2EA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F758672-18EA-4D5C-BFAB-D261A6421B0C}" type="datetimeFigureOut">
              <a:rPr lang="en-GB" smtClean="0"/>
              <a:t>29/06/2021</a:t>
            </a:fld>
            <a:endParaRPr lang="en-GB"/>
          </a:p>
        </p:txBody>
      </p:sp>
      <p:sp>
        <p:nvSpPr>
          <p:cNvPr id="5" name="Footer Placeholder 4">
            <a:extLst>
              <a:ext uri="{FF2B5EF4-FFF2-40B4-BE49-F238E27FC236}">
                <a16:creationId xmlns:a16="http://schemas.microsoft.com/office/drawing/2014/main" id="{B87EA1F6-210B-4701-B07F-4DA90ECA2E3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0509D0EE-4771-47EC-ACE1-D258F1E9C2A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F246D1C-2F95-47AF-AD01-3E10EFA5D13C}" type="slidenum">
              <a:rPr lang="en-GB" smtClean="0"/>
              <a:t>‹#›</a:t>
            </a:fld>
            <a:endParaRPr lang="en-GB"/>
          </a:p>
        </p:txBody>
      </p:sp>
    </p:spTree>
    <p:extLst>
      <p:ext uri="{BB962C8B-B14F-4D97-AF65-F5344CB8AC3E}">
        <p14:creationId xmlns:p14="http://schemas.microsoft.com/office/powerpoint/2010/main" val="257430679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09600" y="274638"/>
            <a:ext cx="109728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p:cNvSpPr>
            <a:spLocks noGrp="1"/>
          </p:cNvSpPr>
          <p:nvPr>
            <p:ph type="body" idx="1"/>
          </p:nvPr>
        </p:nvSpPr>
        <p:spPr bwMode="auto">
          <a:xfrm>
            <a:off x="609600" y="1600200"/>
            <a:ext cx="10972800" cy="39163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2"/>
          </p:nvPr>
        </p:nvSpPr>
        <p:spPr>
          <a:xfrm>
            <a:off x="334433" y="6524626"/>
            <a:ext cx="129540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985D0FFB-9B61-43C6-AD94-967735F5DFF0}" type="datetime1">
              <a:rPr lang="en-GB" altLang="en-US"/>
              <a:pPr>
                <a:defRPr/>
              </a:pPr>
              <a:t>29/06/2021</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4"/>
          </p:nvPr>
        </p:nvSpPr>
        <p:spPr>
          <a:xfrm>
            <a:off x="10608733" y="6381751"/>
            <a:ext cx="973667"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yriad Pro"/>
              </a:defRPr>
            </a:lvl1pPr>
          </a:lstStyle>
          <a:p>
            <a:fld id="{ABFAEC04-8E22-44ED-8BD5-4CDEDBE8AF6F}" type="slidenum">
              <a:rPr lang="en-GB" altLang="en-US"/>
              <a:pPr/>
              <a:t>‹#›</a:t>
            </a:fld>
            <a:endParaRPr lang="en-GB" altLang="en-US"/>
          </a:p>
        </p:txBody>
      </p:sp>
    </p:spTree>
    <p:extLst>
      <p:ext uri="{BB962C8B-B14F-4D97-AF65-F5344CB8AC3E}">
        <p14:creationId xmlns:p14="http://schemas.microsoft.com/office/powerpoint/2010/main" val="204446403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027">
                                            <p:txEl>
                                              <p:pRg st="0" end="0"/>
                                            </p:txEl>
                                          </p:spTgt>
                                        </p:tgtEl>
                                        <p:attrNameLst>
                                          <p:attrName>style.visibility</p:attrName>
                                        </p:attrNameLst>
                                      </p:cBhvr>
                                      <p:to>
                                        <p:strVal val="visible"/>
                                      </p:to>
                                    </p:set>
                                    <p:anim calcmode="lin" valueType="num">
                                      <p:cBhvr additive="base">
                                        <p:cTn id="7" dur="500" fill="hold"/>
                                        <p:tgtEl>
                                          <p:spTgt spid="1027">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027">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027">
                                            <p:txEl>
                                              <p:pRg st="1" end="1"/>
                                            </p:txEl>
                                          </p:spTgt>
                                        </p:tgtEl>
                                        <p:attrNameLst>
                                          <p:attrName>style.visibility</p:attrName>
                                        </p:attrNameLst>
                                      </p:cBhvr>
                                      <p:to>
                                        <p:strVal val="visible"/>
                                      </p:to>
                                    </p:set>
                                    <p:anim calcmode="lin" valueType="num">
                                      <p:cBhvr additive="base">
                                        <p:cTn id="11" dur="500" fill="hold"/>
                                        <p:tgtEl>
                                          <p:spTgt spid="1027">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1027">
                                            <p:txEl>
                                              <p:pRg st="1" end="1"/>
                                            </p:txEl>
                                          </p:spTgt>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1027">
                                            <p:txEl>
                                              <p:pRg st="2" end="2"/>
                                            </p:txEl>
                                          </p:spTgt>
                                        </p:tgtEl>
                                        <p:attrNameLst>
                                          <p:attrName>style.visibility</p:attrName>
                                        </p:attrNameLst>
                                      </p:cBhvr>
                                      <p:to>
                                        <p:strVal val="visible"/>
                                      </p:to>
                                    </p:set>
                                    <p:anim calcmode="lin" valueType="num">
                                      <p:cBhvr additive="base">
                                        <p:cTn id="15" dur="500" fill="hold"/>
                                        <p:tgtEl>
                                          <p:spTgt spid="1027">
                                            <p:txEl>
                                              <p:pRg st="2" end="2"/>
                                            </p:txEl>
                                          </p:spTgt>
                                        </p:tgtEl>
                                        <p:attrNameLst>
                                          <p:attrName>ppt_x</p:attrName>
                                        </p:attrNameLst>
                                      </p:cBhvr>
                                      <p:tavLst>
                                        <p:tav tm="0">
                                          <p:val>
                                            <p:strVal val="0-#ppt_w/2"/>
                                          </p:val>
                                        </p:tav>
                                        <p:tav tm="100000">
                                          <p:val>
                                            <p:strVal val="#ppt_x"/>
                                          </p:val>
                                        </p:tav>
                                      </p:tavLst>
                                    </p:anim>
                                    <p:anim calcmode="lin" valueType="num">
                                      <p:cBhvr additive="base">
                                        <p:cTn id="16" dur="500" fill="hold"/>
                                        <p:tgtEl>
                                          <p:spTgt spid="1027">
                                            <p:txEl>
                                              <p:pRg st="2" end="2"/>
                                            </p:txEl>
                                          </p:spTgt>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1027">
                                            <p:txEl>
                                              <p:pRg st="3" end="3"/>
                                            </p:txEl>
                                          </p:spTgt>
                                        </p:tgtEl>
                                        <p:attrNameLst>
                                          <p:attrName>style.visibility</p:attrName>
                                        </p:attrNameLst>
                                      </p:cBhvr>
                                      <p:to>
                                        <p:strVal val="visible"/>
                                      </p:to>
                                    </p:set>
                                    <p:anim calcmode="lin" valueType="num">
                                      <p:cBhvr additive="base">
                                        <p:cTn id="19" dur="500" fill="hold"/>
                                        <p:tgtEl>
                                          <p:spTgt spid="1027">
                                            <p:txEl>
                                              <p:pRg st="3" end="3"/>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027">
                                            <p:txEl>
                                              <p:pRg st="3" end="3"/>
                                            </p:txEl>
                                          </p:spTgt>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1027">
                                            <p:txEl>
                                              <p:pRg st="4" end="4"/>
                                            </p:txEl>
                                          </p:spTgt>
                                        </p:tgtEl>
                                        <p:attrNameLst>
                                          <p:attrName>style.visibility</p:attrName>
                                        </p:attrNameLst>
                                      </p:cBhvr>
                                      <p:to>
                                        <p:strVal val="visible"/>
                                      </p:to>
                                    </p:set>
                                    <p:anim calcmode="lin" valueType="num">
                                      <p:cBhvr additive="base">
                                        <p:cTn id="23" dur="500" fill="hold"/>
                                        <p:tgtEl>
                                          <p:spTgt spid="1027">
                                            <p:txEl>
                                              <p:pRg st="4" end="4"/>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1027">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7" grpId="0" build="p" autoUpdateAnimBg="0">
        <p:tmplLst>
          <p:tmpl lvl="1">
            <p:tnLst>
              <p:par>
                <p:cTn presetID="2" presetClass="entr" presetSubtype="8"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2">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3">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4">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5">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Lst>
      </p:bldP>
    </p:bldLst>
  </p:timing>
  <p:hf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www.youtube.com/watch?v=y4udqAY2Bqc" TargetMode="External"/><Relationship Id="rId2" Type="http://schemas.openxmlformats.org/officeDocument/2006/relationships/slideLayout" Target="../slideLayouts/slideLayout2.xml"/><Relationship Id="rId1" Type="http://schemas.openxmlformats.org/officeDocument/2006/relationships/video" Target="https://www.youtube.com/embed/y4udqAY2Bqc?feature=oembed" TargetMode="External"/><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3" Type="http://schemas.openxmlformats.org/officeDocument/2006/relationships/hyperlink" Target="https://www.youtube.com/watch?v=Y6gJHBoGiYM" TargetMode="External"/><Relationship Id="rId2" Type="http://schemas.openxmlformats.org/officeDocument/2006/relationships/slideLayout" Target="../slideLayouts/slideLayout2.xml"/><Relationship Id="rId1" Type="http://schemas.openxmlformats.org/officeDocument/2006/relationships/video" Target="https://www.youtube.com/embed/Y6gJHBoGiYM?feature=oembed" TargetMode="External"/><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3" Type="http://schemas.openxmlformats.org/officeDocument/2006/relationships/hyperlink" Target="https://www.youtube.com/watch?v=yToMyZLdcEs" TargetMode="External"/><Relationship Id="rId2" Type="http://schemas.openxmlformats.org/officeDocument/2006/relationships/slideLayout" Target="../slideLayouts/slideLayout2.xml"/><Relationship Id="rId1" Type="http://schemas.openxmlformats.org/officeDocument/2006/relationships/video" Target="https://www.youtube.com/embed/yToMyZLdcEs?feature=oembed" TargetMode="External"/><Relationship Id="rId4" Type="http://schemas.openxmlformats.org/officeDocument/2006/relationships/image" Target="../media/image7.jpeg"/></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www.youtube.com/watch?v=Ury88Q2Yalk" TargetMode="External"/><Relationship Id="rId2" Type="http://schemas.openxmlformats.org/officeDocument/2006/relationships/slideLayout" Target="../slideLayouts/slideLayout2.xml"/><Relationship Id="rId1" Type="http://schemas.openxmlformats.org/officeDocument/2006/relationships/video" Target="https://www.youtube.com/embed/Ury88Q2Yalk?feature=oembed" TargetMode="External"/><Relationship Id="rId4" Type="http://schemas.openxmlformats.org/officeDocument/2006/relationships/image" Target="../media/image10.jpe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slideLayout" Target="../slideLayouts/slideLayout2.xml"/><Relationship Id="rId1" Type="http://schemas.openxmlformats.org/officeDocument/2006/relationships/video" Target="https://www.youtube.com/embed/-Re5kAbwoU4?feature=oembed"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slideLayout" Target="../slideLayouts/slideLayout2.xml"/><Relationship Id="rId1" Type="http://schemas.openxmlformats.org/officeDocument/2006/relationships/video" Target="https://www.youtube.com/embed/COjVj9czgrY?feature=oembed"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slideLayout" Target="../slideLayouts/slideLayout2.xml"/><Relationship Id="rId1" Type="http://schemas.openxmlformats.org/officeDocument/2006/relationships/video" Target="https://www.youtube.com/embed/-gdpirCA5pU?feature=oembed" TargetMode="External"/></Relationships>
</file>

<file path=ppt/slides/_rels/slide15.xml.rels><?xml version="1.0" encoding="UTF-8" standalone="yes"?>
<Relationships xmlns="http://schemas.openxmlformats.org/package/2006/relationships"><Relationship Id="rId2" Type="http://schemas.openxmlformats.org/officeDocument/2006/relationships/hyperlink" Target="https://www.unicef.org.uk/what-we-do/un-convention-child-rights/"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Title 1"/>
          <p:cNvSpPr>
            <a:spLocks noGrp="1"/>
          </p:cNvSpPr>
          <p:nvPr>
            <p:ph type="ctrTitle"/>
          </p:nvPr>
        </p:nvSpPr>
        <p:spPr/>
        <p:txBody>
          <a:bodyPr/>
          <a:lstStyle/>
          <a:p>
            <a:r>
              <a:rPr lang="en-GB" altLang="en-US" dirty="0"/>
              <a:t> </a:t>
            </a:r>
            <a:br>
              <a:rPr lang="en-GB" altLang="en-US" dirty="0"/>
            </a:br>
            <a:br>
              <a:rPr lang="en-GB" altLang="en-US" dirty="0"/>
            </a:br>
            <a:endParaRPr lang="en-GB" altLang="en-US" sz="3600" dirty="0"/>
          </a:p>
        </p:txBody>
      </p:sp>
      <p:sp>
        <p:nvSpPr>
          <p:cNvPr id="2" name="Subtitle 1">
            <a:extLst>
              <a:ext uri="{FF2B5EF4-FFF2-40B4-BE49-F238E27FC236}">
                <a16:creationId xmlns:a16="http://schemas.microsoft.com/office/drawing/2014/main" id="{D82049DE-199A-43A9-9158-CA959FEF5475}"/>
              </a:ext>
            </a:extLst>
          </p:cNvPr>
          <p:cNvSpPr>
            <a:spLocks noGrp="1"/>
          </p:cNvSpPr>
          <p:nvPr>
            <p:ph type="subTitle" idx="1"/>
          </p:nvPr>
        </p:nvSpPr>
        <p:spPr>
          <a:xfrm>
            <a:off x="2893368" y="1988841"/>
            <a:ext cx="7086600" cy="3508375"/>
          </a:xfrm>
        </p:spPr>
        <p:txBody>
          <a:bodyPr/>
          <a:lstStyle/>
          <a:p>
            <a:pPr algn="l"/>
            <a:r>
              <a:rPr lang="en-GB" b="1" dirty="0">
                <a:solidFill>
                  <a:srgbClr val="FF9900"/>
                </a:solidFill>
              </a:rPr>
              <a:t>Health and Social Care BSc (Hons)</a:t>
            </a:r>
          </a:p>
          <a:p>
            <a:pPr algn="l"/>
            <a:endParaRPr lang="en-GB" b="1" dirty="0">
              <a:solidFill>
                <a:srgbClr val="FF9900"/>
              </a:solidFill>
            </a:endParaRPr>
          </a:p>
          <a:p>
            <a:pPr algn="l"/>
            <a:r>
              <a:rPr lang="en-GB" b="1" dirty="0">
                <a:solidFill>
                  <a:srgbClr val="FF9900"/>
                </a:solidFill>
              </a:rPr>
              <a:t>Working with Children and Families  (June 2021) Lecture two (Week 1)</a:t>
            </a:r>
          </a:p>
          <a:p>
            <a:pPr algn="l"/>
            <a:endParaRPr lang="en-GB" b="1" dirty="0">
              <a:solidFill>
                <a:srgbClr val="FF9900"/>
              </a:solidFill>
            </a:endParaRPr>
          </a:p>
          <a:p>
            <a:pPr algn="l"/>
            <a:endParaRPr lang="en-GB" b="1" dirty="0">
              <a:solidFill>
                <a:schemeClr val="tx1"/>
              </a:solidFill>
            </a:endParaRPr>
          </a:p>
          <a:p>
            <a:pPr algn="l"/>
            <a:endParaRPr lang="en-GB" b="1" dirty="0">
              <a:solidFill>
                <a:schemeClr val="tx1"/>
              </a:solidFill>
            </a:endParaRPr>
          </a:p>
        </p:txBody>
      </p:sp>
      <p:sp>
        <p:nvSpPr>
          <p:cNvPr id="3" name="Date Placeholder 2">
            <a:extLst>
              <a:ext uri="{FF2B5EF4-FFF2-40B4-BE49-F238E27FC236}">
                <a16:creationId xmlns:a16="http://schemas.microsoft.com/office/drawing/2014/main" id="{C20468E8-CDEB-4722-8906-6A7A347746F0}"/>
              </a:ext>
            </a:extLst>
          </p:cNvPr>
          <p:cNvSpPr>
            <a:spLocks noGrp="1"/>
          </p:cNvSpPr>
          <p:nvPr>
            <p:ph type="dt" sz="half" idx="10"/>
          </p:nvPr>
        </p:nvSpPr>
        <p:spPr/>
        <p:txBody>
          <a:bodyPr/>
          <a:lstStyle/>
          <a:p>
            <a:pPr>
              <a:defRPr/>
            </a:pPr>
            <a:fld id="{5EC0FA7E-6D3B-48D7-9F80-6C4D37659D9C}" type="datetime1">
              <a:rPr lang="en-GB" altLang="en-US">
                <a:solidFill>
                  <a:prstClr val="black">
                    <a:tint val="75000"/>
                  </a:prstClr>
                </a:solidFill>
                <a:latin typeface="Myriad Pro"/>
              </a:rPr>
              <a:pPr>
                <a:defRPr/>
              </a:pPr>
              <a:t>29/06/2021</a:t>
            </a:fld>
            <a:endParaRPr lang="en-GB" altLang="en-US">
              <a:solidFill>
                <a:prstClr val="black">
                  <a:tint val="75000"/>
                </a:prstClr>
              </a:solidFill>
              <a:latin typeface="Myriad Pro"/>
            </a:endParaRPr>
          </a:p>
        </p:txBody>
      </p:sp>
      <p:sp>
        <p:nvSpPr>
          <p:cNvPr id="15362" name="Slide Number Placeholder 5"/>
          <p:cNvSpPr>
            <a:spLocks noGrp="1" noChangeArrowheads="1"/>
          </p:cNvSpPr>
          <p:nvPr>
            <p:ph type="sldNum" sz="quarter" idx="12"/>
          </p:nvPr>
        </p:nvSpPr>
        <p:spPr bwMode="auto">
          <a:noFill/>
          <a:ln>
            <a:miter lim="800000"/>
            <a:headEnd/>
            <a:tailEnd/>
          </a:ln>
        </p:spPr>
        <p:txBody>
          <a:bodyPr/>
          <a:lstStyle/>
          <a:p>
            <a:pPr fontAlgn="base">
              <a:spcBef>
                <a:spcPct val="0"/>
              </a:spcBef>
              <a:spcAft>
                <a:spcPct val="0"/>
              </a:spcAft>
            </a:pPr>
            <a:fld id="{91AB58D7-689D-41D0-B2A7-037334FEF964}" type="slidenum">
              <a:rPr lang="en-GB" altLang="en-US">
                <a:cs typeface="Arial" pitchFamily="34" charset="0"/>
              </a:rPr>
              <a:pPr fontAlgn="base">
                <a:spcBef>
                  <a:spcPct val="0"/>
                </a:spcBef>
                <a:spcAft>
                  <a:spcPct val="0"/>
                </a:spcAft>
              </a:pPr>
              <a:t>1</a:t>
            </a:fld>
            <a:endParaRPr lang="en-GB" altLang="en-US">
              <a:cs typeface="Arial" pitchFamily="34"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5" name="Rectangle 134">
            <a:extLst>
              <a:ext uri="{FF2B5EF4-FFF2-40B4-BE49-F238E27FC236}">
                <a16:creationId xmlns:a16="http://schemas.microsoft.com/office/drawing/2014/main" id="{1825AC39-5F85-4CAA-8A81-A1287086B2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74" name="Picture 2" descr="See the source image">
            <a:extLst>
              <a:ext uri="{FF2B5EF4-FFF2-40B4-BE49-F238E27FC236}">
                <a16:creationId xmlns:a16="http://schemas.microsoft.com/office/drawing/2014/main" id="{8805CBB1-1513-4E81-B535-2FA81EC6EB69}"/>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4778" r="4778" b="2"/>
          <a:stretch/>
        </p:blipFill>
        <p:spPr bwMode="auto">
          <a:xfrm>
            <a:off x="4003589" y="10"/>
            <a:ext cx="8188411" cy="6857989"/>
          </a:xfrm>
          <a:prstGeom prst="rect">
            <a:avLst/>
          </a:prstGeom>
          <a:noFill/>
          <a:extLst>
            <a:ext uri="{909E8E84-426E-40DD-AFC4-6F175D3DCCD1}">
              <a14:hiddenFill xmlns:a14="http://schemas.microsoft.com/office/drawing/2010/main">
                <a:solidFill>
                  <a:srgbClr val="FFFFFF"/>
                </a:solidFill>
              </a14:hiddenFill>
            </a:ext>
          </a:extLst>
        </p:spPr>
      </p:pic>
      <p:sp>
        <p:nvSpPr>
          <p:cNvPr id="3077" name="Freeform: Shape 136">
            <a:extLst>
              <a:ext uri="{FF2B5EF4-FFF2-40B4-BE49-F238E27FC236}">
                <a16:creationId xmlns:a16="http://schemas.microsoft.com/office/drawing/2014/main" id="{465EB4C2-5647-453F-B661-B281460576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0" y="0"/>
            <a:ext cx="4417162" cy="6858000"/>
          </a:xfrm>
          <a:custGeom>
            <a:avLst/>
            <a:gdLst>
              <a:gd name="connsiteX0" fmla="*/ 0 w 4417162"/>
              <a:gd name="connsiteY0" fmla="*/ 0 h 6858000"/>
              <a:gd name="connsiteX1" fmla="*/ 144378 w 4417162"/>
              <a:gd name="connsiteY1" fmla="*/ 0 h 6858000"/>
              <a:gd name="connsiteX2" fmla="*/ 2310062 w 4417162"/>
              <a:gd name="connsiteY2" fmla="*/ 0 h 6858000"/>
              <a:gd name="connsiteX3" fmla="*/ 4227367 w 4417162"/>
              <a:gd name="connsiteY3" fmla="*/ 0 h 6858000"/>
              <a:gd name="connsiteX4" fmla="*/ 4232407 w 4417162"/>
              <a:gd name="connsiteY4" fmla="*/ 66675 h 6858000"/>
              <a:gd name="connsiteX5" fmla="*/ 4240804 w 4417162"/>
              <a:gd name="connsiteY5" fmla="*/ 122237 h 6858000"/>
              <a:gd name="connsiteX6" fmla="*/ 4250882 w 4417162"/>
              <a:gd name="connsiteY6" fmla="*/ 174625 h 6858000"/>
              <a:gd name="connsiteX7" fmla="*/ 4267678 w 4417162"/>
              <a:gd name="connsiteY7" fmla="*/ 217487 h 6858000"/>
              <a:gd name="connsiteX8" fmla="*/ 4284474 w 4417162"/>
              <a:gd name="connsiteY8" fmla="*/ 260350 h 6858000"/>
              <a:gd name="connsiteX9" fmla="*/ 4304629 w 4417162"/>
              <a:gd name="connsiteY9" fmla="*/ 296862 h 6858000"/>
              <a:gd name="connsiteX10" fmla="*/ 4324784 w 4417162"/>
              <a:gd name="connsiteY10" fmla="*/ 334962 h 6858000"/>
              <a:gd name="connsiteX11" fmla="*/ 4343260 w 4417162"/>
              <a:gd name="connsiteY11" fmla="*/ 369887 h 6858000"/>
              <a:gd name="connsiteX12" fmla="*/ 4361735 w 4417162"/>
              <a:gd name="connsiteY12" fmla="*/ 409575 h 6858000"/>
              <a:gd name="connsiteX13" fmla="*/ 4378531 w 4417162"/>
              <a:gd name="connsiteY13" fmla="*/ 450850 h 6858000"/>
              <a:gd name="connsiteX14" fmla="*/ 4393648 w 4417162"/>
              <a:gd name="connsiteY14" fmla="*/ 496887 h 6858000"/>
              <a:gd name="connsiteX15" fmla="*/ 4405405 w 4417162"/>
              <a:gd name="connsiteY15" fmla="*/ 546100 h 6858000"/>
              <a:gd name="connsiteX16" fmla="*/ 4413803 w 4417162"/>
              <a:gd name="connsiteY16" fmla="*/ 606425 h 6858000"/>
              <a:gd name="connsiteX17" fmla="*/ 4417162 w 4417162"/>
              <a:gd name="connsiteY17" fmla="*/ 673100 h 6858000"/>
              <a:gd name="connsiteX18" fmla="*/ 4413803 w 4417162"/>
              <a:gd name="connsiteY18" fmla="*/ 744537 h 6858000"/>
              <a:gd name="connsiteX19" fmla="*/ 4405405 w 4417162"/>
              <a:gd name="connsiteY19" fmla="*/ 801687 h 6858000"/>
              <a:gd name="connsiteX20" fmla="*/ 4393648 w 4417162"/>
              <a:gd name="connsiteY20" fmla="*/ 854075 h 6858000"/>
              <a:gd name="connsiteX21" fmla="*/ 4378531 w 4417162"/>
              <a:gd name="connsiteY21" fmla="*/ 901700 h 6858000"/>
              <a:gd name="connsiteX22" fmla="*/ 4361735 w 4417162"/>
              <a:gd name="connsiteY22" fmla="*/ 942975 h 6858000"/>
              <a:gd name="connsiteX23" fmla="*/ 4341580 w 4417162"/>
              <a:gd name="connsiteY23" fmla="*/ 981075 h 6858000"/>
              <a:gd name="connsiteX24" fmla="*/ 4321425 w 4417162"/>
              <a:gd name="connsiteY24" fmla="*/ 1017587 h 6858000"/>
              <a:gd name="connsiteX25" fmla="*/ 4301270 w 4417162"/>
              <a:gd name="connsiteY25" fmla="*/ 1055687 h 6858000"/>
              <a:gd name="connsiteX26" fmla="*/ 4282794 w 4417162"/>
              <a:gd name="connsiteY26" fmla="*/ 1095375 h 6858000"/>
              <a:gd name="connsiteX27" fmla="*/ 4264318 w 4417162"/>
              <a:gd name="connsiteY27" fmla="*/ 1136650 h 6858000"/>
              <a:gd name="connsiteX28" fmla="*/ 4249203 w 4417162"/>
              <a:gd name="connsiteY28" fmla="*/ 1182687 h 6858000"/>
              <a:gd name="connsiteX29" fmla="*/ 4239125 w 4417162"/>
              <a:gd name="connsiteY29" fmla="*/ 1235075 h 6858000"/>
              <a:gd name="connsiteX30" fmla="*/ 4229047 w 4417162"/>
              <a:gd name="connsiteY30" fmla="*/ 1295400 h 6858000"/>
              <a:gd name="connsiteX31" fmla="*/ 4227367 w 4417162"/>
              <a:gd name="connsiteY31" fmla="*/ 1363662 h 6858000"/>
              <a:gd name="connsiteX32" fmla="*/ 4229047 w 4417162"/>
              <a:gd name="connsiteY32" fmla="*/ 1431925 h 6858000"/>
              <a:gd name="connsiteX33" fmla="*/ 4239125 w 4417162"/>
              <a:gd name="connsiteY33" fmla="*/ 1492250 h 6858000"/>
              <a:gd name="connsiteX34" fmla="*/ 4249203 w 4417162"/>
              <a:gd name="connsiteY34" fmla="*/ 1544637 h 6858000"/>
              <a:gd name="connsiteX35" fmla="*/ 4264318 w 4417162"/>
              <a:gd name="connsiteY35" fmla="*/ 1589087 h 6858000"/>
              <a:gd name="connsiteX36" fmla="*/ 4282794 w 4417162"/>
              <a:gd name="connsiteY36" fmla="*/ 1631950 h 6858000"/>
              <a:gd name="connsiteX37" fmla="*/ 4301270 w 4417162"/>
              <a:gd name="connsiteY37" fmla="*/ 1671637 h 6858000"/>
              <a:gd name="connsiteX38" fmla="*/ 4321425 w 4417162"/>
              <a:gd name="connsiteY38" fmla="*/ 1708150 h 6858000"/>
              <a:gd name="connsiteX39" fmla="*/ 4341580 w 4417162"/>
              <a:gd name="connsiteY39" fmla="*/ 1743075 h 6858000"/>
              <a:gd name="connsiteX40" fmla="*/ 4361735 w 4417162"/>
              <a:gd name="connsiteY40" fmla="*/ 1782762 h 6858000"/>
              <a:gd name="connsiteX41" fmla="*/ 4378531 w 4417162"/>
              <a:gd name="connsiteY41" fmla="*/ 1824037 h 6858000"/>
              <a:gd name="connsiteX42" fmla="*/ 4393648 w 4417162"/>
              <a:gd name="connsiteY42" fmla="*/ 1870075 h 6858000"/>
              <a:gd name="connsiteX43" fmla="*/ 4405405 w 4417162"/>
              <a:gd name="connsiteY43" fmla="*/ 1922462 h 6858000"/>
              <a:gd name="connsiteX44" fmla="*/ 4413803 w 4417162"/>
              <a:gd name="connsiteY44" fmla="*/ 1982787 h 6858000"/>
              <a:gd name="connsiteX45" fmla="*/ 4417162 w 4417162"/>
              <a:gd name="connsiteY45" fmla="*/ 2051050 h 6858000"/>
              <a:gd name="connsiteX46" fmla="*/ 4413803 w 4417162"/>
              <a:gd name="connsiteY46" fmla="*/ 2119312 h 6858000"/>
              <a:gd name="connsiteX47" fmla="*/ 4405405 w 4417162"/>
              <a:gd name="connsiteY47" fmla="*/ 2179637 h 6858000"/>
              <a:gd name="connsiteX48" fmla="*/ 4393648 w 4417162"/>
              <a:gd name="connsiteY48" fmla="*/ 2232025 h 6858000"/>
              <a:gd name="connsiteX49" fmla="*/ 4378531 w 4417162"/>
              <a:gd name="connsiteY49" fmla="*/ 2278062 h 6858000"/>
              <a:gd name="connsiteX50" fmla="*/ 4361735 w 4417162"/>
              <a:gd name="connsiteY50" fmla="*/ 2319337 h 6858000"/>
              <a:gd name="connsiteX51" fmla="*/ 4341580 w 4417162"/>
              <a:gd name="connsiteY51" fmla="*/ 2359025 h 6858000"/>
              <a:gd name="connsiteX52" fmla="*/ 4321425 w 4417162"/>
              <a:gd name="connsiteY52" fmla="*/ 2395537 h 6858000"/>
              <a:gd name="connsiteX53" fmla="*/ 4301270 w 4417162"/>
              <a:gd name="connsiteY53" fmla="*/ 2433637 h 6858000"/>
              <a:gd name="connsiteX54" fmla="*/ 4282794 w 4417162"/>
              <a:gd name="connsiteY54" fmla="*/ 2471737 h 6858000"/>
              <a:gd name="connsiteX55" fmla="*/ 4264318 w 4417162"/>
              <a:gd name="connsiteY55" fmla="*/ 2513012 h 6858000"/>
              <a:gd name="connsiteX56" fmla="*/ 4249203 w 4417162"/>
              <a:gd name="connsiteY56" fmla="*/ 2560637 h 6858000"/>
              <a:gd name="connsiteX57" fmla="*/ 4239125 w 4417162"/>
              <a:gd name="connsiteY57" fmla="*/ 2613025 h 6858000"/>
              <a:gd name="connsiteX58" fmla="*/ 4229047 w 4417162"/>
              <a:gd name="connsiteY58" fmla="*/ 2671762 h 6858000"/>
              <a:gd name="connsiteX59" fmla="*/ 4227367 w 4417162"/>
              <a:gd name="connsiteY59" fmla="*/ 2741612 h 6858000"/>
              <a:gd name="connsiteX60" fmla="*/ 4229047 w 4417162"/>
              <a:gd name="connsiteY60" fmla="*/ 2809875 h 6858000"/>
              <a:gd name="connsiteX61" fmla="*/ 4239125 w 4417162"/>
              <a:gd name="connsiteY61" fmla="*/ 2868612 h 6858000"/>
              <a:gd name="connsiteX62" fmla="*/ 4249203 w 4417162"/>
              <a:gd name="connsiteY62" fmla="*/ 2922587 h 6858000"/>
              <a:gd name="connsiteX63" fmla="*/ 4264318 w 4417162"/>
              <a:gd name="connsiteY63" fmla="*/ 2967037 h 6858000"/>
              <a:gd name="connsiteX64" fmla="*/ 4282794 w 4417162"/>
              <a:gd name="connsiteY64" fmla="*/ 3009900 h 6858000"/>
              <a:gd name="connsiteX65" fmla="*/ 4301270 w 4417162"/>
              <a:gd name="connsiteY65" fmla="*/ 3046412 h 6858000"/>
              <a:gd name="connsiteX66" fmla="*/ 4321425 w 4417162"/>
              <a:gd name="connsiteY66" fmla="*/ 3084512 h 6858000"/>
              <a:gd name="connsiteX67" fmla="*/ 4341580 w 4417162"/>
              <a:gd name="connsiteY67" fmla="*/ 3121025 h 6858000"/>
              <a:gd name="connsiteX68" fmla="*/ 4361735 w 4417162"/>
              <a:gd name="connsiteY68" fmla="*/ 3160712 h 6858000"/>
              <a:gd name="connsiteX69" fmla="*/ 4378531 w 4417162"/>
              <a:gd name="connsiteY69" fmla="*/ 3201987 h 6858000"/>
              <a:gd name="connsiteX70" fmla="*/ 4393648 w 4417162"/>
              <a:gd name="connsiteY70" fmla="*/ 3248025 h 6858000"/>
              <a:gd name="connsiteX71" fmla="*/ 4405405 w 4417162"/>
              <a:gd name="connsiteY71" fmla="*/ 3300412 h 6858000"/>
              <a:gd name="connsiteX72" fmla="*/ 4413803 w 4417162"/>
              <a:gd name="connsiteY72" fmla="*/ 3360737 h 6858000"/>
              <a:gd name="connsiteX73" fmla="*/ 4417162 w 4417162"/>
              <a:gd name="connsiteY73" fmla="*/ 3427412 h 6858000"/>
              <a:gd name="connsiteX74" fmla="*/ 4413803 w 4417162"/>
              <a:gd name="connsiteY74" fmla="*/ 3497262 h 6858000"/>
              <a:gd name="connsiteX75" fmla="*/ 4405405 w 4417162"/>
              <a:gd name="connsiteY75" fmla="*/ 3557587 h 6858000"/>
              <a:gd name="connsiteX76" fmla="*/ 4393648 w 4417162"/>
              <a:gd name="connsiteY76" fmla="*/ 3609975 h 6858000"/>
              <a:gd name="connsiteX77" fmla="*/ 4378531 w 4417162"/>
              <a:gd name="connsiteY77" fmla="*/ 3656012 h 6858000"/>
              <a:gd name="connsiteX78" fmla="*/ 4361735 w 4417162"/>
              <a:gd name="connsiteY78" fmla="*/ 3697287 h 6858000"/>
              <a:gd name="connsiteX79" fmla="*/ 4341580 w 4417162"/>
              <a:gd name="connsiteY79" fmla="*/ 3736975 h 6858000"/>
              <a:gd name="connsiteX80" fmla="*/ 4301270 w 4417162"/>
              <a:gd name="connsiteY80" fmla="*/ 3811587 h 6858000"/>
              <a:gd name="connsiteX81" fmla="*/ 4282794 w 4417162"/>
              <a:gd name="connsiteY81" fmla="*/ 3848100 h 6858000"/>
              <a:gd name="connsiteX82" fmla="*/ 4264318 w 4417162"/>
              <a:gd name="connsiteY82" fmla="*/ 3890962 h 6858000"/>
              <a:gd name="connsiteX83" fmla="*/ 4249203 w 4417162"/>
              <a:gd name="connsiteY83" fmla="*/ 3935412 h 6858000"/>
              <a:gd name="connsiteX84" fmla="*/ 4239125 w 4417162"/>
              <a:gd name="connsiteY84" fmla="*/ 3987800 h 6858000"/>
              <a:gd name="connsiteX85" fmla="*/ 4229047 w 4417162"/>
              <a:gd name="connsiteY85" fmla="*/ 4048125 h 6858000"/>
              <a:gd name="connsiteX86" fmla="*/ 4227367 w 4417162"/>
              <a:gd name="connsiteY86" fmla="*/ 4116387 h 6858000"/>
              <a:gd name="connsiteX87" fmla="*/ 4229047 w 4417162"/>
              <a:gd name="connsiteY87" fmla="*/ 4186237 h 6858000"/>
              <a:gd name="connsiteX88" fmla="*/ 4239125 w 4417162"/>
              <a:gd name="connsiteY88" fmla="*/ 4244975 h 6858000"/>
              <a:gd name="connsiteX89" fmla="*/ 4249203 w 4417162"/>
              <a:gd name="connsiteY89" fmla="*/ 4297362 h 6858000"/>
              <a:gd name="connsiteX90" fmla="*/ 4264318 w 4417162"/>
              <a:gd name="connsiteY90" fmla="*/ 4343400 h 6858000"/>
              <a:gd name="connsiteX91" fmla="*/ 4282794 w 4417162"/>
              <a:gd name="connsiteY91" fmla="*/ 4386262 h 6858000"/>
              <a:gd name="connsiteX92" fmla="*/ 4301270 w 4417162"/>
              <a:gd name="connsiteY92" fmla="*/ 4424362 h 6858000"/>
              <a:gd name="connsiteX93" fmla="*/ 4341580 w 4417162"/>
              <a:gd name="connsiteY93" fmla="*/ 4498975 h 6858000"/>
              <a:gd name="connsiteX94" fmla="*/ 4361735 w 4417162"/>
              <a:gd name="connsiteY94" fmla="*/ 4537075 h 6858000"/>
              <a:gd name="connsiteX95" fmla="*/ 4378531 w 4417162"/>
              <a:gd name="connsiteY95" fmla="*/ 4579937 h 6858000"/>
              <a:gd name="connsiteX96" fmla="*/ 4393648 w 4417162"/>
              <a:gd name="connsiteY96" fmla="*/ 4625975 h 6858000"/>
              <a:gd name="connsiteX97" fmla="*/ 4405405 w 4417162"/>
              <a:gd name="connsiteY97" fmla="*/ 4678362 h 6858000"/>
              <a:gd name="connsiteX98" fmla="*/ 4413803 w 4417162"/>
              <a:gd name="connsiteY98" fmla="*/ 4738687 h 6858000"/>
              <a:gd name="connsiteX99" fmla="*/ 4417162 w 4417162"/>
              <a:gd name="connsiteY99" fmla="*/ 4806950 h 6858000"/>
              <a:gd name="connsiteX100" fmla="*/ 4413803 w 4417162"/>
              <a:gd name="connsiteY100" fmla="*/ 4875212 h 6858000"/>
              <a:gd name="connsiteX101" fmla="*/ 4405405 w 4417162"/>
              <a:gd name="connsiteY101" fmla="*/ 4935537 h 6858000"/>
              <a:gd name="connsiteX102" fmla="*/ 4393648 w 4417162"/>
              <a:gd name="connsiteY102" fmla="*/ 4987925 h 6858000"/>
              <a:gd name="connsiteX103" fmla="*/ 4378531 w 4417162"/>
              <a:gd name="connsiteY103" fmla="*/ 5033962 h 6858000"/>
              <a:gd name="connsiteX104" fmla="*/ 4361735 w 4417162"/>
              <a:gd name="connsiteY104" fmla="*/ 5075237 h 6858000"/>
              <a:gd name="connsiteX105" fmla="*/ 4341580 w 4417162"/>
              <a:gd name="connsiteY105" fmla="*/ 5114925 h 6858000"/>
              <a:gd name="connsiteX106" fmla="*/ 4321425 w 4417162"/>
              <a:gd name="connsiteY106" fmla="*/ 5149850 h 6858000"/>
              <a:gd name="connsiteX107" fmla="*/ 4301270 w 4417162"/>
              <a:gd name="connsiteY107" fmla="*/ 5186362 h 6858000"/>
              <a:gd name="connsiteX108" fmla="*/ 4282794 w 4417162"/>
              <a:gd name="connsiteY108" fmla="*/ 5226050 h 6858000"/>
              <a:gd name="connsiteX109" fmla="*/ 4264318 w 4417162"/>
              <a:gd name="connsiteY109" fmla="*/ 5268912 h 6858000"/>
              <a:gd name="connsiteX110" fmla="*/ 4249203 w 4417162"/>
              <a:gd name="connsiteY110" fmla="*/ 5313362 h 6858000"/>
              <a:gd name="connsiteX111" fmla="*/ 4239125 w 4417162"/>
              <a:gd name="connsiteY111" fmla="*/ 5365750 h 6858000"/>
              <a:gd name="connsiteX112" fmla="*/ 4229047 w 4417162"/>
              <a:gd name="connsiteY112" fmla="*/ 5426075 h 6858000"/>
              <a:gd name="connsiteX113" fmla="*/ 4227367 w 4417162"/>
              <a:gd name="connsiteY113" fmla="*/ 5494337 h 6858000"/>
              <a:gd name="connsiteX114" fmla="*/ 4229047 w 4417162"/>
              <a:gd name="connsiteY114" fmla="*/ 5562600 h 6858000"/>
              <a:gd name="connsiteX115" fmla="*/ 4239125 w 4417162"/>
              <a:gd name="connsiteY115" fmla="*/ 5622925 h 6858000"/>
              <a:gd name="connsiteX116" fmla="*/ 4249203 w 4417162"/>
              <a:gd name="connsiteY116" fmla="*/ 5675312 h 6858000"/>
              <a:gd name="connsiteX117" fmla="*/ 4264318 w 4417162"/>
              <a:gd name="connsiteY117" fmla="*/ 5721350 h 6858000"/>
              <a:gd name="connsiteX118" fmla="*/ 4282794 w 4417162"/>
              <a:gd name="connsiteY118" fmla="*/ 5762625 h 6858000"/>
              <a:gd name="connsiteX119" fmla="*/ 4301270 w 4417162"/>
              <a:gd name="connsiteY119" fmla="*/ 5802312 h 6858000"/>
              <a:gd name="connsiteX120" fmla="*/ 4321425 w 4417162"/>
              <a:gd name="connsiteY120" fmla="*/ 5840412 h 6858000"/>
              <a:gd name="connsiteX121" fmla="*/ 4341580 w 4417162"/>
              <a:gd name="connsiteY121" fmla="*/ 5876925 h 6858000"/>
              <a:gd name="connsiteX122" fmla="*/ 4361735 w 4417162"/>
              <a:gd name="connsiteY122" fmla="*/ 5915025 h 6858000"/>
              <a:gd name="connsiteX123" fmla="*/ 4378531 w 4417162"/>
              <a:gd name="connsiteY123" fmla="*/ 5956300 h 6858000"/>
              <a:gd name="connsiteX124" fmla="*/ 4393648 w 4417162"/>
              <a:gd name="connsiteY124" fmla="*/ 6003925 h 6858000"/>
              <a:gd name="connsiteX125" fmla="*/ 4405405 w 4417162"/>
              <a:gd name="connsiteY125" fmla="*/ 6056312 h 6858000"/>
              <a:gd name="connsiteX126" fmla="*/ 4413803 w 4417162"/>
              <a:gd name="connsiteY126" fmla="*/ 6113462 h 6858000"/>
              <a:gd name="connsiteX127" fmla="*/ 4417162 w 4417162"/>
              <a:gd name="connsiteY127" fmla="*/ 6183312 h 6858000"/>
              <a:gd name="connsiteX128" fmla="*/ 4413803 w 4417162"/>
              <a:gd name="connsiteY128" fmla="*/ 6251575 h 6858000"/>
              <a:gd name="connsiteX129" fmla="*/ 4405405 w 4417162"/>
              <a:gd name="connsiteY129" fmla="*/ 6311900 h 6858000"/>
              <a:gd name="connsiteX130" fmla="*/ 4393648 w 4417162"/>
              <a:gd name="connsiteY130" fmla="*/ 6361112 h 6858000"/>
              <a:gd name="connsiteX131" fmla="*/ 4378531 w 4417162"/>
              <a:gd name="connsiteY131" fmla="*/ 6407150 h 6858000"/>
              <a:gd name="connsiteX132" fmla="*/ 4361735 w 4417162"/>
              <a:gd name="connsiteY132" fmla="*/ 6448425 h 6858000"/>
              <a:gd name="connsiteX133" fmla="*/ 4343260 w 4417162"/>
              <a:gd name="connsiteY133" fmla="*/ 6488112 h 6858000"/>
              <a:gd name="connsiteX134" fmla="*/ 4324784 w 4417162"/>
              <a:gd name="connsiteY134" fmla="*/ 6523037 h 6858000"/>
              <a:gd name="connsiteX135" fmla="*/ 4304629 w 4417162"/>
              <a:gd name="connsiteY135" fmla="*/ 6561137 h 6858000"/>
              <a:gd name="connsiteX136" fmla="*/ 4284474 w 4417162"/>
              <a:gd name="connsiteY136" fmla="*/ 6597650 h 6858000"/>
              <a:gd name="connsiteX137" fmla="*/ 4267678 w 4417162"/>
              <a:gd name="connsiteY137" fmla="*/ 6640512 h 6858000"/>
              <a:gd name="connsiteX138" fmla="*/ 4250882 w 4417162"/>
              <a:gd name="connsiteY138" fmla="*/ 6683375 h 6858000"/>
              <a:gd name="connsiteX139" fmla="*/ 4240804 w 4417162"/>
              <a:gd name="connsiteY139" fmla="*/ 6735762 h 6858000"/>
              <a:gd name="connsiteX140" fmla="*/ 4232407 w 4417162"/>
              <a:gd name="connsiteY140" fmla="*/ 6791325 h 6858000"/>
              <a:gd name="connsiteX141" fmla="*/ 4227367 w 4417162"/>
              <a:gd name="connsiteY141" fmla="*/ 6858000 h 6858000"/>
              <a:gd name="connsiteX142" fmla="*/ 2310062 w 4417162"/>
              <a:gd name="connsiteY142" fmla="*/ 6858000 h 6858000"/>
              <a:gd name="connsiteX143" fmla="*/ 144378 w 4417162"/>
              <a:gd name="connsiteY143" fmla="*/ 6858000 h 6858000"/>
              <a:gd name="connsiteX144" fmla="*/ 0 w 4417162"/>
              <a:gd name="connsiteY144"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Lst>
            <a:rect l="l" t="t" r="r" b="b"/>
            <a:pathLst>
              <a:path w="4417162" h="6858000">
                <a:moveTo>
                  <a:pt x="0" y="0"/>
                </a:moveTo>
                <a:lnTo>
                  <a:pt x="144378" y="0"/>
                </a:lnTo>
                <a:lnTo>
                  <a:pt x="2310062" y="0"/>
                </a:lnTo>
                <a:lnTo>
                  <a:pt x="4227367" y="0"/>
                </a:lnTo>
                <a:lnTo>
                  <a:pt x="4232407" y="66675"/>
                </a:lnTo>
                <a:lnTo>
                  <a:pt x="4240804" y="122237"/>
                </a:lnTo>
                <a:lnTo>
                  <a:pt x="4250882" y="174625"/>
                </a:lnTo>
                <a:lnTo>
                  <a:pt x="4267678" y="217487"/>
                </a:lnTo>
                <a:lnTo>
                  <a:pt x="4284474" y="260350"/>
                </a:lnTo>
                <a:lnTo>
                  <a:pt x="4304629" y="296862"/>
                </a:lnTo>
                <a:lnTo>
                  <a:pt x="4324784" y="334962"/>
                </a:lnTo>
                <a:lnTo>
                  <a:pt x="4343260" y="369887"/>
                </a:lnTo>
                <a:lnTo>
                  <a:pt x="4361735" y="409575"/>
                </a:lnTo>
                <a:lnTo>
                  <a:pt x="4378531" y="450850"/>
                </a:lnTo>
                <a:lnTo>
                  <a:pt x="4393648" y="496887"/>
                </a:lnTo>
                <a:lnTo>
                  <a:pt x="4405405" y="546100"/>
                </a:lnTo>
                <a:lnTo>
                  <a:pt x="4413803" y="606425"/>
                </a:lnTo>
                <a:lnTo>
                  <a:pt x="4417162" y="673100"/>
                </a:lnTo>
                <a:lnTo>
                  <a:pt x="4413803" y="744537"/>
                </a:lnTo>
                <a:lnTo>
                  <a:pt x="4405405" y="801687"/>
                </a:lnTo>
                <a:lnTo>
                  <a:pt x="4393648" y="854075"/>
                </a:lnTo>
                <a:lnTo>
                  <a:pt x="4378531" y="901700"/>
                </a:lnTo>
                <a:lnTo>
                  <a:pt x="4361735" y="942975"/>
                </a:lnTo>
                <a:lnTo>
                  <a:pt x="4341580" y="981075"/>
                </a:lnTo>
                <a:lnTo>
                  <a:pt x="4321425" y="1017587"/>
                </a:lnTo>
                <a:lnTo>
                  <a:pt x="4301270" y="1055687"/>
                </a:lnTo>
                <a:lnTo>
                  <a:pt x="4282794" y="1095375"/>
                </a:lnTo>
                <a:lnTo>
                  <a:pt x="4264318" y="1136650"/>
                </a:lnTo>
                <a:lnTo>
                  <a:pt x="4249203" y="1182687"/>
                </a:lnTo>
                <a:lnTo>
                  <a:pt x="4239125" y="1235075"/>
                </a:lnTo>
                <a:lnTo>
                  <a:pt x="4229047" y="1295400"/>
                </a:lnTo>
                <a:lnTo>
                  <a:pt x="4227367" y="1363662"/>
                </a:lnTo>
                <a:lnTo>
                  <a:pt x="4229047" y="1431925"/>
                </a:lnTo>
                <a:lnTo>
                  <a:pt x="4239125" y="1492250"/>
                </a:lnTo>
                <a:lnTo>
                  <a:pt x="4249203" y="1544637"/>
                </a:lnTo>
                <a:lnTo>
                  <a:pt x="4264318" y="1589087"/>
                </a:lnTo>
                <a:lnTo>
                  <a:pt x="4282794" y="1631950"/>
                </a:lnTo>
                <a:lnTo>
                  <a:pt x="4301270" y="1671637"/>
                </a:lnTo>
                <a:lnTo>
                  <a:pt x="4321425" y="1708150"/>
                </a:lnTo>
                <a:lnTo>
                  <a:pt x="4341580" y="1743075"/>
                </a:lnTo>
                <a:lnTo>
                  <a:pt x="4361735" y="1782762"/>
                </a:lnTo>
                <a:lnTo>
                  <a:pt x="4378531" y="1824037"/>
                </a:lnTo>
                <a:lnTo>
                  <a:pt x="4393648" y="1870075"/>
                </a:lnTo>
                <a:lnTo>
                  <a:pt x="4405405" y="1922462"/>
                </a:lnTo>
                <a:lnTo>
                  <a:pt x="4413803" y="1982787"/>
                </a:lnTo>
                <a:lnTo>
                  <a:pt x="4417162" y="2051050"/>
                </a:lnTo>
                <a:lnTo>
                  <a:pt x="4413803" y="2119312"/>
                </a:lnTo>
                <a:lnTo>
                  <a:pt x="4405405" y="2179637"/>
                </a:lnTo>
                <a:lnTo>
                  <a:pt x="4393648" y="2232025"/>
                </a:lnTo>
                <a:lnTo>
                  <a:pt x="4378531" y="2278062"/>
                </a:lnTo>
                <a:lnTo>
                  <a:pt x="4361735" y="2319337"/>
                </a:lnTo>
                <a:lnTo>
                  <a:pt x="4341580" y="2359025"/>
                </a:lnTo>
                <a:lnTo>
                  <a:pt x="4321425" y="2395537"/>
                </a:lnTo>
                <a:lnTo>
                  <a:pt x="4301270" y="2433637"/>
                </a:lnTo>
                <a:lnTo>
                  <a:pt x="4282794" y="2471737"/>
                </a:lnTo>
                <a:lnTo>
                  <a:pt x="4264318" y="2513012"/>
                </a:lnTo>
                <a:lnTo>
                  <a:pt x="4249203" y="2560637"/>
                </a:lnTo>
                <a:lnTo>
                  <a:pt x="4239125" y="2613025"/>
                </a:lnTo>
                <a:lnTo>
                  <a:pt x="4229047" y="2671762"/>
                </a:lnTo>
                <a:lnTo>
                  <a:pt x="4227367" y="2741612"/>
                </a:lnTo>
                <a:lnTo>
                  <a:pt x="4229047" y="2809875"/>
                </a:lnTo>
                <a:lnTo>
                  <a:pt x="4239125" y="2868612"/>
                </a:lnTo>
                <a:lnTo>
                  <a:pt x="4249203" y="2922587"/>
                </a:lnTo>
                <a:lnTo>
                  <a:pt x="4264318" y="2967037"/>
                </a:lnTo>
                <a:lnTo>
                  <a:pt x="4282794" y="3009900"/>
                </a:lnTo>
                <a:lnTo>
                  <a:pt x="4301270" y="3046412"/>
                </a:lnTo>
                <a:lnTo>
                  <a:pt x="4321425" y="3084512"/>
                </a:lnTo>
                <a:lnTo>
                  <a:pt x="4341580" y="3121025"/>
                </a:lnTo>
                <a:lnTo>
                  <a:pt x="4361735" y="3160712"/>
                </a:lnTo>
                <a:lnTo>
                  <a:pt x="4378531" y="3201987"/>
                </a:lnTo>
                <a:lnTo>
                  <a:pt x="4393648" y="3248025"/>
                </a:lnTo>
                <a:lnTo>
                  <a:pt x="4405405" y="3300412"/>
                </a:lnTo>
                <a:lnTo>
                  <a:pt x="4413803" y="3360737"/>
                </a:lnTo>
                <a:lnTo>
                  <a:pt x="4417162" y="3427412"/>
                </a:lnTo>
                <a:lnTo>
                  <a:pt x="4413803" y="3497262"/>
                </a:lnTo>
                <a:lnTo>
                  <a:pt x="4405405" y="3557587"/>
                </a:lnTo>
                <a:lnTo>
                  <a:pt x="4393648" y="3609975"/>
                </a:lnTo>
                <a:lnTo>
                  <a:pt x="4378531" y="3656012"/>
                </a:lnTo>
                <a:lnTo>
                  <a:pt x="4361735" y="3697287"/>
                </a:lnTo>
                <a:lnTo>
                  <a:pt x="4341580" y="3736975"/>
                </a:lnTo>
                <a:lnTo>
                  <a:pt x="4301270" y="3811587"/>
                </a:lnTo>
                <a:lnTo>
                  <a:pt x="4282794" y="3848100"/>
                </a:lnTo>
                <a:lnTo>
                  <a:pt x="4264318" y="3890962"/>
                </a:lnTo>
                <a:lnTo>
                  <a:pt x="4249203" y="3935412"/>
                </a:lnTo>
                <a:lnTo>
                  <a:pt x="4239125" y="3987800"/>
                </a:lnTo>
                <a:lnTo>
                  <a:pt x="4229047" y="4048125"/>
                </a:lnTo>
                <a:lnTo>
                  <a:pt x="4227367" y="4116387"/>
                </a:lnTo>
                <a:lnTo>
                  <a:pt x="4229047" y="4186237"/>
                </a:lnTo>
                <a:lnTo>
                  <a:pt x="4239125" y="4244975"/>
                </a:lnTo>
                <a:lnTo>
                  <a:pt x="4249203" y="4297362"/>
                </a:lnTo>
                <a:lnTo>
                  <a:pt x="4264318" y="4343400"/>
                </a:lnTo>
                <a:lnTo>
                  <a:pt x="4282794" y="4386262"/>
                </a:lnTo>
                <a:lnTo>
                  <a:pt x="4301270" y="4424362"/>
                </a:lnTo>
                <a:lnTo>
                  <a:pt x="4341580" y="4498975"/>
                </a:lnTo>
                <a:lnTo>
                  <a:pt x="4361735" y="4537075"/>
                </a:lnTo>
                <a:lnTo>
                  <a:pt x="4378531" y="4579937"/>
                </a:lnTo>
                <a:lnTo>
                  <a:pt x="4393648" y="4625975"/>
                </a:lnTo>
                <a:lnTo>
                  <a:pt x="4405405" y="4678362"/>
                </a:lnTo>
                <a:lnTo>
                  <a:pt x="4413803" y="4738687"/>
                </a:lnTo>
                <a:lnTo>
                  <a:pt x="4417162" y="4806950"/>
                </a:lnTo>
                <a:lnTo>
                  <a:pt x="4413803" y="4875212"/>
                </a:lnTo>
                <a:lnTo>
                  <a:pt x="4405405" y="4935537"/>
                </a:lnTo>
                <a:lnTo>
                  <a:pt x="4393648" y="4987925"/>
                </a:lnTo>
                <a:lnTo>
                  <a:pt x="4378531" y="5033962"/>
                </a:lnTo>
                <a:lnTo>
                  <a:pt x="4361735" y="5075237"/>
                </a:lnTo>
                <a:lnTo>
                  <a:pt x="4341580" y="5114925"/>
                </a:lnTo>
                <a:lnTo>
                  <a:pt x="4321425" y="5149850"/>
                </a:lnTo>
                <a:lnTo>
                  <a:pt x="4301270" y="5186362"/>
                </a:lnTo>
                <a:lnTo>
                  <a:pt x="4282794" y="5226050"/>
                </a:lnTo>
                <a:lnTo>
                  <a:pt x="4264318" y="5268912"/>
                </a:lnTo>
                <a:lnTo>
                  <a:pt x="4249203" y="5313362"/>
                </a:lnTo>
                <a:lnTo>
                  <a:pt x="4239125" y="5365750"/>
                </a:lnTo>
                <a:lnTo>
                  <a:pt x="4229047" y="5426075"/>
                </a:lnTo>
                <a:lnTo>
                  <a:pt x="4227367" y="5494337"/>
                </a:lnTo>
                <a:lnTo>
                  <a:pt x="4229047" y="5562600"/>
                </a:lnTo>
                <a:lnTo>
                  <a:pt x="4239125" y="5622925"/>
                </a:lnTo>
                <a:lnTo>
                  <a:pt x="4249203" y="5675312"/>
                </a:lnTo>
                <a:lnTo>
                  <a:pt x="4264318" y="5721350"/>
                </a:lnTo>
                <a:lnTo>
                  <a:pt x="4282794" y="5762625"/>
                </a:lnTo>
                <a:lnTo>
                  <a:pt x="4301270" y="5802312"/>
                </a:lnTo>
                <a:lnTo>
                  <a:pt x="4321425" y="5840412"/>
                </a:lnTo>
                <a:lnTo>
                  <a:pt x="4341580" y="5876925"/>
                </a:lnTo>
                <a:lnTo>
                  <a:pt x="4361735" y="5915025"/>
                </a:lnTo>
                <a:lnTo>
                  <a:pt x="4378531" y="5956300"/>
                </a:lnTo>
                <a:lnTo>
                  <a:pt x="4393648" y="6003925"/>
                </a:lnTo>
                <a:lnTo>
                  <a:pt x="4405405" y="6056312"/>
                </a:lnTo>
                <a:lnTo>
                  <a:pt x="4413803" y="6113462"/>
                </a:lnTo>
                <a:lnTo>
                  <a:pt x="4417162" y="6183312"/>
                </a:lnTo>
                <a:lnTo>
                  <a:pt x="4413803" y="6251575"/>
                </a:lnTo>
                <a:lnTo>
                  <a:pt x="4405405" y="6311900"/>
                </a:lnTo>
                <a:lnTo>
                  <a:pt x="4393648" y="6361112"/>
                </a:lnTo>
                <a:lnTo>
                  <a:pt x="4378531" y="6407150"/>
                </a:lnTo>
                <a:lnTo>
                  <a:pt x="4361735" y="6448425"/>
                </a:lnTo>
                <a:lnTo>
                  <a:pt x="4343260" y="6488112"/>
                </a:lnTo>
                <a:lnTo>
                  <a:pt x="4324784" y="6523037"/>
                </a:lnTo>
                <a:lnTo>
                  <a:pt x="4304629" y="6561137"/>
                </a:lnTo>
                <a:lnTo>
                  <a:pt x="4284474" y="6597650"/>
                </a:lnTo>
                <a:lnTo>
                  <a:pt x="4267678" y="6640512"/>
                </a:lnTo>
                <a:lnTo>
                  <a:pt x="4250882" y="6683375"/>
                </a:lnTo>
                <a:lnTo>
                  <a:pt x="4240804" y="6735762"/>
                </a:lnTo>
                <a:lnTo>
                  <a:pt x="4232407" y="6791325"/>
                </a:lnTo>
                <a:lnTo>
                  <a:pt x="4227367" y="6858000"/>
                </a:lnTo>
                <a:lnTo>
                  <a:pt x="2310062" y="6858000"/>
                </a:lnTo>
                <a:lnTo>
                  <a:pt x="144378" y="6858000"/>
                </a:lnTo>
                <a:lnTo>
                  <a:pt x="0" y="6858000"/>
                </a:lnTo>
                <a:close/>
              </a:path>
            </a:pathLst>
          </a:custGeom>
          <a:solidFill>
            <a:srgbClr val="FFFFFF"/>
          </a:solidFill>
          <a:ln w="0">
            <a:noFill/>
            <a:prstDash val="solid"/>
            <a:round/>
            <a:headEnd/>
            <a:tailEnd/>
          </a:ln>
        </p:spPr>
      </p:sp>
      <p:grpSp>
        <p:nvGrpSpPr>
          <p:cNvPr id="3078" name="Group 138">
            <a:extLst>
              <a:ext uri="{FF2B5EF4-FFF2-40B4-BE49-F238E27FC236}">
                <a16:creationId xmlns:a16="http://schemas.microsoft.com/office/drawing/2014/main" id="{1D015EAF-FDA0-4A49-B71D-F0521EA990C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4272784" cy="6858000"/>
            <a:chOff x="0" y="2006221"/>
            <a:chExt cx="4272784" cy="6858000"/>
          </a:xfrm>
        </p:grpSpPr>
        <p:sp useBgFill="1">
          <p:nvSpPr>
            <p:cNvPr id="140" name="Freeform: Shape 139">
              <a:extLst>
                <a:ext uri="{FF2B5EF4-FFF2-40B4-BE49-F238E27FC236}">
                  <a16:creationId xmlns:a16="http://schemas.microsoft.com/office/drawing/2014/main" id="{0047FB3A-C0F9-4DD9-A4E0-B203F96AA2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ltGray">
            <a:xfrm>
              <a:off x="0" y="2006221"/>
              <a:ext cx="4272784" cy="6858000"/>
            </a:xfrm>
            <a:custGeom>
              <a:avLst/>
              <a:gdLst>
                <a:gd name="connsiteX0" fmla="*/ 0 w 4272784"/>
                <a:gd name="connsiteY0" fmla="*/ 0 h 6858000"/>
                <a:gd name="connsiteX1" fmla="*/ 4082989 w 4272784"/>
                <a:gd name="connsiteY1" fmla="*/ 0 h 6858000"/>
                <a:gd name="connsiteX2" fmla="*/ 4088029 w 4272784"/>
                <a:gd name="connsiteY2" fmla="*/ 66675 h 6858000"/>
                <a:gd name="connsiteX3" fmla="*/ 4096426 w 4272784"/>
                <a:gd name="connsiteY3" fmla="*/ 122237 h 6858000"/>
                <a:gd name="connsiteX4" fmla="*/ 4106504 w 4272784"/>
                <a:gd name="connsiteY4" fmla="*/ 174625 h 6858000"/>
                <a:gd name="connsiteX5" fmla="*/ 4123300 w 4272784"/>
                <a:gd name="connsiteY5" fmla="*/ 217487 h 6858000"/>
                <a:gd name="connsiteX6" fmla="*/ 4140096 w 4272784"/>
                <a:gd name="connsiteY6" fmla="*/ 260350 h 6858000"/>
                <a:gd name="connsiteX7" fmla="*/ 4160251 w 4272784"/>
                <a:gd name="connsiteY7" fmla="*/ 296862 h 6858000"/>
                <a:gd name="connsiteX8" fmla="*/ 4180406 w 4272784"/>
                <a:gd name="connsiteY8" fmla="*/ 334962 h 6858000"/>
                <a:gd name="connsiteX9" fmla="*/ 4198882 w 4272784"/>
                <a:gd name="connsiteY9" fmla="*/ 369887 h 6858000"/>
                <a:gd name="connsiteX10" fmla="*/ 4217357 w 4272784"/>
                <a:gd name="connsiteY10" fmla="*/ 409575 h 6858000"/>
                <a:gd name="connsiteX11" fmla="*/ 4234153 w 4272784"/>
                <a:gd name="connsiteY11" fmla="*/ 450850 h 6858000"/>
                <a:gd name="connsiteX12" fmla="*/ 4249270 w 4272784"/>
                <a:gd name="connsiteY12" fmla="*/ 496887 h 6858000"/>
                <a:gd name="connsiteX13" fmla="*/ 4261027 w 4272784"/>
                <a:gd name="connsiteY13" fmla="*/ 546100 h 6858000"/>
                <a:gd name="connsiteX14" fmla="*/ 4269425 w 4272784"/>
                <a:gd name="connsiteY14" fmla="*/ 606425 h 6858000"/>
                <a:gd name="connsiteX15" fmla="*/ 4272784 w 4272784"/>
                <a:gd name="connsiteY15" fmla="*/ 673100 h 6858000"/>
                <a:gd name="connsiteX16" fmla="*/ 4269425 w 4272784"/>
                <a:gd name="connsiteY16" fmla="*/ 744537 h 6858000"/>
                <a:gd name="connsiteX17" fmla="*/ 4261027 w 4272784"/>
                <a:gd name="connsiteY17" fmla="*/ 801687 h 6858000"/>
                <a:gd name="connsiteX18" fmla="*/ 4249270 w 4272784"/>
                <a:gd name="connsiteY18" fmla="*/ 854075 h 6858000"/>
                <a:gd name="connsiteX19" fmla="*/ 4234153 w 4272784"/>
                <a:gd name="connsiteY19" fmla="*/ 901700 h 6858000"/>
                <a:gd name="connsiteX20" fmla="*/ 4217357 w 4272784"/>
                <a:gd name="connsiteY20" fmla="*/ 942975 h 6858000"/>
                <a:gd name="connsiteX21" fmla="*/ 4197202 w 4272784"/>
                <a:gd name="connsiteY21" fmla="*/ 981075 h 6858000"/>
                <a:gd name="connsiteX22" fmla="*/ 4177047 w 4272784"/>
                <a:gd name="connsiteY22" fmla="*/ 1017587 h 6858000"/>
                <a:gd name="connsiteX23" fmla="*/ 4156892 w 4272784"/>
                <a:gd name="connsiteY23" fmla="*/ 1055687 h 6858000"/>
                <a:gd name="connsiteX24" fmla="*/ 4138416 w 4272784"/>
                <a:gd name="connsiteY24" fmla="*/ 1095375 h 6858000"/>
                <a:gd name="connsiteX25" fmla="*/ 4119940 w 4272784"/>
                <a:gd name="connsiteY25" fmla="*/ 1136650 h 6858000"/>
                <a:gd name="connsiteX26" fmla="*/ 4104825 w 4272784"/>
                <a:gd name="connsiteY26" fmla="*/ 1182687 h 6858000"/>
                <a:gd name="connsiteX27" fmla="*/ 4094747 w 4272784"/>
                <a:gd name="connsiteY27" fmla="*/ 1235075 h 6858000"/>
                <a:gd name="connsiteX28" fmla="*/ 4084669 w 4272784"/>
                <a:gd name="connsiteY28" fmla="*/ 1295400 h 6858000"/>
                <a:gd name="connsiteX29" fmla="*/ 4082989 w 4272784"/>
                <a:gd name="connsiteY29" fmla="*/ 1363662 h 6858000"/>
                <a:gd name="connsiteX30" fmla="*/ 4084669 w 4272784"/>
                <a:gd name="connsiteY30" fmla="*/ 1431925 h 6858000"/>
                <a:gd name="connsiteX31" fmla="*/ 4094747 w 4272784"/>
                <a:gd name="connsiteY31" fmla="*/ 1492250 h 6858000"/>
                <a:gd name="connsiteX32" fmla="*/ 4104825 w 4272784"/>
                <a:gd name="connsiteY32" fmla="*/ 1544637 h 6858000"/>
                <a:gd name="connsiteX33" fmla="*/ 4119940 w 4272784"/>
                <a:gd name="connsiteY33" fmla="*/ 1589087 h 6858000"/>
                <a:gd name="connsiteX34" fmla="*/ 4138416 w 4272784"/>
                <a:gd name="connsiteY34" fmla="*/ 1631950 h 6858000"/>
                <a:gd name="connsiteX35" fmla="*/ 4156892 w 4272784"/>
                <a:gd name="connsiteY35" fmla="*/ 1671637 h 6858000"/>
                <a:gd name="connsiteX36" fmla="*/ 4177047 w 4272784"/>
                <a:gd name="connsiteY36" fmla="*/ 1708150 h 6858000"/>
                <a:gd name="connsiteX37" fmla="*/ 4197202 w 4272784"/>
                <a:gd name="connsiteY37" fmla="*/ 1743075 h 6858000"/>
                <a:gd name="connsiteX38" fmla="*/ 4217357 w 4272784"/>
                <a:gd name="connsiteY38" fmla="*/ 1782762 h 6858000"/>
                <a:gd name="connsiteX39" fmla="*/ 4234153 w 4272784"/>
                <a:gd name="connsiteY39" fmla="*/ 1824037 h 6858000"/>
                <a:gd name="connsiteX40" fmla="*/ 4249270 w 4272784"/>
                <a:gd name="connsiteY40" fmla="*/ 1870075 h 6858000"/>
                <a:gd name="connsiteX41" fmla="*/ 4261027 w 4272784"/>
                <a:gd name="connsiteY41" fmla="*/ 1922462 h 6858000"/>
                <a:gd name="connsiteX42" fmla="*/ 4269425 w 4272784"/>
                <a:gd name="connsiteY42" fmla="*/ 1982787 h 6858000"/>
                <a:gd name="connsiteX43" fmla="*/ 4272784 w 4272784"/>
                <a:gd name="connsiteY43" fmla="*/ 2051050 h 6858000"/>
                <a:gd name="connsiteX44" fmla="*/ 4269425 w 4272784"/>
                <a:gd name="connsiteY44" fmla="*/ 2119312 h 6858000"/>
                <a:gd name="connsiteX45" fmla="*/ 4261027 w 4272784"/>
                <a:gd name="connsiteY45" fmla="*/ 2179637 h 6858000"/>
                <a:gd name="connsiteX46" fmla="*/ 4249270 w 4272784"/>
                <a:gd name="connsiteY46" fmla="*/ 2232025 h 6858000"/>
                <a:gd name="connsiteX47" fmla="*/ 4234153 w 4272784"/>
                <a:gd name="connsiteY47" fmla="*/ 2278062 h 6858000"/>
                <a:gd name="connsiteX48" fmla="*/ 4217357 w 4272784"/>
                <a:gd name="connsiteY48" fmla="*/ 2319337 h 6858000"/>
                <a:gd name="connsiteX49" fmla="*/ 4197202 w 4272784"/>
                <a:gd name="connsiteY49" fmla="*/ 2359025 h 6858000"/>
                <a:gd name="connsiteX50" fmla="*/ 4177047 w 4272784"/>
                <a:gd name="connsiteY50" fmla="*/ 2395537 h 6858000"/>
                <a:gd name="connsiteX51" fmla="*/ 4156892 w 4272784"/>
                <a:gd name="connsiteY51" fmla="*/ 2433637 h 6858000"/>
                <a:gd name="connsiteX52" fmla="*/ 4138416 w 4272784"/>
                <a:gd name="connsiteY52" fmla="*/ 2471737 h 6858000"/>
                <a:gd name="connsiteX53" fmla="*/ 4119940 w 4272784"/>
                <a:gd name="connsiteY53" fmla="*/ 2513012 h 6858000"/>
                <a:gd name="connsiteX54" fmla="*/ 4104825 w 4272784"/>
                <a:gd name="connsiteY54" fmla="*/ 2560637 h 6858000"/>
                <a:gd name="connsiteX55" fmla="*/ 4094747 w 4272784"/>
                <a:gd name="connsiteY55" fmla="*/ 2613025 h 6858000"/>
                <a:gd name="connsiteX56" fmla="*/ 4084669 w 4272784"/>
                <a:gd name="connsiteY56" fmla="*/ 2671762 h 6858000"/>
                <a:gd name="connsiteX57" fmla="*/ 4082989 w 4272784"/>
                <a:gd name="connsiteY57" fmla="*/ 2741612 h 6858000"/>
                <a:gd name="connsiteX58" fmla="*/ 4084669 w 4272784"/>
                <a:gd name="connsiteY58" fmla="*/ 2809875 h 6858000"/>
                <a:gd name="connsiteX59" fmla="*/ 4094747 w 4272784"/>
                <a:gd name="connsiteY59" fmla="*/ 2868612 h 6858000"/>
                <a:gd name="connsiteX60" fmla="*/ 4104825 w 4272784"/>
                <a:gd name="connsiteY60" fmla="*/ 2922587 h 6858000"/>
                <a:gd name="connsiteX61" fmla="*/ 4119940 w 4272784"/>
                <a:gd name="connsiteY61" fmla="*/ 2967037 h 6858000"/>
                <a:gd name="connsiteX62" fmla="*/ 4138416 w 4272784"/>
                <a:gd name="connsiteY62" fmla="*/ 3009900 h 6858000"/>
                <a:gd name="connsiteX63" fmla="*/ 4156892 w 4272784"/>
                <a:gd name="connsiteY63" fmla="*/ 3046412 h 6858000"/>
                <a:gd name="connsiteX64" fmla="*/ 4177047 w 4272784"/>
                <a:gd name="connsiteY64" fmla="*/ 3084512 h 6858000"/>
                <a:gd name="connsiteX65" fmla="*/ 4197202 w 4272784"/>
                <a:gd name="connsiteY65" fmla="*/ 3121025 h 6858000"/>
                <a:gd name="connsiteX66" fmla="*/ 4217357 w 4272784"/>
                <a:gd name="connsiteY66" fmla="*/ 3160712 h 6858000"/>
                <a:gd name="connsiteX67" fmla="*/ 4234153 w 4272784"/>
                <a:gd name="connsiteY67" fmla="*/ 3201987 h 6858000"/>
                <a:gd name="connsiteX68" fmla="*/ 4249270 w 4272784"/>
                <a:gd name="connsiteY68" fmla="*/ 3248025 h 6858000"/>
                <a:gd name="connsiteX69" fmla="*/ 4261027 w 4272784"/>
                <a:gd name="connsiteY69" fmla="*/ 3300412 h 6858000"/>
                <a:gd name="connsiteX70" fmla="*/ 4269425 w 4272784"/>
                <a:gd name="connsiteY70" fmla="*/ 3360737 h 6858000"/>
                <a:gd name="connsiteX71" fmla="*/ 4272784 w 4272784"/>
                <a:gd name="connsiteY71" fmla="*/ 3427412 h 6858000"/>
                <a:gd name="connsiteX72" fmla="*/ 4269425 w 4272784"/>
                <a:gd name="connsiteY72" fmla="*/ 3497262 h 6858000"/>
                <a:gd name="connsiteX73" fmla="*/ 4261027 w 4272784"/>
                <a:gd name="connsiteY73" fmla="*/ 3557587 h 6858000"/>
                <a:gd name="connsiteX74" fmla="*/ 4249270 w 4272784"/>
                <a:gd name="connsiteY74" fmla="*/ 3609975 h 6858000"/>
                <a:gd name="connsiteX75" fmla="*/ 4234153 w 4272784"/>
                <a:gd name="connsiteY75" fmla="*/ 3656012 h 6858000"/>
                <a:gd name="connsiteX76" fmla="*/ 4217357 w 4272784"/>
                <a:gd name="connsiteY76" fmla="*/ 3697287 h 6858000"/>
                <a:gd name="connsiteX77" fmla="*/ 4197202 w 4272784"/>
                <a:gd name="connsiteY77" fmla="*/ 3736975 h 6858000"/>
                <a:gd name="connsiteX78" fmla="*/ 4156892 w 4272784"/>
                <a:gd name="connsiteY78" fmla="*/ 3811587 h 6858000"/>
                <a:gd name="connsiteX79" fmla="*/ 4138416 w 4272784"/>
                <a:gd name="connsiteY79" fmla="*/ 3848100 h 6858000"/>
                <a:gd name="connsiteX80" fmla="*/ 4119940 w 4272784"/>
                <a:gd name="connsiteY80" fmla="*/ 3890962 h 6858000"/>
                <a:gd name="connsiteX81" fmla="*/ 4104825 w 4272784"/>
                <a:gd name="connsiteY81" fmla="*/ 3935412 h 6858000"/>
                <a:gd name="connsiteX82" fmla="*/ 4094747 w 4272784"/>
                <a:gd name="connsiteY82" fmla="*/ 3987800 h 6858000"/>
                <a:gd name="connsiteX83" fmla="*/ 4084669 w 4272784"/>
                <a:gd name="connsiteY83" fmla="*/ 4048125 h 6858000"/>
                <a:gd name="connsiteX84" fmla="*/ 4082989 w 4272784"/>
                <a:gd name="connsiteY84" fmla="*/ 4116387 h 6858000"/>
                <a:gd name="connsiteX85" fmla="*/ 4084669 w 4272784"/>
                <a:gd name="connsiteY85" fmla="*/ 4186237 h 6858000"/>
                <a:gd name="connsiteX86" fmla="*/ 4094747 w 4272784"/>
                <a:gd name="connsiteY86" fmla="*/ 4244975 h 6858000"/>
                <a:gd name="connsiteX87" fmla="*/ 4104825 w 4272784"/>
                <a:gd name="connsiteY87" fmla="*/ 4297362 h 6858000"/>
                <a:gd name="connsiteX88" fmla="*/ 4119940 w 4272784"/>
                <a:gd name="connsiteY88" fmla="*/ 4343400 h 6858000"/>
                <a:gd name="connsiteX89" fmla="*/ 4138416 w 4272784"/>
                <a:gd name="connsiteY89" fmla="*/ 4386262 h 6858000"/>
                <a:gd name="connsiteX90" fmla="*/ 4156892 w 4272784"/>
                <a:gd name="connsiteY90" fmla="*/ 4424362 h 6858000"/>
                <a:gd name="connsiteX91" fmla="*/ 4197202 w 4272784"/>
                <a:gd name="connsiteY91" fmla="*/ 4498975 h 6858000"/>
                <a:gd name="connsiteX92" fmla="*/ 4217357 w 4272784"/>
                <a:gd name="connsiteY92" fmla="*/ 4537075 h 6858000"/>
                <a:gd name="connsiteX93" fmla="*/ 4234153 w 4272784"/>
                <a:gd name="connsiteY93" fmla="*/ 4579937 h 6858000"/>
                <a:gd name="connsiteX94" fmla="*/ 4249270 w 4272784"/>
                <a:gd name="connsiteY94" fmla="*/ 4625975 h 6858000"/>
                <a:gd name="connsiteX95" fmla="*/ 4261027 w 4272784"/>
                <a:gd name="connsiteY95" fmla="*/ 4678362 h 6858000"/>
                <a:gd name="connsiteX96" fmla="*/ 4269425 w 4272784"/>
                <a:gd name="connsiteY96" fmla="*/ 4738687 h 6858000"/>
                <a:gd name="connsiteX97" fmla="*/ 4272784 w 4272784"/>
                <a:gd name="connsiteY97" fmla="*/ 4806950 h 6858000"/>
                <a:gd name="connsiteX98" fmla="*/ 4269425 w 4272784"/>
                <a:gd name="connsiteY98" fmla="*/ 4875212 h 6858000"/>
                <a:gd name="connsiteX99" fmla="*/ 4261027 w 4272784"/>
                <a:gd name="connsiteY99" fmla="*/ 4935537 h 6858000"/>
                <a:gd name="connsiteX100" fmla="*/ 4249270 w 4272784"/>
                <a:gd name="connsiteY100" fmla="*/ 4987925 h 6858000"/>
                <a:gd name="connsiteX101" fmla="*/ 4234153 w 4272784"/>
                <a:gd name="connsiteY101" fmla="*/ 5033962 h 6858000"/>
                <a:gd name="connsiteX102" fmla="*/ 4217357 w 4272784"/>
                <a:gd name="connsiteY102" fmla="*/ 5075237 h 6858000"/>
                <a:gd name="connsiteX103" fmla="*/ 4197202 w 4272784"/>
                <a:gd name="connsiteY103" fmla="*/ 5114925 h 6858000"/>
                <a:gd name="connsiteX104" fmla="*/ 4177047 w 4272784"/>
                <a:gd name="connsiteY104" fmla="*/ 5149850 h 6858000"/>
                <a:gd name="connsiteX105" fmla="*/ 4156892 w 4272784"/>
                <a:gd name="connsiteY105" fmla="*/ 5186362 h 6858000"/>
                <a:gd name="connsiteX106" fmla="*/ 4138416 w 4272784"/>
                <a:gd name="connsiteY106" fmla="*/ 5226050 h 6858000"/>
                <a:gd name="connsiteX107" fmla="*/ 4119940 w 4272784"/>
                <a:gd name="connsiteY107" fmla="*/ 5268912 h 6858000"/>
                <a:gd name="connsiteX108" fmla="*/ 4104825 w 4272784"/>
                <a:gd name="connsiteY108" fmla="*/ 5313362 h 6858000"/>
                <a:gd name="connsiteX109" fmla="*/ 4094747 w 4272784"/>
                <a:gd name="connsiteY109" fmla="*/ 5365750 h 6858000"/>
                <a:gd name="connsiteX110" fmla="*/ 4084669 w 4272784"/>
                <a:gd name="connsiteY110" fmla="*/ 5426075 h 6858000"/>
                <a:gd name="connsiteX111" fmla="*/ 4082989 w 4272784"/>
                <a:gd name="connsiteY111" fmla="*/ 5494337 h 6858000"/>
                <a:gd name="connsiteX112" fmla="*/ 4084669 w 4272784"/>
                <a:gd name="connsiteY112" fmla="*/ 5562600 h 6858000"/>
                <a:gd name="connsiteX113" fmla="*/ 4094747 w 4272784"/>
                <a:gd name="connsiteY113" fmla="*/ 5622925 h 6858000"/>
                <a:gd name="connsiteX114" fmla="*/ 4104825 w 4272784"/>
                <a:gd name="connsiteY114" fmla="*/ 5675312 h 6858000"/>
                <a:gd name="connsiteX115" fmla="*/ 4119940 w 4272784"/>
                <a:gd name="connsiteY115" fmla="*/ 5721350 h 6858000"/>
                <a:gd name="connsiteX116" fmla="*/ 4138416 w 4272784"/>
                <a:gd name="connsiteY116" fmla="*/ 5762625 h 6858000"/>
                <a:gd name="connsiteX117" fmla="*/ 4156892 w 4272784"/>
                <a:gd name="connsiteY117" fmla="*/ 5802312 h 6858000"/>
                <a:gd name="connsiteX118" fmla="*/ 4177047 w 4272784"/>
                <a:gd name="connsiteY118" fmla="*/ 5840412 h 6858000"/>
                <a:gd name="connsiteX119" fmla="*/ 4197202 w 4272784"/>
                <a:gd name="connsiteY119" fmla="*/ 5876925 h 6858000"/>
                <a:gd name="connsiteX120" fmla="*/ 4217357 w 4272784"/>
                <a:gd name="connsiteY120" fmla="*/ 5915025 h 6858000"/>
                <a:gd name="connsiteX121" fmla="*/ 4234153 w 4272784"/>
                <a:gd name="connsiteY121" fmla="*/ 5956300 h 6858000"/>
                <a:gd name="connsiteX122" fmla="*/ 4249270 w 4272784"/>
                <a:gd name="connsiteY122" fmla="*/ 6003925 h 6858000"/>
                <a:gd name="connsiteX123" fmla="*/ 4261027 w 4272784"/>
                <a:gd name="connsiteY123" fmla="*/ 6056312 h 6858000"/>
                <a:gd name="connsiteX124" fmla="*/ 4269425 w 4272784"/>
                <a:gd name="connsiteY124" fmla="*/ 6113462 h 6858000"/>
                <a:gd name="connsiteX125" fmla="*/ 4272784 w 4272784"/>
                <a:gd name="connsiteY125" fmla="*/ 6183312 h 6858000"/>
                <a:gd name="connsiteX126" fmla="*/ 4269425 w 4272784"/>
                <a:gd name="connsiteY126" fmla="*/ 6251575 h 6858000"/>
                <a:gd name="connsiteX127" fmla="*/ 4261027 w 4272784"/>
                <a:gd name="connsiteY127" fmla="*/ 6311900 h 6858000"/>
                <a:gd name="connsiteX128" fmla="*/ 4249270 w 4272784"/>
                <a:gd name="connsiteY128" fmla="*/ 6361112 h 6858000"/>
                <a:gd name="connsiteX129" fmla="*/ 4234153 w 4272784"/>
                <a:gd name="connsiteY129" fmla="*/ 6407150 h 6858000"/>
                <a:gd name="connsiteX130" fmla="*/ 4217357 w 4272784"/>
                <a:gd name="connsiteY130" fmla="*/ 6448425 h 6858000"/>
                <a:gd name="connsiteX131" fmla="*/ 4198882 w 4272784"/>
                <a:gd name="connsiteY131" fmla="*/ 6488112 h 6858000"/>
                <a:gd name="connsiteX132" fmla="*/ 4180406 w 4272784"/>
                <a:gd name="connsiteY132" fmla="*/ 6523037 h 6858000"/>
                <a:gd name="connsiteX133" fmla="*/ 4160251 w 4272784"/>
                <a:gd name="connsiteY133" fmla="*/ 6561137 h 6858000"/>
                <a:gd name="connsiteX134" fmla="*/ 4140096 w 4272784"/>
                <a:gd name="connsiteY134" fmla="*/ 6597650 h 6858000"/>
                <a:gd name="connsiteX135" fmla="*/ 4123300 w 4272784"/>
                <a:gd name="connsiteY135" fmla="*/ 6640512 h 6858000"/>
                <a:gd name="connsiteX136" fmla="*/ 4106504 w 4272784"/>
                <a:gd name="connsiteY136" fmla="*/ 6683375 h 6858000"/>
                <a:gd name="connsiteX137" fmla="*/ 4096426 w 4272784"/>
                <a:gd name="connsiteY137" fmla="*/ 6735762 h 6858000"/>
                <a:gd name="connsiteX138" fmla="*/ 4088029 w 4272784"/>
                <a:gd name="connsiteY138" fmla="*/ 6791325 h 6858000"/>
                <a:gd name="connsiteX139" fmla="*/ 4082989 w 4272784"/>
                <a:gd name="connsiteY139" fmla="*/ 6858000 h 6858000"/>
                <a:gd name="connsiteX140" fmla="*/ 0 w 4272784"/>
                <a:gd name="connsiteY14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Lst>
              <a:rect l="l" t="t" r="r" b="b"/>
              <a:pathLst>
                <a:path w="4272784" h="6858000">
                  <a:moveTo>
                    <a:pt x="0" y="0"/>
                  </a:moveTo>
                  <a:lnTo>
                    <a:pt x="4082989" y="0"/>
                  </a:lnTo>
                  <a:lnTo>
                    <a:pt x="4088029" y="66675"/>
                  </a:lnTo>
                  <a:lnTo>
                    <a:pt x="4096426" y="122237"/>
                  </a:lnTo>
                  <a:lnTo>
                    <a:pt x="4106504" y="174625"/>
                  </a:lnTo>
                  <a:lnTo>
                    <a:pt x="4123300" y="217487"/>
                  </a:lnTo>
                  <a:lnTo>
                    <a:pt x="4140096" y="260350"/>
                  </a:lnTo>
                  <a:lnTo>
                    <a:pt x="4160251" y="296862"/>
                  </a:lnTo>
                  <a:lnTo>
                    <a:pt x="4180406" y="334962"/>
                  </a:lnTo>
                  <a:lnTo>
                    <a:pt x="4198882" y="369887"/>
                  </a:lnTo>
                  <a:lnTo>
                    <a:pt x="4217357" y="409575"/>
                  </a:lnTo>
                  <a:lnTo>
                    <a:pt x="4234153" y="450850"/>
                  </a:lnTo>
                  <a:lnTo>
                    <a:pt x="4249270" y="496887"/>
                  </a:lnTo>
                  <a:lnTo>
                    <a:pt x="4261027" y="546100"/>
                  </a:lnTo>
                  <a:lnTo>
                    <a:pt x="4269425" y="606425"/>
                  </a:lnTo>
                  <a:lnTo>
                    <a:pt x="4272784" y="673100"/>
                  </a:lnTo>
                  <a:lnTo>
                    <a:pt x="4269425" y="744537"/>
                  </a:lnTo>
                  <a:lnTo>
                    <a:pt x="4261027" y="801687"/>
                  </a:lnTo>
                  <a:lnTo>
                    <a:pt x="4249270" y="854075"/>
                  </a:lnTo>
                  <a:lnTo>
                    <a:pt x="4234153" y="901700"/>
                  </a:lnTo>
                  <a:lnTo>
                    <a:pt x="4217357" y="942975"/>
                  </a:lnTo>
                  <a:lnTo>
                    <a:pt x="4197202" y="981075"/>
                  </a:lnTo>
                  <a:lnTo>
                    <a:pt x="4177047" y="1017587"/>
                  </a:lnTo>
                  <a:lnTo>
                    <a:pt x="4156892" y="1055687"/>
                  </a:lnTo>
                  <a:lnTo>
                    <a:pt x="4138416" y="1095375"/>
                  </a:lnTo>
                  <a:lnTo>
                    <a:pt x="4119940" y="1136650"/>
                  </a:lnTo>
                  <a:lnTo>
                    <a:pt x="4104825" y="1182687"/>
                  </a:lnTo>
                  <a:lnTo>
                    <a:pt x="4094747" y="1235075"/>
                  </a:lnTo>
                  <a:lnTo>
                    <a:pt x="4084669" y="1295400"/>
                  </a:lnTo>
                  <a:lnTo>
                    <a:pt x="4082989" y="1363662"/>
                  </a:lnTo>
                  <a:lnTo>
                    <a:pt x="4084669" y="1431925"/>
                  </a:lnTo>
                  <a:lnTo>
                    <a:pt x="4094747" y="1492250"/>
                  </a:lnTo>
                  <a:lnTo>
                    <a:pt x="4104825" y="1544637"/>
                  </a:lnTo>
                  <a:lnTo>
                    <a:pt x="4119940" y="1589087"/>
                  </a:lnTo>
                  <a:lnTo>
                    <a:pt x="4138416" y="1631950"/>
                  </a:lnTo>
                  <a:lnTo>
                    <a:pt x="4156892" y="1671637"/>
                  </a:lnTo>
                  <a:lnTo>
                    <a:pt x="4177047" y="1708150"/>
                  </a:lnTo>
                  <a:lnTo>
                    <a:pt x="4197202" y="1743075"/>
                  </a:lnTo>
                  <a:lnTo>
                    <a:pt x="4217357" y="1782762"/>
                  </a:lnTo>
                  <a:lnTo>
                    <a:pt x="4234153" y="1824037"/>
                  </a:lnTo>
                  <a:lnTo>
                    <a:pt x="4249270" y="1870075"/>
                  </a:lnTo>
                  <a:lnTo>
                    <a:pt x="4261027" y="1922462"/>
                  </a:lnTo>
                  <a:lnTo>
                    <a:pt x="4269425" y="1982787"/>
                  </a:lnTo>
                  <a:lnTo>
                    <a:pt x="4272784" y="2051050"/>
                  </a:lnTo>
                  <a:lnTo>
                    <a:pt x="4269425" y="2119312"/>
                  </a:lnTo>
                  <a:lnTo>
                    <a:pt x="4261027" y="2179637"/>
                  </a:lnTo>
                  <a:lnTo>
                    <a:pt x="4249270" y="2232025"/>
                  </a:lnTo>
                  <a:lnTo>
                    <a:pt x="4234153" y="2278062"/>
                  </a:lnTo>
                  <a:lnTo>
                    <a:pt x="4217357" y="2319337"/>
                  </a:lnTo>
                  <a:lnTo>
                    <a:pt x="4197202" y="2359025"/>
                  </a:lnTo>
                  <a:lnTo>
                    <a:pt x="4177047" y="2395537"/>
                  </a:lnTo>
                  <a:lnTo>
                    <a:pt x="4156892" y="2433637"/>
                  </a:lnTo>
                  <a:lnTo>
                    <a:pt x="4138416" y="2471737"/>
                  </a:lnTo>
                  <a:lnTo>
                    <a:pt x="4119940" y="2513012"/>
                  </a:lnTo>
                  <a:lnTo>
                    <a:pt x="4104825" y="2560637"/>
                  </a:lnTo>
                  <a:lnTo>
                    <a:pt x="4094747" y="2613025"/>
                  </a:lnTo>
                  <a:lnTo>
                    <a:pt x="4084669" y="2671762"/>
                  </a:lnTo>
                  <a:lnTo>
                    <a:pt x="4082989" y="2741612"/>
                  </a:lnTo>
                  <a:lnTo>
                    <a:pt x="4084669" y="2809875"/>
                  </a:lnTo>
                  <a:lnTo>
                    <a:pt x="4094747" y="2868612"/>
                  </a:lnTo>
                  <a:lnTo>
                    <a:pt x="4104825" y="2922587"/>
                  </a:lnTo>
                  <a:lnTo>
                    <a:pt x="4119940" y="2967037"/>
                  </a:lnTo>
                  <a:lnTo>
                    <a:pt x="4138416" y="3009900"/>
                  </a:lnTo>
                  <a:lnTo>
                    <a:pt x="4156892" y="3046412"/>
                  </a:lnTo>
                  <a:lnTo>
                    <a:pt x="4177047" y="3084512"/>
                  </a:lnTo>
                  <a:lnTo>
                    <a:pt x="4197202" y="3121025"/>
                  </a:lnTo>
                  <a:lnTo>
                    <a:pt x="4217357" y="3160712"/>
                  </a:lnTo>
                  <a:lnTo>
                    <a:pt x="4234153" y="3201987"/>
                  </a:lnTo>
                  <a:lnTo>
                    <a:pt x="4249270" y="3248025"/>
                  </a:lnTo>
                  <a:lnTo>
                    <a:pt x="4261027" y="3300412"/>
                  </a:lnTo>
                  <a:lnTo>
                    <a:pt x="4269425" y="3360737"/>
                  </a:lnTo>
                  <a:lnTo>
                    <a:pt x="4272784" y="3427412"/>
                  </a:lnTo>
                  <a:lnTo>
                    <a:pt x="4269425" y="3497262"/>
                  </a:lnTo>
                  <a:lnTo>
                    <a:pt x="4261027" y="3557587"/>
                  </a:lnTo>
                  <a:lnTo>
                    <a:pt x="4249270" y="3609975"/>
                  </a:lnTo>
                  <a:lnTo>
                    <a:pt x="4234153" y="3656012"/>
                  </a:lnTo>
                  <a:lnTo>
                    <a:pt x="4217357" y="3697287"/>
                  </a:lnTo>
                  <a:lnTo>
                    <a:pt x="4197202" y="3736975"/>
                  </a:lnTo>
                  <a:lnTo>
                    <a:pt x="4156892" y="3811587"/>
                  </a:lnTo>
                  <a:lnTo>
                    <a:pt x="4138416" y="3848100"/>
                  </a:lnTo>
                  <a:lnTo>
                    <a:pt x="4119940" y="3890962"/>
                  </a:lnTo>
                  <a:lnTo>
                    <a:pt x="4104825" y="3935412"/>
                  </a:lnTo>
                  <a:lnTo>
                    <a:pt x="4094747" y="3987800"/>
                  </a:lnTo>
                  <a:lnTo>
                    <a:pt x="4084669" y="4048125"/>
                  </a:lnTo>
                  <a:lnTo>
                    <a:pt x="4082989" y="4116387"/>
                  </a:lnTo>
                  <a:lnTo>
                    <a:pt x="4084669" y="4186237"/>
                  </a:lnTo>
                  <a:lnTo>
                    <a:pt x="4094747" y="4244975"/>
                  </a:lnTo>
                  <a:lnTo>
                    <a:pt x="4104825" y="4297362"/>
                  </a:lnTo>
                  <a:lnTo>
                    <a:pt x="4119940" y="4343400"/>
                  </a:lnTo>
                  <a:lnTo>
                    <a:pt x="4138416" y="4386262"/>
                  </a:lnTo>
                  <a:lnTo>
                    <a:pt x="4156892" y="4424362"/>
                  </a:lnTo>
                  <a:lnTo>
                    <a:pt x="4197202" y="4498975"/>
                  </a:lnTo>
                  <a:lnTo>
                    <a:pt x="4217357" y="4537075"/>
                  </a:lnTo>
                  <a:lnTo>
                    <a:pt x="4234153" y="4579937"/>
                  </a:lnTo>
                  <a:lnTo>
                    <a:pt x="4249270" y="4625975"/>
                  </a:lnTo>
                  <a:lnTo>
                    <a:pt x="4261027" y="4678362"/>
                  </a:lnTo>
                  <a:lnTo>
                    <a:pt x="4269425" y="4738687"/>
                  </a:lnTo>
                  <a:lnTo>
                    <a:pt x="4272784" y="4806950"/>
                  </a:lnTo>
                  <a:lnTo>
                    <a:pt x="4269425" y="4875212"/>
                  </a:lnTo>
                  <a:lnTo>
                    <a:pt x="4261027" y="4935537"/>
                  </a:lnTo>
                  <a:lnTo>
                    <a:pt x="4249270" y="4987925"/>
                  </a:lnTo>
                  <a:lnTo>
                    <a:pt x="4234153" y="5033962"/>
                  </a:lnTo>
                  <a:lnTo>
                    <a:pt x="4217357" y="5075237"/>
                  </a:lnTo>
                  <a:lnTo>
                    <a:pt x="4197202" y="5114925"/>
                  </a:lnTo>
                  <a:lnTo>
                    <a:pt x="4177047" y="5149850"/>
                  </a:lnTo>
                  <a:lnTo>
                    <a:pt x="4156892" y="5186362"/>
                  </a:lnTo>
                  <a:lnTo>
                    <a:pt x="4138416" y="5226050"/>
                  </a:lnTo>
                  <a:lnTo>
                    <a:pt x="4119940" y="5268912"/>
                  </a:lnTo>
                  <a:lnTo>
                    <a:pt x="4104825" y="5313362"/>
                  </a:lnTo>
                  <a:lnTo>
                    <a:pt x="4094747" y="5365750"/>
                  </a:lnTo>
                  <a:lnTo>
                    <a:pt x="4084669" y="5426075"/>
                  </a:lnTo>
                  <a:lnTo>
                    <a:pt x="4082989" y="5494337"/>
                  </a:lnTo>
                  <a:lnTo>
                    <a:pt x="4084669" y="5562600"/>
                  </a:lnTo>
                  <a:lnTo>
                    <a:pt x="4094747" y="5622925"/>
                  </a:lnTo>
                  <a:lnTo>
                    <a:pt x="4104825" y="5675312"/>
                  </a:lnTo>
                  <a:lnTo>
                    <a:pt x="4119940" y="5721350"/>
                  </a:lnTo>
                  <a:lnTo>
                    <a:pt x="4138416" y="5762625"/>
                  </a:lnTo>
                  <a:lnTo>
                    <a:pt x="4156892" y="5802312"/>
                  </a:lnTo>
                  <a:lnTo>
                    <a:pt x="4177047" y="5840412"/>
                  </a:lnTo>
                  <a:lnTo>
                    <a:pt x="4197202" y="5876925"/>
                  </a:lnTo>
                  <a:lnTo>
                    <a:pt x="4217357" y="5915025"/>
                  </a:lnTo>
                  <a:lnTo>
                    <a:pt x="4234153" y="5956300"/>
                  </a:lnTo>
                  <a:lnTo>
                    <a:pt x="4249270" y="6003925"/>
                  </a:lnTo>
                  <a:lnTo>
                    <a:pt x="4261027" y="6056312"/>
                  </a:lnTo>
                  <a:lnTo>
                    <a:pt x="4269425" y="6113462"/>
                  </a:lnTo>
                  <a:lnTo>
                    <a:pt x="4272784" y="6183312"/>
                  </a:lnTo>
                  <a:lnTo>
                    <a:pt x="4269425" y="6251575"/>
                  </a:lnTo>
                  <a:lnTo>
                    <a:pt x="4261027" y="6311900"/>
                  </a:lnTo>
                  <a:lnTo>
                    <a:pt x="4249270" y="6361112"/>
                  </a:lnTo>
                  <a:lnTo>
                    <a:pt x="4234153" y="6407150"/>
                  </a:lnTo>
                  <a:lnTo>
                    <a:pt x="4217357" y="6448425"/>
                  </a:lnTo>
                  <a:lnTo>
                    <a:pt x="4198882" y="6488112"/>
                  </a:lnTo>
                  <a:lnTo>
                    <a:pt x="4180406" y="6523037"/>
                  </a:lnTo>
                  <a:lnTo>
                    <a:pt x="4160251" y="6561137"/>
                  </a:lnTo>
                  <a:lnTo>
                    <a:pt x="4140096" y="6597650"/>
                  </a:lnTo>
                  <a:lnTo>
                    <a:pt x="4123300" y="6640512"/>
                  </a:lnTo>
                  <a:lnTo>
                    <a:pt x="4106504" y="6683375"/>
                  </a:lnTo>
                  <a:lnTo>
                    <a:pt x="4096426" y="6735762"/>
                  </a:lnTo>
                  <a:lnTo>
                    <a:pt x="4088029" y="6791325"/>
                  </a:lnTo>
                  <a:lnTo>
                    <a:pt x="4082989" y="6858000"/>
                  </a:lnTo>
                  <a:lnTo>
                    <a:pt x="0" y="6858000"/>
                  </a:lnTo>
                  <a:close/>
                </a:path>
              </a:pathLst>
            </a:custGeom>
            <a:ln w="0">
              <a:noFill/>
              <a:prstDash val="solid"/>
              <a:round/>
              <a:headEnd/>
              <a:tailEnd/>
            </a:ln>
          </p:spPr>
          <p:txBody>
            <a:bodyPr/>
            <a:lstStyle/>
            <a:p>
              <a:endParaRPr lang="en-US" dirty="0"/>
            </a:p>
          </p:txBody>
        </p:sp>
        <p:sp>
          <p:nvSpPr>
            <p:cNvPr id="3079" name="Freeform: Shape 140">
              <a:extLst>
                <a:ext uri="{FF2B5EF4-FFF2-40B4-BE49-F238E27FC236}">
                  <a16:creationId xmlns:a16="http://schemas.microsoft.com/office/drawing/2014/main" id="{6C42C509-4662-4775-BF18-33FB465BCD7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ltGray">
            <a:xfrm>
              <a:off x="0" y="2006221"/>
              <a:ext cx="4272784" cy="6858000"/>
            </a:xfrm>
            <a:custGeom>
              <a:avLst/>
              <a:gdLst>
                <a:gd name="connsiteX0" fmla="*/ 0 w 4272784"/>
                <a:gd name="connsiteY0" fmla="*/ 0 h 6858000"/>
                <a:gd name="connsiteX1" fmla="*/ 4082989 w 4272784"/>
                <a:gd name="connsiteY1" fmla="*/ 0 h 6858000"/>
                <a:gd name="connsiteX2" fmla="*/ 4088029 w 4272784"/>
                <a:gd name="connsiteY2" fmla="*/ 66675 h 6858000"/>
                <a:gd name="connsiteX3" fmla="*/ 4096426 w 4272784"/>
                <a:gd name="connsiteY3" fmla="*/ 122237 h 6858000"/>
                <a:gd name="connsiteX4" fmla="*/ 4106504 w 4272784"/>
                <a:gd name="connsiteY4" fmla="*/ 174625 h 6858000"/>
                <a:gd name="connsiteX5" fmla="*/ 4123300 w 4272784"/>
                <a:gd name="connsiteY5" fmla="*/ 217487 h 6858000"/>
                <a:gd name="connsiteX6" fmla="*/ 4140096 w 4272784"/>
                <a:gd name="connsiteY6" fmla="*/ 260350 h 6858000"/>
                <a:gd name="connsiteX7" fmla="*/ 4160251 w 4272784"/>
                <a:gd name="connsiteY7" fmla="*/ 296862 h 6858000"/>
                <a:gd name="connsiteX8" fmla="*/ 4180406 w 4272784"/>
                <a:gd name="connsiteY8" fmla="*/ 334962 h 6858000"/>
                <a:gd name="connsiteX9" fmla="*/ 4198882 w 4272784"/>
                <a:gd name="connsiteY9" fmla="*/ 369887 h 6858000"/>
                <a:gd name="connsiteX10" fmla="*/ 4217357 w 4272784"/>
                <a:gd name="connsiteY10" fmla="*/ 409575 h 6858000"/>
                <a:gd name="connsiteX11" fmla="*/ 4234153 w 4272784"/>
                <a:gd name="connsiteY11" fmla="*/ 450850 h 6858000"/>
                <a:gd name="connsiteX12" fmla="*/ 4249270 w 4272784"/>
                <a:gd name="connsiteY12" fmla="*/ 496887 h 6858000"/>
                <a:gd name="connsiteX13" fmla="*/ 4261027 w 4272784"/>
                <a:gd name="connsiteY13" fmla="*/ 546100 h 6858000"/>
                <a:gd name="connsiteX14" fmla="*/ 4269425 w 4272784"/>
                <a:gd name="connsiteY14" fmla="*/ 606425 h 6858000"/>
                <a:gd name="connsiteX15" fmla="*/ 4272784 w 4272784"/>
                <a:gd name="connsiteY15" fmla="*/ 673100 h 6858000"/>
                <a:gd name="connsiteX16" fmla="*/ 4269425 w 4272784"/>
                <a:gd name="connsiteY16" fmla="*/ 744537 h 6858000"/>
                <a:gd name="connsiteX17" fmla="*/ 4261027 w 4272784"/>
                <a:gd name="connsiteY17" fmla="*/ 801687 h 6858000"/>
                <a:gd name="connsiteX18" fmla="*/ 4249270 w 4272784"/>
                <a:gd name="connsiteY18" fmla="*/ 854075 h 6858000"/>
                <a:gd name="connsiteX19" fmla="*/ 4234153 w 4272784"/>
                <a:gd name="connsiteY19" fmla="*/ 901700 h 6858000"/>
                <a:gd name="connsiteX20" fmla="*/ 4217357 w 4272784"/>
                <a:gd name="connsiteY20" fmla="*/ 942975 h 6858000"/>
                <a:gd name="connsiteX21" fmla="*/ 4197202 w 4272784"/>
                <a:gd name="connsiteY21" fmla="*/ 981075 h 6858000"/>
                <a:gd name="connsiteX22" fmla="*/ 4177047 w 4272784"/>
                <a:gd name="connsiteY22" fmla="*/ 1017587 h 6858000"/>
                <a:gd name="connsiteX23" fmla="*/ 4156892 w 4272784"/>
                <a:gd name="connsiteY23" fmla="*/ 1055687 h 6858000"/>
                <a:gd name="connsiteX24" fmla="*/ 4138416 w 4272784"/>
                <a:gd name="connsiteY24" fmla="*/ 1095375 h 6858000"/>
                <a:gd name="connsiteX25" fmla="*/ 4119940 w 4272784"/>
                <a:gd name="connsiteY25" fmla="*/ 1136650 h 6858000"/>
                <a:gd name="connsiteX26" fmla="*/ 4104825 w 4272784"/>
                <a:gd name="connsiteY26" fmla="*/ 1182687 h 6858000"/>
                <a:gd name="connsiteX27" fmla="*/ 4094747 w 4272784"/>
                <a:gd name="connsiteY27" fmla="*/ 1235075 h 6858000"/>
                <a:gd name="connsiteX28" fmla="*/ 4084669 w 4272784"/>
                <a:gd name="connsiteY28" fmla="*/ 1295400 h 6858000"/>
                <a:gd name="connsiteX29" fmla="*/ 4082989 w 4272784"/>
                <a:gd name="connsiteY29" fmla="*/ 1363662 h 6858000"/>
                <a:gd name="connsiteX30" fmla="*/ 4084669 w 4272784"/>
                <a:gd name="connsiteY30" fmla="*/ 1431925 h 6858000"/>
                <a:gd name="connsiteX31" fmla="*/ 4094747 w 4272784"/>
                <a:gd name="connsiteY31" fmla="*/ 1492250 h 6858000"/>
                <a:gd name="connsiteX32" fmla="*/ 4104825 w 4272784"/>
                <a:gd name="connsiteY32" fmla="*/ 1544637 h 6858000"/>
                <a:gd name="connsiteX33" fmla="*/ 4119940 w 4272784"/>
                <a:gd name="connsiteY33" fmla="*/ 1589087 h 6858000"/>
                <a:gd name="connsiteX34" fmla="*/ 4138416 w 4272784"/>
                <a:gd name="connsiteY34" fmla="*/ 1631950 h 6858000"/>
                <a:gd name="connsiteX35" fmla="*/ 4156892 w 4272784"/>
                <a:gd name="connsiteY35" fmla="*/ 1671637 h 6858000"/>
                <a:gd name="connsiteX36" fmla="*/ 4177047 w 4272784"/>
                <a:gd name="connsiteY36" fmla="*/ 1708150 h 6858000"/>
                <a:gd name="connsiteX37" fmla="*/ 4197202 w 4272784"/>
                <a:gd name="connsiteY37" fmla="*/ 1743075 h 6858000"/>
                <a:gd name="connsiteX38" fmla="*/ 4217357 w 4272784"/>
                <a:gd name="connsiteY38" fmla="*/ 1782762 h 6858000"/>
                <a:gd name="connsiteX39" fmla="*/ 4234153 w 4272784"/>
                <a:gd name="connsiteY39" fmla="*/ 1824037 h 6858000"/>
                <a:gd name="connsiteX40" fmla="*/ 4249270 w 4272784"/>
                <a:gd name="connsiteY40" fmla="*/ 1870075 h 6858000"/>
                <a:gd name="connsiteX41" fmla="*/ 4261027 w 4272784"/>
                <a:gd name="connsiteY41" fmla="*/ 1922462 h 6858000"/>
                <a:gd name="connsiteX42" fmla="*/ 4269425 w 4272784"/>
                <a:gd name="connsiteY42" fmla="*/ 1982787 h 6858000"/>
                <a:gd name="connsiteX43" fmla="*/ 4272784 w 4272784"/>
                <a:gd name="connsiteY43" fmla="*/ 2051050 h 6858000"/>
                <a:gd name="connsiteX44" fmla="*/ 4269425 w 4272784"/>
                <a:gd name="connsiteY44" fmla="*/ 2119312 h 6858000"/>
                <a:gd name="connsiteX45" fmla="*/ 4261027 w 4272784"/>
                <a:gd name="connsiteY45" fmla="*/ 2179637 h 6858000"/>
                <a:gd name="connsiteX46" fmla="*/ 4249270 w 4272784"/>
                <a:gd name="connsiteY46" fmla="*/ 2232025 h 6858000"/>
                <a:gd name="connsiteX47" fmla="*/ 4234153 w 4272784"/>
                <a:gd name="connsiteY47" fmla="*/ 2278062 h 6858000"/>
                <a:gd name="connsiteX48" fmla="*/ 4217357 w 4272784"/>
                <a:gd name="connsiteY48" fmla="*/ 2319337 h 6858000"/>
                <a:gd name="connsiteX49" fmla="*/ 4197202 w 4272784"/>
                <a:gd name="connsiteY49" fmla="*/ 2359025 h 6858000"/>
                <a:gd name="connsiteX50" fmla="*/ 4177047 w 4272784"/>
                <a:gd name="connsiteY50" fmla="*/ 2395537 h 6858000"/>
                <a:gd name="connsiteX51" fmla="*/ 4156892 w 4272784"/>
                <a:gd name="connsiteY51" fmla="*/ 2433637 h 6858000"/>
                <a:gd name="connsiteX52" fmla="*/ 4138416 w 4272784"/>
                <a:gd name="connsiteY52" fmla="*/ 2471737 h 6858000"/>
                <a:gd name="connsiteX53" fmla="*/ 4119940 w 4272784"/>
                <a:gd name="connsiteY53" fmla="*/ 2513012 h 6858000"/>
                <a:gd name="connsiteX54" fmla="*/ 4104825 w 4272784"/>
                <a:gd name="connsiteY54" fmla="*/ 2560637 h 6858000"/>
                <a:gd name="connsiteX55" fmla="*/ 4094747 w 4272784"/>
                <a:gd name="connsiteY55" fmla="*/ 2613025 h 6858000"/>
                <a:gd name="connsiteX56" fmla="*/ 4084669 w 4272784"/>
                <a:gd name="connsiteY56" fmla="*/ 2671762 h 6858000"/>
                <a:gd name="connsiteX57" fmla="*/ 4082989 w 4272784"/>
                <a:gd name="connsiteY57" fmla="*/ 2741612 h 6858000"/>
                <a:gd name="connsiteX58" fmla="*/ 4084669 w 4272784"/>
                <a:gd name="connsiteY58" fmla="*/ 2809875 h 6858000"/>
                <a:gd name="connsiteX59" fmla="*/ 4094747 w 4272784"/>
                <a:gd name="connsiteY59" fmla="*/ 2868612 h 6858000"/>
                <a:gd name="connsiteX60" fmla="*/ 4104825 w 4272784"/>
                <a:gd name="connsiteY60" fmla="*/ 2922587 h 6858000"/>
                <a:gd name="connsiteX61" fmla="*/ 4119940 w 4272784"/>
                <a:gd name="connsiteY61" fmla="*/ 2967037 h 6858000"/>
                <a:gd name="connsiteX62" fmla="*/ 4138416 w 4272784"/>
                <a:gd name="connsiteY62" fmla="*/ 3009900 h 6858000"/>
                <a:gd name="connsiteX63" fmla="*/ 4156892 w 4272784"/>
                <a:gd name="connsiteY63" fmla="*/ 3046412 h 6858000"/>
                <a:gd name="connsiteX64" fmla="*/ 4177047 w 4272784"/>
                <a:gd name="connsiteY64" fmla="*/ 3084512 h 6858000"/>
                <a:gd name="connsiteX65" fmla="*/ 4197202 w 4272784"/>
                <a:gd name="connsiteY65" fmla="*/ 3121025 h 6858000"/>
                <a:gd name="connsiteX66" fmla="*/ 4217357 w 4272784"/>
                <a:gd name="connsiteY66" fmla="*/ 3160712 h 6858000"/>
                <a:gd name="connsiteX67" fmla="*/ 4234153 w 4272784"/>
                <a:gd name="connsiteY67" fmla="*/ 3201987 h 6858000"/>
                <a:gd name="connsiteX68" fmla="*/ 4249270 w 4272784"/>
                <a:gd name="connsiteY68" fmla="*/ 3248025 h 6858000"/>
                <a:gd name="connsiteX69" fmla="*/ 4261027 w 4272784"/>
                <a:gd name="connsiteY69" fmla="*/ 3300412 h 6858000"/>
                <a:gd name="connsiteX70" fmla="*/ 4269425 w 4272784"/>
                <a:gd name="connsiteY70" fmla="*/ 3360737 h 6858000"/>
                <a:gd name="connsiteX71" fmla="*/ 4272784 w 4272784"/>
                <a:gd name="connsiteY71" fmla="*/ 3427412 h 6858000"/>
                <a:gd name="connsiteX72" fmla="*/ 4269425 w 4272784"/>
                <a:gd name="connsiteY72" fmla="*/ 3497262 h 6858000"/>
                <a:gd name="connsiteX73" fmla="*/ 4261027 w 4272784"/>
                <a:gd name="connsiteY73" fmla="*/ 3557587 h 6858000"/>
                <a:gd name="connsiteX74" fmla="*/ 4249270 w 4272784"/>
                <a:gd name="connsiteY74" fmla="*/ 3609975 h 6858000"/>
                <a:gd name="connsiteX75" fmla="*/ 4234153 w 4272784"/>
                <a:gd name="connsiteY75" fmla="*/ 3656012 h 6858000"/>
                <a:gd name="connsiteX76" fmla="*/ 4217357 w 4272784"/>
                <a:gd name="connsiteY76" fmla="*/ 3697287 h 6858000"/>
                <a:gd name="connsiteX77" fmla="*/ 4197202 w 4272784"/>
                <a:gd name="connsiteY77" fmla="*/ 3736975 h 6858000"/>
                <a:gd name="connsiteX78" fmla="*/ 4156892 w 4272784"/>
                <a:gd name="connsiteY78" fmla="*/ 3811587 h 6858000"/>
                <a:gd name="connsiteX79" fmla="*/ 4138416 w 4272784"/>
                <a:gd name="connsiteY79" fmla="*/ 3848100 h 6858000"/>
                <a:gd name="connsiteX80" fmla="*/ 4119940 w 4272784"/>
                <a:gd name="connsiteY80" fmla="*/ 3890962 h 6858000"/>
                <a:gd name="connsiteX81" fmla="*/ 4104825 w 4272784"/>
                <a:gd name="connsiteY81" fmla="*/ 3935412 h 6858000"/>
                <a:gd name="connsiteX82" fmla="*/ 4094747 w 4272784"/>
                <a:gd name="connsiteY82" fmla="*/ 3987800 h 6858000"/>
                <a:gd name="connsiteX83" fmla="*/ 4084669 w 4272784"/>
                <a:gd name="connsiteY83" fmla="*/ 4048125 h 6858000"/>
                <a:gd name="connsiteX84" fmla="*/ 4082989 w 4272784"/>
                <a:gd name="connsiteY84" fmla="*/ 4116387 h 6858000"/>
                <a:gd name="connsiteX85" fmla="*/ 4084669 w 4272784"/>
                <a:gd name="connsiteY85" fmla="*/ 4186237 h 6858000"/>
                <a:gd name="connsiteX86" fmla="*/ 4094747 w 4272784"/>
                <a:gd name="connsiteY86" fmla="*/ 4244975 h 6858000"/>
                <a:gd name="connsiteX87" fmla="*/ 4104825 w 4272784"/>
                <a:gd name="connsiteY87" fmla="*/ 4297362 h 6858000"/>
                <a:gd name="connsiteX88" fmla="*/ 4119940 w 4272784"/>
                <a:gd name="connsiteY88" fmla="*/ 4343400 h 6858000"/>
                <a:gd name="connsiteX89" fmla="*/ 4138416 w 4272784"/>
                <a:gd name="connsiteY89" fmla="*/ 4386262 h 6858000"/>
                <a:gd name="connsiteX90" fmla="*/ 4156892 w 4272784"/>
                <a:gd name="connsiteY90" fmla="*/ 4424362 h 6858000"/>
                <a:gd name="connsiteX91" fmla="*/ 4197202 w 4272784"/>
                <a:gd name="connsiteY91" fmla="*/ 4498975 h 6858000"/>
                <a:gd name="connsiteX92" fmla="*/ 4217357 w 4272784"/>
                <a:gd name="connsiteY92" fmla="*/ 4537075 h 6858000"/>
                <a:gd name="connsiteX93" fmla="*/ 4234153 w 4272784"/>
                <a:gd name="connsiteY93" fmla="*/ 4579937 h 6858000"/>
                <a:gd name="connsiteX94" fmla="*/ 4249270 w 4272784"/>
                <a:gd name="connsiteY94" fmla="*/ 4625975 h 6858000"/>
                <a:gd name="connsiteX95" fmla="*/ 4261027 w 4272784"/>
                <a:gd name="connsiteY95" fmla="*/ 4678362 h 6858000"/>
                <a:gd name="connsiteX96" fmla="*/ 4269425 w 4272784"/>
                <a:gd name="connsiteY96" fmla="*/ 4738687 h 6858000"/>
                <a:gd name="connsiteX97" fmla="*/ 4272784 w 4272784"/>
                <a:gd name="connsiteY97" fmla="*/ 4806950 h 6858000"/>
                <a:gd name="connsiteX98" fmla="*/ 4269425 w 4272784"/>
                <a:gd name="connsiteY98" fmla="*/ 4875212 h 6858000"/>
                <a:gd name="connsiteX99" fmla="*/ 4261027 w 4272784"/>
                <a:gd name="connsiteY99" fmla="*/ 4935537 h 6858000"/>
                <a:gd name="connsiteX100" fmla="*/ 4249270 w 4272784"/>
                <a:gd name="connsiteY100" fmla="*/ 4987925 h 6858000"/>
                <a:gd name="connsiteX101" fmla="*/ 4234153 w 4272784"/>
                <a:gd name="connsiteY101" fmla="*/ 5033962 h 6858000"/>
                <a:gd name="connsiteX102" fmla="*/ 4217357 w 4272784"/>
                <a:gd name="connsiteY102" fmla="*/ 5075237 h 6858000"/>
                <a:gd name="connsiteX103" fmla="*/ 4197202 w 4272784"/>
                <a:gd name="connsiteY103" fmla="*/ 5114925 h 6858000"/>
                <a:gd name="connsiteX104" fmla="*/ 4177047 w 4272784"/>
                <a:gd name="connsiteY104" fmla="*/ 5149850 h 6858000"/>
                <a:gd name="connsiteX105" fmla="*/ 4156892 w 4272784"/>
                <a:gd name="connsiteY105" fmla="*/ 5186362 h 6858000"/>
                <a:gd name="connsiteX106" fmla="*/ 4138416 w 4272784"/>
                <a:gd name="connsiteY106" fmla="*/ 5226050 h 6858000"/>
                <a:gd name="connsiteX107" fmla="*/ 4119940 w 4272784"/>
                <a:gd name="connsiteY107" fmla="*/ 5268912 h 6858000"/>
                <a:gd name="connsiteX108" fmla="*/ 4104825 w 4272784"/>
                <a:gd name="connsiteY108" fmla="*/ 5313362 h 6858000"/>
                <a:gd name="connsiteX109" fmla="*/ 4094747 w 4272784"/>
                <a:gd name="connsiteY109" fmla="*/ 5365750 h 6858000"/>
                <a:gd name="connsiteX110" fmla="*/ 4084669 w 4272784"/>
                <a:gd name="connsiteY110" fmla="*/ 5426075 h 6858000"/>
                <a:gd name="connsiteX111" fmla="*/ 4082989 w 4272784"/>
                <a:gd name="connsiteY111" fmla="*/ 5494337 h 6858000"/>
                <a:gd name="connsiteX112" fmla="*/ 4084669 w 4272784"/>
                <a:gd name="connsiteY112" fmla="*/ 5562600 h 6858000"/>
                <a:gd name="connsiteX113" fmla="*/ 4094747 w 4272784"/>
                <a:gd name="connsiteY113" fmla="*/ 5622925 h 6858000"/>
                <a:gd name="connsiteX114" fmla="*/ 4104825 w 4272784"/>
                <a:gd name="connsiteY114" fmla="*/ 5675312 h 6858000"/>
                <a:gd name="connsiteX115" fmla="*/ 4119940 w 4272784"/>
                <a:gd name="connsiteY115" fmla="*/ 5721350 h 6858000"/>
                <a:gd name="connsiteX116" fmla="*/ 4138416 w 4272784"/>
                <a:gd name="connsiteY116" fmla="*/ 5762625 h 6858000"/>
                <a:gd name="connsiteX117" fmla="*/ 4156892 w 4272784"/>
                <a:gd name="connsiteY117" fmla="*/ 5802312 h 6858000"/>
                <a:gd name="connsiteX118" fmla="*/ 4177047 w 4272784"/>
                <a:gd name="connsiteY118" fmla="*/ 5840412 h 6858000"/>
                <a:gd name="connsiteX119" fmla="*/ 4197202 w 4272784"/>
                <a:gd name="connsiteY119" fmla="*/ 5876925 h 6858000"/>
                <a:gd name="connsiteX120" fmla="*/ 4217357 w 4272784"/>
                <a:gd name="connsiteY120" fmla="*/ 5915025 h 6858000"/>
                <a:gd name="connsiteX121" fmla="*/ 4234153 w 4272784"/>
                <a:gd name="connsiteY121" fmla="*/ 5956300 h 6858000"/>
                <a:gd name="connsiteX122" fmla="*/ 4249270 w 4272784"/>
                <a:gd name="connsiteY122" fmla="*/ 6003925 h 6858000"/>
                <a:gd name="connsiteX123" fmla="*/ 4261027 w 4272784"/>
                <a:gd name="connsiteY123" fmla="*/ 6056312 h 6858000"/>
                <a:gd name="connsiteX124" fmla="*/ 4269425 w 4272784"/>
                <a:gd name="connsiteY124" fmla="*/ 6113462 h 6858000"/>
                <a:gd name="connsiteX125" fmla="*/ 4272784 w 4272784"/>
                <a:gd name="connsiteY125" fmla="*/ 6183312 h 6858000"/>
                <a:gd name="connsiteX126" fmla="*/ 4269425 w 4272784"/>
                <a:gd name="connsiteY126" fmla="*/ 6251575 h 6858000"/>
                <a:gd name="connsiteX127" fmla="*/ 4261027 w 4272784"/>
                <a:gd name="connsiteY127" fmla="*/ 6311900 h 6858000"/>
                <a:gd name="connsiteX128" fmla="*/ 4249270 w 4272784"/>
                <a:gd name="connsiteY128" fmla="*/ 6361112 h 6858000"/>
                <a:gd name="connsiteX129" fmla="*/ 4234153 w 4272784"/>
                <a:gd name="connsiteY129" fmla="*/ 6407150 h 6858000"/>
                <a:gd name="connsiteX130" fmla="*/ 4217357 w 4272784"/>
                <a:gd name="connsiteY130" fmla="*/ 6448425 h 6858000"/>
                <a:gd name="connsiteX131" fmla="*/ 4198882 w 4272784"/>
                <a:gd name="connsiteY131" fmla="*/ 6488112 h 6858000"/>
                <a:gd name="connsiteX132" fmla="*/ 4180406 w 4272784"/>
                <a:gd name="connsiteY132" fmla="*/ 6523037 h 6858000"/>
                <a:gd name="connsiteX133" fmla="*/ 4160251 w 4272784"/>
                <a:gd name="connsiteY133" fmla="*/ 6561137 h 6858000"/>
                <a:gd name="connsiteX134" fmla="*/ 4140096 w 4272784"/>
                <a:gd name="connsiteY134" fmla="*/ 6597650 h 6858000"/>
                <a:gd name="connsiteX135" fmla="*/ 4123300 w 4272784"/>
                <a:gd name="connsiteY135" fmla="*/ 6640512 h 6858000"/>
                <a:gd name="connsiteX136" fmla="*/ 4106504 w 4272784"/>
                <a:gd name="connsiteY136" fmla="*/ 6683375 h 6858000"/>
                <a:gd name="connsiteX137" fmla="*/ 4096426 w 4272784"/>
                <a:gd name="connsiteY137" fmla="*/ 6735762 h 6858000"/>
                <a:gd name="connsiteX138" fmla="*/ 4088029 w 4272784"/>
                <a:gd name="connsiteY138" fmla="*/ 6791325 h 6858000"/>
                <a:gd name="connsiteX139" fmla="*/ 4082989 w 4272784"/>
                <a:gd name="connsiteY139" fmla="*/ 6858000 h 6858000"/>
                <a:gd name="connsiteX140" fmla="*/ 0 w 4272784"/>
                <a:gd name="connsiteY14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Lst>
              <a:rect l="l" t="t" r="r" b="b"/>
              <a:pathLst>
                <a:path w="4272784" h="6858000">
                  <a:moveTo>
                    <a:pt x="0" y="0"/>
                  </a:moveTo>
                  <a:lnTo>
                    <a:pt x="4082989" y="0"/>
                  </a:lnTo>
                  <a:lnTo>
                    <a:pt x="4088029" y="66675"/>
                  </a:lnTo>
                  <a:lnTo>
                    <a:pt x="4096426" y="122237"/>
                  </a:lnTo>
                  <a:lnTo>
                    <a:pt x="4106504" y="174625"/>
                  </a:lnTo>
                  <a:lnTo>
                    <a:pt x="4123300" y="217487"/>
                  </a:lnTo>
                  <a:lnTo>
                    <a:pt x="4140096" y="260350"/>
                  </a:lnTo>
                  <a:lnTo>
                    <a:pt x="4160251" y="296862"/>
                  </a:lnTo>
                  <a:lnTo>
                    <a:pt x="4180406" y="334962"/>
                  </a:lnTo>
                  <a:lnTo>
                    <a:pt x="4198882" y="369887"/>
                  </a:lnTo>
                  <a:lnTo>
                    <a:pt x="4217357" y="409575"/>
                  </a:lnTo>
                  <a:lnTo>
                    <a:pt x="4234153" y="450850"/>
                  </a:lnTo>
                  <a:lnTo>
                    <a:pt x="4249270" y="496887"/>
                  </a:lnTo>
                  <a:lnTo>
                    <a:pt x="4261027" y="546100"/>
                  </a:lnTo>
                  <a:lnTo>
                    <a:pt x="4269425" y="606425"/>
                  </a:lnTo>
                  <a:lnTo>
                    <a:pt x="4272784" y="673100"/>
                  </a:lnTo>
                  <a:lnTo>
                    <a:pt x="4269425" y="744537"/>
                  </a:lnTo>
                  <a:lnTo>
                    <a:pt x="4261027" y="801687"/>
                  </a:lnTo>
                  <a:lnTo>
                    <a:pt x="4249270" y="854075"/>
                  </a:lnTo>
                  <a:lnTo>
                    <a:pt x="4234153" y="901700"/>
                  </a:lnTo>
                  <a:lnTo>
                    <a:pt x="4217357" y="942975"/>
                  </a:lnTo>
                  <a:lnTo>
                    <a:pt x="4197202" y="981075"/>
                  </a:lnTo>
                  <a:lnTo>
                    <a:pt x="4177047" y="1017587"/>
                  </a:lnTo>
                  <a:lnTo>
                    <a:pt x="4156892" y="1055687"/>
                  </a:lnTo>
                  <a:lnTo>
                    <a:pt x="4138416" y="1095375"/>
                  </a:lnTo>
                  <a:lnTo>
                    <a:pt x="4119940" y="1136650"/>
                  </a:lnTo>
                  <a:lnTo>
                    <a:pt x="4104825" y="1182687"/>
                  </a:lnTo>
                  <a:lnTo>
                    <a:pt x="4094747" y="1235075"/>
                  </a:lnTo>
                  <a:lnTo>
                    <a:pt x="4084669" y="1295400"/>
                  </a:lnTo>
                  <a:lnTo>
                    <a:pt x="4082989" y="1363662"/>
                  </a:lnTo>
                  <a:lnTo>
                    <a:pt x="4084669" y="1431925"/>
                  </a:lnTo>
                  <a:lnTo>
                    <a:pt x="4094747" y="1492250"/>
                  </a:lnTo>
                  <a:lnTo>
                    <a:pt x="4104825" y="1544637"/>
                  </a:lnTo>
                  <a:lnTo>
                    <a:pt x="4119940" y="1589087"/>
                  </a:lnTo>
                  <a:lnTo>
                    <a:pt x="4138416" y="1631950"/>
                  </a:lnTo>
                  <a:lnTo>
                    <a:pt x="4156892" y="1671637"/>
                  </a:lnTo>
                  <a:lnTo>
                    <a:pt x="4177047" y="1708150"/>
                  </a:lnTo>
                  <a:lnTo>
                    <a:pt x="4197202" y="1743075"/>
                  </a:lnTo>
                  <a:lnTo>
                    <a:pt x="4217357" y="1782762"/>
                  </a:lnTo>
                  <a:lnTo>
                    <a:pt x="4234153" y="1824037"/>
                  </a:lnTo>
                  <a:lnTo>
                    <a:pt x="4249270" y="1870075"/>
                  </a:lnTo>
                  <a:lnTo>
                    <a:pt x="4261027" y="1922462"/>
                  </a:lnTo>
                  <a:lnTo>
                    <a:pt x="4269425" y="1982787"/>
                  </a:lnTo>
                  <a:lnTo>
                    <a:pt x="4272784" y="2051050"/>
                  </a:lnTo>
                  <a:lnTo>
                    <a:pt x="4269425" y="2119312"/>
                  </a:lnTo>
                  <a:lnTo>
                    <a:pt x="4261027" y="2179637"/>
                  </a:lnTo>
                  <a:lnTo>
                    <a:pt x="4249270" y="2232025"/>
                  </a:lnTo>
                  <a:lnTo>
                    <a:pt x="4234153" y="2278062"/>
                  </a:lnTo>
                  <a:lnTo>
                    <a:pt x="4217357" y="2319337"/>
                  </a:lnTo>
                  <a:lnTo>
                    <a:pt x="4197202" y="2359025"/>
                  </a:lnTo>
                  <a:lnTo>
                    <a:pt x="4177047" y="2395537"/>
                  </a:lnTo>
                  <a:lnTo>
                    <a:pt x="4156892" y="2433637"/>
                  </a:lnTo>
                  <a:lnTo>
                    <a:pt x="4138416" y="2471737"/>
                  </a:lnTo>
                  <a:lnTo>
                    <a:pt x="4119940" y="2513012"/>
                  </a:lnTo>
                  <a:lnTo>
                    <a:pt x="4104825" y="2560637"/>
                  </a:lnTo>
                  <a:lnTo>
                    <a:pt x="4094747" y="2613025"/>
                  </a:lnTo>
                  <a:lnTo>
                    <a:pt x="4084669" y="2671762"/>
                  </a:lnTo>
                  <a:lnTo>
                    <a:pt x="4082989" y="2741612"/>
                  </a:lnTo>
                  <a:lnTo>
                    <a:pt x="4084669" y="2809875"/>
                  </a:lnTo>
                  <a:lnTo>
                    <a:pt x="4094747" y="2868612"/>
                  </a:lnTo>
                  <a:lnTo>
                    <a:pt x="4104825" y="2922587"/>
                  </a:lnTo>
                  <a:lnTo>
                    <a:pt x="4119940" y="2967037"/>
                  </a:lnTo>
                  <a:lnTo>
                    <a:pt x="4138416" y="3009900"/>
                  </a:lnTo>
                  <a:lnTo>
                    <a:pt x="4156892" y="3046412"/>
                  </a:lnTo>
                  <a:lnTo>
                    <a:pt x="4177047" y="3084512"/>
                  </a:lnTo>
                  <a:lnTo>
                    <a:pt x="4197202" y="3121025"/>
                  </a:lnTo>
                  <a:lnTo>
                    <a:pt x="4217357" y="3160712"/>
                  </a:lnTo>
                  <a:lnTo>
                    <a:pt x="4234153" y="3201987"/>
                  </a:lnTo>
                  <a:lnTo>
                    <a:pt x="4249270" y="3248025"/>
                  </a:lnTo>
                  <a:lnTo>
                    <a:pt x="4261027" y="3300412"/>
                  </a:lnTo>
                  <a:lnTo>
                    <a:pt x="4269425" y="3360737"/>
                  </a:lnTo>
                  <a:lnTo>
                    <a:pt x="4272784" y="3427412"/>
                  </a:lnTo>
                  <a:lnTo>
                    <a:pt x="4269425" y="3497262"/>
                  </a:lnTo>
                  <a:lnTo>
                    <a:pt x="4261027" y="3557587"/>
                  </a:lnTo>
                  <a:lnTo>
                    <a:pt x="4249270" y="3609975"/>
                  </a:lnTo>
                  <a:lnTo>
                    <a:pt x="4234153" y="3656012"/>
                  </a:lnTo>
                  <a:lnTo>
                    <a:pt x="4217357" y="3697287"/>
                  </a:lnTo>
                  <a:lnTo>
                    <a:pt x="4197202" y="3736975"/>
                  </a:lnTo>
                  <a:lnTo>
                    <a:pt x="4156892" y="3811587"/>
                  </a:lnTo>
                  <a:lnTo>
                    <a:pt x="4138416" y="3848100"/>
                  </a:lnTo>
                  <a:lnTo>
                    <a:pt x="4119940" y="3890962"/>
                  </a:lnTo>
                  <a:lnTo>
                    <a:pt x="4104825" y="3935412"/>
                  </a:lnTo>
                  <a:lnTo>
                    <a:pt x="4094747" y="3987800"/>
                  </a:lnTo>
                  <a:lnTo>
                    <a:pt x="4084669" y="4048125"/>
                  </a:lnTo>
                  <a:lnTo>
                    <a:pt x="4082989" y="4116387"/>
                  </a:lnTo>
                  <a:lnTo>
                    <a:pt x="4084669" y="4186237"/>
                  </a:lnTo>
                  <a:lnTo>
                    <a:pt x="4094747" y="4244975"/>
                  </a:lnTo>
                  <a:lnTo>
                    <a:pt x="4104825" y="4297362"/>
                  </a:lnTo>
                  <a:lnTo>
                    <a:pt x="4119940" y="4343400"/>
                  </a:lnTo>
                  <a:lnTo>
                    <a:pt x="4138416" y="4386262"/>
                  </a:lnTo>
                  <a:lnTo>
                    <a:pt x="4156892" y="4424362"/>
                  </a:lnTo>
                  <a:lnTo>
                    <a:pt x="4197202" y="4498975"/>
                  </a:lnTo>
                  <a:lnTo>
                    <a:pt x="4217357" y="4537075"/>
                  </a:lnTo>
                  <a:lnTo>
                    <a:pt x="4234153" y="4579937"/>
                  </a:lnTo>
                  <a:lnTo>
                    <a:pt x="4249270" y="4625975"/>
                  </a:lnTo>
                  <a:lnTo>
                    <a:pt x="4261027" y="4678362"/>
                  </a:lnTo>
                  <a:lnTo>
                    <a:pt x="4269425" y="4738687"/>
                  </a:lnTo>
                  <a:lnTo>
                    <a:pt x="4272784" y="4806950"/>
                  </a:lnTo>
                  <a:lnTo>
                    <a:pt x="4269425" y="4875212"/>
                  </a:lnTo>
                  <a:lnTo>
                    <a:pt x="4261027" y="4935537"/>
                  </a:lnTo>
                  <a:lnTo>
                    <a:pt x="4249270" y="4987925"/>
                  </a:lnTo>
                  <a:lnTo>
                    <a:pt x="4234153" y="5033962"/>
                  </a:lnTo>
                  <a:lnTo>
                    <a:pt x="4217357" y="5075237"/>
                  </a:lnTo>
                  <a:lnTo>
                    <a:pt x="4197202" y="5114925"/>
                  </a:lnTo>
                  <a:lnTo>
                    <a:pt x="4177047" y="5149850"/>
                  </a:lnTo>
                  <a:lnTo>
                    <a:pt x="4156892" y="5186362"/>
                  </a:lnTo>
                  <a:lnTo>
                    <a:pt x="4138416" y="5226050"/>
                  </a:lnTo>
                  <a:lnTo>
                    <a:pt x="4119940" y="5268912"/>
                  </a:lnTo>
                  <a:lnTo>
                    <a:pt x="4104825" y="5313362"/>
                  </a:lnTo>
                  <a:lnTo>
                    <a:pt x="4094747" y="5365750"/>
                  </a:lnTo>
                  <a:lnTo>
                    <a:pt x="4084669" y="5426075"/>
                  </a:lnTo>
                  <a:lnTo>
                    <a:pt x="4082989" y="5494337"/>
                  </a:lnTo>
                  <a:lnTo>
                    <a:pt x="4084669" y="5562600"/>
                  </a:lnTo>
                  <a:lnTo>
                    <a:pt x="4094747" y="5622925"/>
                  </a:lnTo>
                  <a:lnTo>
                    <a:pt x="4104825" y="5675312"/>
                  </a:lnTo>
                  <a:lnTo>
                    <a:pt x="4119940" y="5721350"/>
                  </a:lnTo>
                  <a:lnTo>
                    <a:pt x="4138416" y="5762625"/>
                  </a:lnTo>
                  <a:lnTo>
                    <a:pt x="4156892" y="5802312"/>
                  </a:lnTo>
                  <a:lnTo>
                    <a:pt x="4177047" y="5840412"/>
                  </a:lnTo>
                  <a:lnTo>
                    <a:pt x="4197202" y="5876925"/>
                  </a:lnTo>
                  <a:lnTo>
                    <a:pt x="4217357" y="5915025"/>
                  </a:lnTo>
                  <a:lnTo>
                    <a:pt x="4234153" y="5956300"/>
                  </a:lnTo>
                  <a:lnTo>
                    <a:pt x="4249270" y="6003925"/>
                  </a:lnTo>
                  <a:lnTo>
                    <a:pt x="4261027" y="6056312"/>
                  </a:lnTo>
                  <a:lnTo>
                    <a:pt x="4269425" y="6113462"/>
                  </a:lnTo>
                  <a:lnTo>
                    <a:pt x="4272784" y="6183312"/>
                  </a:lnTo>
                  <a:lnTo>
                    <a:pt x="4269425" y="6251575"/>
                  </a:lnTo>
                  <a:lnTo>
                    <a:pt x="4261027" y="6311900"/>
                  </a:lnTo>
                  <a:lnTo>
                    <a:pt x="4249270" y="6361112"/>
                  </a:lnTo>
                  <a:lnTo>
                    <a:pt x="4234153" y="6407150"/>
                  </a:lnTo>
                  <a:lnTo>
                    <a:pt x="4217357" y="6448425"/>
                  </a:lnTo>
                  <a:lnTo>
                    <a:pt x="4198882" y="6488112"/>
                  </a:lnTo>
                  <a:lnTo>
                    <a:pt x="4180406" y="6523037"/>
                  </a:lnTo>
                  <a:lnTo>
                    <a:pt x="4160251" y="6561137"/>
                  </a:lnTo>
                  <a:lnTo>
                    <a:pt x="4140096" y="6597650"/>
                  </a:lnTo>
                  <a:lnTo>
                    <a:pt x="4123300" y="6640512"/>
                  </a:lnTo>
                  <a:lnTo>
                    <a:pt x="4106504" y="6683375"/>
                  </a:lnTo>
                  <a:lnTo>
                    <a:pt x="4096426" y="6735762"/>
                  </a:lnTo>
                  <a:lnTo>
                    <a:pt x="4088029" y="6791325"/>
                  </a:lnTo>
                  <a:lnTo>
                    <a:pt x="4082989" y="6858000"/>
                  </a:lnTo>
                  <a:lnTo>
                    <a:pt x="0" y="6858000"/>
                  </a:lnTo>
                  <a:close/>
                </a:path>
              </a:pathLst>
            </a:custGeom>
            <a:solidFill>
              <a:schemeClr val="accent1">
                <a:lumMod val="50000"/>
                <a:alpha val="25000"/>
              </a:schemeClr>
            </a:solidFill>
            <a:ln w="0">
              <a:noFill/>
              <a:prstDash val="solid"/>
              <a:round/>
              <a:headEnd/>
              <a:tailEnd/>
            </a:ln>
          </p:spPr>
          <p:txBody>
            <a:bodyPr/>
            <a:lstStyle/>
            <a:p>
              <a:endParaRPr lang="en-US" dirty="0"/>
            </a:p>
          </p:txBody>
        </p:sp>
      </p:grpSp>
      <p:sp>
        <p:nvSpPr>
          <p:cNvPr id="2" name="Title 1">
            <a:extLst>
              <a:ext uri="{FF2B5EF4-FFF2-40B4-BE49-F238E27FC236}">
                <a16:creationId xmlns:a16="http://schemas.microsoft.com/office/drawing/2014/main" id="{C8DFD12C-4B4A-441A-946D-18330E8EEF86}"/>
              </a:ext>
            </a:extLst>
          </p:cNvPr>
          <p:cNvSpPr>
            <a:spLocks noGrp="1"/>
          </p:cNvSpPr>
          <p:nvPr>
            <p:ph type="ctrTitle"/>
          </p:nvPr>
        </p:nvSpPr>
        <p:spPr>
          <a:xfrm>
            <a:off x="457201" y="723406"/>
            <a:ext cx="3234018" cy="3826728"/>
          </a:xfrm>
        </p:spPr>
        <p:txBody>
          <a:bodyPr anchor="b">
            <a:normAutofit/>
          </a:bodyPr>
          <a:lstStyle/>
          <a:p>
            <a:r>
              <a:rPr lang="en-GB" sz="4500" b="1" dirty="0"/>
              <a:t>What is childhood and what do we mean by ‘young person’?</a:t>
            </a:r>
          </a:p>
        </p:txBody>
      </p:sp>
    </p:spTree>
    <p:extLst>
      <p:ext uri="{BB962C8B-B14F-4D97-AF65-F5344CB8AC3E}">
        <p14:creationId xmlns:p14="http://schemas.microsoft.com/office/powerpoint/2010/main" val="413709192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1A7E5B-308B-40FD-97AD-DAC0BE6D6F2F}"/>
              </a:ext>
            </a:extLst>
          </p:cNvPr>
          <p:cNvSpPr>
            <a:spLocks noGrp="1"/>
          </p:cNvSpPr>
          <p:nvPr>
            <p:ph type="title"/>
          </p:nvPr>
        </p:nvSpPr>
        <p:spPr>
          <a:xfrm>
            <a:off x="4965430" y="629268"/>
            <a:ext cx="6586491" cy="1286160"/>
          </a:xfrm>
        </p:spPr>
        <p:txBody>
          <a:bodyPr anchor="b">
            <a:normAutofit/>
          </a:bodyPr>
          <a:lstStyle/>
          <a:p>
            <a:r>
              <a:rPr lang="en-GB" b="1" dirty="0"/>
              <a:t>Learning objectives </a:t>
            </a:r>
          </a:p>
        </p:txBody>
      </p:sp>
      <p:sp>
        <p:nvSpPr>
          <p:cNvPr id="3" name="Content Placeholder 2">
            <a:extLst>
              <a:ext uri="{FF2B5EF4-FFF2-40B4-BE49-F238E27FC236}">
                <a16:creationId xmlns:a16="http://schemas.microsoft.com/office/drawing/2014/main" id="{DBF4D5DD-D451-42A2-BB34-49FDFA7D169E}"/>
              </a:ext>
            </a:extLst>
          </p:cNvPr>
          <p:cNvSpPr>
            <a:spLocks noGrp="1"/>
          </p:cNvSpPr>
          <p:nvPr>
            <p:ph idx="1"/>
          </p:nvPr>
        </p:nvSpPr>
        <p:spPr>
          <a:xfrm>
            <a:off x="4965431" y="2438400"/>
            <a:ext cx="6586489" cy="3785419"/>
          </a:xfrm>
        </p:spPr>
        <p:txBody>
          <a:bodyPr>
            <a:normAutofit lnSpcReduction="10000"/>
          </a:bodyPr>
          <a:lstStyle/>
          <a:p>
            <a:pPr marL="0" indent="0" algn="ctr">
              <a:buNone/>
            </a:pPr>
            <a:r>
              <a:rPr lang="en-US" sz="2400" b="1" dirty="0"/>
              <a:t>During today session we will: </a:t>
            </a:r>
            <a:endParaRPr lang="en-GB" sz="2400" dirty="0"/>
          </a:p>
          <a:p>
            <a:pPr algn="ctr"/>
            <a:endParaRPr lang="en-GB" sz="2000" dirty="0"/>
          </a:p>
          <a:p>
            <a:r>
              <a:rPr lang="en-GB" sz="2400" b="1" dirty="0"/>
              <a:t>Discuss</a:t>
            </a:r>
            <a:r>
              <a:rPr lang="en-GB" sz="2400" dirty="0"/>
              <a:t> and </a:t>
            </a:r>
            <a:r>
              <a:rPr lang="en-GB" sz="2400" b="1" dirty="0"/>
              <a:t>compare</a:t>
            </a:r>
            <a:r>
              <a:rPr lang="en-GB" sz="2400" dirty="0"/>
              <a:t> the construction of childhood in different times, contexts and cultures. </a:t>
            </a:r>
          </a:p>
          <a:p>
            <a:endParaRPr lang="en-GB" sz="2400" dirty="0"/>
          </a:p>
          <a:p>
            <a:r>
              <a:rPr lang="en-GB" sz="2400" b="1" dirty="0"/>
              <a:t>Analyse</a:t>
            </a:r>
            <a:r>
              <a:rPr lang="en-GB" sz="2400" dirty="0"/>
              <a:t> childhood in different contexts. </a:t>
            </a:r>
          </a:p>
          <a:p>
            <a:endParaRPr lang="en-GB" sz="2400" dirty="0"/>
          </a:p>
          <a:p>
            <a:r>
              <a:rPr lang="en-GB" sz="2400" b="1" dirty="0"/>
              <a:t>Evaluate </a:t>
            </a:r>
            <a:r>
              <a:rPr lang="en-GB" sz="2400" dirty="0"/>
              <a:t>the long-term consequences of childhood and youth in different contexts. </a:t>
            </a:r>
          </a:p>
        </p:txBody>
      </p:sp>
      <p:pic>
        <p:nvPicPr>
          <p:cNvPr id="5" name="Picture 4">
            <a:extLst>
              <a:ext uri="{FF2B5EF4-FFF2-40B4-BE49-F238E27FC236}">
                <a16:creationId xmlns:a16="http://schemas.microsoft.com/office/drawing/2014/main" id="{5D8AB206-F983-44EC-AFCE-BA2CB37A64EE}"/>
              </a:ext>
            </a:extLst>
          </p:cNvPr>
          <p:cNvPicPr>
            <a:picLocks noChangeAspect="1"/>
          </p:cNvPicPr>
          <p:nvPr/>
        </p:nvPicPr>
        <p:blipFill rotWithShape="1">
          <a:blip r:embed="rId2"/>
          <a:srcRect l="40580" r="14300" b="-1"/>
          <a:stretch/>
        </p:blipFill>
        <p:spPr>
          <a:xfrm>
            <a:off x="20" y="10"/>
            <a:ext cx="4635571" cy="6857990"/>
          </a:xfrm>
          <a:prstGeom prst="rect">
            <a:avLst/>
          </a:prstGeom>
          <a:effectLst/>
        </p:spPr>
      </p:pic>
      <p:cxnSp>
        <p:nvCxnSpPr>
          <p:cNvPr id="9" name="Straight Connector 8">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rgbClr val="E19313"/>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3839543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54C504-2564-48BE-9AC7-28FD28261A99}"/>
              </a:ext>
            </a:extLst>
          </p:cNvPr>
          <p:cNvSpPr>
            <a:spLocks noGrp="1"/>
          </p:cNvSpPr>
          <p:nvPr>
            <p:ph type="title"/>
          </p:nvPr>
        </p:nvSpPr>
        <p:spPr/>
        <p:txBody>
          <a:bodyPr/>
          <a:lstStyle/>
          <a:p>
            <a:r>
              <a:rPr lang="en-GB" b="0" i="0" u="sng" strike="noStrike" dirty="0">
                <a:solidFill>
                  <a:srgbClr val="111111"/>
                </a:solidFill>
                <a:effectLst/>
                <a:latin typeface="segoe ui" panose="020B0502040204020203" pitchFamily="34" charset="0"/>
                <a:hlinkClick r:id="rId3" tooltip="View original video: Just a Kid | UNICEF"/>
              </a:rPr>
              <a:t>Video: Just a Kid-UNICEF</a:t>
            </a:r>
            <a:endParaRPr lang="en-GB" dirty="0"/>
          </a:p>
        </p:txBody>
      </p:sp>
      <p:pic>
        <p:nvPicPr>
          <p:cNvPr id="4" name="Online Media 3" title="Just a Kid | UNICEF">
            <a:hlinkClick r:id="" action="ppaction://media"/>
            <a:extLst>
              <a:ext uri="{FF2B5EF4-FFF2-40B4-BE49-F238E27FC236}">
                <a16:creationId xmlns:a16="http://schemas.microsoft.com/office/drawing/2014/main" id="{B010EEA3-739C-49CD-A769-C27E5A9ED4F2}"/>
              </a:ext>
            </a:extLst>
          </p:cNvPr>
          <p:cNvPicPr>
            <a:picLocks noGrp="1" noRot="1" noChangeAspect="1"/>
          </p:cNvPicPr>
          <p:nvPr>
            <p:ph idx="1"/>
            <a:videoFile r:link="rId1"/>
          </p:nvPr>
        </p:nvPicPr>
        <p:blipFill>
          <a:blip r:embed="rId4"/>
          <a:stretch>
            <a:fillRect/>
          </a:stretch>
        </p:blipFill>
        <p:spPr>
          <a:xfrm>
            <a:off x="745921" y="598028"/>
            <a:ext cx="10020461" cy="5661944"/>
          </a:xfrm>
          <a:prstGeom prst="rect">
            <a:avLst/>
          </a:prstGeom>
        </p:spPr>
      </p:pic>
    </p:spTree>
    <p:extLst>
      <p:ext uri="{BB962C8B-B14F-4D97-AF65-F5344CB8AC3E}">
        <p14:creationId xmlns:p14="http://schemas.microsoft.com/office/powerpoint/2010/main" val="16005376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64E6DC-EC6A-411B-B8A4-542961DE0788}"/>
              </a:ext>
            </a:extLst>
          </p:cNvPr>
          <p:cNvSpPr>
            <a:spLocks noGrp="1"/>
          </p:cNvSpPr>
          <p:nvPr>
            <p:ph type="title"/>
          </p:nvPr>
        </p:nvSpPr>
        <p:spPr/>
        <p:txBody>
          <a:bodyPr/>
          <a:lstStyle/>
          <a:p>
            <a:r>
              <a:rPr lang="en-GB" b="0" i="0" u="sng" strike="noStrike" dirty="0">
                <a:solidFill>
                  <a:srgbClr val="111111"/>
                </a:solidFill>
                <a:effectLst/>
                <a:latin typeface="segoe ui" panose="020B0502040204020203" pitchFamily="34" charset="0"/>
                <a:hlinkClick r:id="rId3" tooltip="View original video: Education is every child's right I UNICEF"/>
              </a:rPr>
              <a:t>Education is every child's right - UNICEF</a:t>
            </a:r>
            <a:endParaRPr lang="en-GB" dirty="0"/>
          </a:p>
        </p:txBody>
      </p:sp>
      <p:pic>
        <p:nvPicPr>
          <p:cNvPr id="4" name="Online Media 3" title="Education is every child's right I UNICEF">
            <a:hlinkClick r:id="" action="ppaction://media"/>
            <a:extLst>
              <a:ext uri="{FF2B5EF4-FFF2-40B4-BE49-F238E27FC236}">
                <a16:creationId xmlns:a16="http://schemas.microsoft.com/office/drawing/2014/main" id="{6562CC67-13FC-4DB5-8E4D-C0BF246B46E5}"/>
              </a:ext>
            </a:extLst>
          </p:cNvPr>
          <p:cNvPicPr>
            <a:picLocks noGrp="1" noRot="1" noChangeAspect="1"/>
          </p:cNvPicPr>
          <p:nvPr>
            <p:ph idx="1"/>
            <a:videoFile r:link="rId1"/>
          </p:nvPr>
        </p:nvPicPr>
        <p:blipFill>
          <a:blip r:embed="rId4"/>
          <a:stretch>
            <a:fillRect/>
          </a:stretch>
        </p:blipFill>
        <p:spPr>
          <a:xfrm>
            <a:off x="1994643" y="1599122"/>
            <a:ext cx="8407705" cy="4750675"/>
          </a:xfrm>
          <a:prstGeom prst="rect">
            <a:avLst/>
          </a:prstGeom>
        </p:spPr>
      </p:pic>
    </p:spTree>
    <p:extLst>
      <p:ext uri="{BB962C8B-B14F-4D97-AF65-F5344CB8AC3E}">
        <p14:creationId xmlns:p14="http://schemas.microsoft.com/office/powerpoint/2010/main" val="1226996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967DB5-17EA-49F3-B6CC-E5B42611EC2D}"/>
              </a:ext>
            </a:extLst>
          </p:cNvPr>
          <p:cNvSpPr>
            <a:spLocks noGrp="1"/>
          </p:cNvSpPr>
          <p:nvPr>
            <p:ph type="title"/>
          </p:nvPr>
        </p:nvSpPr>
        <p:spPr/>
        <p:txBody>
          <a:bodyPr/>
          <a:lstStyle/>
          <a:p>
            <a:r>
              <a:rPr lang="en-GB" b="0" i="0" u="sng" strike="noStrike" dirty="0">
                <a:solidFill>
                  <a:srgbClr val="111111"/>
                </a:solidFill>
                <a:effectLst/>
                <a:latin typeface="segoe ui" panose="020B0502040204020203" pitchFamily="34" charset="0"/>
                <a:hlinkClick r:id="rId3" tooltip="View original video: Child marriage | UNICEF"/>
              </a:rPr>
              <a:t>Child marriage - UNICEF</a:t>
            </a:r>
            <a:endParaRPr lang="en-GB" dirty="0"/>
          </a:p>
        </p:txBody>
      </p:sp>
      <p:pic>
        <p:nvPicPr>
          <p:cNvPr id="4" name="Online Media 3" title="Child marriage | UNICEF">
            <a:hlinkClick r:id="" action="ppaction://media"/>
            <a:extLst>
              <a:ext uri="{FF2B5EF4-FFF2-40B4-BE49-F238E27FC236}">
                <a16:creationId xmlns:a16="http://schemas.microsoft.com/office/drawing/2014/main" id="{6DD1A264-4C4B-4D12-8D34-1EB58060D5AE}"/>
              </a:ext>
            </a:extLst>
          </p:cNvPr>
          <p:cNvPicPr>
            <a:picLocks noGrp="1" noRot="1" noChangeAspect="1"/>
          </p:cNvPicPr>
          <p:nvPr>
            <p:ph idx="1"/>
            <a:videoFile r:link="rId1"/>
          </p:nvPr>
        </p:nvPicPr>
        <p:blipFill>
          <a:blip r:embed="rId4"/>
          <a:stretch>
            <a:fillRect/>
          </a:stretch>
        </p:blipFill>
        <p:spPr>
          <a:xfrm>
            <a:off x="2246313" y="1825625"/>
            <a:ext cx="7700962" cy="4351338"/>
          </a:xfrm>
          <a:prstGeom prst="rect">
            <a:avLst/>
          </a:prstGeom>
        </p:spPr>
      </p:pic>
    </p:spTree>
    <p:extLst>
      <p:ext uri="{BB962C8B-B14F-4D97-AF65-F5344CB8AC3E}">
        <p14:creationId xmlns:p14="http://schemas.microsoft.com/office/powerpoint/2010/main" val="33606755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FE874B-9106-4C74-A9EC-27734D43AF35}"/>
              </a:ext>
            </a:extLst>
          </p:cNvPr>
          <p:cNvSpPr>
            <a:spLocks noGrp="1"/>
          </p:cNvSpPr>
          <p:nvPr>
            <p:ph type="title"/>
          </p:nvPr>
        </p:nvSpPr>
        <p:spPr/>
        <p:txBody>
          <a:bodyPr>
            <a:normAutofit/>
          </a:bodyPr>
          <a:lstStyle/>
          <a:p>
            <a:r>
              <a:rPr lang="en-GB" sz="4000" b="1" dirty="0"/>
              <a:t>Defining childhood and young people’s autonomy</a:t>
            </a:r>
          </a:p>
        </p:txBody>
      </p:sp>
      <p:sp>
        <p:nvSpPr>
          <p:cNvPr id="3" name="Content Placeholder 2">
            <a:extLst>
              <a:ext uri="{FF2B5EF4-FFF2-40B4-BE49-F238E27FC236}">
                <a16:creationId xmlns:a16="http://schemas.microsoft.com/office/drawing/2014/main" id="{C70ADE8A-6BFC-41A5-A9B5-454D16CD3068}"/>
              </a:ext>
            </a:extLst>
          </p:cNvPr>
          <p:cNvSpPr>
            <a:spLocks noGrp="1"/>
          </p:cNvSpPr>
          <p:nvPr>
            <p:ph idx="1"/>
          </p:nvPr>
        </p:nvSpPr>
        <p:spPr>
          <a:xfrm>
            <a:off x="838200" y="1825625"/>
            <a:ext cx="6488875" cy="4351338"/>
          </a:xfrm>
        </p:spPr>
        <p:txBody>
          <a:bodyPr>
            <a:normAutofit/>
          </a:bodyPr>
          <a:lstStyle/>
          <a:p>
            <a:r>
              <a:rPr lang="en-GB"/>
              <a:t>Some qualities often associated with childhood are ‘physical and emotional immaturity and vulnerability in comparison to adults, causing lack of autonomy and social dependence.’</a:t>
            </a:r>
          </a:p>
          <a:p>
            <a:endParaRPr lang="en-GB"/>
          </a:p>
          <a:p>
            <a:r>
              <a:rPr lang="en-GB"/>
              <a:t>Internationally recognised definitions refer to chronological age in marking the boundary between childhood and adulthood, which is often set at 18 years. </a:t>
            </a:r>
          </a:p>
          <a:p>
            <a:endParaRPr lang="en-GB" dirty="0"/>
          </a:p>
        </p:txBody>
      </p:sp>
      <p:pic>
        <p:nvPicPr>
          <p:cNvPr id="2052" name="Picture 4" descr="See the source image">
            <a:extLst>
              <a:ext uri="{FF2B5EF4-FFF2-40B4-BE49-F238E27FC236}">
                <a16:creationId xmlns:a16="http://schemas.microsoft.com/office/drawing/2014/main" id="{DB1C19D0-0676-48D9-AA9C-ABE2A780151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27075" y="1999265"/>
            <a:ext cx="4464319" cy="33482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407662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See the source image">
            <a:extLst>
              <a:ext uri="{FF2B5EF4-FFF2-40B4-BE49-F238E27FC236}">
                <a16:creationId xmlns:a16="http://schemas.microsoft.com/office/drawing/2014/main" id="{2D1FBB88-7DC0-4ACB-82E7-77904F0E667F}"/>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333"/>
          <a:stretch/>
        </p:blipFill>
        <p:spPr bwMode="auto">
          <a:xfrm>
            <a:off x="20" y="10"/>
            <a:ext cx="12191981" cy="6857990"/>
          </a:xfrm>
          <a:prstGeom prst="rect">
            <a:avLst/>
          </a:prstGeom>
          <a:noFill/>
          <a:extLst>
            <a:ext uri="{909E8E84-426E-40DD-AFC4-6F175D3DCCD1}">
              <a14:hiddenFill xmlns:a14="http://schemas.microsoft.com/office/drawing/2010/main">
                <a:solidFill>
                  <a:srgbClr val="FFFFFF"/>
                </a:solidFill>
              </a14:hiddenFill>
            </a:ext>
          </a:extLst>
        </p:spPr>
      </p:pic>
      <p:sp>
        <p:nvSpPr>
          <p:cNvPr id="1032" name="Rectangle 70">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8129873" cy="6858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D22E21CD-0A28-4A1B-A808-2AF3AF2A3AC5}"/>
              </a:ext>
            </a:extLst>
          </p:cNvPr>
          <p:cNvSpPr>
            <a:spLocks noGrp="1"/>
          </p:cNvSpPr>
          <p:nvPr>
            <p:ph idx="1"/>
          </p:nvPr>
        </p:nvSpPr>
        <p:spPr>
          <a:xfrm>
            <a:off x="462987" y="713128"/>
            <a:ext cx="7071667" cy="5463835"/>
          </a:xfrm>
        </p:spPr>
        <p:txBody>
          <a:bodyPr>
            <a:normAutofit/>
          </a:bodyPr>
          <a:lstStyle/>
          <a:p>
            <a:r>
              <a:rPr lang="en-GB" sz="2400" dirty="0"/>
              <a:t>In industrialised countries, births are recorded and birth date is an important aspect of people’s personal and legal identity. </a:t>
            </a:r>
          </a:p>
          <a:p>
            <a:endParaRPr lang="en-GB" sz="2400" dirty="0"/>
          </a:p>
          <a:p>
            <a:r>
              <a:rPr lang="en-GB" sz="2400" dirty="0"/>
              <a:t>However, this is not the case in all societies, and in many locations social experience such as </a:t>
            </a:r>
            <a:r>
              <a:rPr lang="en-GB" sz="2400" b="1" dirty="0"/>
              <a:t>labour migration or marriage</a:t>
            </a:r>
            <a:r>
              <a:rPr lang="en-GB" sz="2400" dirty="0"/>
              <a:t>, and </a:t>
            </a:r>
            <a:r>
              <a:rPr lang="en-GB" sz="2400" b="1" dirty="0"/>
              <a:t>physical markers including height, facial hair, or the start of menstruation, may be more important than age in signifying adult status. </a:t>
            </a:r>
          </a:p>
          <a:p>
            <a:endParaRPr lang="en-GB" sz="2400" b="1" dirty="0"/>
          </a:p>
          <a:p>
            <a:r>
              <a:rPr lang="en-GB" sz="2400" dirty="0"/>
              <a:t>Although the experience of </a:t>
            </a:r>
            <a:r>
              <a:rPr lang="en-GB" sz="2400" b="1" dirty="0"/>
              <a:t>being young is universal</a:t>
            </a:r>
            <a:r>
              <a:rPr lang="en-GB" sz="2400" dirty="0"/>
              <a:t>, it takes many forms determined by </a:t>
            </a:r>
            <a:r>
              <a:rPr lang="en-GB" sz="2400" b="1" dirty="0"/>
              <a:t>cultural, political, economic and personal factors. </a:t>
            </a:r>
          </a:p>
          <a:p>
            <a:endParaRPr lang="en-GB" sz="2000" dirty="0"/>
          </a:p>
        </p:txBody>
      </p:sp>
      <p:grpSp>
        <p:nvGrpSpPr>
          <p:cNvPr id="73" name="Group 72">
            <a:extLst>
              <a:ext uri="{FF2B5EF4-FFF2-40B4-BE49-F238E27FC236}">
                <a16:creationId xmlns:a16="http://schemas.microsoft.com/office/drawing/2014/main" id="{07EAA094-9CF6-4695-958A-33D9BCAA947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123132" y="713128"/>
            <a:ext cx="1068867" cy="2126625"/>
            <a:chOff x="10918968" y="713127"/>
            <a:chExt cx="1273032" cy="2532832"/>
          </a:xfrm>
        </p:grpSpPr>
        <p:sp>
          <p:nvSpPr>
            <p:cNvPr id="74" name="Rectangle 73">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5" name="Isosceles Triangle 74">
              <a:extLst>
                <a:ext uri="{FF2B5EF4-FFF2-40B4-BE49-F238E27FC236}">
                  <a16:creationId xmlns:a16="http://schemas.microsoft.com/office/drawing/2014/main" id="{A580F890-B085-4E95-96AA-55AEBEC5CE6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77" name="Isosceles Triangle 76">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78">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1664997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B2E2D8-572E-4983-93B4-A48C0D0ED05E}"/>
              </a:ext>
            </a:extLst>
          </p:cNvPr>
          <p:cNvSpPr>
            <a:spLocks noGrp="1"/>
          </p:cNvSpPr>
          <p:nvPr>
            <p:ph type="title"/>
          </p:nvPr>
        </p:nvSpPr>
        <p:spPr/>
        <p:txBody>
          <a:bodyPr/>
          <a:lstStyle/>
          <a:p>
            <a:r>
              <a:rPr lang="en-GB" b="0" i="0" u="sng" strike="noStrike" dirty="0">
                <a:solidFill>
                  <a:srgbClr val="111111"/>
                </a:solidFill>
                <a:effectLst/>
                <a:latin typeface="segoe ui" panose="020B0502040204020203" pitchFamily="34" charset="0"/>
                <a:hlinkClick r:id="rId3" tooltip="View original video: No child should go to bed hungry | UNICEF"/>
              </a:rPr>
              <a:t>Video: No child should go to bed hungry UNICEF</a:t>
            </a:r>
            <a:endParaRPr lang="en-GB" dirty="0"/>
          </a:p>
        </p:txBody>
      </p:sp>
      <p:pic>
        <p:nvPicPr>
          <p:cNvPr id="4" name="Online Media 3" title="No child should go to bed hungry | UNICEF">
            <a:hlinkClick r:id="" action="ppaction://media"/>
            <a:extLst>
              <a:ext uri="{FF2B5EF4-FFF2-40B4-BE49-F238E27FC236}">
                <a16:creationId xmlns:a16="http://schemas.microsoft.com/office/drawing/2014/main" id="{6EC8E0D2-3FE6-4928-9645-30D5AECFD5F3}"/>
              </a:ext>
            </a:extLst>
          </p:cNvPr>
          <p:cNvPicPr>
            <a:picLocks noGrp="1" noRot="1" noChangeAspect="1"/>
          </p:cNvPicPr>
          <p:nvPr>
            <p:ph idx="1"/>
            <a:videoFile r:link="rId1"/>
          </p:nvPr>
        </p:nvPicPr>
        <p:blipFill>
          <a:blip r:embed="rId4"/>
          <a:stretch>
            <a:fillRect/>
          </a:stretch>
        </p:blipFill>
        <p:spPr>
          <a:xfrm>
            <a:off x="2246313" y="1825625"/>
            <a:ext cx="7700962" cy="4351338"/>
          </a:xfrm>
          <a:prstGeom prst="rect">
            <a:avLst/>
          </a:prstGeom>
        </p:spPr>
      </p:pic>
    </p:spTree>
    <p:extLst>
      <p:ext uri="{BB962C8B-B14F-4D97-AF65-F5344CB8AC3E}">
        <p14:creationId xmlns:p14="http://schemas.microsoft.com/office/powerpoint/2010/main" val="27916816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B6B53B-CBB9-4DA2-8081-DFCC1E20AF6F}"/>
              </a:ext>
            </a:extLst>
          </p:cNvPr>
          <p:cNvSpPr>
            <a:spLocks noGrp="1"/>
          </p:cNvSpPr>
          <p:nvPr>
            <p:ph type="title"/>
          </p:nvPr>
        </p:nvSpPr>
        <p:spPr/>
        <p:txBody>
          <a:bodyPr>
            <a:normAutofit/>
          </a:bodyPr>
          <a:lstStyle/>
          <a:p>
            <a:r>
              <a:rPr lang="en-GB" sz="4000" b="1" dirty="0"/>
              <a:t>Group activity: </a:t>
            </a:r>
            <a:br>
              <a:rPr lang="en-GB" sz="4000" b="1" dirty="0"/>
            </a:br>
            <a:r>
              <a:rPr lang="en-GB" sz="4000" b="1" dirty="0"/>
              <a:t>Children’s rights and child prostitutes in Thailand</a:t>
            </a:r>
          </a:p>
        </p:txBody>
      </p:sp>
      <p:sp>
        <p:nvSpPr>
          <p:cNvPr id="3" name="Content Placeholder 2">
            <a:extLst>
              <a:ext uri="{FF2B5EF4-FFF2-40B4-BE49-F238E27FC236}">
                <a16:creationId xmlns:a16="http://schemas.microsoft.com/office/drawing/2014/main" id="{DC462011-F447-41D0-8DA8-FC78407036DC}"/>
              </a:ext>
            </a:extLst>
          </p:cNvPr>
          <p:cNvSpPr>
            <a:spLocks noGrp="1"/>
          </p:cNvSpPr>
          <p:nvPr>
            <p:ph idx="1"/>
          </p:nvPr>
        </p:nvSpPr>
        <p:spPr/>
        <p:txBody>
          <a:bodyPr/>
          <a:lstStyle/>
          <a:p>
            <a:r>
              <a:rPr lang="en-GB" dirty="0"/>
              <a:t>Case study </a:t>
            </a:r>
          </a:p>
        </p:txBody>
      </p:sp>
    </p:spTree>
    <p:extLst>
      <p:ext uri="{BB962C8B-B14F-4D97-AF65-F5344CB8AC3E}">
        <p14:creationId xmlns:p14="http://schemas.microsoft.com/office/powerpoint/2010/main" val="11610950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1408D4-3933-462C-8026-A0BC14D36E7C}"/>
              </a:ext>
            </a:extLst>
          </p:cNvPr>
          <p:cNvSpPr>
            <a:spLocks noGrp="1"/>
          </p:cNvSpPr>
          <p:nvPr>
            <p:ph type="title"/>
          </p:nvPr>
        </p:nvSpPr>
        <p:spPr/>
        <p:txBody>
          <a:bodyPr/>
          <a:lstStyle/>
          <a:p>
            <a:r>
              <a:rPr lang="en-GB" b="1" i="0" dirty="0">
                <a:solidFill>
                  <a:srgbClr val="212529"/>
                </a:solidFill>
                <a:effectLst/>
                <a:latin typeface="effra"/>
              </a:rPr>
              <a:t>Article 34</a:t>
            </a:r>
            <a:r>
              <a:rPr lang="en-GB" b="0" i="0" dirty="0">
                <a:solidFill>
                  <a:srgbClr val="212529"/>
                </a:solidFill>
                <a:effectLst/>
                <a:latin typeface="effra"/>
              </a:rPr>
              <a:t> of the UNCRC</a:t>
            </a:r>
            <a:br>
              <a:rPr lang="en-GB" b="0" i="0" dirty="0">
                <a:solidFill>
                  <a:srgbClr val="1E1E1E"/>
                </a:solidFill>
                <a:effectLst/>
                <a:latin typeface="UniversalBold"/>
              </a:rPr>
            </a:br>
            <a:endParaRPr lang="en-GB" dirty="0"/>
          </a:p>
        </p:txBody>
      </p:sp>
      <p:sp>
        <p:nvSpPr>
          <p:cNvPr id="4" name="Content Placeholder 3">
            <a:extLst>
              <a:ext uri="{FF2B5EF4-FFF2-40B4-BE49-F238E27FC236}">
                <a16:creationId xmlns:a16="http://schemas.microsoft.com/office/drawing/2014/main" id="{378DB86A-E47C-4293-BAB0-1DB0CF970AD8}"/>
              </a:ext>
            </a:extLst>
          </p:cNvPr>
          <p:cNvSpPr>
            <a:spLocks noGrp="1"/>
          </p:cNvSpPr>
          <p:nvPr>
            <p:ph idx="1"/>
          </p:nvPr>
        </p:nvSpPr>
        <p:spPr/>
        <p:txBody>
          <a:bodyPr/>
          <a:lstStyle/>
          <a:p>
            <a:r>
              <a:rPr lang="en-GB" b="1" i="0" dirty="0">
                <a:solidFill>
                  <a:srgbClr val="212529"/>
                </a:solidFill>
                <a:effectLst/>
                <a:latin typeface="effra"/>
              </a:rPr>
              <a:t>Article 34</a:t>
            </a:r>
            <a:r>
              <a:rPr lang="en-GB" b="0" i="0" dirty="0">
                <a:solidFill>
                  <a:srgbClr val="212529"/>
                </a:solidFill>
                <a:effectLst/>
                <a:latin typeface="effra"/>
              </a:rPr>
              <a:t> of the UNCRC says that children and young people have the right to be protected from sexual abuse. They have this right regardless of their gender, and regardless of who they’re attracted to.</a:t>
            </a:r>
            <a:endParaRPr lang="en-GB" dirty="0"/>
          </a:p>
        </p:txBody>
      </p:sp>
    </p:spTree>
    <p:extLst>
      <p:ext uri="{BB962C8B-B14F-4D97-AF65-F5344CB8AC3E}">
        <p14:creationId xmlns:p14="http://schemas.microsoft.com/office/powerpoint/2010/main" val="123446147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34B281-1E72-4B07-858A-0194A545887F}"/>
              </a:ext>
            </a:extLst>
          </p:cNvPr>
          <p:cNvSpPr>
            <a:spLocks noGrp="1"/>
          </p:cNvSpPr>
          <p:nvPr>
            <p:ph type="title"/>
          </p:nvPr>
        </p:nvSpPr>
        <p:spPr/>
        <p:txBody>
          <a:bodyPr/>
          <a:lstStyle/>
          <a:p>
            <a:r>
              <a:rPr lang="en-GB" b="1" dirty="0"/>
              <a:t>Save the Children on Child Protection in Thailand</a:t>
            </a:r>
          </a:p>
        </p:txBody>
      </p:sp>
      <p:pic>
        <p:nvPicPr>
          <p:cNvPr id="4" name="Online Media 3" title="Save the Children on Child Protection in Thailand">
            <a:hlinkClick r:id="" action="ppaction://media"/>
            <a:extLst>
              <a:ext uri="{FF2B5EF4-FFF2-40B4-BE49-F238E27FC236}">
                <a16:creationId xmlns:a16="http://schemas.microsoft.com/office/drawing/2014/main" id="{CF1199E8-61B2-4883-8A28-D21452E3581B}"/>
              </a:ext>
            </a:extLst>
          </p:cNvPr>
          <p:cNvPicPr>
            <a:picLocks noGrp="1" noRot="1" noChangeAspect="1"/>
          </p:cNvPicPr>
          <p:nvPr>
            <p:ph idx="1"/>
            <a:videoFile r:link="rId1"/>
          </p:nvPr>
        </p:nvPicPr>
        <p:blipFill>
          <a:blip r:embed="rId3"/>
          <a:stretch>
            <a:fillRect/>
          </a:stretch>
        </p:blipFill>
        <p:spPr>
          <a:xfrm>
            <a:off x="2246313" y="1825625"/>
            <a:ext cx="7700962" cy="4351338"/>
          </a:xfrm>
          <a:prstGeom prst="rect">
            <a:avLst/>
          </a:prstGeom>
        </p:spPr>
      </p:pic>
    </p:spTree>
    <p:extLst>
      <p:ext uri="{BB962C8B-B14F-4D97-AF65-F5344CB8AC3E}">
        <p14:creationId xmlns:p14="http://schemas.microsoft.com/office/powerpoint/2010/main" val="24063770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B398B5-7229-4857-90B5-84BCB072960C}"/>
              </a:ext>
            </a:extLst>
          </p:cNvPr>
          <p:cNvSpPr>
            <a:spLocks noGrp="1"/>
          </p:cNvSpPr>
          <p:nvPr>
            <p:ph type="title"/>
          </p:nvPr>
        </p:nvSpPr>
        <p:spPr/>
        <p:txBody>
          <a:bodyPr/>
          <a:lstStyle/>
          <a:p>
            <a:pPr algn="ctr"/>
            <a:r>
              <a:rPr lang="en-GB" b="0" i="0" dirty="0">
                <a:effectLst/>
                <a:latin typeface="Roboto" panose="02000000000000000000" pitchFamily="2" charset="0"/>
              </a:rPr>
              <a:t>What are Children’s Rights?</a:t>
            </a:r>
            <a:br>
              <a:rPr lang="en-GB" b="0" i="0" dirty="0">
                <a:effectLst/>
                <a:latin typeface="Roboto" panose="02000000000000000000" pitchFamily="2" charset="0"/>
              </a:rPr>
            </a:br>
            <a:endParaRPr lang="en-GB" dirty="0"/>
          </a:p>
        </p:txBody>
      </p:sp>
      <p:pic>
        <p:nvPicPr>
          <p:cNvPr id="4" name="Online Media 3" title="Rights of the Child Segment 1 - What are Childrens Rights">
            <a:hlinkClick r:id="" action="ppaction://media"/>
            <a:extLst>
              <a:ext uri="{FF2B5EF4-FFF2-40B4-BE49-F238E27FC236}">
                <a16:creationId xmlns:a16="http://schemas.microsoft.com/office/drawing/2014/main" id="{7CABCBE1-D7EC-4059-B45F-92915BAB5F34}"/>
              </a:ext>
            </a:extLst>
          </p:cNvPr>
          <p:cNvPicPr>
            <a:picLocks noGrp="1" noRot="1" noChangeAspect="1"/>
          </p:cNvPicPr>
          <p:nvPr>
            <p:ph idx="1"/>
            <a:videoFile r:link="rId1"/>
          </p:nvPr>
        </p:nvPicPr>
        <p:blipFill>
          <a:blip r:embed="rId3"/>
          <a:stretch>
            <a:fillRect/>
          </a:stretch>
        </p:blipFill>
        <p:spPr>
          <a:xfrm>
            <a:off x="2246313" y="1825625"/>
            <a:ext cx="7700962" cy="4351338"/>
          </a:xfrm>
          <a:prstGeom prst="rect">
            <a:avLst/>
          </a:prstGeom>
        </p:spPr>
      </p:pic>
    </p:spTree>
    <p:extLst>
      <p:ext uri="{BB962C8B-B14F-4D97-AF65-F5344CB8AC3E}">
        <p14:creationId xmlns:p14="http://schemas.microsoft.com/office/powerpoint/2010/main" val="21233377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1C2DCB-719C-4BD6-94BA-18234CC82ADF}"/>
              </a:ext>
            </a:extLst>
          </p:cNvPr>
          <p:cNvSpPr>
            <a:spLocks noGrp="1"/>
          </p:cNvSpPr>
          <p:nvPr>
            <p:ph type="title"/>
          </p:nvPr>
        </p:nvSpPr>
        <p:spPr/>
        <p:txBody>
          <a:bodyPr/>
          <a:lstStyle/>
          <a:p>
            <a:r>
              <a:rPr lang="en-GB" dirty="0"/>
              <a:t>Video – </a:t>
            </a:r>
            <a:r>
              <a:rPr lang="en-GB" b="1" dirty="0"/>
              <a:t>Childhood: A socially constructed concept </a:t>
            </a:r>
          </a:p>
        </p:txBody>
      </p:sp>
      <p:pic>
        <p:nvPicPr>
          <p:cNvPr id="4" name="Online Media 3" title="Childhood as sociology revision">
            <a:hlinkClick r:id="" action="ppaction://media"/>
            <a:extLst>
              <a:ext uri="{FF2B5EF4-FFF2-40B4-BE49-F238E27FC236}">
                <a16:creationId xmlns:a16="http://schemas.microsoft.com/office/drawing/2014/main" id="{45D0C3C2-A5EC-4884-BADF-1FFC23448BE8}"/>
              </a:ext>
            </a:extLst>
          </p:cNvPr>
          <p:cNvPicPr>
            <a:picLocks noGrp="1" noRot="1" noChangeAspect="1"/>
          </p:cNvPicPr>
          <p:nvPr>
            <p:ph idx="1"/>
            <a:videoFile r:link="rId1"/>
          </p:nvPr>
        </p:nvPicPr>
        <p:blipFill>
          <a:blip r:embed="rId3"/>
          <a:stretch>
            <a:fillRect/>
          </a:stretch>
        </p:blipFill>
        <p:spPr>
          <a:xfrm>
            <a:off x="947388" y="931813"/>
            <a:ext cx="7206711" cy="5404541"/>
          </a:xfrm>
          <a:prstGeom prst="rect">
            <a:avLst/>
          </a:prstGeom>
        </p:spPr>
      </p:pic>
    </p:spTree>
    <p:extLst>
      <p:ext uri="{BB962C8B-B14F-4D97-AF65-F5344CB8AC3E}">
        <p14:creationId xmlns:p14="http://schemas.microsoft.com/office/powerpoint/2010/main" val="31495237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2FA2B7-E2B6-4821-AF4F-C5B50CF2BF51}"/>
              </a:ext>
            </a:extLst>
          </p:cNvPr>
          <p:cNvSpPr>
            <a:spLocks noGrp="1"/>
          </p:cNvSpPr>
          <p:nvPr>
            <p:ph type="title"/>
          </p:nvPr>
        </p:nvSpPr>
        <p:spPr/>
        <p:txBody>
          <a:bodyPr>
            <a:normAutofit/>
          </a:bodyPr>
          <a:lstStyle/>
          <a:p>
            <a:r>
              <a:rPr lang="en-GB" sz="2800" b="1" dirty="0"/>
              <a:t>References </a:t>
            </a:r>
          </a:p>
        </p:txBody>
      </p:sp>
      <p:sp>
        <p:nvSpPr>
          <p:cNvPr id="3" name="Content Placeholder 2">
            <a:extLst>
              <a:ext uri="{FF2B5EF4-FFF2-40B4-BE49-F238E27FC236}">
                <a16:creationId xmlns:a16="http://schemas.microsoft.com/office/drawing/2014/main" id="{13777792-9121-4B06-9F10-42D69ED7822F}"/>
              </a:ext>
            </a:extLst>
          </p:cNvPr>
          <p:cNvSpPr>
            <a:spLocks noGrp="1"/>
          </p:cNvSpPr>
          <p:nvPr>
            <p:ph idx="1"/>
          </p:nvPr>
        </p:nvSpPr>
        <p:spPr/>
        <p:txBody>
          <a:bodyPr/>
          <a:lstStyle/>
          <a:p>
            <a:r>
              <a:rPr lang="en-GB" sz="1200" dirty="0"/>
              <a:t>United Nations (1989) </a:t>
            </a:r>
            <a:r>
              <a:rPr lang="en-GB" sz="1200" i="1" dirty="0"/>
              <a:t>Convention on the Rights of the Child. </a:t>
            </a:r>
            <a:r>
              <a:rPr lang="en-GB" sz="1200" dirty="0"/>
              <a:t>(online) Available at: </a:t>
            </a:r>
            <a:r>
              <a:rPr lang="en-GB" sz="1200" dirty="0">
                <a:hlinkClick r:id="rId2"/>
              </a:rPr>
              <a:t>https://www.unicef.org.uk/what-we-do/un-convention-child-rights/</a:t>
            </a:r>
            <a:r>
              <a:rPr lang="en-GB" sz="1200" dirty="0"/>
              <a:t> (date accessed: 18/06/2021). </a:t>
            </a:r>
          </a:p>
          <a:p>
            <a:endParaRPr lang="en-GB" dirty="0"/>
          </a:p>
        </p:txBody>
      </p:sp>
    </p:spTree>
    <p:extLst>
      <p:ext uri="{BB962C8B-B14F-4D97-AF65-F5344CB8AC3E}">
        <p14:creationId xmlns:p14="http://schemas.microsoft.com/office/powerpoint/2010/main" val="94038431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313</TotalTime>
  <Words>379</Words>
  <Application>Microsoft Office PowerPoint</Application>
  <PresentationFormat>Widescreen</PresentationFormat>
  <Paragraphs>38</Paragraphs>
  <Slides>15</Slides>
  <Notes>0</Notes>
  <HiddenSlides>0</HiddenSlides>
  <MMClips>7</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15</vt:i4>
      </vt:variant>
    </vt:vector>
  </HeadingPairs>
  <TitlesOfParts>
    <vt:vector size="25" baseType="lpstr">
      <vt:lpstr>Arial</vt:lpstr>
      <vt:lpstr>Calibri</vt:lpstr>
      <vt:lpstr>Calibri Light</vt:lpstr>
      <vt:lpstr>effra</vt:lpstr>
      <vt:lpstr>Myriad Pro</vt:lpstr>
      <vt:lpstr>Roboto</vt:lpstr>
      <vt:lpstr>Segoe UI</vt:lpstr>
      <vt:lpstr>UniversalBold</vt:lpstr>
      <vt:lpstr>Office Theme</vt:lpstr>
      <vt:lpstr>20140311PresentationUWTSDTemplate</vt:lpstr>
      <vt:lpstr>   </vt:lpstr>
      <vt:lpstr>What is childhood and what do we mean by ‘young person’?</vt:lpstr>
      <vt:lpstr>Learning objectives </vt:lpstr>
      <vt:lpstr>Video: Just a Kid-UNICEF</vt:lpstr>
      <vt:lpstr>Education is every child's right - UNICEF</vt:lpstr>
      <vt:lpstr>Child marriage - UNICEF</vt:lpstr>
      <vt:lpstr>Defining childhood and young people’s autonomy</vt:lpstr>
      <vt:lpstr>PowerPoint Presentation</vt:lpstr>
      <vt:lpstr>Video: No child should go to bed hungry UNICEF</vt:lpstr>
      <vt:lpstr>Group activity:  Children’s rights and child prostitutes in Thailand</vt:lpstr>
      <vt:lpstr>Article 34 of the UNCRC </vt:lpstr>
      <vt:lpstr>Save the Children on Child Protection in Thailand</vt:lpstr>
      <vt:lpstr>What are Children’s Rights? </vt:lpstr>
      <vt:lpstr>Video – Childhood: A socially constructed concept </vt:lpstr>
      <vt:lpstr>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bianca sanfilippo</dc:creator>
  <cp:lastModifiedBy>bianca sanfilippo</cp:lastModifiedBy>
  <cp:revision>18</cp:revision>
  <dcterms:created xsi:type="dcterms:W3CDTF">2021-06-18T09:38:30Z</dcterms:created>
  <dcterms:modified xsi:type="dcterms:W3CDTF">2021-06-29T12:37:19Z</dcterms:modified>
</cp:coreProperties>
</file>