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2"/>
  </p:notesMasterIdLst>
  <p:handoutMasterIdLst>
    <p:handoutMasterId r:id="rId23"/>
  </p:handoutMasterIdLst>
  <p:sldIdLst>
    <p:sldId id="256" r:id="rId3"/>
    <p:sldId id="258" r:id="rId4"/>
    <p:sldId id="272" r:id="rId5"/>
    <p:sldId id="259" r:id="rId6"/>
    <p:sldId id="260" r:id="rId7"/>
    <p:sldId id="261" r:id="rId8"/>
    <p:sldId id="26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3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92" autoAdjust="0"/>
  </p:normalViewPr>
  <p:slideViewPr>
    <p:cSldViewPr>
      <p:cViewPr>
        <p:scale>
          <a:sx n="97" d="100"/>
          <a:sy n="97" d="100"/>
        </p:scale>
        <p:origin x="68" y="24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4" Type="http://schemas.openxmlformats.org/officeDocument/2006/relationships/image" Target="../media/image2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4" Type="http://schemas.openxmlformats.org/officeDocument/2006/relationships/image" Target="../media/image2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E229F8-3E11-4C97-9BAB-ED0CD4D7BF0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B2740D0A-2F00-43BC-A922-BBD447763B4A}">
      <dgm:prSet/>
      <dgm:spPr/>
      <dgm:t>
        <a:bodyPr/>
        <a:lstStyle/>
        <a:p>
          <a:r>
            <a:rPr lang="en-GB" dirty="0"/>
            <a:t>Many of you clients may not be able to cook and this may hinder their attempts to improve diet.</a:t>
          </a:r>
          <a:endParaRPr lang="en-US" dirty="0"/>
        </a:p>
      </dgm:t>
    </dgm:pt>
    <dgm:pt modelId="{5AD44D24-C81C-4AC4-93EE-29FB956449BD}" type="parTrans" cxnId="{1C79DE8A-5DA1-44D5-ABEF-AA2986A48272}">
      <dgm:prSet/>
      <dgm:spPr/>
      <dgm:t>
        <a:bodyPr/>
        <a:lstStyle/>
        <a:p>
          <a:endParaRPr lang="en-US"/>
        </a:p>
      </dgm:t>
    </dgm:pt>
    <dgm:pt modelId="{45FEE6F2-0318-468B-A4CB-20660E16BDED}" type="sibTrans" cxnId="{1C79DE8A-5DA1-44D5-ABEF-AA2986A48272}">
      <dgm:prSet/>
      <dgm:spPr/>
      <dgm:t>
        <a:bodyPr/>
        <a:lstStyle/>
        <a:p>
          <a:endParaRPr lang="en-US"/>
        </a:p>
      </dgm:t>
    </dgm:pt>
    <dgm:pt modelId="{E70D03B9-6CAF-4A0E-AA1E-32E5D21D9032}">
      <dgm:prSet/>
      <dgm:spPr/>
      <dgm:t>
        <a:bodyPr/>
        <a:lstStyle/>
        <a:p>
          <a:r>
            <a:rPr lang="en-GB" dirty="0"/>
            <a:t>It is often worth speaking to local Dietitians/Nutritionists and libraries to find out where local cooking clubs are.</a:t>
          </a:r>
          <a:endParaRPr lang="en-US" dirty="0"/>
        </a:p>
      </dgm:t>
    </dgm:pt>
    <dgm:pt modelId="{459D54FC-D726-4CD3-89AF-3343F39085F9}" type="parTrans" cxnId="{A6CA1D53-900C-4381-948A-2A66E577A051}">
      <dgm:prSet/>
      <dgm:spPr/>
      <dgm:t>
        <a:bodyPr/>
        <a:lstStyle/>
        <a:p>
          <a:endParaRPr lang="en-US"/>
        </a:p>
      </dgm:t>
    </dgm:pt>
    <dgm:pt modelId="{DBE4366A-B9C0-4040-9412-69D8AB5DFF29}" type="sibTrans" cxnId="{A6CA1D53-900C-4381-948A-2A66E577A051}">
      <dgm:prSet/>
      <dgm:spPr/>
      <dgm:t>
        <a:bodyPr/>
        <a:lstStyle/>
        <a:p>
          <a:endParaRPr lang="en-US"/>
        </a:p>
      </dgm:t>
    </dgm:pt>
    <dgm:pt modelId="{7D4184BA-053D-45F0-9BC9-1591FC339D47}">
      <dgm:prSet/>
      <dgm:spPr/>
      <dgm:t>
        <a:bodyPr/>
        <a:lstStyle/>
        <a:p>
          <a:r>
            <a:rPr lang="en-GB" dirty="0"/>
            <a:t>An important point – if you are offering any cooking or food demonstrations you will need to obtain a food hygiene certificate</a:t>
          </a:r>
          <a:endParaRPr lang="en-US" dirty="0"/>
        </a:p>
      </dgm:t>
    </dgm:pt>
    <dgm:pt modelId="{47079D2E-FEC2-4515-86A8-1191F1D37FA8}" type="parTrans" cxnId="{B5138EF2-5992-4EC9-AA48-3593657CFE38}">
      <dgm:prSet/>
      <dgm:spPr/>
      <dgm:t>
        <a:bodyPr/>
        <a:lstStyle/>
        <a:p>
          <a:endParaRPr lang="en-US"/>
        </a:p>
      </dgm:t>
    </dgm:pt>
    <dgm:pt modelId="{46332E1C-EBE0-448F-8BDE-3AD6FCF5EC5C}" type="sibTrans" cxnId="{B5138EF2-5992-4EC9-AA48-3593657CFE38}">
      <dgm:prSet/>
      <dgm:spPr/>
      <dgm:t>
        <a:bodyPr/>
        <a:lstStyle/>
        <a:p>
          <a:endParaRPr lang="en-US"/>
        </a:p>
      </dgm:t>
    </dgm:pt>
    <dgm:pt modelId="{50B054AD-D155-44DD-AC59-5CD43FCA8C16}" type="pres">
      <dgm:prSet presAssocID="{C6E229F8-3E11-4C97-9BAB-ED0CD4D7BF0A}" presName="root" presStyleCnt="0">
        <dgm:presLayoutVars>
          <dgm:dir/>
          <dgm:resizeHandles val="exact"/>
        </dgm:presLayoutVars>
      </dgm:prSet>
      <dgm:spPr/>
    </dgm:pt>
    <dgm:pt modelId="{E89F5048-0434-437A-93E9-A148C0F555E0}" type="pres">
      <dgm:prSet presAssocID="{B2740D0A-2F00-43BC-A922-BBD447763B4A}" presName="compNode" presStyleCnt="0"/>
      <dgm:spPr/>
    </dgm:pt>
    <dgm:pt modelId="{DAEF8AAF-7348-4950-B865-92B8D216A2B0}" type="pres">
      <dgm:prSet presAssocID="{B2740D0A-2F00-43BC-A922-BBD447763B4A}" presName="bgRect" presStyleLbl="bgShp" presStyleIdx="0" presStyleCnt="3"/>
      <dgm:spPr/>
    </dgm:pt>
    <dgm:pt modelId="{C1421232-00F0-4ED5-8CB6-14A336785531}" type="pres">
      <dgm:prSet presAssocID="{B2740D0A-2F00-43BC-A922-BBD447763B4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f"/>
        </a:ext>
      </dgm:extLst>
    </dgm:pt>
    <dgm:pt modelId="{199EAC53-5E83-469A-AC09-711FB6E25684}" type="pres">
      <dgm:prSet presAssocID="{B2740D0A-2F00-43BC-A922-BBD447763B4A}" presName="spaceRect" presStyleCnt="0"/>
      <dgm:spPr/>
    </dgm:pt>
    <dgm:pt modelId="{55BAE2A9-FAFE-4989-8674-55892BF95BE1}" type="pres">
      <dgm:prSet presAssocID="{B2740D0A-2F00-43BC-A922-BBD447763B4A}" presName="parTx" presStyleLbl="revTx" presStyleIdx="0" presStyleCnt="3">
        <dgm:presLayoutVars>
          <dgm:chMax val="0"/>
          <dgm:chPref val="0"/>
        </dgm:presLayoutVars>
      </dgm:prSet>
      <dgm:spPr/>
    </dgm:pt>
    <dgm:pt modelId="{3C0999F3-F719-4980-9AEB-97FAB77A7915}" type="pres">
      <dgm:prSet presAssocID="{45FEE6F2-0318-468B-A4CB-20660E16BDED}" presName="sibTrans" presStyleCnt="0"/>
      <dgm:spPr/>
    </dgm:pt>
    <dgm:pt modelId="{A266187A-1E7D-4065-9ACE-23C26D2652AF}" type="pres">
      <dgm:prSet presAssocID="{E70D03B9-6CAF-4A0E-AA1E-32E5D21D9032}" presName="compNode" presStyleCnt="0"/>
      <dgm:spPr/>
    </dgm:pt>
    <dgm:pt modelId="{4DFA36CC-814F-4AC2-A7A4-6B4CEE3D9DBA}" type="pres">
      <dgm:prSet presAssocID="{E70D03B9-6CAF-4A0E-AA1E-32E5D21D9032}" presName="bgRect" presStyleLbl="bgShp" presStyleIdx="1" presStyleCnt="3"/>
      <dgm:spPr/>
    </dgm:pt>
    <dgm:pt modelId="{CD326555-F028-426B-A58F-980C8AF17AA0}" type="pres">
      <dgm:prSet presAssocID="{E70D03B9-6CAF-4A0E-AA1E-32E5D21D903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A5135217-1534-411E-B2A6-EE1F821A6761}" type="pres">
      <dgm:prSet presAssocID="{E70D03B9-6CAF-4A0E-AA1E-32E5D21D9032}" presName="spaceRect" presStyleCnt="0"/>
      <dgm:spPr/>
    </dgm:pt>
    <dgm:pt modelId="{F4EE1BFC-799C-4E34-9955-0D455BBBCAFD}" type="pres">
      <dgm:prSet presAssocID="{E70D03B9-6CAF-4A0E-AA1E-32E5D21D9032}" presName="parTx" presStyleLbl="revTx" presStyleIdx="1" presStyleCnt="3">
        <dgm:presLayoutVars>
          <dgm:chMax val="0"/>
          <dgm:chPref val="0"/>
        </dgm:presLayoutVars>
      </dgm:prSet>
      <dgm:spPr/>
    </dgm:pt>
    <dgm:pt modelId="{0C5BAB78-F93F-4921-8726-0774995FD550}" type="pres">
      <dgm:prSet presAssocID="{DBE4366A-B9C0-4040-9412-69D8AB5DFF29}" presName="sibTrans" presStyleCnt="0"/>
      <dgm:spPr/>
    </dgm:pt>
    <dgm:pt modelId="{6D39F157-6429-4752-9E0A-284195890977}" type="pres">
      <dgm:prSet presAssocID="{7D4184BA-053D-45F0-9BC9-1591FC339D47}" presName="compNode" presStyleCnt="0"/>
      <dgm:spPr/>
    </dgm:pt>
    <dgm:pt modelId="{2282A07F-C825-48FF-8A40-F08D09166BBC}" type="pres">
      <dgm:prSet presAssocID="{7D4184BA-053D-45F0-9BC9-1591FC339D47}" presName="bgRect" presStyleLbl="bgShp" presStyleIdx="2" presStyleCnt="3"/>
      <dgm:spPr/>
    </dgm:pt>
    <dgm:pt modelId="{376E7D19-E31B-4641-97A5-8A46D4398D81}" type="pres">
      <dgm:prSet presAssocID="{7D4184BA-053D-45F0-9BC9-1591FC339D4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CC62E8CA-2C1F-424A-9A53-7CE0EBFFA385}" type="pres">
      <dgm:prSet presAssocID="{7D4184BA-053D-45F0-9BC9-1591FC339D47}" presName="spaceRect" presStyleCnt="0"/>
      <dgm:spPr/>
    </dgm:pt>
    <dgm:pt modelId="{A50D4DC9-BE92-4CFF-9B75-D286BBB0A872}" type="pres">
      <dgm:prSet presAssocID="{7D4184BA-053D-45F0-9BC9-1591FC339D4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E4F8C15-E581-4816-874E-1E6E0BA9FDB6}" type="presOf" srcId="{E70D03B9-6CAF-4A0E-AA1E-32E5D21D9032}" destId="{F4EE1BFC-799C-4E34-9955-0D455BBBCAFD}" srcOrd="0" destOrd="0" presId="urn:microsoft.com/office/officeart/2018/2/layout/IconVerticalSolidList"/>
    <dgm:cxn modelId="{63E2885D-57FA-446C-8CDB-32B6FAF62726}" type="presOf" srcId="{B2740D0A-2F00-43BC-A922-BBD447763B4A}" destId="{55BAE2A9-FAFE-4989-8674-55892BF95BE1}" srcOrd="0" destOrd="0" presId="urn:microsoft.com/office/officeart/2018/2/layout/IconVerticalSolidList"/>
    <dgm:cxn modelId="{A6CA1D53-900C-4381-948A-2A66E577A051}" srcId="{C6E229F8-3E11-4C97-9BAB-ED0CD4D7BF0A}" destId="{E70D03B9-6CAF-4A0E-AA1E-32E5D21D9032}" srcOrd="1" destOrd="0" parTransId="{459D54FC-D726-4CD3-89AF-3343F39085F9}" sibTransId="{DBE4366A-B9C0-4040-9412-69D8AB5DFF29}"/>
    <dgm:cxn modelId="{92447F88-00F0-415F-B77D-9F2AC6EF5BCE}" type="presOf" srcId="{7D4184BA-053D-45F0-9BC9-1591FC339D47}" destId="{A50D4DC9-BE92-4CFF-9B75-D286BBB0A872}" srcOrd="0" destOrd="0" presId="urn:microsoft.com/office/officeart/2018/2/layout/IconVerticalSolidList"/>
    <dgm:cxn modelId="{1C79DE8A-5DA1-44D5-ABEF-AA2986A48272}" srcId="{C6E229F8-3E11-4C97-9BAB-ED0CD4D7BF0A}" destId="{B2740D0A-2F00-43BC-A922-BBD447763B4A}" srcOrd="0" destOrd="0" parTransId="{5AD44D24-C81C-4AC4-93EE-29FB956449BD}" sibTransId="{45FEE6F2-0318-468B-A4CB-20660E16BDED}"/>
    <dgm:cxn modelId="{9DC1E3B6-C8E0-4B35-A32C-C1715B97F27C}" type="presOf" srcId="{C6E229F8-3E11-4C97-9BAB-ED0CD4D7BF0A}" destId="{50B054AD-D155-44DD-AC59-5CD43FCA8C16}" srcOrd="0" destOrd="0" presId="urn:microsoft.com/office/officeart/2018/2/layout/IconVerticalSolidList"/>
    <dgm:cxn modelId="{B5138EF2-5992-4EC9-AA48-3593657CFE38}" srcId="{C6E229F8-3E11-4C97-9BAB-ED0CD4D7BF0A}" destId="{7D4184BA-053D-45F0-9BC9-1591FC339D47}" srcOrd="2" destOrd="0" parTransId="{47079D2E-FEC2-4515-86A8-1191F1D37FA8}" sibTransId="{46332E1C-EBE0-448F-8BDE-3AD6FCF5EC5C}"/>
    <dgm:cxn modelId="{A4804250-5648-41BE-B6E9-313D4F93A1AA}" type="presParOf" srcId="{50B054AD-D155-44DD-AC59-5CD43FCA8C16}" destId="{E89F5048-0434-437A-93E9-A148C0F555E0}" srcOrd="0" destOrd="0" presId="urn:microsoft.com/office/officeart/2018/2/layout/IconVerticalSolidList"/>
    <dgm:cxn modelId="{9B218D1D-FE2E-4C4E-B349-B96634F38917}" type="presParOf" srcId="{E89F5048-0434-437A-93E9-A148C0F555E0}" destId="{DAEF8AAF-7348-4950-B865-92B8D216A2B0}" srcOrd="0" destOrd="0" presId="urn:microsoft.com/office/officeart/2018/2/layout/IconVerticalSolidList"/>
    <dgm:cxn modelId="{33980204-F79A-47D5-9BAA-6A7BE0D1DFB3}" type="presParOf" srcId="{E89F5048-0434-437A-93E9-A148C0F555E0}" destId="{C1421232-00F0-4ED5-8CB6-14A336785531}" srcOrd="1" destOrd="0" presId="urn:microsoft.com/office/officeart/2018/2/layout/IconVerticalSolidList"/>
    <dgm:cxn modelId="{77CDD307-CE37-47BB-A3A4-D5F667E2AA25}" type="presParOf" srcId="{E89F5048-0434-437A-93E9-A148C0F555E0}" destId="{199EAC53-5E83-469A-AC09-711FB6E25684}" srcOrd="2" destOrd="0" presId="urn:microsoft.com/office/officeart/2018/2/layout/IconVerticalSolidList"/>
    <dgm:cxn modelId="{46CBA58D-E792-4472-ABA2-464907CDFBE2}" type="presParOf" srcId="{E89F5048-0434-437A-93E9-A148C0F555E0}" destId="{55BAE2A9-FAFE-4989-8674-55892BF95BE1}" srcOrd="3" destOrd="0" presId="urn:microsoft.com/office/officeart/2018/2/layout/IconVerticalSolidList"/>
    <dgm:cxn modelId="{24ADFBE3-AEF5-4C80-90A8-8668F29C0CDC}" type="presParOf" srcId="{50B054AD-D155-44DD-AC59-5CD43FCA8C16}" destId="{3C0999F3-F719-4980-9AEB-97FAB77A7915}" srcOrd="1" destOrd="0" presId="urn:microsoft.com/office/officeart/2018/2/layout/IconVerticalSolidList"/>
    <dgm:cxn modelId="{B8C5D6DB-CCE0-47EC-9CA0-AC79C54F8C4D}" type="presParOf" srcId="{50B054AD-D155-44DD-AC59-5CD43FCA8C16}" destId="{A266187A-1E7D-4065-9ACE-23C26D2652AF}" srcOrd="2" destOrd="0" presId="urn:microsoft.com/office/officeart/2018/2/layout/IconVerticalSolidList"/>
    <dgm:cxn modelId="{2999B9BA-90B4-46E2-BA63-94E34FC619B7}" type="presParOf" srcId="{A266187A-1E7D-4065-9ACE-23C26D2652AF}" destId="{4DFA36CC-814F-4AC2-A7A4-6B4CEE3D9DBA}" srcOrd="0" destOrd="0" presId="urn:microsoft.com/office/officeart/2018/2/layout/IconVerticalSolidList"/>
    <dgm:cxn modelId="{A64BC9C0-00C8-4114-8CFB-572776744CB7}" type="presParOf" srcId="{A266187A-1E7D-4065-9ACE-23C26D2652AF}" destId="{CD326555-F028-426B-A58F-980C8AF17AA0}" srcOrd="1" destOrd="0" presId="urn:microsoft.com/office/officeart/2018/2/layout/IconVerticalSolidList"/>
    <dgm:cxn modelId="{C004DF98-2B7D-44F6-834E-5711E4EA768E}" type="presParOf" srcId="{A266187A-1E7D-4065-9ACE-23C26D2652AF}" destId="{A5135217-1534-411E-B2A6-EE1F821A6761}" srcOrd="2" destOrd="0" presId="urn:microsoft.com/office/officeart/2018/2/layout/IconVerticalSolidList"/>
    <dgm:cxn modelId="{493B23D5-3FEC-47C4-9710-2DA1FFE9AEF9}" type="presParOf" srcId="{A266187A-1E7D-4065-9ACE-23C26D2652AF}" destId="{F4EE1BFC-799C-4E34-9955-0D455BBBCAFD}" srcOrd="3" destOrd="0" presId="urn:microsoft.com/office/officeart/2018/2/layout/IconVerticalSolidList"/>
    <dgm:cxn modelId="{EAF9356C-6639-4033-A98C-F9558AD103AB}" type="presParOf" srcId="{50B054AD-D155-44DD-AC59-5CD43FCA8C16}" destId="{0C5BAB78-F93F-4921-8726-0774995FD550}" srcOrd="3" destOrd="0" presId="urn:microsoft.com/office/officeart/2018/2/layout/IconVerticalSolidList"/>
    <dgm:cxn modelId="{2A59136E-A620-4E15-B4C4-7C4CC256CE57}" type="presParOf" srcId="{50B054AD-D155-44DD-AC59-5CD43FCA8C16}" destId="{6D39F157-6429-4752-9E0A-284195890977}" srcOrd="4" destOrd="0" presId="urn:microsoft.com/office/officeart/2018/2/layout/IconVerticalSolidList"/>
    <dgm:cxn modelId="{4EE5F2FE-72F2-4384-BD5E-B2DD492D0A5F}" type="presParOf" srcId="{6D39F157-6429-4752-9E0A-284195890977}" destId="{2282A07F-C825-48FF-8A40-F08D09166BBC}" srcOrd="0" destOrd="0" presId="urn:microsoft.com/office/officeart/2018/2/layout/IconVerticalSolidList"/>
    <dgm:cxn modelId="{CE2F0F7F-3086-4885-9C71-4C5A6F230FCC}" type="presParOf" srcId="{6D39F157-6429-4752-9E0A-284195890977}" destId="{376E7D19-E31B-4641-97A5-8A46D4398D81}" srcOrd="1" destOrd="0" presId="urn:microsoft.com/office/officeart/2018/2/layout/IconVerticalSolidList"/>
    <dgm:cxn modelId="{08BE79E8-1404-48B1-899C-730DDD74C3D0}" type="presParOf" srcId="{6D39F157-6429-4752-9E0A-284195890977}" destId="{CC62E8CA-2C1F-424A-9A53-7CE0EBFFA385}" srcOrd="2" destOrd="0" presId="urn:microsoft.com/office/officeart/2018/2/layout/IconVerticalSolidList"/>
    <dgm:cxn modelId="{BD9F6F19-454F-4D1B-8D53-D3DFF7A435B7}" type="presParOf" srcId="{6D39F157-6429-4752-9E0A-284195890977}" destId="{A50D4DC9-BE92-4CFF-9B75-D286BBB0A87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7A2A66-882A-4883-93F3-088D1E3C3D06}" type="doc">
      <dgm:prSet loTypeId="urn:microsoft.com/office/officeart/2005/8/layout/default" loCatId="list" qsTypeId="urn:microsoft.com/office/officeart/2005/8/quickstyle/simple4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B9DBACDB-B060-40CB-89D7-2CA84BA7E640}">
      <dgm:prSet/>
      <dgm:spPr/>
      <dgm:t>
        <a:bodyPr/>
        <a:lstStyle/>
        <a:p>
          <a:r>
            <a:rPr lang="en-GB" dirty="0"/>
            <a:t>One of the most important things you can do is to make sure that your hands are clean at all times – although it sounds simple enough, many of us are guilty of forgetting at some point.</a:t>
          </a:r>
          <a:endParaRPr lang="en-US" dirty="0"/>
        </a:p>
      </dgm:t>
    </dgm:pt>
    <dgm:pt modelId="{8A140EC7-3A6F-4AAF-856A-B2909EF58290}" type="parTrans" cxnId="{B451853D-6DBF-4A71-9486-E702F6E7DE5E}">
      <dgm:prSet/>
      <dgm:spPr/>
      <dgm:t>
        <a:bodyPr/>
        <a:lstStyle/>
        <a:p>
          <a:endParaRPr lang="en-US"/>
        </a:p>
      </dgm:t>
    </dgm:pt>
    <dgm:pt modelId="{A9973013-6DA0-4518-A045-D65D108B5D58}" type="sibTrans" cxnId="{B451853D-6DBF-4A71-9486-E702F6E7DE5E}">
      <dgm:prSet/>
      <dgm:spPr/>
      <dgm:t>
        <a:bodyPr/>
        <a:lstStyle/>
        <a:p>
          <a:endParaRPr lang="en-US"/>
        </a:p>
      </dgm:t>
    </dgm:pt>
    <dgm:pt modelId="{B29B697F-AF13-4D42-8461-9952BFF32900}">
      <dgm:prSet/>
      <dgm:spPr/>
      <dgm:t>
        <a:bodyPr/>
        <a:lstStyle/>
        <a:p>
          <a:r>
            <a:rPr lang="en-GB" dirty="0"/>
            <a:t>Cleaning your hands doesn’t mean just passing your hands under the tap – give them a proper scrub with soap. In particular, remember to wash your hands:</a:t>
          </a:r>
          <a:endParaRPr lang="en-US" dirty="0"/>
        </a:p>
      </dgm:t>
    </dgm:pt>
    <dgm:pt modelId="{A6884825-35DD-4B94-A7D6-20CA12700956}" type="parTrans" cxnId="{9F613B2F-247E-4FF9-86BA-A920719D01B9}">
      <dgm:prSet/>
      <dgm:spPr/>
      <dgm:t>
        <a:bodyPr/>
        <a:lstStyle/>
        <a:p>
          <a:endParaRPr lang="en-US"/>
        </a:p>
      </dgm:t>
    </dgm:pt>
    <dgm:pt modelId="{6C4811E9-2FF7-4AC7-8CC3-E7BB8B650AE9}" type="sibTrans" cxnId="{9F613B2F-247E-4FF9-86BA-A920719D01B9}">
      <dgm:prSet/>
      <dgm:spPr/>
      <dgm:t>
        <a:bodyPr/>
        <a:lstStyle/>
        <a:p>
          <a:endParaRPr lang="en-US"/>
        </a:p>
      </dgm:t>
    </dgm:pt>
    <dgm:pt modelId="{E720C2A0-BD11-4DD4-AA83-CAC07F2E5956}">
      <dgm:prSet/>
      <dgm:spPr/>
      <dgm:t>
        <a:bodyPr/>
        <a:lstStyle/>
        <a:p>
          <a:r>
            <a:rPr lang="en-GB" dirty="0"/>
            <a:t>after using the toilet</a:t>
          </a:r>
          <a:br>
            <a:rPr lang="en-GB" dirty="0"/>
          </a:br>
          <a:endParaRPr lang="en-US" dirty="0"/>
        </a:p>
      </dgm:t>
    </dgm:pt>
    <dgm:pt modelId="{7562C49F-F17F-457F-8DF1-0B9036F1EA78}" type="parTrans" cxnId="{D2A2BC18-9FA9-49CD-8C2B-484CDB93FB46}">
      <dgm:prSet/>
      <dgm:spPr/>
      <dgm:t>
        <a:bodyPr/>
        <a:lstStyle/>
        <a:p>
          <a:endParaRPr lang="en-US"/>
        </a:p>
      </dgm:t>
    </dgm:pt>
    <dgm:pt modelId="{53C12849-7982-4455-813E-00E25CA68902}" type="sibTrans" cxnId="{D2A2BC18-9FA9-49CD-8C2B-484CDB93FB46}">
      <dgm:prSet/>
      <dgm:spPr/>
      <dgm:t>
        <a:bodyPr/>
        <a:lstStyle/>
        <a:p>
          <a:endParaRPr lang="en-US"/>
        </a:p>
      </dgm:t>
    </dgm:pt>
    <dgm:pt modelId="{B4564A22-B734-46B4-A1CB-8C42CEC8E786}">
      <dgm:prSet/>
      <dgm:spPr/>
      <dgm:t>
        <a:bodyPr/>
        <a:lstStyle/>
        <a:p>
          <a:r>
            <a:rPr lang="en-GB" dirty="0"/>
            <a:t>before you handle any food</a:t>
          </a:r>
          <a:br>
            <a:rPr lang="en-GB" dirty="0"/>
          </a:br>
          <a:endParaRPr lang="en-US" dirty="0"/>
        </a:p>
      </dgm:t>
    </dgm:pt>
    <dgm:pt modelId="{C6BECD32-5BF9-4ED1-B76F-074AC622802C}" type="parTrans" cxnId="{9F8BC58E-7251-41EF-9616-FD740EF66AFE}">
      <dgm:prSet/>
      <dgm:spPr/>
      <dgm:t>
        <a:bodyPr/>
        <a:lstStyle/>
        <a:p>
          <a:endParaRPr lang="en-US"/>
        </a:p>
      </dgm:t>
    </dgm:pt>
    <dgm:pt modelId="{64C3F642-40EA-4526-BD1D-6EDE2750FF37}" type="sibTrans" cxnId="{9F8BC58E-7251-41EF-9616-FD740EF66AFE}">
      <dgm:prSet/>
      <dgm:spPr/>
      <dgm:t>
        <a:bodyPr/>
        <a:lstStyle/>
        <a:p>
          <a:endParaRPr lang="en-US"/>
        </a:p>
      </dgm:t>
    </dgm:pt>
    <dgm:pt modelId="{F063D1CC-322D-4FF2-8D59-567E0F4983D8}">
      <dgm:prSet/>
      <dgm:spPr/>
      <dgm:t>
        <a:bodyPr/>
        <a:lstStyle/>
        <a:p>
          <a:r>
            <a:rPr lang="en-GB" dirty="0"/>
            <a:t>after you handle raw meat</a:t>
          </a:r>
          <a:endParaRPr lang="en-US" dirty="0"/>
        </a:p>
      </dgm:t>
    </dgm:pt>
    <dgm:pt modelId="{C8808C0D-7034-41F1-8AAD-69C4CD2EAA7B}" type="parTrans" cxnId="{3A7119AC-0DDB-44EB-935C-8E28388577AA}">
      <dgm:prSet/>
      <dgm:spPr/>
      <dgm:t>
        <a:bodyPr/>
        <a:lstStyle/>
        <a:p>
          <a:endParaRPr lang="en-US"/>
        </a:p>
      </dgm:t>
    </dgm:pt>
    <dgm:pt modelId="{D4F01FA9-44B5-4077-A714-87F8AB104B70}" type="sibTrans" cxnId="{3A7119AC-0DDB-44EB-935C-8E28388577AA}">
      <dgm:prSet/>
      <dgm:spPr/>
      <dgm:t>
        <a:bodyPr/>
        <a:lstStyle/>
        <a:p>
          <a:endParaRPr lang="en-US"/>
        </a:p>
      </dgm:t>
    </dgm:pt>
    <dgm:pt modelId="{E19BA956-7A71-4A53-BEB5-B0F09CF89EDE}" type="pres">
      <dgm:prSet presAssocID="{BA7A2A66-882A-4883-93F3-088D1E3C3D06}" presName="diagram" presStyleCnt="0">
        <dgm:presLayoutVars>
          <dgm:dir/>
          <dgm:resizeHandles val="exact"/>
        </dgm:presLayoutVars>
      </dgm:prSet>
      <dgm:spPr/>
    </dgm:pt>
    <dgm:pt modelId="{535106AE-5F90-4EAF-B92A-22B9D124D393}" type="pres">
      <dgm:prSet presAssocID="{B9DBACDB-B060-40CB-89D7-2CA84BA7E640}" presName="node" presStyleLbl="node1" presStyleIdx="0" presStyleCnt="5">
        <dgm:presLayoutVars>
          <dgm:bulletEnabled val="1"/>
        </dgm:presLayoutVars>
      </dgm:prSet>
      <dgm:spPr/>
    </dgm:pt>
    <dgm:pt modelId="{B00A64F5-084D-495C-AC73-2292C7C6B946}" type="pres">
      <dgm:prSet presAssocID="{A9973013-6DA0-4518-A045-D65D108B5D58}" presName="sibTrans" presStyleCnt="0"/>
      <dgm:spPr/>
    </dgm:pt>
    <dgm:pt modelId="{F7A86BC5-4EF3-4B40-9F1F-AAA686B56CFE}" type="pres">
      <dgm:prSet presAssocID="{B29B697F-AF13-4D42-8461-9952BFF32900}" presName="node" presStyleLbl="node1" presStyleIdx="1" presStyleCnt="5">
        <dgm:presLayoutVars>
          <dgm:bulletEnabled val="1"/>
        </dgm:presLayoutVars>
      </dgm:prSet>
      <dgm:spPr/>
    </dgm:pt>
    <dgm:pt modelId="{955BD741-EFA0-485D-8B2F-374D4C3EA62C}" type="pres">
      <dgm:prSet presAssocID="{6C4811E9-2FF7-4AC7-8CC3-E7BB8B650AE9}" presName="sibTrans" presStyleCnt="0"/>
      <dgm:spPr/>
    </dgm:pt>
    <dgm:pt modelId="{1D95C9E6-1AD0-4593-BD8D-C48D09953438}" type="pres">
      <dgm:prSet presAssocID="{E720C2A0-BD11-4DD4-AA83-CAC07F2E5956}" presName="node" presStyleLbl="node1" presStyleIdx="2" presStyleCnt="5">
        <dgm:presLayoutVars>
          <dgm:bulletEnabled val="1"/>
        </dgm:presLayoutVars>
      </dgm:prSet>
      <dgm:spPr/>
    </dgm:pt>
    <dgm:pt modelId="{0BF76FD3-3515-414D-91C6-1CD1BD606BBA}" type="pres">
      <dgm:prSet presAssocID="{53C12849-7982-4455-813E-00E25CA68902}" presName="sibTrans" presStyleCnt="0"/>
      <dgm:spPr/>
    </dgm:pt>
    <dgm:pt modelId="{06B0D06F-5DFB-415E-82A9-DD47E1ADE06D}" type="pres">
      <dgm:prSet presAssocID="{B4564A22-B734-46B4-A1CB-8C42CEC8E786}" presName="node" presStyleLbl="node1" presStyleIdx="3" presStyleCnt="5">
        <dgm:presLayoutVars>
          <dgm:bulletEnabled val="1"/>
        </dgm:presLayoutVars>
      </dgm:prSet>
      <dgm:spPr/>
    </dgm:pt>
    <dgm:pt modelId="{08D6B671-38F6-401E-8F30-57496ED7EFD0}" type="pres">
      <dgm:prSet presAssocID="{64C3F642-40EA-4526-BD1D-6EDE2750FF37}" presName="sibTrans" presStyleCnt="0"/>
      <dgm:spPr/>
    </dgm:pt>
    <dgm:pt modelId="{C7F9B3AC-9638-4DCA-83AD-B93B546DCFFD}" type="pres">
      <dgm:prSet presAssocID="{F063D1CC-322D-4FF2-8D59-567E0F4983D8}" presName="node" presStyleLbl="node1" presStyleIdx="4" presStyleCnt="5">
        <dgm:presLayoutVars>
          <dgm:bulletEnabled val="1"/>
        </dgm:presLayoutVars>
      </dgm:prSet>
      <dgm:spPr/>
    </dgm:pt>
  </dgm:ptLst>
  <dgm:cxnLst>
    <dgm:cxn modelId="{D2A2BC18-9FA9-49CD-8C2B-484CDB93FB46}" srcId="{BA7A2A66-882A-4883-93F3-088D1E3C3D06}" destId="{E720C2A0-BD11-4DD4-AA83-CAC07F2E5956}" srcOrd="2" destOrd="0" parTransId="{7562C49F-F17F-457F-8DF1-0B9036F1EA78}" sibTransId="{53C12849-7982-4455-813E-00E25CA68902}"/>
    <dgm:cxn modelId="{20F6D71D-6744-4ABA-9383-14DFB0C0F37D}" type="presOf" srcId="{B4564A22-B734-46B4-A1CB-8C42CEC8E786}" destId="{06B0D06F-5DFB-415E-82A9-DD47E1ADE06D}" srcOrd="0" destOrd="0" presId="urn:microsoft.com/office/officeart/2005/8/layout/default"/>
    <dgm:cxn modelId="{9F613B2F-247E-4FF9-86BA-A920719D01B9}" srcId="{BA7A2A66-882A-4883-93F3-088D1E3C3D06}" destId="{B29B697F-AF13-4D42-8461-9952BFF32900}" srcOrd="1" destOrd="0" parTransId="{A6884825-35DD-4B94-A7D6-20CA12700956}" sibTransId="{6C4811E9-2FF7-4AC7-8CC3-E7BB8B650AE9}"/>
    <dgm:cxn modelId="{B451853D-6DBF-4A71-9486-E702F6E7DE5E}" srcId="{BA7A2A66-882A-4883-93F3-088D1E3C3D06}" destId="{B9DBACDB-B060-40CB-89D7-2CA84BA7E640}" srcOrd="0" destOrd="0" parTransId="{8A140EC7-3A6F-4AAF-856A-B2909EF58290}" sibTransId="{A9973013-6DA0-4518-A045-D65D108B5D58}"/>
    <dgm:cxn modelId="{45089664-38F3-4D6B-BC92-F13184EA1257}" type="presOf" srcId="{E720C2A0-BD11-4DD4-AA83-CAC07F2E5956}" destId="{1D95C9E6-1AD0-4593-BD8D-C48D09953438}" srcOrd="0" destOrd="0" presId="urn:microsoft.com/office/officeart/2005/8/layout/default"/>
    <dgm:cxn modelId="{2E500073-E26B-4EB6-86D5-56951DD30C1D}" type="presOf" srcId="{B9DBACDB-B060-40CB-89D7-2CA84BA7E640}" destId="{535106AE-5F90-4EAF-B92A-22B9D124D393}" srcOrd="0" destOrd="0" presId="urn:microsoft.com/office/officeart/2005/8/layout/default"/>
    <dgm:cxn modelId="{4F387574-0D67-4BCF-9345-3677BCBD2889}" type="presOf" srcId="{BA7A2A66-882A-4883-93F3-088D1E3C3D06}" destId="{E19BA956-7A71-4A53-BEB5-B0F09CF89EDE}" srcOrd="0" destOrd="0" presId="urn:microsoft.com/office/officeart/2005/8/layout/default"/>
    <dgm:cxn modelId="{1DF99776-6296-4511-BAB4-9E944BCCF1A7}" type="presOf" srcId="{B29B697F-AF13-4D42-8461-9952BFF32900}" destId="{F7A86BC5-4EF3-4B40-9F1F-AAA686B56CFE}" srcOrd="0" destOrd="0" presId="urn:microsoft.com/office/officeart/2005/8/layout/default"/>
    <dgm:cxn modelId="{2A8E5C59-0F79-4077-92BD-491D748D3AB3}" type="presOf" srcId="{F063D1CC-322D-4FF2-8D59-567E0F4983D8}" destId="{C7F9B3AC-9638-4DCA-83AD-B93B546DCFFD}" srcOrd="0" destOrd="0" presId="urn:microsoft.com/office/officeart/2005/8/layout/default"/>
    <dgm:cxn modelId="{9F8BC58E-7251-41EF-9616-FD740EF66AFE}" srcId="{BA7A2A66-882A-4883-93F3-088D1E3C3D06}" destId="{B4564A22-B734-46B4-A1CB-8C42CEC8E786}" srcOrd="3" destOrd="0" parTransId="{C6BECD32-5BF9-4ED1-B76F-074AC622802C}" sibTransId="{64C3F642-40EA-4526-BD1D-6EDE2750FF37}"/>
    <dgm:cxn modelId="{3A7119AC-0DDB-44EB-935C-8E28388577AA}" srcId="{BA7A2A66-882A-4883-93F3-088D1E3C3D06}" destId="{F063D1CC-322D-4FF2-8D59-567E0F4983D8}" srcOrd="4" destOrd="0" parTransId="{C8808C0D-7034-41F1-8AAD-69C4CD2EAA7B}" sibTransId="{D4F01FA9-44B5-4077-A714-87F8AB104B70}"/>
    <dgm:cxn modelId="{A2BC6C81-F0EA-4F8F-AD7E-49090481D845}" type="presParOf" srcId="{E19BA956-7A71-4A53-BEB5-B0F09CF89EDE}" destId="{535106AE-5F90-4EAF-B92A-22B9D124D393}" srcOrd="0" destOrd="0" presId="urn:microsoft.com/office/officeart/2005/8/layout/default"/>
    <dgm:cxn modelId="{F483FCD2-67BF-4B9F-A02C-EBE4FD6D7A14}" type="presParOf" srcId="{E19BA956-7A71-4A53-BEB5-B0F09CF89EDE}" destId="{B00A64F5-084D-495C-AC73-2292C7C6B946}" srcOrd="1" destOrd="0" presId="urn:microsoft.com/office/officeart/2005/8/layout/default"/>
    <dgm:cxn modelId="{63449DBF-E078-4383-B188-F6F5EBEBFD25}" type="presParOf" srcId="{E19BA956-7A71-4A53-BEB5-B0F09CF89EDE}" destId="{F7A86BC5-4EF3-4B40-9F1F-AAA686B56CFE}" srcOrd="2" destOrd="0" presId="urn:microsoft.com/office/officeart/2005/8/layout/default"/>
    <dgm:cxn modelId="{A35F8D92-08E6-49B5-9D66-B6F2A0EF4FE8}" type="presParOf" srcId="{E19BA956-7A71-4A53-BEB5-B0F09CF89EDE}" destId="{955BD741-EFA0-485D-8B2F-374D4C3EA62C}" srcOrd="3" destOrd="0" presId="urn:microsoft.com/office/officeart/2005/8/layout/default"/>
    <dgm:cxn modelId="{57073860-176E-4744-B211-E0A543769665}" type="presParOf" srcId="{E19BA956-7A71-4A53-BEB5-B0F09CF89EDE}" destId="{1D95C9E6-1AD0-4593-BD8D-C48D09953438}" srcOrd="4" destOrd="0" presId="urn:microsoft.com/office/officeart/2005/8/layout/default"/>
    <dgm:cxn modelId="{E063F0CB-C5E4-47B8-A3C0-1EBA258A6BBE}" type="presParOf" srcId="{E19BA956-7A71-4A53-BEB5-B0F09CF89EDE}" destId="{0BF76FD3-3515-414D-91C6-1CD1BD606BBA}" srcOrd="5" destOrd="0" presId="urn:microsoft.com/office/officeart/2005/8/layout/default"/>
    <dgm:cxn modelId="{F6D41A91-98E8-483F-B48C-11701380C1AD}" type="presParOf" srcId="{E19BA956-7A71-4A53-BEB5-B0F09CF89EDE}" destId="{06B0D06F-5DFB-415E-82A9-DD47E1ADE06D}" srcOrd="6" destOrd="0" presId="urn:microsoft.com/office/officeart/2005/8/layout/default"/>
    <dgm:cxn modelId="{38CF086E-4F8F-4A72-9436-3061E0A641BE}" type="presParOf" srcId="{E19BA956-7A71-4A53-BEB5-B0F09CF89EDE}" destId="{08D6B671-38F6-401E-8F30-57496ED7EFD0}" srcOrd="7" destOrd="0" presId="urn:microsoft.com/office/officeart/2005/8/layout/default"/>
    <dgm:cxn modelId="{F1D544EC-4CF1-47A7-BFED-862656D7D4BA}" type="presParOf" srcId="{E19BA956-7A71-4A53-BEB5-B0F09CF89EDE}" destId="{C7F9B3AC-9638-4DCA-83AD-B93B546DCFFD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A4F397-632C-4262-81ED-AB3DC2A5207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3645102-5D94-48F2-8C30-854B73F8F16A}">
      <dgm:prSet/>
      <dgm:spPr/>
      <dgm:t>
        <a:bodyPr/>
        <a:lstStyle/>
        <a:p>
          <a:r>
            <a:rPr lang="en-GB" dirty="0"/>
            <a:t>If possible, remove any rings, watches and bracelets before you handle food. This is because bacteria can hide under these and transfer to your food.</a:t>
          </a:r>
          <a:endParaRPr lang="en-US" dirty="0"/>
        </a:p>
      </dgm:t>
    </dgm:pt>
    <dgm:pt modelId="{48580D51-D29D-48E1-B18F-32ADFD3988D4}" type="parTrans" cxnId="{D22B3CDF-51BF-4AEE-9112-07BFD640EAE4}">
      <dgm:prSet/>
      <dgm:spPr/>
      <dgm:t>
        <a:bodyPr/>
        <a:lstStyle/>
        <a:p>
          <a:endParaRPr lang="en-US"/>
        </a:p>
      </dgm:t>
    </dgm:pt>
    <dgm:pt modelId="{6A1867F1-6B64-432A-B8FF-501E27C51255}" type="sibTrans" cxnId="{D22B3CDF-51BF-4AEE-9112-07BFD640EAE4}">
      <dgm:prSet/>
      <dgm:spPr/>
      <dgm:t>
        <a:bodyPr/>
        <a:lstStyle/>
        <a:p>
          <a:endParaRPr lang="en-US"/>
        </a:p>
      </dgm:t>
    </dgm:pt>
    <dgm:pt modelId="{CE3790E6-81B4-4E39-90E3-B011D1874DC2}">
      <dgm:prSet/>
      <dgm:spPr/>
      <dgm:t>
        <a:bodyPr/>
        <a:lstStyle/>
        <a:p>
          <a:r>
            <a:rPr lang="en-GB" dirty="0"/>
            <a:t>Before you start to prepare any food, make sure that the area you’re working in and the utensils you’re using are clean. Clean worktops thoroughly and wash utensils with washing-up liquid and hot water, or use a dishwasher if you have one. Make sure you clean up any spilt food straight away.</a:t>
          </a:r>
          <a:endParaRPr lang="en-US" dirty="0"/>
        </a:p>
      </dgm:t>
    </dgm:pt>
    <dgm:pt modelId="{E62E68F1-8778-48AA-BE4D-36B82F73C2F3}" type="parTrans" cxnId="{C8FF89B6-D077-445B-801F-B108077E49AA}">
      <dgm:prSet/>
      <dgm:spPr/>
      <dgm:t>
        <a:bodyPr/>
        <a:lstStyle/>
        <a:p>
          <a:endParaRPr lang="en-US"/>
        </a:p>
      </dgm:t>
    </dgm:pt>
    <dgm:pt modelId="{346E6971-0E30-41E4-93B0-5BE138148ADF}" type="sibTrans" cxnId="{C8FF89B6-D077-445B-801F-B108077E49AA}">
      <dgm:prSet/>
      <dgm:spPr/>
      <dgm:t>
        <a:bodyPr/>
        <a:lstStyle/>
        <a:p>
          <a:endParaRPr lang="en-US"/>
        </a:p>
      </dgm:t>
    </dgm:pt>
    <dgm:pt modelId="{55FE864A-DE30-45AD-81A3-82993C713091}">
      <dgm:prSet/>
      <dgm:spPr/>
      <dgm:t>
        <a:bodyPr/>
        <a:lstStyle/>
        <a:p>
          <a:r>
            <a:rPr lang="en-GB" dirty="0"/>
            <a:t>Change all tea towels, dishcloths and other cleaning materials regularly as these can harbour bacteria, especially if they are damp.</a:t>
          </a:r>
          <a:endParaRPr lang="en-US" dirty="0"/>
        </a:p>
      </dgm:t>
    </dgm:pt>
    <dgm:pt modelId="{59886EC7-95E5-43A3-9C24-CB56FB97E840}" type="parTrans" cxnId="{19E1394F-0EC8-4310-B99A-5DB21658D332}">
      <dgm:prSet/>
      <dgm:spPr/>
      <dgm:t>
        <a:bodyPr/>
        <a:lstStyle/>
        <a:p>
          <a:endParaRPr lang="en-US"/>
        </a:p>
      </dgm:t>
    </dgm:pt>
    <dgm:pt modelId="{63B68004-88E7-4C98-AC5C-4FE3B118BDB6}" type="sibTrans" cxnId="{19E1394F-0EC8-4310-B99A-5DB21658D332}">
      <dgm:prSet/>
      <dgm:spPr/>
      <dgm:t>
        <a:bodyPr/>
        <a:lstStyle/>
        <a:p>
          <a:endParaRPr lang="en-US"/>
        </a:p>
      </dgm:t>
    </dgm:pt>
    <dgm:pt modelId="{1C67D05A-A28F-48B3-9DA3-4EB00D595742}" type="pres">
      <dgm:prSet presAssocID="{EEA4F397-632C-4262-81ED-AB3DC2A52078}" presName="linear" presStyleCnt="0">
        <dgm:presLayoutVars>
          <dgm:animLvl val="lvl"/>
          <dgm:resizeHandles val="exact"/>
        </dgm:presLayoutVars>
      </dgm:prSet>
      <dgm:spPr/>
    </dgm:pt>
    <dgm:pt modelId="{E64FF954-4FA2-4977-90A0-E97F62D08643}" type="pres">
      <dgm:prSet presAssocID="{73645102-5D94-48F2-8C30-854B73F8F16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FA866D6-8E37-462C-8A6D-A04E08824D02}" type="pres">
      <dgm:prSet presAssocID="{6A1867F1-6B64-432A-B8FF-501E27C51255}" presName="spacer" presStyleCnt="0"/>
      <dgm:spPr/>
    </dgm:pt>
    <dgm:pt modelId="{A10E38EA-0973-4FFB-997A-548C001166A7}" type="pres">
      <dgm:prSet presAssocID="{CE3790E6-81B4-4E39-90E3-B011D1874DC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28984E0-9C9E-4A46-9131-E2D3DC2FA704}" type="pres">
      <dgm:prSet presAssocID="{346E6971-0E30-41E4-93B0-5BE138148ADF}" presName="spacer" presStyleCnt="0"/>
      <dgm:spPr/>
    </dgm:pt>
    <dgm:pt modelId="{93767DD9-D3E7-4D42-9004-D20C9AE2D792}" type="pres">
      <dgm:prSet presAssocID="{55FE864A-DE30-45AD-81A3-82993C71309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3F90029-CA09-4AD9-8F83-851E8C83DBBB}" type="presOf" srcId="{55FE864A-DE30-45AD-81A3-82993C713091}" destId="{93767DD9-D3E7-4D42-9004-D20C9AE2D792}" srcOrd="0" destOrd="0" presId="urn:microsoft.com/office/officeart/2005/8/layout/vList2"/>
    <dgm:cxn modelId="{19E1394F-0EC8-4310-B99A-5DB21658D332}" srcId="{EEA4F397-632C-4262-81ED-AB3DC2A52078}" destId="{55FE864A-DE30-45AD-81A3-82993C713091}" srcOrd="2" destOrd="0" parTransId="{59886EC7-95E5-43A3-9C24-CB56FB97E840}" sibTransId="{63B68004-88E7-4C98-AC5C-4FE3B118BDB6}"/>
    <dgm:cxn modelId="{D259D785-98C5-43A9-8060-533BE9DDBE87}" type="presOf" srcId="{EEA4F397-632C-4262-81ED-AB3DC2A52078}" destId="{1C67D05A-A28F-48B3-9DA3-4EB00D595742}" srcOrd="0" destOrd="0" presId="urn:microsoft.com/office/officeart/2005/8/layout/vList2"/>
    <dgm:cxn modelId="{C8FF89B6-D077-445B-801F-B108077E49AA}" srcId="{EEA4F397-632C-4262-81ED-AB3DC2A52078}" destId="{CE3790E6-81B4-4E39-90E3-B011D1874DC2}" srcOrd="1" destOrd="0" parTransId="{E62E68F1-8778-48AA-BE4D-36B82F73C2F3}" sibTransId="{346E6971-0E30-41E4-93B0-5BE138148ADF}"/>
    <dgm:cxn modelId="{D6F9BFC7-CE68-4CFE-8923-27E3E5C64451}" type="presOf" srcId="{73645102-5D94-48F2-8C30-854B73F8F16A}" destId="{E64FF954-4FA2-4977-90A0-E97F62D08643}" srcOrd="0" destOrd="0" presId="urn:microsoft.com/office/officeart/2005/8/layout/vList2"/>
    <dgm:cxn modelId="{D22B3CDF-51BF-4AEE-9112-07BFD640EAE4}" srcId="{EEA4F397-632C-4262-81ED-AB3DC2A52078}" destId="{73645102-5D94-48F2-8C30-854B73F8F16A}" srcOrd="0" destOrd="0" parTransId="{48580D51-D29D-48E1-B18F-32ADFD3988D4}" sibTransId="{6A1867F1-6B64-432A-B8FF-501E27C51255}"/>
    <dgm:cxn modelId="{A2C0EDED-833C-415D-ABE0-7A9CCB1C7BD1}" type="presOf" srcId="{CE3790E6-81B4-4E39-90E3-B011D1874DC2}" destId="{A10E38EA-0973-4FFB-997A-548C001166A7}" srcOrd="0" destOrd="0" presId="urn:microsoft.com/office/officeart/2005/8/layout/vList2"/>
    <dgm:cxn modelId="{4E2197FE-E344-43A3-83DB-68BBDDD11F5C}" type="presParOf" srcId="{1C67D05A-A28F-48B3-9DA3-4EB00D595742}" destId="{E64FF954-4FA2-4977-90A0-E97F62D08643}" srcOrd="0" destOrd="0" presId="urn:microsoft.com/office/officeart/2005/8/layout/vList2"/>
    <dgm:cxn modelId="{0B162679-6EBF-41A5-B70C-4F63EE9DB6DF}" type="presParOf" srcId="{1C67D05A-A28F-48B3-9DA3-4EB00D595742}" destId="{FFA866D6-8E37-462C-8A6D-A04E08824D02}" srcOrd="1" destOrd="0" presId="urn:microsoft.com/office/officeart/2005/8/layout/vList2"/>
    <dgm:cxn modelId="{1E6544AF-AC61-4365-BA17-EB61423864D9}" type="presParOf" srcId="{1C67D05A-A28F-48B3-9DA3-4EB00D595742}" destId="{A10E38EA-0973-4FFB-997A-548C001166A7}" srcOrd="2" destOrd="0" presId="urn:microsoft.com/office/officeart/2005/8/layout/vList2"/>
    <dgm:cxn modelId="{FAF6B9F3-1145-459E-87B0-9D0CC34D14C5}" type="presParOf" srcId="{1C67D05A-A28F-48B3-9DA3-4EB00D595742}" destId="{828984E0-9C9E-4A46-9131-E2D3DC2FA704}" srcOrd="3" destOrd="0" presId="urn:microsoft.com/office/officeart/2005/8/layout/vList2"/>
    <dgm:cxn modelId="{9A32F52D-C9BE-43D9-9D8A-2BA38556E8BE}" type="presParOf" srcId="{1C67D05A-A28F-48B3-9DA3-4EB00D595742}" destId="{93767DD9-D3E7-4D42-9004-D20C9AE2D79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12A29C-FDBB-4CFC-8543-BCCD3C77A946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AE70C64-1FAA-4705-8D8E-FD39EF7CAAAB}">
      <dgm:prSet/>
      <dgm:spPr/>
      <dgm:t>
        <a:bodyPr/>
        <a:lstStyle/>
        <a:p>
          <a:r>
            <a:rPr lang="en-GB" dirty="0"/>
            <a:t>Defrost frozen foods in the fridge. Place them on a plate or in a container as they defrost, so they don't drip onto or contaminate other foods.</a:t>
          </a:r>
          <a:endParaRPr lang="en-US" dirty="0"/>
        </a:p>
      </dgm:t>
    </dgm:pt>
    <dgm:pt modelId="{697AA448-FE64-4DB4-A35A-7E491FEA402C}" type="parTrans" cxnId="{2CB23965-A92D-441C-9028-39FBBB10B21D}">
      <dgm:prSet/>
      <dgm:spPr/>
      <dgm:t>
        <a:bodyPr/>
        <a:lstStyle/>
        <a:p>
          <a:endParaRPr lang="en-US"/>
        </a:p>
      </dgm:t>
    </dgm:pt>
    <dgm:pt modelId="{B5A0EB07-4E62-430B-B15A-52402E31639A}" type="sibTrans" cxnId="{2CB23965-A92D-441C-9028-39FBBB10B21D}">
      <dgm:prSet phldrT="1" phldr="0"/>
      <dgm:spPr/>
      <dgm:t>
        <a:bodyPr/>
        <a:lstStyle/>
        <a:p>
          <a:r>
            <a:rPr lang="en-US" dirty="0"/>
            <a:t>1</a:t>
          </a:r>
        </a:p>
      </dgm:t>
    </dgm:pt>
    <dgm:pt modelId="{B0250DD8-582A-4BB1-855D-56F96F8F0F5A}">
      <dgm:prSet/>
      <dgm:spPr/>
      <dgm:t>
        <a:bodyPr/>
        <a:lstStyle/>
        <a:p>
          <a:r>
            <a:rPr lang="en-GB" dirty="0"/>
            <a:t>Don't store opened tins of food in the fridge – transfer the contents to a suitable airtight container instead.</a:t>
          </a:r>
          <a:endParaRPr lang="en-US" dirty="0"/>
        </a:p>
      </dgm:t>
    </dgm:pt>
    <dgm:pt modelId="{C483A2E1-A672-425A-B195-01686625467A}" type="parTrans" cxnId="{44B1F78A-275E-4B9E-ABB8-37A59BAC287D}">
      <dgm:prSet/>
      <dgm:spPr/>
      <dgm:t>
        <a:bodyPr/>
        <a:lstStyle/>
        <a:p>
          <a:endParaRPr lang="en-US"/>
        </a:p>
      </dgm:t>
    </dgm:pt>
    <dgm:pt modelId="{86863BFA-6719-4B7A-B3BC-0FDDF83322CB}" type="sibTrans" cxnId="{44B1F78A-275E-4B9E-ABB8-37A59BAC287D}">
      <dgm:prSet phldrT="2" phldr="0"/>
      <dgm:spPr/>
      <dgm:t>
        <a:bodyPr/>
        <a:lstStyle/>
        <a:p>
          <a:r>
            <a:rPr lang="en-US" dirty="0"/>
            <a:t>2</a:t>
          </a:r>
        </a:p>
      </dgm:t>
    </dgm:pt>
    <dgm:pt modelId="{917BB06C-DF7F-47B3-88C7-8C980A790E2F}">
      <dgm:prSet/>
      <dgm:spPr/>
      <dgm:t>
        <a:bodyPr/>
        <a:lstStyle/>
        <a:p>
          <a:r>
            <a:rPr lang="en-GB" dirty="0"/>
            <a:t>If you’re keeping cooked leftovers, allow them to cool to room temperature before you store them in the fridge. Make sure you use up any leftovers within two days.</a:t>
          </a:r>
          <a:endParaRPr lang="en-US" dirty="0"/>
        </a:p>
      </dgm:t>
    </dgm:pt>
    <dgm:pt modelId="{3866D715-9D29-4C3E-AE89-EC0D57D59314}" type="parTrans" cxnId="{3A98D08E-636A-432E-824F-0BA12C8AFB3C}">
      <dgm:prSet/>
      <dgm:spPr/>
      <dgm:t>
        <a:bodyPr/>
        <a:lstStyle/>
        <a:p>
          <a:endParaRPr lang="en-US"/>
        </a:p>
      </dgm:t>
    </dgm:pt>
    <dgm:pt modelId="{36D58379-4A01-43B9-AF0E-6E55A2DABD8B}" type="sibTrans" cxnId="{3A98D08E-636A-432E-824F-0BA12C8AFB3C}">
      <dgm:prSet phldrT="3" phldr="0"/>
      <dgm:spPr/>
      <dgm:t>
        <a:bodyPr/>
        <a:lstStyle/>
        <a:p>
          <a:r>
            <a:rPr lang="en-US" dirty="0"/>
            <a:t>3</a:t>
          </a:r>
        </a:p>
      </dgm:t>
    </dgm:pt>
    <dgm:pt modelId="{D13D16C5-D566-4548-8E0D-637E37600D30}">
      <dgm:prSet/>
      <dgm:spPr/>
      <dgm:t>
        <a:bodyPr/>
        <a:lstStyle/>
        <a:p>
          <a:r>
            <a:rPr lang="en-GB" dirty="0"/>
            <a:t>Throw away any food that has passed its use-by date.</a:t>
          </a:r>
          <a:endParaRPr lang="en-US" dirty="0"/>
        </a:p>
      </dgm:t>
    </dgm:pt>
    <dgm:pt modelId="{D2B38327-2761-4651-93DF-7CCE4D6C35CC}" type="parTrans" cxnId="{4DB910C9-1D24-4520-9C51-BCF780968492}">
      <dgm:prSet/>
      <dgm:spPr/>
      <dgm:t>
        <a:bodyPr/>
        <a:lstStyle/>
        <a:p>
          <a:endParaRPr lang="en-US"/>
        </a:p>
      </dgm:t>
    </dgm:pt>
    <dgm:pt modelId="{3D14401D-5206-4882-B285-403793707F31}" type="sibTrans" cxnId="{4DB910C9-1D24-4520-9C51-BCF780968492}">
      <dgm:prSet phldrT="4" phldr="0"/>
      <dgm:spPr/>
      <dgm:t>
        <a:bodyPr/>
        <a:lstStyle/>
        <a:p>
          <a:r>
            <a:rPr lang="en-US" dirty="0"/>
            <a:t>4</a:t>
          </a:r>
        </a:p>
      </dgm:t>
    </dgm:pt>
    <dgm:pt modelId="{14595651-BC31-4AAA-B0D1-EE5FC1E23956}" type="pres">
      <dgm:prSet presAssocID="{7312A29C-FDBB-4CFC-8543-BCCD3C77A946}" presName="Name0" presStyleCnt="0">
        <dgm:presLayoutVars>
          <dgm:animLvl val="lvl"/>
          <dgm:resizeHandles val="exact"/>
        </dgm:presLayoutVars>
      </dgm:prSet>
      <dgm:spPr/>
    </dgm:pt>
    <dgm:pt modelId="{A9992FB8-FE3D-4D94-AB7E-8CECFD3A30D5}" type="pres">
      <dgm:prSet presAssocID="{5AE70C64-1FAA-4705-8D8E-FD39EF7CAAAB}" presName="compositeNode" presStyleCnt="0">
        <dgm:presLayoutVars>
          <dgm:bulletEnabled val="1"/>
        </dgm:presLayoutVars>
      </dgm:prSet>
      <dgm:spPr/>
    </dgm:pt>
    <dgm:pt modelId="{BC24152A-2115-4703-A883-BCA51E0E31E3}" type="pres">
      <dgm:prSet presAssocID="{5AE70C64-1FAA-4705-8D8E-FD39EF7CAAAB}" presName="bgRect" presStyleLbl="bgAccFollowNode1" presStyleIdx="0" presStyleCnt="4"/>
      <dgm:spPr/>
    </dgm:pt>
    <dgm:pt modelId="{F6EEE981-AC42-4FF1-9064-0C1C26524E3D}" type="pres">
      <dgm:prSet presAssocID="{B5A0EB07-4E62-430B-B15A-52402E31639A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2C3E9C0F-75EF-4931-9EAF-4FF5EF2EFA5A}" type="pres">
      <dgm:prSet presAssocID="{5AE70C64-1FAA-4705-8D8E-FD39EF7CAAAB}" presName="bottomLine" presStyleLbl="alignNode1" presStyleIdx="1" presStyleCnt="8">
        <dgm:presLayoutVars/>
      </dgm:prSet>
      <dgm:spPr/>
    </dgm:pt>
    <dgm:pt modelId="{E3C46452-90DD-4FB9-9B77-A67472BA7C9D}" type="pres">
      <dgm:prSet presAssocID="{5AE70C64-1FAA-4705-8D8E-FD39EF7CAAAB}" presName="nodeText" presStyleLbl="bgAccFollowNode1" presStyleIdx="0" presStyleCnt="4">
        <dgm:presLayoutVars>
          <dgm:bulletEnabled val="1"/>
        </dgm:presLayoutVars>
      </dgm:prSet>
      <dgm:spPr/>
    </dgm:pt>
    <dgm:pt modelId="{DB9EC0A4-9904-49AF-B9B1-25974AABD623}" type="pres">
      <dgm:prSet presAssocID="{B5A0EB07-4E62-430B-B15A-52402E31639A}" presName="sibTrans" presStyleCnt="0"/>
      <dgm:spPr/>
    </dgm:pt>
    <dgm:pt modelId="{6EF64F66-3352-4754-9548-FF63DCFE2738}" type="pres">
      <dgm:prSet presAssocID="{B0250DD8-582A-4BB1-855D-56F96F8F0F5A}" presName="compositeNode" presStyleCnt="0">
        <dgm:presLayoutVars>
          <dgm:bulletEnabled val="1"/>
        </dgm:presLayoutVars>
      </dgm:prSet>
      <dgm:spPr/>
    </dgm:pt>
    <dgm:pt modelId="{849C0E44-403E-42E3-AA4D-26CCB2DDC0C3}" type="pres">
      <dgm:prSet presAssocID="{B0250DD8-582A-4BB1-855D-56F96F8F0F5A}" presName="bgRect" presStyleLbl="bgAccFollowNode1" presStyleIdx="1" presStyleCnt="4"/>
      <dgm:spPr/>
    </dgm:pt>
    <dgm:pt modelId="{AAEAE8AF-C1E4-4EA2-B979-3A046D8A7648}" type="pres">
      <dgm:prSet presAssocID="{86863BFA-6719-4B7A-B3BC-0FDDF83322CB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DA329C8C-5FFF-45AE-9335-8C438FF26071}" type="pres">
      <dgm:prSet presAssocID="{B0250DD8-582A-4BB1-855D-56F96F8F0F5A}" presName="bottomLine" presStyleLbl="alignNode1" presStyleIdx="3" presStyleCnt="8">
        <dgm:presLayoutVars/>
      </dgm:prSet>
      <dgm:spPr/>
    </dgm:pt>
    <dgm:pt modelId="{196FF7E9-C340-4166-BEB4-16C91E7FFB23}" type="pres">
      <dgm:prSet presAssocID="{B0250DD8-582A-4BB1-855D-56F96F8F0F5A}" presName="nodeText" presStyleLbl="bgAccFollowNode1" presStyleIdx="1" presStyleCnt="4">
        <dgm:presLayoutVars>
          <dgm:bulletEnabled val="1"/>
        </dgm:presLayoutVars>
      </dgm:prSet>
      <dgm:spPr/>
    </dgm:pt>
    <dgm:pt modelId="{71773873-8AE1-4728-8CD7-8B677CFAD213}" type="pres">
      <dgm:prSet presAssocID="{86863BFA-6719-4B7A-B3BC-0FDDF83322CB}" presName="sibTrans" presStyleCnt="0"/>
      <dgm:spPr/>
    </dgm:pt>
    <dgm:pt modelId="{1B98BA99-3C7C-414E-8F03-3FEEDE5856FF}" type="pres">
      <dgm:prSet presAssocID="{917BB06C-DF7F-47B3-88C7-8C980A790E2F}" presName="compositeNode" presStyleCnt="0">
        <dgm:presLayoutVars>
          <dgm:bulletEnabled val="1"/>
        </dgm:presLayoutVars>
      </dgm:prSet>
      <dgm:spPr/>
    </dgm:pt>
    <dgm:pt modelId="{5EB2608C-B2DA-411F-9003-C8597CC039D4}" type="pres">
      <dgm:prSet presAssocID="{917BB06C-DF7F-47B3-88C7-8C980A790E2F}" presName="bgRect" presStyleLbl="bgAccFollowNode1" presStyleIdx="2" presStyleCnt="4"/>
      <dgm:spPr/>
    </dgm:pt>
    <dgm:pt modelId="{CF1E383D-3CFA-4139-8295-5A39CF6EB971}" type="pres">
      <dgm:prSet presAssocID="{36D58379-4A01-43B9-AF0E-6E55A2DABD8B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E405A617-CAB9-495C-B600-DF2454FDB3FA}" type="pres">
      <dgm:prSet presAssocID="{917BB06C-DF7F-47B3-88C7-8C980A790E2F}" presName="bottomLine" presStyleLbl="alignNode1" presStyleIdx="5" presStyleCnt="8">
        <dgm:presLayoutVars/>
      </dgm:prSet>
      <dgm:spPr/>
    </dgm:pt>
    <dgm:pt modelId="{39F39488-D355-43D3-ADA0-6491232E6F07}" type="pres">
      <dgm:prSet presAssocID="{917BB06C-DF7F-47B3-88C7-8C980A790E2F}" presName="nodeText" presStyleLbl="bgAccFollowNode1" presStyleIdx="2" presStyleCnt="4">
        <dgm:presLayoutVars>
          <dgm:bulletEnabled val="1"/>
        </dgm:presLayoutVars>
      </dgm:prSet>
      <dgm:spPr/>
    </dgm:pt>
    <dgm:pt modelId="{3CECC849-E9F2-4B54-97AC-2A2034BC7371}" type="pres">
      <dgm:prSet presAssocID="{36D58379-4A01-43B9-AF0E-6E55A2DABD8B}" presName="sibTrans" presStyleCnt="0"/>
      <dgm:spPr/>
    </dgm:pt>
    <dgm:pt modelId="{6451AAC4-6F42-4D01-A7D0-1AAF1AD971E2}" type="pres">
      <dgm:prSet presAssocID="{D13D16C5-D566-4548-8E0D-637E37600D30}" presName="compositeNode" presStyleCnt="0">
        <dgm:presLayoutVars>
          <dgm:bulletEnabled val="1"/>
        </dgm:presLayoutVars>
      </dgm:prSet>
      <dgm:spPr/>
    </dgm:pt>
    <dgm:pt modelId="{D28C82B4-7063-4694-A534-36A9EE805F07}" type="pres">
      <dgm:prSet presAssocID="{D13D16C5-D566-4548-8E0D-637E37600D30}" presName="bgRect" presStyleLbl="bgAccFollowNode1" presStyleIdx="3" presStyleCnt="4"/>
      <dgm:spPr/>
    </dgm:pt>
    <dgm:pt modelId="{CAC0F24E-757B-4C10-B141-2F73A849CE19}" type="pres">
      <dgm:prSet presAssocID="{3D14401D-5206-4882-B285-403793707F31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0E8D5997-6B33-4D23-96F3-2AB131753C32}" type="pres">
      <dgm:prSet presAssocID="{D13D16C5-D566-4548-8E0D-637E37600D30}" presName="bottomLine" presStyleLbl="alignNode1" presStyleIdx="7" presStyleCnt="8">
        <dgm:presLayoutVars/>
      </dgm:prSet>
      <dgm:spPr/>
    </dgm:pt>
    <dgm:pt modelId="{56273593-6C53-4174-937B-6A6A34392E3D}" type="pres">
      <dgm:prSet presAssocID="{D13D16C5-D566-4548-8E0D-637E37600D30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108B3C0E-546D-4848-8B79-8F38D27ACD9F}" type="presOf" srcId="{3D14401D-5206-4882-B285-403793707F31}" destId="{CAC0F24E-757B-4C10-B141-2F73A849CE19}" srcOrd="0" destOrd="0" presId="urn:microsoft.com/office/officeart/2016/7/layout/BasicLinearProcessNumbered"/>
    <dgm:cxn modelId="{0AB9880F-6EE0-4E18-9B64-895E89B11265}" type="presOf" srcId="{5AE70C64-1FAA-4705-8D8E-FD39EF7CAAAB}" destId="{BC24152A-2115-4703-A883-BCA51E0E31E3}" srcOrd="0" destOrd="0" presId="urn:microsoft.com/office/officeart/2016/7/layout/BasicLinearProcessNumbered"/>
    <dgm:cxn modelId="{175FA711-369F-44EF-A4FD-0896218346E5}" type="presOf" srcId="{B5A0EB07-4E62-430B-B15A-52402E31639A}" destId="{F6EEE981-AC42-4FF1-9064-0C1C26524E3D}" srcOrd="0" destOrd="0" presId="urn:microsoft.com/office/officeart/2016/7/layout/BasicLinearProcessNumbered"/>
    <dgm:cxn modelId="{686BB835-75BA-448B-9E97-A57D7E5BCEFD}" type="presOf" srcId="{7312A29C-FDBB-4CFC-8543-BCCD3C77A946}" destId="{14595651-BC31-4AAA-B0D1-EE5FC1E23956}" srcOrd="0" destOrd="0" presId="urn:microsoft.com/office/officeart/2016/7/layout/BasicLinearProcessNumbered"/>
    <dgm:cxn modelId="{2CB23965-A92D-441C-9028-39FBBB10B21D}" srcId="{7312A29C-FDBB-4CFC-8543-BCCD3C77A946}" destId="{5AE70C64-1FAA-4705-8D8E-FD39EF7CAAAB}" srcOrd="0" destOrd="0" parTransId="{697AA448-FE64-4DB4-A35A-7E491FEA402C}" sibTransId="{B5A0EB07-4E62-430B-B15A-52402E31639A}"/>
    <dgm:cxn modelId="{4F49C950-0EF8-4AAA-8A8D-7D212FD331F0}" type="presOf" srcId="{D13D16C5-D566-4548-8E0D-637E37600D30}" destId="{D28C82B4-7063-4694-A534-36A9EE805F07}" srcOrd="0" destOrd="0" presId="urn:microsoft.com/office/officeart/2016/7/layout/BasicLinearProcessNumbered"/>
    <dgm:cxn modelId="{D6D7D876-60EF-4323-A289-A62F5C51F822}" type="presOf" srcId="{B0250DD8-582A-4BB1-855D-56F96F8F0F5A}" destId="{849C0E44-403E-42E3-AA4D-26CCB2DDC0C3}" srcOrd="0" destOrd="0" presId="urn:microsoft.com/office/officeart/2016/7/layout/BasicLinearProcessNumbered"/>
    <dgm:cxn modelId="{0F918C79-CF56-4D82-A272-C584F945551A}" type="presOf" srcId="{86863BFA-6719-4B7A-B3BC-0FDDF83322CB}" destId="{AAEAE8AF-C1E4-4EA2-B979-3A046D8A7648}" srcOrd="0" destOrd="0" presId="urn:microsoft.com/office/officeart/2016/7/layout/BasicLinearProcessNumbered"/>
    <dgm:cxn modelId="{C52E6587-B41F-45C0-86A0-73A56627310E}" type="presOf" srcId="{36D58379-4A01-43B9-AF0E-6E55A2DABD8B}" destId="{CF1E383D-3CFA-4139-8295-5A39CF6EB971}" srcOrd="0" destOrd="0" presId="urn:microsoft.com/office/officeart/2016/7/layout/BasicLinearProcessNumbered"/>
    <dgm:cxn modelId="{44B1F78A-275E-4B9E-ABB8-37A59BAC287D}" srcId="{7312A29C-FDBB-4CFC-8543-BCCD3C77A946}" destId="{B0250DD8-582A-4BB1-855D-56F96F8F0F5A}" srcOrd="1" destOrd="0" parTransId="{C483A2E1-A672-425A-B195-01686625467A}" sibTransId="{86863BFA-6719-4B7A-B3BC-0FDDF83322CB}"/>
    <dgm:cxn modelId="{3A98D08E-636A-432E-824F-0BA12C8AFB3C}" srcId="{7312A29C-FDBB-4CFC-8543-BCCD3C77A946}" destId="{917BB06C-DF7F-47B3-88C7-8C980A790E2F}" srcOrd="2" destOrd="0" parTransId="{3866D715-9D29-4C3E-AE89-EC0D57D59314}" sibTransId="{36D58379-4A01-43B9-AF0E-6E55A2DABD8B}"/>
    <dgm:cxn modelId="{9EFA969F-A119-47C9-B8D0-C0EEBE39360A}" type="presOf" srcId="{917BB06C-DF7F-47B3-88C7-8C980A790E2F}" destId="{39F39488-D355-43D3-ADA0-6491232E6F07}" srcOrd="1" destOrd="0" presId="urn:microsoft.com/office/officeart/2016/7/layout/BasicLinearProcessNumbered"/>
    <dgm:cxn modelId="{B1F81CA8-10F2-4BD3-BFBE-698E9332FA9A}" type="presOf" srcId="{5AE70C64-1FAA-4705-8D8E-FD39EF7CAAAB}" destId="{E3C46452-90DD-4FB9-9B77-A67472BA7C9D}" srcOrd="1" destOrd="0" presId="urn:microsoft.com/office/officeart/2016/7/layout/BasicLinearProcessNumbered"/>
    <dgm:cxn modelId="{86F002BD-8B5D-4022-9BB0-79EEEEF07178}" type="presOf" srcId="{917BB06C-DF7F-47B3-88C7-8C980A790E2F}" destId="{5EB2608C-B2DA-411F-9003-C8597CC039D4}" srcOrd="0" destOrd="0" presId="urn:microsoft.com/office/officeart/2016/7/layout/BasicLinearProcessNumbered"/>
    <dgm:cxn modelId="{4DB910C9-1D24-4520-9C51-BCF780968492}" srcId="{7312A29C-FDBB-4CFC-8543-BCCD3C77A946}" destId="{D13D16C5-D566-4548-8E0D-637E37600D30}" srcOrd="3" destOrd="0" parTransId="{D2B38327-2761-4651-93DF-7CCE4D6C35CC}" sibTransId="{3D14401D-5206-4882-B285-403793707F31}"/>
    <dgm:cxn modelId="{858C97D5-A012-43F5-BBC6-104B4E2B733A}" type="presOf" srcId="{D13D16C5-D566-4548-8E0D-637E37600D30}" destId="{56273593-6C53-4174-937B-6A6A34392E3D}" srcOrd="1" destOrd="0" presId="urn:microsoft.com/office/officeart/2016/7/layout/BasicLinearProcessNumbered"/>
    <dgm:cxn modelId="{B09099E4-FDCA-40E4-9447-EF811649431E}" type="presOf" srcId="{B0250DD8-582A-4BB1-855D-56F96F8F0F5A}" destId="{196FF7E9-C340-4166-BEB4-16C91E7FFB23}" srcOrd="1" destOrd="0" presId="urn:microsoft.com/office/officeart/2016/7/layout/BasicLinearProcessNumbered"/>
    <dgm:cxn modelId="{95399867-F2DE-4C00-A820-115BCF1AF736}" type="presParOf" srcId="{14595651-BC31-4AAA-B0D1-EE5FC1E23956}" destId="{A9992FB8-FE3D-4D94-AB7E-8CECFD3A30D5}" srcOrd="0" destOrd="0" presId="urn:microsoft.com/office/officeart/2016/7/layout/BasicLinearProcessNumbered"/>
    <dgm:cxn modelId="{9F580361-9BAF-4630-AC49-916707468FE7}" type="presParOf" srcId="{A9992FB8-FE3D-4D94-AB7E-8CECFD3A30D5}" destId="{BC24152A-2115-4703-A883-BCA51E0E31E3}" srcOrd="0" destOrd="0" presId="urn:microsoft.com/office/officeart/2016/7/layout/BasicLinearProcessNumbered"/>
    <dgm:cxn modelId="{E2ABF2BC-B7FF-41C6-A0E1-391452CE4B13}" type="presParOf" srcId="{A9992FB8-FE3D-4D94-AB7E-8CECFD3A30D5}" destId="{F6EEE981-AC42-4FF1-9064-0C1C26524E3D}" srcOrd="1" destOrd="0" presId="urn:microsoft.com/office/officeart/2016/7/layout/BasicLinearProcessNumbered"/>
    <dgm:cxn modelId="{32D15232-E3AB-4000-9305-1961D4AAF948}" type="presParOf" srcId="{A9992FB8-FE3D-4D94-AB7E-8CECFD3A30D5}" destId="{2C3E9C0F-75EF-4931-9EAF-4FF5EF2EFA5A}" srcOrd="2" destOrd="0" presId="urn:microsoft.com/office/officeart/2016/7/layout/BasicLinearProcessNumbered"/>
    <dgm:cxn modelId="{311EE304-129B-4E47-8E31-8C75B3409FCC}" type="presParOf" srcId="{A9992FB8-FE3D-4D94-AB7E-8CECFD3A30D5}" destId="{E3C46452-90DD-4FB9-9B77-A67472BA7C9D}" srcOrd="3" destOrd="0" presId="urn:microsoft.com/office/officeart/2016/7/layout/BasicLinearProcessNumbered"/>
    <dgm:cxn modelId="{47A2653F-7B8E-4672-A231-D63249EF13AE}" type="presParOf" srcId="{14595651-BC31-4AAA-B0D1-EE5FC1E23956}" destId="{DB9EC0A4-9904-49AF-B9B1-25974AABD623}" srcOrd="1" destOrd="0" presId="urn:microsoft.com/office/officeart/2016/7/layout/BasicLinearProcessNumbered"/>
    <dgm:cxn modelId="{2EA5C3D3-E353-4EBD-999B-8BD7D9CF3105}" type="presParOf" srcId="{14595651-BC31-4AAA-B0D1-EE5FC1E23956}" destId="{6EF64F66-3352-4754-9548-FF63DCFE2738}" srcOrd="2" destOrd="0" presId="urn:microsoft.com/office/officeart/2016/7/layout/BasicLinearProcessNumbered"/>
    <dgm:cxn modelId="{39AEE1C7-7054-42A4-AF8D-5AB95B7329E2}" type="presParOf" srcId="{6EF64F66-3352-4754-9548-FF63DCFE2738}" destId="{849C0E44-403E-42E3-AA4D-26CCB2DDC0C3}" srcOrd="0" destOrd="0" presId="urn:microsoft.com/office/officeart/2016/7/layout/BasicLinearProcessNumbered"/>
    <dgm:cxn modelId="{C4A64F0B-E2D4-4E0C-B3C7-DACEF5A08E6E}" type="presParOf" srcId="{6EF64F66-3352-4754-9548-FF63DCFE2738}" destId="{AAEAE8AF-C1E4-4EA2-B979-3A046D8A7648}" srcOrd="1" destOrd="0" presId="urn:microsoft.com/office/officeart/2016/7/layout/BasicLinearProcessNumbered"/>
    <dgm:cxn modelId="{FCEE09F4-932B-4B04-9A70-AF19F8C998EE}" type="presParOf" srcId="{6EF64F66-3352-4754-9548-FF63DCFE2738}" destId="{DA329C8C-5FFF-45AE-9335-8C438FF26071}" srcOrd="2" destOrd="0" presId="urn:microsoft.com/office/officeart/2016/7/layout/BasicLinearProcessNumbered"/>
    <dgm:cxn modelId="{88080E4C-9CCE-4D57-B04B-3AAB39148214}" type="presParOf" srcId="{6EF64F66-3352-4754-9548-FF63DCFE2738}" destId="{196FF7E9-C340-4166-BEB4-16C91E7FFB23}" srcOrd="3" destOrd="0" presId="urn:microsoft.com/office/officeart/2016/7/layout/BasicLinearProcessNumbered"/>
    <dgm:cxn modelId="{2643782E-A76C-4675-888C-0EDE827292D6}" type="presParOf" srcId="{14595651-BC31-4AAA-B0D1-EE5FC1E23956}" destId="{71773873-8AE1-4728-8CD7-8B677CFAD213}" srcOrd="3" destOrd="0" presId="urn:microsoft.com/office/officeart/2016/7/layout/BasicLinearProcessNumbered"/>
    <dgm:cxn modelId="{D27C6A36-A5ED-4630-9EB8-ACCD988E9E88}" type="presParOf" srcId="{14595651-BC31-4AAA-B0D1-EE5FC1E23956}" destId="{1B98BA99-3C7C-414E-8F03-3FEEDE5856FF}" srcOrd="4" destOrd="0" presId="urn:microsoft.com/office/officeart/2016/7/layout/BasicLinearProcessNumbered"/>
    <dgm:cxn modelId="{10BA2B9D-E4A8-403B-882C-CF5F7B3CC064}" type="presParOf" srcId="{1B98BA99-3C7C-414E-8F03-3FEEDE5856FF}" destId="{5EB2608C-B2DA-411F-9003-C8597CC039D4}" srcOrd="0" destOrd="0" presId="urn:microsoft.com/office/officeart/2016/7/layout/BasicLinearProcessNumbered"/>
    <dgm:cxn modelId="{3551BDDC-DDC0-418E-8CFA-487BD2EC2F6E}" type="presParOf" srcId="{1B98BA99-3C7C-414E-8F03-3FEEDE5856FF}" destId="{CF1E383D-3CFA-4139-8295-5A39CF6EB971}" srcOrd="1" destOrd="0" presId="urn:microsoft.com/office/officeart/2016/7/layout/BasicLinearProcessNumbered"/>
    <dgm:cxn modelId="{0FCC3F90-70B6-4671-A7D2-5CE6E00FFAA6}" type="presParOf" srcId="{1B98BA99-3C7C-414E-8F03-3FEEDE5856FF}" destId="{E405A617-CAB9-495C-B600-DF2454FDB3FA}" srcOrd="2" destOrd="0" presId="urn:microsoft.com/office/officeart/2016/7/layout/BasicLinearProcessNumbered"/>
    <dgm:cxn modelId="{169BFE4D-6F6B-4C46-8C92-6E95196517F9}" type="presParOf" srcId="{1B98BA99-3C7C-414E-8F03-3FEEDE5856FF}" destId="{39F39488-D355-43D3-ADA0-6491232E6F07}" srcOrd="3" destOrd="0" presId="urn:microsoft.com/office/officeart/2016/7/layout/BasicLinearProcessNumbered"/>
    <dgm:cxn modelId="{E0F4625E-7BCA-4CE7-B5EC-3B8828E5F79F}" type="presParOf" srcId="{14595651-BC31-4AAA-B0D1-EE5FC1E23956}" destId="{3CECC849-E9F2-4B54-97AC-2A2034BC7371}" srcOrd="5" destOrd="0" presId="urn:microsoft.com/office/officeart/2016/7/layout/BasicLinearProcessNumbered"/>
    <dgm:cxn modelId="{4881039B-24FD-4BD8-B104-FC1B7570B554}" type="presParOf" srcId="{14595651-BC31-4AAA-B0D1-EE5FC1E23956}" destId="{6451AAC4-6F42-4D01-A7D0-1AAF1AD971E2}" srcOrd="6" destOrd="0" presId="urn:microsoft.com/office/officeart/2016/7/layout/BasicLinearProcessNumbered"/>
    <dgm:cxn modelId="{4BC7C8CF-206C-49CF-A83D-5C7290895A96}" type="presParOf" srcId="{6451AAC4-6F42-4D01-A7D0-1AAF1AD971E2}" destId="{D28C82B4-7063-4694-A534-36A9EE805F07}" srcOrd="0" destOrd="0" presId="urn:microsoft.com/office/officeart/2016/7/layout/BasicLinearProcessNumbered"/>
    <dgm:cxn modelId="{774D99A5-E3AE-4C89-B346-0BDBB7A68051}" type="presParOf" srcId="{6451AAC4-6F42-4D01-A7D0-1AAF1AD971E2}" destId="{CAC0F24E-757B-4C10-B141-2F73A849CE19}" srcOrd="1" destOrd="0" presId="urn:microsoft.com/office/officeart/2016/7/layout/BasicLinearProcessNumbered"/>
    <dgm:cxn modelId="{C86F3450-DFF1-4F7A-8B5D-5F72CDBC6E4B}" type="presParOf" srcId="{6451AAC4-6F42-4D01-A7D0-1AAF1AD971E2}" destId="{0E8D5997-6B33-4D23-96F3-2AB131753C32}" srcOrd="2" destOrd="0" presId="urn:microsoft.com/office/officeart/2016/7/layout/BasicLinearProcessNumbered"/>
    <dgm:cxn modelId="{DDB53E45-8D80-49AB-A3D0-193DE17053FA}" type="presParOf" srcId="{6451AAC4-6F42-4D01-A7D0-1AAF1AD971E2}" destId="{56273593-6C53-4174-937B-6A6A34392E3D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D5B1AB7-0AEF-40AF-A05F-5DB25162B5FC}" type="doc">
      <dgm:prSet loTypeId="urn:microsoft.com/office/officeart/2016/7/layout/LinearBlockProcessNumbered" loCatId="process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31A93C5-6502-4454-A609-A69A2CB01CCD}">
      <dgm:prSet/>
      <dgm:spPr/>
      <dgm:t>
        <a:bodyPr/>
        <a:lstStyle/>
        <a:p>
          <a:r>
            <a:rPr lang="en-GB" dirty="0"/>
            <a:t>Don’t wash raw meat especially chicken as you may spray the bacteria over the kitchen </a:t>
          </a:r>
          <a:endParaRPr lang="en-US" dirty="0"/>
        </a:p>
      </dgm:t>
    </dgm:pt>
    <dgm:pt modelId="{3759BC70-081B-487E-81FF-BE9F08D3AA03}" type="parTrans" cxnId="{D4414B28-2304-4ECC-90FE-2C71AC489E36}">
      <dgm:prSet/>
      <dgm:spPr/>
      <dgm:t>
        <a:bodyPr/>
        <a:lstStyle/>
        <a:p>
          <a:endParaRPr lang="en-US"/>
        </a:p>
      </dgm:t>
    </dgm:pt>
    <dgm:pt modelId="{08FF6602-DC79-4195-B920-FBA921B453D3}" type="sibTrans" cxnId="{D4414B28-2304-4ECC-90FE-2C71AC489E36}">
      <dgm:prSet phldrT="01" phldr="0"/>
      <dgm:spPr/>
      <dgm:t>
        <a:bodyPr/>
        <a:lstStyle/>
        <a:p>
          <a:r>
            <a:rPr lang="en-US" dirty="0"/>
            <a:t>01</a:t>
          </a:r>
        </a:p>
      </dgm:t>
    </dgm:pt>
    <dgm:pt modelId="{A78B0E0D-B8CB-477F-8AB2-A8A346255C8D}">
      <dgm:prSet/>
      <dgm:spPr/>
      <dgm:t>
        <a:bodyPr/>
        <a:lstStyle/>
        <a:p>
          <a:r>
            <a:rPr lang="en-GB" dirty="0"/>
            <a:t>Keep raw meat and seafood separate from other foods.</a:t>
          </a:r>
          <a:br>
            <a:rPr lang="en-GB" dirty="0"/>
          </a:br>
          <a:endParaRPr lang="en-US" dirty="0"/>
        </a:p>
      </dgm:t>
    </dgm:pt>
    <dgm:pt modelId="{7336BDF0-D05C-427F-B0E3-2F432943FD6B}" type="parTrans" cxnId="{F2524B96-F76C-4645-82F0-61BEF0E465E3}">
      <dgm:prSet/>
      <dgm:spPr/>
      <dgm:t>
        <a:bodyPr/>
        <a:lstStyle/>
        <a:p>
          <a:endParaRPr lang="en-US"/>
        </a:p>
      </dgm:t>
    </dgm:pt>
    <dgm:pt modelId="{1E09A941-D06A-4475-B784-48A323A4836B}" type="sibTrans" cxnId="{F2524B96-F76C-4645-82F0-61BEF0E465E3}">
      <dgm:prSet phldrT="02" phldr="0"/>
      <dgm:spPr/>
      <dgm:t>
        <a:bodyPr/>
        <a:lstStyle/>
        <a:p>
          <a:r>
            <a:rPr lang="en-US" dirty="0"/>
            <a:t>02</a:t>
          </a:r>
        </a:p>
      </dgm:t>
    </dgm:pt>
    <dgm:pt modelId="{DEE71C25-E5F3-421A-833A-A48B7FC6AD04}">
      <dgm:prSet/>
      <dgm:spPr/>
      <dgm:t>
        <a:bodyPr/>
        <a:lstStyle/>
        <a:p>
          <a:r>
            <a:rPr lang="en-GB" dirty="0"/>
            <a:t>Store raw meat in an airtight container at the bottom of the fridge to prevent juices or blood dripping onto other food.</a:t>
          </a:r>
          <a:br>
            <a:rPr lang="en-GB" dirty="0"/>
          </a:br>
          <a:endParaRPr lang="en-US" dirty="0"/>
        </a:p>
      </dgm:t>
    </dgm:pt>
    <dgm:pt modelId="{FABE747B-C6D2-402C-836F-6264DC5FC93E}" type="parTrans" cxnId="{B632D6DD-1BF0-488B-95BC-00634CA93982}">
      <dgm:prSet/>
      <dgm:spPr/>
      <dgm:t>
        <a:bodyPr/>
        <a:lstStyle/>
        <a:p>
          <a:endParaRPr lang="en-US"/>
        </a:p>
      </dgm:t>
    </dgm:pt>
    <dgm:pt modelId="{3291FB09-5A92-4113-9E15-EFA4617E0361}" type="sibTrans" cxnId="{B632D6DD-1BF0-488B-95BC-00634CA93982}">
      <dgm:prSet phldrT="03" phldr="0"/>
      <dgm:spPr/>
      <dgm:t>
        <a:bodyPr/>
        <a:lstStyle/>
        <a:p>
          <a:r>
            <a:rPr lang="en-US" dirty="0"/>
            <a:t>03</a:t>
          </a:r>
        </a:p>
      </dgm:t>
    </dgm:pt>
    <dgm:pt modelId="{B1D3E7EA-8518-4D5F-8504-312B2EBC147B}">
      <dgm:prSet/>
      <dgm:spPr/>
      <dgm:t>
        <a:bodyPr/>
        <a:lstStyle/>
        <a:p>
          <a:r>
            <a:rPr lang="en-GB" dirty="0"/>
            <a:t>Defrost frozen foods in the fridge. Place them on a plate or in a container as they defrost, so they don't drip onto or contaminate other foods.</a:t>
          </a:r>
          <a:endParaRPr lang="en-US" dirty="0"/>
        </a:p>
      </dgm:t>
    </dgm:pt>
    <dgm:pt modelId="{F8CA781D-A998-4877-B67A-2E2BE412C79C}" type="parTrans" cxnId="{3C093B56-936F-4128-B571-E07CDDC6D20F}">
      <dgm:prSet/>
      <dgm:spPr/>
      <dgm:t>
        <a:bodyPr/>
        <a:lstStyle/>
        <a:p>
          <a:endParaRPr lang="en-US"/>
        </a:p>
      </dgm:t>
    </dgm:pt>
    <dgm:pt modelId="{8BF2F0CC-D241-4BD0-B7ED-CA3FE2A3B88B}" type="sibTrans" cxnId="{3C093B56-936F-4128-B571-E07CDDC6D20F}">
      <dgm:prSet phldrT="04" phldr="0"/>
      <dgm:spPr/>
      <dgm:t>
        <a:bodyPr/>
        <a:lstStyle/>
        <a:p>
          <a:r>
            <a:rPr lang="en-US" dirty="0"/>
            <a:t>04</a:t>
          </a:r>
        </a:p>
      </dgm:t>
    </dgm:pt>
    <dgm:pt modelId="{D16BBD58-6DD2-49C6-A4B3-B90442C6A7B2}" type="pres">
      <dgm:prSet presAssocID="{0D5B1AB7-0AEF-40AF-A05F-5DB25162B5FC}" presName="Name0" presStyleCnt="0">
        <dgm:presLayoutVars>
          <dgm:animLvl val="lvl"/>
          <dgm:resizeHandles val="exact"/>
        </dgm:presLayoutVars>
      </dgm:prSet>
      <dgm:spPr/>
    </dgm:pt>
    <dgm:pt modelId="{4CA96507-2C7E-47EA-B637-C0DE16B1F1D3}" type="pres">
      <dgm:prSet presAssocID="{931A93C5-6502-4454-A609-A69A2CB01CCD}" presName="compositeNode" presStyleCnt="0">
        <dgm:presLayoutVars>
          <dgm:bulletEnabled val="1"/>
        </dgm:presLayoutVars>
      </dgm:prSet>
      <dgm:spPr/>
    </dgm:pt>
    <dgm:pt modelId="{DA5E441F-FD7A-4CBC-AFA5-B29B9D147EE0}" type="pres">
      <dgm:prSet presAssocID="{931A93C5-6502-4454-A609-A69A2CB01CCD}" presName="bgRect" presStyleLbl="alignNode1" presStyleIdx="0" presStyleCnt="4"/>
      <dgm:spPr/>
    </dgm:pt>
    <dgm:pt modelId="{FC68090D-42B4-4DC4-83F2-F3F8190DD085}" type="pres">
      <dgm:prSet presAssocID="{08FF6602-DC79-4195-B920-FBA921B453D3}" presName="sibTransNodeRect" presStyleLbl="alignNode1" presStyleIdx="0" presStyleCnt="4">
        <dgm:presLayoutVars>
          <dgm:chMax val="0"/>
          <dgm:bulletEnabled val="1"/>
        </dgm:presLayoutVars>
      </dgm:prSet>
      <dgm:spPr/>
    </dgm:pt>
    <dgm:pt modelId="{6DF525A9-4BEF-4C6C-BE50-2021D6289632}" type="pres">
      <dgm:prSet presAssocID="{931A93C5-6502-4454-A609-A69A2CB01CCD}" presName="nodeRect" presStyleLbl="alignNode1" presStyleIdx="0" presStyleCnt="4">
        <dgm:presLayoutVars>
          <dgm:bulletEnabled val="1"/>
        </dgm:presLayoutVars>
      </dgm:prSet>
      <dgm:spPr/>
    </dgm:pt>
    <dgm:pt modelId="{34212990-21D1-4447-B7EC-DB52254C0825}" type="pres">
      <dgm:prSet presAssocID="{08FF6602-DC79-4195-B920-FBA921B453D3}" presName="sibTrans" presStyleCnt="0"/>
      <dgm:spPr/>
    </dgm:pt>
    <dgm:pt modelId="{F8C72A2A-75BE-4324-93F0-A81920E1B7BD}" type="pres">
      <dgm:prSet presAssocID="{A78B0E0D-B8CB-477F-8AB2-A8A346255C8D}" presName="compositeNode" presStyleCnt="0">
        <dgm:presLayoutVars>
          <dgm:bulletEnabled val="1"/>
        </dgm:presLayoutVars>
      </dgm:prSet>
      <dgm:spPr/>
    </dgm:pt>
    <dgm:pt modelId="{708A99FB-DCA6-40A4-B4A0-CCD4EF87851A}" type="pres">
      <dgm:prSet presAssocID="{A78B0E0D-B8CB-477F-8AB2-A8A346255C8D}" presName="bgRect" presStyleLbl="alignNode1" presStyleIdx="1" presStyleCnt="4"/>
      <dgm:spPr/>
    </dgm:pt>
    <dgm:pt modelId="{30F4483C-F715-4A8D-9613-E0510705D14D}" type="pres">
      <dgm:prSet presAssocID="{1E09A941-D06A-4475-B784-48A323A4836B}" presName="sibTransNodeRect" presStyleLbl="alignNode1" presStyleIdx="1" presStyleCnt="4">
        <dgm:presLayoutVars>
          <dgm:chMax val="0"/>
          <dgm:bulletEnabled val="1"/>
        </dgm:presLayoutVars>
      </dgm:prSet>
      <dgm:spPr/>
    </dgm:pt>
    <dgm:pt modelId="{AD5C156C-ECAF-42F0-B9B9-43CFFB3D66D4}" type="pres">
      <dgm:prSet presAssocID="{A78B0E0D-B8CB-477F-8AB2-A8A346255C8D}" presName="nodeRect" presStyleLbl="alignNode1" presStyleIdx="1" presStyleCnt="4">
        <dgm:presLayoutVars>
          <dgm:bulletEnabled val="1"/>
        </dgm:presLayoutVars>
      </dgm:prSet>
      <dgm:spPr/>
    </dgm:pt>
    <dgm:pt modelId="{6BDFA7A8-705E-497F-B55D-CC5884F28E69}" type="pres">
      <dgm:prSet presAssocID="{1E09A941-D06A-4475-B784-48A323A4836B}" presName="sibTrans" presStyleCnt="0"/>
      <dgm:spPr/>
    </dgm:pt>
    <dgm:pt modelId="{75C6E17F-4672-4F02-AA42-14E5CDD970D8}" type="pres">
      <dgm:prSet presAssocID="{DEE71C25-E5F3-421A-833A-A48B7FC6AD04}" presName="compositeNode" presStyleCnt="0">
        <dgm:presLayoutVars>
          <dgm:bulletEnabled val="1"/>
        </dgm:presLayoutVars>
      </dgm:prSet>
      <dgm:spPr/>
    </dgm:pt>
    <dgm:pt modelId="{79597BE7-6C64-4040-ABF5-1587BB6A1670}" type="pres">
      <dgm:prSet presAssocID="{DEE71C25-E5F3-421A-833A-A48B7FC6AD04}" presName="bgRect" presStyleLbl="alignNode1" presStyleIdx="2" presStyleCnt="4"/>
      <dgm:spPr/>
    </dgm:pt>
    <dgm:pt modelId="{942214A2-FEF3-4A40-BE09-3CB345BCF818}" type="pres">
      <dgm:prSet presAssocID="{3291FB09-5A92-4113-9E15-EFA4617E0361}" presName="sibTransNodeRect" presStyleLbl="alignNode1" presStyleIdx="2" presStyleCnt="4">
        <dgm:presLayoutVars>
          <dgm:chMax val="0"/>
          <dgm:bulletEnabled val="1"/>
        </dgm:presLayoutVars>
      </dgm:prSet>
      <dgm:spPr/>
    </dgm:pt>
    <dgm:pt modelId="{D85E352E-C3BE-40AD-BDA3-31249547E6DC}" type="pres">
      <dgm:prSet presAssocID="{DEE71C25-E5F3-421A-833A-A48B7FC6AD04}" presName="nodeRect" presStyleLbl="alignNode1" presStyleIdx="2" presStyleCnt="4">
        <dgm:presLayoutVars>
          <dgm:bulletEnabled val="1"/>
        </dgm:presLayoutVars>
      </dgm:prSet>
      <dgm:spPr/>
    </dgm:pt>
    <dgm:pt modelId="{992BCE1C-098C-47D3-A88B-A7004E26DF7B}" type="pres">
      <dgm:prSet presAssocID="{3291FB09-5A92-4113-9E15-EFA4617E0361}" presName="sibTrans" presStyleCnt="0"/>
      <dgm:spPr/>
    </dgm:pt>
    <dgm:pt modelId="{62B764D8-E69E-412C-B5E3-E5AC577FE277}" type="pres">
      <dgm:prSet presAssocID="{B1D3E7EA-8518-4D5F-8504-312B2EBC147B}" presName="compositeNode" presStyleCnt="0">
        <dgm:presLayoutVars>
          <dgm:bulletEnabled val="1"/>
        </dgm:presLayoutVars>
      </dgm:prSet>
      <dgm:spPr/>
    </dgm:pt>
    <dgm:pt modelId="{7CE982A7-7E07-4436-85E9-B8A6317CC249}" type="pres">
      <dgm:prSet presAssocID="{B1D3E7EA-8518-4D5F-8504-312B2EBC147B}" presName="bgRect" presStyleLbl="alignNode1" presStyleIdx="3" presStyleCnt="4"/>
      <dgm:spPr/>
    </dgm:pt>
    <dgm:pt modelId="{276B0154-3289-4629-A1FF-4418890DF89A}" type="pres">
      <dgm:prSet presAssocID="{8BF2F0CC-D241-4BD0-B7ED-CA3FE2A3B88B}" presName="sibTransNodeRect" presStyleLbl="alignNode1" presStyleIdx="3" presStyleCnt="4">
        <dgm:presLayoutVars>
          <dgm:chMax val="0"/>
          <dgm:bulletEnabled val="1"/>
        </dgm:presLayoutVars>
      </dgm:prSet>
      <dgm:spPr/>
    </dgm:pt>
    <dgm:pt modelId="{F8B4E6C5-F2EB-4C59-A68A-5B1009D854CF}" type="pres">
      <dgm:prSet presAssocID="{B1D3E7EA-8518-4D5F-8504-312B2EBC147B}" presName="nodeRect" presStyleLbl="alignNode1" presStyleIdx="3" presStyleCnt="4">
        <dgm:presLayoutVars>
          <dgm:bulletEnabled val="1"/>
        </dgm:presLayoutVars>
      </dgm:prSet>
      <dgm:spPr/>
    </dgm:pt>
  </dgm:ptLst>
  <dgm:cxnLst>
    <dgm:cxn modelId="{E499A420-2178-4B0F-A86E-074FE5453C1C}" type="presOf" srcId="{08FF6602-DC79-4195-B920-FBA921B453D3}" destId="{FC68090D-42B4-4DC4-83F2-F3F8190DD085}" srcOrd="0" destOrd="0" presId="urn:microsoft.com/office/officeart/2016/7/layout/LinearBlockProcessNumbered"/>
    <dgm:cxn modelId="{D4414B28-2304-4ECC-90FE-2C71AC489E36}" srcId="{0D5B1AB7-0AEF-40AF-A05F-5DB25162B5FC}" destId="{931A93C5-6502-4454-A609-A69A2CB01CCD}" srcOrd="0" destOrd="0" parTransId="{3759BC70-081B-487E-81FF-BE9F08D3AA03}" sibTransId="{08FF6602-DC79-4195-B920-FBA921B453D3}"/>
    <dgm:cxn modelId="{E4B1652C-E776-43D0-AC5C-20B58F72E571}" type="presOf" srcId="{B1D3E7EA-8518-4D5F-8504-312B2EBC147B}" destId="{7CE982A7-7E07-4436-85E9-B8A6317CC249}" srcOrd="0" destOrd="0" presId="urn:microsoft.com/office/officeart/2016/7/layout/LinearBlockProcessNumbered"/>
    <dgm:cxn modelId="{D816622F-2469-4193-8C85-186F44BE49F4}" type="presOf" srcId="{0D5B1AB7-0AEF-40AF-A05F-5DB25162B5FC}" destId="{D16BBD58-6DD2-49C6-A4B3-B90442C6A7B2}" srcOrd="0" destOrd="0" presId="urn:microsoft.com/office/officeart/2016/7/layout/LinearBlockProcessNumbered"/>
    <dgm:cxn modelId="{229A0F3C-C580-4639-AEDD-985FBD9E413A}" type="presOf" srcId="{A78B0E0D-B8CB-477F-8AB2-A8A346255C8D}" destId="{AD5C156C-ECAF-42F0-B9B9-43CFFB3D66D4}" srcOrd="1" destOrd="0" presId="urn:microsoft.com/office/officeart/2016/7/layout/LinearBlockProcessNumbered"/>
    <dgm:cxn modelId="{FBAF9D4E-CF52-4744-B945-1FFF59E16264}" type="presOf" srcId="{A78B0E0D-B8CB-477F-8AB2-A8A346255C8D}" destId="{708A99FB-DCA6-40A4-B4A0-CCD4EF87851A}" srcOrd="0" destOrd="0" presId="urn:microsoft.com/office/officeart/2016/7/layout/LinearBlockProcessNumbered"/>
    <dgm:cxn modelId="{5020D975-EC85-4E80-A692-5A3966F34F8A}" type="presOf" srcId="{1E09A941-D06A-4475-B784-48A323A4836B}" destId="{30F4483C-F715-4A8D-9613-E0510705D14D}" srcOrd="0" destOrd="0" presId="urn:microsoft.com/office/officeart/2016/7/layout/LinearBlockProcessNumbered"/>
    <dgm:cxn modelId="{3C093B56-936F-4128-B571-E07CDDC6D20F}" srcId="{0D5B1AB7-0AEF-40AF-A05F-5DB25162B5FC}" destId="{B1D3E7EA-8518-4D5F-8504-312B2EBC147B}" srcOrd="3" destOrd="0" parTransId="{F8CA781D-A998-4877-B67A-2E2BE412C79C}" sibTransId="{8BF2F0CC-D241-4BD0-B7ED-CA3FE2A3B88B}"/>
    <dgm:cxn modelId="{BF727977-61F1-4B92-8518-DD1860DD6246}" type="presOf" srcId="{B1D3E7EA-8518-4D5F-8504-312B2EBC147B}" destId="{F8B4E6C5-F2EB-4C59-A68A-5B1009D854CF}" srcOrd="1" destOrd="0" presId="urn:microsoft.com/office/officeart/2016/7/layout/LinearBlockProcessNumbered"/>
    <dgm:cxn modelId="{47F73786-972D-4F9A-BAA1-202542FA096C}" type="presOf" srcId="{DEE71C25-E5F3-421A-833A-A48B7FC6AD04}" destId="{79597BE7-6C64-4040-ABF5-1587BB6A1670}" srcOrd="0" destOrd="0" presId="urn:microsoft.com/office/officeart/2016/7/layout/LinearBlockProcessNumbered"/>
    <dgm:cxn modelId="{75D86587-A4FA-414F-A038-281744DE9690}" type="presOf" srcId="{931A93C5-6502-4454-A609-A69A2CB01CCD}" destId="{DA5E441F-FD7A-4CBC-AFA5-B29B9D147EE0}" srcOrd="0" destOrd="0" presId="urn:microsoft.com/office/officeart/2016/7/layout/LinearBlockProcessNumbered"/>
    <dgm:cxn modelId="{F2524B96-F76C-4645-82F0-61BEF0E465E3}" srcId="{0D5B1AB7-0AEF-40AF-A05F-5DB25162B5FC}" destId="{A78B0E0D-B8CB-477F-8AB2-A8A346255C8D}" srcOrd="1" destOrd="0" parTransId="{7336BDF0-D05C-427F-B0E3-2F432943FD6B}" sibTransId="{1E09A941-D06A-4475-B784-48A323A4836B}"/>
    <dgm:cxn modelId="{527A319C-847F-4E06-940C-987A37B4E4DE}" type="presOf" srcId="{8BF2F0CC-D241-4BD0-B7ED-CA3FE2A3B88B}" destId="{276B0154-3289-4629-A1FF-4418890DF89A}" srcOrd="0" destOrd="0" presId="urn:microsoft.com/office/officeart/2016/7/layout/LinearBlockProcessNumbered"/>
    <dgm:cxn modelId="{16EE01A0-6DD4-454C-B7E6-68699D848423}" type="presOf" srcId="{3291FB09-5A92-4113-9E15-EFA4617E0361}" destId="{942214A2-FEF3-4A40-BE09-3CB345BCF818}" srcOrd="0" destOrd="0" presId="urn:microsoft.com/office/officeart/2016/7/layout/LinearBlockProcessNumbered"/>
    <dgm:cxn modelId="{784718BA-AFCF-40CD-B876-EB566ED0A9A0}" type="presOf" srcId="{DEE71C25-E5F3-421A-833A-A48B7FC6AD04}" destId="{D85E352E-C3BE-40AD-BDA3-31249547E6DC}" srcOrd="1" destOrd="0" presId="urn:microsoft.com/office/officeart/2016/7/layout/LinearBlockProcessNumbered"/>
    <dgm:cxn modelId="{22E1D9C5-C03B-4B3C-88E0-EAD4E6B1217C}" type="presOf" srcId="{931A93C5-6502-4454-A609-A69A2CB01CCD}" destId="{6DF525A9-4BEF-4C6C-BE50-2021D6289632}" srcOrd="1" destOrd="0" presId="urn:microsoft.com/office/officeart/2016/7/layout/LinearBlockProcessNumbered"/>
    <dgm:cxn modelId="{B632D6DD-1BF0-488B-95BC-00634CA93982}" srcId="{0D5B1AB7-0AEF-40AF-A05F-5DB25162B5FC}" destId="{DEE71C25-E5F3-421A-833A-A48B7FC6AD04}" srcOrd="2" destOrd="0" parTransId="{FABE747B-C6D2-402C-836F-6264DC5FC93E}" sibTransId="{3291FB09-5A92-4113-9E15-EFA4617E0361}"/>
    <dgm:cxn modelId="{6094CCE1-BF6B-4E4C-ACD0-E33B3729A066}" type="presParOf" srcId="{D16BBD58-6DD2-49C6-A4B3-B90442C6A7B2}" destId="{4CA96507-2C7E-47EA-B637-C0DE16B1F1D3}" srcOrd="0" destOrd="0" presId="urn:microsoft.com/office/officeart/2016/7/layout/LinearBlockProcessNumbered"/>
    <dgm:cxn modelId="{B0193CB3-5BCE-486A-A861-74D741B6CB38}" type="presParOf" srcId="{4CA96507-2C7E-47EA-B637-C0DE16B1F1D3}" destId="{DA5E441F-FD7A-4CBC-AFA5-B29B9D147EE0}" srcOrd="0" destOrd="0" presId="urn:microsoft.com/office/officeart/2016/7/layout/LinearBlockProcessNumbered"/>
    <dgm:cxn modelId="{8A77AF6D-2E7E-4AC7-A5F4-4F92705D2B37}" type="presParOf" srcId="{4CA96507-2C7E-47EA-B637-C0DE16B1F1D3}" destId="{FC68090D-42B4-4DC4-83F2-F3F8190DD085}" srcOrd="1" destOrd="0" presId="urn:microsoft.com/office/officeart/2016/7/layout/LinearBlockProcessNumbered"/>
    <dgm:cxn modelId="{240AA7CB-669B-41AF-AC1D-D03D734ADBC9}" type="presParOf" srcId="{4CA96507-2C7E-47EA-B637-C0DE16B1F1D3}" destId="{6DF525A9-4BEF-4C6C-BE50-2021D6289632}" srcOrd="2" destOrd="0" presId="urn:microsoft.com/office/officeart/2016/7/layout/LinearBlockProcessNumbered"/>
    <dgm:cxn modelId="{8A28C2D0-25B6-4C14-A266-A669EDE13B49}" type="presParOf" srcId="{D16BBD58-6DD2-49C6-A4B3-B90442C6A7B2}" destId="{34212990-21D1-4447-B7EC-DB52254C0825}" srcOrd="1" destOrd="0" presId="urn:microsoft.com/office/officeart/2016/7/layout/LinearBlockProcessNumbered"/>
    <dgm:cxn modelId="{40800565-5EB9-4726-BB91-09AD661F8D68}" type="presParOf" srcId="{D16BBD58-6DD2-49C6-A4B3-B90442C6A7B2}" destId="{F8C72A2A-75BE-4324-93F0-A81920E1B7BD}" srcOrd="2" destOrd="0" presId="urn:microsoft.com/office/officeart/2016/7/layout/LinearBlockProcessNumbered"/>
    <dgm:cxn modelId="{75A1E974-15C7-4358-8A9E-04240A8C9FC3}" type="presParOf" srcId="{F8C72A2A-75BE-4324-93F0-A81920E1B7BD}" destId="{708A99FB-DCA6-40A4-B4A0-CCD4EF87851A}" srcOrd="0" destOrd="0" presId="urn:microsoft.com/office/officeart/2016/7/layout/LinearBlockProcessNumbered"/>
    <dgm:cxn modelId="{F499F174-7154-49D3-886C-581D7E9F19F7}" type="presParOf" srcId="{F8C72A2A-75BE-4324-93F0-A81920E1B7BD}" destId="{30F4483C-F715-4A8D-9613-E0510705D14D}" srcOrd="1" destOrd="0" presId="urn:microsoft.com/office/officeart/2016/7/layout/LinearBlockProcessNumbered"/>
    <dgm:cxn modelId="{69EC02D5-0672-41BE-AF5C-6A73C6D70C51}" type="presParOf" srcId="{F8C72A2A-75BE-4324-93F0-A81920E1B7BD}" destId="{AD5C156C-ECAF-42F0-B9B9-43CFFB3D66D4}" srcOrd="2" destOrd="0" presId="urn:microsoft.com/office/officeart/2016/7/layout/LinearBlockProcessNumbered"/>
    <dgm:cxn modelId="{C9D61FAB-C47A-40B2-95E4-F528ED99D014}" type="presParOf" srcId="{D16BBD58-6DD2-49C6-A4B3-B90442C6A7B2}" destId="{6BDFA7A8-705E-497F-B55D-CC5884F28E69}" srcOrd="3" destOrd="0" presId="urn:microsoft.com/office/officeart/2016/7/layout/LinearBlockProcessNumbered"/>
    <dgm:cxn modelId="{D061B337-B0BA-4722-9CC1-89B5C965ECC7}" type="presParOf" srcId="{D16BBD58-6DD2-49C6-A4B3-B90442C6A7B2}" destId="{75C6E17F-4672-4F02-AA42-14E5CDD970D8}" srcOrd="4" destOrd="0" presId="urn:microsoft.com/office/officeart/2016/7/layout/LinearBlockProcessNumbered"/>
    <dgm:cxn modelId="{4A26CBF4-2BE9-4A46-9B73-EFC0FF6671E5}" type="presParOf" srcId="{75C6E17F-4672-4F02-AA42-14E5CDD970D8}" destId="{79597BE7-6C64-4040-ABF5-1587BB6A1670}" srcOrd="0" destOrd="0" presId="urn:microsoft.com/office/officeart/2016/7/layout/LinearBlockProcessNumbered"/>
    <dgm:cxn modelId="{3B4A68BC-5AB9-4CEC-80DD-B4A9C91537F0}" type="presParOf" srcId="{75C6E17F-4672-4F02-AA42-14E5CDD970D8}" destId="{942214A2-FEF3-4A40-BE09-3CB345BCF818}" srcOrd="1" destOrd="0" presId="urn:microsoft.com/office/officeart/2016/7/layout/LinearBlockProcessNumbered"/>
    <dgm:cxn modelId="{7F9A24D6-50F3-47CD-AA84-2E12173E72FE}" type="presParOf" srcId="{75C6E17F-4672-4F02-AA42-14E5CDD970D8}" destId="{D85E352E-C3BE-40AD-BDA3-31249547E6DC}" srcOrd="2" destOrd="0" presId="urn:microsoft.com/office/officeart/2016/7/layout/LinearBlockProcessNumbered"/>
    <dgm:cxn modelId="{6B77D743-9BB0-466F-8BA6-140BD488CD84}" type="presParOf" srcId="{D16BBD58-6DD2-49C6-A4B3-B90442C6A7B2}" destId="{992BCE1C-098C-47D3-A88B-A7004E26DF7B}" srcOrd="5" destOrd="0" presId="urn:microsoft.com/office/officeart/2016/7/layout/LinearBlockProcessNumbered"/>
    <dgm:cxn modelId="{DBD3C292-7345-4DC4-A71B-3375FD1CABBD}" type="presParOf" srcId="{D16BBD58-6DD2-49C6-A4B3-B90442C6A7B2}" destId="{62B764D8-E69E-412C-B5E3-E5AC577FE277}" srcOrd="6" destOrd="0" presId="urn:microsoft.com/office/officeart/2016/7/layout/LinearBlockProcessNumbered"/>
    <dgm:cxn modelId="{7BD642CA-B5A0-4551-B922-096A0EC7D030}" type="presParOf" srcId="{62B764D8-E69E-412C-B5E3-E5AC577FE277}" destId="{7CE982A7-7E07-4436-85E9-B8A6317CC249}" srcOrd="0" destOrd="0" presId="urn:microsoft.com/office/officeart/2016/7/layout/LinearBlockProcessNumbered"/>
    <dgm:cxn modelId="{9DE5B6E3-3FA2-46A1-A04F-68B1E39E4181}" type="presParOf" srcId="{62B764D8-E69E-412C-B5E3-E5AC577FE277}" destId="{276B0154-3289-4629-A1FF-4418890DF89A}" srcOrd="1" destOrd="0" presId="urn:microsoft.com/office/officeart/2016/7/layout/LinearBlockProcessNumbered"/>
    <dgm:cxn modelId="{9B6EE74C-BAA8-4530-8510-CEE044C09812}" type="presParOf" srcId="{62B764D8-E69E-412C-B5E3-E5AC577FE277}" destId="{F8B4E6C5-F2EB-4C59-A68A-5B1009D854CF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BF5912F-410A-4904-BEE9-1BAB060D602E}" type="doc">
      <dgm:prSet loTypeId="urn:microsoft.com/office/officeart/2005/8/layout/default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D76430A5-67F8-48EC-810D-0624CC1BF8C7}">
      <dgm:prSet/>
      <dgm:spPr/>
      <dgm:t>
        <a:bodyPr/>
        <a:lstStyle/>
        <a:p>
          <a:r>
            <a:rPr lang="en-GB" dirty="0"/>
            <a:t>Cost – there may be an allocated amount</a:t>
          </a:r>
          <a:endParaRPr lang="en-US" dirty="0"/>
        </a:p>
      </dgm:t>
    </dgm:pt>
    <dgm:pt modelId="{81577F5E-E00A-4DE0-AABE-731E95B0754C}" type="parTrans" cxnId="{8B456AD1-E4DF-416E-A764-72DABE94AEE9}">
      <dgm:prSet/>
      <dgm:spPr/>
      <dgm:t>
        <a:bodyPr/>
        <a:lstStyle/>
        <a:p>
          <a:endParaRPr lang="en-US"/>
        </a:p>
      </dgm:t>
    </dgm:pt>
    <dgm:pt modelId="{65488662-5616-4C25-9080-0045441BD448}" type="sibTrans" cxnId="{8B456AD1-E4DF-416E-A764-72DABE94AEE9}">
      <dgm:prSet/>
      <dgm:spPr/>
      <dgm:t>
        <a:bodyPr/>
        <a:lstStyle/>
        <a:p>
          <a:endParaRPr lang="en-US"/>
        </a:p>
      </dgm:t>
    </dgm:pt>
    <dgm:pt modelId="{3EFB379D-FBB0-4222-B43F-0EC6E9F448A1}">
      <dgm:prSet/>
      <dgm:spPr/>
      <dgm:t>
        <a:bodyPr/>
        <a:lstStyle/>
        <a:p>
          <a:r>
            <a:rPr lang="en-GB" dirty="0"/>
            <a:t>Timing of meals – at major sports events probably not a factor</a:t>
          </a:r>
          <a:endParaRPr lang="en-US" dirty="0"/>
        </a:p>
      </dgm:t>
    </dgm:pt>
    <dgm:pt modelId="{FA0CEF20-15A2-4F9B-9F3D-B8CDE9AE7016}" type="parTrans" cxnId="{4400357F-9DE8-4F96-B80F-D4FC02596672}">
      <dgm:prSet/>
      <dgm:spPr/>
      <dgm:t>
        <a:bodyPr/>
        <a:lstStyle/>
        <a:p>
          <a:endParaRPr lang="en-US"/>
        </a:p>
      </dgm:t>
    </dgm:pt>
    <dgm:pt modelId="{0DDEC407-0DEE-4730-9374-22BAAC9FDC50}" type="sibTrans" cxnId="{4400357F-9DE8-4F96-B80F-D4FC02596672}">
      <dgm:prSet/>
      <dgm:spPr/>
      <dgm:t>
        <a:bodyPr/>
        <a:lstStyle/>
        <a:p>
          <a:endParaRPr lang="en-US"/>
        </a:p>
      </dgm:t>
    </dgm:pt>
    <dgm:pt modelId="{66B49D17-97DF-469F-AF0D-229269B101A1}">
      <dgm:prSet/>
      <dgm:spPr/>
      <dgm:t>
        <a:bodyPr/>
        <a:lstStyle/>
        <a:p>
          <a:r>
            <a:rPr lang="en-GB" dirty="0"/>
            <a:t>Seasonal variation</a:t>
          </a:r>
          <a:endParaRPr lang="en-US" dirty="0"/>
        </a:p>
      </dgm:t>
    </dgm:pt>
    <dgm:pt modelId="{B82416F4-6D0E-4951-9F3F-FD7DD306F5F0}" type="parTrans" cxnId="{F5B26AE7-3610-441D-9578-8E8305FE59AF}">
      <dgm:prSet/>
      <dgm:spPr/>
      <dgm:t>
        <a:bodyPr/>
        <a:lstStyle/>
        <a:p>
          <a:endParaRPr lang="en-US"/>
        </a:p>
      </dgm:t>
    </dgm:pt>
    <dgm:pt modelId="{B1BFCC38-0FF7-45AE-961D-FFB107505DEC}" type="sibTrans" cxnId="{F5B26AE7-3610-441D-9578-8E8305FE59AF}">
      <dgm:prSet/>
      <dgm:spPr/>
      <dgm:t>
        <a:bodyPr/>
        <a:lstStyle/>
        <a:p>
          <a:endParaRPr lang="en-US"/>
        </a:p>
      </dgm:t>
    </dgm:pt>
    <dgm:pt modelId="{4B72E880-43F0-4FBE-A7D3-0A2B4C349BE2}">
      <dgm:prSet/>
      <dgm:spPr/>
      <dgm:t>
        <a:bodyPr/>
        <a:lstStyle/>
        <a:p>
          <a:r>
            <a:rPr lang="en-GB" dirty="0"/>
            <a:t>Do you provide nutrition information for each meal – this happens in a food hall like the Olympics</a:t>
          </a:r>
          <a:endParaRPr lang="en-US" dirty="0"/>
        </a:p>
      </dgm:t>
    </dgm:pt>
    <dgm:pt modelId="{20C9C590-C5C3-4372-8298-3F4E6BACE8BB}" type="parTrans" cxnId="{E20182D2-9BDC-4B0B-9539-31AE4E9304CF}">
      <dgm:prSet/>
      <dgm:spPr/>
      <dgm:t>
        <a:bodyPr/>
        <a:lstStyle/>
        <a:p>
          <a:endParaRPr lang="en-US"/>
        </a:p>
      </dgm:t>
    </dgm:pt>
    <dgm:pt modelId="{3E43D032-F384-4018-9C17-82A7A75712EC}" type="sibTrans" cxnId="{E20182D2-9BDC-4B0B-9539-31AE4E9304CF}">
      <dgm:prSet/>
      <dgm:spPr/>
      <dgm:t>
        <a:bodyPr/>
        <a:lstStyle/>
        <a:p>
          <a:endParaRPr lang="en-US"/>
        </a:p>
      </dgm:t>
    </dgm:pt>
    <dgm:pt modelId="{45CDE127-8862-417F-A9C0-E4DD6EDDAE46}">
      <dgm:prSet/>
      <dgm:spPr/>
      <dgm:t>
        <a:bodyPr/>
        <a:lstStyle/>
        <a:p>
          <a:r>
            <a:rPr lang="en-GB" dirty="0"/>
            <a:t>Food safety</a:t>
          </a:r>
          <a:endParaRPr lang="en-US" dirty="0"/>
        </a:p>
      </dgm:t>
    </dgm:pt>
    <dgm:pt modelId="{DC0BF1D1-E363-4875-B44C-78370AF4F56B}" type="parTrans" cxnId="{705D565D-1463-4150-90B7-B5A632C6DD52}">
      <dgm:prSet/>
      <dgm:spPr/>
      <dgm:t>
        <a:bodyPr/>
        <a:lstStyle/>
        <a:p>
          <a:endParaRPr lang="en-US"/>
        </a:p>
      </dgm:t>
    </dgm:pt>
    <dgm:pt modelId="{CF6C7CF5-AFC2-4D55-9839-B11A599AFDD3}" type="sibTrans" cxnId="{705D565D-1463-4150-90B7-B5A632C6DD52}">
      <dgm:prSet/>
      <dgm:spPr/>
      <dgm:t>
        <a:bodyPr/>
        <a:lstStyle/>
        <a:p>
          <a:endParaRPr lang="en-US"/>
        </a:p>
      </dgm:t>
    </dgm:pt>
    <dgm:pt modelId="{0B77E784-C667-4600-94FC-72883352E3F8}" type="pres">
      <dgm:prSet presAssocID="{3BF5912F-410A-4904-BEE9-1BAB060D602E}" presName="diagram" presStyleCnt="0">
        <dgm:presLayoutVars>
          <dgm:dir/>
          <dgm:resizeHandles val="exact"/>
        </dgm:presLayoutVars>
      </dgm:prSet>
      <dgm:spPr/>
    </dgm:pt>
    <dgm:pt modelId="{00CAC48E-2517-48FB-8E79-FA67C5F0916E}" type="pres">
      <dgm:prSet presAssocID="{D76430A5-67F8-48EC-810D-0624CC1BF8C7}" presName="node" presStyleLbl="node1" presStyleIdx="0" presStyleCnt="5">
        <dgm:presLayoutVars>
          <dgm:bulletEnabled val="1"/>
        </dgm:presLayoutVars>
      </dgm:prSet>
      <dgm:spPr/>
    </dgm:pt>
    <dgm:pt modelId="{6B238A83-29EA-40CA-BDB9-64FA01EACE23}" type="pres">
      <dgm:prSet presAssocID="{65488662-5616-4C25-9080-0045441BD448}" presName="sibTrans" presStyleCnt="0"/>
      <dgm:spPr/>
    </dgm:pt>
    <dgm:pt modelId="{C2633824-0C36-46CA-A4C8-CCE1CE266D39}" type="pres">
      <dgm:prSet presAssocID="{3EFB379D-FBB0-4222-B43F-0EC6E9F448A1}" presName="node" presStyleLbl="node1" presStyleIdx="1" presStyleCnt="5">
        <dgm:presLayoutVars>
          <dgm:bulletEnabled val="1"/>
        </dgm:presLayoutVars>
      </dgm:prSet>
      <dgm:spPr/>
    </dgm:pt>
    <dgm:pt modelId="{8BD61468-9EF8-48BE-85B7-ECB33F731DE3}" type="pres">
      <dgm:prSet presAssocID="{0DDEC407-0DEE-4730-9374-22BAAC9FDC50}" presName="sibTrans" presStyleCnt="0"/>
      <dgm:spPr/>
    </dgm:pt>
    <dgm:pt modelId="{531CCB14-ACF3-497A-A62F-F43423C70D8D}" type="pres">
      <dgm:prSet presAssocID="{66B49D17-97DF-469F-AF0D-229269B101A1}" presName="node" presStyleLbl="node1" presStyleIdx="2" presStyleCnt="5">
        <dgm:presLayoutVars>
          <dgm:bulletEnabled val="1"/>
        </dgm:presLayoutVars>
      </dgm:prSet>
      <dgm:spPr/>
    </dgm:pt>
    <dgm:pt modelId="{8D9B9EAD-EDD5-4593-A170-658146375AA5}" type="pres">
      <dgm:prSet presAssocID="{B1BFCC38-0FF7-45AE-961D-FFB107505DEC}" presName="sibTrans" presStyleCnt="0"/>
      <dgm:spPr/>
    </dgm:pt>
    <dgm:pt modelId="{F677BDB8-D2D9-4A11-87B5-4797C49576F5}" type="pres">
      <dgm:prSet presAssocID="{4B72E880-43F0-4FBE-A7D3-0A2B4C349BE2}" presName="node" presStyleLbl="node1" presStyleIdx="3" presStyleCnt="5">
        <dgm:presLayoutVars>
          <dgm:bulletEnabled val="1"/>
        </dgm:presLayoutVars>
      </dgm:prSet>
      <dgm:spPr/>
    </dgm:pt>
    <dgm:pt modelId="{D7DA9925-1893-4CD7-B9BE-221DE91C239D}" type="pres">
      <dgm:prSet presAssocID="{3E43D032-F384-4018-9C17-82A7A75712EC}" presName="sibTrans" presStyleCnt="0"/>
      <dgm:spPr/>
    </dgm:pt>
    <dgm:pt modelId="{A35420F2-18C3-4F4F-BD33-A29BAA93D56A}" type="pres">
      <dgm:prSet presAssocID="{45CDE127-8862-417F-A9C0-E4DD6EDDAE46}" presName="node" presStyleLbl="node1" presStyleIdx="4" presStyleCnt="5">
        <dgm:presLayoutVars>
          <dgm:bulletEnabled val="1"/>
        </dgm:presLayoutVars>
      </dgm:prSet>
      <dgm:spPr/>
    </dgm:pt>
  </dgm:ptLst>
  <dgm:cxnLst>
    <dgm:cxn modelId="{50325820-A1BC-47F1-8A7C-84E290FE9EEC}" type="presOf" srcId="{45CDE127-8862-417F-A9C0-E4DD6EDDAE46}" destId="{A35420F2-18C3-4F4F-BD33-A29BAA93D56A}" srcOrd="0" destOrd="0" presId="urn:microsoft.com/office/officeart/2005/8/layout/default"/>
    <dgm:cxn modelId="{6401FD35-ACBB-42BF-A997-530A76085AB8}" type="presOf" srcId="{D76430A5-67F8-48EC-810D-0624CC1BF8C7}" destId="{00CAC48E-2517-48FB-8E79-FA67C5F0916E}" srcOrd="0" destOrd="0" presId="urn:microsoft.com/office/officeart/2005/8/layout/default"/>
    <dgm:cxn modelId="{705D565D-1463-4150-90B7-B5A632C6DD52}" srcId="{3BF5912F-410A-4904-BEE9-1BAB060D602E}" destId="{45CDE127-8862-417F-A9C0-E4DD6EDDAE46}" srcOrd="4" destOrd="0" parTransId="{DC0BF1D1-E363-4875-B44C-78370AF4F56B}" sibTransId="{CF6C7CF5-AFC2-4D55-9839-B11A599AFDD3}"/>
    <dgm:cxn modelId="{4400357F-9DE8-4F96-B80F-D4FC02596672}" srcId="{3BF5912F-410A-4904-BEE9-1BAB060D602E}" destId="{3EFB379D-FBB0-4222-B43F-0EC6E9F448A1}" srcOrd="1" destOrd="0" parTransId="{FA0CEF20-15A2-4F9B-9F3D-B8CDE9AE7016}" sibTransId="{0DDEC407-0DEE-4730-9374-22BAAC9FDC50}"/>
    <dgm:cxn modelId="{7F125FAB-E5C6-4A13-9EE4-46E80EB89F73}" type="presOf" srcId="{4B72E880-43F0-4FBE-A7D3-0A2B4C349BE2}" destId="{F677BDB8-D2D9-4A11-87B5-4797C49576F5}" srcOrd="0" destOrd="0" presId="urn:microsoft.com/office/officeart/2005/8/layout/default"/>
    <dgm:cxn modelId="{292042B4-B094-4685-A2B6-79419AAFC246}" type="presOf" srcId="{3BF5912F-410A-4904-BEE9-1BAB060D602E}" destId="{0B77E784-C667-4600-94FC-72883352E3F8}" srcOrd="0" destOrd="0" presId="urn:microsoft.com/office/officeart/2005/8/layout/default"/>
    <dgm:cxn modelId="{8B456AD1-E4DF-416E-A764-72DABE94AEE9}" srcId="{3BF5912F-410A-4904-BEE9-1BAB060D602E}" destId="{D76430A5-67F8-48EC-810D-0624CC1BF8C7}" srcOrd="0" destOrd="0" parTransId="{81577F5E-E00A-4DE0-AABE-731E95B0754C}" sibTransId="{65488662-5616-4C25-9080-0045441BD448}"/>
    <dgm:cxn modelId="{47A82ED2-B59A-4D7E-B5EB-BDEF145A560D}" type="presOf" srcId="{3EFB379D-FBB0-4222-B43F-0EC6E9F448A1}" destId="{C2633824-0C36-46CA-A4C8-CCE1CE266D39}" srcOrd="0" destOrd="0" presId="urn:microsoft.com/office/officeart/2005/8/layout/default"/>
    <dgm:cxn modelId="{E20182D2-9BDC-4B0B-9539-31AE4E9304CF}" srcId="{3BF5912F-410A-4904-BEE9-1BAB060D602E}" destId="{4B72E880-43F0-4FBE-A7D3-0A2B4C349BE2}" srcOrd="3" destOrd="0" parTransId="{20C9C590-C5C3-4372-8298-3F4E6BACE8BB}" sibTransId="{3E43D032-F384-4018-9C17-82A7A75712EC}"/>
    <dgm:cxn modelId="{F5B26AE7-3610-441D-9578-8E8305FE59AF}" srcId="{3BF5912F-410A-4904-BEE9-1BAB060D602E}" destId="{66B49D17-97DF-469F-AF0D-229269B101A1}" srcOrd="2" destOrd="0" parTransId="{B82416F4-6D0E-4951-9F3F-FD7DD306F5F0}" sibTransId="{B1BFCC38-0FF7-45AE-961D-FFB107505DEC}"/>
    <dgm:cxn modelId="{B06F18FE-4A32-4BBE-B841-F8CC42BD8514}" type="presOf" srcId="{66B49D17-97DF-469F-AF0D-229269B101A1}" destId="{531CCB14-ACF3-497A-A62F-F43423C70D8D}" srcOrd="0" destOrd="0" presId="urn:microsoft.com/office/officeart/2005/8/layout/default"/>
    <dgm:cxn modelId="{8DEF77E2-D8A2-41FD-98B3-DD760A63AF9F}" type="presParOf" srcId="{0B77E784-C667-4600-94FC-72883352E3F8}" destId="{00CAC48E-2517-48FB-8E79-FA67C5F0916E}" srcOrd="0" destOrd="0" presId="urn:microsoft.com/office/officeart/2005/8/layout/default"/>
    <dgm:cxn modelId="{65C18745-F640-4496-A104-A20FAA95A533}" type="presParOf" srcId="{0B77E784-C667-4600-94FC-72883352E3F8}" destId="{6B238A83-29EA-40CA-BDB9-64FA01EACE23}" srcOrd="1" destOrd="0" presId="urn:microsoft.com/office/officeart/2005/8/layout/default"/>
    <dgm:cxn modelId="{6B8B7F4F-C7BB-4CF3-A90B-289AA7304642}" type="presParOf" srcId="{0B77E784-C667-4600-94FC-72883352E3F8}" destId="{C2633824-0C36-46CA-A4C8-CCE1CE266D39}" srcOrd="2" destOrd="0" presId="urn:microsoft.com/office/officeart/2005/8/layout/default"/>
    <dgm:cxn modelId="{9EDD1A4B-DB28-4BF2-8802-EA495CDDC11F}" type="presParOf" srcId="{0B77E784-C667-4600-94FC-72883352E3F8}" destId="{8BD61468-9EF8-48BE-85B7-ECB33F731DE3}" srcOrd="3" destOrd="0" presId="urn:microsoft.com/office/officeart/2005/8/layout/default"/>
    <dgm:cxn modelId="{FCB1F55A-BDE0-46F4-8051-567C1289DE92}" type="presParOf" srcId="{0B77E784-C667-4600-94FC-72883352E3F8}" destId="{531CCB14-ACF3-497A-A62F-F43423C70D8D}" srcOrd="4" destOrd="0" presId="urn:microsoft.com/office/officeart/2005/8/layout/default"/>
    <dgm:cxn modelId="{4E3B0688-39AF-4FC9-A916-2879F05E4317}" type="presParOf" srcId="{0B77E784-C667-4600-94FC-72883352E3F8}" destId="{8D9B9EAD-EDD5-4593-A170-658146375AA5}" srcOrd="5" destOrd="0" presId="urn:microsoft.com/office/officeart/2005/8/layout/default"/>
    <dgm:cxn modelId="{07C1F946-528D-4D74-A907-C5FF19DA9AF5}" type="presParOf" srcId="{0B77E784-C667-4600-94FC-72883352E3F8}" destId="{F677BDB8-D2D9-4A11-87B5-4797C49576F5}" srcOrd="6" destOrd="0" presId="urn:microsoft.com/office/officeart/2005/8/layout/default"/>
    <dgm:cxn modelId="{004FDE7B-F57B-47ED-AB09-A4288933C8F3}" type="presParOf" srcId="{0B77E784-C667-4600-94FC-72883352E3F8}" destId="{D7DA9925-1893-4CD7-B9BE-221DE91C239D}" srcOrd="7" destOrd="0" presId="urn:microsoft.com/office/officeart/2005/8/layout/default"/>
    <dgm:cxn modelId="{B3EECD40-0438-42E9-B9BD-C8896F66DE2C}" type="presParOf" srcId="{0B77E784-C667-4600-94FC-72883352E3F8}" destId="{A35420F2-18C3-4F4F-BD33-A29BAA93D56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5AC632F-DDD6-4F5B-9A52-035070905576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9C15955-41A5-4CDE-B676-7EFA78E4377A}">
      <dgm:prSet/>
      <dgm:spPr/>
      <dgm:t>
        <a:bodyPr/>
        <a:lstStyle/>
        <a:p>
          <a:r>
            <a:rPr lang="en-GB" dirty="0"/>
            <a:t>You may travel with them – who is going to do the cooking?</a:t>
          </a:r>
          <a:endParaRPr lang="en-US" dirty="0"/>
        </a:p>
      </dgm:t>
    </dgm:pt>
    <dgm:pt modelId="{2C0C02E6-0DFA-4D8A-B4CE-A785685B5756}" type="parTrans" cxnId="{BF98DE24-46EA-422D-9EF2-3FCE2DF4C009}">
      <dgm:prSet/>
      <dgm:spPr/>
      <dgm:t>
        <a:bodyPr/>
        <a:lstStyle/>
        <a:p>
          <a:endParaRPr lang="en-US"/>
        </a:p>
      </dgm:t>
    </dgm:pt>
    <dgm:pt modelId="{7F4DC000-64EF-42CB-87BF-D96E9DDCD8A0}" type="sibTrans" cxnId="{BF98DE24-46EA-422D-9EF2-3FCE2DF4C009}">
      <dgm:prSet/>
      <dgm:spPr/>
      <dgm:t>
        <a:bodyPr/>
        <a:lstStyle/>
        <a:p>
          <a:endParaRPr lang="en-US"/>
        </a:p>
      </dgm:t>
    </dgm:pt>
    <dgm:pt modelId="{F403FEB2-A7CC-47E0-8F6B-75A324398F03}">
      <dgm:prSet/>
      <dgm:spPr/>
      <dgm:t>
        <a:bodyPr/>
        <a:lstStyle/>
        <a:p>
          <a:r>
            <a:rPr lang="en-GB" dirty="0"/>
            <a:t>Shopping?</a:t>
          </a:r>
          <a:endParaRPr lang="en-US" dirty="0"/>
        </a:p>
      </dgm:t>
    </dgm:pt>
    <dgm:pt modelId="{A519405D-0D23-498F-974C-DD294DD6B0A7}" type="parTrans" cxnId="{9AB4820A-FDF2-4D27-AF85-BF582C784EB9}">
      <dgm:prSet/>
      <dgm:spPr/>
      <dgm:t>
        <a:bodyPr/>
        <a:lstStyle/>
        <a:p>
          <a:endParaRPr lang="en-US"/>
        </a:p>
      </dgm:t>
    </dgm:pt>
    <dgm:pt modelId="{B61B6363-F0B4-4F1E-BFBA-31602671A41C}" type="sibTrans" cxnId="{9AB4820A-FDF2-4D27-AF85-BF582C784EB9}">
      <dgm:prSet/>
      <dgm:spPr/>
      <dgm:t>
        <a:bodyPr/>
        <a:lstStyle/>
        <a:p>
          <a:endParaRPr lang="en-US"/>
        </a:p>
      </dgm:t>
    </dgm:pt>
    <dgm:pt modelId="{699B609F-FA05-4AF5-9BE6-FF43D5CBD3F7}">
      <dgm:prSet/>
      <dgm:spPr/>
      <dgm:t>
        <a:bodyPr/>
        <a:lstStyle/>
        <a:p>
          <a:r>
            <a:rPr lang="en-GB" dirty="0"/>
            <a:t>You can use this as education?</a:t>
          </a:r>
          <a:endParaRPr lang="en-US" dirty="0"/>
        </a:p>
      </dgm:t>
    </dgm:pt>
    <dgm:pt modelId="{CE0E7A04-0826-4602-948E-A3EBDC23C936}" type="parTrans" cxnId="{18F6FF17-75CD-442E-9E3B-574B7A1591E0}">
      <dgm:prSet/>
      <dgm:spPr/>
      <dgm:t>
        <a:bodyPr/>
        <a:lstStyle/>
        <a:p>
          <a:endParaRPr lang="en-US"/>
        </a:p>
      </dgm:t>
    </dgm:pt>
    <dgm:pt modelId="{F36F6DC9-8DD9-42E3-8C2B-11ACC9D23D6E}" type="sibTrans" cxnId="{18F6FF17-75CD-442E-9E3B-574B7A1591E0}">
      <dgm:prSet/>
      <dgm:spPr/>
      <dgm:t>
        <a:bodyPr/>
        <a:lstStyle/>
        <a:p>
          <a:endParaRPr lang="en-US"/>
        </a:p>
      </dgm:t>
    </dgm:pt>
    <dgm:pt modelId="{2BC2E09B-4A9C-4BD4-9729-3F5A2AE6AB17}" type="pres">
      <dgm:prSet presAssocID="{A5AC632F-DDD6-4F5B-9A52-035070905576}" presName="root" presStyleCnt="0">
        <dgm:presLayoutVars>
          <dgm:dir/>
          <dgm:resizeHandles val="exact"/>
        </dgm:presLayoutVars>
      </dgm:prSet>
      <dgm:spPr/>
    </dgm:pt>
    <dgm:pt modelId="{529CD118-F24F-4815-B7A8-D69EC4D51B8F}" type="pres">
      <dgm:prSet presAssocID="{59C15955-41A5-4CDE-B676-7EFA78E4377A}" presName="compNode" presStyleCnt="0"/>
      <dgm:spPr/>
    </dgm:pt>
    <dgm:pt modelId="{C2855C66-71E6-4E1C-8AD7-3B4891D07262}" type="pres">
      <dgm:prSet presAssocID="{59C15955-41A5-4CDE-B676-7EFA78E4377A}" presName="bgRect" presStyleLbl="bgShp" presStyleIdx="0" presStyleCnt="3"/>
      <dgm:spPr/>
    </dgm:pt>
    <dgm:pt modelId="{987770C3-24EF-43BE-9F17-8A2B00E8723D}" type="pres">
      <dgm:prSet presAssocID="{59C15955-41A5-4CDE-B676-7EFA78E4377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f"/>
        </a:ext>
      </dgm:extLst>
    </dgm:pt>
    <dgm:pt modelId="{2A5B17E0-2684-4429-909B-9FF8B99A47BB}" type="pres">
      <dgm:prSet presAssocID="{59C15955-41A5-4CDE-B676-7EFA78E4377A}" presName="spaceRect" presStyleCnt="0"/>
      <dgm:spPr/>
    </dgm:pt>
    <dgm:pt modelId="{FD49AFFB-EB25-442A-B12C-2C0B9C2E5D90}" type="pres">
      <dgm:prSet presAssocID="{59C15955-41A5-4CDE-B676-7EFA78E4377A}" presName="parTx" presStyleLbl="revTx" presStyleIdx="0" presStyleCnt="3">
        <dgm:presLayoutVars>
          <dgm:chMax val="0"/>
          <dgm:chPref val="0"/>
        </dgm:presLayoutVars>
      </dgm:prSet>
      <dgm:spPr/>
    </dgm:pt>
    <dgm:pt modelId="{6F3346D1-973B-4D46-B641-DE8BB7F25AFA}" type="pres">
      <dgm:prSet presAssocID="{7F4DC000-64EF-42CB-87BF-D96E9DDCD8A0}" presName="sibTrans" presStyleCnt="0"/>
      <dgm:spPr/>
    </dgm:pt>
    <dgm:pt modelId="{FD6AFD91-1E66-4BFE-B34E-94CEA40D9B51}" type="pres">
      <dgm:prSet presAssocID="{F403FEB2-A7CC-47E0-8F6B-75A324398F03}" presName="compNode" presStyleCnt="0"/>
      <dgm:spPr/>
    </dgm:pt>
    <dgm:pt modelId="{4B638A49-3667-4D6E-B393-884A4140D55B}" type="pres">
      <dgm:prSet presAssocID="{F403FEB2-A7CC-47E0-8F6B-75A324398F03}" presName="bgRect" presStyleLbl="bgShp" presStyleIdx="1" presStyleCnt="3"/>
      <dgm:spPr/>
    </dgm:pt>
    <dgm:pt modelId="{72D538A1-E695-49DD-A8C9-C0CC6C5DB77F}" type="pres">
      <dgm:prSet presAssocID="{F403FEB2-A7CC-47E0-8F6B-75A324398F0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bag"/>
        </a:ext>
      </dgm:extLst>
    </dgm:pt>
    <dgm:pt modelId="{3DB848EA-8A37-410E-BB9D-FDBA004EE15B}" type="pres">
      <dgm:prSet presAssocID="{F403FEB2-A7CC-47E0-8F6B-75A324398F03}" presName="spaceRect" presStyleCnt="0"/>
      <dgm:spPr/>
    </dgm:pt>
    <dgm:pt modelId="{770ADD83-357C-4740-9C60-6B8ED0A738FC}" type="pres">
      <dgm:prSet presAssocID="{F403FEB2-A7CC-47E0-8F6B-75A324398F03}" presName="parTx" presStyleLbl="revTx" presStyleIdx="1" presStyleCnt="3">
        <dgm:presLayoutVars>
          <dgm:chMax val="0"/>
          <dgm:chPref val="0"/>
        </dgm:presLayoutVars>
      </dgm:prSet>
      <dgm:spPr/>
    </dgm:pt>
    <dgm:pt modelId="{C733C5D4-3AB2-4CAC-BB30-8491690E03DB}" type="pres">
      <dgm:prSet presAssocID="{B61B6363-F0B4-4F1E-BFBA-31602671A41C}" presName="sibTrans" presStyleCnt="0"/>
      <dgm:spPr/>
    </dgm:pt>
    <dgm:pt modelId="{9197D347-E352-4AAF-AD30-DA0931BE9AD3}" type="pres">
      <dgm:prSet presAssocID="{699B609F-FA05-4AF5-9BE6-FF43D5CBD3F7}" presName="compNode" presStyleCnt="0"/>
      <dgm:spPr/>
    </dgm:pt>
    <dgm:pt modelId="{818B1E03-663D-4021-BDCD-43D063490C7D}" type="pres">
      <dgm:prSet presAssocID="{699B609F-FA05-4AF5-9BE6-FF43D5CBD3F7}" presName="bgRect" presStyleLbl="bgShp" presStyleIdx="2" presStyleCnt="3"/>
      <dgm:spPr/>
    </dgm:pt>
    <dgm:pt modelId="{E8D2965A-7A95-444F-9098-0820B59D086D}" type="pres">
      <dgm:prSet presAssocID="{699B609F-FA05-4AF5-9BE6-FF43D5CBD3F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F18E13B4-29E7-4405-855F-CA1AB3BDF777}" type="pres">
      <dgm:prSet presAssocID="{699B609F-FA05-4AF5-9BE6-FF43D5CBD3F7}" presName="spaceRect" presStyleCnt="0"/>
      <dgm:spPr/>
    </dgm:pt>
    <dgm:pt modelId="{FF4C9860-1264-4ADD-B3C0-89F81B3A59D1}" type="pres">
      <dgm:prSet presAssocID="{699B609F-FA05-4AF5-9BE6-FF43D5CBD3F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AB4820A-FDF2-4D27-AF85-BF582C784EB9}" srcId="{A5AC632F-DDD6-4F5B-9A52-035070905576}" destId="{F403FEB2-A7CC-47E0-8F6B-75A324398F03}" srcOrd="1" destOrd="0" parTransId="{A519405D-0D23-498F-974C-DD294DD6B0A7}" sibTransId="{B61B6363-F0B4-4F1E-BFBA-31602671A41C}"/>
    <dgm:cxn modelId="{B5C07E10-94F9-426A-882D-926D0027967E}" type="presOf" srcId="{F403FEB2-A7CC-47E0-8F6B-75A324398F03}" destId="{770ADD83-357C-4740-9C60-6B8ED0A738FC}" srcOrd="0" destOrd="0" presId="urn:microsoft.com/office/officeart/2018/2/layout/IconVerticalSolidList"/>
    <dgm:cxn modelId="{18F6FF17-75CD-442E-9E3B-574B7A1591E0}" srcId="{A5AC632F-DDD6-4F5B-9A52-035070905576}" destId="{699B609F-FA05-4AF5-9BE6-FF43D5CBD3F7}" srcOrd="2" destOrd="0" parTransId="{CE0E7A04-0826-4602-948E-A3EBDC23C936}" sibTransId="{F36F6DC9-8DD9-42E3-8C2B-11ACC9D23D6E}"/>
    <dgm:cxn modelId="{BF98DE24-46EA-422D-9EF2-3FCE2DF4C009}" srcId="{A5AC632F-DDD6-4F5B-9A52-035070905576}" destId="{59C15955-41A5-4CDE-B676-7EFA78E4377A}" srcOrd="0" destOrd="0" parTransId="{2C0C02E6-0DFA-4D8A-B4CE-A785685B5756}" sibTransId="{7F4DC000-64EF-42CB-87BF-D96E9DDCD8A0}"/>
    <dgm:cxn modelId="{0522AD97-90A9-4F33-AA4F-2AD88B182E29}" type="presOf" srcId="{699B609F-FA05-4AF5-9BE6-FF43D5CBD3F7}" destId="{FF4C9860-1264-4ADD-B3C0-89F81B3A59D1}" srcOrd="0" destOrd="0" presId="urn:microsoft.com/office/officeart/2018/2/layout/IconVerticalSolidList"/>
    <dgm:cxn modelId="{8FFBD1C6-CC87-48D5-BDBB-3D601073F3C7}" type="presOf" srcId="{59C15955-41A5-4CDE-B676-7EFA78E4377A}" destId="{FD49AFFB-EB25-442A-B12C-2C0B9C2E5D90}" srcOrd="0" destOrd="0" presId="urn:microsoft.com/office/officeart/2018/2/layout/IconVerticalSolidList"/>
    <dgm:cxn modelId="{D23B24FB-16B4-4D19-8D7A-9135676EA71B}" type="presOf" srcId="{A5AC632F-DDD6-4F5B-9A52-035070905576}" destId="{2BC2E09B-4A9C-4BD4-9729-3F5A2AE6AB17}" srcOrd="0" destOrd="0" presId="urn:microsoft.com/office/officeart/2018/2/layout/IconVerticalSolidList"/>
    <dgm:cxn modelId="{20B105C4-DB0B-4EC3-8E5D-92E0C4B3E7D2}" type="presParOf" srcId="{2BC2E09B-4A9C-4BD4-9729-3F5A2AE6AB17}" destId="{529CD118-F24F-4815-B7A8-D69EC4D51B8F}" srcOrd="0" destOrd="0" presId="urn:microsoft.com/office/officeart/2018/2/layout/IconVerticalSolidList"/>
    <dgm:cxn modelId="{BFE3E6BE-F136-49EF-997A-EBC60AD859F5}" type="presParOf" srcId="{529CD118-F24F-4815-B7A8-D69EC4D51B8F}" destId="{C2855C66-71E6-4E1C-8AD7-3B4891D07262}" srcOrd="0" destOrd="0" presId="urn:microsoft.com/office/officeart/2018/2/layout/IconVerticalSolidList"/>
    <dgm:cxn modelId="{055731A7-386F-4113-A490-1E28E6A87FBC}" type="presParOf" srcId="{529CD118-F24F-4815-B7A8-D69EC4D51B8F}" destId="{987770C3-24EF-43BE-9F17-8A2B00E8723D}" srcOrd="1" destOrd="0" presId="urn:microsoft.com/office/officeart/2018/2/layout/IconVerticalSolidList"/>
    <dgm:cxn modelId="{25052875-7826-4E22-A980-C75CE2CAAC89}" type="presParOf" srcId="{529CD118-F24F-4815-B7A8-D69EC4D51B8F}" destId="{2A5B17E0-2684-4429-909B-9FF8B99A47BB}" srcOrd="2" destOrd="0" presId="urn:microsoft.com/office/officeart/2018/2/layout/IconVerticalSolidList"/>
    <dgm:cxn modelId="{68CEAC97-2EF7-406A-8C2C-C5AA0D884925}" type="presParOf" srcId="{529CD118-F24F-4815-B7A8-D69EC4D51B8F}" destId="{FD49AFFB-EB25-442A-B12C-2C0B9C2E5D90}" srcOrd="3" destOrd="0" presId="urn:microsoft.com/office/officeart/2018/2/layout/IconVerticalSolidList"/>
    <dgm:cxn modelId="{536A18C5-2541-48DF-B0CD-0EC2B7D0915E}" type="presParOf" srcId="{2BC2E09B-4A9C-4BD4-9729-3F5A2AE6AB17}" destId="{6F3346D1-973B-4D46-B641-DE8BB7F25AFA}" srcOrd="1" destOrd="0" presId="urn:microsoft.com/office/officeart/2018/2/layout/IconVerticalSolidList"/>
    <dgm:cxn modelId="{F65FBA15-6307-424B-940F-8A3DE7AE5586}" type="presParOf" srcId="{2BC2E09B-4A9C-4BD4-9729-3F5A2AE6AB17}" destId="{FD6AFD91-1E66-4BFE-B34E-94CEA40D9B51}" srcOrd="2" destOrd="0" presId="urn:microsoft.com/office/officeart/2018/2/layout/IconVerticalSolidList"/>
    <dgm:cxn modelId="{E1559E46-171A-45DD-BE95-8A88C50653E7}" type="presParOf" srcId="{FD6AFD91-1E66-4BFE-B34E-94CEA40D9B51}" destId="{4B638A49-3667-4D6E-B393-884A4140D55B}" srcOrd="0" destOrd="0" presId="urn:microsoft.com/office/officeart/2018/2/layout/IconVerticalSolidList"/>
    <dgm:cxn modelId="{A9EC4AFA-4087-4133-84D0-176F2B721329}" type="presParOf" srcId="{FD6AFD91-1E66-4BFE-B34E-94CEA40D9B51}" destId="{72D538A1-E695-49DD-A8C9-C0CC6C5DB77F}" srcOrd="1" destOrd="0" presId="urn:microsoft.com/office/officeart/2018/2/layout/IconVerticalSolidList"/>
    <dgm:cxn modelId="{2525D465-43FD-411C-A4FA-6D67724DFDF6}" type="presParOf" srcId="{FD6AFD91-1E66-4BFE-B34E-94CEA40D9B51}" destId="{3DB848EA-8A37-410E-BB9D-FDBA004EE15B}" srcOrd="2" destOrd="0" presId="urn:microsoft.com/office/officeart/2018/2/layout/IconVerticalSolidList"/>
    <dgm:cxn modelId="{74AC520F-4CA5-4F42-BF1E-07B93454DDB6}" type="presParOf" srcId="{FD6AFD91-1E66-4BFE-B34E-94CEA40D9B51}" destId="{770ADD83-357C-4740-9C60-6B8ED0A738FC}" srcOrd="3" destOrd="0" presId="urn:microsoft.com/office/officeart/2018/2/layout/IconVerticalSolidList"/>
    <dgm:cxn modelId="{F60EDB98-8D7C-40F4-9979-6596457197B3}" type="presParOf" srcId="{2BC2E09B-4A9C-4BD4-9729-3F5A2AE6AB17}" destId="{C733C5D4-3AB2-4CAC-BB30-8491690E03DB}" srcOrd="3" destOrd="0" presId="urn:microsoft.com/office/officeart/2018/2/layout/IconVerticalSolidList"/>
    <dgm:cxn modelId="{CE6425C3-1A4D-4A12-900F-4A7F8D86851E}" type="presParOf" srcId="{2BC2E09B-4A9C-4BD4-9729-3F5A2AE6AB17}" destId="{9197D347-E352-4AAF-AD30-DA0931BE9AD3}" srcOrd="4" destOrd="0" presId="urn:microsoft.com/office/officeart/2018/2/layout/IconVerticalSolidList"/>
    <dgm:cxn modelId="{B7AEED33-7D64-44F3-A602-6E169C003BA3}" type="presParOf" srcId="{9197D347-E352-4AAF-AD30-DA0931BE9AD3}" destId="{818B1E03-663D-4021-BDCD-43D063490C7D}" srcOrd="0" destOrd="0" presId="urn:microsoft.com/office/officeart/2018/2/layout/IconVerticalSolidList"/>
    <dgm:cxn modelId="{BFED39ED-B94A-4CAF-96AC-8093810C5B35}" type="presParOf" srcId="{9197D347-E352-4AAF-AD30-DA0931BE9AD3}" destId="{E8D2965A-7A95-444F-9098-0820B59D086D}" srcOrd="1" destOrd="0" presId="urn:microsoft.com/office/officeart/2018/2/layout/IconVerticalSolidList"/>
    <dgm:cxn modelId="{97A67B58-FD46-47D9-B558-EEBEC231758A}" type="presParOf" srcId="{9197D347-E352-4AAF-AD30-DA0931BE9AD3}" destId="{F18E13B4-29E7-4405-855F-CA1AB3BDF777}" srcOrd="2" destOrd="0" presId="urn:microsoft.com/office/officeart/2018/2/layout/IconVerticalSolidList"/>
    <dgm:cxn modelId="{29C17C98-3A9A-4DE9-9BEB-5F5B59E3E474}" type="presParOf" srcId="{9197D347-E352-4AAF-AD30-DA0931BE9AD3}" destId="{FF4C9860-1264-4ADD-B3C0-89F81B3A59D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99D81A3-9DBA-4AED-9D7A-F6F29E62AEEB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BDA8348-3262-491F-87AE-FBCD0AEF407E}">
      <dgm:prSet/>
      <dgm:spPr/>
      <dgm:t>
        <a:bodyPr/>
        <a:lstStyle/>
        <a:p>
          <a:r>
            <a:rPr lang="en-GB" dirty="0"/>
            <a:t>They may never have worked with athletes</a:t>
          </a:r>
          <a:endParaRPr lang="en-US" dirty="0"/>
        </a:p>
      </dgm:t>
    </dgm:pt>
    <dgm:pt modelId="{C53760E8-D1CF-47B0-BF0B-F691037AF85F}" type="parTrans" cxnId="{39DF8E13-5E80-4A93-95BA-BFC4754E089D}">
      <dgm:prSet/>
      <dgm:spPr/>
      <dgm:t>
        <a:bodyPr/>
        <a:lstStyle/>
        <a:p>
          <a:endParaRPr lang="en-US"/>
        </a:p>
      </dgm:t>
    </dgm:pt>
    <dgm:pt modelId="{DE70E195-4624-4AA5-A859-ECC7AC9501BB}" type="sibTrans" cxnId="{39DF8E13-5E80-4A93-95BA-BFC4754E089D}">
      <dgm:prSet/>
      <dgm:spPr/>
      <dgm:t>
        <a:bodyPr/>
        <a:lstStyle/>
        <a:p>
          <a:endParaRPr lang="en-US"/>
        </a:p>
      </dgm:t>
    </dgm:pt>
    <dgm:pt modelId="{5FBE57F7-3827-4A04-8F43-731280C2D87D}">
      <dgm:prSet/>
      <dgm:spPr/>
      <dgm:t>
        <a:bodyPr/>
        <a:lstStyle/>
        <a:p>
          <a:r>
            <a:rPr lang="en-GB" dirty="0"/>
            <a:t>You may need to do some training with them</a:t>
          </a:r>
          <a:endParaRPr lang="en-US" dirty="0"/>
        </a:p>
      </dgm:t>
    </dgm:pt>
    <dgm:pt modelId="{4F6E881B-CF14-4829-B9D6-DC804E153320}" type="parTrans" cxnId="{8BC57D3A-5ED9-4CC9-A0BC-C7D38647767C}">
      <dgm:prSet/>
      <dgm:spPr/>
      <dgm:t>
        <a:bodyPr/>
        <a:lstStyle/>
        <a:p>
          <a:endParaRPr lang="en-US"/>
        </a:p>
      </dgm:t>
    </dgm:pt>
    <dgm:pt modelId="{7ADB5872-671C-4E39-8501-AE08AE2DB9B3}" type="sibTrans" cxnId="{8BC57D3A-5ED9-4CC9-A0BC-C7D38647767C}">
      <dgm:prSet/>
      <dgm:spPr/>
      <dgm:t>
        <a:bodyPr/>
        <a:lstStyle/>
        <a:p>
          <a:endParaRPr lang="en-US"/>
        </a:p>
      </dgm:t>
    </dgm:pt>
    <dgm:pt modelId="{9A868830-1321-4B31-9982-413A4A43A76E}" type="pres">
      <dgm:prSet presAssocID="{A99D81A3-9DBA-4AED-9D7A-F6F29E62AEEB}" presName="root" presStyleCnt="0">
        <dgm:presLayoutVars>
          <dgm:dir/>
          <dgm:resizeHandles val="exact"/>
        </dgm:presLayoutVars>
      </dgm:prSet>
      <dgm:spPr/>
    </dgm:pt>
    <dgm:pt modelId="{BB16C441-9619-46EA-88DA-791CDE83E2A6}" type="pres">
      <dgm:prSet presAssocID="{1BDA8348-3262-491F-87AE-FBCD0AEF407E}" presName="compNode" presStyleCnt="0"/>
      <dgm:spPr/>
    </dgm:pt>
    <dgm:pt modelId="{FFBC0965-9568-4E23-A9C4-540AD87F2804}" type="pres">
      <dgm:prSet presAssocID="{1BDA8348-3262-491F-87AE-FBCD0AEF407E}" presName="bgRect" presStyleLbl="bgShp" presStyleIdx="0" presStyleCnt="2"/>
      <dgm:spPr/>
    </dgm:pt>
    <dgm:pt modelId="{BEC342CE-11A6-4ED7-86A0-4FA4EBEF5355}" type="pres">
      <dgm:prSet presAssocID="{1BDA8348-3262-491F-87AE-FBCD0AEF407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EFF98457-4D4A-4862-8483-81C052C24AD1}" type="pres">
      <dgm:prSet presAssocID="{1BDA8348-3262-491F-87AE-FBCD0AEF407E}" presName="spaceRect" presStyleCnt="0"/>
      <dgm:spPr/>
    </dgm:pt>
    <dgm:pt modelId="{7AF15BA1-BBF1-470F-BBD6-88D2DECB000C}" type="pres">
      <dgm:prSet presAssocID="{1BDA8348-3262-491F-87AE-FBCD0AEF407E}" presName="parTx" presStyleLbl="revTx" presStyleIdx="0" presStyleCnt="2">
        <dgm:presLayoutVars>
          <dgm:chMax val="0"/>
          <dgm:chPref val="0"/>
        </dgm:presLayoutVars>
      </dgm:prSet>
      <dgm:spPr/>
    </dgm:pt>
    <dgm:pt modelId="{EFE9E00D-28C4-4183-B912-C94EF6335882}" type="pres">
      <dgm:prSet presAssocID="{DE70E195-4624-4AA5-A859-ECC7AC9501BB}" presName="sibTrans" presStyleCnt="0"/>
      <dgm:spPr/>
    </dgm:pt>
    <dgm:pt modelId="{57B8EA4B-17BE-4C86-B560-979D9300A865}" type="pres">
      <dgm:prSet presAssocID="{5FBE57F7-3827-4A04-8F43-731280C2D87D}" presName="compNode" presStyleCnt="0"/>
      <dgm:spPr/>
    </dgm:pt>
    <dgm:pt modelId="{D16B886B-9BA7-45AC-9460-E55A0A9EFC41}" type="pres">
      <dgm:prSet presAssocID="{5FBE57F7-3827-4A04-8F43-731280C2D87D}" presName="bgRect" presStyleLbl="bgShp" presStyleIdx="1" presStyleCnt="2"/>
      <dgm:spPr/>
    </dgm:pt>
    <dgm:pt modelId="{2EB18894-8B22-4644-9EE2-7FDDE6D2313A}" type="pres">
      <dgm:prSet presAssocID="{5FBE57F7-3827-4A04-8F43-731280C2D87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557801C1-BD5B-4B3C-A1A1-5A32B46A5EFC}" type="pres">
      <dgm:prSet presAssocID="{5FBE57F7-3827-4A04-8F43-731280C2D87D}" presName="spaceRect" presStyleCnt="0"/>
      <dgm:spPr/>
    </dgm:pt>
    <dgm:pt modelId="{CBF1E747-390D-46FD-92F4-B71A0FC752E4}" type="pres">
      <dgm:prSet presAssocID="{5FBE57F7-3827-4A04-8F43-731280C2D87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480F4711-E2AF-4540-8BE6-74980E6CD681}" type="presOf" srcId="{A99D81A3-9DBA-4AED-9D7A-F6F29E62AEEB}" destId="{9A868830-1321-4B31-9982-413A4A43A76E}" srcOrd="0" destOrd="0" presId="urn:microsoft.com/office/officeart/2018/2/layout/IconVerticalSolidList"/>
    <dgm:cxn modelId="{39DF8E13-5E80-4A93-95BA-BFC4754E089D}" srcId="{A99D81A3-9DBA-4AED-9D7A-F6F29E62AEEB}" destId="{1BDA8348-3262-491F-87AE-FBCD0AEF407E}" srcOrd="0" destOrd="0" parTransId="{C53760E8-D1CF-47B0-BF0B-F691037AF85F}" sibTransId="{DE70E195-4624-4AA5-A859-ECC7AC9501BB}"/>
    <dgm:cxn modelId="{8BC57D3A-5ED9-4CC9-A0BC-C7D38647767C}" srcId="{A99D81A3-9DBA-4AED-9D7A-F6F29E62AEEB}" destId="{5FBE57F7-3827-4A04-8F43-731280C2D87D}" srcOrd="1" destOrd="0" parTransId="{4F6E881B-CF14-4829-B9D6-DC804E153320}" sibTransId="{7ADB5872-671C-4E39-8501-AE08AE2DB9B3}"/>
    <dgm:cxn modelId="{B09E6D83-9553-4A71-841D-82219302C4CC}" type="presOf" srcId="{5FBE57F7-3827-4A04-8F43-731280C2D87D}" destId="{CBF1E747-390D-46FD-92F4-B71A0FC752E4}" srcOrd="0" destOrd="0" presId="urn:microsoft.com/office/officeart/2018/2/layout/IconVerticalSolidList"/>
    <dgm:cxn modelId="{14180BDE-1122-4536-9E36-63C41E27C8D4}" type="presOf" srcId="{1BDA8348-3262-491F-87AE-FBCD0AEF407E}" destId="{7AF15BA1-BBF1-470F-BBD6-88D2DECB000C}" srcOrd="0" destOrd="0" presId="urn:microsoft.com/office/officeart/2018/2/layout/IconVerticalSolidList"/>
    <dgm:cxn modelId="{BA9A6FF9-7EF2-45E8-B1DB-619FBBFD7DE8}" type="presParOf" srcId="{9A868830-1321-4B31-9982-413A4A43A76E}" destId="{BB16C441-9619-46EA-88DA-791CDE83E2A6}" srcOrd="0" destOrd="0" presId="urn:microsoft.com/office/officeart/2018/2/layout/IconVerticalSolidList"/>
    <dgm:cxn modelId="{CA9DAB97-F92A-4638-813F-0F076EC1D4B1}" type="presParOf" srcId="{BB16C441-9619-46EA-88DA-791CDE83E2A6}" destId="{FFBC0965-9568-4E23-A9C4-540AD87F2804}" srcOrd="0" destOrd="0" presId="urn:microsoft.com/office/officeart/2018/2/layout/IconVerticalSolidList"/>
    <dgm:cxn modelId="{7B4F0F32-F12E-42C0-A968-C4E77FEF78AB}" type="presParOf" srcId="{BB16C441-9619-46EA-88DA-791CDE83E2A6}" destId="{BEC342CE-11A6-4ED7-86A0-4FA4EBEF5355}" srcOrd="1" destOrd="0" presId="urn:microsoft.com/office/officeart/2018/2/layout/IconVerticalSolidList"/>
    <dgm:cxn modelId="{276EC8A6-2AC0-48E0-A293-2BE80C237F2E}" type="presParOf" srcId="{BB16C441-9619-46EA-88DA-791CDE83E2A6}" destId="{EFF98457-4D4A-4862-8483-81C052C24AD1}" srcOrd="2" destOrd="0" presId="urn:microsoft.com/office/officeart/2018/2/layout/IconVerticalSolidList"/>
    <dgm:cxn modelId="{C55B37A5-AEFE-46A4-8B52-B7BC549B2E79}" type="presParOf" srcId="{BB16C441-9619-46EA-88DA-791CDE83E2A6}" destId="{7AF15BA1-BBF1-470F-BBD6-88D2DECB000C}" srcOrd="3" destOrd="0" presId="urn:microsoft.com/office/officeart/2018/2/layout/IconVerticalSolidList"/>
    <dgm:cxn modelId="{DB9B5243-3732-4B97-B367-1E3C82BA5658}" type="presParOf" srcId="{9A868830-1321-4B31-9982-413A4A43A76E}" destId="{EFE9E00D-28C4-4183-B912-C94EF6335882}" srcOrd="1" destOrd="0" presId="urn:microsoft.com/office/officeart/2018/2/layout/IconVerticalSolidList"/>
    <dgm:cxn modelId="{58ADFB7A-800D-41C9-A8CF-CE5A25398FF8}" type="presParOf" srcId="{9A868830-1321-4B31-9982-413A4A43A76E}" destId="{57B8EA4B-17BE-4C86-B560-979D9300A865}" srcOrd="2" destOrd="0" presId="urn:microsoft.com/office/officeart/2018/2/layout/IconVerticalSolidList"/>
    <dgm:cxn modelId="{478E9104-55AC-4F74-97A5-DEB1FC56F524}" type="presParOf" srcId="{57B8EA4B-17BE-4C86-B560-979D9300A865}" destId="{D16B886B-9BA7-45AC-9460-E55A0A9EFC41}" srcOrd="0" destOrd="0" presId="urn:microsoft.com/office/officeart/2018/2/layout/IconVerticalSolidList"/>
    <dgm:cxn modelId="{805D802F-0942-431F-8A01-CA42F08E99C0}" type="presParOf" srcId="{57B8EA4B-17BE-4C86-B560-979D9300A865}" destId="{2EB18894-8B22-4644-9EE2-7FDDE6D2313A}" srcOrd="1" destOrd="0" presId="urn:microsoft.com/office/officeart/2018/2/layout/IconVerticalSolidList"/>
    <dgm:cxn modelId="{D101FDD0-1932-40AD-8268-1B52D5B8C2EF}" type="presParOf" srcId="{57B8EA4B-17BE-4C86-B560-979D9300A865}" destId="{557801C1-BD5B-4B3C-A1A1-5A32B46A5EFC}" srcOrd="2" destOrd="0" presId="urn:microsoft.com/office/officeart/2018/2/layout/IconVerticalSolidList"/>
    <dgm:cxn modelId="{88A8799D-031E-4787-8307-0C4748D4F91E}" type="presParOf" srcId="{57B8EA4B-17BE-4C86-B560-979D9300A865}" destId="{CBF1E747-390D-46FD-92F4-B71A0FC752E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FEDBB98-ED53-4EC0-A01D-2818BAA50230}" type="doc">
      <dgm:prSet loTypeId="urn:microsoft.com/office/officeart/2005/8/layout/vProcess5" loCatId="process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3759856C-6869-473F-9A8D-F9074CEB1857}">
      <dgm:prSet/>
      <dgm:spPr/>
      <dgm:t>
        <a:bodyPr/>
        <a:lstStyle/>
        <a:p>
          <a:r>
            <a:rPr lang="en-GB" dirty="0"/>
            <a:t>You now need to build a recipe file</a:t>
          </a:r>
          <a:endParaRPr lang="en-US" dirty="0"/>
        </a:p>
      </dgm:t>
    </dgm:pt>
    <dgm:pt modelId="{FABC04B7-FB68-4016-9082-87702F338638}" type="parTrans" cxnId="{D36A4E69-4FDF-4F8E-B06E-2DC283452A68}">
      <dgm:prSet/>
      <dgm:spPr/>
      <dgm:t>
        <a:bodyPr/>
        <a:lstStyle/>
        <a:p>
          <a:endParaRPr lang="en-US"/>
        </a:p>
      </dgm:t>
    </dgm:pt>
    <dgm:pt modelId="{0D8A9178-E5ED-4FB5-AC44-78B24CCC596B}" type="sibTrans" cxnId="{D36A4E69-4FDF-4F8E-B06E-2DC283452A68}">
      <dgm:prSet/>
      <dgm:spPr/>
      <dgm:t>
        <a:bodyPr/>
        <a:lstStyle/>
        <a:p>
          <a:endParaRPr lang="en-US" dirty="0"/>
        </a:p>
      </dgm:t>
    </dgm:pt>
    <dgm:pt modelId="{9C1B27E5-5A7E-40E0-BCEE-63AC635A5400}">
      <dgm:prSet/>
      <dgm:spPr/>
      <dgm:t>
        <a:bodyPr/>
        <a:lstStyle/>
        <a:p>
          <a:r>
            <a:rPr lang="en-GB" dirty="0"/>
            <a:t>Analyse each recipe so that you use the nutrition information to inform athletes or caterers</a:t>
          </a:r>
          <a:endParaRPr lang="en-US" dirty="0"/>
        </a:p>
      </dgm:t>
    </dgm:pt>
    <dgm:pt modelId="{82F60671-F045-4DA7-9BDE-1BBBA3634B82}" type="parTrans" cxnId="{99608D51-F4A3-4052-9F99-F455060484C8}">
      <dgm:prSet/>
      <dgm:spPr/>
      <dgm:t>
        <a:bodyPr/>
        <a:lstStyle/>
        <a:p>
          <a:endParaRPr lang="en-US"/>
        </a:p>
      </dgm:t>
    </dgm:pt>
    <dgm:pt modelId="{B56153C2-487F-499E-A99D-812197B844CD}" type="sibTrans" cxnId="{99608D51-F4A3-4052-9F99-F455060484C8}">
      <dgm:prSet/>
      <dgm:spPr/>
      <dgm:t>
        <a:bodyPr/>
        <a:lstStyle/>
        <a:p>
          <a:endParaRPr lang="en-US"/>
        </a:p>
      </dgm:t>
    </dgm:pt>
    <dgm:pt modelId="{43649203-A14A-4BDF-91E4-174A38708B6F}" type="pres">
      <dgm:prSet presAssocID="{7FEDBB98-ED53-4EC0-A01D-2818BAA50230}" presName="outerComposite" presStyleCnt="0">
        <dgm:presLayoutVars>
          <dgm:chMax val="5"/>
          <dgm:dir/>
          <dgm:resizeHandles val="exact"/>
        </dgm:presLayoutVars>
      </dgm:prSet>
      <dgm:spPr/>
    </dgm:pt>
    <dgm:pt modelId="{540BE757-74DE-4D1E-8EA8-252C3DA3E19C}" type="pres">
      <dgm:prSet presAssocID="{7FEDBB98-ED53-4EC0-A01D-2818BAA50230}" presName="dummyMaxCanvas" presStyleCnt="0">
        <dgm:presLayoutVars/>
      </dgm:prSet>
      <dgm:spPr/>
    </dgm:pt>
    <dgm:pt modelId="{24A0EF78-2381-4063-9625-52BC53A43C47}" type="pres">
      <dgm:prSet presAssocID="{7FEDBB98-ED53-4EC0-A01D-2818BAA50230}" presName="TwoNodes_1" presStyleLbl="node1" presStyleIdx="0" presStyleCnt="2">
        <dgm:presLayoutVars>
          <dgm:bulletEnabled val="1"/>
        </dgm:presLayoutVars>
      </dgm:prSet>
      <dgm:spPr/>
    </dgm:pt>
    <dgm:pt modelId="{B5D3DAB7-E40B-4810-8F07-0840BAC17289}" type="pres">
      <dgm:prSet presAssocID="{7FEDBB98-ED53-4EC0-A01D-2818BAA50230}" presName="TwoNodes_2" presStyleLbl="node1" presStyleIdx="1" presStyleCnt="2">
        <dgm:presLayoutVars>
          <dgm:bulletEnabled val="1"/>
        </dgm:presLayoutVars>
      </dgm:prSet>
      <dgm:spPr/>
    </dgm:pt>
    <dgm:pt modelId="{0E405899-DE14-4C69-997A-7231D035FF51}" type="pres">
      <dgm:prSet presAssocID="{7FEDBB98-ED53-4EC0-A01D-2818BAA50230}" presName="TwoConn_1-2" presStyleLbl="fgAccFollowNode1" presStyleIdx="0" presStyleCnt="1">
        <dgm:presLayoutVars>
          <dgm:bulletEnabled val="1"/>
        </dgm:presLayoutVars>
      </dgm:prSet>
      <dgm:spPr/>
    </dgm:pt>
    <dgm:pt modelId="{5AFFD901-AB30-47A2-A53A-43E4EE0C757F}" type="pres">
      <dgm:prSet presAssocID="{7FEDBB98-ED53-4EC0-A01D-2818BAA50230}" presName="TwoNodes_1_text" presStyleLbl="node1" presStyleIdx="1" presStyleCnt="2">
        <dgm:presLayoutVars>
          <dgm:bulletEnabled val="1"/>
        </dgm:presLayoutVars>
      </dgm:prSet>
      <dgm:spPr/>
    </dgm:pt>
    <dgm:pt modelId="{6BF05238-E26A-4EDF-81F9-95B881C54A79}" type="pres">
      <dgm:prSet presAssocID="{7FEDBB98-ED53-4EC0-A01D-2818BAA50230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D36A4E69-4FDF-4F8E-B06E-2DC283452A68}" srcId="{7FEDBB98-ED53-4EC0-A01D-2818BAA50230}" destId="{3759856C-6869-473F-9A8D-F9074CEB1857}" srcOrd="0" destOrd="0" parTransId="{FABC04B7-FB68-4016-9082-87702F338638}" sibTransId="{0D8A9178-E5ED-4FB5-AC44-78B24CCC596B}"/>
    <dgm:cxn modelId="{99608D51-F4A3-4052-9F99-F455060484C8}" srcId="{7FEDBB98-ED53-4EC0-A01D-2818BAA50230}" destId="{9C1B27E5-5A7E-40E0-BCEE-63AC635A5400}" srcOrd="1" destOrd="0" parTransId="{82F60671-F045-4DA7-9BDE-1BBBA3634B82}" sibTransId="{B56153C2-487F-499E-A99D-812197B844CD}"/>
    <dgm:cxn modelId="{C7103857-6E80-44CD-B585-C5C2006A534A}" type="presOf" srcId="{0D8A9178-E5ED-4FB5-AC44-78B24CCC596B}" destId="{0E405899-DE14-4C69-997A-7231D035FF51}" srcOrd="0" destOrd="0" presId="urn:microsoft.com/office/officeart/2005/8/layout/vProcess5"/>
    <dgm:cxn modelId="{545D58A4-1D1C-4E68-85E0-78CB1AEB8813}" type="presOf" srcId="{7FEDBB98-ED53-4EC0-A01D-2818BAA50230}" destId="{43649203-A14A-4BDF-91E4-174A38708B6F}" srcOrd="0" destOrd="0" presId="urn:microsoft.com/office/officeart/2005/8/layout/vProcess5"/>
    <dgm:cxn modelId="{554203A9-7B35-4EAD-81CA-27B494E9936E}" type="presOf" srcId="{3759856C-6869-473F-9A8D-F9074CEB1857}" destId="{24A0EF78-2381-4063-9625-52BC53A43C47}" srcOrd="0" destOrd="0" presId="urn:microsoft.com/office/officeart/2005/8/layout/vProcess5"/>
    <dgm:cxn modelId="{69F2E8B7-3938-477E-9848-AD387221CB78}" type="presOf" srcId="{3759856C-6869-473F-9A8D-F9074CEB1857}" destId="{5AFFD901-AB30-47A2-A53A-43E4EE0C757F}" srcOrd="1" destOrd="0" presId="urn:microsoft.com/office/officeart/2005/8/layout/vProcess5"/>
    <dgm:cxn modelId="{1EC95BC0-C6B6-43BC-BBE0-1C104D269051}" type="presOf" srcId="{9C1B27E5-5A7E-40E0-BCEE-63AC635A5400}" destId="{B5D3DAB7-E40B-4810-8F07-0840BAC17289}" srcOrd="0" destOrd="0" presId="urn:microsoft.com/office/officeart/2005/8/layout/vProcess5"/>
    <dgm:cxn modelId="{0327FFF2-D516-42AB-A8A0-627E12477F41}" type="presOf" srcId="{9C1B27E5-5A7E-40E0-BCEE-63AC635A5400}" destId="{6BF05238-E26A-4EDF-81F9-95B881C54A79}" srcOrd="1" destOrd="0" presId="urn:microsoft.com/office/officeart/2005/8/layout/vProcess5"/>
    <dgm:cxn modelId="{BEA63E2A-1407-4D38-B2BA-795FB6005461}" type="presParOf" srcId="{43649203-A14A-4BDF-91E4-174A38708B6F}" destId="{540BE757-74DE-4D1E-8EA8-252C3DA3E19C}" srcOrd="0" destOrd="0" presId="urn:microsoft.com/office/officeart/2005/8/layout/vProcess5"/>
    <dgm:cxn modelId="{B4F1B515-05C7-4D4C-822A-77F857E88640}" type="presParOf" srcId="{43649203-A14A-4BDF-91E4-174A38708B6F}" destId="{24A0EF78-2381-4063-9625-52BC53A43C47}" srcOrd="1" destOrd="0" presId="urn:microsoft.com/office/officeart/2005/8/layout/vProcess5"/>
    <dgm:cxn modelId="{7B7133DB-2E93-4D1F-B3AD-0D6BEFD0571A}" type="presParOf" srcId="{43649203-A14A-4BDF-91E4-174A38708B6F}" destId="{B5D3DAB7-E40B-4810-8F07-0840BAC17289}" srcOrd="2" destOrd="0" presId="urn:microsoft.com/office/officeart/2005/8/layout/vProcess5"/>
    <dgm:cxn modelId="{00D52DB5-D079-47E4-9249-9793B51E2B49}" type="presParOf" srcId="{43649203-A14A-4BDF-91E4-174A38708B6F}" destId="{0E405899-DE14-4C69-997A-7231D035FF51}" srcOrd="3" destOrd="0" presId="urn:microsoft.com/office/officeart/2005/8/layout/vProcess5"/>
    <dgm:cxn modelId="{40AAD7F8-847D-4C7E-83AE-9A7CEAC7D071}" type="presParOf" srcId="{43649203-A14A-4BDF-91E4-174A38708B6F}" destId="{5AFFD901-AB30-47A2-A53A-43E4EE0C757F}" srcOrd="4" destOrd="0" presId="urn:microsoft.com/office/officeart/2005/8/layout/vProcess5"/>
    <dgm:cxn modelId="{9B1D3030-2ADD-49EB-A5D3-BE4063A57344}" type="presParOf" srcId="{43649203-A14A-4BDF-91E4-174A38708B6F}" destId="{6BF05238-E26A-4EDF-81F9-95B881C54A79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EF8AAF-7348-4950-B865-92B8D216A2B0}">
      <dsp:nvSpPr>
        <dsp:cNvPr id="0" name=""/>
        <dsp:cNvSpPr/>
      </dsp:nvSpPr>
      <dsp:spPr>
        <a:xfrm>
          <a:off x="0" y="558"/>
          <a:ext cx="9751059" cy="130596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421232-00F0-4ED5-8CB6-14A336785531}">
      <dsp:nvSpPr>
        <dsp:cNvPr id="0" name=""/>
        <dsp:cNvSpPr/>
      </dsp:nvSpPr>
      <dsp:spPr>
        <a:xfrm>
          <a:off x="395054" y="294400"/>
          <a:ext cx="718281" cy="7182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BAE2A9-FAFE-4989-8674-55892BF95BE1}">
      <dsp:nvSpPr>
        <dsp:cNvPr id="0" name=""/>
        <dsp:cNvSpPr/>
      </dsp:nvSpPr>
      <dsp:spPr>
        <a:xfrm>
          <a:off x="1508391" y="558"/>
          <a:ext cx="8242668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Many of you clients may not be able to cook and this may hinder their attempts to improve diet.</a:t>
          </a:r>
          <a:endParaRPr lang="en-US" sz="2400" kern="1200" dirty="0"/>
        </a:p>
      </dsp:txBody>
      <dsp:txXfrm>
        <a:off x="1508391" y="558"/>
        <a:ext cx="8242668" cy="1305966"/>
      </dsp:txXfrm>
    </dsp:sp>
    <dsp:sp modelId="{4DFA36CC-814F-4AC2-A7A4-6B4CEE3D9DBA}">
      <dsp:nvSpPr>
        <dsp:cNvPr id="0" name=""/>
        <dsp:cNvSpPr/>
      </dsp:nvSpPr>
      <dsp:spPr>
        <a:xfrm>
          <a:off x="0" y="1633016"/>
          <a:ext cx="9751059" cy="130596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326555-F028-426B-A58F-980C8AF17AA0}">
      <dsp:nvSpPr>
        <dsp:cNvPr id="0" name=""/>
        <dsp:cNvSpPr/>
      </dsp:nvSpPr>
      <dsp:spPr>
        <a:xfrm>
          <a:off x="395054" y="1926859"/>
          <a:ext cx="718281" cy="7182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EE1BFC-799C-4E34-9955-0D455BBBCAFD}">
      <dsp:nvSpPr>
        <dsp:cNvPr id="0" name=""/>
        <dsp:cNvSpPr/>
      </dsp:nvSpPr>
      <dsp:spPr>
        <a:xfrm>
          <a:off x="1508391" y="1633016"/>
          <a:ext cx="8242668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It is often worth speaking to local Dietitians/Nutritionists and libraries to find out where local cooking clubs are.</a:t>
          </a:r>
          <a:endParaRPr lang="en-US" sz="2400" kern="1200" dirty="0"/>
        </a:p>
      </dsp:txBody>
      <dsp:txXfrm>
        <a:off x="1508391" y="1633016"/>
        <a:ext cx="8242668" cy="1305966"/>
      </dsp:txXfrm>
    </dsp:sp>
    <dsp:sp modelId="{2282A07F-C825-48FF-8A40-F08D09166BBC}">
      <dsp:nvSpPr>
        <dsp:cNvPr id="0" name=""/>
        <dsp:cNvSpPr/>
      </dsp:nvSpPr>
      <dsp:spPr>
        <a:xfrm>
          <a:off x="0" y="3265475"/>
          <a:ext cx="9751059" cy="130596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6E7D19-E31B-4641-97A5-8A46D4398D81}">
      <dsp:nvSpPr>
        <dsp:cNvPr id="0" name=""/>
        <dsp:cNvSpPr/>
      </dsp:nvSpPr>
      <dsp:spPr>
        <a:xfrm>
          <a:off x="395054" y="3559317"/>
          <a:ext cx="718281" cy="7182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0D4DC9-BE92-4CFF-9B75-D286BBB0A872}">
      <dsp:nvSpPr>
        <dsp:cNvPr id="0" name=""/>
        <dsp:cNvSpPr/>
      </dsp:nvSpPr>
      <dsp:spPr>
        <a:xfrm>
          <a:off x="1508391" y="3265475"/>
          <a:ext cx="8242668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An important point – if you are offering any cooking or food demonstrations you will need to obtain a food hygiene certificate</a:t>
          </a:r>
          <a:endParaRPr lang="en-US" sz="2400" kern="1200" dirty="0"/>
        </a:p>
      </dsp:txBody>
      <dsp:txXfrm>
        <a:off x="1508391" y="3265475"/>
        <a:ext cx="8242668" cy="13059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5106AE-5F90-4EAF-B92A-22B9D124D393}">
      <dsp:nvSpPr>
        <dsp:cNvPr id="0" name=""/>
        <dsp:cNvSpPr/>
      </dsp:nvSpPr>
      <dsp:spPr>
        <a:xfrm>
          <a:off x="0" y="305315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One of the most important things you can do is to make sure that your hands are clean at all times – although it sounds simple enough, many of us are guilty of forgetting at some point.</a:t>
          </a:r>
          <a:endParaRPr lang="en-US" sz="1700" kern="1200" dirty="0"/>
        </a:p>
      </dsp:txBody>
      <dsp:txXfrm>
        <a:off x="0" y="305315"/>
        <a:ext cx="3047206" cy="1828323"/>
      </dsp:txXfrm>
    </dsp:sp>
    <dsp:sp modelId="{F7A86BC5-4EF3-4B40-9F1F-AAA686B56CFE}">
      <dsp:nvSpPr>
        <dsp:cNvPr id="0" name=""/>
        <dsp:cNvSpPr/>
      </dsp:nvSpPr>
      <dsp:spPr>
        <a:xfrm>
          <a:off x="3351926" y="305315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Cleaning your hands doesn’t mean just passing your hands under the tap – give them a proper scrub with soap. In particular, remember to wash your hands:</a:t>
          </a:r>
          <a:endParaRPr lang="en-US" sz="1700" kern="1200" dirty="0"/>
        </a:p>
      </dsp:txBody>
      <dsp:txXfrm>
        <a:off x="3351926" y="305315"/>
        <a:ext cx="3047206" cy="1828323"/>
      </dsp:txXfrm>
    </dsp:sp>
    <dsp:sp modelId="{1D95C9E6-1AD0-4593-BD8D-C48D09953438}">
      <dsp:nvSpPr>
        <dsp:cNvPr id="0" name=""/>
        <dsp:cNvSpPr/>
      </dsp:nvSpPr>
      <dsp:spPr>
        <a:xfrm>
          <a:off x="6703853" y="305315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after using the toilet</a:t>
          </a:r>
          <a:br>
            <a:rPr lang="en-GB" sz="1700" kern="1200" dirty="0"/>
          </a:br>
          <a:endParaRPr lang="en-US" sz="1700" kern="1200" dirty="0"/>
        </a:p>
      </dsp:txBody>
      <dsp:txXfrm>
        <a:off x="6703853" y="305315"/>
        <a:ext cx="3047206" cy="1828323"/>
      </dsp:txXfrm>
    </dsp:sp>
    <dsp:sp modelId="{06B0D06F-5DFB-415E-82A9-DD47E1ADE06D}">
      <dsp:nvSpPr>
        <dsp:cNvPr id="0" name=""/>
        <dsp:cNvSpPr/>
      </dsp:nvSpPr>
      <dsp:spPr>
        <a:xfrm>
          <a:off x="1675963" y="2438360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before you handle any food</a:t>
          </a:r>
          <a:br>
            <a:rPr lang="en-GB" sz="1700" kern="1200" dirty="0"/>
          </a:br>
          <a:endParaRPr lang="en-US" sz="1700" kern="1200" dirty="0"/>
        </a:p>
      </dsp:txBody>
      <dsp:txXfrm>
        <a:off x="1675963" y="2438360"/>
        <a:ext cx="3047206" cy="1828323"/>
      </dsp:txXfrm>
    </dsp:sp>
    <dsp:sp modelId="{C7F9B3AC-9638-4DCA-83AD-B93B546DCFFD}">
      <dsp:nvSpPr>
        <dsp:cNvPr id="0" name=""/>
        <dsp:cNvSpPr/>
      </dsp:nvSpPr>
      <dsp:spPr>
        <a:xfrm>
          <a:off x="5027890" y="2438360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after you handle raw meat</a:t>
          </a:r>
          <a:endParaRPr lang="en-US" sz="1700" kern="1200" dirty="0"/>
        </a:p>
      </dsp:txBody>
      <dsp:txXfrm>
        <a:off x="5027890" y="2438360"/>
        <a:ext cx="3047206" cy="18283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4FF954-4FA2-4977-90A0-E97F62D08643}">
      <dsp:nvSpPr>
        <dsp:cNvPr id="0" name=""/>
        <dsp:cNvSpPr/>
      </dsp:nvSpPr>
      <dsp:spPr>
        <a:xfrm>
          <a:off x="0" y="46032"/>
          <a:ext cx="6094413" cy="14606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If possible, remove any rings, watches and bracelets before you handle food. This is because bacteria can hide under these and transfer to your food.</a:t>
          </a:r>
          <a:endParaRPr lang="en-US" sz="1700" kern="1200" dirty="0"/>
        </a:p>
      </dsp:txBody>
      <dsp:txXfrm>
        <a:off x="71304" y="117336"/>
        <a:ext cx="5951805" cy="1318063"/>
      </dsp:txXfrm>
    </dsp:sp>
    <dsp:sp modelId="{A10E38EA-0973-4FFB-997A-548C001166A7}">
      <dsp:nvSpPr>
        <dsp:cNvPr id="0" name=""/>
        <dsp:cNvSpPr/>
      </dsp:nvSpPr>
      <dsp:spPr>
        <a:xfrm>
          <a:off x="0" y="1555664"/>
          <a:ext cx="6094413" cy="14606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Before you start to prepare any food, make sure that the area you’re working in and the utensils you’re using are clean. Clean worktops thoroughly and wash utensils with washing-up liquid and hot water, or use a dishwasher if you have one. Make sure you clean up any spilt food straight away.</a:t>
          </a:r>
          <a:endParaRPr lang="en-US" sz="1700" kern="1200" dirty="0"/>
        </a:p>
      </dsp:txBody>
      <dsp:txXfrm>
        <a:off x="71304" y="1626968"/>
        <a:ext cx="5951805" cy="1318063"/>
      </dsp:txXfrm>
    </dsp:sp>
    <dsp:sp modelId="{93767DD9-D3E7-4D42-9004-D20C9AE2D792}">
      <dsp:nvSpPr>
        <dsp:cNvPr id="0" name=""/>
        <dsp:cNvSpPr/>
      </dsp:nvSpPr>
      <dsp:spPr>
        <a:xfrm>
          <a:off x="0" y="3065295"/>
          <a:ext cx="6094413" cy="14606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Change all tea towels, dishcloths and other cleaning materials regularly as these can harbour bacteria, especially if they are damp.</a:t>
          </a:r>
          <a:endParaRPr lang="en-US" sz="1700" kern="1200" dirty="0"/>
        </a:p>
      </dsp:txBody>
      <dsp:txXfrm>
        <a:off x="71304" y="3136599"/>
        <a:ext cx="5951805" cy="13180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4152A-2115-4703-A883-BCA51E0E31E3}">
      <dsp:nvSpPr>
        <dsp:cNvPr id="0" name=""/>
        <dsp:cNvSpPr/>
      </dsp:nvSpPr>
      <dsp:spPr>
        <a:xfrm>
          <a:off x="1785" y="1294467"/>
          <a:ext cx="1416474" cy="19830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34" tIns="330200" rIns="110434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Defrost frozen foods in the fridge. Place them on a plate or in a container as they defrost, so they don't drip onto or contaminate other foods.</a:t>
          </a:r>
          <a:endParaRPr lang="en-US" sz="1100" kern="1200" dirty="0"/>
        </a:p>
      </dsp:txBody>
      <dsp:txXfrm>
        <a:off x="1785" y="2048032"/>
        <a:ext cx="1416474" cy="1189838"/>
      </dsp:txXfrm>
    </dsp:sp>
    <dsp:sp modelId="{F6EEE981-AC42-4FF1-9064-0C1C26524E3D}">
      <dsp:nvSpPr>
        <dsp:cNvPr id="0" name=""/>
        <dsp:cNvSpPr/>
      </dsp:nvSpPr>
      <dsp:spPr>
        <a:xfrm>
          <a:off x="412563" y="1492774"/>
          <a:ext cx="594919" cy="5949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382" tIns="12700" rIns="46382" bIns="1270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1</a:t>
          </a:r>
        </a:p>
      </dsp:txBody>
      <dsp:txXfrm>
        <a:off x="499687" y="1579898"/>
        <a:ext cx="420671" cy="420671"/>
      </dsp:txXfrm>
    </dsp:sp>
    <dsp:sp modelId="{2C3E9C0F-75EF-4931-9EAF-4FF5EF2EFA5A}">
      <dsp:nvSpPr>
        <dsp:cNvPr id="0" name=""/>
        <dsp:cNvSpPr/>
      </dsp:nvSpPr>
      <dsp:spPr>
        <a:xfrm>
          <a:off x="1785" y="3277460"/>
          <a:ext cx="141647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9C0E44-403E-42E3-AA4D-26CCB2DDC0C3}">
      <dsp:nvSpPr>
        <dsp:cNvPr id="0" name=""/>
        <dsp:cNvSpPr/>
      </dsp:nvSpPr>
      <dsp:spPr>
        <a:xfrm>
          <a:off x="1559907" y="1294467"/>
          <a:ext cx="1416474" cy="19830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34" tIns="330200" rIns="110434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Don't store opened tins of food in the fridge – transfer the contents to a suitable airtight container instead.</a:t>
          </a:r>
          <a:endParaRPr lang="en-US" sz="1100" kern="1200" dirty="0"/>
        </a:p>
      </dsp:txBody>
      <dsp:txXfrm>
        <a:off x="1559907" y="2048032"/>
        <a:ext cx="1416474" cy="1189838"/>
      </dsp:txXfrm>
    </dsp:sp>
    <dsp:sp modelId="{AAEAE8AF-C1E4-4EA2-B979-3A046D8A7648}">
      <dsp:nvSpPr>
        <dsp:cNvPr id="0" name=""/>
        <dsp:cNvSpPr/>
      </dsp:nvSpPr>
      <dsp:spPr>
        <a:xfrm>
          <a:off x="1970685" y="1492774"/>
          <a:ext cx="594919" cy="5949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382" tIns="12700" rIns="46382" bIns="1270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2</a:t>
          </a:r>
        </a:p>
      </dsp:txBody>
      <dsp:txXfrm>
        <a:off x="2057809" y="1579898"/>
        <a:ext cx="420671" cy="420671"/>
      </dsp:txXfrm>
    </dsp:sp>
    <dsp:sp modelId="{DA329C8C-5FFF-45AE-9335-8C438FF26071}">
      <dsp:nvSpPr>
        <dsp:cNvPr id="0" name=""/>
        <dsp:cNvSpPr/>
      </dsp:nvSpPr>
      <dsp:spPr>
        <a:xfrm>
          <a:off x="1559907" y="3277460"/>
          <a:ext cx="141647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B2608C-B2DA-411F-9003-C8597CC039D4}">
      <dsp:nvSpPr>
        <dsp:cNvPr id="0" name=""/>
        <dsp:cNvSpPr/>
      </dsp:nvSpPr>
      <dsp:spPr>
        <a:xfrm>
          <a:off x="3118030" y="1294467"/>
          <a:ext cx="1416474" cy="19830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34" tIns="330200" rIns="110434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If you’re keeping cooked leftovers, allow them to cool to room temperature before you store them in the fridge. Make sure you use up any leftovers within two days.</a:t>
          </a:r>
          <a:endParaRPr lang="en-US" sz="1100" kern="1200" dirty="0"/>
        </a:p>
      </dsp:txBody>
      <dsp:txXfrm>
        <a:off x="3118030" y="2048032"/>
        <a:ext cx="1416474" cy="1189838"/>
      </dsp:txXfrm>
    </dsp:sp>
    <dsp:sp modelId="{CF1E383D-3CFA-4139-8295-5A39CF6EB971}">
      <dsp:nvSpPr>
        <dsp:cNvPr id="0" name=""/>
        <dsp:cNvSpPr/>
      </dsp:nvSpPr>
      <dsp:spPr>
        <a:xfrm>
          <a:off x="3528807" y="1492774"/>
          <a:ext cx="594919" cy="5949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382" tIns="12700" rIns="46382" bIns="1270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3</a:t>
          </a:r>
        </a:p>
      </dsp:txBody>
      <dsp:txXfrm>
        <a:off x="3615931" y="1579898"/>
        <a:ext cx="420671" cy="420671"/>
      </dsp:txXfrm>
    </dsp:sp>
    <dsp:sp modelId="{E405A617-CAB9-495C-B600-DF2454FDB3FA}">
      <dsp:nvSpPr>
        <dsp:cNvPr id="0" name=""/>
        <dsp:cNvSpPr/>
      </dsp:nvSpPr>
      <dsp:spPr>
        <a:xfrm>
          <a:off x="3118030" y="3277460"/>
          <a:ext cx="141647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8C82B4-7063-4694-A534-36A9EE805F07}">
      <dsp:nvSpPr>
        <dsp:cNvPr id="0" name=""/>
        <dsp:cNvSpPr/>
      </dsp:nvSpPr>
      <dsp:spPr>
        <a:xfrm>
          <a:off x="4676152" y="1294467"/>
          <a:ext cx="1416474" cy="198306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34" tIns="330200" rIns="110434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Throw away any food that has passed its use-by date.</a:t>
          </a:r>
          <a:endParaRPr lang="en-US" sz="1100" kern="1200" dirty="0"/>
        </a:p>
      </dsp:txBody>
      <dsp:txXfrm>
        <a:off x="4676152" y="2048032"/>
        <a:ext cx="1416474" cy="1189838"/>
      </dsp:txXfrm>
    </dsp:sp>
    <dsp:sp modelId="{CAC0F24E-757B-4C10-B141-2F73A849CE19}">
      <dsp:nvSpPr>
        <dsp:cNvPr id="0" name=""/>
        <dsp:cNvSpPr/>
      </dsp:nvSpPr>
      <dsp:spPr>
        <a:xfrm>
          <a:off x="5086930" y="1492774"/>
          <a:ext cx="594919" cy="5949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382" tIns="12700" rIns="46382" bIns="1270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4</a:t>
          </a:r>
        </a:p>
      </dsp:txBody>
      <dsp:txXfrm>
        <a:off x="5174054" y="1579898"/>
        <a:ext cx="420671" cy="420671"/>
      </dsp:txXfrm>
    </dsp:sp>
    <dsp:sp modelId="{0E8D5997-6B33-4D23-96F3-2AB131753C32}">
      <dsp:nvSpPr>
        <dsp:cNvPr id="0" name=""/>
        <dsp:cNvSpPr/>
      </dsp:nvSpPr>
      <dsp:spPr>
        <a:xfrm>
          <a:off x="4676152" y="3277460"/>
          <a:ext cx="1416474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5E441F-FD7A-4CBC-AFA5-B29B9D147EE0}">
      <dsp:nvSpPr>
        <dsp:cNvPr id="0" name=""/>
        <dsp:cNvSpPr/>
      </dsp:nvSpPr>
      <dsp:spPr>
        <a:xfrm>
          <a:off x="190" y="906186"/>
          <a:ext cx="2299688" cy="27596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158" tIns="0" rIns="227158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Don’t wash raw meat especially chicken as you may spray the bacteria over the kitchen </a:t>
          </a:r>
          <a:endParaRPr lang="en-US" sz="1300" kern="1200" dirty="0"/>
        </a:p>
      </dsp:txBody>
      <dsp:txXfrm>
        <a:off x="190" y="2010037"/>
        <a:ext cx="2299688" cy="1655775"/>
      </dsp:txXfrm>
    </dsp:sp>
    <dsp:sp modelId="{FC68090D-42B4-4DC4-83F2-F3F8190DD085}">
      <dsp:nvSpPr>
        <dsp:cNvPr id="0" name=""/>
        <dsp:cNvSpPr/>
      </dsp:nvSpPr>
      <dsp:spPr>
        <a:xfrm>
          <a:off x="190" y="906186"/>
          <a:ext cx="2299688" cy="1103850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/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158" tIns="165100" rIns="227158" bIns="16510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01</a:t>
          </a:r>
        </a:p>
      </dsp:txBody>
      <dsp:txXfrm>
        <a:off x="190" y="906186"/>
        <a:ext cx="2299688" cy="1103850"/>
      </dsp:txXfrm>
    </dsp:sp>
    <dsp:sp modelId="{708A99FB-DCA6-40A4-B4A0-CCD4EF87851A}">
      <dsp:nvSpPr>
        <dsp:cNvPr id="0" name=""/>
        <dsp:cNvSpPr/>
      </dsp:nvSpPr>
      <dsp:spPr>
        <a:xfrm>
          <a:off x="2483853" y="906186"/>
          <a:ext cx="2299688" cy="27596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158" tIns="0" rIns="227158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Keep raw meat and seafood separate from other foods.</a:t>
          </a:r>
          <a:br>
            <a:rPr lang="en-GB" sz="1300" kern="1200" dirty="0"/>
          </a:br>
          <a:endParaRPr lang="en-US" sz="1300" kern="1200" dirty="0"/>
        </a:p>
      </dsp:txBody>
      <dsp:txXfrm>
        <a:off x="2483853" y="2010037"/>
        <a:ext cx="2299688" cy="1655775"/>
      </dsp:txXfrm>
    </dsp:sp>
    <dsp:sp modelId="{30F4483C-F715-4A8D-9613-E0510705D14D}">
      <dsp:nvSpPr>
        <dsp:cNvPr id="0" name=""/>
        <dsp:cNvSpPr/>
      </dsp:nvSpPr>
      <dsp:spPr>
        <a:xfrm>
          <a:off x="2483853" y="906186"/>
          <a:ext cx="2299688" cy="1103850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/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158" tIns="165100" rIns="227158" bIns="16510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02</a:t>
          </a:r>
        </a:p>
      </dsp:txBody>
      <dsp:txXfrm>
        <a:off x="2483853" y="906186"/>
        <a:ext cx="2299688" cy="1103850"/>
      </dsp:txXfrm>
    </dsp:sp>
    <dsp:sp modelId="{79597BE7-6C64-4040-ABF5-1587BB6A1670}">
      <dsp:nvSpPr>
        <dsp:cNvPr id="0" name=""/>
        <dsp:cNvSpPr/>
      </dsp:nvSpPr>
      <dsp:spPr>
        <a:xfrm>
          <a:off x="4967517" y="906186"/>
          <a:ext cx="2299688" cy="27596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158" tIns="0" rIns="227158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Store raw meat in an airtight container at the bottom of the fridge to prevent juices or blood dripping onto other food.</a:t>
          </a:r>
          <a:br>
            <a:rPr lang="en-GB" sz="1300" kern="1200" dirty="0"/>
          </a:br>
          <a:endParaRPr lang="en-US" sz="1300" kern="1200" dirty="0"/>
        </a:p>
      </dsp:txBody>
      <dsp:txXfrm>
        <a:off x="4967517" y="2010037"/>
        <a:ext cx="2299688" cy="1655775"/>
      </dsp:txXfrm>
    </dsp:sp>
    <dsp:sp modelId="{942214A2-FEF3-4A40-BE09-3CB345BCF818}">
      <dsp:nvSpPr>
        <dsp:cNvPr id="0" name=""/>
        <dsp:cNvSpPr/>
      </dsp:nvSpPr>
      <dsp:spPr>
        <a:xfrm>
          <a:off x="4967517" y="906186"/>
          <a:ext cx="2299688" cy="1103850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/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158" tIns="165100" rIns="227158" bIns="16510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03</a:t>
          </a:r>
        </a:p>
      </dsp:txBody>
      <dsp:txXfrm>
        <a:off x="4967517" y="906186"/>
        <a:ext cx="2299688" cy="1103850"/>
      </dsp:txXfrm>
    </dsp:sp>
    <dsp:sp modelId="{7CE982A7-7E07-4436-85E9-B8A6317CC249}">
      <dsp:nvSpPr>
        <dsp:cNvPr id="0" name=""/>
        <dsp:cNvSpPr/>
      </dsp:nvSpPr>
      <dsp:spPr>
        <a:xfrm>
          <a:off x="7451181" y="906186"/>
          <a:ext cx="2299688" cy="27596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158" tIns="0" rIns="227158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Defrost frozen foods in the fridge. Place them on a plate or in a container as they defrost, so they don't drip onto or contaminate other foods.</a:t>
          </a:r>
          <a:endParaRPr lang="en-US" sz="1300" kern="1200" dirty="0"/>
        </a:p>
      </dsp:txBody>
      <dsp:txXfrm>
        <a:off x="7451181" y="2010037"/>
        <a:ext cx="2299688" cy="1655775"/>
      </dsp:txXfrm>
    </dsp:sp>
    <dsp:sp modelId="{276B0154-3289-4629-A1FF-4418890DF89A}">
      <dsp:nvSpPr>
        <dsp:cNvPr id="0" name=""/>
        <dsp:cNvSpPr/>
      </dsp:nvSpPr>
      <dsp:spPr>
        <a:xfrm>
          <a:off x="7451181" y="906186"/>
          <a:ext cx="2299688" cy="1103850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/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7158" tIns="165100" rIns="227158" bIns="16510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500" kern="1200" dirty="0"/>
            <a:t>04</a:t>
          </a:r>
        </a:p>
      </dsp:txBody>
      <dsp:txXfrm>
        <a:off x="7451181" y="906186"/>
        <a:ext cx="2299688" cy="11038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CAC48E-2517-48FB-8E79-FA67C5F0916E}">
      <dsp:nvSpPr>
        <dsp:cNvPr id="0" name=""/>
        <dsp:cNvSpPr/>
      </dsp:nvSpPr>
      <dsp:spPr>
        <a:xfrm>
          <a:off x="0" y="305315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Cost – there may be an allocated amount</a:t>
          </a:r>
          <a:endParaRPr lang="en-US" sz="2300" kern="1200" dirty="0"/>
        </a:p>
      </dsp:txBody>
      <dsp:txXfrm>
        <a:off x="0" y="305315"/>
        <a:ext cx="3047206" cy="1828323"/>
      </dsp:txXfrm>
    </dsp:sp>
    <dsp:sp modelId="{C2633824-0C36-46CA-A4C8-CCE1CE266D39}">
      <dsp:nvSpPr>
        <dsp:cNvPr id="0" name=""/>
        <dsp:cNvSpPr/>
      </dsp:nvSpPr>
      <dsp:spPr>
        <a:xfrm>
          <a:off x="3351926" y="305315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Timing of meals – at major sports events probably not a factor</a:t>
          </a:r>
          <a:endParaRPr lang="en-US" sz="2300" kern="1200" dirty="0"/>
        </a:p>
      </dsp:txBody>
      <dsp:txXfrm>
        <a:off x="3351926" y="305315"/>
        <a:ext cx="3047206" cy="1828323"/>
      </dsp:txXfrm>
    </dsp:sp>
    <dsp:sp modelId="{531CCB14-ACF3-497A-A62F-F43423C70D8D}">
      <dsp:nvSpPr>
        <dsp:cNvPr id="0" name=""/>
        <dsp:cNvSpPr/>
      </dsp:nvSpPr>
      <dsp:spPr>
        <a:xfrm>
          <a:off x="6703853" y="305315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Seasonal variation</a:t>
          </a:r>
          <a:endParaRPr lang="en-US" sz="2300" kern="1200" dirty="0"/>
        </a:p>
      </dsp:txBody>
      <dsp:txXfrm>
        <a:off x="6703853" y="305315"/>
        <a:ext cx="3047206" cy="1828323"/>
      </dsp:txXfrm>
    </dsp:sp>
    <dsp:sp modelId="{F677BDB8-D2D9-4A11-87B5-4797C49576F5}">
      <dsp:nvSpPr>
        <dsp:cNvPr id="0" name=""/>
        <dsp:cNvSpPr/>
      </dsp:nvSpPr>
      <dsp:spPr>
        <a:xfrm>
          <a:off x="1675963" y="2438360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Do you provide nutrition information for each meal – this happens in a food hall like the Olympics</a:t>
          </a:r>
          <a:endParaRPr lang="en-US" sz="2300" kern="1200" dirty="0"/>
        </a:p>
      </dsp:txBody>
      <dsp:txXfrm>
        <a:off x="1675963" y="2438360"/>
        <a:ext cx="3047206" cy="1828323"/>
      </dsp:txXfrm>
    </dsp:sp>
    <dsp:sp modelId="{A35420F2-18C3-4F4F-BD33-A29BAA93D56A}">
      <dsp:nvSpPr>
        <dsp:cNvPr id="0" name=""/>
        <dsp:cNvSpPr/>
      </dsp:nvSpPr>
      <dsp:spPr>
        <a:xfrm>
          <a:off x="5027890" y="2438360"/>
          <a:ext cx="3047206" cy="1828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2700" h="25400" prst="coolSlan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Food safety</a:t>
          </a:r>
          <a:endParaRPr lang="en-US" sz="2300" kern="1200" dirty="0"/>
        </a:p>
      </dsp:txBody>
      <dsp:txXfrm>
        <a:off x="5027890" y="2438360"/>
        <a:ext cx="3047206" cy="182832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855C66-71E6-4E1C-8AD7-3B4891D07262}">
      <dsp:nvSpPr>
        <dsp:cNvPr id="0" name=""/>
        <dsp:cNvSpPr/>
      </dsp:nvSpPr>
      <dsp:spPr>
        <a:xfrm>
          <a:off x="0" y="558"/>
          <a:ext cx="9751059" cy="1305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7770C3-24EF-43BE-9F17-8A2B00E8723D}">
      <dsp:nvSpPr>
        <dsp:cNvPr id="0" name=""/>
        <dsp:cNvSpPr/>
      </dsp:nvSpPr>
      <dsp:spPr>
        <a:xfrm>
          <a:off x="395054" y="294400"/>
          <a:ext cx="718281" cy="7182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49AFFB-EB25-442A-B12C-2C0B9C2E5D90}">
      <dsp:nvSpPr>
        <dsp:cNvPr id="0" name=""/>
        <dsp:cNvSpPr/>
      </dsp:nvSpPr>
      <dsp:spPr>
        <a:xfrm>
          <a:off x="1508391" y="558"/>
          <a:ext cx="8242668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You may travel with them – who is going to do the cooking?</a:t>
          </a:r>
          <a:endParaRPr lang="en-US" sz="2500" kern="1200" dirty="0"/>
        </a:p>
      </dsp:txBody>
      <dsp:txXfrm>
        <a:off x="1508391" y="558"/>
        <a:ext cx="8242668" cy="1305966"/>
      </dsp:txXfrm>
    </dsp:sp>
    <dsp:sp modelId="{4B638A49-3667-4D6E-B393-884A4140D55B}">
      <dsp:nvSpPr>
        <dsp:cNvPr id="0" name=""/>
        <dsp:cNvSpPr/>
      </dsp:nvSpPr>
      <dsp:spPr>
        <a:xfrm>
          <a:off x="0" y="1633016"/>
          <a:ext cx="9751059" cy="1305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D538A1-E695-49DD-A8C9-C0CC6C5DB77F}">
      <dsp:nvSpPr>
        <dsp:cNvPr id="0" name=""/>
        <dsp:cNvSpPr/>
      </dsp:nvSpPr>
      <dsp:spPr>
        <a:xfrm>
          <a:off x="395054" y="1926859"/>
          <a:ext cx="718281" cy="7182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0ADD83-357C-4740-9C60-6B8ED0A738FC}">
      <dsp:nvSpPr>
        <dsp:cNvPr id="0" name=""/>
        <dsp:cNvSpPr/>
      </dsp:nvSpPr>
      <dsp:spPr>
        <a:xfrm>
          <a:off x="1508391" y="1633016"/>
          <a:ext cx="8242668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Shopping?</a:t>
          </a:r>
          <a:endParaRPr lang="en-US" sz="2500" kern="1200" dirty="0"/>
        </a:p>
      </dsp:txBody>
      <dsp:txXfrm>
        <a:off x="1508391" y="1633016"/>
        <a:ext cx="8242668" cy="1305966"/>
      </dsp:txXfrm>
    </dsp:sp>
    <dsp:sp modelId="{818B1E03-663D-4021-BDCD-43D063490C7D}">
      <dsp:nvSpPr>
        <dsp:cNvPr id="0" name=""/>
        <dsp:cNvSpPr/>
      </dsp:nvSpPr>
      <dsp:spPr>
        <a:xfrm>
          <a:off x="0" y="3265475"/>
          <a:ext cx="9751059" cy="130596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D2965A-7A95-444F-9098-0820B59D086D}">
      <dsp:nvSpPr>
        <dsp:cNvPr id="0" name=""/>
        <dsp:cNvSpPr/>
      </dsp:nvSpPr>
      <dsp:spPr>
        <a:xfrm>
          <a:off x="395054" y="3559317"/>
          <a:ext cx="718281" cy="7182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4C9860-1264-4ADD-B3C0-89F81B3A59D1}">
      <dsp:nvSpPr>
        <dsp:cNvPr id="0" name=""/>
        <dsp:cNvSpPr/>
      </dsp:nvSpPr>
      <dsp:spPr>
        <a:xfrm>
          <a:off x="1508391" y="3265475"/>
          <a:ext cx="8242668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You can use this as education?</a:t>
          </a:r>
          <a:endParaRPr lang="en-US" sz="2500" kern="1200" dirty="0"/>
        </a:p>
      </dsp:txBody>
      <dsp:txXfrm>
        <a:off x="1508391" y="3265475"/>
        <a:ext cx="8242668" cy="130596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BC0965-9568-4E23-A9C4-540AD87F2804}">
      <dsp:nvSpPr>
        <dsp:cNvPr id="0" name=""/>
        <dsp:cNvSpPr/>
      </dsp:nvSpPr>
      <dsp:spPr>
        <a:xfrm>
          <a:off x="0" y="742949"/>
          <a:ext cx="9751059" cy="13716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C342CE-11A6-4ED7-86A0-4FA4EBEF5355}">
      <dsp:nvSpPr>
        <dsp:cNvPr id="0" name=""/>
        <dsp:cNvSpPr/>
      </dsp:nvSpPr>
      <dsp:spPr>
        <a:xfrm>
          <a:off x="414909" y="1051559"/>
          <a:ext cx="754380" cy="7543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F15BA1-BBF1-470F-BBD6-88D2DECB000C}">
      <dsp:nvSpPr>
        <dsp:cNvPr id="0" name=""/>
        <dsp:cNvSpPr/>
      </dsp:nvSpPr>
      <dsp:spPr>
        <a:xfrm>
          <a:off x="1584198" y="742949"/>
          <a:ext cx="8166861" cy="1371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161" tIns="145161" rIns="145161" bIns="14516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They may never have worked with athletes</a:t>
          </a:r>
          <a:endParaRPr lang="en-US" sz="2500" kern="1200" dirty="0"/>
        </a:p>
      </dsp:txBody>
      <dsp:txXfrm>
        <a:off x="1584198" y="742949"/>
        <a:ext cx="8166861" cy="1371600"/>
      </dsp:txXfrm>
    </dsp:sp>
    <dsp:sp modelId="{D16B886B-9BA7-45AC-9460-E55A0A9EFC41}">
      <dsp:nvSpPr>
        <dsp:cNvPr id="0" name=""/>
        <dsp:cNvSpPr/>
      </dsp:nvSpPr>
      <dsp:spPr>
        <a:xfrm>
          <a:off x="0" y="2457450"/>
          <a:ext cx="9751059" cy="13716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B18894-8B22-4644-9EE2-7FDDE6D2313A}">
      <dsp:nvSpPr>
        <dsp:cNvPr id="0" name=""/>
        <dsp:cNvSpPr/>
      </dsp:nvSpPr>
      <dsp:spPr>
        <a:xfrm>
          <a:off x="414909" y="2766060"/>
          <a:ext cx="754380" cy="75438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F1E747-390D-46FD-92F4-B71A0FC752E4}">
      <dsp:nvSpPr>
        <dsp:cNvPr id="0" name=""/>
        <dsp:cNvSpPr/>
      </dsp:nvSpPr>
      <dsp:spPr>
        <a:xfrm>
          <a:off x="1584198" y="2457450"/>
          <a:ext cx="8166861" cy="1371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161" tIns="145161" rIns="145161" bIns="14516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You may need to do some training with them</a:t>
          </a:r>
          <a:endParaRPr lang="en-US" sz="2500" kern="1200" dirty="0"/>
        </a:p>
      </dsp:txBody>
      <dsp:txXfrm>
        <a:off x="1584198" y="2457450"/>
        <a:ext cx="8166861" cy="13716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0EF78-2381-4063-9625-52BC53A43C47}">
      <dsp:nvSpPr>
        <dsp:cNvPr id="0" name=""/>
        <dsp:cNvSpPr/>
      </dsp:nvSpPr>
      <dsp:spPr>
        <a:xfrm>
          <a:off x="0" y="0"/>
          <a:ext cx="8288401" cy="20574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You now need to build a recipe file</a:t>
          </a:r>
          <a:endParaRPr lang="en-US" sz="3000" kern="1200" dirty="0"/>
        </a:p>
      </dsp:txBody>
      <dsp:txXfrm>
        <a:off x="60259" y="60259"/>
        <a:ext cx="6161917" cy="1936882"/>
      </dsp:txXfrm>
    </dsp:sp>
    <dsp:sp modelId="{B5D3DAB7-E40B-4810-8F07-0840BAC17289}">
      <dsp:nvSpPr>
        <dsp:cNvPr id="0" name=""/>
        <dsp:cNvSpPr/>
      </dsp:nvSpPr>
      <dsp:spPr>
        <a:xfrm>
          <a:off x="1462658" y="2514599"/>
          <a:ext cx="8288401" cy="205740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714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Analyse each recipe so that you use the nutrition information to inform athletes or caterers</a:t>
          </a:r>
          <a:endParaRPr lang="en-US" sz="3000" kern="1200" dirty="0"/>
        </a:p>
      </dsp:txBody>
      <dsp:txXfrm>
        <a:off x="1522917" y="2574858"/>
        <a:ext cx="5367914" cy="1936882"/>
      </dsp:txXfrm>
    </dsp:sp>
    <dsp:sp modelId="{0E405899-DE14-4C69-997A-7231D035FF51}">
      <dsp:nvSpPr>
        <dsp:cNvPr id="0" name=""/>
        <dsp:cNvSpPr/>
      </dsp:nvSpPr>
      <dsp:spPr>
        <a:xfrm>
          <a:off x="6951091" y="1617344"/>
          <a:ext cx="1337310" cy="133731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 dirty="0"/>
        </a:p>
      </dsp:txBody>
      <dsp:txXfrm>
        <a:off x="7251986" y="1617344"/>
        <a:ext cx="735520" cy="10063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5E03B7-B591-4A2A-B695-014C5A39F13E}" type="datetimeFigureOut">
              <a:rPr lang="en-US"/>
              <a:t>9/22/2022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322BB-75AD-4A1E-9661-2724167329F0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1270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DFBD7B-E4FB-4AA8-9540-FD148073ACB3}" type="datetimeFigureOut">
              <a:rPr lang="en-US"/>
              <a:t>9/22/2022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5B7DE-1198-4F2F-B574-CA8CAE341642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82312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quares"/>
          <p:cNvGrpSpPr/>
          <p:nvPr/>
        </p:nvGrpSpPr>
        <p:grpSpPr>
          <a:xfrm>
            <a:off x="0" y="1135743"/>
            <a:ext cx="1622332" cy="799981"/>
            <a:chOff x="0" y="452558"/>
            <a:chExt cx="914400" cy="524182"/>
          </a:xfrm>
        </p:grpSpPr>
        <p:sp>
          <p:nvSpPr>
            <p:cNvPr id="8" name="Rounded Rectangle 7"/>
            <p:cNvSpPr/>
            <p:nvPr/>
          </p:nvSpPr>
          <p:spPr>
            <a:xfrm>
              <a:off x="591671" y="452558"/>
              <a:ext cx="322729" cy="52418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15154" y="452558"/>
              <a:ext cx="322729" cy="52418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ound Same Side Corner Rectangle 9"/>
            <p:cNvSpPr/>
            <p:nvPr/>
          </p:nvSpPr>
          <p:spPr>
            <a:xfrm rot="5400000">
              <a:off x="-181408" y="633966"/>
              <a:ext cx="524182" cy="161366"/>
            </a:xfrm>
            <a:prstGeom prst="round2SameRect">
              <a:avLst>
                <a:gd name="adj1" fmla="val 291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324" y="362396"/>
            <a:ext cx="9141619" cy="167640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6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2089595"/>
            <a:ext cx="9141619" cy="88634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09051-6E81-43E8-9099-FF6A0C3DCFE8}" type="datetime1">
              <a:rPr lang="en-US"/>
              <a:t>9/22/2022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751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3EA6D-DF0B-4D4B-B359-5F1D1D0E30A4}" type="datetime1">
              <a:rPr lang="en-US"/>
              <a:t>9/22/2022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3515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quares"/>
          <p:cNvGrpSpPr/>
          <p:nvPr/>
        </p:nvGrpSpPr>
        <p:grpSpPr>
          <a:xfrm>
            <a:off x="0" y="3124415"/>
            <a:ext cx="1622332" cy="805061"/>
            <a:chOff x="0" y="2343311"/>
            <a:chExt cx="1217066" cy="603796"/>
          </a:xfrm>
        </p:grpSpPr>
        <p:sp>
          <p:nvSpPr>
            <p:cNvPr id="8" name="Rounded Rectangle 7"/>
            <p:cNvSpPr/>
            <p:nvPr/>
          </p:nvSpPr>
          <p:spPr>
            <a:xfrm>
              <a:off x="787514" y="2347123"/>
              <a:ext cx="429552" cy="59998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86370" y="2347123"/>
              <a:ext cx="429552" cy="59998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ound Same Side Corner Rectangle 9"/>
            <p:cNvSpPr/>
            <p:nvPr/>
          </p:nvSpPr>
          <p:spPr>
            <a:xfrm rot="5400000">
              <a:off x="-192604" y="2535915"/>
              <a:ext cx="599986" cy="214778"/>
            </a:xfrm>
            <a:prstGeom prst="round2SameRect">
              <a:avLst>
                <a:gd name="adj1" fmla="val 291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9" name="bottom graphic"/>
          <p:cNvGrpSpPr/>
          <p:nvPr/>
        </p:nvGrpSpPr>
        <p:grpSpPr>
          <a:xfrm>
            <a:off x="0" y="5409216"/>
            <a:ext cx="12188825" cy="1462483"/>
            <a:chOff x="0" y="4056912"/>
            <a:chExt cx="9144000" cy="1096862"/>
          </a:xfrm>
        </p:grpSpPr>
        <p:sp>
          <p:nvSpPr>
            <p:cNvPr id="20" name="Freeform 19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21" name="Rectangle 72"/>
            <p:cNvSpPr/>
            <p:nvPr/>
          </p:nvSpPr>
          <p:spPr bwMode="ltGray">
            <a:xfrm rot="5400000">
              <a:off x="4023569" y="33343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324" y="1932518"/>
            <a:ext cx="9141619" cy="2105367"/>
          </a:xfrm>
        </p:spPr>
        <p:txBody>
          <a:bodyPr anchor="b">
            <a:normAutofit/>
          </a:bodyPr>
          <a:lstStyle>
            <a:lvl1pPr algn="l">
              <a:defRPr sz="60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324" y="4084264"/>
            <a:ext cx="9141619" cy="933297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EDB99-15BC-4479-BAC5-1E502E66917A}" type="datetime1">
              <a:rPr lang="en-US"/>
              <a:t>9/22/2022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3569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8882" y="1600200"/>
            <a:ext cx="4875530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2" y="1600200"/>
            <a:ext cx="4875530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7C2A3-CD19-48AB-9F64-ECCF75182EDD}" type="datetime1">
              <a:rPr lang="en-US"/>
              <a:t>9/22/2022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9779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2" y="1596571"/>
            <a:ext cx="4875530" cy="816429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8882" y="2413000"/>
            <a:ext cx="4875530" cy="375919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412" y="1596571"/>
            <a:ext cx="4875530" cy="816429"/>
          </a:xfrm>
        </p:spPr>
        <p:txBody>
          <a:bodyPr anchor="ctr">
            <a:norm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412" y="2413000"/>
            <a:ext cx="4875530" cy="375919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 baseline="0"/>
            </a:lvl8pPr>
            <a:lvl9pPr>
              <a:defRPr sz="20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E8C1-7C87-4705-AB97-8CD17D208E3F}" type="datetime1">
              <a:rPr lang="en-US"/>
              <a:t>9/22/2022</a:t>
            </a:fld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8703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C624E-DF92-4841-B9B9-DD11AA239B85}" type="datetime1">
              <a:rPr lang="en-US"/>
              <a:t>9/22/2022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690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bottom graphic"/>
          <p:cNvGrpSpPr/>
          <p:nvPr/>
        </p:nvGrpSpPr>
        <p:grpSpPr>
          <a:xfrm>
            <a:off x="0" y="5409216"/>
            <a:ext cx="12188825" cy="1462483"/>
            <a:chOff x="0" y="4056912"/>
            <a:chExt cx="9144000" cy="1096862"/>
          </a:xfrm>
        </p:grpSpPr>
        <p:sp>
          <p:nvSpPr>
            <p:cNvPr id="9" name="Freeform 8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ectangle 72"/>
            <p:cNvSpPr/>
            <p:nvPr/>
          </p:nvSpPr>
          <p:spPr bwMode="ltGray">
            <a:xfrm rot="5400000">
              <a:off x="4023569" y="33343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A3AE1-4360-4D5B-BDBC-656B872DD533}" type="datetime1">
              <a:rPr lang="en-US"/>
              <a:t>9/22/2022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2539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5530" y="1600200"/>
            <a:ext cx="6094413" cy="45720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8883" y="1600202"/>
            <a:ext cx="3453500" cy="4571999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90708-46A4-4851-883E-8DFB8939107E}" type="datetime1">
              <a:rPr lang="en-US"/>
              <a:t>9/22/2022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8396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8887" y="1600200"/>
            <a:ext cx="6703850" cy="3657600"/>
          </a:xfrm>
          <a:prstGeom prst="roundRect">
            <a:avLst>
              <a:gd name="adj" fmla="val 3098"/>
            </a:avLst>
          </a:prstGeom>
        </p:spPr>
        <p:txBody>
          <a:bodyPr>
            <a:normAutofit/>
          </a:bodyPr>
          <a:lstStyle>
            <a:lvl1pPr marL="0" indent="0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5883" y="1600200"/>
            <a:ext cx="2844059" cy="3759200"/>
          </a:xfrm>
        </p:spPr>
        <p:txBody>
          <a:bodyPr anchor="b">
            <a:normAutofit/>
          </a:bodyPr>
          <a:lstStyle>
            <a:lvl1pPr marL="0" indent="0">
              <a:buNone/>
              <a:defRPr sz="2800">
                <a:solidFill>
                  <a:schemeClr val="accent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8EFFC-86AE-4294-A319-CAFC2651994B}" type="datetime1">
              <a:rPr lang="en-US"/>
              <a:t>9/22/2022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4298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B04-7709-4C1E-A61A-74684A0170FC}" type="datetime1">
              <a:rPr lang="en-US"/>
              <a:t>9/22/2022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4082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quares"/>
          <p:cNvGrpSpPr/>
          <p:nvPr/>
        </p:nvGrpSpPr>
        <p:grpSpPr>
          <a:xfrm rot="5400000">
            <a:off x="9583007" y="233864"/>
            <a:ext cx="1063300" cy="524046"/>
            <a:chOff x="0" y="452558"/>
            <a:chExt cx="914400" cy="524182"/>
          </a:xfrm>
        </p:grpSpPr>
        <p:sp>
          <p:nvSpPr>
            <p:cNvPr id="8" name="Rounded Rectangle 7"/>
            <p:cNvSpPr/>
            <p:nvPr/>
          </p:nvSpPr>
          <p:spPr>
            <a:xfrm>
              <a:off x="591671" y="452558"/>
              <a:ext cx="322729" cy="52418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15154" y="452558"/>
              <a:ext cx="322729" cy="52418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ound Same Side Corner Rectangle 9"/>
            <p:cNvSpPr/>
            <p:nvPr/>
          </p:nvSpPr>
          <p:spPr>
            <a:xfrm rot="5400000">
              <a:off x="-181408" y="633966"/>
              <a:ext cx="524182" cy="161366"/>
            </a:xfrm>
            <a:prstGeom prst="round2SameRect">
              <a:avLst>
                <a:gd name="adj1" fmla="val 291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5" name="bottom graphic"/>
          <p:cNvGrpSpPr/>
          <p:nvPr/>
        </p:nvGrpSpPr>
        <p:grpSpPr>
          <a:xfrm>
            <a:off x="0" y="5395517"/>
            <a:ext cx="12188825" cy="1462483"/>
            <a:chOff x="0" y="4046638"/>
            <a:chExt cx="9144000" cy="1096862"/>
          </a:xfrm>
        </p:grpSpPr>
        <p:sp>
          <p:nvSpPr>
            <p:cNvPr id="16" name="Freeform 15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7" name="Rectangle 72"/>
            <p:cNvSpPr/>
            <p:nvPr/>
          </p:nvSpPr>
          <p:spPr bwMode="ltGray">
            <a:xfrm rot="5400000">
              <a:off x="4023569" y="23069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51060" y="1150514"/>
            <a:ext cx="1828324" cy="50216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8882" y="1150514"/>
            <a:ext cx="8227457" cy="5021685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9BD0D-E0B1-4CED-AC65-708AC79EB9CD}" type="datetime1">
              <a:rPr lang="en-US"/>
              <a:t>9/22/2022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99D79-8A4B-4031-B1E0-AF26F8EDF2BC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164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bottom graphic"/>
          <p:cNvGrpSpPr/>
          <p:nvPr/>
        </p:nvGrpSpPr>
        <p:grpSpPr>
          <a:xfrm>
            <a:off x="0" y="5409216"/>
            <a:ext cx="12188825" cy="1462483"/>
            <a:chOff x="0" y="4056912"/>
            <a:chExt cx="9144000" cy="1096862"/>
          </a:xfrm>
        </p:grpSpPr>
        <p:sp>
          <p:nvSpPr>
            <p:cNvPr id="21" name="Freeform 20"/>
            <p:cNvSpPr/>
            <p:nvPr/>
          </p:nvSpPr>
          <p:spPr bwMode="ltGray">
            <a:xfrm rot="5400000">
              <a:off x="4119794" y="119293"/>
              <a:ext cx="904412" cy="9144000"/>
            </a:xfrm>
            <a:custGeom>
              <a:avLst/>
              <a:gdLst/>
              <a:ahLst/>
              <a:cxnLst/>
              <a:rect l="l" t="t" r="r" b="b"/>
              <a:pathLst>
                <a:path w="904412" h="9144000">
                  <a:moveTo>
                    <a:pt x="0" y="0"/>
                  </a:moveTo>
                  <a:lnTo>
                    <a:pt x="904412" y="0"/>
                  </a:lnTo>
                  <a:lnTo>
                    <a:pt x="904412" y="9144000"/>
                  </a:lnTo>
                  <a:lnTo>
                    <a:pt x="391235" y="9144000"/>
                  </a:lnTo>
                  <a:cubicBezTo>
                    <a:pt x="445385" y="6730684"/>
                    <a:pt x="250230" y="1995757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8" name="Rectangle 72"/>
            <p:cNvSpPr/>
            <p:nvPr/>
          </p:nvSpPr>
          <p:spPr bwMode="ltGray">
            <a:xfrm rot="5400000">
              <a:off x="4023569" y="33343"/>
              <a:ext cx="1096862" cy="9144000"/>
            </a:xfrm>
            <a:custGeom>
              <a:avLst/>
              <a:gdLst/>
              <a:ahLst/>
              <a:cxnLst/>
              <a:rect l="l" t="t" r="r" b="b"/>
              <a:pathLst>
                <a:path w="1096862" h="9144000">
                  <a:moveTo>
                    <a:pt x="1096861" y="9136375"/>
                  </a:moveTo>
                  <a:lnTo>
                    <a:pt x="1096861" y="0"/>
                  </a:lnTo>
                  <a:lnTo>
                    <a:pt x="1096862" y="0"/>
                  </a:lnTo>
                  <a:lnTo>
                    <a:pt x="1096862" y="9136375"/>
                  </a:lnTo>
                  <a:close/>
                  <a:moveTo>
                    <a:pt x="0" y="0"/>
                  </a:moveTo>
                  <a:lnTo>
                    <a:pt x="142171" y="0"/>
                  </a:lnTo>
                  <a:cubicBezTo>
                    <a:pt x="214017" y="532804"/>
                    <a:pt x="281641" y="1260834"/>
                    <a:pt x="340913" y="2087809"/>
                  </a:cubicBezTo>
                  <a:cubicBezTo>
                    <a:pt x="492781" y="4358443"/>
                    <a:pt x="587048" y="7374964"/>
                    <a:pt x="547354" y="9144000"/>
                  </a:cubicBezTo>
                  <a:lnTo>
                    <a:pt x="452132" y="9144000"/>
                  </a:lnTo>
                  <a:cubicBezTo>
                    <a:pt x="484963" y="4670358"/>
                    <a:pt x="240277" y="2482661"/>
                    <a:pt x="0" y="0"/>
                  </a:cubicBezTo>
                  <a:close/>
                </a:path>
              </a:pathLst>
            </a:custGeom>
            <a:solidFill>
              <a:schemeClr val="tx1">
                <a:alpha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dirty="0"/>
            </a:p>
          </p:txBody>
        </p:sp>
      </p:grpSp>
      <p:grpSp>
        <p:nvGrpSpPr>
          <p:cNvPr id="7" name="squares"/>
          <p:cNvGrpSpPr/>
          <p:nvPr/>
        </p:nvGrpSpPr>
        <p:grpSpPr>
          <a:xfrm>
            <a:off x="1" y="800551"/>
            <a:ext cx="1063023" cy="524183"/>
            <a:chOff x="0" y="452558"/>
            <a:chExt cx="914400" cy="524182"/>
          </a:xfrm>
        </p:grpSpPr>
        <p:sp>
          <p:nvSpPr>
            <p:cNvPr id="8" name="Rounded Rectangle 7"/>
            <p:cNvSpPr/>
            <p:nvPr/>
          </p:nvSpPr>
          <p:spPr>
            <a:xfrm>
              <a:off x="591671" y="452558"/>
              <a:ext cx="322729" cy="52418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215154" y="452558"/>
              <a:ext cx="322729" cy="52418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ound Same Side Corner Rectangle 9"/>
            <p:cNvSpPr/>
            <p:nvPr/>
          </p:nvSpPr>
          <p:spPr>
            <a:xfrm rot="5400000">
              <a:off x="-181408" y="633966"/>
              <a:ext cx="524182" cy="161366"/>
            </a:xfrm>
            <a:prstGeom prst="round2SameRect">
              <a:avLst>
                <a:gd name="adj1" fmla="val 291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8883" y="6448425"/>
            <a:ext cx="8288401" cy="180976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8883" y="1600200"/>
            <a:ext cx="9751060" cy="45720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47913" y="6448425"/>
            <a:ext cx="1422030" cy="180976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29E8617-6EA8-4B97-A5E8-E18E98765EE2}" type="datetime1">
              <a:rPr lang="en-US"/>
              <a:pPr/>
              <a:t>9/22/2022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71516" y="6448425"/>
            <a:ext cx="812588" cy="180976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4C99D79-8A4B-4031-B1E0-AF26F8EDF2BC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82682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55772" indent="-304747" algn="l" defTabSz="1218987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0679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82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884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5987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01089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61922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912947" indent="-30474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qoPPN63ZpY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US" dirty="0"/>
              <a:t>Food Preparation and Hygiene</a:t>
            </a:r>
          </a:p>
        </p:txBody>
      </p:sp>
      <p:pic>
        <p:nvPicPr>
          <p:cNvPr id="5" name="Video 4">
            <a:extLst>
              <a:ext uri="{FF2B5EF4-FFF2-40B4-BE49-F238E27FC236}">
                <a16:creationId xmlns:a16="http://schemas.microsoft.com/office/drawing/2014/main" id="{498F637A-2B1E-4969-ACEC-25FE95246F4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8809" r="31035" b="-1"/>
          <a:stretch/>
        </p:blipFill>
        <p:spPr>
          <a:xfrm>
            <a:off x="1218882" y="1600200"/>
            <a:ext cx="4875530" cy="4572000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sz="half" idx="2"/>
          </p:nvPr>
        </p:nvSpPr>
        <p:spPr>
          <a:xfrm>
            <a:off x="6094412" y="1600200"/>
            <a:ext cx="487553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83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US" dirty="0"/>
              <a:t>Food Preparation</a:t>
            </a:r>
          </a:p>
        </p:txBody>
      </p:sp>
      <p:pic>
        <p:nvPicPr>
          <p:cNvPr id="8" name="Picture 7" descr="Still life wooden spoons in pitcher on kitchen counter">
            <a:extLst>
              <a:ext uri="{FF2B5EF4-FFF2-40B4-BE49-F238E27FC236}">
                <a16:creationId xmlns:a16="http://schemas.microsoft.com/office/drawing/2014/main" id="{667A99D4-DE7A-441A-91CE-9FA8EC91BC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18" r="2" b="2"/>
          <a:stretch/>
        </p:blipFill>
        <p:spPr>
          <a:xfrm>
            <a:off x="1218882" y="1600200"/>
            <a:ext cx="4875530" cy="4572000"/>
          </a:xfrm>
          <a:prstGeom prst="rect">
            <a:avLst/>
          </a:prstGeom>
          <a:noFill/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094412" y="1600200"/>
            <a:ext cx="4875530" cy="4572000"/>
          </a:xfrm>
        </p:spPr>
        <p:txBody>
          <a:bodyPr>
            <a:normAutofit/>
          </a:bodyPr>
          <a:lstStyle/>
          <a:p>
            <a:r>
              <a:rPr lang="en-US" dirty="0"/>
              <a:t>We all need to eat but some lack the basic cooking skills</a:t>
            </a:r>
          </a:p>
          <a:p>
            <a:r>
              <a:rPr lang="en-US" dirty="0"/>
              <a:t>If you don’t then you really need to learn</a:t>
            </a:r>
          </a:p>
          <a:p>
            <a:endParaRPr lang="en-US" dirty="0"/>
          </a:p>
          <a:p>
            <a:r>
              <a:rPr lang="en-US" dirty="0"/>
              <a:t>What are your thoughts?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34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Food Preparation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8185761-2DB6-42DF-B528-A6E1EDA2B1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2696173"/>
              </p:ext>
            </p:extLst>
          </p:nvPr>
        </p:nvGraphicFramePr>
        <p:xfrm>
          <a:off x="1218883" y="1600200"/>
          <a:ext cx="975106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573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828324" y="362396"/>
            <a:ext cx="9141619" cy="1676400"/>
          </a:xfrm>
        </p:spPr>
        <p:txBody>
          <a:bodyPr anchor="b">
            <a:normAutofit/>
          </a:bodyPr>
          <a:lstStyle/>
          <a:p>
            <a:r>
              <a:rPr lang="en-GB" dirty="0"/>
              <a:t>Food Hygiene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type="subTitle" idx="1"/>
          </p:nvPr>
        </p:nvSpPr>
        <p:spPr>
          <a:xfrm>
            <a:off x="1828324" y="2089595"/>
            <a:ext cx="9141619" cy="886344"/>
          </a:xfrm>
        </p:spPr>
        <p:txBody>
          <a:bodyPr>
            <a:normAutofit/>
          </a:bodyPr>
          <a:lstStyle/>
          <a:p>
            <a:r>
              <a:rPr lang="en-GB" sz="2600" dirty="0"/>
              <a:t>An important concern as we still have episodes of food poisoning – particularly from raw meat.</a:t>
            </a:r>
          </a:p>
          <a:p>
            <a:endParaRPr lang="en-GB" sz="2600" dirty="0"/>
          </a:p>
          <a:p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8906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8444391E-3069-48ED-A44A-487C54FE0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10" name="Content Placeholder 7">
            <a:extLst>
              <a:ext uri="{FF2B5EF4-FFF2-40B4-BE49-F238E27FC236}">
                <a16:creationId xmlns:a16="http://schemas.microsoft.com/office/drawing/2014/main" id="{48DE6D21-FF49-4FD3-90D7-8EF157D819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3049555"/>
              </p:ext>
            </p:extLst>
          </p:nvPr>
        </p:nvGraphicFramePr>
        <p:xfrm>
          <a:off x="1218883" y="1600200"/>
          <a:ext cx="975106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162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Basic Guide to Cleaning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5DD057BE-F52A-44D2-B640-EC7DE16089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8883" y="1600202"/>
            <a:ext cx="3453500" cy="4571999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CE076B4D-7B65-4AC1-B2CF-B5C01D22FD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1229761"/>
              </p:ext>
            </p:extLst>
          </p:nvPr>
        </p:nvGraphicFramePr>
        <p:xfrm>
          <a:off x="4875530" y="1600200"/>
          <a:ext cx="6094413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383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 Hygiene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en-GB" dirty="0"/>
              <a:t>Use separate chopping boards for different food</a:t>
            </a:r>
          </a:p>
          <a:p>
            <a:pPr fontAlgn="base"/>
            <a:r>
              <a:rPr lang="en-GB" dirty="0"/>
              <a:t>Always check labels for guidance on where to store food.</a:t>
            </a:r>
            <a:br>
              <a:rPr lang="en-GB" dirty="0"/>
            </a:br>
            <a:endParaRPr lang="en-GB" dirty="0"/>
          </a:p>
          <a:p>
            <a:pPr fontAlgn="base"/>
            <a:r>
              <a:rPr lang="en-GB" dirty="0"/>
              <a:t>Make sure you keep your fridge between 0 and 5°C and your freezer at less than -18°C – this will prevent bacteria from multiplying. You can use a thermometer to regularly check these temperatures, or your fridge or freezer may have a thermometer built in.</a:t>
            </a:r>
            <a:br>
              <a:rPr lang="en-GB" dirty="0"/>
            </a:br>
            <a:endParaRPr lang="en-GB" dirty="0"/>
          </a:p>
          <a:p>
            <a:pPr fontAlgn="base"/>
            <a:r>
              <a:rPr lang="en-GB" dirty="0"/>
              <a:t>Store fresh and frozen food in the fridge or freezer as soon as possible after you buy it. This is especially important in hot weather.</a:t>
            </a:r>
            <a:br>
              <a:rPr lang="en-GB" dirty="0"/>
            </a:br>
            <a:endParaRPr lang="en-GB" dirty="0"/>
          </a:p>
          <a:p>
            <a:pPr fontAlgn="base"/>
            <a:r>
              <a:rPr lang="en-GB" dirty="0"/>
              <a:t>Keep raw meat and seafood separate from other foods.</a:t>
            </a:r>
            <a:br>
              <a:rPr lang="en-GB" dirty="0"/>
            </a:br>
            <a:endParaRPr lang="en-GB" dirty="0"/>
          </a:p>
          <a:p>
            <a:pPr fontAlgn="base"/>
            <a:r>
              <a:rPr lang="en-GB" dirty="0"/>
              <a:t>Store raw meat in an airtight container at the bottom of the fridge to prevent juices or blood dripping onto other food.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28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Food Hygiene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968E4D92-DF4F-4A17-A811-BFEA058471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8883" y="1600202"/>
            <a:ext cx="3453500" cy="4571999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F923B4-8AE5-4293-9C52-6644BD49F0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8543342"/>
              </p:ext>
            </p:extLst>
          </p:nvPr>
        </p:nvGraphicFramePr>
        <p:xfrm>
          <a:off x="4875530" y="1600200"/>
          <a:ext cx="6094413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0978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Food Hygiene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0218E768-E237-413B-A56B-3C629E77AA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3077002"/>
              </p:ext>
            </p:extLst>
          </p:nvPr>
        </p:nvGraphicFramePr>
        <p:xfrm>
          <a:off x="1218883" y="1600200"/>
          <a:ext cx="975106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923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ctrTitle"/>
          </p:nvPr>
        </p:nvSpPr>
        <p:spPr>
          <a:xfrm>
            <a:off x="1828324" y="362396"/>
            <a:ext cx="9141619" cy="1676400"/>
          </a:xfrm>
        </p:spPr>
        <p:txBody>
          <a:bodyPr anchor="b">
            <a:normAutofit/>
          </a:bodyPr>
          <a:lstStyle/>
          <a:p>
            <a:endParaRPr lang="en-GB" sz="2900" dirty="0"/>
          </a:p>
          <a:p>
            <a:r>
              <a:rPr lang="en-GB" sz="2900" dirty="0">
                <a:hlinkClick r:id="rId2"/>
              </a:rPr>
              <a:t>https://www.youtube.com/watch?v=eqoPPN63ZpY</a:t>
            </a:r>
            <a:endParaRPr lang="en-GB" sz="2900" dirty="0"/>
          </a:p>
          <a:p>
            <a:pPr marL="0" indent="0">
              <a:buNone/>
            </a:pPr>
            <a:endParaRPr lang="en-GB" sz="2900" dirty="0"/>
          </a:p>
          <a:p>
            <a:r>
              <a:rPr lang="en-GB" sz="2900" dirty="0"/>
              <a:t>This short video highlight what to do in the kitchen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7BD356E-E625-4A6D-A9B1-D559CECD65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324" y="2089595"/>
            <a:ext cx="9141619" cy="886344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82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39A7B-E3FE-4B8C-A74C-801EDAD15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Food Hygiene Certificate</a:t>
            </a:r>
          </a:p>
        </p:txBody>
      </p:sp>
      <p:pic>
        <p:nvPicPr>
          <p:cNvPr id="7" name="Picture 4" descr="Researcher examining growth in a petrie dish">
            <a:extLst>
              <a:ext uri="{FF2B5EF4-FFF2-40B4-BE49-F238E27FC236}">
                <a16:creationId xmlns:a16="http://schemas.microsoft.com/office/drawing/2014/main" id="{C3BAABC5-B668-4E36-973F-DC28C8016F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39" r="15181" b="2"/>
          <a:stretch/>
        </p:blipFill>
        <p:spPr>
          <a:xfrm>
            <a:off x="1218882" y="1600200"/>
            <a:ext cx="4875530" cy="4572000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FCD85-0829-4EB7-B163-68359E4994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4412" y="1600200"/>
            <a:ext cx="4875530" cy="4572000"/>
          </a:xfrm>
        </p:spPr>
        <p:txBody>
          <a:bodyPr>
            <a:normAutofit/>
          </a:bodyPr>
          <a:lstStyle/>
          <a:p>
            <a:r>
              <a:rPr lang="en-GB" dirty="0"/>
              <a:t>You must have an up to date certificate for the SENr</a:t>
            </a:r>
          </a:p>
          <a:p>
            <a:r>
              <a:rPr lang="en-GB" dirty="0"/>
              <a:t>Look at the link on Moodle for an online course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022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71F62F8-6B6A-46ED-9E5E-719610794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Cooking Workshops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6DBE0E-2DFB-4A13-B24C-08A5CDD06D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Task </a:t>
            </a:r>
          </a:p>
          <a:p>
            <a:endParaRPr lang="en-GB" dirty="0"/>
          </a:p>
          <a:p>
            <a:r>
              <a:rPr lang="en-GB" dirty="0"/>
              <a:t>Lets discuss this?</a:t>
            </a:r>
          </a:p>
        </p:txBody>
      </p:sp>
    </p:spTree>
    <p:extLst>
      <p:ext uri="{BB962C8B-B14F-4D97-AF65-F5344CB8AC3E}">
        <p14:creationId xmlns:p14="http://schemas.microsoft.com/office/powerpoint/2010/main" val="48953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F10AF-CD48-40E3-953A-9D6139A7B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Cooking workshops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05F18-7342-48C4-BF3D-E239FA879C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 is it for ?</a:t>
            </a:r>
          </a:p>
          <a:p>
            <a:r>
              <a:rPr lang="en-GB" dirty="0"/>
              <a:t>Where?</a:t>
            </a:r>
          </a:p>
          <a:p>
            <a:r>
              <a:rPr lang="en-GB" dirty="0"/>
              <a:t>Risk assessment?</a:t>
            </a:r>
          </a:p>
          <a:p>
            <a:r>
              <a:rPr lang="en-GB" dirty="0"/>
              <a:t>What will you cook?</a:t>
            </a:r>
          </a:p>
          <a:p>
            <a:r>
              <a:rPr lang="en-GB" dirty="0"/>
              <a:t>Providing food – transport, cross contamination</a:t>
            </a:r>
          </a:p>
          <a:p>
            <a:r>
              <a:rPr lang="en-GB" dirty="0"/>
              <a:t>Demonstration</a:t>
            </a:r>
          </a:p>
          <a:p>
            <a:r>
              <a:rPr lang="en-GB" dirty="0"/>
              <a:t>Athletes cooking</a:t>
            </a:r>
          </a:p>
        </p:txBody>
      </p:sp>
    </p:spTree>
    <p:extLst>
      <p:ext uri="{BB962C8B-B14F-4D97-AF65-F5344CB8AC3E}">
        <p14:creationId xmlns:p14="http://schemas.microsoft.com/office/powerpoint/2010/main" val="413810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88782-E30F-4ADC-9352-BD3C35924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Planning for Athlete Groups</a:t>
            </a:r>
          </a:p>
        </p:txBody>
      </p:sp>
      <p:pic>
        <p:nvPicPr>
          <p:cNvPr id="5" name="Picture 4" descr="Western food arranged on table">
            <a:extLst>
              <a:ext uri="{FF2B5EF4-FFF2-40B4-BE49-F238E27FC236}">
                <a16:creationId xmlns:a16="http://schemas.microsoft.com/office/drawing/2014/main" id="{CDAAB4D3-7D48-4F39-85E4-586B90D758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43" r="11877" b="2"/>
          <a:stretch/>
        </p:blipFill>
        <p:spPr>
          <a:xfrm>
            <a:off x="1218882" y="1600200"/>
            <a:ext cx="4875530" cy="4572000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7A333-0280-4678-8095-AA1E81073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4412" y="1600200"/>
            <a:ext cx="4875530" cy="4572000"/>
          </a:xfrm>
        </p:spPr>
        <p:txBody>
          <a:bodyPr>
            <a:normAutofit/>
          </a:bodyPr>
          <a:lstStyle/>
          <a:p>
            <a:r>
              <a:rPr lang="en-GB" sz="2000" dirty="0"/>
              <a:t>Nutritionists are often required to plan and supervise menus for groups at camps and hotels</a:t>
            </a:r>
          </a:p>
          <a:p>
            <a:r>
              <a:rPr lang="en-GB" sz="2000" dirty="0"/>
              <a:t>You will need to liaise with the catering manager – look at menus</a:t>
            </a:r>
          </a:p>
          <a:p>
            <a:r>
              <a:rPr lang="en-GB" sz="2000" dirty="0"/>
              <a:t>Buffet or set meals</a:t>
            </a:r>
          </a:p>
          <a:p>
            <a:r>
              <a:rPr lang="en-GB" sz="2000" dirty="0"/>
              <a:t>Does it meet requirements – what type of food</a:t>
            </a:r>
          </a:p>
          <a:p>
            <a:r>
              <a:rPr lang="en-GB" sz="2000" dirty="0"/>
              <a:t>Variety of food</a:t>
            </a:r>
          </a:p>
          <a:p>
            <a:r>
              <a:rPr lang="en-GB" sz="2000" dirty="0"/>
              <a:t>Does it cater for allergies or food preferences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0864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AFD5E63-FE26-4093-8CEE-262B41EB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Planning</a:t>
            </a: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D3CDC178-49EC-4207-B33F-F584E97006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462617"/>
              </p:ext>
            </p:extLst>
          </p:nvPr>
        </p:nvGraphicFramePr>
        <p:xfrm>
          <a:off x="1218883" y="1600200"/>
          <a:ext cx="975106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057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CFD7A-E802-4F95-B659-6636A4465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Athlete's self catering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30EB859-DA14-4D4D-A851-A43FF619F2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1315555"/>
              </p:ext>
            </p:extLst>
          </p:nvPr>
        </p:nvGraphicFramePr>
        <p:xfrm>
          <a:off x="1218883" y="1600200"/>
          <a:ext cx="975106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140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8C021-25CC-451F-A25B-3A4A1B847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Catering Staff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DAE83D-9368-40CE-898F-2650A9EBA5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1608024"/>
              </p:ext>
            </p:extLst>
          </p:nvPr>
        </p:nvGraphicFramePr>
        <p:xfrm>
          <a:off x="1218883" y="1600200"/>
          <a:ext cx="975106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476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D9750-C207-4D36-BE9F-C69395E8C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8883" y="152400"/>
            <a:ext cx="9751060" cy="1295400"/>
          </a:xfrm>
        </p:spPr>
        <p:txBody>
          <a:bodyPr anchor="b">
            <a:normAutofit/>
          </a:bodyPr>
          <a:lstStyle/>
          <a:p>
            <a:r>
              <a:rPr lang="en-GB" dirty="0"/>
              <a:t>Recipes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3730CB-F126-4BF1-B7E7-E0BC103734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5830903"/>
              </p:ext>
            </p:extLst>
          </p:nvPr>
        </p:nvGraphicFramePr>
        <p:xfrm>
          <a:off x="1218883" y="1600200"/>
          <a:ext cx="975106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488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916D2-936F-472C-BED1-E1869DCA5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Resources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818BE-F5E1-4BE4-A614-08881706B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Think about what you need to work with an athlete</a:t>
            </a:r>
          </a:p>
          <a:p>
            <a:endParaRPr lang="en-GB" dirty="0"/>
          </a:p>
          <a:p>
            <a:r>
              <a:rPr lang="en-GB" dirty="0"/>
              <a:t>What would you give them ?</a:t>
            </a:r>
          </a:p>
          <a:p>
            <a:endParaRPr lang="en-GB" dirty="0"/>
          </a:p>
          <a:p>
            <a:r>
              <a:rPr lang="en-GB" dirty="0"/>
              <a:t>Class debate</a:t>
            </a:r>
          </a:p>
        </p:txBody>
      </p:sp>
    </p:spTree>
    <p:extLst>
      <p:ext uri="{BB962C8B-B14F-4D97-AF65-F5344CB8AC3E}">
        <p14:creationId xmlns:p14="http://schemas.microsoft.com/office/powerpoint/2010/main" val="32210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ooking 16x9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oking_16x9">
      <a:dk1>
        <a:srgbClr val="000000"/>
      </a:dk1>
      <a:lt1>
        <a:sysClr val="window" lastClr="FFFFFF"/>
      </a:lt1>
      <a:dk2>
        <a:srgbClr val="7F7F7F"/>
      </a:dk2>
      <a:lt2>
        <a:srgbClr val="E6E6E6"/>
      </a:lt2>
      <a:accent1>
        <a:srgbClr val="89C01C"/>
      </a:accent1>
      <a:accent2>
        <a:srgbClr val="FCB22C"/>
      </a:accent2>
      <a:accent3>
        <a:srgbClr val="FE750E"/>
      </a:accent3>
      <a:accent4>
        <a:srgbClr val="F23610"/>
      </a:accent4>
      <a:accent5>
        <a:srgbClr val="7C283A"/>
      </a:accent5>
      <a:accent6>
        <a:srgbClr val="3E7520"/>
      </a:accent6>
      <a:hlink>
        <a:srgbClr val="89C01C"/>
      </a:hlink>
      <a:folHlink>
        <a:srgbClr val="A6A6A6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l="180000" t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863CEF8-E427-41A3-B701-02CD4579E28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Fresh food presentation (widescreen)</Template>
  <TotalTime>0</TotalTime>
  <Words>904</Words>
  <Application>Microsoft Office PowerPoint</Application>
  <PresentationFormat>Custom</PresentationFormat>
  <Paragraphs>94</Paragraphs>
  <Slides>19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Constantia</vt:lpstr>
      <vt:lpstr>Cooking 16x9</vt:lpstr>
      <vt:lpstr>Food Preparation and Hygiene</vt:lpstr>
      <vt:lpstr>Food Preparation</vt:lpstr>
      <vt:lpstr>Food Preparation</vt:lpstr>
      <vt:lpstr>Food Hygiene</vt:lpstr>
      <vt:lpstr>PowerPoint Presentation</vt:lpstr>
      <vt:lpstr>Basic Guide to Cleaning</vt:lpstr>
      <vt:lpstr>Food Hygiene</vt:lpstr>
      <vt:lpstr>Food Hygiene</vt:lpstr>
      <vt:lpstr>Food Hygiene</vt:lpstr>
      <vt:lpstr> https://www.youtube.com/watch?v=eqoPPN63ZpY  This short video highlight what to do in the kitchen</vt:lpstr>
      <vt:lpstr>Food Hygiene Certificate</vt:lpstr>
      <vt:lpstr>Cooking Workshops</vt:lpstr>
      <vt:lpstr>Cooking workshops</vt:lpstr>
      <vt:lpstr>Planning for Athlete Groups</vt:lpstr>
      <vt:lpstr>Planning</vt:lpstr>
      <vt:lpstr>Athlete's self catering</vt:lpstr>
      <vt:lpstr>Catering Staff</vt:lpstr>
      <vt:lpstr>Recipes</vt:lpstr>
      <vt:lpstr>Resources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2015-02-11T15:34:24Z</dcterms:created>
  <dcterms:modified xsi:type="dcterms:W3CDTF">2022-09-22T19:33:18Z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TC027879429991</vt:lpwstr>
  </property>
</Properties>
</file>