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0066FF"/>
    <a:srgbClr val="66CCFF"/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159" autoAdjust="0"/>
    <p:restoredTop sz="94660"/>
  </p:normalViewPr>
  <p:slideViewPr>
    <p:cSldViewPr snapToGrid="0">
      <p:cViewPr>
        <p:scale>
          <a:sx n="80" d="100"/>
          <a:sy n="80" d="100"/>
        </p:scale>
        <p:origin x="-1794" y="-204"/>
      </p:cViewPr>
      <p:guideLst>
        <p:guide orient="horz" pos="4319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3F7B2B-8375-4FC1-AB44-76F753D35DA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9003B1-CEA0-4094-B51B-87328898801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843D62-5B81-41A6-82BE-422EDD24E71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A9573A-2969-4B22-89A4-86B34F5E953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67F7A93-280A-450F-B0A5-3331985412D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DD7CC2F-EC26-47D5-892A-6A6D3E0980D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791D84-31F9-4C4E-B1EE-B657FB20821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4C0AE6-4E8A-4397-8338-A212DA352B2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44A28B1-EA4E-4433-9E3C-6856CF36805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FBFAD0-436F-4E5C-A905-40A1318C22B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3008A5-878F-4228-A6A2-C95180E35D2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9E2D76AC-F346-4D54-8A79-EAF2109D7A1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609ECE5E-AEA2-4746-9E47-C7AA718276E8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FF00"/>
              </a:gs>
              <a:gs pos="50000">
                <a:srgbClr val="99FF66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0066FF"/>
                </a:solidFill>
                <a:latin typeface="Comic Sans MS" pitchFamily="66" charset="0"/>
              </a:rPr>
              <a:t>Beakers</a:t>
            </a:r>
          </a:p>
          <a:p>
            <a:pPr algn="ctr"/>
            <a:endParaRPr lang="en-US" sz="42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294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How much liquid is in each beaker?</a:t>
            </a:r>
            <a:endParaRPr lang="en-US" sz="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2948" name="Rectangle 4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9" name="Rectangle 5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Rectangle 6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Rectangle 7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2" name="Text Box 8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4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6" grpId="0" animBg="1"/>
      <p:bldP spid="8294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547" name="AutoShape 83"/>
          <p:cNvSpPr>
            <a:spLocks noChangeArrowheads="1"/>
          </p:cNvSpPr>
          <p:nvPr/>
        </p:nvSpPr>
        <p:spPr bwMode="auto">
          <a:xfrm>
            <a:off x="517525" y="5673725"/>
            <a:ext cx="8107363" cy="1096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531" name="AutoShape 67"/>
          <p:cNvSpPr>
            <a:spLocks noChangeArrowheads="1"/>
          </p:cNvSpPr>
          <p:nvPr/>
        </p:nvSpPr>
        <p:spPr bwMode="auto">
          <a:xfrm>
            <a:off x="1993900" y="4824413"/>
            <a:ext cx="4422775" cy="1666875"/>
          </a:xfrm>
          <a:prstGeom prst="roundRect">
            <a:avLst>
              <a:gd name="adj" fmla="val 45431"/>
            </a:avLst>
          </a:prstGeom>
          <a:solidFill>
            <a:srgbClr val="FF66CC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0" name="Rectangle 6"/>
          <p:cNvSpPr>
            <a:spLocks noChangeArrowheads="1"/>
          </p:cNvSpPr>
          <p:nvPr/>
        </p:nvSpPr>
        <p:spPr bwMode="auto">
          <a:xfrm>
            <a:off x="1974850" y="4222750"/>
            <a:ext cx="4427538" cy="1314450"/>
          </a:xfrm>
          <a:prstGeom prst="rect">
            <a:avLst/>
          </a:prstGeom>
          <a:solidFill>
            <a:srgbClr val="FF66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530" name="AutoShape 66"/>
          <p:cNvSpPr>
            <a:spLocks noChangeArrowheads="1"/>
          </p:cNvSpPr>
          <p:nvPr/>
        </p:nvSpPr>
        <p:spPr bwMode="auto">
          <a:xfrm>
            <a:off x="1993900" y="93663"/>
            <a:ext cx="4422775" cy="63944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6" name="AutoShape 2"/>
          <p:cNvSpPr>
            <a:spLocks noChangeArrowheads="1"/>
          </p:cNvSpPr>
          <p:nvPr/>
        </p:nvSpPr>
        <p:spPr bwMode="auto">
          <a:xfrm>
            <a:off x="4689475" y="3454400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00FF00"/>
              </a:gs>
              <a:gs pos="50000">
                <a:srgbClr val="FFFF99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Text Box 3"/>
          <p:cNvSpPr txBox="1">
            <a:spLocks noChangeArrowheads="1"/>
          </p:cNvSpPr>
          <p:nvPr/>
        </p:nvSpPr>
        <p:spPr bwMode="auto">
          <a:xfrm>
            <a:off x="7158038" y="3879850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62468" name="Text Box 4"/>
          <p:cNvSpPr txBox="1">
            <a:spLocks noChangeArrowheads="1"/>
          </p:cNvSpPr>
          <p:nvPr/>
        </p:nvSpPr>
        <p:spPr bwMode="auto">
          <a:xfrm>
            <a:off x="5118100" y="3727450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6000" b="1">
                <a:solidFill>
                  <a:srgbClr val="FF0000"/>
                </a:solidFill>
                <a:latin typeface="Comic Sans MS" pitchFamily="66" charset="0"/>
              </a:rPr>
              <a:t>20</a:t>
            </a:r>
            <a:endParaRPr lang="en-US" sz="6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2532" name="Rectangle 68"/>
          <p:cNvSpPr>
            <a:spLocks noChangeArrowheads="1"/>
          </p:cNvSpPr>
          <p:nvPr/>
        </p:nvSpPr>
        <p:spPr bwMode="auto">
          <a:xfrm>
            <a:off x="1792288" y="49213"/>
            <a:ext cx="4708525" cy="7747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9" name="Text Box 5"/>
          <p:cNvSpPr txBox="1">
            <a:spLocks noChangeArrowheads="1"/>
          </p:cNvSpPr>
          <p:nvPr/>
        </p:nvSpPr>
        <p:spPr bwMode="auto">
          <a:xfrm>
            <a:off x="2295525" y="1171575"/>
            <a:ext cx="11858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grpSp>
        <p:nvGrpSpPr>
          <p:cNvPr id="62546" name="Group 82"/>
          <p:cNvGrpSpPr>
            <a:grpSpLocks/>
          </p:cNvGrpSpPr>
          <p:nvPr/>
        </p:nvGrpSpPr>
        <p:grpSpPr bwMode="auto">
          <a:xfrm>
            <a:off x="2882900" y="547688"/>
            <a:ext cx="1458913" cy="5922962"/>
            <a:chOff x="1200" y="785"/>
            <a:chExt cx="919" cy="3339"/>
          </a:xfrm>
        </p:grpSpPr>
        <p:sp>
          <p:nvSpPr>
            <p:cNvPr id="62524" name="Text Box 60"/>
            <p:cNvSpPr txBox="1">
              <a:spLocks noChangeArrowheads="1"/>
            </p:cNvSpPr>
            <p:nvPr/>
          </p:nvSpPr>
          <p:spPr bwMode="auto">
            <a:xfrm>
              <a:off x="1200" y="3309"/>
              <a:ext cx="576" cy="30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10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2525" name="Text Box 61"/>
            <p:cNvSpPr txBox="1">
              <a:spLocks noChangeArrowheads="1"/>
            </p:cNvSpPr>
            <p:nvPr/>
          </p:nvSpPr>
          <p:spPr bwMode="auto">
            <a:xfrm>
              <a:off x="1200" y="2678"/>
              <a:ext cx="576" cy="30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20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2526" name="Text Box 62"/>
            <p:cNvSpPr txBox="1">
              <a:spLocks noChangeArrowheads="1"/>
            </p:cNvSpPr>
            <p:nvPr/>
          </p:nvSpPr>
          <p:spPr bwMode="auto">
            <a:xfrm>
              <a:off x="1200" y="2047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30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2527" name="Text Box 63"/>
            <p:cNvSpPr txBox="1">
              <a:spLocks noChangeArrowheads="1"/>
            </p:cNvSpPr>
            <p:nvPr/>
          </p:nvSpPr>
          <p:spPr bwMode="auto">
            <a:xfrm>
              <a:off x="1200" y="1416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40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2528" name="Text Box 64"/>
            <p:cNvSpPr txBox="1">
              <a:spLocks noChangeArrowheads="1"/>
            </p:cNvSpPr>
            <p:nvPr/>
          </p:nvSpPr>
          <p:spPr bwMode="auto">
            <a:xfrm>
              <a:off x="1200" y="785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50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62472" name="Group 8"/>
            <p:cNvGrpSpPr>
              <a:grpSpLocks/>
            </p:cNvGrpSpPr>
            <p:nvPr/>
          </p:nvGrpSpPr>
          <p:grpSpPr bwMode="auto">
            <a:xfrm>
              <a:off x="1767" y="971"/>
              <a:ext cx="352" cy="3153"/>
              <a:chOff x="1353" y="231"/>
              <a:chExt cx="415" cy="3713"/>
            </a:xfrm>
          </p:grpSpPr>
          <p:sp>
            <p:nvSpPr>
              <p:cNvPr id="62473" name="Line 9"/>
              <p:cNvSpPr>
                <a:spLocks noChangeShapeType="1"/>
              </p:cNvSpPr>
              <p:nvPr/>
            </p:nvSpPr>
            <p:spPr bwMode="auto">
              <a:xfrm>
                <a:off x="1353" y="231"/>
                <a:ext cx="41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74" name="Line 10"/>
              <p:cNvSpPr>
                <a:spLocks noChangeShapeType="1"/>
              </p:cNvSpPr>
              <p:nvPr/>
            </p:nvSpPr>
            <p:spPr bwMode="auto">
              <a:xfrm>
                <a:off x="1481" y="30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75" name="Line 11"/>
              <p:cNvSpPr>
                <a:spLocks noChangeShapeType="1"/>
              </p:cNvSpPr>
              <p:nvPr/>
            </p:nvSpPr>
            <p:spPr bwMode="auto">
              <a:xfrm>
                <a:off x="1481" y="38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76" name="Line 12"/>
              <p:cNvSpPr>
                <a:spLocks noChangeShapeType="1"/>
              </p:cNvSpPr>
              <p:nvPr/>
            </p:nvSpPr>
            <p:spPr bwMode="auto">
              <a:xfrm>
                <a:off x="1481" y="45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77" name="Line 13"/>
              <p:cNvSpPr>
                <a:spLocks noChangeShapeType="1"/>
              </p:cNvSpPr>
              <p:nvPr/>
            </p:nvSpPr>
            <p:spPr bwMode="auto">
              <a:xfrm>
                <a:off x="1481" y="52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78" name="Line 14"/>
              <p:cNvSpPr>
                <a:spLocks noChangeShapeType="1"/>
              </p:cNvSpPr>
              <p:nvPr/>
            </p:nvSpPr>
            <p:spPr bwMode="auto">
              <a:xfrm>
                <a:off x="1433" y="604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79" name="Line 15"/>
              <p:cNvSpPr>
                <a:spLocks noChangeShapeType="1"/>
              </p:cNvSpPr>
              <p:nvPr/>
            </p:nvSpPr>
            <p:spPr bwMode="auto">
              <a:xfrm>
                <a:off x="1481" y="67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80" name="Line 16"/>
              <p:cNvSpPr>
                <a:spLocks noChangeShapeType="1"/>
              </p:cNvSpPr>
              <p:nvPr/>
            </p:nvSpPr>
            <p:spPr bwMode="auto">
              <a:xfrm>
                <a:off x="1481" y="75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81" name="Line 17"/>
              <p:cNvSpPr>
                <a:spLocks noChangeShapeType="1"/>
              </p:cNvSpPr>
              <p:nvPr/>
            </p:nvSpPr>
            <p:spPr bwMode="auto">
              <a:xfrm>
                <a:off x="1481" y="82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82" name="Line 18"/>
              <p:cNvSpPr>
                <a:spLocks noChangeShapeType="1"/>
              </p:cNvSpPr>
              <p:nvPr/>
            </p:nvSpPr>
            <p:spPr bwMode="auto">
              <a:xfrm>
                <a:off x="1363" y="976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83" name="Line 19"/>
              <p:cNvSpPr>
                <a:spLocks noChangeShapeType="1"/>
              </p:cNvSpPr>
              <p:nvPr/>
            </p:nvSpPr>
            <p:spPr bwMode="auto">
              <a:xfrm>
                <a:off x="1481" y="90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84" name="Line 20"/>
              <p:cNvSpPr>
                <a:spLocks noChangeShapeType="1"/>
              </p:cNvSpPr>
              <p:nvPr/>
            </p:nvSpPr>
            <p:spPr bwMode="auto">
              <a:xfrm>
                <a:off x="1481" y="105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85" name="Line 21"/>
              <p:cNvSpPr>
                <a:spLocks noChangeShapeType="1"/>
              </p:cNvSpPr>
              <p:nvPr/>
            </p:nvSpPr>
            <p:spPr bwMode="auto">
              <a:xfrm>
                <a:off x="1481" y="112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86" name="Line 22"/>
              <p:cNvSpPr>
                <a:spLocks noChangeShapeType="1"/>
              </p:cNvSpPr>
              <p:nvPr/>
            </p:nvSpPr>
            <p:spPr bwMode="auto">
              <a:xfrm>
                <a:off x="1481" y="120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87" name="Line 23"/>
              <p:cNvSpPr>
                <a:spLocks noChangeShapeType="1"/>
              </p:cNvSpPr>
              <p:nvPr/>
            </p:nvSpPr>
            <p:spPr bwMode="auto">
              <a:xfrm>
                <a:off x="1481" y="127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88" name="Line 24"/>
              <p:cNvSpPr>
                <a:spLocks noChangeShapeType="1"/>
              </p:cNvSpPr>
              <p:nvPr/>
            </p:nvSpPr>
            <p:spPr bwMode="auto">
              <a:xfrm>
                <a:off x="1433" y="1349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89" name="Line 25"/>
              <p:cNvSpPr>
                <a:spLocks noChangeShapeType="1"/>
              </p:cNvSpPr>
              <p:nvPr/>
            </p:nvSpPr>
            <p:spPr bwMode="auto">
              <a:xfrm>
                <a:off x="1481" y="142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90" name="Line 26"/>
              <p:cNvSpPr>
                <a:spLocks noChangeShapeType="1"/>
              </p:cNvSpPr>
              <p:nvPr/>
            </p:nvSpPr>
            <p:spPr bwMode="auto">
              <a:xfrm>
                <a:off x="1481" y="149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91" name="Line 27"/>
              <p:cNvSpPr>
                <a:spLocks noChangeShapeType="1"/>
              </p:cNvSpPr>
              <p:nvPr/>
            </p:nvSpPr>
            <p:spPr bwMode="auto">
              <a:xfrm>
                <a:off x="1481" y="157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92" name="Line 28"/>
              <p:cNvSpPr>
                <a:spLocks noChangeShapeType="1"/>
              </p:cNvSpPr>
              <p:nvPr/>
            </p:nvSpPr>
            <p:spPr bwMode="auto">
              <a:xfrm>
                <a:off x="1363" y="1721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93" name="Line 29"/>
              <p:cNvSpPr>
                <a:spLocks noChangeShapeType="1"/>
              </p:cNvSpPr>
              <p:nvPr/>
            </p:nvSpPr>
            <p:spPr bwMode="auto">
              <a:xfrm>
                <a:off x="1481" y="164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94" name="Line 30"/>
              <p:cNvSpPr>
                <a:spLocks noChangeShapeType="1"/>
              </p:cNvSpPr>
              <p:nvPr/>
            </p:nvSpPr>
            <p:spPr bwMode="auto">
              <a:xfrm>
                <a:off x="1481" y="179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95" name="Line 31"/>
              <p:cNvSpPr>
                <a:spLocks noChangeShapeType="1"/>
              </p:cNvSpPr>
              <p:nvPr/>
            </p:nvSpPr>
            <p:spPr bwMode="auto">
              <a:xfrm>
                <a:off x="1481" y="186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96" name="Line 32"/>
              <p:cNvSpPr>
                <a:spLocks noChangeShapeType="1"/>
              </p:cNvSpPr>
              <p:nvPr/>
            </p:nvSpPr>
            <p:spPr bwMode="auto">
              <a:xfrm>
                <a:off x="1481" y="193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97" name="Line 33"/>
              <p:cNvSpPr>
                <a:spLocks noChangeShapeType="1"/>
              </p:cNvSpPr>
              <p:nvPr/>
            </p:nvSpPr>
            <p:spPr bwMode="auto">
              <a:xfrm>
                <a:off x="1481" y="201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98" name="Line 34"/>
              <p:cNvSpPr>
                <a:spLocks noChangeShapeType="1"/>
              </p:cNvSpPr>
              <p:nvPr/>
            </p:nvSpPr>
            <p:spPr bwMode="auto">
              <a:xfrm>
                <a:off x="1433" y="2088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99" name="Line 35"/>
              <p:cNvSpPr>
                <a:spLocks noChangeShapeType="1"/>
              </p:cNvSpPr>
              <p:nvPr/>
            </p:nvSpPr>
            <p:spPr bwMode="auto">
              <a:xfrm>
                <a:off x="1481" y="216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00" name="Line 36"/>
              <p:cNvSpPr>
                <a:spLocks noChangeShapeType="1"/>
              </p:cNvSpPr>
              <p:nvPr/>
            </p:nvSpPr>
            <p:spPr bwMode="auto">
              <a:xfrm>
                <a:off x="1481" y="223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01" name="Line 37"/>
              <p:cNvSpPr>
                <a:spLocks noChangeShapeType="1"/>
              </p:cNvSpPr>
              <p:nvPr/>
            </p:nvSpPr>
            <p:spPr bwMode="auto">
              <a:xfrm>
                <a:off x="1481" y="231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02" name="Line 38"/>
              <p:cNvSpPr>
                <a:spLocks noChangeShapeType="1"/>
              </p:cNvSpPr>
              <p:nvPr/>
            </p:nvSpPr>
            <p:spPr bwMode="auto">
              <a:xfrm>
                <a:off x="1363" y="2460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03" name="Line 39"/>
              <p:cNvSpPr>
                <a:spLocks noChangeShapeType="1"/>
              </p:cNvSpPr>
              <p:nvPr/>
            </p:nvSpPr>
            <p:spPr bwMode="auto">
              <a:xfrm>
                <a:off x="1481" y="238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04" name="Line 40"/>
              <p:cNvSpPr>
                <a:spLocks noChangeShapeType="1"/>
              </p:cNvSpPr>
              <p:nvPr/>
            </p:nvSpPr>
            <p:spPr bwMode="auto">
              <a:xfrm>
                <a:off x="1481" y="252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05" name="Line 41"/>
              <p:cNvSpPr>
                <a:spLocks noChangeShapeType="1"/>
              </p:cNvSpPr>
              <p:nvPr/>
            </p:nvSpPr>
            <p:spPr bwMode="auto">
              <a:xfrm>
                <a:off x="1481" y="260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06" name="Line 42"/>
              <p:cNvSpPr>
                <a:spLocks noChangeShapeType="1"/>
              </p:cNvSpPr>
              <p:nvPr/>
            </p:nvSpPr>
            <p:spPr bwMode="auto">
              <a:xfrm>
                <a:off x="1481" y="267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07" name="Line 43"/>
              <p:cNvSpPr>
                <a:spLocks noChangeShapeType="1"/>
              </p:cNvSpPr>
              <p:nvPr/>
            </p:nvSpPr>
            <p:spPr bwMode="auto">
              <a:xfrm>
                <a:off x="1481" y="275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08" name="Line 44"/>
              <p:cNvSpPr>
                <a:spLocks noChangeShapeType="1"/>
              </p:cNvSpPr>
              <p:nvPr/>
            </p:nvSpPr>
            <p:spPr bwMode="auto">
              <a:xfrm>
                <a:off x="1433" y="2827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09" name="Line 45"/>
              <p:cNvSpPr>
                <a:spLocks noChangeShapeType="1"/>
              </p:cNvSpPr>
              <p:nvPr/>
            </p:nvSpPr>
            <p:spPr bwMode="auto">
              <a:xfrm>
                <a:off x="1481" y="290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10" name="Line 46"/>
              <p:cNvSpPr>
                <a:spLocks noChangeShapeType="1"/>
              </p:cNvSpPr>
              <p:nvPr/>
            </p:nvSpPr>
            <p:spPr bwMode="auto">
              <a:xfrm>
                <a:off x="1481" y="297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11" name="Line 47"/>
              <p:cNvSpPr>
                <a:spLocks noChangeShapeType="1"/>
              </p:cNvSpPr>
              <p:nvPr/>
            </p:nvSpPr>
            <p:spPr bwMode="auto">
              <a:xfrm>
                <a:off x="1481" y="305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12" name="Line 48"/>
              <p:cNvSpPr>
                <a:spLocks noChangeShapeType="1"/>
              </p:cNvSpPr>
              <p:nvPr/>
            </p:nvSpPr>
            <p:spPr bwMode="auto">
              <a:xfrm>
                <a:off x="1363" y="3199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13" name="Line 49"/>
              <p:cNvSpPr>
                <a:spLocks noChangeShapeType="1"/>
              </p:cNvSpPr>
              <p:nvPr/>
            </p:nvSpPr>
            <p:spPr bwMode="auto">
              <a:xfrm>
                <a:off x="1481" y="312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14" name="Line 50"/>
              <p:cNvSpPr>
                <a:spLocks noChangeShapeType="1"/>
              </p:cNvSpPr>
              <p:nvPr/>
            </p:nvSpPr>
            <p:spPr bwMode="auto">
              <a:xfrm>
                <a:off x="1481" y="327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15" name="Line 51"/>
              <p:cNvSpPr>
                <a:spLocks noChangeShapeType="1"/>
              </p:cNvSpPr>
              <p:nvPr/>
            </p:nvSpPr>
            <p:spPr bwMode="auto">
              <a:xfrm>
                <a:off x="1481" y="334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16" name="Line 52"/>
              <p:cNvSpPr>
                <a:spLocks noChangeShapeType="1"/>
              </p:cNvSpPr>
              <p:nvPr/>
            </p:nvSpPr>
            <p:spPr bwMode="auto">
              <a:xfrm>
                <a:off x="1481" y="342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17" name="Line 53"/>
              <p:cNvSpPr>
                <a:spLocks noChangeShapeType="1"/>
              </p:cNvSpPr>
              <p:nvPr/>
            </p:nvSpPr>
            <p:spPr bwMode="auto">
              <a:xfrm>
                <a:off x="1481" y="349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18" name="Line 54"/>
              <p:cNvSpPr>
                <a:spLocks noChangeShapeType="1"/>
              </p:cNvSpPr>
              <p:nvPr/>
            </p:nvSpPr>
            <p:spPr bwMode="auto">
              <a:xfrm>
                <a:off x="1433" y="3572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19" name="Line 55"/>
              <p:cNvSpPr>
                <a:spLocks noChangeShapeType="1"/>
              </p:cNvSpPr>
              <p:nvPr/>
            </p:nvSpPr>
            <p:spPr bwMode="auto">
              <a:xfrm>
                <a:off x="1481" y="364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20" name="Line 56"/>
              <p:cNvSpPr>
                <a:spLocks noChangeShapeType="1"/>
              </p:cNvSpPr>
              <p:nvPr/>
            </p:nvSpPr>
            <p:spPr bwMode="auto">
              <a:xfrm>
                <a:off x="1481" y="372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21" name="Line 57"/>
              <p:cNvSpPr>
                <a:spLocks noChangeShapeType="1"/>
              </p:cNvSpPr>
              <p:nvPr/>
            </p:nvSpPr>
            <p:spPr bwMode="auto">
              <a:xfrm>
                <a:off x="1481" y="379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22" name="Line 58"/>
              <p:cNvSpPr>
                <a:spLocks noChangeShapeType="1"/>
              </p:cNvSpPr>
              <p:nvPr/>
            </p:nvSpPr>
            <p:spPr bwMode="auto">
              <a:xfrm>
                <a:off x="1363" y="3944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523" name="Line 59"/>
              <p:cNvSpPr>
                <a:spLocks noChangeShapeType="1"/>
              </p:cNvSpPr>
              <p:nvPr/>
            </p:nvSpPr>
            <p:spPr bwMode="auto">
              <a:xfrm>
                <a:off x="1481" y="387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62545" name="Group 81"/>
          <p:cNvGrpSpPr>
            <a:grpSpLocks/>
          </p:cNvGrpSpPr>
          <p:nvPr/>
        </p:nvGrpSpPr>
        <p:grpSpPr bwMode="auto">
          <a:xfrm>
            <a:off x="1897063" y="722313"/>
            <a:ext cx="4614862" cy="142875"/>
            <a:chOff x="579" y="671"/>
            <a:chExt cx="2907" cy="90"/>
          </a:xfrm>
        </p:grpSpPr>
        <p:sp>
          <p:nvSpPr>
            <p:cNvPr id="62543" name="Freeform 79"/>
            <p:cNvSpPr>
              <a:spLocks/>
            </p:cNvSpPr>
            <p:nvPr/>
          </p:nvSpPr>
          <p:spPr bwMode="auto">
            <a:xfrm rot="21326152" flipH="1">
              <a:off x="579" y="671"/>
              <a:ext cx="66" cy="90"/>
            </a:xfrm>
            <a:custGeom>
              <a:avLst/>
              <a:gdLst/>
              <a:ahLst/>
              <a:cxnLst>
                <a:cxn ang="0">
                  <a:pos x="9" y="90"/>
                </a:cxn>
                <a:cxn ang="0">
                  <a:pos x="9" y="24"/>
                </a:cxn>
                <a:cxn ang="0">
                  <a:pos x="66" y="0"/>
                </a:cxn>
              </a:cxnLst>
              <a:rect l="0" t="0" r="r" b="b"/>
              <a:pathLst>
                <a:path w="66" h="90">
                  <a:moveTo>
                    <a:pt x="9" y="90"/>
                  </a:moveTo>
                  <a:cubicBezTo>
                    <a:pt x="4" y="64"/>
                    <a:pt x="0" y="39"/>
                    <a:pt x="9" y="24"/>
                  </a:cubicBezTo>
                  <a:cubicBezTo>
                    <a:pt x="18" y="9"/>
                    <a:pt x="57" y="4"/>
                    <a:pt x="66" y="0"/>
                  </a:cubicBezTo>
                </a:path>
              </a:pathLst>
            </a:custGeom>
            <a:noFill/>
            <a:ln w="57150" cmpd="sng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544" name="Freeform 80"/>
            <p:cNvSpPr>
              <a:spLocks/>
            </p:cNvSpPr>
            <p:nvPr/>
          </p:nvSpPr>
          <p:spPr bwMode="auto">
            <a:xfrm rot="273848">
              <a:off x="3420" y="671"/>
              <a:ext cx="66" cy="90"/>
            </a:xfrm>
            <a:custGeom>
              <a:avLst/>
              <a:gdLst/>
              <a:ahLst/>
              <a:cxnLst>
                <a:cxn ang="0">
                  <a:pos x="9" y="90"/>
                </a:cxn>
                <a:cxn ang="0">
                  <a:pos x="9" y="24"/>
                </a:cxn>
                <a:cxn ang="0">
                  <a:pos x="66" y="0"/>
                </a:cxn>
              </a:cxnLst>
              <a:rect l="0" t="0" r="r" b="b"/>
              <a:pathLst>
                <a:path w="66" h="90">
                  <a:moveTo>
                    <a:pt x="9" y="90"/>
                  </a:moveTo>
                  <a:cubicBezTo>
                    <a:pt x="4" y="64"/>
                    <a:pt x="0" y="39"/>
                    <a:pt x="9" y="24"/>
                  </a:cubicBezTo>
                  <a:cubicBezTo>
                    <a:pt x="18" y="9"/>
                    <a:pt x="57" y="4"/>
                    <a:pt x="66" y="0"/>
                  </a:cubicBezTo>
                </a:path>
              </a:pathLst>
            </a:custGeom>
            <a:noFill/>
            <a:ln w="57150" cmpd="sng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2548" name="AutoShape 8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24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6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62" name="AutoShape 74"/>
          <p:cNvSpPr>
            <a:spLocks noChangeArrowheads="1"/>
          </p:cNvSpPr>
          <p:nvPr/>
        </p:nvSpPr>
        <p:spPr bwMode="auto">
          <a:xfrm>
            <a:off x="517525" y="5673725"/>
            <a:ext cx="8107363" cy="1096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63" name="AutoShape 7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1993900" y="4824413"/>
            <a:ext cx="4422775" cy="1666875"/>
          </a:xfrm>
          <a:prstGeom prst="roundRect">
            <a:avLst>
              <a:gd name="adj" fmla="val 45431"/>
            </a:avLst>
          </a:prstGeom>
          <a:solidFill>
            <a:srgbClr val="FFFF00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Rectangle 4"/>
          <p:cNvSpPr>
            <a:spLocks noChangeArrowheads="1"/>
          </p:cNvSpPr>
          <p:nvPr/>
        </p:nvSpPr>
        <p:spPr bwMode="auto">
          <a:xfrm>
            <a:off x="1974850" y="2000250"/>
            <a:ext cx="4427538" cy="35369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AutoShape 5"/>
          <p:cNvSpPr>
            <a:spLocks noChangeArrowheads="1"/>
          </p:cNvSpPr>
          <p:nvPr/>
        </p:nvSpPr>
        <p:spPr bwMode="auto">
          <a:xfrm>
            <a:off x="1993900" y="93663"/>
            <a:ext cx="4422775" cy="63944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4689475" y="1244600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00FF00"/>
              </a:gs>
              <a:gs pos="50000">
                <a:srgbClr val="FFFF99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7158038" y="1670050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5118100" y="1517650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6000" b="1">
                <a:solidFill>
                  <a:srgbClr val="FF0000"/>
                </a:solidFill>
                <a:latin typeface="Comic Sans MS" pitchFamily="66" charset="0"/>
              </a:rPr>
              <a:t>40</a:t>
            </a:r>
            <a:endParaRPr lang="en-US" sz="6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3497" name="Rectangle 9"/>
          <p:cNvSpPr>
            <a:spLocks noChangeArrowheads="1"/>
          </p:cNvSpPr>
          <p:nvPr/>
        </p:nvSpPr>
        <p:spPr bwMode="auto">
          <a:xfrm>
            <a:off x="1792288" y="49213"/>
            <a:ext cx="4708525" cy="7747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8" name="Text Box 10"/>
          <p:cNvSpPr txBox="1">
            <a:spLocks noChangeArrowheads="1"/>
          </p:cNvSpPr>
          <p:nvPr/>
        </p:nvSpPr>
        <p:spPr bwMode="auto">
          <a:xfrm>
            <a:off x="2295525" y="1171575"/>
            <a:ext cx="11858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grpSp>
        <p:nvGrpSpPr>
          <p:cNvPr id="63499" name="Group 11"/>
          <p:cNvGrpSpPr>
            <a:grpSpLocks/>
          </p:cNvGrpSpPr>
          <p:nvPr/>
        </p:nvGrpSpPr>
        <p:grpSpPr bwMode="auto">
          <a:xfrm>
            <a:off x="2882900" y="547688"/>
            <a:ext cx="1458913" cy="5922962"/>
            <a:chOff x="1200" y="785"/>
            <a:chExt cx="919" cy="3339"/>
          </a:xfrm>
        </p:grpSpPr>
        <p:sp>
          <p:nvSpPr>
            <p:cNvPr id="63500" name="Text Box 12"/>
            <p:cNvSpPr txBox="1">
              <a:spLocks noChangeArrowheads="1"/>
            </p:cNvSpPr>
            <p:nvPr/>
          </p:nvSpPr>
          <p:spPr bwMode="auto">
            <a:xfrm>
              <a:off x="1200" y="3309"/>
              <a:ext cx="576" cy="30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10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3501" name="Text Box 13"/>
            <p:cNvSpPr txBox="1">
              <a:spLocks noChangeArrowheads="1"/>
            </p:cNvSpPr>
            <p:nvPr/>
          </p:nvSpPr>
          <p:spPr bwMode="auto">
            <a:xfrm>
              <a:off x="1200" y="2678"/>
              <a:ext cx="576" cy="30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20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3502" name="Text Box 14"/>
            <p:cNvSpPr txBox="1">
              <a:spLocks noChangeArrowheads="1"/>
            </p:cNvSpPr>
            <p:nvPr/>
          </p:nvSpPr>
          <p:spPr bwMode="auto">
            <a:xfrm>
              <a:off x="1200" y="2047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30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3503" name="Text Box 15"/>
            <p:cNvSpPr txBox="1">
              <a:spLocks noChangeArrowheads="1"/>
            </p:cNvSpPr>
            <p:nvPr/>
          </p:nvSpPr>
          <p:spPr bwMode="auto">
            <a:xfrm>
              <a:off x="1200" y="1416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40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3504" name="Text Box 16"/>
            <p:cNvSpPr txBox="1">
              <a:spLocks noChangeArrowheads="1"/>
            </p:cNvSpPr>
            <p:nvPr/>
          </p:nvSpPr>
          <p:spPr bwMode="auto">
            <a:xfrm>
              <a:off x="1200" y="785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50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63505" name="Group 17"/>
            <p:cNvGrpSpPr>
              <a:grpSpLocks/>
            </p:cNvGrpSpPr>
            <p:nvPr/>
          </p:nvGrpSpPr>
          <p:grpSpPr bwMode="auto">
            <a:xfrm>
              <a:off x="1767" y="971"/>
              <a:ext cx="352" cy="3153"/>
              <a:chOff x="1353" y="231"/>
              <a:chExt cx="415" cy="3713"/>
            </a:xfrm>
          </p:grpSpPr>
          <p:sp>
            <p:nvSpPr>
              <p:cNvPr id="63506" name="Line 18"/>
              <p:cNvSpPr>
                <a:spLocks noChangeShapeType="1"/>
              </p:cNvSpPr>
              <p:nvPr/>
            </p:nvSpPr>
            <p:spPr bwMode="auto">
              <a:xfrm>
                <a:off x="1353" y="231"/>
                <a:ext cx="41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07" name="Line 19"/>
              <p:cNvSpPr>
                <a:spLocks noChangeShapeType="1"/>
              </p:cNvSpPr>
              <p:nvPr/>
            </p:nvSpPr>
            <p:spPr bwMode="auto">
              <a:xfrm>
                <a:off x="1481" y="30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08" name="Line 20"/>
              <p:cNvSpPr>
                <a:spLocks noChangeShapeType="1"/>
              </p:cNvSpPr>
              <p:nvPr/>
            </p:nvSpPr>
            <p:spPr bwMode="auto">
              <a:xfrm>
                <a:off x="1481" y="38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09" name="Line 21"/>
              <p:cNvSpPr>
                <a:spLocks noChangeShapeType="1"/>
              </p:cNvSpPr>
              <p:nvPr/>
            </p:nvSpPr>
            <p:spPr bwMode="auto">
              <a:xfrm>
                <a:off x="1481" y="45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10" name="Line 22"/>
              <p:cNvSpPr>
                <a:spLocks noChangeShapeType="1"/>
              </p:cNvSpPr>
              <p:nvPr/>
            </p:nvSpPr>
            <p:spPr bwMode="auto">
              <a:xfrm>
                <a:off x="1481" y="52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11" name="Line 23"/>
              <p:cNvSpPr>
                <a:spLocks noChangeShapeType="1"/>
              </p:cNvSpPr>
              <p:nvPr/>
            </p:nvSpPr>
            <p:spPr bwMode="auto">
              <a:xfrm>
                <a:off x="1433" y="604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12" name="Line 24"/>
              <p:cNvSpPr>
                <a:spLocks noChangeShapeType="1"/>
              </p:cNvSpPr>
              <p:nvPr/>
            </p:nvSpPr>
            <p:spPr bwMode="auto">
              <a:xfrm>
                <a:off x="1481" y="67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13" name="Line 25"/>
              <p:cNvSpPr>
                <a:spLocks noChangeShapeType="1"/>
              </p:cNvSpPr>
              <p:nvPr/>
            </p:nvSpPr>
            <p:spPr bwMode="auto">
              <a:xfrm>
                <a:off x="1481" y="75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14" name="Line 26"/>
              <p:cNvSpPr>
                <a:spLocks noChangeShapeType="1"/>
              </p:cNvSpPr>
              <p:nvPr/>
            </p:nvSpPr>
            <p:spPr bwMode="auto">
              <a:xfrm>
                <a:off x="1481" y="82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15" name="Line 27"/>
              <p:cNvSpPr>
                <a:spLocks noChangeShapeType="1"/>
              </p:cNvSpPr>
              <p:nvPr/>
            </p:nvSpPr>
            <p:spPr bwMode="auto">
              <a:xfrm>
                <a:off x="1363" y="976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16" name="Line 28"/>
              <p:cNvSpPr>
                <a:spLocks noChangeShapeType="1"/>
              </p:cNvSpPr>
              <p:nvPr/>
            </p:nvSpPr>
            <p:spPr bwMode="auto">
              <a:xfrm>
                <a:off x="1481" y="90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17" name="Line 29"/>
              <p:cNvSpPr>
                <a:spLocks noChangeShapeType="1"/>
              </p:cNvSpPr>
              <p:nvPr/>
            </p:nvSpPr>
            <p:spPr bwMode="auto">
              <a:xfrm>
                <a:off x="1481" y="105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18" name="Line 30"/>
              <p:cNvSpPr>
                <a:spLocks noChangeShapeType="1"/>
              </p:cNvSpPr>
              <p:nvPr/>
            </p:nvSpPr>
            <p:spPr bwMode="auto">
              <a:xfrm>
                <a:off x="1481" y="112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19" name="Line 31"/>
              <p:cNvSpPr>
                <a:spLocks noChangeShapeType="1"/>
              </p:cNvSpPr>
              <p:nvPr/>
            </p:nvSpPr>
            <p:spPr bwMode="auto">
              <a:xfrm>
                <a:off x="1481" y="120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20" name="Line 32"/>
              <p:cNvSpPr>
                <a:spLocks noChangeShapeType="1"/>
              </p:cNvSpPr>
              <p:nvPr/>
            </p:nvSpPr>
            <p:spPr bwMode="auto">
              <a:xfrm>
                <a:off x="1481" y="127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21" name="Line 33"/>
              <p:cNvSpPr>
                <a:spLocks noChangeShapeType="1"/>
              </p:cNvSpPr>
              <p:nvPr/>
            </p:nvSpPr>
            <p:spPr bwMode="auto">
              <a:xfrm>
                <a:off x="1433" y="1349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22" name="Line 34"/>
              <p:cNvSpPr>
                <a:spLocks noChangeShapeType="1"/>
              </p:cNvSpPr>
              <p:nvPr/>
            </p:nvSpPr>
            <p:spPr bwMode="auto">
              <a:xfrm>
                <a:off x="1481" y="142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23" name="Line 35"/>
              <p:cNvSpPr>
                <a:spLocks noChangeShapeType="1"/>
              </p:cNvSpPr>
              <p:nvPr/>
            </p:nvSpPr>
            <p:spPr bwMode="auto">
              <a:xfrm>
                <a:off x="1481" y="149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24" name="Line 36"/>
              <p:cNvSpPr>
                <a:spLocks noChangeShapeType="1"/>
              </p:cNvSpPr>
              <p:nvPr/>
            </p:nvSpPr>
            <p:spPr bwMode="auto">
              <a:xfrm>
                <a:off x="1481" y="157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25" name="Line 37"/>
              <p:cNvSpPr>
                <a:spLocks noChangeShapeType="1"/>
              </p:cNvSpPr>
              <p:nvPr/>
            </p:nvSpPr>
            <p:spPr bwMode="auto">
              <a:xfrm>
                <a:off x="1363" y="1721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26" name="Line 38"/>
              <p:cNvSpPr>
                <a:spLocks noChangeShapeType="1"/>
              </p:cNvSpPr>
              <p:nvPr/>
            </p:nvSpPr>
            <p:spPr bwMode="auto">
              <a:xfrm>
                <a:off x="1481" y="164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27" name="Line 39"/>
              <p:cNvSpPr>
                <a:spLocks noChangeShapeType="1"/>
              </p:cNvSpPr>
              <p:nvPr/>
            </p:nvSpPr>
            <p:spPr bwMode="auto">
              <a:xfrm>
                <a:off x="1481" y="179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28" name="Line 40"/>
              <p:cNvSpPr>
                <a:spLocks noChangeShapeType="1"/>
              </p:cNvSpPr>
              <p:nvPr/>
            </p:nvSpPr>
            <p:spPr bwMode="auto">
              <a:xfrm>
                <a:off x="1481" y="186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29" name="Line 41"/>
              <p:cNvSpPr>
                <a:spLocks noChangeShapeType="1"/>
              </p:cNvSpPr>
              <p:nvPr/>
            </p:nvSpPr>
            <p:spPr bwMode="auto">
              <a:xfrm>
                <a:off x="1481" y="193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30" name="Line 42"/>
              <p:cNvSpPr>
                <a:spLocks noChangeShapeType="1"/>
              </p:cNvSpPr>
              <p:nvPr/>
            </p:nvSpPr>
            <p:spPr bwMode="auto">
              <a:xfrm>
                <a:off x="1481" y="201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31" name="Line 43"/>
              <p:cNvSpPr>
                <a:spLocks noChangeShapeType="1"/>
              </p:cNvSpPr>
              <p:nvPr/>
            </p:nvSpPr>
            <p:spPr bwMode="auto">
              <a:xfrm>
                <a:off x="1433" y="2088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32" name="Line 44"/>
              <p:cNvSpPr>
                <a:spLocks noChangeShapeType="1"/>
              </p:cNvSpPr>
              <p:nvPr/>
            </p:nvSpPr>
            <p:spPr bwMode="auto">
              <a:xfrm>
                <a:off x="1481" y="216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33" name="Line 45"/>
              <p:cNvSpPr>
                <a:spLocks noChangeShapeType="1"/>
              </p:cNvSpPr>
              <p:nvPr/>
            </p:nvSpPr>
            <p:spPr bwMode="auto">
              <a:xfrm>
                <a:off x="1481" y="223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34" name="Line 46"/>
              <p:cNvSpPr>
                <a:spLocks noChangeShapeType="1"/>
              </p:cNvSpPr>
              <p:nvPr/>
            </p:nvSpPr>
            <p:spPr bwMode="auto">
              <a:xfrm>
                <a:off x="1481" y="231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35" name="Line 47"/>
              <p:cNvSpPr>
                <a:spLocks noChangeShapeType="1"/>
              </p:cNvSpPr>
              <p:nvPr/>
            </p:nvSpPr>
            <p:spPr bwMode="auto">
              <a:xfrm>
                <a:off x="1363" y="2460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36" name="Line 48"/>
              <p:cNvSpPr>
                <a:spLocks noChangeShapeType="1"/>
              </p:cNvSpPr>
              <p:nvPr/>
            </p:nvSpPr>
            <p:spPr bwMode="auto">
              <a:xfrm>
                <a:off x="1481" y="238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37" name="Line 49"/>
              <p:cNvSpPr>
                <a:spLocks noChangeShapeType="1"/>
              </p:cNvSpPr>
              <p:nvPr/>
            </p:nvSpPr>
            <p:spPr bwMode="auto">
              <a:xfrm>
                <a:off x="1481" y="252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38" name="Line 50"/>
              <p:cNvSpPr>
                <a:spLocks noChangeShapeType="1"/>
              </p:cNvSpPr>
              <p:nvPr/>
            </p:nvSpPr>
            <p:spPr bwMode="auto">
              <a:xfrm>
                <a:off x="1481" y="260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39" name="Line 51"/>
              <p:cNvSpPr>
                <a:spLocks noChangeShapeType="1"/>
              </p:cNvSpPr>
              <p:nvPr/>
            </p:nvSpPr>
            <p:spPr bwMode="auto">
              <a:xfrm>
                <a:off x="1481" y="267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40" name="Line 52"/>
              <p:cNvSpPr>
                <a:spLocks noChangeShapeType="1"/>
              </p:cNvSpPr>
              <p:nvPr/>
            </p:nvSpPr>
            <p:spPr bwMode="auto">
              <a:xfrm>
                <a:off x="1481" y="275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41" name="Line 53"/>
              <p:cNvSpPr>
                <a:spLocks noChangeShapeType="1"/>
              </p:cNvSpPr>
              <p:nvPr/>
            </p:nvSpPr>
            <p:spPr bwMode="auto">
              <a:xfrm>
                <a:off x="1433" y="2827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42" name="Line 54"/>
              <p:cNvSpPr>
                <a:spLocks noChangeShapeType="1"/>
              </p:cNvSpPr>
              <p:nvPr/>
            </p:nvSpPr>
            <p:spPr bwMode="auto">
              <a:xfrm>
                <a:off x="1481" y="290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43" name="Line 55"/>
              <p:cNvSpPr>
                <a:spLocks noChangeShapeType="1"/>
              </p:cNvSpPr>
              <p:nvPr/>
            </p:nvSpPr>
            <p:spPr bwMode="auto">
              <a:xfrm>
                <a:off x="1481" y="297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44" name="Line 56"/>
              <p:cNvSpPr>
                <a:spLocks noChangeShapeType="1"/>
              </p:cNvSpPr>
              <p:nvPr/>
            </p:nvSpPr>
            <p:spPr bwMode="auto">
              <a:xfrm>
                <a:off x="1481" y="305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45" name="Line 57"/>
              <p:cNvSpPr>
                <a:spLocks noChangeShapeType="1"/>
              </p:cNvSpPr>
              <p:nvPr/>
            </p:nvSpPr>
            <p:spPr bwMode="auto">
              <a:xfrm>
                <a:off x="1363" y="3199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46" name="Line 58"/>
              <p:cNvSpPr>
                <a:spLocks noChangeShapeType="1"/>
              </p:cNvSpPr>
              <p:nvPr/>
            </p:nvSpPr>
            <p:spPr bwMode="auto">
              <a:xfrm>
                <a:off x="1481" y="312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47" name="Line 59"/>
              <p:cNvSpPr>
                <a:spLocks noChangeShapeType="1"/>
              </p:cNvSpPr>
              <p:nvPr/>
            </p:nvSpPr>
            <p:spPr bwMode="auto">
              <a:xfrm>
                <a:off x="1481" y="327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48" name="Line 60"/>
              <p:cNvSpPr>
                <a:spLocks noChangeShapeType="1"/>
              </p:cNvSpPr>
              <p:nvPr/>
            </p:nvSpPr>
            <p:spPr bwMode="auto">
              <a:xfrm>
                <a:off x="1481" y="334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49" name="Line 61"/>
              <p:cNvSpPr>
                <a:spLocks noChangeShapeType="1"/>
              </p:cNvSpPr>
              <p:nvPr/>
            </p:nvSpPr>
            <p:spPr bwMode="auto">
              <a:xfrm>
                <a:off x="1481" y="342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50" name="Line 62"/>
              <p:cNvSpPr>
                <a:spLocks noChangeShapeType="1"/>
              </p:cNvSpPr>
              <p:nvPr/>
            </p:nvSpPr>
            <p:spPr bwMode="auto">
              <a:xfrm>
                <a:off x="1481" y="349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51" name="Line 63"/>
              <p:cNvSpPr>
                <a:spLocks noChangeShapeType="1"/>
              </p:cNvSpPr>
              <p:nvPr/>
            </p:nvSpPr>
            <p:spPr bwMode="auto">
              <a:xfrm>
                <a:off x="1433" y="3572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52" name="Line 64"/>
              <p:cNvSpPr>
                <a:spLocks noChangeShapeType="1"/>
              </p:cNvSpPr>
              <p:nvPr/>
            </p:nvSpPr>
            <p:spPr bwMode="auto">
              <a:xfrm>
                <a:off x="1481" y="364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53" name="Line 65"/>
              <p:cNvSpPr>
                <a:spLocks noChangeShapeType="1"/>
              </p:cNvSpPr>
              <p:nvPr/>
            </p:nvSpPr>
            <p:spPr bwMode="auto">
              <a:xfrm>
                <a:off x="1481" y="372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54" name="Line 66"/>
              <p:cNvSpPr>
                <a:spLocks noChangeShapeType="1"/>
              </p:cNvSpPr>
              <p:nvPr/>
            </p:nvSpPr>
            <p:spPr bwMode="auto">
              <a:xfrm>
                <a:off x="1481" y="379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55" name="Line 67"/>
              <p:cNvSpPr>
                <a:spLocks noChangeShapeType="1"/>
              </p:cNvSpPr>
              <p:nvPr/>
            </p:nvSpPr>
            <p:spPr bwMode="auto">
              <a:xfrm>
                <a:off x="1363" y="3944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56" name="Line 68"/>
              <p:cNvSpPr>
                <a:spLocks noChangeShapeType="1"/>
              </p:cNvSpPr>
              <p:nvPr/>
            </p:nvSpPr>
            <p:spPr bwMode="auto">
              <a:xfrm>
                <a:off x="1481" y="387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63557" name="Group 69"/>
          <p:cNvGrpSpPr>
            <a:grpSpLocks/>
          </p:cNvGrpSpPr>
          <p:nvPr/>
        </p:nvGrpSpPr>
        <p:grpSpPr bwMode="auto">
          <a:xfrm>
            <a:off x="1897063" y="722313"/>
            <a:ext cx="4614862" cy="142875"/>
            <a:chOff x="579" y="671"/>
            <a:chExt cx="2907" cy="90"/>
          </a:xfrm>
        </p:grpSpPr>
        <p:sp>
          <p:nvSpPr>
            <p:cNvPr id="63558" name="Freeform 70"/>
            <p:cNvSpPr>
              <a:spLocks/>
            </p:cNvSpPr>
            <p:nvPr/>
          </p:nvSpPr>
          <p:spPr bwMode="auto">
            <a:xfrm rot="21326152" flipH="1">
              <a:off x="579" y="671"/>
              <a:ext cx="66" cy="90"/>
            </a:xfrm>
            <a:custGeom>
              <a:avLst/>
              <a:gdLst/>
              <a:ahLst/>
              <a:cxnLst>
                <a:cxn ang="0">
                  <a:pos x="9" y="90"/>
                </a:cxn>
                <a:cxn ang="0">
                  <a:pos x="9" y="24"/>
                </a:cxn>
                <a:cxn ang="0">
                  <a:pos x="66" y="0"/>
                </a:cxn>
              </a:cxnLst>
              <a:rect l="0" t="0" r="r" b="b"/>
              <a:pathLst>
                <a:path w="66" h="90">
                  <a:moveTo>
                    <a:pt x="9" y="90"/>
                  </a:moveTo>
                  <a:cubicBezTo>
                    <a:pt x="4" y="64"/>
                    <a:pt x="0" y="39"/>
                    <a:pt x="9" y="24"/>
                  </a:cubicBezTo>
                  <a:cubicBezTo>
                    <a:pt x="18" y="9"/>
                    <a:pt x="57" y="4"/>
                    <a:pt x="66" y="0"/>
                  </a:cubicBezTo>
                </a:path>
              </a:pathLst>
            </a:custGeom>
            <a:noFill/>
            <a:ln w="57150" cmpd="sng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59" name="Freeform 71"/>
            <p:cNvSpPr>
              <a:spLocks/>
            </p:cNvSpPr>
            <p:nvPr/>
          </p:nvSpPr>
          <p:spPr bwMode="auto">
            <a:xfrm rot="273848">
              <a:off x="3420" y="671"/>
              <a:ext cx="66" cy="90"/>
            </a:xfrm>
            <a:custGeom>
              <a:avLst/>
              <a:gdLst/>
              <a:ahLst/>
              <a:cxnLst>
                <a:cxn ang="0">
                  <a:pos x="9" y="90"/>
                </a:cxn>
                <a:cxn ang="0">
                  <a:pos x="9" y="24"/>
                </a:cxn>
                <a:cxn ang="0">
                  <a:pos x="66" y="0"/>
                </a:cxn>
              </a:cxnLst>
              <a:rect l="0" t="0" r="r" b="b"/>
              <a:pathLst>
                <a:path w="66" h="90">
                  <a:moveTo>
                    <a:pt x="9" y="90"/>
                  </a:moveTo>
                  <a:cubicBezTo>
                    <a:pt x="4" y="64"/>
                    <a:pt x="0" y="39"/>
                    <a:pt x="9" y="24"/>
                  </a:cubicBezTo>
                  <a:cubicBezTo>
                    <a:pt x="18" y="9"/>
                    <a:pt x="57" y="4"/>
                    <a:pt x="66" y="0"/>
                  </a:cubicBezTo>
                </a:path>
              </a:pathLst>
            </a:custGeom>
            <a:noFill/>
            <a:ln w="57150" cmpd="sng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34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87" name="AutoShape 75"/>
          <p:cNvSpPr>
            <a:spLocks noChangeArrowheads="1"/>
          </p:cNvSpPr>
          <p:nvPr/>
        </p:nvSpPr>
        <p:spPr bwMode="auto">
          <a:xfrm>
            <a:off x="517525" y="5673725"/>
            <a:ext cx="8107363" cy="1096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88" name="AutoShape 7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1993900" y="4824413"/>
            <a:ext cx="4422775" cy="1666875"/>
          </a:xfrm>
          <a:prstGeom prst="roundRect">
            <a:avLst>
              <a:gd name="adj" fmla="val 45431"/>
            </a:avLst>
          </a:prstGeom>
          <a:solidFill>
            <a:srgbClr val="00FF00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Rectangle 4"/>
          <p:cNvSpPr>
            <a:spLocks noChangeArrowheads="1"/>
          </p:cNvSpPr>
          <p:nvPr/>
        </p:nvSpPr>
        <p:spPr bwMode="auto">
          <a:xfrm>
            <a:off x="1974850" y="3124200"/>
            <a:ext cx="4427538" cy="2413000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7" name="AutoShape 5"/>
          <p:cNvSpPr>
            <a:spLocks noChangeArrowheads="1"/>
          </p:cNvSpPr>
          <p:nvPr/>
        </p:nvSpPr>
        <p:spPr bwMode="auto">
          <a:xfrm>
            <a:off x="1993900" y="93663"/>
            <a:ext cx="4422775" cy="63944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1" name="Rectangle 9"/>
          <p:cNvSpPr>
            <a:spLocks noChangeArrowheads="1"/>
          </p:cNvSpPr>
          <p:nvPr/>
        </p:nvSpPr>
        <p:spPr bwMode="auto">
          <a:xfrm>
            <a:off x="1792288" y="49213"/>
            <a:ext cx="4708525" cy="7747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2" name="Text Box 10"/>
          <p:cNvSpPr txBox="1">
            <a:spLocks noChangeArrowheads="1"/>
          </p:cNvSpPr>
          <p:nvPr/>
        </p:nvSpPr>
        <p:spPr bwMode="auto">
          <a:xfrm>
            <a:off x="2295525" y="1171575"/>
            <a:ext cx="11858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grpSp>
        <p:nvGrpSpPr>
          <p:cNvPr id="64523" name="Group 11"/>
          <p:cNvGrpSpPr>
            <a:grpSpLocks/>
          </p:cNvGrpSpPr>
          <p:nvPr/>
        </p:nvGrpSpPr>
        <p:grpSpPr bwMode="auto">
          <a:xfrm>
            <a:off x="2882900" y="547688"/>
            <a:ext cx="1458913" cy="5922962"/>
            <a:chOff x="1200" y="785"/>
            <a:chExt cx="919" cy="3339"/>
          </a:xfrm>
        </p:grpSpPr>
        <p:sp>
          <p:nvSpPr>
            <p:cNvPr id="64524" name="Text Box 12"/>
            <p:cNvSpPr txBox="1">
              <a:spLocks noChangeArrowheads="1"/>
            </p:cNvSpPr>
            <p:nvPr/>
          </p:nvSpPr>
          <p:spPr bwMode="auto">
            <a:xfrm>
              <a:off x="1200" y="3309"/>
              <a:ext cx="576" cy="30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10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4525" name="Text Box 13"/>
            <p:cNvSpPr txBox="1">
              <a:spLocks noChangeArrowheads="1"/>
            </p:cNvSpPr>
            <p:nvPr/>
          </p:nvSpPr>
          <p:spPr bwMode="auto">
            <a:xfrm>
              <a:off x="1200" y="2678"/>
              <a:ext cx="576" cy="30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20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4526" name="Text Box 14"/>
            <p:cNvSpPr txBox="1">
              <a:spLocks noChangeArrowheads="1"/>
            </p:cNvSpPr>
            <p:nvPr/>
          </p:nvSpPr>
          <p:spPr bwMode="auto">
            <a:xfrm>
              <a:off x="1200" y="2047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30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4527" name="Text Box 15"/>
            <p:cNvSpPr txBox="1">
              <a:spLocks noChangeArrowheads="1"/>
            </p:cNvSpPr>
            <p:nvPr/>
          </p:nvSpPr>
          <p:spPr bwMode="auto">
            <a:xfrm>
              <a:off x="1200" y="1416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40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4528" name="Text Box 16"/>
            <p:cNvSpPr txBox="1">
              <a:spLocks noChangeArrowheads="1"/>
            </p:cNvSpPr>
            <p:nvPr/>
          </p:nvSpPr>
          <p:spPr bwMode="auto">
            <a:xfrm>
              <a:off x="1200" y="785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50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64529" name="Group 17"/>
            <p:cNvGrpSpPr>
              <a:grpSpLocks/>
            </p:cNvGrpSpPr>
            <p:nvPr/>
          </p:nvGrpSpPr>
          <p:grpSpPr bwMode="auto">
            <a:xfrm>
              <a:off x="1767" y="971"/>
              <a:ext cx="352" cy="3153"/>
              <a:chOff x="1353" y="231"/>
              <a:chExt cx="415" cy="3713"/>
            </a:xfrm>
          </p:grpSpPr>
          <p:sp>
            <p:nvSpPr>
              <p:cNvPr id="64530" name="Line 18"/>
              <p:cNvSpPr>
                <a:spLocks noChangeShapeType="1"/>
              </p:cNvSpPr>
              <p:nvPr/>
            </p:nvSpPr>
            <p:spPr bwMode="auto">
              <a:xfrm>
                <a:off x="1353" y="231"/>
                <a:ext cx="41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31" name="Line 19"/>
              <p:cNvSpPr>
                <a:spLocks noChangeShapeType="1"/>
              </p:cNvSpPr>
              <p:nvPr/>
            </p:nvSpPr>
            <p:spPr bwMode="auto">
              <a:xfrm>
                <a:off x="1481" y="30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32" name="Line 20"/>
              <p:cNvSpPr>
                <a:spLocks noChangeShapeType="1"/>
              </p:cNvSpPr>
              <p:nvPr/>
            </p:nvSpPr>
            <p:spPr bwMode="auto">
              <a:xfrm>
                <a:off x="1481" y="38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33" name="Line 21"/>
              <p:cNvSpPr>
                <a:spLocks noChangeShapeType="1"/>
              </p:cNvSpPr>
              <p:nvPr/>
            </p:nvSpPr>
            <p:spPr bwMode="auto">
              <a:xfrm>
                <a:off x="1481" y="45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34" name="Line 22"/>
              <p:cNvSpPr>
                <a:spLocks noChangeShapeType="1"/>
              </p:cNvSpPr>
              <p:nvPr/>
            </p:nvSpPr>
            <p:spPr bwMode="auto">
              <a:xfrm>
                <a:off x="1481" y="52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35" name="Line 23"/>
              <p:cNvSpPr>
                <a:spLocks noChangeShapeType="1"/>
              </p:cNvSpPr>
              <p:nvPr/>
            </p:nvSpPr>
            <p:spPr bwMode="auto">
              <a:xfrm>
                <a:off x="1433" y="604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36" name="Line 24"/>
              <p:cNvSpPr>
                <a:spLocks noChangeShapeType="1"/>
              </p:cNvSpPr>
              <p:nvPr/>
            </p:nvSpPr>
            <p:spPr bwMode="auto">
              <a:xfrm>
                <a:off x="1481" y="67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37" name="Line 25"/>
              <p:cNvSpPr>
                <a:spLocks noChangeShapeType="1"/>
              </p:cNvSpPr>
              <p:nvPr/>
            </p:nvSpPr>
            <p:spPr bwMode="auto">
              <a:xfrm>
                <a:off x="1481" y="75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38" name="Line 26"/>
              <p:cNvSpPr>
                <a:spLocks noChangeShapeType="1"/>
              </p:cNvSpPr>
              <p:nvPr/>
            </p:nvSpPr>
            <p:spPr bwMode="auto">
              <a:xfrm>
                <a:off x="1481" y="82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39" name="Line 27"/>
              <p:cNvSpPr>
                <a:spLocks noChangeShapeType="1"/>
              </p:cNvSpPr>
              <p:nvPr/>
            </p:nvSpPr>
            <p:spPr bwMode="auto">
              <a:xfrm>
                <a:off x="1363" y="976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40" name="Line 28"/>
              <p:cNvSpPr>
                <a:spLocks noChangeShapeType="1"/>
              </p:cNvSpPr>
              <p:nvPr/>
            </p:nvSpPr>
            <p:spPr bwMode="auto">
              <a:xfrm>
                <a:off x="1481" y="90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41" name="Line 29"/>
              <p:cNvSpPr>
                <a:spLocks noChangeShapeType="1"/>
              </p:cNvSpPr>
              <p:nvPr/>
            </p:nvSpPr>
            <p:spPr bwMode="auto">
              <a:xfrm>
                <a:off x="1481" y="105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42" name="Line 30"/>
              <p:cNvSpPr>
                <a:spLocks noChangeShapeType="1"/>
              </p:cNvSpPr>
              <p:nvPr/>
            </p:nvSpPr>
            <p:spPr bwMode="auto">
              <a:xfrm>
                <a:off x="1481" y="112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43" name="Line 31"/>
              <p:cNvSpPr>
                <a:spLocks noChangeShapeType="1"/>
              </p:cNvSpPr>
              <p:nvPr/>
            </p:nvSpPr>
            <p:spPr bwMode="auto">
              <a:xfrm>
                <a:off x="1481" y="120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44" name="Line 32"/>
              <p:cNvSpPr>
                <a:spLocks noChangeShapeType="1"/>
              </p:cNvSpPr>
              <p:nvPr/>
            </p:nvSpPr>
            <p:spPr bwMode="auto">
              <a:xfrm>
                <a:off x="1481" y="127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45" name="Line 33"/>
              <p:cNvSpPr>
                <a:spLocks noChangeShapeType="1"/>
              </p:cNvSpPr>
              <p:nvPr/>
            </p:nvSpPr>
            <p:spPr bwMode="auto">
              <a:xfrm>
                <a:off x="1433" y="1349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46" name="Line 34"/>
              <p:cNvSpPr>
                <a:spLocks noChangeShapeType="1"/>
              </p:cNvSpPr>
              <p:nvPr/>
            </p:nvSpPr>
            <p:spPr bwMode="auto">
              <a:xfrm>
                <a:off x="1481" y="142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47" name="Line 35"/>
              <p:cNvSpPr>
                <a:spLocks noChangeShapeType="1"/>
              </p:cNvSpPr>
              <p:nvPr/>
            </p:nvSpPr>
            <p:spPr bwMode="auto">
              <a:xfrm>
                <a:off x="1481" y="149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48" name="Line 36"/>
              <p:cNvSpPr>
                <a:spLocks noChangeShapeType="1"/>
              </p:cNvSpPr>
              <p:nvPr/>
            </p:nvSpPr>
            <p:spPr bwMode="auto">
              <a:xfrm>
                <a:off x="1481" y="157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49" name="Line 37"/>
              <p:cNvSpPr>
                <a:spLocks noChangeShapeType="1"/>
              </p:cNvSpPr>
              <p:nvPr/>
            </p:nvSpPr>
            <p:spPr bwMode="auto">
              <a:xfrm>
                <a:off x="1363" y="1721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50" name="Line 38"/>
              <p:cNvSpPr>
                <a:spLocks noChangeShapeType="1"/>
              </p:cNvSpPr>
              <p:nvPr/>
            </p:nvSpPr>
            <p:spPr bwMode="auto">
              <a:xfrm>
                <a:off x="1481" y="164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51" name="Line 39"/>
              <p:cNvSpPr>
                <a:spLocks noChangeShapeType="1"/>
              </p:cNvSpPr>
              <p:nvPr/>
            </p:nvSpPr>
            <p:spPr bwMode="auto">
              <a:xfrm>
                <a:off x="1481" y="179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52" name="Line 40"/>
              <p:cNvSpPr>
                <a:spLocks noChangeShapeType="1"/>
              </p:cNvSpPr>
              <p:nvPr/>
            </p:nvSpPr>
            <p:spPr bwMode="auto">
              <a:xfrm>
                <a:off x="1481" y="186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53" name="Line 41"/>
              <p:cNvSpPr>
                <a:spLocks noChangeShapeType="1"/>
              </p:cNvSpPr>
              <p:nvPr/>
            </p:nvSpPr>
            <p:spPr bwMode="auto">
              <a:xfrm>
                <a:off x="1481" y="193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54" name="Line 42"/>
              <p:cNvSpPr>
                <a:spLocks noChangeShapeType="1"/>
              </p:cNvSpPr>
              <p:nvPr/>
            </p:nvSpPr>
            <p:spPr bwMode="auto">
              <a:xfrm>
                <a:off x="1481" y="201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55" name="Line 43"/>
              <p:cNvSpPr>
                <a:spLocks noChangeShapeType="1"/>
              </p:cNvSpPr>
              <p:nvPr/>
            </p:nvSpPr>
            <p:spPr bwMode="auto">
              <a:xfrm>
                <a:off x="1433" y="2088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56" name="Line 44"/>
              <p:cNvSpPr>
                <a:spLocks noChangeShapeType="1"/>
              </p:cNvSpPr>
              <p:nvPr/>
            </p:nvSpPr>
            <p:spPr bwMode="auto">
              <a:xfrm>
                <a:off x="1481" y="216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57" name="Line 45"/>
              <p:cNvSpPr>
                <a:spLocks noChangeShapeType="1"/>
              </p:cNvSpPr>
              <p:nvPr/>
            </p:nvSpPr>
            <p:spPr bwMode="auto">
              <a:xfrm>
                <a:off x="1481" y="223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58" name="Line 46"/>
              <p:cNvSpPr>
                <a:spLocks noChangeShapeType="1"/>
              </p:cNvSpPr>
              <p:nvPr/>
            </p:nvSpPr>
            <p:spPr bwMode="auto">
              <a:xfrm>
                <a:off x="1481" y="231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59" name="Line 47"/>
              <p:cNvSpPr>
                <a:spLocks noChangeShapeType="1"/>
              </p:cNvSpPr>
              <p:nvPr/>
            </p:nvSpPr>
            <p:spPr bwMode="auto">
              <a:xfrm>
                <a:off x="1363" y="2460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60" name="Line 48"/>
              <p:cNvSpPr>
                <a:spLocks noChangeShapeType="1"/>
              </p:cNvSpPr>
              <p:nvPr/>
            </p:nvSpPr>
            <p:spPr bwMode="auto">
              <a:xfrm>
                <a:off x="1481" y="238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61" name="Line 49"/>
              <p:cNvSpPr>
                <a:spLocks noChangeShapeType="1"/>
              </p:cNvSpPr>
              <p:nvPr/>
            </p:nvSpPr>
            <p:spPr bwMode="auto">
              <a:xfrm>
                <a:off x="1481" y="252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62" name="Line 50"/>
              <p:cNvSpPr>
                <a:spLocks noChangeShapeType="1"/>
              </p:cNvSpPr>
              <p:nvPr/>
            </p:nvSpPr>
            <p:spPr bwMode="auto">
              <a:xfrm>
                <a:off x="1481" y="260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63" name="Line 51"/>
              <p:cNvSpPr>
                <a:spLocks noChangeShapeType="1"/>
              </p:cNvSpPr>
              <p:nvPr/>
            </p:nvSpPr>
            <p:spPr bwMode="auto">
              <a:xfrm>
                <a:off x="1481" y="267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64" name="Line 52"/>
              <p:cNvSpPr>
                <a:spLocks noChangeShapeType="1"/>
              </p:cNvSpPr>
              <p:nvPr/>
            </p:nvSpPr>
            <p:spPr bwMode="auto">
              <a:xfrm>
                <a:off x="1481" y="275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65" name="Line 53"/>
              <p:cNvSpPr>
                <a:spLocks noChangeShapeType="1"/>
              </p:cNvSpPr>
              <p:nvPr/>
            </p:nvSpPr>
            <p:spPr bwMode="auto">
              <a:xfrm>
                <a:off x="1433" y="2827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66" name="Line 54"/>
              <p:cNvSpPr>
                <a:spLocks noChangeShapeType="1"/>
              </p:cNvSpPr>
              <p:nvPr/>
            </p:nvSpPr>
            <p:spPr bwMode="auto">
              <a:xfrm>
                <a:off x="1481" y="290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67" name="Line 55"/>
              <p:cNvSpPr>
                <a:spLocks noChangeShapeType="1"/>
              </p:cNvSpPr>
              <p:nvPr/>
            </p:nvSpPr>
            <p:spPr bwMode="auto">
              <a:xfrm>
                <a:off x="1481" y="297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68" name="Line 56"/>
              <p:cNvSpPr>
                <a:spLocks noChangeShapeType="1"/>
              </p:cNvSpPr>
              <p:nvPr/>
            </p:nvSpPr>
            <p:spPr bwMode="auto">
              <a:xfrm>
                <a:off x="1481" y="305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69" name="Line 57"/>
              <p:cNvSpPr>
                <a:spLocks noChangeShapeType="1"/>
              </p:cNvSpPr>
              <p:nvPr/>
            </p:nvSpPr>
            <p:spPr bwMode="auto">
              <a:xfrm>
                <a:off x="1363" y="3199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70" name="Line 58"/>
              <p:cNvSpPr>
                <a:spLocks noChangeShapeType="1"/>
              </p:cNvSpPr>
              <p:nvPr/>
            </p:nvSpPr>
            <p:spPr bwMode="auto">
              <a:xfrm>
                <a:off x="1481" y="312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71" name="Line 59"/>
              <p:cNvSpPr>
                <a:spLocks noChangeShapeType="1"/>
              </p:cNvSpPr>
              <p:nvPr/>
            </p:nvSpPr>
            <p:spPr bwMode="auto">
              <a:xfrm>
                <a:off x="1481" y="327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72" name="Line 60"/>
              <p:cNvSpPr>
                <a:spLocks noChangeShapeType="1"/>
              </p:cNvSpPr>
              <p:nvPr/>
            </p:nvSpPr>
            <p:spPr bwMode="auto">
              <a:xfrm>
                <a:off x="1481" y="334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73" name="Line 61"/>
              <p:cNvSpPr>
                <a:spLocks noChangeShapeType="1"/>
              </p:cNvSpPr>
              <p:nvPr/>
            </p:nvSpPr>
            <p:spPr bwMode="auto">
              <a:xfrm>
                <a:off x="1481" y="342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74" name="Line 62"/>
              <p:cNvSpPr>
                <a:spLocks noChangeShapeType="1"/>
              </p:cNvSpPr>
              <p:nvPr/>
            </p:nvSpPr>
            <p:spPr bwMode="auto">
              <a:xfrm>
                <a:off x="1481" y="349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75" name="Line 63"/>
              <p:cNvSpPr>
                <a:spLocks noChangeShapeType="1"/>
              </p:cNvSpPr>
              <p:nvPr/>
            </p:nvSpPr>
            <p:spPr bwMode="auto">
              <a:xfrm>
                <a:off x="1433" y="3572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76" name="Line 64"/>
              <p:cNvSpPr>
                <a:spLocks noChangeShapeType="1"/>
              </p:cNvSpPr>
              <p:nvPr/>
            </p:nvSpPr>
            <p:spPr bwMode="auto">
              <a:xfrm>
                <a:off x="1481" y="364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77" name="Line 65"/>
              <p:cNvSpPr>
                <a:spLocks noChangeShapeType="1"/>
              </p:cNvSpPr>
              <p:nvPr/>
            </p:nvSpPr>
            <p:spPr bwMode="auto">
              <a:xfrm>
                <a:off x="1481" y="372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78" name="Line 66"/>
              <p:cNvSpPr>
                <a:spLocks noChangeShapeType="1"/>
              </p:cNvSpPr>
              <p:nvPr/>
            </p:nvSpPr>
            <p:spPr bwMode="auto">
              <a:xfrm>
                <a:off x="1481" y="379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79" name="Line 67"/>
              <p:cNvSpPr>
                <a:spLocks noChangeShapeType="1"/>
              </p:cNvSpPr>
              <p:nvPr/>
            </p:nvSpPr>
            <p:spPr bwMode="auto">
              <a:xfrm>
                <a:off x="1363" y="3944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80" name="Line 68"/>
              <p:cNvSpPr>
                <a:spLocks noChangeShapeType="1"/>
              </p:cNvSpPr>
              <p:nvPr/>
            </p:nvSpPr>
            <p:spPr bwMode="auto">
              <a:xfrm>
                <a:off x="1481" y="387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64581" name="Group 69"/>
          <p:cNvGrpSpPr>
            <a:grpSpLocks/>
          </p:cNvGrpSpPr>
          <p:nvPr/>
        </p:nvGrpSpPr>
        <p:grpSpPr bwMode="auto">
          <a:xfrm>
            <a:off x="1897063" y="722313"/>
            <a:ext cx="4614862" cy="142875"/>
            <a:chOff x="579" y="671"/>
            <a:chExt cx="2907" cy="90"/>
          </a:xfrm>
        </p:grpSpPr>
        <p:sp>
          <p:nvSpPr>
            <p:cNvPr id="64582" name="Freeform 70"/>
            <p:cNvSpPr>
              <a:spLocks/>
            </p:cNvSpPr>
            <p:nvPr/>
          </p:nvSpPr>
          <p:spPr bwMode="auto">
            <a:xfrm rot="21326152" flipH="1">
              <a:off x="579" y="671"/>
              <a:ext cx="66" cy="90"/>
            </a:xfrm>
            <a:custGeom>
              <a:avLst/>
              <a:gdLst/>
              <a:ahLst/>
              <a:cxnLst>
                <a:cxn ang="0">
                  <a:pos x="9" y="90"/>
                </a:cxn>
                <a:cxn ang="0">
                  <a:pos x="9" y="24"/>
                </a:cxn>
                <a:cxn ang="0">
                  <a:pos x="66" y="0"/>
                </a:cxn>
              </a:cxnLst>
              <a:rect l="0" t="0" r="r" b="b"/>
              <a:pathLst>
                <a:path w="66" h="90">
                  <a:moveTo>
                    <a:pt x="9" y="90"/>
                  </a:moveTo>
                  <a:cubicBezTo>
                    <a:pt x="4" y="64"/>
                    <a:pt x="0" y="39"/>
                    <a:pt x="9" y="24"/>
                  </a:cubicBezTo>
                  <a:cubicBezTo>
                    <a:pt x="18" y="9"/>
                    <a:pt x="57" y="4"/>
                    <a:pt x="66" y="0"/>
                  </a:cubicBezTo>
                </a:path>
              </a:pathLst>
            </a:custGeom>
            <a:noFill/>
            <a:ln w="57150" cmpd="sng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83" name="Freeform 71"/>
            <p:cNvSpPr>
              <a:spLocks/>
            </p:cNvSpPr>
            <p:nvPr/>
          </p:nvSpPr>
          <p:spPr bwMode="auto">
            <a:xfrm rot="273848">
              <a:off x="3420" y="671"/>
              <a:ext cx="66" cy="90"/>
            </a:xfrm>
            <a:custGeom>
              <a:avLst/>
              <a:gdLst/>
              <a:ahLst/>
              <a:cxnLst>
                <a:cxn ang="0">
                  <a:pos x="9" y="90"/>
                </a:cxn>
                <a:cxn ang="0">
                  <a:pos x="9" y="24"/>
                </a:cxn>
                <a:cxn ang="0">
                  <a:pos x="66" y="0"/>
                </a:cxn>
              </a:cxnLst>
              <a:rect l="0" t="0" r="r" b="b"/>
              <a:pathLst>
                <a:path w="66" h="90">
                  <a:moveTo>
                    <a:pt x="9" y="90"/>
                  </a:moveTo>
                  <a:cubicBezTo>
                    <a:pt x="4" y="64"/>
                    <a:pt x="0" y="39"/>
                    <a:pt x="9" y="24"/>
                  </a:cubicBezTo>
                  <a:cubicBezTo>
                    <a:pt x="18" y="9"/>
                    <a:pt x="57" y="4"/>
                    <a:pt x="66" y="0"/>
                  </a:cubicBezTo>
                </a:path>
              </a:pathLst>
            </a:custGeom>
            <a:noFill/>
            <a:ln w="57150" cmpd="sng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4584" name="AutoShape 72"/>
          <p:cNvSpPr>
            <a:spLocks noChangeArrowheads="1"/>
          </p:cNvSpPr>
          <p:nvPr/>
        </p:nvSpPr>
        <p:spPr bwMode="auto">
          <a:xfrm>
            <a:off x="4689475" y="2336800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00FF00"/>
              </a:gs>
              <a:gs pos="50000">
                <a:srgbClr val="FFFF99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85" name="Text Box 73"/>
          <p:cNvSpPr txBox="1">
            <a:spLocks noChangeArrowheads="1"/>
          </p:cNvSpPr>
          <p:nvPr/>
        </p:nvSpPr>
        <p:spPr bwMode="auto">
          <a:xfrm>
            <a:off x="7158038" y="2762250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64586" name="Text Box 74"/>
          <p:cNvSpPr txBox="1">
            <a:spLocks noChangeArrowheads="1"/>
          </p:cNvSpPr>
          <p:nvPr/>
        </p:nvSpPr>
        <p:spPr bwMode="auto">
          <a:xfrm>
            <a:off x="5118100" y="2609850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6000" b="1">
                <a:solidFill>
                  <a:srgbClr val="FF0000"/>
                </a:solidFill>
                <a:latin typeface="Comic Sans MS" pitchFamily="66" charset="0"/>
              </a:rPr>
              <a:t>30</a:t>
            </a:r>
            <a:endParaRPr lang="en-US" sz="6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45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8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608" name="AutoShape 72"/>
          <p:cNvSpPr>
            <a:spLocks noChangeArrowheads="1"/>
          </p:cNvSpPr>
          <p:nvPr/>
        </p:nvSpPr>
        <p:spPr bwMode="auto">
          <a:xfrm>
            <a:off x="517525" y="5673725"/>
            <a:ext cx="8107363" cy="1096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609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2032000" y="4786313"/>
            <a:ext cx="4333875" cy="1679575"/>
          </a:xfrm>
          <a:prstGeom prst="roundRect">
            <a:avLst>
              <a:gd name="adj" fmla="val 37144"/>
            </a:avLst>
          </a:prstGeom>
          <a:solidFill>
            <a:srgbClr val="FF0000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Rectangle 4"/>
          <p:cNvSpPr>
            <a:spLocks noChangeArrowheads="1"/>
          </p:cNvSpPr>
          <p:nvPr/>
        </p:nvSpPr>
        <p:spPr bwMode="auto">
          <a:xfrm>
            <a:off x="1974850" y="4121150"/>
            <a:ext cx="4427538" cy="1631950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1" name="AutoShape 5"/>
          <p:cNvSpPr>
            <a:spLocks noChangeArrowheads="1"/>
          </p:cNvSpPr>
          <p:nvPr/>
        </p:nvSpPr>
        <p:spPr bwMode="auto">
          <a:xfrm>
            <a:off x="1993900" y="93663"/>
            <a:ext cx="4422775" cy="63944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AutoShape 6"/>
          <p:cNvSpPr>
            <a:spLocks noChangeArrowheads="1"/>
          </p:cNvSpPr>
          <p:nvPr/>
        </p:nvSpPr>
        <p:spPr bwMode="auto">
          <a:xfrm>
            <a:off x="4689475" y="3340100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00FF00"/>
              </a:gs>
              <a:gs pos="50000">
                <a:srgbClr val="FFFF99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7158038" y="3765550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5118100" y="3613150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6000" b="1">
                <a:solidFill>
                  <a:srgbClr val="FF0000"/>
                </a:solidFill>
                <a:latin typeface="Comic Sans MS" pitchFamily="66" charset="0"/>
              </a:rPr>
              <a:t>21</a:t>
            </a:r>
            <a:endParaRPr lang="en-US" sz="6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5545" name="Rectangle 9"/>
          <p:cNvSpPr>
            <a:spLocks noChangeArrowheads="1"/>
          </p:cNvSpPr>
          <p:nvPr/>
        </p:nvSpPr>
        <p:spPr bwMode="auto">
          <a:xfrm>
            <a:off x="1792288" y="49213"/>
            <a:ext cx="4708525" cy="7747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6" name="Text Box 10"/>
          <p:cNvSpPr txBox="1">
            <a:spLocks noChangeArrowheads="1"/>
          </p:cNvSpPr>
          <p:nvPr/>
        </p:nvSpPr>
        <p:spPr bwMode="auto">
          <a:xfrm>
            <a:off x="2295525" y="1171575"/>
            <a:ext cx="11858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grpSp>
        <p:nvGrpSpPr>
          <p:cNvPr id="65547" name="Group 11"/>
          <p:cNvGrpSpPr>
            <a:grpSpLocks/>
          </p:cNvGrpSpPr>
          <p:nvPr/>
        </p:nvGrpSpPr>
        <p:grpSpPr bwMode="auto">
          <a:xfrm>
            <a:off x="2882900" y="547688"/>
            <a:ext cx="1458913" cy="5922962"/>
            <a:chOff x="1200" y="785"/>
            <a:chExt cx="919" cy="3339"/>
          </a:xfrm>
        </p:grpSpPr>
        <p:sp>
          <p:nvSpPr>
            <p:cNvPr id="65548" name="Text Box 12"/>
            <p:cNvSpPr txBox="1">
              <a:spLocks noChangeArrowheads="1"/>
            </p:cNvSpPr>
            <p:nvPr/>
          </p:nvSpPr>
          <p:spPr bwMode="auto">
            <a:xfrm>
              <a:off x="1200" y="3309"/>
              <a:ext cx="576" cy="30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10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5549" name="Text Box 13"/>
            <p:cNvSpPr txBox="1">
              <a:spLocks noChangeArrowheads="1"/>
            </p:cNvSpPr>
            <p:nvPr/>
          </p:nvSpPr>
          <p:spPr bwMode="auto">
            <a:xfrm>
              <a:off x="1200" y="2678"/>
              <a:ext cx="576" cy="30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20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5550" name="Text Box 14"/>
            <p:cNvSpPr txBox="1">
              <a:spLocks noChangeArrowheads="1"/>
            </p:cNvSpPr>
            <p:nvPr/>
          </p:nvSpPr>
          <p:spPr bwMode="auto">
            <a:xfrm>
              <a:off x="1200" y="2047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30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5551" name="Text Box 15"/>
            <p:cNvSpPr txBox="1">
              <a:spLocks noChangeArrowheads="1"/>
            </p:cNvSpPr>
            <p:nvPr/>
          </p:nvSpPr>
          <p:spPr bwMode="auto">
            <a:xfrm>
              <a:off x="1200" y="1416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40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5552" name="Text Box 16"/>
            <p:cNvSpPr txBox="1">
              <a:spLocks noChangeArrowheads="1"/>
            </p:cNvSpPr>
            <p:nvPr/>
          </p:nvSpPr>
          <p:spPr bwMode="auto">
            <a:xfrm>
              <a:off x="1200" y="785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50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65553" name="Group 17"/>
            <p:cNvGrpSpPr>
              <a:grpSpLocks/>
            </p:cNvGrpSpPr>
            <p:nvPr/>
          </p:nvGrpSpPr>
          <p:grpSpPr bwMode="auto">
            <a:xfrm>
              <a:off x="1767" y="971"/>
              <a:ext cx="352" cy="3153"/>
              <a:chOff x="1353" y="231"/>
              <a:chExt cx="415" cy="3713"/>
            </a:xfrm>
          </p:grpSpPr>
          <p:sp>
            <p:nvSpPr>
              <p:cNvPr id="65554" name="Line 18"/>
              <p:cNvSpPr>
                <a:spLocks noChangeShapeType="1"/>
              </p:cNvSpPr>
              <p:nvPr/>
            </p:nvSpPr>
            <p:spPr bwMode="auto">
              <a:xfrm>
                <a:off x="1353" y="231"/>
                <a:ext cx="41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55" name="Line 19"/>
              <p:cNvSpPr>
                <a:spLocks noChangeShapeType="1"/>
              </p:cNvSpPr>
              <p:nvPr/>
            </p:nvSpPr>
            <p:spPr bwMode="auto">
              <a:xfrm>
                <a:off x="1481" y="30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56" name="Line 20"/>
              <p:cNvSpPr>
                <a:spLocks noChangeShapeType="1"/>
              </p:cNvSpPr>
              <p:nvPr/>
            </p:nvSpPr>
            <p:spPr bwMode="auto">
              <a:xfrm>
                <a:off x="1481" y="38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57" name="Line 21"/>
              <p:cNvSpPr>
                <a:spLocks noChangeShapeType="1"/>
              </p:cNvSpPr>
              <p:nvPr/>
            </p:nvSpPr>
            <p:spPr bwMode="auto">
              <a:xfrm>
                <a:off x="1481" y="45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58" name="Line 22"/>
              <p:cNvSpPr>
                <a:spLocks noChangeShapeType="1"/>
              </p:cNvSpPr>
              <p:nvPr/>
            </p:nvSpPr>
            <p:spPr bwMode="auto">
              <a:xfrm>
                <a:off x="1481" y="52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59" name="Line 23"/>
              <p:cNvSpPr>
                <a:spLocks noChangeShapeType="1"/>
              </p:cNvSpPr>
              <p:nvPr/>
            </p:nvSpPr>
            <p:spPr bwMode="auto">
              <a:xfrm>
                <a:off x="1433" y="604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60" name="Line 24"/>
              <p:cNvSpPr>
                <a:spLocks noChangeShapeType="1"/>
              </p:cNvSpPr>
              <p:nvPr/>
            </p:nvSpPr>
            <p:spPr bwMode="auto">
              <a:xfrm>
                <a:off x="1481" y="67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61" name="Line 25"/>
              <p:cNvSpPr>
                <a:spLocks noChangeShapeType="1"/>
              </p:cNvSpPr>
              <p:nvPr/>
            </p:nvSpPr>
            <p:spPr bwMode="auto">
              <a:xfrm>
                <a:off x="1481" y="75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62" name="Line 26"/>
              <p:cNvSpPr>
                <a:spLocks noChangeShapeType="1"/>
              </p:cNvSpPr>
              <p:nvPr/>
            </p:nvSpPr>
            <p:spPr bwMode="auto">
              <a:xfrm>
                <a:off x="1481" y="82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63" name="Line 27"/>
              <p:cNvSpPr>
                <a:spLocks noChangeShapeType="1"/>
              </p:cNvSpPr>
              <p:nvPr/>
            </p:nvSpPr>
            <p:spPr bwMode="auto">
              <a:xfrm>
                <a:off x="1363" y="976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64" name="Line 28"/>
              <p:cNvSpPr>
                <a:spLocks noChangeShapeType="1"/>
              </p:cNvSpPr>
              <p:nvPr/>
            </p:nvSpPr>
            <p:spPr bwMode="auto">
              <a:xfrm>
                <a:off x="1481" y="90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65" name="Line 29"/>
              <p:cNvSpPr>
                <a:spLocks noChangeShapeType="1"/>
              </p:cNvSpPr>
              <p:nvPr/>
            </p:nvSpPr>
            <p:spPr bwMode="auto">
              <a:xfrm>
                <a:off x="1481" y="105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66" name="Line 30"/>
              <p:cNvSpPr>
                <a:spLocks noChangeShapeType="1"/>
              </p:cNvSpPr>
              <p:nvPr/>
            </p:nvSpPr>
            <p:spPr bwMode="auto">
              <a:xfrm>
                <a:off x="1481" y="112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67" name="Line 31"/>
              <p:cNvSpPr>
                <a:spLocks noChangeShapeType="1"/>
              </p:cNvSpPr>
              <p:nvPr/>
            </p:nvSpPr>
            <p:spPr bwMode="auto">
              <a:xfrm>
                <a:off x="1481" y="120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68" name="Line 32"/>
              <p:cNvSpPr>
                <a:spLocks noChangeShapeType="1"/>
              </p:cNvSpPr>
              <p:nvPr/>
            </p:nvSpPr>
            <p:spPr bwMode="auto">
              <a:xfrm>
                <a:off x="1481" y="127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69" name="Line 33"/>
              <p:cNvSpPr>
                <a:spLocks noChangeShapeType="1"/>
              </p:cNvSpPr>
              <p:nvPr/>
            </p:nvSpPr>
            <p:spPr bwMode="auto">
              <a:xfrm>
                <a:off x="1433" y="1349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70" name="Line 34"/>
              <p:cNvSpPr>
                <a:spLocks noChangeShapeType="1"/>
              </p:cNvSpPr>
              <p:nvPr/>
            </p:nvSpPr>
            <p:spPr bwMode="auto">
              <a:xfrm>
                <a:off x="1481" y="142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71" name="Line 35"/>
              <p:cNvSpPr>
                <a:spLocks noChangeShapeType="1"/>
              </p:cNvSpPr>
              <p:nvPr/>
            </p:nvSpPr>
            <p:spPr bwMode="auto">
              <a:xfrm>
                <a:off x="1481" y="149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72" name="Line 36"/>
              <p:cNvSpPr>
                <a:spLocks noChangeShapeType="1"/>
              </p:cNvSpPr>
              <p:nvPr/>
            </p:nvSpPr>
            <p:spPr bwMode="auto">
              <a:xfrm>
                <a:off x="1481" y="157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73" name="Line 37"/>
              <p:cNvSpPr>
                <a:spLocks noChangeShapeType="1"/>
              </p:cNvSpPr>
              <p:nvPr/>
            </p:nvSpPr>
            <p:spPr bwMode="auto">
              <a:xfrm>
                <a:off x="1363" y="1721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74" name="Line 38"/>
              <p:cNvSpPr>
                <a:spLocks noChangeShapeType="1"/>
              </p:cNvSpPr>
              <p:nvPr/>
            </p:nvSpPr>
            <p:spPr bwMode="auto">
              <a:xfrm>
                <a:off x="1481" y="164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75" name="Line 39"/>
              <p:cNvSpPr>
                <a:spLocks noChangeShapeType="1"/>
              </p:cNvSpPr>
              <p:nvPr/>
            </p:nvSpPr>
            <p:spPr bwMode="auto">
              <a:xfrm>
                <a:off x="1481" y="179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76" name="Line 40"/>
              <p:cNvSpPr>
                <a:spLocks noChangeShapeType="1"/>
              </p:cNvSpPr>
              <p:nvPr/>
            </p:nvSpPr>
            <p:spPr bwMode="auto">
              <a:xfrm>
                <a:off x="1481" y="186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77" name="Line 41"/>
              <p:cNvSpPr>
                <a:spLocks noChangeShapeType="1"/>
              </p:cNvSpPr>
              <p:nvPr/>
            </p:nvSpPr>
            <p:spPr bwMode="auto">
              <a:xfrm>
                <a:off x="1481" y="193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78" name="Line 42"/>
              <p:cNvSpPr>
                <a:spLocks noChangeShapeType="1"/>
              </p:cNvSpPr>
              <p:nvPr/>
            </p:nvSpPr>
            <p:spPr bwMode="auto">
              <a:xfrm>
                <a:off x="1481" y="201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79" name="Line 43"/>
              <p:cNvSpPr>
                <a:spLocks noChangeShapeType="1"/>
              </p:cNvSpPr>
              <p:nvPr/>
            </p:nvSpPr>
            <p:spPr bwMode="auto">
              <a:xfrm>
                <a:off x="1433" y="2088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80" name="Line 44"/>
              <p:cNvSpPr>
                <a:spLocks noChangeShapeType="1"/>
              </p:cNvSpPr>
              <p:nvPr/>
            </p:nvSpPr>
            <p:spPr bwMode="auto">
              <a:xfrm>
                <a:off x="1481" y="216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81" name="Line 45"/>
              <p:cNvSpPr>
                <a:spLocks noChangeShapeType="1"/>
              </p:cNvSpPr>
              <p:nvPr/>
            </p:nvSpPr>
            <p:spPr bwMode="auto">
              <a:xfrm>
                <a:off x="1481" y="223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82" name="Line 46"/>
              <p:cNvSpPr>
                <a:spLocks noChangeShapeType="1"/>
              </p:cNvSpPr>
              <p:nvPr/>
            </p:nvSpPr>
            <p:spPr bwMode="auto">
              <a:xfrm>
                <a:off x="1481" y="231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83" name="Line 47"/>
              <p:cNvSpPr>
                <a:spLocks noChangeShapeType="1"/>
              </p:cNvSpPr>
              <p:nvPr/>
            </p:nvSpPr>
            <p:spPr bwMode="auto">
              <a:xfrm>
                <a:off x="1363" y="2460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84" name="Line 48"/>
              <p:cNvSpPr>
                <a:spLocks noChangeShapeType="1"/>
              </p:cNvSpPr>
              <p:nvPr/>
            </p:nvSpPr>
            <p:spPr bwMode="auto">
              <a:xfrm>
                <a:off x="1481" y="238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85" name="Line 49"/>
              <p:cNvSpPr>
                <a:spLocks noChangeShapeType="1"/>
              </p:cNvSpPr>
              <p:nvPr/>
            </p:nvSpPr>
            <p:spPr bwMode="auto">
              <a:xfrm>
                <a:off x="1481" y="252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86" name="Line 50"/>
              <p:cNvSpPr>
                <a:spLocks noChangeShapeType="1"/>
              </p:cNvSpPr>
              <p:nvPr/>
            </p:nvSpPr>
            <p:spPr bwMode="auto">
              <a:xfrm>
                <a:off x="1481" y="260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87" name="Line 51"/>
              <p:cNvSpPr>
                <a:spLocks noChangeShapeType="1"/>
              </p:cNvSpPr>
              <p:nvPr/>
            </p:nvSpPr>
            <p:spPr bwMode="auto">
              <a:xfrm>
                <a:off x="1481" y="267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88" name="Line 52"/>
              <p:cNvSpPr>
                <a:spLocks noChangeShapeType="1"/>
              </p:cNvSpPr>
              <p:nvPr/>
            </p:nvSpPr>
            <p:spPr bwMode="auto">
              <a:xfrm>
                <a:off x="1481" y="275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89" name="Line 53"/>
              <p:cNvSpPr>
                <a:spLocks noChangeShapeType="1"/>
              </p:cNvSpPr>
              <p:nvPr/>
            </p:nvSpPr>
            <p:spPr bwMode="auto">
              <a:xfrm>
                <a:off x="1433" y="2827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90" name="Line 54"/>
              <p:cNvSpPr>
                <a:spLocks noChangeShapeType="1"/>
              </p:cNvSpPr>
              <p:nvPr/>
            </p:nvSpPr>
            <p:spPr bwMode="auto">
              <a:xfrm>
                <a:off x="1481" y="290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91" name="Line 55"/>
              <p:cNvSpPr>
                <a:spLocks noChangeShapeType="1"/>
              </p:cNvSpPr>
              <p:nvPr/>
            </p:nvSpPr>
            <p:spPr bwMode="auto">
              <a:xfrm>
                <a:off x="1481" y="297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92" name="Line 56"/>
              <p:cNvSpPr>
                <a:spLocks noChangeShapeType="1"/>
              </p:cNvSpPr>
              <p:nvPr/>
            </p:nvSpPr>
            <p:spPr bwMode="auto">
              <a:xfrm>
                <a:off x="1481" y="305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93" name="Line 57"/>
              <p:cNvSpPr>
                <a:spLocks noChangeShapeType="1"/>
              </p:cNvSpPr>
              <p:nvPr/>
            </p:nvSpPr>
            <p:spPr bwMode="auto">
              <a:xfrm>
                <a:off x="1363" y="3199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94" name="Line 58"/>
              <p:cNvSpPr>
                <a:spLocks noChangeShapeType="1"/>
              </p:cNvSpPr>
              <p:nvPr/>
            </p:nvSpPr>
            <p:spPr bwMode="auto">
              <a:xfrm>
                <a:off x="1481" y="312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95" name="Line 59"/>
              <p:cNvSpPr>
                <a:spLocks noChangeShapeType="1"/>
              </p:cNvSpPr>
              <p:nvPr/>
            </p:nvSpPr>
            <p:spPr bwMode="auto">
              <a:xfrm>
                <a:off x="1481" y="327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96" name="Line 60"/>
              <p:cNvSpPr>
                <a:spLocks noChangeShapeType="1"/>
              </p:cNvSpPr>
              <p:nvPr/>
            </p:nvSpPr>
            <p:spPr bwMode="auto">
              <a:xfrm>
                <a:off x="1481" y="334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97" name="Line 61"/>
              <p:cNvSpPr>
                <a:spLocks noChangeShapeType="1"/>
              </p:cNvSpPr>
              <p:nvPr/>
            </p:nvSpPr>
            <p:spPr bwMode="auto">
              <a:xfrm>
                <a:off x="1481" y="342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98" name="Line 62"/>
              <p:cNvSpPr>
                <a:spLocks noChangeShapeType="1"/>
              </p:cNvSpPr>
              <p:nvPr/>
            </p:nvSpPr>
            <p:spPr bwMode="auto">
              <a:xfrm>
                <a:off x="1481" y="349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99" name="Line 63"/>
              <p:cNvSpPr>
                <a:spLocks noChangeShapeType="1"/>
              </p:cNvSpPr>
              <p:nvPr/>
            </p:nvSpPr>
            <p:spPr bwMode="auto">
              <a:xfrm>
                <a:off x="1433" y="3572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600" name="Line 64"/>
              <p:cNvSpPr>
                <a:spLocks noChangeShapeType="1"/>
              </p:cNvSpPr>
              <p:nvPr/>
            </p:nvSpPr>
            <p:spPr bwMode="auto">
              <a:xfrm>
                <a:off x="1481" y="364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601" name="Line 65"/>
              <p:cNvSpPr>
                <a:spLocks noChangeShapeType="1"/>
              </p:cNvSpPr>
              <p:nvPr/>
            </p:nvSpPr>
            <p:spPr bwMode="auto">
              <a:xfrm>
                <a:off x="1481" y="372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602" name="Line 66"/>
              <p:cNvSpPr>
                <a:spLocks noChangeShapeType="1"/>
              </p:cNvSpPr>
              <p:nvPr/>
            </p:nvSpPr>
            <p:spPr bwMode="auto">
              <a:xfrm>
                <a:off x="1481" y="379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603" name="Line 67"/>
              <p:cNvSpPr>
                <a:spLocks noChangeShapeType="1"/>
              </p:cNvSpPr>
              <p:nvPr/>
            </p:nvSpPr>
            <p:spPr bwMode="auto">
              <a:xfrm>
                <a:off x="1363" y="3944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604" name="Line 68"/>
              <p:cNvSpPr>
                <a:spLocks noChangeShapeType="1"/>
              </p:cNvSpPr>
              <p:nvPr/>
            </p:nvSpPr>
            <p:spPr bwMode="auto">
              <a:xfrm>
                <a:off x="1481" y="387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65605" name="Group 69"/>
          <p:cNvGrpSpPr>
            <a:grpSpLocks/>
          </p:cNvGrpSpPr>
          <p:nvPr/>
        </p:nvGrpSpPr>
        <p:grpSpPr bwMode="auto">
          <a:xfrm>
            <a:off x="1897063" y="722313"/>
            <a:ext cx="4614862" cy="142875"/>
            <a:chOff x="579" y="671"/>
            <a:chExt cx="2907" cy="90"/>
          </a:xfrm>
        </p:grpSpPr>
        <p:sp>
          <p:nvSpPr>
            <p:cNvPr id="65606" name="Freeform 70"/>
            <p:cNvSpPr>
              <a:spLocks/>
            </p:cNvSpPr>
            <p:nvPr/>
          </p:nvSpPr>
          <p:spPr bwMode="auto">
            <a:xfrm rot="21326152" flipH="1">
              <a:off x="579" y="671"/>
              <a:ext cx="66" cy="90"/>
            </a:xfrm>
            <a:custGeom>
              <a:avLst/>
              <a:gdLst/>
              <a:ahLst/>
              <a:cxnLst>
                <a:cxn ang="0">
                  <a:pos x="9" y="90"/>
                </a:cxn>
                <a:cxn ang="0">
                  <a:pos x="9" y="24"/>
                </a:cxn>
                <a:cxn ang="0">
                  <a:pos x="66" y="0"/>
                </a:cxn>
              </a:cxnLst>
              <a:rect l="0" t="0" r="r" b="b"/>
              <a:pathLst>
                <a:path w="66" h="90">
                  <a:moveTo>
                    <a:pt x="9" y="90"/>
                  </a:moveTo>
                  <a:cubicBezTo>
                    <a:pt x="4" y="64"/>
                    <a:pt x="0" y="39"/>
                    <a:pt x="9" y="24"/>
                  </a:cubicBezTo>
                  <a:cubicBezTo>
                    <a:pt x="18" y="9"/>
                    <a:pt x="57" y="4"/>
                    <a:pt x="66" y="0"/>
                  </a:cubicBezTo>
                </a:path>
              </a:pathLst>
            </a:custGeom>
            <a:noFill/>
            <a:ln w="57150" cmpd="sng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607" name="Freeform 71"/>
            <p:cNvSpPr>
              <a:spLocks/>
            </p:cNvSpPr>
            <p:nvPr/>
          </p:nvSpPr>
          <p:spPr bwMode="auto">
            <a:xfrm rot="273848">
              <a:off x="3420" y="671"/>
              <a:ext cx="66" cy="90"/>
            </a:xfrm>
            <a:custGeom>
              <a:avLst/>
              <a:gdLst/>
              <a:ahLst/>
              <a:cxnLst>
                <a:cxn ang="0">
                  <a:pos x="9" y="90"/>
                </a:cxn>
                <a:cxn ang="0">
                  <a:pos x="9" y="24"/>
                </a:cxn>
                <a:cxn ang="0">
                  <a:pos x="66" y="0"/>
                </a:cxn>
              </a:cxnLst>
              <a:rect l="0" t="0" r="r" b="b"/>
              <a:pathLst>
                <a:path w="66" h="90">
                  <a:moveTo>
                    <a:pt x="9" y="90"/>
                  </a:moveTo>
                  <a:cubicBezTo>
                    <a:pt x="4" y="64"/>
                    <a:pt x="0" y="39"/>
                    <a:pt x="9" y="24"/>
                  </a:cubicBezTo>
                  <a:cubicBezTo>
                    <a:pt x="18" y="9"/>
                    <a:pt x="57" y="4"/>
                    <a:pt x="66" y="0"/>
                  </a:cubicBezTo>
                </a:path>
              </a:pathLst>
            </a:custGeom>
            <a:noFill/>
            <a:ln w="57150" cmpd="sng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55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632" name="AutoShape 72"/>
          <p:cNvSpPr>
            <a:spLocks noChangeArrowheads="1"/>
          </p:cNvSpPr>
          <p:nvPr/>
        </p:nvSpPr>
        <p:spPr bwMode="auto">
          <a:xfrm>
            <a:off x="517525" y="5673725"/>
            <a:ext cx="8107363" cy="1096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633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1993900" y="4824413"/>
            <a:ext cx="4422775" cy="1666875"/>
          </a:xfrm>
          <a:prstGeom prst="roundRect">
            <a:avLst>
              <a:gd name="adj" fmla="val 45431"/>
            </a:avLst>
          </a:prstGeom>
          <a:solidFill>
            <a:srgbClr val="66CCFF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Rectangle 4"/>
          <p:cNvSpPr>
            <a:spLocks noChangeArrowheads="1"/>
          </p:cNvSpPr>
          <p:nvPr/>
        </p:nvSpPr>
        <p:spPr bwMode="auto">
          <a:xfrm>
            <a:off x="1974850" y="869950"/>
            <a:ext cx="4427538" cy="4667250"/>
          </a:xfrm>
          <a:prstGeom prst="rect">
            <a:avLst/>
          </a:prstGeom>
          <a:solidFill>
            <a:srgbClr val="66CC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5" name="AutoShape 5"/>
          <p:cNvSpPr>
            <a:spLocks noChangeArrowheads="1"/>
          </p:cNvSpPr>
          <p:nvPr/>
        </p:nvSpPr>
        <p:spPr bwMode="auto">
          <a:xfrm>
            <a:off x="1993900" y="93663"/>
            <a:ext cx="4422775" cy="63944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9" name="Rectangle 9"/>
          <p:cNvSpPr>
            <a:spLocks noChangeArrowheads="1"/>
          </p:cNvSpPr>
          <p:nvPr/>
        </p:nvSpPr>
        <p:spPr bwMode="auto">
          <a:xfrm>
            <a:off x="1792288" y="49213"/>
            <a:ext cx="4708525" cy="7747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0" name="Text Box 10"/>
          <p:cNvSpPr txBox="1">
            <a:spLocks noChangeArrowheads="1"/>
          </p:cNvSpPr>
          <p:nvPr/>
        </p:nvSpPr>
        <p:spPr bwMode="auto">
          <a:xfrm>
            <a:off x="2295525" y="1171575"/>
            <a:ext cx="11858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grpSp>
        <p:nvGrpSpPr>
          <p:cNvPr id="66571" name="Group 11"/>
          <p:cNvGrpSpPr>
            <a:grpSpLocks/>
          </p:cNvGrpSpPr>
          <p:nvPr/>
        </p:nvGrpSpPr>
        <p:grpSpPr bwMode="auto">
          <a:xfrm>
            <a:off x="2882900" y="547688"/>
            <a:ext cx="1458913" cy="5922962"/>
            <a:chOff x="1200" y="785"/>
            <a:chExt cx="919" cy="3339"/>
          </a:xfrm>
        </p:grpSpPr>
        <p:sp>
          <p:nvSpPr>
            <p:cNvPr id="66572" name="Text Box 12"/>
            <p:cNvSpPr txBox="1">
              <a:spLocks noChangeArrowheads="1"/>
            </p:cNvSpPr>
            <p:nvPr/>
          </p:nvSpPr>
          <p:spPr bwMode="auto">
            <a:xfrm>
              <a:off x="1200" y="3309"/>
              <a:ext cx="576" cy="30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10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6573" name="Text Box 13"/>
            <p:cNvSpPr txBox="1">
              <a:spLocks noChangeArrowheads="1"/>
            </p:cNvSpPr>
            <p:nvPr/>
          </p:nvSpPr>
          <p:spPr bwMode="auto">
            <a:xfrm>
              <a:off x="1200" y="2678"/>
              <a:ext cx="576" cy="30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20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6574" name="Text Box 14"/>
            <p:cNvSpPr txBox="1">
              <a:spLocks noChangeArrowheads="1"/>
            </p:cNvSpPr>
            <p:nvPr/>
          </p:nvSpPr>
          <p:spPr bwMode="auto">
            <a:xfrm>
              <a:off x="1200" y="2047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30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6575" name="Text Box 15"/>
            <p:cNvSpPr txBox="1">
              <a:spLocks noChangeArrowheads="1"/>
            </p:cNvSpPr>
            <p:nvPr/>
          </p:nvSpPr>
          <p:spPr bwMode="auto">
            <a:xfrm>
              <a:off x="1200" y="1416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40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6576" name="Text Box 16"/>
            <p:cNvSpPr txBox="1">
              <a:spLocks noChangeArrowheads="1"/>
            </p:cNvSpPr>
            <p:nvPr/>
          </p:nvSpPr>
          <p:spPr bwMode="auto">
            <a:xfrm>
              <a:off x="1200" y="785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50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66577" name="Group 17"/>
            <p:cNvGrpSpPr>
              <a:grpSpLocks/>
            </p:cNvGrpSpPr>
            <p:nvPr/>
          </p:nvGrpSpPr>
          <p:grpSpPr bwMode="auto">
            <a:xfrm>
              <a:off x="1767" y="971"/>
              <a:ext cx="352" cy="3153"/>
              <a:chOff x="1353" y="231"/>
              <a:chExt cx="415" cy="3713"/>
            </a:xfrm>
          </p:grpSpPr>
          <p:sp>
            <p:nvSpPr>
              <p:cNvPr id="66578" name="Line 18"/>
              <p:cNvSpPr>
                <a:spLocks noChangeShapeType="1"/>
              </p:cNvSpPr>
              <p:nvPr/>
            </p:nvSpPr>
            <p:spPr bwMode="auto">
              <a:xfrm>
                <a:off x="1353" y="231"/>
                <a:ext cx="41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79" name="Line 19"/>
              <p:cNvSpPr>
                <a:spLocks noChangeShapeType="1"/>
              </p:cNvSpPr>
              <p:nvPr/>
            </p:nvSpPr>
            <p:spPr bwMode="auto">
              <a:xfrm>
                <a:off x="1481" y="30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80" name="Line 20"/>
              <p:cNvSpPr>
                <a:spLocks noChangeShapeType="1"/>
              </p:cNvSpPr>
              <p:nvPr/>
            </p:nvSpPr>
            <p:spPr bwMode="auto">
              <a:xfrm>
                <a:off x="1481" y="38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81" name="Line 21"/>
              <p:cNvSpPr>
                <a:spLocks noChangeShapeType="1"/>
              </p:cNvSpPr>
              <p:nvPr/>
            </p:nvSpPr>
            <p:spPr bwMode="auto">
              <a:xfrm>
                <a:off x="1481" y="45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82" name="Line 22"/>
              <p:cNvSpPr>
                <a:spLocks noChangeShapeType="1"/>
              </p:cNvSpPr>
              <p:nvPr/>
            </p:nvSpPr>
            <p:spPr bwMode="auto">
              <a:xfrm>
                <a:off x="1481" y="52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83" name="Line 23"/>
              <p:cNvSpPr>
                <a:spLocks noChangeShapeType="1"/>
              </p:cNvSpPr>
              <p:nvPr/>
            </p:nvSpPr>
            <p:spPr bwMode="auto">
              <a:xfrm>
                <a:off x="1433" y="604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84" name="Line 24"/>
              <p:cNvSpPr>
                <a:spLocks noChangeShapeType="1"/>
              </p:cNvSpPr>
              <p:nvPr/>
            </p:nvSpPr>
            <p:spPr bwMode="auto">
              <a:xfrm>
                <a:off x="1481" y="67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85" name="Line 25"/>
              <p:cNvSpPr>
                <a:spLocks noChangeShapeType="1"/>
              </p:cNvSpPr>
              <p:nvPr/>
            </p:nvSpPr>
            <p:spPr bwMode="auto">
              <a:xfrm>
                <a:off x="1481" y="75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86" name="Line 26"/>
              <p:cNvSpPr>
                <a:spLocks noChangeShapeType="1"/>
              </p:cNvSpPr>
              <p:nvPr/>
            </p:nvSpPr>
            <p:spPr bwMode="auto">
              <a:xfrm>
                <a:off x="1481" y="82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87" name="Line 27"/>
              <p:cNvSpPr>
                <a:spLocks noChangeShapeType="1"/>
              </p:cNvSpPr>
              <p:nvPr/>
            </p:nvSpPr>
            <p:spPr bwMode="auto">
              <a:xfrm>
                <a:off x="1363" y="976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88" name="Line 28"/>
              <p:cNvSpPr>
                <a:spLocks noChangeShapeType="1"/>
              </p:cNvSpPr>
              <p:nvPr/>
            </p:nvSpPr>
            <p:spPr bwMode="auto">
              <a:xfrm>
                <a:off x="1481" y="90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89" name="Line 29"/>
              <p:cNvSpPr>
                <a:spLocks noChangeShapeType="1"/>
              </p:cNvSpPr>
              <p:nvPr/>
            </p:nvSpPr>
            <p:spPr bwMode="auto">
              <a:xfrm>
                <a:off x="1481" y="105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90" name="Line 30"/>
              <p:cNvSpPr>
                <a:spLocks noChangeShapeType="1"/>
              </p:cNvSpPr>
              <p:nvPr/>
            </p:nvSpPr>
            <p:spPr bwMode="auto">
              <a:xfrm>
                <a:off x="1481" y="112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91" name="Line 31"/>
              <p:cNvSpPr>
                <a:spLocks noChangeShapeType="1"/>
              </p:cNvSpPr>
              <p:nvPr/>
            </p:nvSpPr>
            <p:spPr bwMode="auto">
              <a:xfrm>
                <a:off x="1481" y="120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92" name="Line 32"/>
              <p:cNvSpPr>
                <a:spLocks noChangeShapeType="1"/>
              </p:cNvSpPr>
              <p:nvPr/>
            </p:nvSpPr>
            <p:spPr bwMode="auto">
              <a:xfrm>
                <a:off x="1481" y="127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93" name="Line 33"/>
              <p:cNvSpPr>
                <a:spLocks noChangeShapeType="1"/>
              </p:cNvSpPr>
              <p:nvPr/>
            </p:nvSpPr>
            <p:spPr bwMode="auto">
              <a:xfrm>
                <a:off x="1433" y="1349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94" name="Line 34"/>
              <p:cNvSpPr>
                <a:spLocks noChangeShapeType="1"/>
              </p:cNvSpPr>
              <p:nvPr/>
            </p:nvSpPr>
            <p:spPr bwMode="auto">
              <a:xfrm>
                <a:off x="1481" y="142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95" name="Line 35"/>
              <p:cNvSpPr>
                <a:spLocks noChangeShapeType="1"/>
              </p:cNvSpPr>
              <p:nvPr/>
            </p:nvSpPr>
            <p:spPr bwMode="auto">
              <a:xfrm>
                <a:off x="1481" y="149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96" name="Line 36"/>
              <p:cNvSpPr>
                <a:spLocks noChangeShapeType="1"/>
              </p:cNvSpPr>
              <p:nvPr/>
            </p:nvSpPr>
            <p:spPr bwMode="auto">
              <a:xfrm>
                <a:off x="1481" y="157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97" name="Line 37"/>
              <p:cNvSpPr>
                <a:spLocks noChangeShapeType="1"/>
              </p:cNvSpPr>
              <p:nvPr/>
            </p:nvSpPr>
            <p:spPr bwMode="auto">
              <a:xfrm>
                <a:off x="1363" y="1721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98" name="Line 38"/>
              <p:cNvSpPr>
                <a:spLocks noChangeShapeType="1"/>
              </p:cNvSpPr>
              <p:nvPr/>
            </p:nvSpPr>
            <p:spPr bwMode="auto">
              <a:xfrm>
                <a:off x="1481" y="164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99" name="Line 39"/>
              <p:cNvSpPr>
                <a:spLocks noChangeShapeType="1"/>
              </p:cNvSpPr>
              <p:nvPr/>
            </p:nvSpPr>
            <p:spPr bwMode="auto">
              <a:xfrm>
                <a:off x="1481" y="179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600" name="Line 40"/>
              <p:cNvSpPr>
                <a:spLocks noChangeShapeType="1"/>
              </p:cNvSpPr>
              <p:nvPr/>
            </p:nvSpPr>
            <p:spPr bwMode="auto">
              <a:xfrm>
                <a:off x="1481" y="186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601" name="Line 41"/>
              <p:cNvSpPr>
                <a:spLocks noChangeShapeType="1"/>
              </p:cNvSpPr>
              <p:nvPr/>
            </p:nvSpPr>
            <p:spPr bwMode="auto">
              <a:xfrm>
                <a:off x="1481" y="193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602" name="Line 42"/>
              <p:cNvSpPr>
                <a:spLocks noChangeShapeType="1"/>
              </p:cNvSpPr>
              <p:nvPr/>
            </p:nvSpPr>
            <p:spPr bwMode="auto">
              <a:xfrm>
                <a:off x="1481" y="201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603" name="Line 43"/>
              <p:cNvSpPr>
                <a:spLocks noChangeShapeType="1"/>
              </p:cNvSpPr>
              <p:nvPr/>
            </p:nvSpPr>
            <p:spPr bwMode="auto">
              <a:xfrm>
                <a:off x="1433" y="2088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604" name="Line 44"/>
              <p:cNvSpPr>
                <a:spLocks noChangeShapeType="1"/>
              </p:cNvSpPr>
              <p:nvPr/>
            </p:nvSpPr>
            <p:spPr bwMode="auto">
              <a:xfrm>
                <a:off x="1481" y="216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605" name="Line 45"/>
              <p:cNvSpPr>
                <a:spLocks noChangeShapeType="1"/>
              </p:cNvSpPr>
              <p:nvPr/>
            </p:nvSpPr>
            <p:spPr bwMode="auto">
              <a:xfrm>
                <a:off x="1481" y="223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606" name="Line 46"/>
              <p:cNvSpPr>
                <a:spLocks noChangeShapeType="1"/>
              </p:cNvSpPr>
              <p:nvPr/>
            </p:nvSpPr>
            <p:spPr bwMode="auto">
              <a:xfrm>
                <a:off x="1481" y="231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607" name="Line 47"/>
              <p:cNvSpPr>
                <a:spLocks noChangeShapeType="1"/>
              </p:cNvSpPr>
              <p:nvPr/>
            </p:nvSpPr>
            <p:spPr bwMode="auto">
              <a:xfrm>
                <a:off x="1363" y="2460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608" name="Line 48"/>
              <p:cNvSpPr>
                <a:spLocks noChangeShapeType="1"/>
              </p:cNvSpPr>
              <p:nvPr/>
            </p:nvSpPr>
            <p:spPr bwMode="auto">
              <a:xfrm>
                <a:off x="1481" y="238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609" name="Line 49"/>
              <p:cNvSpPr>
                <a:spLocks noChangeShapeType="1"/>
              </p:cNvSpPr>
              <p:nvPr/>
            </p:nvSpPr>
            <p:spPr bwMode="auto">
              <a:xfrm>
                <a:off x="1481" y="252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610" name="Line 50"/>
              <p:cNvSpPr>
                <a:spLocks noChangeShapeType="1"/>
              </p:cNvSpPr>
              <p:nvPr/>
            </p:nvSpPr>
            <p:spPr bwMode="auto">
              <a:xfrm>
                <a:off x="1481" y="260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611" name="Line 51"/>
              <p:cNvSpPr>
                <a:spLocks noChangeShapeType="1"/>
              </p:cNvSpPr>
              <p:nvPr/>
            </p:nvSpPr>
            <p:spPr bwMode="auto">
              <a:xfrm>
                <a:off x="1481" y="267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612" name="Line 52"/>
              <p:cNvSpPr>
                <a:spLocks noChangeShapeType="1"/>
              </p:cNvSpPr>
              <p:nvPr/>
            </p:nvSpPr>
            <p:spPr bwMode="auto">
              <a:xfrm>
                <a:off x="1481" y="275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613" name="Line 53"/>
              <p:cNvSpPr>
                <a:spLocks noChangeShapeType="1"/>
              </p:cNvSpPr>
              <p:nvPr/>
            </p:nvSpPr>
            <p:spPr bwMode="auto">
              <a:xfrm>
                <a:off x="1433" y="2827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614" name="Line 54"/>
              <p:cNvSpPr>
                <a:spLocks noChangeShapeType="1"/>
              </p:cNvSpPr>
              <p:nvPr/>
            </p:nvSpPr>
            <p:spPr bwMode="auto">
              <a:xfrm>
                <a:off x="1481" y="290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615" name="Line 55"/>
              <p:cNvSpPr>
                <a:spLocks noChangeShapeType="1"/>
              </p:cNvSpPr>
              <p:nvPr/>
            </p:nvSpPr>
            <p:spPr bwMode="auto">
              <a:xfrm>
                <a:off x="1481" y="297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616" name="Line 56"/>
              <p:cNvSpPr>
                <a:spLocks noChangeShapeType="1"/>
              </p:cNvSpPr>
              <p:nvPr/>
            </p:nvSpPr>
            <p:spPr bwMode="auto">
              <a:xfrm>
                <a:off x="1481" y="305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617" name="Line 57"/>
              <p:cNvSpPr>
                <a:spLocks noChangeShapeType="1"/>
              </p:cNvSpPr>
              <p:nvPr/>
            </p:nvSpPr>
            <p:spPr bwMode="auto">
              <a:xfrm>
                <a:off x="1363" y="3199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618" name="Line 58"/>
              <p:cNvSpPr>
                <a:spLocks noChangeShapeType="1"/>
              </p:cNvSpPr>
              <p:nvPr/>
            </p:nvSpPr>
            <p:spPr bwMode="auto">
              <a:xfrm>
                <a:off x="1481" y="312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619" name="Line 59"/>
              <p:cNvSpPr>
                <a:spLocks noChangeShapeType="1"/>
              </p:cNvSpPr>
              <p:nvPr/>
            </p:nvSpPr>
            <p:spPr bwMode="auto">
              <a:xfrm>
                <a:off x="1481" y="327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620" name="Line 60"/>
              <p:cNvSpPr>
                <a:spLocks noChangeShapeType="1"/>
              </p:cNvSpPr>
              <p:nvPr/>
            </p:nvSpPr>
            <p:spPr bwMode="auto">
              <a:xfrm>
                <a:off x="1481" y="334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621" name="Line 61"/>
              <p:cNvSpPr>
                <a:spLocks noChangeShapeType="1"/>
              </p:cNvSpPr>
              <p:nvPr/>
            </p:nvSpPr>
            <p:spPr bwMode="auto">
              <a:xfrm>
                <a:off x="1481" y="342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622" name="Line 62"/>
              <p:cNvSpPr>
                <a:spLocks noChangeShapeType="1"/>
              </p:cNvSpPr>
              <p:nvPr/>
            </p:nvSpPr>
            <p:spPr bwMode="auto">
              <a:xfrm>
                <a:off x="1481" y="349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623" name="Line 63"/>
              <p:cNvSpPr>
                <a:spLocks noChangeShapeType="1"/>
              </p:cNvSpPr>
              <p:nvPr/>
            </p:nvSpPr>
            <p:spPr bwMode="auto">
              <a:xfrm>
                <a:off x="1433" y="3572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624" name="Line 64"/>
              <p:cNvSpPr>
                <a:spLocks noChangeShapeType="1"/>
              </p:cNvSpPr>
              <p:nvPr/>
            </p:nvSpPr>
            <p:spPr bwMode="auto">
              <a:xfrm>
                <a:off x="1481" y="364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625" name="Line 65"/>
              <p:cNvSpPr>
                <a:spLocks noChangeShapeType="1"/>
              </p:cNvSpPr>
              <p:nvPr/>
            </p:nvSpPr>
            <p:spPr bwMode="auto">
              <a:xfrm>
                <a:off x="1481" y="372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626" name="Line 66"/>
              <p:cNvSpPr>
                <a:spLocks noChangeShapeType="1"/>
              </p:cNvSpPr>
              <p:nvPr/>
            </p:nvSpPr>
            <p:spPr bwMode="auto">
              <a:xfrm>
                <a:off x="1481" y="379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627" name="Line 67"/>
              <p:cNvSpPr>
                <a:spLocks noChangeShapeType="1"/>
              </p:cNvSpPr>
              <p:nvPr/>
            </p:nvSpPr>
            <p:spPr bwMode="auto">
              <a:xfrm>
                <a:off x="1363" y="3944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628" name="Line 68"/>
              <p:cNvSpPr>
                <a:spLocks noChangeShapeType="1"/>
              </p:cNvSpPr>
              <p:nvPr/>
            </p:nvSpPr>
            <p:spPr bwMode="auto">
              <a:xfrm>
                <a:off x="1481" y="387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66629" name="Group 69"/>
          <p:cNvGrpSpPr>
            <a:grpSpLocks/>
          </p:cNvGrpSpPr>
          <p:nvPr/>
        </p:nvGrpSpPr>
        <p:grpSpPr bwMode="auto">
          <a:xfrm>
            <a:off x="1897063" y="722313"/>
            <a:ext cx="4614862" cy="142875"/>
            <a:chOff x="579" y="671"/>
            <a:chExt cx="2907" cy="90"/>
          </a:xfrm>
        </p:grpSpPr>
        <p:sp>
          <p:nvSpPr>
            <p:cNvPr id="66630" name="Freeform 70"/>
            <p:cNvSpPr>
              <a:spLocks/>
            </p:cNvSpPr>
            <p:nvPr/>
          </p:nvSpPr>
          <p:spPr bwMode="auto">
            <a:xfrm rot="21326152" flipH="1">
              <a:off x="579" y="671"/>
              <a:ext cx="66" cy="90"/>
            </a:xfrm>
            <a:custGeom>
              <a:avLst/>
              <a:gdLst/>
              <a:ahLst/>
              <a:cxnLst>
                <a:cxn ang="0">
                  <a:pos x="9" y="90"/>
                </a:cxn>
                <a:cxn ang="0">
                  <a:pos x="9" y="24"/>
                </a:cxn>
                <a:cxn ang="0">
                  <a:pos x="66" y="0"/>
                </a:cxn>
              </a:cxnLst>
              <a:rect l="0" t="0" r="r" b="b"/>
              <a:pathLst>
                <a:path w="66" h="90">
                  <a:moveTo>
                    <a:pt x="9" y="90"/>
                  </a:moveTo>
                  <a:cubicBezTo>
                    <a:pt x="4" y="64"/>
                    <a:pt x="0" y="39"/>
                    <a:pt x="9" y="24"/>
                  </a:cubicBezTo>
                  <a:cubicBezTo>
                    <a:pt x="18" y="9"/>
                    <a:pt x="57" y="4"/>
                    <a:pt x="66" y="0"/>
                  </a:cubicBezTo>
                </a:path>
              </a:pathLst>
            </a:custGeom>
            <a:noFill/>
            <a:ln w="57150" cmpd="sng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631" name="Freeform 71"/>
            <p:cNvSpPr>
              <a:spLocks/>
            </p:cNvSpPr>
            <p:nvPr/>
          </p:nvSpPr>
          <p:spPr bwMode="auto">
            <a:xfrm rot="273848">
              <a:off x="3420" y="671"/>
              <a:ext cx="66" cy="90"/>
            </a:xfrm>
            <a:custGeom>
              <a:avLst/>
              <a:gdLst/>
              <a:ahLst/>
              <a:cxnLst>
                <a:cxn ang="0">
                  <a:pos x="9" y="90"/>
                </a:cxn>
                <a:cxn ang="0">
                  <a:pos x="9" y="24"/>
                </a:cxn>
                <a:cxn ang="0">
                  <a:pos x="66" y="0"/>
                </a:cxn>
              </a:cxnLst>
              <a:rect l="0" t="0" r="r" b="b"/>
              <a:pathLst>
                <a:path w="66" h="90">
                  <a:moveTo>
                    <a:pt x="9" y="90"/>
                  </a:moveTo>
                  <a:cubicBezTo>
                    <a:pt x="4" y="64"/>
                    <a:pt x="0" y="39"/>
                    <a:pt x="9" y="24"/>
                  </a:cubicBezTo>
                  <a:cubicBezTo>
                    <a:pt x="18" y="9"/>
                    <a:pt x="57" y="4"/>
                    <a:pt x="66" y="0"/>
                  </a:cubicBezTo>
                </a:path>
              </a:pathLst>
            </a:custGeom>
            <a:noFill/>
            <a:ln w="57150" cmpd="sng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6566" name="AutoShape 6"/>
          <p:cNvSpPr>
            <a:spLocks noChangeArrowheads="1"/>
          </p:cNvSpPr>
          <p:nvPr/>
        </p:nvSpPr>
        <p:spPr bwMode="auto">
          <a:xfrm>
            <a:off x="4689475" y="101600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00FF00"/>
              </a:gs>
              <a:gs pos="50000">
                <a:srgbClr val="FFFF99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 bwMode="auto">
          <a:xfrm>
            <a:off x="7158038" y="527050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5118100" y="374650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6000" b="1">
                <a:solidFill>
                  <a:srgbClr val="FF0000"/>
                </a:solidFill>
                <a:latin typeface="Comic Sans MS" pitchFamily="66" charset="0"/>
              </a:rPr>
              <a:t>50</a:t>
            </a:r>
            <a:endParaRPr lang="en-US" sz="6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65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656" name="AutoShape 72"/>
          <p:cNvSpPr>
            <a:spLocks noChangeArrowheads="1"/>
          </p:cNvSpPr>
          <p:nvPr/>
        </p:nvSpPr>
        <p:spPr bwMode="auto">
          <a:xfrm>
            <a:off x="517525" y="5673725"/>
            <a:ext cx="8107363" cy="1096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657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1993900" y="4824413"/>
            <a:ext cx="4422775" cy="1666875"/>
          </a:xfrm>
          <a:prstGeom prst="roundRect">
            <a:avLst>
              <a:gd name="adj" fmla="val 45431"/>
            </a:avLst>
          </a:prstGeom>
          <a:solidFill>
            <a:srgbClr val="FF66CC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Rectangle 4"/>
          <p:cNvSpPr>
            <a:spLocks noChangeArrowheads="1"/>
          </p:cNvSpPr>
          <p:nvPr/>
        </p:nvSpPr>
        <p:spPr bwMode="auto">
          <a:xfrm>
            <a:off x="1974850" y="4781550"/>
            <a:ext cx="4427538" cy="755650"/>
          </a:xfrm>
          <a:prstGeom prst="rect">
            <a:avLst/>
          </a:prstGeom>
          <a:solidFill>
            <a:srgbClr val="FF66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9" name="AutoShape 5"/>
          <p:cNvSpPr>
            <a:spLocks noChangeArrowheads="1"/>
          </p:cNvSpPr>
          <p:nvPr/>
        </p:nvSpPr>
        <p:spPr bwMode="auto">
          <a:xfrm>
            <a:off x="1993900" y="93663"/>
            <a:ext cx="4422775" cy="63944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0" name="AutoShape 6"/>
          <p:cNvSpPr>
            <a:spLocks noChangeArrowheads="1"/>
          </p:cNvSpPr>
          <p:nvPr/>
        </p:nvSpPr>
        <p:spPr bwMode="auto">
          <a:xfrm>
            <a:off x="4689475" y="4025900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00FF00"/>
              </a:gs>
              <a:gs pos="50000">
                <a:srgbClr val="FFFF99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 bwMode="auto">
          <a:xfrm>
            <a:off x="7158038" y="4451350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5118100" y="4298950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6000" b="1">
                <a:solidFill>
                  <a:srgbClr val="FF0000"/>
                </a:solidFill>
                <a:latin typeface="Comic Sans MS" pitchFamily="66" charset="0"/>
              </a:rPr>
              <a:t>15</a:t>
            </a:r>
            <a:endParaRPr lang="en-US" sz="6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7593" name="Rectangle 9"/>
          <p:cNvSpPr>
            <a:spLocks noChangeArrowheads="1"/>
          </p:cNvSpPr>
          <p:nvPr/>
        </p:nvSpPr>
        <p:spPr bwMode="auto">
          <a:xfrm>
            <a:off x="1792288" y="49213"/>
            <a:ext cx="4708525" cy="7747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4" name="Text Box 10"/>
          <p:cNvSpPr txBox="1">
            <a:spLocks noChangeArrowheads="1"/>
          </p:cNvSpPr>
          <p:nvPr/>
        </p:nvSpPr>
        <p:spPr bwMode="auto">
          <a:xfrm>
            <a:off x="2295525" y="1171575"/>
            <a:ext cx="11858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grpSp>
        <p:nvGrpSpPr>
          <p:cNvPr id="67595" name="Group 11"/>
          <p:cNvGrpSpPr>
            <a:grpSpLocks/>
          </p:cNvGrpSpPr>
          <p:nvPr/>
        </p:nvGrpSpPr>
        <p:grpSpPr bwMode="auto">
          <a:xfrm>
            <a:off x="2882900" y="547688"/>
            <a:ext cx="1458913" cy="5922962"/>
            <a:chOff x="1200" y="785"/>
            <a:chExt cx="919" cy="3339"/>
          </a:xfrm>
        </p:grpSpPr>
        <p:sp>
          <p:nvSpPr>
            <p:cNvPr id="67596" name="Text Box 12"/>
            <p:cNvSpPr txBox="1">
              <a:spLocks noChangeArrowheads="1"/>
            </p:cNvSpPr>
            <p:nvPr/>
          </p:nvSpPr>
          <p:spPr bwMode="auto">
            <a:xfrm>
              <a:off x="1200" y="3309"/>
              <a:ext cx="576" cy="30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10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7597" name="Text Box 13"/>
            <p:cNvSpPr txBox="1">
              <a:spLocks noChangeArrowheads="1"/>
            </p:cNvSpPr>
            <p:nvPr/>
          </p:nvSpPr>
          <p:spPr bwMode="auto">
            <a:xfrm>
              <a:off x="1200" y="2678"/>
              <a:ext cx="576" cy="30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20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7598" name="Text Box 14"/>
            <p:cNvSpPr txBox="1">
              <a:spLocks noChangeArrowheads="1"/>
            </p:cNvSpPr>
            <p:nvPr/>
          </p:nvSpPr>
          <p:spPr bwMode="auto">
            <a:xfrm>
              <a:off x="1200" y="2047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30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7599" name="Text Box 15"/>
            <p:cNvSpPr txBox="1">
              <a:spLocks noChangeArrowheads="1"/>
            </p:cNvSpPr>
            <p:nvPr/>
          </p:nvSpPr>
          <p:spPr bwMode="auto">
            <a:xfrm>
              <a:off x="1200" y="1416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40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7600" name="Text Box 16"/>
            <p:cNvSpPr txBox="1">
              <a:spLocks noChangeArrowheads="1"/>
            </p:cNvSpPr>
            <p:nvPr/>
          </p:nvSpPr>
          <p:spPr bwMode="auto">
            <a:xfrm>
              <a:off x="1200" y="785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50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67601" name="Group 17"/>
            <p:cNvGrpSpPr>
              <a:grpSpLocks/>
            </p:cNvGrpSpPr>
            <p:nvPr/>
          </p:nvGrpSpPr>
          <p:grpSpPr bwMode="auto">
            <a:xfrm>
              <a:off x="1767" y="971"/>
              <a:ext cx="352" cy="3153"/>
              <a:chOff x="1353" y="231"/>
              <a:chExt cx="415" cy="3713"/>
            </a:xfrm>
          </p:grpSpPr>
          <p:sp>
            <p:nvSpPr>
              <p:cNvPr id="67602" name="Line 18"/>
              <p:cNvSpPr>
                <a:spLocks noChangeShapeType="1"/>
              </p:cNvSpPr>
              <p:nvPr/>
            </p:nvSpPr>
            <p:spPr bwMode="auto">
              <a:xfrm>
                <a:off x="1353" y="231"/>
                <a:ext cx="41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03" name="Line 19"/>
              <p:cNvSpPr>
                <a:spLocks noChangeShapeType="1"/>
              </p:cNvSpPr>
              <p:nvPr/>
            </p:nvSpPr>
            <p:spPr bwMode="auto">
              <a:xfrm>
                <a:off x="1481" y="30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04" name="Line 20"/>
              <p:cNvSpPr>
                <a:spLocks noChangeShapeType="1"/>
              </p:cNvSpPr>
              <p:nvPr/>
            </p:nvSpPr>
            <p:spPr bwMode="auto">
              <a:xfrm>
                <a:off x="1481" y="38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05" name="Line 21"/>
              <p:cNvSpPr>
                <a:spLocks noChangeShapeType="1"/>
              </p:cNvSpPr>
              <p:nvPr/>
            </p:nvSpPr>
            <p:spPr bwMode="auto">
              <a:xfrm>
                <a:off x="1481" y="45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06" name="Line 22"/>
              <p:cNvSpPr>
                <a:spLocks noChangeShapeType="1"/>
              </p:cNvSpPr>
              <p:nvPr/>
            </p:nvSpPr>
            <p:spPr bwMode="auto">
              <a:xfrm>
                <a:off x="1481" y="52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07" name="Line 23"/>
              <p:cNvSpPr>
                <a:spLocks noChangeShapeType="1"/>
              </p:cNvSpPr>
              <p:nvPr/>
            </p:nvSpPr>
            <p:spPr bwMode="auto">
              <a:xfrm>
                <a:off x="1433" y="604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08" name="Line 24"/>
              <p:cNvSpPr>
                <a:spLocks noChangeShapeType="1"/>
              </p:cNvSpPr>
              <p:nvPr/>
            </p:nvSpPr>
            <p:spPr bwMode="auto">
              <a:xfrm>
                <a:off x="1481" y="67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09" name="Line 25"/>
              <p:cNvSpPr>
                <a:spLocks noChangeShapeType="1"/>
              </p:cNvSpPr>
              <p:nvPr/>
            </p:nvSpPr>
            <p:spPr bwMode="auto">
              <a:xfrm>
                <a:off x="1481" y="75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10" name="Line 26"/>
              <p:cNvSpPr>
                <a:spLocks noChangeShapeType="1"/>
              </p:cNvSpPr>
              <p:nvPr/>
            </p:nvSpPr>
            <p:spPr bwMode="auto">
              <a:xfrm>
                <a:off x="1481" y="82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11" name="Line 27"/>
              <p:cNvSpPr>
                <a:spLocks noChangeShapeType="1"/>
              </p:cNvSpPr>
              <p:nvPr/>
            </p:nvSpPr>
            <p:spPr bwMode="auto">
              <a:xfrm>
                <a:off x="1363" y="976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12" name="Line 28"/>
              <p:cNvSpPr>
                <a:spLocks noChangeShapeType="1"/>
              </p:cNvSpPr>
              <p:nvPr/>
            </p:nvSpPr>
            <p:spPr bwMode="auto">
              <a:xfrm>
                <a:off x="1481" y="90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13" name="Line 29"/>
              <p:cNvSpPr>
                <a:spLocks noChangeShapeType="1"/>
              </p:cNvSpPr>
              <p:nvPr/>
            </p:nvSpPr>
            <p:spPr bwMode="auto">
              <a:xfrm>
                <a:off x="1481" y="105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14" name="Line 30"/>
              <p:cNvSpPr>
                <a:spLocks noChangeShapeType="1"/>
              </p:cNvSpPr>
              <p:nvPr/>
            </p:nvSpPr>
            <p:spPr bwMode="auto">
              <a:xfrm>
                <a:off x="1481" y="112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15" name="Line 31"/>
              <p:cNvSpPr>
                <a:spLocks noChangeShapeType="1"/>
              </p:cNvSpPr>
              <p:nvPr/>
            </p:nvSpPr>
            <p:spPr bwMode="auto">
              <a:xfrm>
                <a:off x="1481" y="120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16" name="Line 32"/>
              <p:cNvSpPr>
                <a:spLocks noChangeShapeType="1"/>
              </p:cNvSpPr>
              <p:nvPr/>
            </p:nvSpPr>
            <p:spPr bwMode="auto">
              <a:xfrm>
                <a:off x="1481" y="127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17" name="Line 33"/>
              <p:cNvSpPr>
                <a:spLocks noChangeShapeType="1"/>
              </p:cNvSpPr>
              <p:nvPr/>
            </p:nvSpPr>
            <p:spPr bwMode="auto">
              <a:xfrm>
                <a:off x="1433" y="1349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18" name="Line 34"/>
              <p:cNvSpPr>
                <a:spLocks noChangeShapeType="1"/>
              </p:cNvSpPr>
              <p:nvPr/>
            </p:nvSpPr>
            <p:spPr bwMode="auto">
              <a:xfrm>
                <a:off x="1481" y="142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19" name="Line 35"/>
              <p:cNvSpPr>
                <a:spLocks noChangeShapeType="1"/>
              </p:cNvSpPr>
              <p:nvPr/>
            </p:nvSpPr>
            <p:spPr bwMode="auto">
              <a:xfrm>
                <a:off x="1481" y="149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20" name="Line 36"/>
              <p:cNvSpPr>
                <a:spLocks noChangeShapeType="1"/>
              </p:cNvSpPr>
              <p:nvPr/>
            </p:nvSpPr>
            <p:spPr bwMode="auto">
              <a:xfrm>
                <a:off x="1481" y="157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21" name="Line 37"/>
              <p:cNvSpPr>
                <a:spLocks noChangeShapeType="1"/>
              </p:cNvSpPr>
              <p:nvPr/>
            </p:nvSpPr>
            <p:spPr bwMode="auto">
              <a:xfrm>
                <a:off x="1363" y="1721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22" name="Line 38"/>
              <p:cNvSpPr>
                <a:spLocks noChangeShapeType="1"/>
              </p:cNvSpPr>
              <p:nvPr/>
            </p:nvSpPr>
            <p:spPr bwMode="auto">
              <a:xfrm>
                <a:off x="1481" y="164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23" name="Line 39"/>
              <p:cNvSpPr>
                <a:spLocks noChangeShapeType="1"/>
              </p:cNvSpPr>
              <p:nvPr/>
            </p:nvSpPr>
            <p:spPr bwMode="auto">
              <a:xfrm>
                <a:off x="1481" y="179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24" name="Line 40"/>
              <p:cNvSpPr>
                <a:spLocks noChangeShapeType="1"/>
              </p:cNvSpPr>
              <p:nvPr/>
            </p:nvSpPr>
            <p:spPr bwMode="auto">
              <a:xfrm>
                <a:off x="1481" y="186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25" name="Line 41"/>
              <p:cNvSpPr>
                <a:spLocks noChangeShapeType="1"/>
              </p:cNvSpPr>
              <p:nvPr/>
            </p:nvSpPr>
            <p:spPr bwMode="auto">
              <a:xfrm>
                <a:off x="1481" y="193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26" name="Line 42"/>
              <p:cNvSpPr>
                <a:spLocks noChangeShapeType="1"/>
              </p:cNvSpPr>
              <p:nvPr/>
            </p:nvSpPr>
            <p:spPr bwMode="auto">
              <a:xfrm>
                <a:off x="1481" y="201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27" name="Line 43"/>
              <p:cNvSpPr>
                <a:spLocks noChangeShapeType="1"/>
              </p:cNvSpPr>
              <p:nvPr/>
            </p:nvSpPr>
            <p:spPr bwMode="auto">
              <a:xfrm>
                <a:off x="1433" y="2088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28" name="Line 44"/>
              <p:cNvSpPr>
                <a:spLocks noChangeShapeType="1"/>
              </p:cNvSpPr>
              <p:nvPr/>
            </p:nvSpPr>
            <p:spPr bwMode="auto">
              <a:xfrm>
                <a:off x="1481" y="216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29" name="Line 45"/>
              <p:cNvSpPr>
                <a:spLocks noChangeShapeType="1"/>
              </p:cNvSpPr>
              <p:nvPr/>
            </p:nvSpPr>
            <p:spPr bwMode="auto">
              <a:xfrm>
                <a:off x="1481" y="223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30" name="Line 46"/>
              <p:cNvSpPr>
                <a:spLocks noChangeShapeType="1"/>
              </p:cNvSpPr>
              <p:nvPr/>
            </p:nvSpPr>
            <p:spPr bwMode="auto">
              <a:xfrm>
                <a:off x="1481" y="231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31" name="Line 47"/>
              <p:cNvSpPr>
                <a:spLocks noChangeShapeType="1"/>
              </p:cNvSpPr>
              <p:nvPr/>
            </p:nvSpPr>
            <p:spPr bwMode="auto">
              <a:xfrm>
                <a:off x="1363" y="2460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32" name="Line 48"/>
              <p:cNvSpPr>
                <a:spLocks noChangeShapeType="1"/>
              </p:cNvSpPr>
              <p:nvPr/>
            </p:nvSpPr>
            <p:spPr bwMode="auto">
              <a:xfrm>
                <a:off x="1481" y="238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33" name="Line 49"/>
              <p:cNvSpPr>
                <a:spLocks noChangeShapeType="1"/>
              </p:cNvSpPr>
              <p:nvPr/>
            </p:nvSpPr>
            <p:spPr bwMode="auto">
              <a:xfrm>
                <a:off x="1481" y="252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34" name="Line 50"/>
              <p:cNvSpPr>
                <a:spLocks noChangeShapeType="1"/>
              </p:cNvSpPr>
              <p:nvPr/>
            </p:nvSpPr>
            <p:spPr bwMode="auto">
              <a:xfrm>
                <a:off x="1481" y="260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35" name="Line 51"/>
              <p:cNvSpPr>
                <a:spLocks noChangeShapeType="1"/>
              </p:cNvSpPr>
              <p:nvPr/>
            </p:nvSpPr>
            <p:spPr bwMode="auto">
              <a:xfrm>
                <a:off x="1481" y="267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36" name="Line 52"/>
              <p:cNvSpPr>
                <a:spLocks noChangeShapeType="1"/>
              </p:cNvSpPr>
              <p:nvPr/>
            </p:nvSpPr>
            <p:spPr bwMode="auto">
              <a:xfrm>
                <a:off x="1481" y="275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37" name="Line 53"/>
              <p:cNvSpPr>
                <a:spLocks noChangeShapeType="1"/>
              </p:cNvSpPr>
              <p:nvPr/>
            </p:nvSpPr>
            <p:spPr bwMode="auto">
              <a:xfrm>
                <a:off x="1433" y="2827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38" name="Line 54"/>
              <p:cNvSpPr>
                <a:spLocks noChangeShapeType="1"/>
              </p:cNvSpPr>
              <p:nvPr/>
            </p:nvSpPr>
            <p:spPr bwMode="auto">
              <a:xfrm>
                <a:off x="1481" y="290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39" name="Line 55"/>
              <p:cNvSpPr>
                <a:spLocks noChangeShapeType="1"/>
              </p:cNvSpPr>
              <p:nvPr/>
            </p:nvSpPr>
            <p:spPr bwMode="auto">
              <a:xfrm>
                <a:off x="1481" y="297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40" name="Line 56"/>
              <p:cNvSpPr>
                <a:spLocks noChangeShapeType="1"/>
              </p:cNvSpPr>
              <p:nvPr/>
            </p:nvSpPr>
            <p:spPr bwMode="auto">
              <a:xfrm>
                <a:off x="1481" y="305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41" name="Line 57"/>
              <p:cNvSpPr>
                <a:spLocks noChangeShapeType="1"/>
              </p:cNvSpPr>
              <p:nvPr/>
            </p:nvSpPr>
            <p:spPr bwMode="auto">
              <a:xfrm>
                <a:off x="1363" y="3199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42" name="Line 58"/>
              <p:cNvSpPr>
                <a:spLocks noChangeShapeType="1"/>
              </p:cNvSpPr>
              <p:nvPr/>
            </p:nvSpPr>
            <p:spPr bwMode="auto">
              <a:xfrm>
                <a:off x="1481" y="312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43" name="Line 59"/>
              <p:cNvSpPr>
                <a:spLocks noChangeShapeType="1"/>
              </p:cNvSpPr>
              <p:nvPr/>
            </p:nvSpPr>
            <p:spPr bwMode="auto">
              <a:xfrm>
                <a:off x="1481" y="327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44" name="Line 60"/>
              <p:cNvSpPr>
                <a:spLocks noChangeShapeType="1"/>
              </p:cNvSpPr>
              <p:nvPr/>
            </p:nvSpPr>
            <p:spPr bwMode="auto">
              <a:xfrm>
                <a:off x="1481" y="334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45" name="Line 61"/>
              <p:cNvSpPr>
                <a:spLocks noChangeShapeType="1"/>
              </p:cNvSpPr>
              <p:nvPr/>
            </p:nvSpPr>
            <p:spPr bwMode="auto">
              <a:xfrm>
                <a:off x="1481" y="342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46" name="Line 62"/>
              <p:cNvSpPr>
                <a:spLocks noChangeShapeType="1"/>
              </p:cNvSpPr>
              <p:nvPr/>
            </p:nvSpPr>
            <p:spPr bwMode="auto">
              <a:xfrm>
                <a:off x="1481" y="349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47" name="Line 63"/>
              <p:cNvSpPr>
                <a:spLocks noChangeShapeType="1"/>
              </p:cNvSpPr>
              <p:nvPr/>
            </p:nvSpPr>
            <p:spPr bwMode="auto">
              <a:xfrm>
                <a:off x="1433" y="3572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48" name="Line 64"/>
              <p:cNvSpPr>
                <a:spLocks noChangeShapeType="1"/>
              </p:cNvSpPr>
              <p:nvPr/>
            </p:nvSpPr>
            <p:spPr bwMode="auto">
              <a:xfrm>
                <a:off x="1481" y="364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49" name="Line 65"/>
              <p:cNvSpPr>
                <a:spLocks noChangeShapeType="1"/>
              </p:cNvSpPr>
              <p:nvPr/>
            </p:nvSpPr>
            <p:spPr bwMode="auto">
              <a:xfrm>
                <a:off x="1481" y="372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50" name="Line 66"/>
              <p:cNvSpPr>
                <a:spLocks noChangeShapeType="1"/>
              </p:cNvSpPr>
              <p:nvPr/>
            </p:nvSpPr>
            <p:spPr bwMode="auto">
              <a:xfrm>
                <a:off x="1481" y="379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51" name="Line 67"/>
              <p:cNvSpPr>
                <a:spLocks noChangeShapeType="1"/>
              </p:cNvSpPr>
              <p:nvPr/>
            </p:nvSpPr>
            <p:spPr bwMode="auto">
              <a:xfrm>
                <a:off x="1363" y="3944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52" name="Line 68"/>
              <p:cNvSpPr>
                <a:spLocks noChangeShapeType="1"/>
              </p:cNvSpPr>
              <p:nvPr/>
            </p:nvSpPr>
            <p:spPr bwMode="auto">
              <a:xfrm>
                <a:off x="1481" y="387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67653" name="Group 69"/>
          <p:cNvGrpSpPr>
            <a:grpSpLocks/>
          </p:cNvGrpSpPr>
          <p:nvPr/>
        </p:nvGrpSpPr>
        <p:grpSpPr bwMode="auto">
          <a:xfrm>
            <a:off x="1897063" y="722313"/>
            <a:ext cx="4614862" cy="142875"/>
            <a:chOff x="579" y="671"/>
            <a:chExt cx="2907" cy="90"/>
          </a:xfrm>
        </p:grpSpPr>
        <p:sp>
          <p:nvSpPr>
            <p:cNvPr id="67654" name="Freeform 70"/>
            <p:cNvSpPr>
              <a:spLocks/>
            </p:cNvSpPr>
            <p:nvPr/>
          </p:nvSpPr>
          <p:spPr bwMode="auto">
            <a:xfrm rot="21326152" flipH="1">
              <a:off x="579" y="671"/>
              <a:ext cx="66" cy="90"/>
            </a:xfrm>
            <a:custGeom>
              <a:avLst/>
              <a:gdLst/>
              <a:ahLst/>
              <a:cxnLst>
                <a:cxn ang="0">
                  <a:pos x="9" y="90"/>
                </a:cxn>
                <a:cxn ang="0">
                  <a:pos x="9" y="24"/>
                </a:cxn>
                <a:cxn ang="0">
                  <a:pos x="66" y="0"/>
                </a:cxn>
              </a:cxnLst>
              <a:rect l="0" t="0" r="r" b="b"/>
              <a:pathLst>
                <a:path w="66" h="90">
                  <a:moveTo>
                    <a:pt x="9" y="90"/>
                  </a:moveTo>
                  <a:cubicBezTo>
                    <a:pt x="4" y="64"/>
                    <a:pt x="0" y="39"/>
                    <a:pt x="9" y="24"/>
                  </a:cubicBezTo>
                  <a:cubicBezTo>
                    <a:pt x="18" y="9"/>
                    <a:pt x="57" y="4"/>
                    <a:pt x="66" y="0"/>
                  </a:cubicBezTo>
                </a:path>
              </a:pathLst>
            </a:custGeom>
            <a:noFill/>
            <a:ln w="57150" cmpd="sng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655" name="Freeform 71"/>
            <p:cNvSpPr>
              <a:spLocks/>
            </p:cNvSpPr>
            <p:nvPr/>
          </p:nvSpPr>
          <p:spPr bwMode="auto">
            <a:xfrm rot="273848">
              <a:off x="3420" y="671"/>
              <a:ext cx="66" cy="90"/>
            </a:xfrm>
            <a:custGeom>
              <a:avLst/>
              <a:gdLst/>
              <a:ahLst/>
              <a:cxnLst>
                <a:cxn ang="0">
                  <a:pos x="9" y="90"/>
                </a:cxn>
                <a:cxn ang="0">
                  <a:pos x="9" y="24"/>
                </a:cxn>
                <a:cxn ang="0">
                  <a:pos x="66" y="0"/>
                </a:cxn>
              </a:cxnLst>
              <a:rect l="0" t="0" r="r" b="b"/>
              <a:pathLst>
                <a:path w="66" h="90">
                  <a:moveTo>
                    <a:pt x="9" y="90"/>
                  </a:moveTo>
                  <a:cubicBezTo>
                    <a:pt x="4" y="64"/>
                    <a:pt x="0" y="39"/>
                    <a:pt x="9" y="24"/>
                  </a:cubicBezTo>
                  <a:cubicBezTo>
                    <a:pt x="18" y="9"/>
                    <a:pt x="57" y="4"/>
                    <a:pt x="66" y="0"/>
                  </a:cubicBezTo>
                </a:path>
              </a:pathLst>
            </a:custGeom>
            <a:noFill/>
            <a:ln w="57150" cmpd="sng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75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80" name="AutoShape 72"/>
          <p:cNvSpPr>
            <a:spLocks noChangeArrowheads="1"/>
          </p:cNvSpPr>
          <p:nvPr/>
        </p:nvSpPr>
        <p:spPr bwMode="auto">
          <a:xfrm>
            <a:off x="517525" y="5673725"/>
            <a:ext cx="8107363" cy="1096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81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1993900" y="4824413"/>
            <a:ext cx="4422775" cy="1666875"/>
          </a:xfrm>
          <a:prstGeom prst="roundRect">
            <a:avLst>
              <a:gd name="adj" fmla="val 45431"/>
            </a:avLst>
          </a:prstGeom>
          <a:solidFill>
            <a:srgbClr val="FFFF00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Rectangle 4"/>
          <p:cNvSpPr>
            <a:spLocks noChangeArrowheads="1"/>
          </p:cNvSpPr>
          <p:nvPr/>
        </p:nvSpPr>
        <p:spPr bwMode="auto">
          <a:xfrm>
            <a:off x="1974850" y="2546350"/>
            <a:ext cx="4427538" cy="29908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3" name="AutoShape 5"/>
          <p:cNvSpPr>
            <a:spLocks noChangeArrowheads="1"/>
          </p:cNvSpPr>
          <p:nvPr/>
        </p:nvSpPr>
        <p:spPr bwMode="auto">
          <a:xfrm>
            <a:off x="1993900" y="93663"/>
            <a:ext cx="4422775" cy="63944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4" name="AutoShape 6"/>
          <p:cNvSpPr>
            <a:spLocks noChangeArrowheads="1"/>
          </p:cNvSpPr>
          <p:nvPr/>
        </p:nvSpPr>
        <p:spPr bwMode="auto">
          <a:xfrm>
            <a:off x="4689475" y="1778000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00FF00"/>
              </a:gs>
              <a:gs pos="50000">
                <a:srgbClr val="FFFF99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5" name="Text Box 7"/>
          <p:cNvSpPr txBox="1">
            <a:spLocks noChangeArrowheads="1"/>
          </p:cNvSpPr>
          <p:nvPr/>
        </p:nvSpPr>
        <p:spPr bwMode="auto">
          <a:xfrm>
            <a:off x="7158038" y="2203450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5118100" y="2051050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6000" b="1">
                <a:solidFill>
                  <a:srgbClr val="FF0000"/>
                </a:solidFill>
                <a:latin typeface="Comic Sans MS" pitchFamily="66" charset="0"/>
              </a:rPr>
              <a:t>35</a:t>
            </a:r>
            <a:endParaRPr lang="en-US" sz="6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8617" name="Rectangle 9"/>
          <p:cNvSpPr>
            <a:spLocks noChangeArrowheads="1"/>
          </p:cNvSpPr>
          <p:nvPr/>
        </p:nvSpPr>
        <p:spPr bwMode="auto">
          <a:xfrm>
            <a:off x="1792288" y="49213"/>
            <a:ext cx="4708525" cy="7747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8" name="Text Box 10"/>
          <p:cNvSpPr txBox="1">
            <a:spLocks noChangeArrowheads="1"/>
          </p:cNvSpPr>
          <p:nvPr/>
        </p:nvSpPr>
        <p:spPr bwMode="auto">
          <a:xfrm>
            <a:off x="2295525" y="1171575"/>
            <a:ext cx="11858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grpSp>
        <p:nvGrpSpPr>
          <p:cNvPr id="68619" name="Group 11"/>
          <p:cNvGrpSpPr>
            <a:grpSpLocks/>
          </p:cNvGrpSpPr>
          <p:nvPr/>
        </p:nvGrpSpPr>
        <p:grpSpPr bwMode="auto">
          <a:xfrm>
            <a:off x="2882900" y="547688"/>
            <a:ext cx="1458913" cy="5922962"/>
            <a:chOff x="1200" y="785"/>
            <a:chExt cx="919" cy="3339"/>
          </a:xfrm>
        </p:grpSpPr>
        <p:sp>
          <p:nvSpPr>
            <p:cNvPr id="68620" name="Text Box 12"/>
            <p:cNvSpPr txBox="1">
              <a:spLocks noChangeArrowheads="1"/>
            </p:cNvSpPr>
            <p:nvPr/>
          </p:nvSpPr>
          <p:spPr bwMode="auto">
            <a:xfrm>
              <a:off x="1200" y="3309"/>
              <a:ext cx="576" cy="30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10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8621" name="Text Box 13"/>
            <p:cNvSpPr txBox="1">
              <a:spLocks noChangeArrowheads="1"/>
            </p:cNvSpPr>
            <p:nvPr/>
          </p:nvSpPr>
          <p:spPr bwMode="auto">
            <a:xfrm>
              <a:off x="1200" y="2678"/>
              <a:ext cx="576" cy="30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20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8622" name="Text Box 14"/>
            <p:cNvSpPr txBox="1">
              <a:spLocks noChangeArrowheads="1"/>
            </p:cNvSpPr>
            <p:nvPr/>
          </p:nvSpPr>
          <p:spPr bwMode="auto">
            <a:xfrm>
              <a:off x="1200" y="2047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30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8623" name="Text Box 15"/>
            <p:cNvSpPr txBox="1">
              <a:spLocks noChangeArrowheads="1"/>
            </p:cNvSpPr>
            <p:nvPr/>
          </p:nvSpPr>
          <p:spPr bwMode="auto">
            <a:xfrm>
              <a:off x="1200" y="1416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40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8624" name="Text Box 16"/>
            <p:cNvSpPr txBox="1">
              <a:spLocks noChangeArrowheads="1"/>
            </p:cNvSpPr>
            <p:nvPr/>
          </p:nvSpPr>
          <p:spPr bwMode="auto">
            <a:xfrm>
              <a:off x="1200" y="785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50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68625" name="Group 17"/>
            <p:cNvGrpSpPr>
              <a:grpSpLocks/>
            </p:cNvGrpSpPr>
            <p:nvPr/>
          </p:nvGrpSpPr>
          <p:grpSpPr bwMode="auto">
            <a:xfrm>
              <a:off x="1767" y="971"/>
              <a:ext cx="352" cy="3153"/>
              <a:chOff x="1353" y="231"/>
              <a:chExt cx="415" cy="3713"/>
            </a:xfrm>
          </p:grpSpPr>
          <p:sp>
            <p:nvSpPr>
              <p:cNvPr id="68626" name="Line 18"/>
              <p:cNvSpPr>
                <a:spLocks noChangeShapeType="1"/>
              </p:cNvSpPr>
              <p:nvPr/>
            </p:nvSpPr>
            <p:spPr bwMode="auto">
              <a:xfrm>
                <a:off x="1353" y="231"/>
                <a:ext cx="41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27" name="Line 19"/>
              <p:cNvSpPr>
                <a:spLocks noChangeShapeType="1"/>
              </p:cNvSpPr>
              <p:nvPr/>
            </p:nvSpPr>
            <p:spPr bwMode="auto">
              <a:xfrm>
                <a:off x="1481" y="30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28" name="Line 20"/>
              <p:cNvSpPr>
                <a:spLocks noChangeShapeType="1"/>
              </p:cNvSpPr>
              <p:nvPr/>
            </p:nvSpPr>
            <p:spPr bwMode="auto">
              <a:xfrm>
                <a:off x="1481" y="38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29" name="Line 21"/>
              <p:cNvSpPr>
                <a:spLocks noChangeShapeType="1"/>
              </p:cNvSpPr>
              <p:nvPr/>
            </p:nvSpPr>
            <p:spPr bwMode="auto">
              <a:xfrm>
                <a:off x="1481" y="45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30" name="Line 22"/>
              <p:cNvSpPr>
                <a:spLocks noChangeShapeType="1"/>
              </p:cNvSpPr>
              <p:nvPr/>
            </p:nvSpPr>
            <p:spPr bwMode="auto">
              <a:xfrm>
                <a:off x="1481" y="52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31" name="Line 23"/>
              <p:cNvSpPr>
                <a:spLocks noChangeShapeType="1"/>
              </p:cNvSpPr>
              <p:nvPr/>
            </p:nvSpPr>
            <p:spPr bwMode="auto">
              <a:xfrm>
                <a:off x="1433" y="604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32" name="Line 24"/>
              <p:cNvSpPr>
                <a:spLocks noChangeShapeType="1"/>
              </p:cNvSpPr>
              <p:nvPr/>
            </p:nvSpPr>
            <p:spPr bwMode="auto">
              <a:xfrm>
                <a:off x="1481" y="67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33" name="Line 25"/>
              <p:cNvSpPr>
                <a:spLocks noChangeShapeType="1"/>
              </p:cNvSpPr>
              <p:nvPr/>
            </p:nvSpPr>
            <p:spPr bwMode="auto">
              <a:xfrm>
                <a:off x="1481" y="75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34" name="Line 26"/>
              <p:cNvSpPr>
                <a:spLocks noChangeShapeType="1"/>
              </p:cNvSpPr>
              <p:nvPr/>
            </p:nvSpPr>
            <p:spPr bwMode="auto">
              <a:xfrm>
                <a:off x="1481" y="82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35" name="Line 27"/>
              <p:cNvSpPr>
                <a:spLocks noChangeShapeType="1"/>
              </p:cNvSpPr>
              <p:nvPr/>
            </p:nvSpPr>
            <p:spPr bwMode="auto">
              <a:xfrm>
                <a:off x="1363" y="976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36" name="Line 28"/>
              <p:cNvSpPr>
                <a:spLocks noChangeShapeType="1"/>
              </p:cNvSpPr>
              <p:nvPr/>
            </p:nvSpPr>
            <p:spPr bwMode="auto">
              <a:xfrm>
                <a:off x="1481" y="90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37" name="Line 29"/>
              <p:cNvSpPr>
                <a:spLocks noChangeShapeType="1"/>
              </p:cNvSpPr>
              <p:nvPr/>
            </p:nvSpPr>
            <p:spPr bwMode="auto">
              <a:xfrm>
                <a:off x="1481" y="105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38" name="Line 30"/>
              <p:cNvSpPr>
                <a:spLocks noChangeShapeType="1"/>
              </p:cNvSpPr>
              <p:nvPr/>
            </p:nvSpPr>
            <p:spPr bwMode="auto">
              <a:xfrm>
                <a:off x="1481" y="112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39" name="Line 31"/>
              <p:cNvSpPr>
                <a:spLocks noChangeShapeType="1"/>
              </p:cNvSpPr>
              <p:nvPr/>
            </p:nvSpPr>
            <p:spPr bwMode="auto">
              <a:xfrm>
                <a:off x="1481" y="120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40" name="Line 32"/>
              <p:cNvSpPr>
                <a:spLocks noChangeShapeType="1"/>
              </p:cNvSpPr>
              <p:nvPr/>
            </p:nvSpPr>
            <p:spPr bwMode="auto">
              <a:xfrm>
                <a:off x="1481" y="127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41" name="Line 33"/>
              <p:cNvSpPr>
                <a:spLocks noChangeShapeType="1"/>
              </p:cNvSpPr>
              <p:nvPr/>
            </p:nvSpPr>
            <p:spPr bwMode="auto">
              <a:xfrm>
                <a:off x="1433" y="1349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42" name="Line 34"/>
              <p:cNvSpPr>
                <a:spLocks noChangeShapeType="1"/>
              </p:cNvSpPr>
              <p:nvPr/>
            </p:nvSpPr>
            <p:spPr bwMode="auto">
              <a:xfrm>
                <a:off x="1481" y="142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43" name="Line 35"/>
              <p:cNvSpPr>
                <a:spLocks noChangeShapeType="1"/>
              </p:cNvSpPr>
              <p:nvPr/>
            </p:nvSpPr>
            <p:spPr bwMode="auto">
              <a:xfrm>
                <a:off x="1481" y="149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44" name="Line 36"/>
              <p:cNvSpPr>
                <a:spLocks noChangeShapeType="1"/>
              </p:cNvSpPr>
              <p:nvPr/>
            </p:nvSpPr>
            <p:spPr bwMode="auto">
              <a:xfrm>
                <a:off x="1481" y="157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45" name="Line 37"/>
              <p:cNvSpPr>
                <a:spLocks noChangeShapeType="1"/>
              </p:cNvSpPr>
              <p:nvPr/>
            </p:nvSpPr>
            <p:spPr bwMode="auto">
              <a:xfrm>
                <a:off x="1363" y="1721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46" name="Line 38"/>
              <p:cNvSpPr>
                <a:spLocks noChangeShapeType="1"/>
              </p:cNvSpPr>
              <p:nvPr/>
            </p:nvSpPr>
            <p:spPr bwMode="auto">
              <a:xfrm>
                <a:off x="1481" y="164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47" name="Line 39"/>
              <p:cNvSpPr>
                <a:spLocks noChangeShapeType="1"/>
              </p:cNvSpPr>
              <p:nvPr/>
            </p:nvSpPr>
            <p:spPr bwMode="auto">
              <a:xfrm>
                <a:off x="1481" y="179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48" name="Line 40"/>
              <p:cNvSpPr>
                <a:spLocks noChangeShapeType="1"/>
              </p:cNvSpPr>
              <p:nvPr/>
            </p:nvSpPr>
            <p:spPr bwMode="auto">
              <a:xfrm>
                <a:off x="1481" y="186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49" name="Line 41"/>
              <p:cNvSpPr>
                <a:spLocks noChangeShapeType="1"/>
              </p:cNvSpPr>
              <p:nvPr/>
            </p:nvSpPr>
            <p:spPr bwMode="auto">
              <a:xfrm>
                <a:off x="1481" y="193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50" name="Line 42"/>
              <p:cNvSpPr>
                <a:spLocks noChangeShapeType="1"/>
              </p:cNvSpPr>
              <p:nvPr/>
            </p:nvSpPr>
            <p:spPr bwMode="auto">
              <a:xfrm>
                <a:off x="1481" y="201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51" name="Line 43"/>
              <p:cNvSpPr>
                <a:spLocks noChangeShapeType="1"/>
              </p:cNvSpPr>
              <p:nvPr/>
            </p:nvSpPr>
            <p:spPr bwMode="auto">
              <a:xfrm>
                <a:off x="1433" y="2088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52" name="Line 44"/>
              <p:cNvSpPr>
                <a:spLocks noChangeShapeType="1"/>
              </p:cNvSpPr>
              <p:nvPr/>
            </p:nvSpPr>
            <p:spPr bwMode="auto">
              <a:xfrm>
                <a:off x="1481" y="216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53" name="Line 45"/>
              <p:cNvSpPr>
                <a:spLocks noChangeShapeType="1"/>
              </p:cNvSpPr>
              <p:nvPr/>
            </p:nvSpPr>
            <p:spPr bwMode="auto">
              <a:xfrm>
                <a:off x="1481" y="223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54" name="Line 46"/>
              <p:cNvSpPr>
                <a:spLocks noChangeShapeType="1"/>
              </p:cNvSpPr>
              <p:nvPr/>
            </p:nvSpPr>
            <p:spPr bwMode="auto">
              <a:xfrm>
                <a:off x="1481" y="231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55" name="Line 47"/>
              <p:cNvSpPr>
                <a:spLocks noChangeShapeType="1"/>
              </p:cNvSpPr>
              <p:nvPr/>
            </p:nvSpPr>
            <p:spPr bwMode="auto">
              <a:xfrm>
                <a:off x="1363" y="2460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56" name="Line 48"/>
              <p:cNvSpPr>
                <a:spLocks noChangeShapeType="1"/>
              </p:cNvSpPr>
              <p:nvPr/>
            </p:nvSpPr>
            <p:spPr bwMode="auto">
              <a:xfrm>
                <a:off x="1481" y="238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57" name="Line 49"/>
              <p:cNvSpPr>
                <a:spLocks noChangeShapeType="1"/>
              </p:cNvSpPr>
              <p:nvPr/>
            </p:nvSpPr>
            <p:spPr bwMode="auto">
              <a:xfrm>
                <a:off x="1481" y="252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58" name="Line 50"/>
              <p:cNvSpPr>
                <a:spLocks noChangeShapeType="1"/>
              </p:cNvSpPr>
              <p:nvPr/>
            </p:nvSpPr>
            <p:spPr bwMode="auto">
              <a:xfrm>
                <a:off x="1481" y="260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59" name="Line 51"/>
              <p:cNvSpPr>
                <a:spLocks noChangeShapeType="1"/>
              </p:cNvSpPr>
              <p:nvPr/>
            </p:nvSpPr>
            <p:spPr bwMode="auto">
              <a:xfrm>
                <a:off x="1481" y="267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60" name="Line 52"/>
              <p:cNvSpPr>
                <a:spLocks noChangeShapeType="1"/>
              </p:cNvSpPr>
              <p:nvPr/>
            </p:nvSpPr>
            <p:spPr bwMode="auto">
              <a:xfrm>
                <a:off x="1481" y="275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61" name="Line 53"/>
              <p:cNvSpPr>
                <a:spLocks noChangeShapeType="1"/>
              </p:cNvSpPr>
              <p:nvPr/>
            </p:nvSpPr>
            <p:spPr bwMode="auto">
              <a:xfrm>
                <a:off x="1433" y="2827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62" name="Line 54"/>
              <p:cNvSpPr>
                <a:spLocks noChangeShapeType="1"/>
              </p:cNvSpPr>
              <p:nvPr/>
            </p:nvSpPr>
            <p:spPr bwMode="auto">
              <a:xfrm>
                <a:off x="1481" y="290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63" name="Line 55"/>
              <p:cNvSpPr>
                <a:spLocks noChangeShapeType="1"/>
              </p:cNvSpPr>
              <p:nvPr/>
            </p:nvSpPr>
            <p:spPr bwMode="auto">
              <a:xfrm>
                <a:off x="1481" y="297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64" name="Line 56"/>
              <p:cNvSpPr>
                <a:spLocks noChangeShapeType="1"/>
              </p:cNvSpPr>
              <p:nvPr/>
            </p:nvSpPr>
            <p:spPr bwMode="auto">
              <a:xfrm>
                <a:off x="1481" y="305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65" name="Line 57"/>
              <p:cNvSpPr>
                <a:spLocks noChangeShapeType="1"/>
              </p:cNvSpPr>
              <p:nvPr/>
            </p:nvSpPr>
            <p:spPr bwMode="auto">
              <a:xfrm>
                <a:off x="1363" y="3199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66" name="Line 58"/>
              <p:cNvSpPr>
                <a:spLocks noChangeShapeType="1"/>
              </p:cNvSpPr>
              <p:nvPr/>
            </p:nvSpPr>
            <p:spPr bwMode="auto">
              <a:xfrm>
                <a:off x="1481" y="312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67" name="Line 59"/>
              <p:cNvSpPr>
                <a:spLocks noChangeShapeType="1"/>
              </p:cNvSpPr>
              <p:nvPr/>
            </p:nvSpPr>
            <p:spPr bwMode="auto">
              <a:xfrm>
                <a:off x="1481" y="327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68" name="Line 60"/>
              <p:cNvSpPr>
                <a:spLocks noChangeShapeType="1"/>
              </p:cNvSpPr>
              <p:nvPr/>
            </p:nvSpPr>
            <p:spPr bwMode="auto">
              <a:xfrm>
                <a:off x="1481" y="334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69" name="Line 61"/>
              <p:cNvSpPr>
                <a:spLocks noChangeShapeType="1"/>
              </p:cNvSpPr>
              <p:nvPr/>
            </p:nvSpPr>
            <p:spPr bwMode="auto">
              <a:xfrm>
                <a:off x="1481" y="342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70" name="Line 62"/>
              <p:cNvSpPr>
                <a:spLocks noChangeShapeType="1"/>
              </p:cNvSpPr>
              <p:nvPr/>
            </p:nvSpPr>
            <p:spPr bwMode="auto">
              <a:xfrm>
                <a:off x="1481" y="349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71" name="Line 63"/>
              <p:cNvSpPr>
                <a:spLocks noChangeShapeType="1"/>
              </p:cNvSpPr>
              <p:nvPr/>
            </p:nvSpPr>
            <p:spPr bwMode="auto">
              <a:xfrm>
                <a:off x="1433" y="3572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72" name="Line 64"/>
              <p:cNvSpPr>
                <a:spLocks noChangeShapeType="1"/>
              </p:cNvSpPr>
              <p:nvPr/>
            </p:nvSpPr>
            <p:spPr bwMode="auto">
              <a:xfrm>
                <a:off x="1481" y="364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73" name="Line 65"/>
              <p:cNvSpPr>
                <a:spLocks noChangeShapeType="1"/>
              </p:cNvSpPr>
              <p:nvPr/>
            </p:nvSpPr>
            <p:spPr bwMode="auto">
              <a:xfrm>
                <a:off x="1481" y="372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74" name="Line 66"/>
              <p:cNvSpPr>
                <a:spLocks noChangeShapeType="1"/>
              </p:cNvSpPr>
              <p:nvPr/>
            </p:nvSpPr>
            <p:spPr bwMode="auto">
              <a:xfrm>
                <a:off x="1481" y="379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75" name="Line 67"/>
              <p:cNvSpPr>
                <a:spLocks noChangeShapeType="1"/>
              </p:cNvSpPr>
              <p:nvPr/>
            </p:nvSpPr>
            <p:spPr bwMode="auto">
              <a:xfrm>
                <a:off x="1363" y="3944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76" name="Line 68"/>
              <p:cNvSpPr>
                <a:spLocks noChangeShapeType="1"/>
              </p:cNvSpPr>
              <p:nvPr/>
            </p:nvSpPr>
            <p:spPr bwMode="auto">
              <a:xfrm>
                <a:off x="1481" y="387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68677" name="Group 69"/>
          <p:cNvGrpSpPr>
            <a:grpSpLocks/>
          </p:cNvGrpSpPr>
          <p:nvPr/>
        </p:nvGrpSpPr>
        <p:grpSpPr bwMode="auto">
          <a:xfrm>
            <a:off x="1897063" y="722313"/>
            <a:ext cx="4614862" cy="142875"/>
            <a:chOff x="579" y="671"/>
            <a:chExt cx="2907" cy="90"/>
          </a:xfrm>
        </p:grpSpPr>
        <p:sp>
          <p:nvSpPr>
            <p:cNvPr id="68678" name="Freeform 70"/>
            <p:cNvSpPr>
              <a:spLocks/>
            </p:cNvSpPr>
            <p:nvPr/>
          </p:nvSpPr>
          <p:spPr bwMode="auto">
            <a:xfrm rot="21326152" flipH="1">
              <a:off x="579" y="671"/>
              <a:ext cx="66" cy="90"/>
            </a:xfrm>
            <a:custGeom>
              <a:avLst/>
              <a:gdLst/>
              <a:ahLst/>
              <a:cxnLst>
                <a:cxn ang="0">
                  <a:pos x="9" y="90"/>
                </a:cxn>
                <a:cxn ang="0">
                  <a:pos x="9" y="24"/>
                </a:cxn>
                <a:cxn ang="0">
                  <a:pos x="66" y="0"/>
                </a:cxn>
              </a:cxnLst>
              <a:rect l="0" t="0" r="r" b="b"/>
              <a:pathLst>
                <a:path w="66" h="90">
                  <a:moveTo>
                    <a:pt x="9" y="90"/>
                  </a:moveTo>
                  <a:cubicBezTo>
                    <a:pt x="4" y="64"/>
                    <a:pt x="0" y="39"/>
                    <a:pt x="9" y="24"/>
                  </a:cubicBezTo>
                  <a:cubicBezTo>
                    <a:pt x="18" y="9"/>
                    <a:pt x="57" y="4"/>
                    <a:pt x="66" y="0"/>
                  </a:cubicBezTo>
                </a:path>
              </a:pathLst>
            </a:custGeom>
            <a:noFill/>
            <a:ln w="57150" cmpd="sng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79" name="Freeform 71"/>
            <p:cNvSpPr>
              <a:spLocks/>
            </p:cNvSpPr>
            <p:nvPr/>
          </p:nvSpPr>
          <p:spPr bwMode="auto">
            <a:xfrm rot="273848">
              <a:off x="3420" y="671"/>
              <a:ext cx="66" cy="90"/>
            </a:xfrm>
            <a:custGeom>
              <a:avLst/>
              <a:gdLst/>
              <a:ahLst/>
              <a:cxnLst>
                <a:cxn ang="0">
                  <a:pos x="9" y="90"/>
                </a:cxn>
                <a:cxn ang="0">
                  <a:pos x="9" y="24"/>
                </a:cxn>
                <a:cxn ang="0">
                  <a:pos x="66" y="0"/>
                </a:cxn>
              </a:cxnLst>
              <a:rect l="0" t="0" r="r" b="b"/>
              <a:pathLst>
                <a:path w="66" h="90">
                  <a:moveTo>
                    <a:pt x="9" y="90"/>
                  </a:moveTo>
                  <a:cubicBezTo>
                    <a:pt x="4" y="64"/>
                    <a:pt x="0" y="39"/>
                    <a:pt x="9" y="24"/>
                  </a:cubicBezTo>
                  <a:cubicBezTo>
                    <a:pt x="18" y="9"/>
                    <a:pt x="57" y="4"/>
                    <a:pt x="66" y="0"/>
                  </a:cubicBezTo>
                </a:path>
              </a:pathLst>
            </a:custGeom>
            <a:noFill/>
            <a:ln w="57150" cmpd="sng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86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704" name="AutoShape 72"/>
          <p:cNvSpPr>
            <a:spLocks noChangeArrowheads="1"/>
          </p:cNvSpPr>
          <p:nvPr/>
        </p:nvSpPr>
        <p:spPr bwMode="auto">
          <a:xfrm>
            <a:off x="517525" y="5673725"/>
            <a:ext cx="8107363" cy="1096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705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1993900" y="4824413"/>
            <a:ext cx="4422775" cy="1666875"/>
          </a:xfrm>
          <a:prstGeom prst="roundRect">
            <a:avLst>
              <a:gd name="adj" fmla="val 45431"/>
            </a:avLst>
          </a:prstGeom>
          <a:solidFill>
            <a:srgbClr val="00FF00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Rectangle 4"/>
          <p:cNvSpPr>
            <a:spLocks noChangeArrowheads="1"/>
          </p:cNvSpPr>
          <p:nvPr/>
        </p:nvSpPr>
        <p:spPr bwMode="auto">
          <a:xfrm>
            <a:off x="1974850" y="1428750"/>
            <a:ext cx="4427538" cy="4108450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7" name="AutoShape 5"/>
          <p:cNvSpPr>
            <a:spLocks noChangeArrowheads="1"/>
          </p:cNvSpPr>
          <p:nvPr/>
        </p:nvSpPr>
        <p:spPr bwMode="auto">
          <a:xfrm>
            <a:off x="1993900" y="93663"/>
            <a:ext cx="4422775" cy="63944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1" name="Rectangle 9"/>
          <p:cNvSpPr>
            <a:spLocks noChangeArrowheads="1"/>
          </p:cNvSpPr>
          <p:nvPr/>
        </p:nvSpPr>
        <p:spPr bwMode="auto">
          <a:xfrm>
            <a:off x="1792288" y="49213"/>
            <a:ext cx="4708525" cy="7747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2" name="Text Box 10"/>
          <p:cNvSpPr txBox="1">
            <a:spLocks noChangeArrowheads="1"/>
          </p:cNvSpPr>
          <p:nvPr/>
        </p:nvSpPr>
        <p:spPr bwMode="auto">
          <a:xfrm>
            <a:off x="2295525" y="1171575"/>
            <a:ext cx="11858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grpSp>
        <p:nvGrpSpPr>
          <p:cNvPr id="69643" name="Group 11"/>
          <p:cNvGrpSpPr>
            <a:grpSpLocks/>
          </p:cNvGrpSpPr>
          <p:nvPr/>
        </p:nvGrpSpPr>
        <p:grpSpPr bwMode="auto">
          <a:xfrm>
            <a:off x="2882900" y="547688"/>
            <a:ext cx="1458913" cy="5922962"/>
            <a:chOff x="1200" y="785"/>
            <a:chExt cx="919" cy="3339"/>
          </a:xfrm>
        </p:grpSpPr>
        <p:sp>
          <p:nvSpPr>
            <p:cNvPr id="69644" name="Text Box 12"/>
            <p:cNvSpPr txBox="1">
              <a:spLocks noChangeArrowheads="1"/>
            </p:cNvSpPr>
            <p:nvPr/>
          </p:nvSpPr>
          <p:spPr bwMode="auto">
            <a:xfrm>
              <a:off x="1200" y="3309"/>
              <a:ext cx="576" cy="30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10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9645" name="Text Box 13"/>
            <p:cNvSpPr txBox="1">
              <a:spLocks noChangeArrowheads="1"/>
            </p:cNvSpPr>
            <p:nvPr/>
          </p:nvSpPr>
          <p:spPr bwMode="auto">
            <a:xfrm>
              <a:off x="1200" y="2678"/>
              <a:ext cx="576" cy="30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20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9646" name="Text Box 14"/>
            <p:cNvSpPr txBox="1">
              <a:spLocks noChangeArrowheads="1"/>
            </p:cNvSpPr>
            <p:nvPr/>
          </p:nvSpPr>
          <p:spPr bwMode="auto">
            <a:xfrm>
              <a:off x="1200" y="2047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30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9647" name="Text Box 15"/>
            <p:cNvSpPr txBox="1">
              <a:spLocks noChangeArrowheads="1"/>
            </p:cNvSpPr>
            <p:nvPr/>
          </p:nvSpPr>
          <p:spPr bwMode="auto">
            <a:xfrm>
              <a:off x="1200" y="1416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40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69648" name="Text Box 16"/>
            <p:cNvSpPr txBox="1">
              <a:spLocks noChangeArrowheads="1"/>
            </p:cNvSpPr>
            <p:nvPr/>
          </p:nvSpPr>
          <p:spPr bwMode="auto">
            <a:xfrm>
              <a:off x="1200" y="785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50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69649" name="Group 17"/>
            <p:cNvGrpSpPr>
              <a:grpSpLocks/>
            </p:cNvGrpSpPr>
            <p:nvPr/>
          </p:nvGrpSpPr>
          <p:grpSpPr bwMode="auto">
            <a:xfrm>
              <a:off x="1767" y="971"/>
              <a:ext cx="352" cy="3153"/>
              <a:chOff x="1353" y="231"/>
              <a:chExt cx="415" cy="3713"/>
            </a:xfrm>
          </p:grpSpPr>
          <p:sp>
            <p:nvSpPr>
              <p:cNvPr id="69650" name="Line 18"/>
              <p:cNvSpPr>
                <a:spLocks noChangeShapeType="1"/>
              </p:cNvSpPr>
              <p:nvPr/>
            </p:nvSpPr>
            <p:spPr bwMode="auto">
              <a:xfrm>
                <a:off x="1353" y="231"/>
                <a:ext cx="41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51" name="Line 19"/>
              <p:cNvSpPr>
                <a:spLocks noChangeShapeType="1"/>
              </p:cNvSpPr>
              <p:nvPr/>
            </p:nvSpPr>
            <p:spPr bwMode="auto">
              <a:xfrm>
                <a:off x="1481" y="30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52" name="Line 20"/>
              <p:cNvSpPr>
                <a:spLocks noChangeShapeType="1"/>
              </p:cNvSpPr>
              <p:nvPr/>
            </p:nvSpPr>
            <p:spPr bwMode="auto">
              <a:xfrm>
                <a:off x="1481" y="38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53" name="Line 21"/>
              <p:cNvSpPr>
                <a:spLocks noChangeShapeType="1"/>
              </p:cNvSpPr>
              <p:nvPr/>
            </p:nvSpPr>
            <p:spPr bwMode="auto">
              <a:xfrm>
                <a:off x="1481" y="45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54" name="Line 22"/>
              <p:cNvSpPr>
                <a:spLocks noChangeShapeType="1"/>
              </p:cNvSpPr>
              <p:nvPr/>
            </p:nvSpPr>
            <p:spPr bwMode="auto">
              <a:xfrm>
                <a:off x="1481" y="52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55" name="Line 23"/>
              <p:cNvSpPr>
                <a:spLocks noChangeShapeType="1"/>
              </p:cNvSpPr>
              <p:nvPr/>
            </p:nvSpPr>
            <p:spPr bwMode="auto">
              <a:xfrm>
                <a:off x="1433" y="604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56" name="Line 24"/>
              <p:cNvSpPr>
                <a:spLocks noChangeShapeType="1"/>
              </p:cNvSpPr>
              <p:nvPr/>
            </p:nvSpPr>
            <p:spPr bwMode="auto">
              <a:xfrm>
                <a:off x="1481" y="67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57" name="Line 25"/>
              <p:cNvSpPr>
                <a:spLocks noChangeShapeType="1"/>
              </p:cNvSpPr>
              <p:nvPr/>
            </p:nvSpPr>
            <p:spPr bwMode="auto">
              <a:xfrm>
                <a:off x="1481" y="75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58" name="Line 26"/>
              <p:cNvSpPr>
                <a:spLocks noChangeShapeType="1"/>
              </p:cNvSpPr>
              <p:nvPr/>
            </p:nvSpPr>
            <p:spPr bwMode="auto">
              <a:xfrm>
                <a:off x="1481" y="82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59" name="Line 27"/>
              <p:cNvSpPr>
                <a:spLocks noChangeShapeType="1"/>
              </p:cNvSpPr>
              <p:nvPr/>
            </p:nvSpPr>
            <p:spPr bwMode="auto">
              <a:xfrm>
                <a:off x="1363" y="976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60" name="Line 28"/>
              <p:cNvSpPr>
                <a:spLocks noChangeShapeType="1"/>
              </p:cNvSpPr>
              <p:nvPr/>
            </p:nvSpPr>
            <p:spPr bwMode="auto">
              <a:xfrm>
                <a:off x="1481" y="90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61" name="Line 29"/>
              <p:cNvSpPr>
                <a:spLocks noChangeShapeType="1"/>
              </p:cNvSpPr>
              <p:nvPr/>
            </p:nvSpPr>
            <p:spPr bwMode="auto">
              <a:xfrm>
                <a:off x="1481" y="105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62" name="Line 30"/>
              <p:cNvSpPr>
                <a:spLocks noChangeShapeType="1"/>
              </p:cNvSpPr>
              <p:nvPr/>
            </p:nvSpPr>
            <p:spPr bwMode="auto">
              <a:xfrm>
                <a:off x="1481" y="112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63" name="Line 31"/>
              <p:cNvSpPr>
                <a:spLocks noChangeShapeType="1"/>
              </p:cNvSpPr>
              <p:nvPr/>
            </p:nvSpPr>
            <p:spPr bwMode="auto">
              <a:xfrm>
                <a:off x="1481" y="120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64" name="Line 32"/>
              <p:cNvSpPr>
                <a:spLocks noChangeShapeType="1"/>
              </p:cNvSpPr>
              <p:nvPr/>
            </p:nvSpPr>
            <p:spPr bwMode="auto">
              <a:xfrm>
                <a:off x="1481" y="127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65" name="Line 33"/>
              <p:cNvSpPr>
                <a:spLocks noChangeShapeType="1"/>
              </p:cNvSpPr>
              <p:nvPr/>
            </p:nvSpPr>
            <p:spPr bwMode="auto">
              <a:xfrm>
                <a:off x="1433" y="1349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66" name="Line 34"/>
              <p:cNvSpPr>
                <a:spLocks noChangeShapeType="1"/>
              </p:cNvSpPr>
              <p:nvPr/>
            </p:nvSpPr>
            <p:spPr bwMode="auto">
              <a:xfrm>
                <a:off x="1481" y="142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67" name="Line 35"/>
              <p:cNvSpPr>
                <a:spLocks noChangeShapeType="1"/>
              </p:cNvSpPr>
              <p:nvPr/>
            </p:nvSpPr>
            <p:spPr bwMode="auto">
              <a:xfrm>
                <a:off x="1481" y="149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68" name="Line 36"/>
              <p:cNvSpPr>
                <a:spLocks noChangeShapeType="1"/>
              </p:cNvSpPr>
              <p:nvPr/>
            </p:nvSpPr>
            <p:spPr bwMode="auto">
              <a:xfrm>
                <a:off x="1481" y="157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69" name="Line 37"/>
              <p:cNvSpPr>
                <a:spLocks noChangeShapeType="1"/>
              </p:cNvSpPr>
              <p:nvPr/>
            </p:nvSpPr>
            <p:spPr bwMode="auto">
              <a:xfrm>
                <a:off x="1363" y="1721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70" name="Line 38"/>
              <p:cNvSpPr>
                <a:spLocks noChangeShapeType="1"/>
              </p:cNvSpPr>
              <p:nvPr/>
            </p:nvSpPr>
            <p:spPr bwMode="auto">
              <a:xfrm>
                <a:off x="1481" y="164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71" name="Line 39"/>
              <p:cNvSpPr>
                <a:spLocks noChangeShapeType="1"/>
              </p:cNvSpPr>
              <p:nvPr/>
            </p:nvSpPr>
            <p:spPr bwMode="auto">
              <a:xfrm>
                <a:off x="1481" y="179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72" name="Line 40"/>
              <p:cNvSpPr>
                <a:spLocks noChangeShapeType="1"/>
              </p:cNvSpPr>
              <p:nvPr/>
            </p:nvSpPr>
            <p:spPr bwMode="auto">
              <a:xfrm>
                <a:off x="1481" y="186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73" name="Line 41"/>
              <p:cNvSpPr>
                <a:spLocks noChangeShapeType="1"/>
              </p:cNvSpPr>
              <p:nvPr/>
            </p:nvSpPr>
            <p:spPr bwMode="auto">
              <a:xfrm>
                <a:off x="1481" y="193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74" name="Line 42"/>
              <p:cNvSpPr>
                <a:spLocks noChangeShapeType="1"/>
              </p:cNvSpPr>
              <p:nvPr/>
            </p:nvSpPr>
            <p:spPr bwMode="auto">
              <a:xfrm>
                <a:off x="1481" y="201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75" name="Line 43"/>
              <p:cNvSpPr>
                <a:spLocks noChangeShapeType="1"/>
              </p:cNvSpPr>
              <p:nvPr/>
            </p:nvSpPr>
            <p:spPr bwMode="auto">
              <a:xfrm>
                <a:off x="1433" y="2088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76" name="Line 44"/>
              <p:cNvSpPr>
                <a:spLocks noChangeShapeType="1"/>
              </p:cNvSpPr>
              <p:nvPr/>
            </p:nvSpPr>
            <p:spPr bwMode="auto">
              <a:xfrm>
                <a:off x="1481" y="216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77" name="Line 45"/>
              <p:cNvSpPr>
                <a:spLocks noChangeShapeType="1"/>
              </p:cNvSpPr>
              <p:nvPr/>
            </p:nvSpPr>
            <p:spPr bwMode="auto">
              <a:xfrm>
                <a:off x="1481" y="223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78" name="Line 46"/>
              <p:cNvSpPr>
                <a:spLocks noChangeShapeType="1"/>
              </p:cNvSpPr>
              <p:nvPr/>
            </p:nvSpPr>
            <p:spPr bwMode="auto">
              <a:xfrm>
                <a:off x="1481" y="231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79" name="Line 47"/>
              <p:cNvSpPr>
                <a:spLocks noChangeShapeType="1"/>
              </p:cNvSpPr>
              <p:nvPr/>
            </p:nvSpPr>
            <p:spPr bwMode="auto">
              <a:xfrm>
                <a:off x="1363" y="2460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80" name="Line 48"/>
              <p:cNvSpPr>
                <a:spLocks noChangeShapeType="1"/>
              </p:cNvSpPr>
              <p:nvPr/>
            </p:nvSpPr>
            <p:spPr bwMode="auto">
              <a:xfrm>
                <a:off x="1481" y="238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81" name="Line 49"/>
              <p:cNvSpPr>
                <a:spLocks noChangeShapeType="1"/>
              </p:cNvSpPr>
              <p:nvPr/>
            </p:nvSpPr>
            <p:spPr bwMode="auto">
              <a:xfrm>
                <a:off x="1481" y="252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82" name="Line 50"/>
              <p:cNvSpPr>
                <a:spLocks noChangeShapeType="1"/>
              </p:cNvSpPr>
              <p:nvPr/>
            </p:nvSpPr>
            <p:spPr bwMode="auto">
              <a:xfrm>
                <a:off x="1481" y="260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83" name="Line 51"/>
              <p:cNvSpPr>
                <a:spLocks noChangeShapeType="1"/>
              </p:cNvSpPr>
              <p:nvPr/>
            </p:nvSpPr>
            <p:spPr bwMode="auto">
              <a:xfrm>
                <a:off x="1481" y="267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84" name="Line 52"/>
              <p:cNvSpPr>
                <a:spLocks noChangeShapeType="1"/>
              </p:cNvSpPr>
              <p:nvPr/>
            </p:nvSpPr>
            <p:spPr bwMode="auto">
              <a:xfrm>
                <a:off x="1481" y="275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85" name="Line 53"/>
              <p:cNvSpPr>
                <a:spLocks noChangeShapeType="1"/>
              </p:cNvSpPr>
              <p:nvPr/>
            </p:nvSpPr>
            <p:spPr bwMode="auto">
              <a:xfrm>
                <a:off x="1433" y="2827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86" name="Line 54"/>
              <p:cNvSpPr>
                <a:spLocks noChangeShapeType="1"/>
              </p:cNvSpPr>
              <p:nvPr/>
            </p:nvSpPr>
            <p:spPr bwMode="auto">
              <a:xfrm>
                <a:off x="1481" y="290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87" name="Line 55"/>
              <p:cNvSpPr>
                <a:spLocks noChangeShapeType="1"/>
              </p:cNvSpPr>
              <p:nvPr/>
            </p:nvSpPr>
            <p:spPr bwMode="auto">
              <a:xfrm>
                <a:off x="1481" y="297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88" name="Line 56"/>
              <p:cNvSpPr>
                <a:spLocks noChangeShapeType="1"/>
              </p:cNvSpPr>
              <p:nvPr/>
            </p:nvSpPr>
            <p:spPr bwMode="auto">
              <a:xfrm>
                <a:off x="1481" y="305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89" name="Line 57"/>
              <p:cNvSpPr>
                <a:spLocks noChangeShapeType="1"/>
              </p:cNvSpPr>
              <p:nvPr/>
            </p:nvSpPr>
            <p:spPr bwMode="auto">
              <a:xfrm>
                <a:off x="1363" y="3199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90" name="Line 58"/>
              <p:cNvSpPr>
                <a:spLocks noChangeShapeType="1"/>
              </p:cNvSpPr>
              <p:nvPr/>
            </p:nvSpPr>
            <p:spPr bwMode="auto">
              <a:xfrm>
                <a:off x="1481" y="312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91" name="Line 59"/>
              <p:cNvSpPr>
                <a:spLocks noChangeShapeType="1"/>
              </p:cNvSpPr>
              <p:nvPr/>
            </p:nvSpPr>
            <p:spPr bwMode="auto">
              <a:xfrm>
                <a:off x="1481" y="327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92" name="Line 60"/>
              <p:cNvSpPr>
                <a:spLocks noChangeShapeType="1"/>
              </p:cNvSpPr>
              <p:nvPr/>
            </p:nvSpPr>
            <p:spPr bwMode="auto">
              <a:xfrm>
                <a:off x="1481" y="334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93" name="Line 61"/>
              <p:cNvSpPr>
                <a:spLocks noChangeShapeType="1"/>
              </p:cNvSpPr>
              <p:nvPr/>
            </p:nvSpPr>
            <p:spPr bwMode="auto">
              <a:xfrm>
                <a:off x="1481" y="342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94" name="Line 62"/>
              <p:cNvSpPr>
                <a:spLocks noChangeShapeType="1"/>
              </p:cNvSpPr>
              <p:nvPr/>
            </p:nvSpPr>
            <p:spPr bwMode="auto">
              <a:xfrm>
                <a:off x="1481" y="349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95" name="Line 63"/>
              <p:cNvSpPr>
                <a:spLocks noChangeShapeType="1"/>
              </p:cNvSpPr>
              <p:nvPr/>
            </p:nvSpPr>
            <p:spPr bwMode="auto">
              <a:xfrm>
                <a:off x="1433" y="3572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96" name="Line 64"/>
              <p:cNvSpPr>
                <a:spLocks noChangeShapeType="1"/>
              </p:cNvSpPr>
              <p:nvPr/>
            </p:nvSpPr>
            <p:spPr bwMode="auto">
              <a:xfrm>
                <a:off x="1481" y="364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97" name="Line 65"/>
              <p:cNvSpPr>
                <a:spLocks noChangeShapeType="1"/>
              </p:cNvSpPr>
              <p:nvPr/>
            </p:nvSpPr>
            <p:spPr bwMode="auto">
              <a:xfrm>
                <a:off x="1481" y="372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98" name="Line 66"/>
              <p:cNvSpPr>
                <a:spLocks noChangeShapeType="1"/>
              </p:cNvSpPr>
              <p:nvPr/>
            </p:nvSpPr>
            <p:spPr bwMode="auto">
              <a:xfrm>
                <a:off x="1481" y="379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99" name="Line 67"/>
              <p:cNvSpPr>
                <a:spLocks noChangeShapeType="1"/>
              </p:cNvSpPr>
              <p:nvPr/>
            </p:nvSpPr>
            <p:spPr bwMode="auto">
              <a:xfrm>
                <a:off x="1363" y="3944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700" name="Line 68"/>
              <p:cNvSpPr>
                <a:spLocks noChangeShapeType="1"/>
              </p:cNvSpPr>
              <p:nvPr/>
            </p:nvSpPr>
            <p:spPr bwMode="auto">
              <a:xfrm>
                <a:off x="1481" y="387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69701" name="Group 69"/>
          <p:cNvGrpSpPr>
            <a:grpSpLocks/>
          </p:cNvGrpSpPr>
          <p:nvPr/>
        </p:nvGrpSpPr>
        <p:grpSpPr bwMode="auto">
          <a:xfrm>
            <a:off x="1897063" y="722313"/>
            <a:ext cx="4614862" cy="142875"/>
            <a:chOff x="579" y="671"/>
            <a:chExt cx="2907" cy="90"/>
          </a:xfrm>
        </p:grpSpPr>
        <p:sp>
          <p:nvSpPr>
            <p:cNvPr id="69702" name="Freeform 70"/>
            <p:cNvSpPr>
              <a:spLocks/>
            </p:cNvSpPr>
            <p:nvPr/>
          </p:nvSpPr>
          <p:spPr bwMode="auto">
            <a:xfrm rot="21326152" flipH="1">
              <a:off x="579" y="671"/>
              <a:ext cx="66" cy="90"/>
            </a:xfrm>
            <a:custGeom>
              <a:avLst/>
              <a:gdLst/>
              <a:ahLst/>
              <a:cxnLst>
                <a:cxn ang="0">
                  <a:pos x="9" y="90"/>
                </a:cxn>
                <a:cxn ang="0">
                  <a:pos x="9" y="24"/>
                </a:cxn>
                <a:cxn ang="0">
                  <a:pos x="66" y="0"/>
                </a:cxn>
              </a:cxnLst>
              <a:rect l="0" t="0" r="r" b="b"/>
              <a:pathLst>
                <a:path w="66" h="90">
                  <a:moveTo>
                    <a:pt x="9" y="90"/>
                  </a:moveTo>
                  <a:cubicBezTo>
                    <a:pt x="4" y="64"/>
                    <a:pt x="0" y="39"/>
                    <a:pt x="9" y="24"/>
                  </a:cubicBezTo>
                  <a:cubicBezTo>
                    <a:pt x="18" y="9"/>
                    <a:pt x="57" y="4"/>
                    <a:pt x="66" y="0"/>
                  </a:cubicBezTo>
                </a:path>
              </a:pathLst>
            </a:custGeom>
            <a:noFill/>
            <a:ln w="57150" cmpd="sng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703" name="Freeform 71"/>
            <p:cNvSpPr>
              <a:spLocks/>
            </p:cNvSpPr>
            <p:nvPr/>
          </p:nvSpPr>
          <p:spPr bwMode="auto">
            <a:xfrm rot="273848">
              <a:off x="3420" y="671"/>
              <a:ext cx="66" cy="90"/>
            </a:xfrm>
            <a:custGeom>
              <a:avLst/>
              <a:gdLst/>
              <a:ahLst/>
              <a:cxnLst>
                <a:cxn ang="0">
                  <a:pos x="9" y="90"/>
                </a:cxn>
                <a:cxn ang="0">
                  <a:pos x="9" y="24"/>
                </a:cxn>
                <a:cxn ang="0">
                  <a:pos x="66" y="0"/>
                </a:cxn>
              </a:cxnLst>
              <a:rect l="0" t="0" r="r" b="b"/>
              <a:pathLst>
                <a:path w="66" h="90">
                  <a:moveTo>
                    <a:pt x="9" y="90"/>
                  </a:moveTo>
                  <a:cubicBezTo>
                    <a:pt x="4" y="64"/>
                    <a:pt x="0" y="39"/>
                    <a:pt x="9" y="24"/>
                  </a:cubicBezTo>
                  <a:cubicBezTo>
                    <a:pt x="18" y="9"/>
                    <a:pt x="57" y="4"/>
                    <a:pt x="66" y="0"/>
                  </a:cubicBezTo>
                </a:path>
              </a:pathLst>
            </a:custGeom>
            <a:noFill/>
            <a:ln w="57150" cmpd="sng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9638" name="AutoShape 6"/>
          <p:cNvSpPr>
            <a:spLocks noChangeArrowheads="1"/>
          </p:cNvSpPr>
          <p:nvPr/>
        </p:nvSpPr>
        <p:spPr bwMode="auto">
          <a:xfrm>
            <a:off x="4689475" y="647700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00FF00"/>
              </a:gs>
              <a:gs pos="50000">
                <a:srgbClr val="FFFF99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9" name="Text Box 7"/>
          <p:cNvSpPr txBox="1">
            <a:spLocks noChangeArrowheads="1"/>
          </p:cNvSpPr>
          <p:nvPr/>
        </p:nvSpPr>
        <p:spPr bwMode="auto">
          <a:xfrm>
            <a:off x="7158038" y="1073150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5118100" y="920750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6000" b="1">
                <a:solidFill>
                  <a:srgbClr val="FF0000"/>
                </a:solidFill>
                <a:latin typeface="Comic Sans MS" pitchFamily="66" charset="0"/>
              </a:rPr>
              <a:t>45</a:t>
            </a:r>
            <a:endParaRPr lang="en-US" sz="6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96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4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728" name="AutoShape 72"/>
          <p:cNvSpPr>
            <a:spLocks noChangeArrowheads="1"/>
          </p:cNvSpPr>
          <p:nvPr/>
        </p:nvSpPr>
        <p:spPr bwMode="auto">
          <a:xfrm>
            <a:off x="517525" y="5673725"/>
            <a:ext cx="8107363" cy="1096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729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1993900" y="4824413"/>
            <a:ext cx="4422775" cy="1666875"/>
          </a:xfrm>
          <a:prstGeom prst="roundRect">
            <a:avLst>
              <a:gd name="adj" fmla="val 45431"/>
            </a:avLst>
          </a:prstGeom>
          <a:solidFill>
            <a:srgbClr val="FF0000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Rectangle 4"/>
          <p:cNvSpPr>
            <a:spLocks noChangeArrowheads="1"/>
          </p:cNvSpPr>
          <p:nvPr/>
        </p:nvSpPr>
        <p:spPr bwMode="auto">
          <a:xfrm>
            <a:off x="1974850" y="3670300"/>
            <a:ext cx="4427538" cy="1866900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1" name="AutoShape 5"/>
          <p:cNvSpPr>
            <a:spLocks noChangeArrowheads="1"/>
          </p:cNvSpPr>
          <p:nvPr/>
        </p:nvSpPr>
        <p:spPr bwMode="auto">
          <a:xfrm>
            <a:off x="1993900" y="93663"/>
            <a:ext cx="4422775" cy="63944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2" name="AutoShape 6"/>
          <p:cNvSpPr>
            <a:spLocks noChangeArrowheads="1"/>
          </p:cNvSpPr>
          <p:nvPr/>
        </p:nvSpPr>
        <p:spPr bwMode="auto">
          <a:xfrm>
            <a:off x="4689475" y="2895600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00FF00"/>
              </a:gs>
              <a:gs pos="50000">
                <a:srgbClr val="FFFF99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3" name="Text Box 7"/>
          <p:cNvSpPr txBox="1">
            <a:spLocks noChangeArrowheads="1"/>
          </p:cNvSpPr>
          <p:nvPr/>
        </p:nvSpPr>
        <p:spPr bwMode="auto">
          <a:xfrm>
            <a:off x="7158038" y="3321050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5118100" y="3168650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6000" b="1">
                <a:solidFill>
                  <a:srgbClr val="FF0000"/>
                </a:solidFill>
                <a:latin typeface="Comic Sans MS" pitchFamily="66" charset="0"/>
              </a:rPr>
              <a:t>25</a:t>
            </a:r>
            <a:endParaRPr lang="en-US" sz="6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0665" name="Rectangle 9"/>
          <p:cNvSpPr>
            <a:spLocks noChangeArrowheads="1"/>
          </p:cNvSpPr>
          <p:nvPr/>
        </p:nvSpPr>
        <p:spPr bwMode="auto">
          <a:xfrm>
            <a:off x="1792288" y="49213"/>
            <a:ext cx="4708525" cy="7747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6" name="Text Box 10"/>
          <p:cNvSpPr txBox="1">
            <a:spLocks noChangeArrowheads="1"/>
          </p:cNvSpPr>
          <p:nvPr/>
        </p:nvSpPr>
        <p:spPr bwMode="auto">
          <a:xfrm>
            <a:off x="2295525" y="1171575"/>
            <a:ext cx="11858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grpSp>
        <p:nvGrpSpPr>
          <p:cNvPr id="70667" name="Group 11"/>
          <p:cNvGrpSpPr>
            <a:grpSpLocks/>
          </p:cNvGrpSpPr>
          <p:nvPr/>
        </p:nvGrpSpPr>
        <p:grpSpPr bwMode="auto">
          <a:xfrm>
            <a:off x="2882900" y="547688"/>
            <a:ext cx="1458913" cy="5922962"/>
            <a:chOff x="1200" y="785"/>
            <a:chExt cx="919" cy="3339"/>
          </a:xfrm>
        </p:grpSpPr>
        <p:sp>
          <p:nvSpPr>
            <p:cNvPr id="70668" name="Text Box 12"/>
            <p:cNvSpPr txBox="1">
              <a:spLocks noChangeArrowheads="1"/>
            </p:cNvSpPr>
            <p:nvPr/>
          </p:nvSpPr>
          <p:spPr bwMode="auto">
            <a:xfrm>
              <a:off x="1200" y="3309"/>
              <a:ext cx="576" cy="30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10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70669" name="Text Box 13"/>
            <p:cNvSpPr txBox="1">
              <a:spLocks noChangeArrowheads="1"/>
            </p:cNvSpPr>
            <p:nvPr/>
          </p:nvSpPr>
          <p:spPr bwMode="auto">
            <a:xfrm>
              <a:off x="1200" y="2678"/>
              <a:ext cx="576" cy="30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20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70670" name="Text Box 14"/>
            <p:cNvSpPr txBox="1">
              <a:spLocks noChangeArrowheads="1"/>
            </p:cNvSpPr>
            <p:nvPr/>
          </p:nvSpPr>
          <p:spPr bwMode="auto">
            <a:xfrm>
              <a:off x="1200" y="2047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30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70671" name="Text Box 15"/>
            <p:cNvSpPr txBox="1">
              <a:spLocks noChangeArrowheads="1"/>
            </p:cNvSpPr>
            <p:nvPr/>
          </p:nvSpPr>
          <p:spPr bwMode="auto">
            <a:xfrm>
              <a:off x="1200" y="1416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40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70672" name="Text Box 16"/>
            <p:cNvSpPr txBox="1">
              <a:spLocks noChangeArrowheads="1"/>
            </p:cNvSpPr>
            <p:nvPr/>
          </p:nvSpPr>
          <p:spPr bwMode="auto">
            <a:xfrm>
              <a:off x="1200" y="785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50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70673" name="Group 17"/>
            <p:cNvGrpSpPr>
              <a:grpSpLocks/>
            </p:cNvGrpSpPr>
            <p:nvPr/>
          </p:nvGrpSpPr>
          <p:grpSpPr bwMode="auto">
            <a:xfrm>
              <a:off x="1767" y="971"/>
              <a:ext cx="352" cy="3153"/>
              <a:chOff x="1353" y="231"/>
              <a:chExt cx="415" cy="3713"/>
            </a:xfrm>
          </p:grpSpPr>
          <p:sp>
            <p:nvSpPr>
              <p:cNvPr id="70674" name="Line 18"/>
              <p:cNvSpPr>
                <a:spLocks noChangeShapeType="1"/>
              </p:cNvSpPr>
              <p:nvPr/>
            </p:nvSpPr>
            <p:spPr bwMode="auto">
              <a:xfrm>
                <a:off x="1353" y="231"/>
                <a:ext cx="41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75" name="Line 19"/>
              <p:cNvSpPr>
                <a:spLocks noChangeShapeType="1"/>
              </p:cNvSpPr>
              <p:nvPr/>
            </p:nvSpPr>
            <p:spPr bwMode="auto">
              <a:xfrm>
                <a:off x="1481" y="30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76" name="Line 20"/>
              <p:cNvSpPr>
                <a:spLocks noChangeShapeType="1"/>
              </p:cNvSpPr>
              <p:nvPr/>
            </p:nvSpPr>
            <p:spPr bwMode="auto">
              <a:xfrm>
                <a:off x="1481" y="38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77" name="Line 21"/>
              <p:cNvSpPr>
                <a:spLocks noChangeShapeType="1"/>
              </p:cNvSpPr>
              <p:nvPr/>
            </p:nvSpPr>
            <p:spPr bwMode="auto">
              <a:xfrm>
                <a:off x="1481" y="45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78" name="Line 22"/>
              <p:cNvSpPr>
                <a:spLocks noChangeShapeType="1"/>
              </p:cNvSpPr>
              <p:nvPr/>
            </p:nvSpPr>
            <p:spPr bwMode="auto">
              <a:xfrm>
                <a:off x="1481" y="52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79" name="Line 23"/>
              <p:cNvSpPr>
                <a:spLocks noChangeShapeType="1"/>
              </p:cNvSpPr>
              <p:nvPr/>
            </p:nvSpPr>
            <p:spPr bwMode="auto">
              <a:xfrm>
                <a:off x="1433" y="604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80" name="Line 24"/>
              <p:cNvSpPr>
                <a:spLocks noChangeShapeType="1"/>
              </p:cNvSpPr>
              <p:nvPr/>
            </p:nvSpPr>
            <p:spPr bwMode="auto">
              <a:xfrm>
                <a:off x="1481" y="67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81" name="Line 25"/>
              <p:cNvSpPr>
                <a:spLocks noChangeShapeType="1"/>
              </p:cNvSpPr>
              <p:nvPr/>
            </p:nvSpPr>
            <p:spPr bwMode="auto">
              <a:xfrm>
                <a:off x="1481" y="75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82" name="Line 26"/>
              <p:cNvSpPr>
                <a:spLocks noChangeShapeType="1"/>
              </p:cNvSpPr>
              <p:nvPr/>
            </p:nvSpPr>
            <p:spPr bwMode="auto">
              <a:xfrm>
                <a:off x="1481" y="82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83" name="Line 27"/>
              <p:cNvSpPr>
                <a:spLocks noChangeShapeType="1"/>
              </p:cNvSpPr>
              <p:nvPr/>
            </p:nvSpPr>
            <p:spPr bwMode="auto">
              <a:xfrm>
                <a:off x="1363" y="976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84" name="Line 28"/>
              <p:cNvSpPr>
                <a:spLocks noChangeShapeType="1"/>
              </p:cNvSpPr>
              <p:nvPr/>
            </p:nvSpPr>
            <p:spPr bwMode="auto">
              <a:xfrm>
                <a:off x="1481" y="90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85" name="Line 29"/>
              <p:cNvSpPr>
                <a:spLocks noChangeShapeType="1"/>
              </p:cNvSpPr>
              <p:nvPr/>
            </p:nvSpPr>
            <p:spPr bwMode="auto">
              <a:xfrm>
                <a:off x="1481" y="105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86" name="Line 30"/>
              <p:cNvSpPr>
                <a:spLocks noChangeShapeType="1"/>
              </p:cNvSpPr>
              <p:nvPr/>
            </p:nvSpPr>
            <p:spPr bwMode="auto">
              <a:xfrm>
                <a:off x="1481" y="112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87" name="Line 31"/>
              <p:cNvSpPr>
                <a:spLocks noChangeShapeType="1"/>
              </p:cNvSpPr>
              <p:nvPr/>
            </p:nvSpPr>
            <p:spPr bwMode="auto">
              <a:xfrm>
                <a:off x="1481" y="120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88" name="Line 32"/>
              <p:cNvSpPr>
                <a:spLocks noChangeShapeType="1"/>
              </p:cNvSpPr>
              <p:nvPr/>
            </p:nvSpPr>
            <p:spPr bwMode="auto">
              <a:xfrm>
                <a:off x="1481" y="127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89" name="Line 33"/>
              <p:cNvSpPr>
                <a:spLocks noChangeShapeType="1"/>
              </p:cNvSpPr>
              <p:nvPr/>
            </p:nvSpPr>
            <p:spPr bwMode="auto">
              <a:xfrm>
                <a:off x="1433" y="1349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90" name="Line 34"/>
              <p:cNvSpPr>
                <a:spLocks noChangeShapeType="1"/>
              </p:cNvSpPr>
              <p:nvPr/>
            </p:nvSpPr>
            <p:spPr bwMode="auto">
              <a:xfrm>
                <a:off x="1481" y="142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91" name="Line 35"/>
              <p:cNvSpPr>
                <a:spLocks noChangeShapeType="1"/>
              </p:cNvSpPr>
              <p:nvPr/>
            </p:nvSpPr>
            <p:spPr bwMode="auto">
              <a:xfrm>
                <a:off x="1481" y="149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92" name="Line 36"/>
              <p:cNvSpPr>
                <a:spLocks noChangeShapeType="1"/>
              </p:cNvSpPr>
              <p:nvPr/>
            </p:nvSpPr>
            <p:spPr bwMode="auto">
              <a:xfrm>
                <a:off x="1481" y="157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93" name="Line 37"/>
              <p:cNvSpPr>
                <a:spLocks noChangeShapeType="1"/>
              </p:cNvSpPr>
              <p:nvPr/>
            </p:nvSpPr>
            <p:spPr bwMode="auto">
              <a:xfrm>
                <a:off x="1363" y="1721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94" name="Line 38"/>
              <p:cNvSpPr>
                <a:spLocks noChangeShapeType="1"/>
              </p:cNvSpPr>
              <p:nvPr/>
            </p:nvSpPr>
            <p:spPr bwMode="auto">
              <a:xfrm>
                <a:off x="1481" y="164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95" name="Line 39"/>
              <p:cNvSpPr>
                <a:spLocks noChangeShapeType="1"/>
              </p:cNvSpPr>
              <p:nvPr/>
            </p:nvSpPr>
            <p:spPr bwMode="auto">
              <a:xfrm>
                <a:off x="1481" y="179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96" name="Line 40"/>
              <p:cNvSpPr>
                <a:spLocks noChangeShapeType="1"/>
              </p:cNvSpPr>
              <p:nvPr/>
            </p:nvSpPr>
            <p:spPr bwMode="auto">
              <a:xfrm>
                <a:off x="1481" y="186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97" name="Line 41"/>
              <p:cNvSpPr>
                <a:spLocks noChangeShapeType="1"/>
              </p:cNvSpPr>
              <p:nvPr/>
            </p:nvSpPr>
            <p:spPr bwMode="auto">
              <a:xfrm>
                <a:off x="1481" y="193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98" name="Line 42"/>
              <p:cNvSpPr>
                <a:spLocks noChangeShapeType="1"/>
              </p:cNvSpPr>
              <p:nvPr/>
            </p:nvSpPr>
            <p:spPr bwMode="auto">
              <a:xfrm>
                <a:off x="1481" y="201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99" name="Line 43"/>
              <p:cNvSpPr>
                <a:spLocks noChangeShapeType="1"/>
              </p:cNvSpPr>
              <p:nvPr/>
            </p:nvSpPr>
            <p:spPr bwMode="auto">
              <a:xfrm>
                <a:off x="1433" y="2088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700" name="Line 44"/>
              <p:cNvSpPr>
                <a:spLocks noChangeShapeType="1"/>
              </p:cNvSpPr>
              <p:nvPr/>
            </p:nvSpPr>
            <p:spPr bwMode="auto">
              <a:xfrm>
                <a:off x="1481" y="216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701" name="Line 45"/>
              <p:cNvSpPr>
                <a:spLocks noChangeShapeType="1"/>
              </p:cNvSpPr>
              <p:nvPr/>
            </p:nvSpPr>
            <p:spPr bwMode="auto">
              <a:xfrm>
                <a:off x="1481" y="223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702" name="Line 46"/>
              <p:cNvSpPr>
                <a:spLocks noChangeShapeType="1"/>
              </p:cNvSpPr>
              <p:nvPr/>
            </p:nvSpPr>
            <p:spPr bwMode="auto">
              <a:xfrm>
                <a:off x="1481" y="231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703" name="Line 47"/>
              <p:cNvSpPr>
                <a:spLocks noChangeShapeType="1"/>
              </p:cNvSpPr>
              <p:nvPr/>
            </p:nvSpPr>
            <p:spPr bwMode="auto">
              <a:xfrm>
                <a:off x="1363" y="2460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704" name="Line 48"/>
              <p:cNvSpPr>
                <a:spLocks noChangeShapeType="1"/>
              </p:cNvSpPr>
              <p:nvPr/>
            </p:nvSpPr>
            <p:spPr bwMode="auto">
              <a:xfrm>
                <a:off x="1481" y="238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705" name="Line 49"/>
              <p:cNvSpPr>
                <a:spLocks noChangeShapeType="1"/>
              </p:cNvSpPr>
              <p:nvPr/>
            </p:nvSpPr>
            <p:spPr bwMode="auto">
              <a:xfrm>
                <a:off x="1481" y="252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706" name="Line 50"/>
              <p:cNvSpPr>
                <a:spLocks noChangeShapeType="1"/>
              </p:cNvSpPr>
              <p:nvPr/>
            </p:nvSpPr>
            <p:spPr bwMode="auto">
              <a:xfrm>
                <a:off x="1481" y="260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707" name="Line 51"/>
              <p:cNvSpPr>
                <a:spLocks noChangeShapeType="1"/>
              </p:cNvSpPr>
              <p:nvPr/>
            </p:nvSpPr>
            <p:spPr bwMode="auto">
              <a:xfrm>
                <a:off x="1481" y="267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708" name="Line 52"/>
              <p:cNvSpPr>
                <a:spLocks noChangeShapeType="1"/>
              </p:cNvSpPr>
              <p:nvPr/>
            </p:nvSpPr>
            <p:spPr bwMode="auto">
              <a:xfrm>
                <a:off x="1481" y="275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709" name="Line 53"/>
              <p:cNvSpPr>
                <a:spLocks noChangeShapeType="1"/>
              </p:cNvSpPr>
              <p:nvPr/>
            </p:nvSpPr>
            <p:spPr bwMode="auto">
              <a:xfrm>
                <a:off x="1433" y="2827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710" name="Line 54"/>
              <p:cNvSpPr>
                <a:spLocks noChangeShapeType="1"/>
              </p:cNvSpPr>
              <p:nvPr/>
            </p:nvSpPr>
            <p:spPr bwMode="auto">
              <a:xfrm>
                <a:off x="1481" y="290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711" name="Line 55"/>
              <p:cNvSpPr>
                <a:spLocks noChangeShapeType="1"/>
              </p:cNvSpPr>
              <p:nvPr/>
            </p:nvSpPr>
            <p:spPr bwMode="auto">
              <a:xfrm>
                <a:off x="1481" y="297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712" name="Line 56"/>
              <p:cNvSpPr>
                <a:spLocks noChangeShapeType="1"/>
              </p:cNvSpPr>
              <p:nvPr/>
            </p:nvSpPr>
            <p:spPr bwMode="auto">
              <a:xfrm>
                <a:off x="1481" y="305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713" name="Line 57"/>
              <p:cNvSpPr>
                <a:spLocks noChangeShapeType="1"/>
              </p:cNvSpPr>
              <p:nvPr/>
            </p:nvSpPr>
            <p:spPr bwMode="auto">
              <a:xfrm>
                <a:off x="1363" y="3199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714" name="Line 58"/>
              <p:cNvSpPr>
                <a:spLocks noChangeShapeType="1"/>
              </p:cNvSpPr>
              <p:nvPr/>
            </p:nvSpPr>
            <p:spPr bwMode="auto">
              <a:xfrm>
                <a:off x="1481" y="312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715" name="Line 59"/>
              <p:cNvSpPr>
                <a:spLocks noChangeShapeType="1"/>
              </p:cNvSpPr>
              <p:nvPr/>
            </p:nvSpPr>
            <p:spPr bwMode="auto">
              <a:xfrm>
                <a:off x="1481" y="327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716" name="Line 60"/>
              <p:cNvSpPr>
                <a:spLocks noChangeShapeType="1"/>
              </p:cNvSpPr>
              <p:nvPr/>
            </p:nvSpPr>
            <p:spPr bwMode="auto">
              <a:xfrm>
                <a:off x="1481" y="334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717" name="Line 61"/>
              <p:cNvSpPr>
                <a:spLocks noChangeShapeType="1"/>
              </p:cNvSpPr>
              <p:nvPr/>
            </p:nvSpPr>
            <p:spPr bwMode="auto">
              <a:xfrm>
                <a:off x="1481" y="342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718" name="Line 62"/>
              <p:cNvSpPr>
                <a:spLocks noChangeShapeType="1"/>
              </p:cNvSpPr>
              <p:nvPr/>
            </p:nvSpPr>
            <p:spPr bwMode="auto">
              <a:xfrm>
                <a:off x="1481" y="349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719" name="Line 63"/>
              <p:cNvSpPr>
                <a:spLocks noChangeShapeType="1"/>
              </p:cNvSpPr>
              <p:nvPr/>
            </p:nvSpPr>
            <p:spPr bwMode="auto">
              <a:xfrm>
                <a:off x="1433" y="3572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720" name="Line 64"/>
              <p:cNvSpPr>
                <a:spLocks noChangeShapeType="1"/>
              </p:cNvSpPr>
              <p:nvPr/>
            </p:nvSpPr>
            <p:spPr bwMode="auto">
              <a:xfrm>
                <a:off x="1481" y="364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721" name="Line 65"/>
              <p:cNvSpPr>
                <a:spLocks noChangeShapeType="1"/>
              </p:cNvSpPr>
              <p:nvPr/>
            </p:nvSpPr>
            <p:spPr bwMode="auto">
              <a:xfrm>
                <a:off x="1481" y="372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722" name="Line 66"/>
              <p:cNvSpPr>
                <a:spLocks noChangeShapeType="1"/>
              </p:cNvSpPr>
              <p:nvPr/>
            </p:nvSpPr>
            <p:spPr bwMode="auto">
              <a:xfrm>
                <a:off x="1481" y="379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723" name="Line 67"/>
              <p:cNvSpPr>
                <a:spLocks noChangeShapeType="1"/>
              </p:cNvSpPr>
              <p:nvPr/>
            </p:nvSpPr>
            <p:spPr bwMode="auto">
              <a:xfrm>
                <a:off x="1363" y="3944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724" name="Line 68"/>
              <p:cNvSpPr>
                <a:spLocks noChangeShapeType="1"/>
              </p:cNvSpPr>
              <p:nvPr/>
            </p:nvSpPr>
            <p:spPr bwMode="auto">
              <a:xfrm>
                <a:off x="1481" y="387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70725" name="Group 69"/>
          <p:cNvGrpSpPr>
            <a:grpSpLocks/>
          </p:cNvGrpSpPr>
          <p:nvPr/>
        </p:nvGrpSpPr>
        <p:grpSpPr bwMode="auto">
          <a:xfrm>
            <a:off x="1897063" y="722313"/>
            <a:ext cx="4614862" cy="142875"/>
            <a:chOff x="579" y="671"/>
            <a:chExt cx="2907" cy="90"/>
          </a:xfrm>
        </p:grpSpPr>
        <p:sp>
          <p:nvSpPr>
            <p:cNvPr id="70726" name="Freeform 70"/>
            <p:cNvSpPr>
              <a:spLocks/>
            </p:cNvSpPr>
            <p:nvPr/>
          </p:nvSpPr>
          <p:spPr bwMode="auto">
            <a:xfrm rot="21326152" flipH="1">
              <a:off x="579" y="671"/>
              <a:ext cx="66" cy="90"/>
            </a:xfrm>
            <a:custGeom>
              <a:avLst/>
              <a:gdLst/>
              <a:ahLst/>
              <a:cxnLst>
                <a:cxn ang="0">
                  <a:pos x="9" y="90"/>
                </a:cxn>
                <a:cxn ang="0">
                  <a:pos x="9" y="24"/>
                </a:cxn>
                <a:cxn ang="0">
                  <a:pos x="66" y="0"/>
                </a:cxn>
              </a:cxnLst>
              <a:rect l="0" t="0" r="r" b="b"/>
              <a:pathLst>
                <a:path w="66" h="90">
                  <a:moveTo>
                    <a:pt x="9" y="90"/>
                  </a:moveTo>
                  <a:cubicBezTo>
                    <a:pt x="4" y="64"/>
                    <a:pt x="0" y="39"/>
                    <a:pt x="9" y="24"/>
                  </a:cubicBezTo>
                  <a:cubicBezTo>
                    <a:pt x="18" y="9"/>
                    <a:pt x="57" y="4"/>
                    <a:pt x="66" y="0"/>
                  </a:cubicBezTo>
                </a:path>
              </a:pathLst>
            </a:custGeom>
            <a:noFill/>
            <a:ln w="57150" cmpd="sng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727" name="Freeform 71"/>
            <p:cNvSpPr>
              <a:spLocks/>
            </p:cNvSpPr>
            <p:nvPr/>
          </p:nvSpPr>
          <p:spPr bwMode="auto">
            <a:xfrm rot="273848">
              <a:off x="3420" y="671"/>
              <a:ext cx="66" cy="90"/>
            </a:xfrm>
            <a:custGeom>
              <a:avLst/>
              <a:gdLst/>
              <a:ahLst/>
              <a:cxnLst>
                <a:cxn ang="0">
                  <a:pos x="9" y="90"/>
                </a:cxn>
                <a:cxn ang="0">
                  <a:pos x="9" y="24"/>
                </a:cxn>
                <a:cxn ang="0">
                  <a:pos x="66" y="0"/>
                </a:cxn>
              </a:cxnLst>
              <a:rect l="0" t="0" r="r" b="b"/>
              <a:pathLst>
                <a:path w="66" h="90">
                  <a:moveTo>
                    <a:pt x="9" y="90"/>
                  </a:moveTo>
                  <a:cubicBezTo>
                    <a:pt x="4" y="64"/>
                    <a:pt x="0" y="39"/>
                    <a:pt x="9" y="24"/>
                  </a:cubicBezTo>
                  <a:cubicBezTo>
                    <a:pt x="18" y="9"/>
                    <a:pt x="57" y="4"/>
                    <a:pt x="66" y="0"/>
                  </a:cubicBezTo>
                </a:path>
              </a:pathLst>
            </a:custGeom>
            <a:noFill/>
            <a:ln w="57150" cmpd="sng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06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52" name="AutoShape 72"/>
          <p:cNvSpPr>
            <a:spLocks noChangeArrowheads="1"/>
          </p:cNvSpPr>
          <p:nvPr/>
        </p:nvSpPr>
        <p:spPr bwMode="auto">
          <a:xfrm>
            <a:off x="517525" y="5673725"/>
            <a:ext cx="8107363" cy="1096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753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1993900" y="4824413"/>
            <a:ext cx="4422775" cy="1666875"/>
          </a:xfrm>
          <a:prstGeom prst="roundRect">
            <a:avLst>
              <a:gd name="adj" fmla="val 45431"/>
            </a:avLst>
          </a:prstGeom>
          <a:solidFill>
            <a:srgbClr val="66CCFF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Rectangle 4"/>
          <p:cNvSpPr>
            <a:spLocks noChangeArrowheads="1"/>
          </p:cNvSpPr>
          <p:nvPr/>
        </p:nvSpPr>
        <p:spPr bwMode="auto">
          <a:xfrm>
            <a:off x="1974850" y="4559300"/>
            <a:ext cx="4427538" cy="977900"/>
          </a:xfrm>
          <a:prstGeom prst="rect">
            <a:avLst/>
          </a:prstGeom>
          <a:solidFill>
            <a:srgbClr val="66CC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5" name="AutoShape 5"/>
          <p:cNvSpPr>
            <a:spLocks noChangeArrowheads="1"/>
          </p:cNvSpPr>
          <p:nvPr/>
        </p:nvSpPr>
        <p:spPr bwMode="auto">
          <a:xfrm>
            <a:off x="1993900" y="93663"/>
            <a:ext cx="4422775" cy="63944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6" name="AutoShape 6"/>
          <p:cNvSpPr>
            <a:spLocks noChangeArrowheads="1"/>
          </p:cNvSpPr>
          <p:nvPr/>
        </p:nvSpPr>
        <p:spPr bwMode="auto">
          <a:xfrm>
            <a:off x="4689475" y="3784600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00FF00"/>
              </a:gs>
              <a:gs pos="50000">
                <a:srgbClr val="FFFF99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7" name="Text Box 7"/>
          <p:cNvSpPr txBox="1">
            <a:spLocks noChangeArrowheads="1"/>
          </p:cNvSpPr>
          <p:nvPr/>
        </p:nvSpPr>
        <p:spPr bwMode="auto">
          <a:xfrm>
            <a:off x="7158038" y="4210050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5118100" y="4057650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6000" b="1">
                <a:solidFill>
                  <a:srgbClr val="FF0000"/>
                </a:solidFill>
                <a:latin typeface="Comic Sans MS" pitchFamily="66" charset="0"/>
              </a:rPr>
              <a:t>17</a:t>
            </a:r>
            <a:endParaRPr lang="en-US" sz="6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1689" name="Rectangle 9"/>
          <p:cNvSpPr>
            <a:spLocks noChangeArrowheads="1"/>
          </p:cNvSpPr>
          <p:nvPr/>
        </p:nvSpPr>
        <p:spPr bwMode="auto">
          <a:xfrm>
            <a:off x="1792288" y="49213"/>
            <a:ext cx="4708525" cy="7747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0" name="Text Box 10"/>
          <p:cNvSpPr txBox="1">
            <a:spLocks noChangeArrowheads="1"/>
          </p:cNvSpPr>
          <p:nvPr/>
        </p:nvSpPr>
        <p:spPr bwMode="auto">
          <a:xfrm>
            <a:off x="2295525" y="1171575"/>
            <a:ext cx="11858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grpSp>
        <p:nvGrpSpPr>
          <p:cNvPr id="71691" name="Group 11"/>
          <p:cNvGrpSpPr>
            <a:grpSpLocks/>
          </p:cNvGrpSpPr>
          <p:nvPr/>
        </p:nvGrpSpPr>
        <p:grpSpPr bwMode="auto">
          <a:xfrm>
            <a:off x="2882900" y="547688"/>
            <a:ext cx="1458913" cy="5922962"/>
            <a:chOff x="1200" y="785"/>
            <a:chExt cx="919" cy="3339"/>
          </a:xfrm>
        </p:grpSpPr>
        <p:sp>
          <p:nvSpPr>
            <p:cNvPr id="71692" name="Text Box 12"/>
            <p:cNvSpPr txBox="1">
              <a:spLocks noChangeArrowheads="1"/>
            </p:cNvSpPr>
            <p:nvPr/>
          </p:nvSpPr>
          <p:spPr bwMode="auto">
            <a:xfrm>
              <a:off x="1200" y="3309"/>
              <a:ext cx="576" cy="30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10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71693" name="Text Box 13"/>
            <p:cNvSpPr txBox="1">
              <a:spLocks noChangeArrowheads="1"/>
            </p:cNvSpPr>
            <p:nvPr/>
          </p:nvSpPr>
          <p:spPr bwMode="auto">
            <a:xfrm>
              <a:off x="1200" y="2678"/>
              <a:ext cx="576" cy="30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20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71694" name="Text Box 14"/>
            <p:cNvSpPr txBox="1">
              <a:spLocks noChangeArrowheads="1"/>
            </p:cNvSpPr>
            <p:nvPr/>
          </p:nvSpPr>
          <p:spPr bwMode="auto">
            <a:xfrm>
              <a:off x="1200" y="2047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30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71695" name="Text Box 15"/>
            <p:cNvSpPr txBox="1">
              <a:spLocks noChangeArrowheads="1"/>
            </p:cNvSpPr>
            <p:nvPr/>
          </p:nvSpPr>
          <p:spPr bwMode="auto">
            <a:xfrm>
              <a:off x="1200" y="1416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40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71696" name="Text Box 16"/>
            <p:cNvSpPr txBox="1">
              <a:spLocks noChangeArrowheads="1"/>
            </p:cNvSpPr>
            <p:nvPr/>
          </p:nvSpPr>
          <p:spPr bwMode="auto">
            <a:xfrm>
              <a:off x="1200" y="785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50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71697" name="Group 17"/>
            <p:cNvGrpSpPr>
              <a:grpSpLocks/>
            </p:cNvGrpSpPr>
            <p:nvPr/>
          </p:nvGrpSpPr>
          <p:grpSpPr bwMode="auto">
            <a:xfrm>
              <a:off x="1767" y="971"/>
              <a:ext cx="352" cy="3153"/>
              <a:chOff x="1353" y="231"/>
              <a:chExt cx="415" cy="3713"/>
            </a:xfrm>
          </p:grpSpPr>
          <p:sp>
            <p:nvSpPr>
              <p:cNvPr id="71698" name="Line 18"/>
              <p:cNvSpPr>
                <a:spLocks noChangeShapeType="1"/>
              </p:cNvSpPr>
              <p:nvPr/>
            </p:nvSpPr>
            <p:spPr bwMode="auto">
              <a:xfrm>
                <a:off x="1353" y="231"/>
                <a:ext cx="41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699" name="Line 19"/>
              <p:cNvSpPr>
                <a:spLocks noChangeShapeType="1"/>
              </p:cNvSpPr>
              <p:nvPr/>
            </p:nvSpPr>
            <p:spPr bwMode="auto">
              <a:xfrm>
                <a:off x="1481" y="30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00" name="Line 20"/>
              <p:cNvSpPr>
                <a:spLocks noChangeShapeType="1"/>
              </p:cNvSpPr>
              <p:nvPr/>
            </p:nvSpPr>
            <p:spPr bwMode="auto">
              <a:xfrm>
                <a:off x="1481" y="38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01" name="Line 21"/>
              <p:cNvSpPr>
                <a:spLocks noChangeShapeType="1"/>
              </p:cNvSpPr>
              <p:nvPr/>
            </p:nvSpPr>
            <p:spPr bwMode="auto">
              <a:xfrm>
                <a:off x="1481" y="45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02" name="Line 22"/>
              <p:cNvSpPr>
                <a:spLocks noChangeShapeType="1"/>
              </p:cNvSpPr>
              <p:nvPr/>
            </p:nvSpPr>
            <p:spPr bwMode="auto">
              <a:xfrm>
                <a:off x="1481" y="52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03" name="Line 23"/>
              <p:cNvSpPr>
                <a:spLocks noChangeShapeType="1"/>
              </p:cNvSpPr>
              <p:nvPr/>
            </p:nvSpPr>
            <p:spPr bwMode="auto">
              <a:xfrm>
                <a:off x="1433" y="604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04" name="Line 24"/>
              <p:cNvSpPr>
                <a:spLocks noChangeShapeType="1"/>
              </p:cNvSpPr>
              <p:nvPr/>
            </p:nvSpPr>
            <p:spPr bwMode="auto">
              <a:xfrm>
                <a:off x="1481" y="67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05" name="Line 25"/>
              <p:cNvSpPr>
                <a:spLocks noChangeShapeType="1"/>
              </p:cNvSpPr>
              <p:nvPr/>
            </p:nvSpPr>
            <p:spPr bwMode="auto">
              <a:xfrm>
                <a:off x="1481" y="75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06" name="Line 26"/>
              <p:cNvSpPr>
                <a:spLocks noChangeShapeType="1"/>
              </p:cNvSpPr>
              <p:nvPr/>
            </p:nvSpPr>
            <p:spPr bwMode="auto">
              <a:xfrm>
                <a:off x="1481" y="82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07" name="Line 27"/>
              <p:cNvSpPr>
                <a:spLocks noChangeShapeType="1"/>
              </p:cNvSpPr>
              <p:nvPr/>
            </p:nvSpPr>
            <p:spPr bwMode="auto">
              <a:xfrm>
                <a:off x="1363" y="976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08" name="Line 28"/>
              <p:cNvSpPr>
                <a:spLocks noChangeShapeType="1"/>
              </p:cNvSpPr>
              <p:nvPr/>
            </p:nvSpPr>
            <p:spPr bwMode="auto">
              <a:xfrm>
                <a:off x="1481" y="90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09" name="Line 29"/>
              <p:cNvSpPr>
                <a:spLocks noChangeShapeType="1"/>
              </p:cNvSpPr>
              <p:nvPr/>
            </p:nvSpPr>
            <p:spPr bwMode="auto">
              <a:xfrm>
                <a:off x="1481" y="105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10" name="Line 30"/>
              <p:cNvSpPr>
                <a:spLocks noChangeShapeType="1"/>
              </p:cNvSpPr>
              <p:nvPr/>
            </p:nvSpPr>
            <p:spPr bwMode="auto">
              <a:xfrm>
                <a:off x="1481" y="112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11" name="Line 31"/>
              <p:cNvSpPr>
                <a:spLocks noChangeShapeType="1"/>
              </p:cNvSpPr>
              <p:nvPr/>
            </p:nvSpPr>
            <p:spPr bwMode="auto">
              <a:xfrm>
                <a:off x="1481" y="120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12" name="Line 32"/>
              <p:cNvSpPr>
                <a:spLocks noChangeShapeType="1"/>
              </p:cNvSpPr>
              <p:nvPr/>
            </p:nvSpPr>
            <p:spPr bwMode="auto">
              <a:xfrm>
                <a:off x="1481" y="127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13" name="Line 33"/>
              <p:cNvSpPr>
                <a:spLocks noChangeShapeType="1"/>
              </p:cNvSpPr>
              <p:nvPr/>
            </p:nvSpPr>
            <p:spPr bwMode="auto">
              <a:xfrm>
                <a:off x="1433" y="1349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14" name="Line 34"/>
              <p:cNvSpPr>
                <a:spLocks noChangeShapeType="1"/>
              </p:cNvSpPr>
              <p:nvPr/>
            </p:nvSpPr>
            <p:spPr bwMode="auto">
              <a:xfrm>
                <a:off x="1481" y="142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15" name="Line 35"/>
              <p:cNvSpPr>
                <a:spLocks noChangeShapeType="1"/>
              </p:cNvSpPr>
              <p:nvPr/>
            </p:nvSpPr>
            <p:spPr bwMode="auto">
              <a:xfrm>
                <a:off x="1481" y="149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16" name="Line 36"/>
              <p:cNvSpPr>
                <a:spLocks noChangeShapeType="1"/>
              </p:cNvSpPr>
              <p:nvPr/>
            </p:nvSpPr>
            <p:spPr bwMode="auto">
              <a:xfrm>
                <a:off x="1481" y="157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17" name="Line 37"/>
              <p:cNvSpPr>
                <a:spLocks noChangeShapeType="1"/>
              </p:cNvSpPr>
              <p:nvPr/>
            </p:nvSpPr>
            <p:spPr bwMode="auto">
              <a:xfrm>
                <a:off x="1363" y="1721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18" name="Line 38"/>
              <p:cNvSpPr>
                <a:spLocks noChangeShapeType="1"/>
              </p:cNvSpPr>
              <p:nvPr/>
            </p:nvSpPr>
            <p:spPr bwMode="auto">
              <a:xfrm>
                <a:off x="1481" y="164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19" name="Line 39"/>
              <p:cNvSpPr>
                <a:spLocks noChangeShapeType="1"/>
              </p:cNvSpPr>
              <p:nvPr/>
            </p:nvSpPr>
            <p:spPr bwMode="auto">
              <a:xfrm>
                <a:off x="1481" y="179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20" name="Line 40"/>
              <p:cNvSpPr>
                <a:spLocks noChangeShapeType="1"/>
              </p:cNvSpPr>
              <p:nvPr/>
            </p:nvSpPr>
            <p:spPr bwMode="auto">
              <a:xfrm>
                <a:off x="1481" y="186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21" name="Line 41"/>
              <p:cNvSpPr>
                <a:spLocks noChangeShapeType="1"/>
              </p:cNvSpPr>
              <p:nvPr/>
            </p:nvSpPr>
            <p:spPr bwMode="auto">
              <a:xfrm>
                <a:off x="1481" y="193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22" name="Line 42"/>
              <p:cNvSpPr>
                <a:spLocks noChangeShapeType="1"/>
              </p:cNvSpPr>
              <p:nvPr/>
            </p:nvSpPr>
            <p:spPr bwMode="auto">
              <a:xfrm>
                <a:off x="1481" y="201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23" name="Line 43"/>
              <p:cNvSpPr>
                <a:spLocks noChangeShapeType="1"/>
              </p:cNvSpPr>
              <p:nvPr/>
            </p:nvSpPr>
            <p:spPr bwMode="auto">
              <a:xfrm>
                <a:off x="1433" y="2088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24" name="Line 44"/>
              <p:cNvSpPr>
                <a:spLocks noChangeShapeType="1"/>
              </p:cNvSpPr>
              <p:nvPr/>
            </p:nvSpPr>
            <p:spPr bwMode="auto">
              <a:xfrm>
                <a:off x="1481" y="216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25" name="Line 45"/>
              <p:cNvSpPr>
                <a:spLocks noChangeShapeType="1"/>
              </p:cNvSpPr>
              <p:nvPr/>
            </p:nvSpPr>
            <p:spPr bwMode="auto">
              <a:xfrm>
                <a:off x="1481" y="223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26" name="Line 46"/>
              <p:cNvSpPr>
                <a:spLocks noChangeShapeType="1"/>
              </p:cNvSpPr>
              <p:nvPr/>
            </p:nvSpPr>
            <p:spPr bwMode="auto">
              <a:xfrm>
                <a:off x="1481" y="231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27" name="Line 47"/>
              <p:cNvSpPr>
                <a:spLocks noChangeShapeType="1"/>
              </p:cNvSpPr>
              <p:nvPr/>
            </p:nvSpPr>
            <p:spPr bwMode="auto">
              <a:xfrm>
                <a:off x="1363" y="2460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28" name="Line 48"/>
              <p:cNvSpPr>
                <a:spLocks noChangeShapeType="1"/>
              </p:cNvSpPr>
              <p:nvPr/>
            </p:nvSpPr>
            <p:spPr bwMode="auto">
              <a:xfrm>
                <a:off x="1481" y="238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29" name="Line 49"/>
              <p:cNvSpPr>
                <a:spLocks noChangeShapeType="1"/>
              </p:cNvSpPr>
              <p:nvPr/>
            </p:nvSpPr>
            <p:spPr bwMode="auto">
              <a:xfrm>
                <a:off x="1481" y="252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30" name="Line 50"/>
              <p:cNvSpPr>
                <a:spLocks noChangeShapeType="1"/>
              </p:cNvSpPr>
              <p:nvPr/>
            </p:nvSpPr>
            <p:spPr bwMode="auto">
              <a:xfrm>
                <a:off x="1481" y="260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31" name="Line 51"/>
              <p:cNvSpPr>
                <a:spLocks noChangeShapeType="1"/>
              </p:cNvSpPr>
              <p:nvPr/>
            </p:nvSpPr>
            <p:spPr bwMode="auto">
              <a:xfrm>
                <a:off x="1481" y="267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32" name="Line 52"/>
              <p:cNvSpPr>
                <a:spLocks noChangeShapeType="1"/>
              </p:cNvSpPr>
              <p:nvPr/>
            </p:nvSpPr>
            <p:spPr bwMode="auto">
              <a:xfrm>
                <a:off x="1481" y="275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33" name="Line 53"/>
              <p:cNvSpPr>
                <a:spLocks noChangeShapeType="1"/>
              </p:cNvSpPr>
              <p:nvPr/>
            </p:nvSpPr>
            <p:spPr bwMode="auto">
              <a:xfrm>
                <a:off x="1433" y="2827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34" name="Line 54"/>
              <p:cNvSpPr>
                <a:spLocks noChangeShapeType="1"/>
              </p:cNvSpPr>
              <p:nvPr/>
            </p:nvSpPr>
            <p:spPr bwMode="auto">
              <a:xfrm>
                <a:off x="1481" y="290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35" name="Line 55"/>
              <p:cNvSpPr>
                <a:spLocks noChangeShapeType="1"/>
              </p:cNvSpPr>
              <p:nvPr/>
            </p:nvSpPr>
            <p:spPr bwMode="auto">
              <a:xfrm>
                <a:off x="1481" y="297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36" name="Line 56"/>
              <p:cNvSpPr>
                <a:spLocks noChangeShapeType="1"/>
              </p:cNvSpPr>
              <p:nvPr/>
            </p:nvSpPr>
            <p:spPr bwMode="auto">
              <a:xfrm>
                <a:off x="1481" y="305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37" name="Line 57"/>
              <p:cNvSpPr>
                <a:spLocks noChangeShapeType="1"/>
              </p:cNvSpPr>
              <p:nvPr/>
            </p:nvSpPr>
            <p:spPr bwMode="auto">
              <a:xfrm>
                <a:off x="1363" y="3199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38" name="Line 58"/>
              <p:cNvSpPr>
                <a:spLocks noChangeShapeType="1"/>
              </p:cNvSpPr>
              <p:nvPr/>
            </p:nvSpPr>
            <p:spPr bwMode="auto">
              <a:xfrm>
                <a:off x="1481" y="312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39" name="Line 59"/>
              <p:cNvSpPr>
                <a:spLocks noChangeShapeType="1"/>
              </p:cNvSpPr>
              <p:nvPr/>
            </p:nvSpPr>
            <p:spPr bwMode="auto">
              <a:xfrm>
                <a:off x="1481" y="327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40" name="Line 60"/>
              <p:cNvSpPr>
                <a:spLocks noChangeShapeType="1"/>
              </p:cNvSpPr>
              <p:nvPr/>
            </p:nvSpPr>
            <p:spPr bwMode="auto">
              <a:xfrm>
                <a:off x="1481" y="334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41" name="Line 61"/>
              <p:cNvSpPr>
                <a:spLocks noChangeShapeType="1"/>
              </p:cNvSpPr>
              <p:nvPr/>
            </p:nvSpPr>
            <p:spPr bwMode="auto">
              <a:xfrm>
                <a:off x="1481" y="342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42" name="Line 62"/>
              <p:cNvSpPr>
                <a:spLocks noChangeShapeType="1"/>
              </p:cNvSpPr>
              <p:nvPr/>
            </p:nvSpPr>
            <p:spPr bwMode="auto">
              <a:xfrm>
                <a:off x="1481" y="349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43" name="Line 63"/>
              <p:cNvSpPr>
                <a:spLocks noChangeShapeType="1"/>
              </p:cNvSpPr>
              <p:nvPr/>
            </p:nvSpPr>
            <p:spPr bwMode="auto">
              <a:xfrm>
                <a:off x="1433" y="3572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44" name="Line 64"/>
              <p:cNvSpPr>
                <a:spLocks noChangeShapeType="1"/>
              </p:cNvSpPr>
              <p:nvPr/>
            </p:nvSpPr>
            <p:spPr bwMode="auto">
              <a:xfrm>
                <a:off x="1481" y="364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45" name="Line 65"/>
              <p:cNvSpPr>
                <a:spLocks noChangeShapeType="1"/>
              </p:cNvSpPr>
              <p:nvPr/>
            </p:nvSpPr>
            <p:spPr bwMode="auto">
              <a:xfrm>
                <a:off x="1481" y="372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46" name="Line 66"/>
              <p:cNvSpPr>
                <a:spLocks noChangeShapeType="1"/>
              </p:cNvSpPr>
              <p:nvPr/>
            </p:nvSpPr>
            <p:spPr bwMode="auto">
              <a:xfrm>
                <a:off x="1481" y="379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47" name="Line 67"/>
              <p:cNvSpPr>
                <a:spLocks noChangeShapeType="1"/>
              </p:cNvSpPr>
              <p:nvPr/>
            </p:nvSpPr>
            <p:spPr bwMode="auto">
              <a:xfrm>
                <a:off x="1363" y="3944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48" name="Line 68"/>
              <p:cNvSpPr>
                <a:spLocks noChangeShapeType="1"/>
              </p:cNvSpPr>
              <p:nvPr/>
            </p:nvSpPr>
            <p:spPr bwMode="auto">
              <a:xfrm>
                <a:off x="1481" y="387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71749" name="Group 69"/>
          <p:cNvGrpSpPr>
            <a:grpSpLocks/>
          </p:cNvGrpSpPr>
          <p:nvPr/>
        </p:nvGrpSpPr>
        <p:grpSpPr bwMode="auto">
          <a:xfrm>
            <a:off x="1897063" y="722313"/>
            <a:ext cx="4614862" cy="142875"/>
            <a:chOff x="579" y="671"/>
            <a:chExt cx="2907" cy="90"/>
          </a:xfrm>
        </p:grpSpPr>
        <p:sp>
          <p:nvSpPr>
            <p:cNvPr id="71750" name="Freeform 70"/>
            <p:cNvSpPr>
              <a:spLocks/>
            </p:cNvSpPr>
            <p:nvPr/>
          </p:nvSpPr>
          <p:spPr bwMode="auto">
            <a:xfrm rot="21326152" flipH="1">
              <a:off x="579" y="671"/>
              <a:ext cx="66" cy="90"/>
            </a:xfrm>
            <a:custGeom>
              <a:avLst/>
              <a:gdLst/>
              <a:ahLst/>
              <a:cxnLst>
                <a:cxn ang="0">
                  <a:pos x="9" y="90"/>
                </a:cxn>
                <a:cxn ang="0">
                  <a:pos x="9" y="24"/>
                </a:cxn>
                <a:cxn ang="0">
                  <a:pos x="66" y="0"/>
                </a:cxn>
              </a:cxnLst>
              <a:rect l="0" t="0" r="r" b="b"/>
              <a:pathLst>
                <a:path w="66" h="90">
                  <a:moveTo>
                    <a:pt x="9" y="90"/>
                  </a:moveTo>
                  <a:cubicBezTo>
                    <a:pt x="4" y="64"/>
                    <a:pt x="0" y="39"/>
                    <a:pt x="9" y="24"/>
                  </a:cubicBezTo>
                  <a:cubicBezTo>
                    <a:pt x="18" y="9"/>
                    <a:pt x="57" y="4"/>
                    <a:pt x="66" y="0"/>
                  </a:cubicBezTo>
                </a:path>
              </a:pathLst>
            </a:custGeom>
            <a:noFill/>
            <a:ln w="57150" cmpd="sng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751" name="Freeform 71"/>
            <p:cNvSpPr>
              <a:spLocks/>
            </p:cNvSpPr>
            <p:nvPr/>
          </p:nvSpPr>
          <p:spPr bwMode="auto">
            <a:xfrm rot="273848">
              <a:off x="3420" y="671"/>
              <a:ext cx="66" cy="90"/>
            </a:xfrm>
            <a:custGeom>
              <a:avLst/>
              <a:gdLst/>
              <a:ahLst/>
              <a:cxnLst>
                <a:cxn ang="0">
                  <a:pos x="9" y="90"/>
                </a:cxn>
                <a:cxn ang="0">
                  <a:pos x="9" y="24"/>
                </a:cxn>
                <a:cxn ang="0">
                  <a:pos x="66" y="0"/>
                </a:cxn>
              </a:cxnLst>
              <a:rect l="0" t="0" r="r" b="b"/>
              <a:pathLst>
                <a:path w="66" h="90">
                  <a:moveTo>
                    <a:pt x="9" y="90"/>
                  </a:moveTo>
                  <a:cubicBezTo>
                    <a:pt x="4" y="64"/>
                    <a:pt x="0" y="39"/>
                    <a:pt x="9" y="24"/>
                  </a:cubicBezTo>
                  <a:cubicBezTo>
                    <a:pt x="18" y="9"/>
                    <a:pt x="57" y="4"/>
                    <a:pt x="66" y="0"/>
                  </a:cubicBezTo>
                </a:path>
              </a:pathLst>
            </a:custGeom>
            <a:noFill/>
            <a:ln w="57150" cmpd="sng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16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76" name="AutoShape 72"/>
          <p:cNvSpPr>
            <a:spLocks noChangeArrowheads="1"/>
          </p:cNvSpPr>
          <p:nvPr/>
        </p:nvSpPr>
        <p:spPr bwMode="auto">
          <a:xfrm>
            <a:off x="517525" y="5673725"/>
            <a:ext cx="8107363" cy="1096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1993900" y="4824413"/>
            <a:ext cx="4422775" cy="1666875"/>
          </a:xfrm>
          <a:prstGeom prst="roundRect">
            <a:avLst>
              <a:gd name="adj" fmla="val 45431"/>
            </a:avLst>
          </a:prstGeom>
          <a:solidFill>
            <a:srgbClr val="FF66CC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Rectangle 4"/>
          <p:cNvSpPr>
            <a:spLocks noChangeArrowheads="1"/>
          </p:cNvSpPr>
          <p:nvPr/>
        </p:nvSpPr>
        <p:spPr bwMode="auto">
          <a:xfrm>
            <a:off x="1974850" y="2444750"/>
            <a:ext cx="4427538" cy="3092450"/>
          </a:xfrm>
          <a:prstGeom prst="rect">
            <a:avLst/>
          </a:prstGeom>
          <a:solidFill>
            <a:srgbClr val="FF66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9" name="AutoShape 5"/>
          <p:cNvSpPr>
            <a:spLocks noChangeArrowheads="1"/>
          </p:cNvSpPr>
          <p:nvPr/>
        </p:nvSpPr>
        <p:spPr bwMode="auto">
          <a:xfrm>
            <a:off x="1993900" y="93663"/>
            <a:ext cx="4422775" cy="63944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0" name="AutoShape 6"/>
          <p:cNvSpPr>
            <a:spLocks noChangeArrowheads="1"/>
          </p:cNvSpPr>
          <p:nvPr/>
        </p:nvSpPr>
        <p:spPr bwMode="auto">
          <a:xfrm>
            <a:off x="4689475" y="1663700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00FF00"/>
              </a:gs>
              <a:gs pos="50000">
                <a:srgbClr val="FFFF99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1" name="Text Box 7"/>
          <p:cNvSpPr txBox="1">
            <a:spLocks noChangeArrowheads="1"/>
          </p:cNvSpPr>
          <p:nvPr/>
        </p:nvSpPr>
        <p:spPr bwMode="auto">
          <a:xfrm>
            <a:off x="7158038" y="2089150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5118100" y="1936750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6000" b="1">
                <a:solidFill>
                  <a:srgbClr val="FF0000"/>
                </a:solidFill>
                <a:latin typeface="Comic Sans MS" pitchFamily="66" charset="0"/>
              </a:rPr>
              <a:t>36</a:t>
            </a:r>
            <a:endParaRPr lang="en-US" sz="6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2713" name="Rectangle 9"/>
          <p:cNvSpPr>
            <a:spLocks noChangeArrowheads="1"/>
          </p:cNvSpPr>
          <p:nvPr/>
        </p:nvSpPr>
        <p:spPr bwMode="auto">
          <a:xfrm>
            <a:off x="1792288" y="49213"/>
            <a:ext cx="4708525" cy="7747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4" name="Text Box 10"/>
          <p:cNvSpPr txBox="1">
            <a:spLocks noChangeArrowheads="1"/>
          </p:cNvSpPr>
          <p:nvPr/>
        </p:nvSpPr>
        <p:spPr bwMode="auto">
          <a:xfrm>
            <a:off x="2295525" y="1171575"/>
            <a:ext cx="11858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grpSp>
        <p:nvGrpSpPr>
          <p:cNvPr id="72715" name="Group 11"/>
          <p:cNvGrpSpPr>
            <a:grpSpLocks/>
          </p:cNvGrpSpPr>
          <p:nvPr/>
        </p:nvGrpSpPr>
        <p:grpSpPr bwMode="auto">
          <a:xfrm>
            <a:off x="2882900" y="547688"/>
            <a:ext cx="1458913" cy="5922962"/>
            <a:chOff x="1200" y="785"/>
            <a:chExt cx="919" cy="3339"/>
          </a:xfrm>
        </p:grpSpPr>
        <p:sp>
          <p:nvSpPr>
            <p:cNvPr id="72716" name="Text Box 12"/>
            <p:cNvSpPr txBox="1">
              <a:spLocks noChangeArrowheads="1"/>
            </p:cNvSpPr>
            <p:nvPr/>
          </p:nvSpPr>
          <p:spPr bwMode="auto">
            <a:xfrm>
              <a:off x="1200" y="3309"/>
              <a:ext cx="576" cy="30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10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72717" name="Text Box 13"/>
            <p:cNvSpPr txBox="1">
              <a:spLocks noChangeArrowheads="1"/>
            </p:cNvSpPr>
            <p:nvPr/>
          </p:nvSpPr>
          <p:spPr bwMode="auto">
            <a:xfrm>
              <a:off x="1200" y="2678"/>
              <a:ext cx="576" cy="30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20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72718" name="Text Box 14"/>
            <p:cNvSpPr txBox="1">
              <a:spLocks noChangeArrowheads="1"/>
            </p:cNvSpPr>
            <p:nvPr/>
          </p:nvSpPr>
          <p:spPr bwMode="auto">
            <a:xfrm>
              <a:off x="1200" y="2047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30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72719" name="Text Box 15"/>
            <p:cNvSpPr txBox="1">
              <a:spLocks noChangeArrowheads="1"/>
            </p:cNvSpPr>
            <p:nvPr/>
          </p:nvSpPr>
          <p:spPr bwMode="auto">
            <a:xfrm>
              <a:off x="1200" y="1416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40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72720" name="Text Box 16"/>
            <p:cNvSpPr txBox="1">
              <a:spLocks noChangeArrowheads="1"/>
            </p:cNvSpPr>
            <p:nvPr/>
          </p:nvSpPr>
          <p:spPr bwMode="auto">
            <a:xfrm>
              <a:off x="1200" y="785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50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72721" name="Group 17"/>
            <p:cNvGrpSpPr>
              <a:grpSpLocks/>
            </p:cNvGrpSpPr>
            <p:nvPr/>
          </p:nvGrpSpPr>
          <p:grpSpPr bwMode="auto">
            <a:xfrm>
              <a:off x="1767" y="971"/>
              <a:ext cx="352" cy="3153"/>
              <a:chOff x="1353" y="231"/>
              <a:chExt cx="415" cy="3713"/>
            </a:xfrm>
          </p:grpSpPr>
          <p:sp>
            <p:nvSpPr>
              <p:cNvPr id="72722" name="Line 18"/>
              <p:cNvSpPr>
                <a:spLocks noChangeShapeType="1"/>
              </p:cNvSpPr>
              <p:nvPr/>
            </p:nvSpPr>
            <p:spPr bwMode="auto">
              <a:xfrm>
                <a:off x="1353" y="231"/>
                <a:ext cx="41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23" name="Line 19"/>
              <p:cNvSpPr>
                <a:spLocks noChangeShapeType="1"/>
              </p:cNvSpPr>
              <p:nvPr/>
            </p:nvSpPr>
            <p:spPr bwMode="auto">
              <a:xfrm>
                <a:off x="1481" y="30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24" name="Line 20"/>
              <p:cNvSpPr>
                <a:spLocks noChangeShapeType="1"/>
              </p:cNvSpPr>
              <p:nvPr/>
            </p:nvSpPr>
            <p:spPr bwMode="auto">
              <a:xfrm>
                <a:off x="1481" y="38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25" name="Line 21"/>
              <p:cNvSpPr>
                <a:spLocks noChangeShapeType="1"/>
              </p:cNvSpPr>
              <p:nvPr/>
            </p:nvSpPr>
            <p:spPr bwMode="auto">
              <a:xfrm>
                <a:off x="1481" y="45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26" name="Line 22"/>
              <p:cNvSpPr>
                <a:spLocks noChangeShapeType="1"/>
              </p:cNvSpPr>
              <p:nvPr/>
            </p:nvSpPr>
            <p:spPr bwMode="auto">
              <a:xfrm>
                <a:off x="1481" y="52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27" name="Line 23"/>
              <p:cNvSpPr>
                <a:spLocks noChangeShapeType="1"/>
              </p:cNvSpPr>
              <p:nvPr/>
            </p:nvSpPr>
            <p:spPr bwMode="auto">
              <a:xfrm>
                <a:off x="1433" y="604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28" name="Line 24"/>
              <p:cNvSpPr>
                <a:spLocks noChangeShapeType="1"/>
              </p:cNvSpPr>
              <p:nvPr/>
            </p:nvSpPr>
            <p:spPr bwMode="auto">
              <a:xfrm>
                <a:off x="1481" y="67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29" name="Line 25"/>
              <p:cNvSpPr>
                <a:spLocks noChangeShapeType="1"/>
              </p:cNvSpPr>
              <p:nvPr/>
            </p:nvSpPr>
            <p:spPr bwMode="auto">
              <a:xfrm>
                <a:off x="1481" y="75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30" name="Line 26"/>
              <p:cNvSpPr>
                <a:spLocks noChangeShapeType="1"/>
              </p:cNvSpPr>
              <p:nvPr/>
            </p:nvSpPr>
            <p:spPr bwMode="auto">
              <a:xfrm>
                <a:off x="1481" y="82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31" name="Line 27"/>
              <p:cNvSpPr>
                <a:spLocks noChangeShapeType="1"/>
              </p:cNvSpPr>
              <p:nvPr/>
            </p:nvSpPr>
            <p:spPr bwMode="auto">
              <a:xfrm>
                <a:off x="1363" y="976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32" name="Line 28"/>
              <p:cNvSpPr>
                <a:spLocks noChangeShapeType="1"/>
              </p:cNvSpPr>
              <p:nvPr/>
            </p:nvSpPr>
            <p:spPr bwMode="auto">
              <a:xfrm>
                <a:off x="1481" y="90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33" name="Line 29"/>
              <p:cNvSpPr>
                <a:spLocks noChangeShapeType="1"/>
              </p:cNvSpPr>
              <p:nvPr/>
            </p:nvSpPr>
            <p:spPr bwMode="auto">
              <a:xfrm>
                <a:off x="1481" y="105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34" name="Line 30"/>
              <p:cNvSpPr>
                <a:spLocks noChangeShapeType="1"/>
              </p:cNvSpPr>
              <p:nvPr/>
            </p:nvSpPr>
            <p:spPr bwMode="auto">
              <a:xfrm>
                <a:off x="1481" y="112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35" name="Line 31"/>
              <p:cNvSpPr>
                <a:spLocks noChangeShapeType="1"/>
              </p:cNvSpPr>
              <p:nvPr/>
            </p:nvSpPr>
            <p:spPr bwMode="auto">
              <a:xfrm>
                <a:off x="1481" y="120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36" name="Line 32"/>
              <p:cNvSpPr>
                <a:spLocks noChangeShapeType="1"/>
              </p:cNvSpPr>
              <p:nvPr/>
            </p:nvSpPr>
            <p:spPr bwMode="auto">
              <a:xfrm>
                <a:off x="1481" y="127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37" name="Line 33"/>
              <p:cNvSpPr>
                <a:spLocks noChangeShapeType="1"/>
              </p:cNvSpPr>
              <p:nvPr/>
            </p:nvSpPr>
            <p:spPr bwMode="auto">
              <a:xfrm>
                <a:off x="1433" y="1349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38" name="Line 34"/>
              <p:cNvSpPr>
                <a:spLocks noChangeShapeType="1"/>
              </p:cNvSpPr>
              <p:nvPr/>
            </p:nvSpPr>
            <p:spPr bwMode="auto">
              <a:xfrm>
                <a:off x="1481" y="142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39" name="Line 35"/>
              <p:cNvSpPr>
                <a:spLocks noChangeShapeType="1"/>
              </p:cNvSpPr>
              <p:nvPr/>
            </p:nvSpPr>
            <p:spPr bwMode="auto">
              <a:xfrm>
                <a:off x="1481" y="149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40" name="Line 36"/>
              <p:cNvSpPr>
                <a:spLocks noChangeShapeType="1"/>
              </p:cNvSpPr>
              <p:nvPr/>
            </p:nvSpPr>
            <p:spPr bwMode="auto">
              <a:xfrm>
                <a:off x="1481" y="157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41" name="Line 37"/>
              <p:cNvSpPr>
                <a:spLocks noChangeShapeType="1"/>
              </p:cNvSpPr>
              <p:nvPr/>
            </p:nvSpPr>
            <p:spPr bwMode="auto">
              <a:xfrm>
                <a:off x="1363" y="1721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42" name="Line 38"/>
              <p:cNvSpPr>
                <a:spLocks noChangeShapeType="1"/>
              </p:cNvSpPr>
              <p:nvPr/>
            </p:nvSpPr>
            <p:spPr bwMode="auto">
              <a:xfrm>
                <a:off x="1481" y="164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43" name="Line 39"/>
              <p:cNvSpPr>
                <a:spLocks noChangeShapeType="1"/>
              </p:cNvSpPr>
              <p:nvPr/>
            </p:nvSpPr>
            <p:spPr bwMode="auto">
              <a:xfrm>
                <a:off x="1481" y="179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44" name="Line 40"/>
              <p:cNvSpPr>
                <a:spLocks noChangeShapeType="1"/>
              </p:cNvSpPr>
              <p:nvPr/>
            </p:nvSpPr>
            <p:spPr bwMode="auto">
              <a:xfrm>
                <a:off x="1481" y="186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45" name="Line 41"/>
              <p:cNvSpPr>
                <a:spLocks noChangeShapeType="1"/>
              </p:cNvSpPr>
              <p:nvPr/>
            </p:nvSpPr>
            <p:spPr bwMode="auto">
              <a:xfrm>
                <a:off x="1481" y="193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46" name="Line 42"/>
              <p:cNvSpPr>
                <a:spLocks noChangeShapeType="1"/>
              </p:cNvSpPr>
              <p:nvPr/>
            </p:nvSpPr>
            <p:spPr bwMode="auto">
              <a:xfrm>
                <a:off x="1481" y="201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47" name="Line 43"/>
              <p:cNvSpPr>
                <a:spLocks noChangeShapeType="1"/>
              </p:cNvSpPr>
              <p:nvPr/>
            </p:nvSpPr>
            <p:spPr bwMode="auto">
              <a:xfrm>
                <a:off x="1433" y="2088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48" name="Line 44"/>
              <p:cNvSpPr>
                <a:spLocks noChangeShapeType="1"/>
              </p:cNvSpPr>
              <p:nvPr/>
            </p:nvSpPr>
            <p:spPr bwMode="auto">
              <a:xfrm>
                <a:off x="1481" y="216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49" name="Line 45"/>
              <p:cNvSpPr>
                <a:spLocks noChangeShapeType="1"/>
              </p:cNvSpPr>
              <p:nvPr/>
            </p:nvSpPr>
            <p:spPr bwMode="auto">
              <a:xfrm>
                <a:off x="1481" y="223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50" name="Line 46"/>
              <p:cNvSpPr>
                <a:spLocks noChangeShapeType="1"/>
              </p:cNvSpPr>
              <p:nvPr/>
            </p:nvSpPr>
            <p:spPr bwMode="auto">
              <a:xfrm>
                <a:off x="1481" y="231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51" name="Line 47"/>
              <p:cNvSpPr>
                <a:spLocks noChangeShapeType="1"/>
              </p:cNvSpPr>
              <p:nvPr/>
            </p:nvSpPr>
            <p:spPr bwMode="auto">
              <a:xfrm>
                <a:off x="1363" y="2460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52" name="Line 48"/>
              <p:cNvSpPr>
                <a:spLocks noChangeShapeType="1"/>
              </p:cNvSpPr>
              <p:nvPr/>
            </p:nvSpPr>
            <p:spPr bwMode="auto">
              <a:xfrm>
                <a:off x="1481" y="238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53" name="Line 49"/>
              <p:cNvSpPr>
                <a:spLocks noChangeShapeType="1"/>
              </p:cNvSpPr>
              <p:nvPr/>
            </p:nvSpPr>
            <p:spPr bwMode="auto">
              <a:xfrm>
                <a:off x="1481" y="252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54" name="Line 50"/>
              <p:cNvSpPr>
                <a:spLocks noChangeShapeType="1"/>
              </p:cNvSpPr>
              <p:nvPr/>
            </p:nvSpPr>
            <p:spPr bwMode="auto">
              <a:xfrm>
                <a:off x="1481" y="260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55" name="Line 51"/>
              <p:cNvSpPr>
                <a:spLocks noChangeShapeType="1"/>
              </p:cNvSpPr>
              <p:nvPr/>
            </p:nvSpPr>
            <p:spPr bwMode="auto">
              <a:xfrm>
                <a:off x="1481" y="267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56" name="Line 52"/>
              <p:cNvSpPr>
                <a:spLocks noChangeShapeType="1"/>
              </p:cNvSpPr>
              <p:nvPr/>
            </p:nvSpPr>
            <p:spPr bwMode="auto">
              <a:xfrm>
                <a:off x="1481" y="275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57" name="Line 53"/>
              <p:cNvSpPr>
                <a:spLocks noChangeShapeType="1"/>
              </p:cNvSpPr>
              <p:nvPr/>
            </p:nvSpPr>
            <p:spPr bwMode="auto">
              <a:xfrm>
                <a:off x="1433" y="2827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58" name="Line 54"/>
              <p:cNvSpPr>
                <a:spLocks noChangeShapeType="1"/>
              </p:cNvSpPr>
              <p:nvPr/>
            </p:nvSpPr>
            <p:spPr bwMode="auto">
              <a:xfrm>
                <a:off x="1481" y="290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59" name="Line 55"/>
              <p:cNvSpPr>
                <a:spLocks noChangeShapeType="1"/>
              </p:cNvSpPr>
              <p:nvPr/>
            </p:nvSpPr>
            <p:spPr bwMode="auto">
              <a:xfrm>
                <a:off x="1481" y="297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60" name="Line 56"/>
              <p:cNvSpPr>
                <a:spLocks noChangeShapeType="1"/>
              </p:cNvSpPr>
              <p:nvPr/>
            </p:nvSpPr>
            <p:spPr bwMode="auto">
              <a:xfrm>
                <a:off x="1481" y="305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61" name="Line 57"/>
              <p:cNvSpPr>
                <a:spLocks noChangeShapeType="1"/>
              </p:cNvSpPr>
              <p:nvPr/>
            </p:nvSpPr>
            <p:spPr bwMode="auto">
              <a:xfrm>
                <a:off x="1363" y="3199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62" name="Line 58"/>
              <p:cNvSpPr>
                <a:spLocks noChangeShapeType="1"/>
              </p:cNvSpPr>
              <p:nvPr/>
            </p:nvSpPr>
            <p:spPr bwMode="auto">
              <a:xfrm>
                <a:off x="1481" y="312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63" name="Line 59"/>
              <p:cNvSpPr>
                <a:spLocks noChangeShapeType="1"/>
              </p:cNvSpPr>
              <p:nvPr/>
            </p:nvSpPr>
            <p:spPr bwMode="auto">
              <a:xfrm>
                <a:off x="1481" y="327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64" name="Line 60"/>
              <p:cNvSpPr>
                <a:spLocks noChangeShapeType="1"/>
              </p:cNvSpPr>
              <p:nvPr/>
            </p:nvSpPr>
            <p:spPr bwMode="auto">
              <a:xfrm>
                <a:off x="1481" y="334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65" name="Line 61"/>
              <p:cNvSpPr>
                <a:spLocks noChangeShapeType="1"/>
              </p:cNvSpPr>
              <p:nvPr/>
            </p:nvSpPr>
            <p:spPr bwMode="auto">
              <a:xfrm>
                <a:off x="1481" y="342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66" name="Line 62"/>
              <p:cNvSpPr>
                <a:spLocks noChangeShapeType="1"/>
              </p:cNvSpPr>
              <p:nvPr/>
            </p:nvSpPr>
            <p:spPr bwMode="auto">
              <a:xfrm>
                <a:off x="1481" y="349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67" name="Line 63"/>
              <p:cNvSpPr>
                <a:spLocks noChangeShapeType="1"/>
              </p:cNvSpPr>
              <p:nvPr/>
            </p:nvSpPr>
            <p:spPr bwMode="auto">
              <a:xfrm>
                <a:off x="1433" y="3572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68" name="Line 64"/>
              <p:cNvSpPr>
                <a:spLocks noChangeShapeType="1"/>
              </p:cNvSpPr>
              <p:nvPr/>
            </p:nvSpPr>
            <p:spPr bwMode="auto">
              <a:xfrm>
                <a:off x="1481" y="364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69" name="Line 65"/>
              <p:cNvSpPr>
                <a:spLocks noChangeShapeType="1"/>
              </p:cNvSpPr>
              <p:nvPr/>
            </p:nvSpPr>
            <p:spPr bwMode="auto">
              <a:xfrm>
                <a:off x="1481" y="372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70" name="Line 66"/>
              <p:cNvSpPr>
                <a:spLocks noChangeShapeType="1"/>
              </p:cNvSpPr>
              <p:nvPr/>
            </p:nvSpPr>
            <p:spPr bwMode="auto">
              <a:xfrm>
                <a:off x="1481" y="379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71" name="Line 67"/>
              <p:cNvSpPr>
                <a:spLocks noChangeShapeType="1"/>
              </p:cNvSpPr>
              <p:nvPr/>
            </p:nvSpPr>
            <p:spPr bwMode="auto">
              <a:xfrm>
                <a:off x="1363" y="3944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72" name="Line 68"/>
              <p:cNvSpPr>
                <a:spLocks noChangeShapeType="1"/>
              </p:cNvSpPr>
              <p:nvPr/>
            </p:nvSpPr>
            <p:spPr bwMode="auto">
              <a:xfrm>
                <a:off x="1481" y="387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72773" name="Group 69"/>
          <p:cNvGrpSpPr>
            <a:grpSpLocks/>
          </p:cNvGrpSpPr>
          <p:nvPr/>
        </p:nvGrpSpPr>
        <p:grpSpPr bwMode="auto">
          <a:xfrm>
            <a:off x="1897063" y="722313"/>
            <a:ext cx="4614862" cy="142875"/>
            <a:chOff x="579" y="671"/>
            <a:chExt cx="2907" cy="90"/>
          </a:xfrm>
        </p:grpSpPr>
        <p:sp>
          <p:nvSpPr>
            <p:cNvPr id="72774" name="Freeform 70"/>
            <p:cNvSpPr>
              <a:spLocks/>
            </p:cNvSpPr>
            <p:nvPr/>
          </p:nvSpPr>
          <p:spPr bwMode="auto">
            <a:xfrm rot="21326152" flipH="1">
              <a:off x="579" y="671"/>
              <a:ext cx="66" cy="90"/>
            </a:xfrm>
            <a:custGeom>
              <a:avLst/>
              <a:gdLst/>
              <a:ahLst/>
              <a:cxnLst>
                <a:cxn ang="0">
                  <a:pos x="9" y="90"/>
                </a:cxn>
                <a:cxn ang="0">
                  <a:pos x="9" y="24"/>
                </a:cxn>
                <a:cxn ang="0">
                  <a:pos x="66" y="0"/>
                </a:cxn>
              </a:cxnLst>
              <a:rect l="0" t="0" r="r" b="b"/>
              <a:pathLst>
                <a:path w="66" h="90">
                  <a:moveTo>
                    <a:pt x="9" y="90"/>
                  </a:moveTo>
                  <a:cubicBezTo>
                    <a:pt x="4" y="64"/>
                    <a:pt x="0" y="39"/>
                    <a:pt x="9" y="24"/>
                  </a:cubicBezTo>
                  <a:cubicBezTo>
                    <a:pt x="18" y="9"/>
                    <a:pt x="57" y="4"/>
                    <a:pt x="66" y="0"/>
                  </a:cubicBezTo>
                </a:path>
              </a:pathLst>
            </a:custGeom>
            <a:noFill/>
            <a:ln w="57150" cmpd="sng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75" name="Freeform 71"/>
            <p:cNvSpPr>
              <a:spLocks/>
            </p:cNvSpPr>
            <p:nvPr/>
          </p:nvSpPr>
          <p:spPr bwMode="auto">
            <a:xfrm rot="273848">
              <a:off x="3420" y="671"/>
              <a:ext cx="66" cy="90"/>
            </a:xfrm>
            <a:custGeom>
              <a:avLst/>
              <a:gdLst/>
              <a:ahLst/>
              <a:cxnLst>
                <a:cxn ang="0">
                  <a:pos x="9" y="90"/>
                </a:cxn>
                <a:cxn ang="0">
                  <a:pos x="9" y="24"/>
                </a:cxn>
                <a:cxn ang="0">
                  <a:pos x="66" y="0"/>
                </a:cxn>
              </a:cxnLst>
              <a:rect l="0" t="0" r="r" b="b"/>
              <a:pathLst>
                <a:path w="66" h="90">
                  <a:moveTo>
                    <a:pt x="9" y="90"/>
                  </a:moveTo>
                  <a:cubicBezTo>
                    <a:pt x="4" y="64"/>
                    <a:pt x="0" y="39"/>
                    <a:pt x="9" y="24"/>
                  </a:cubicBezTo>
                  <a:cubicBezTo>
                    <a:pt x="18" y="9"/>
                    <a:pt x="57" y="4"/>
                    <a:pt x="66" y="0"/>
                  </a:cubicBezTo>
                </a:path>
              </a:pathLst>
            </a:custGeom>
            <a:noFill/>
            <a:ln w="57150" cmpd="sng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2777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27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800" name="AutoShape 72"/>
          <p:cNvSpPr>
            <a:spLocks noChangeArrowheads="1"/>
          </p:cNvSpPr>
          <p:nvPr/>
        </p:nvSpPr>
        <p:spPr bwMode="auto">
          <a:xfrm>
            <a:off x="517525" y="5673725"/>
            <a:ext cx="8107363" cy="1096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801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1993900" y="4824413"/>
            <a:ext cx="4422775" cy="1666875"/>
          </a:xfrm>
          <a:prstGeom prst="roundRect">
            <a:avLst>
              <a:gd name="adj" fmla="val 45431"/>
            </a:avLst>
          </a:prstGeom>
          <a:solidFill>
            <a:srgbClr val="FFFF00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Rectangle 4"/>
          <p:cNvSpPr>
            <a:spLocks noChangeArrowheads="1"/>
          </p:cNvSpPr>
          <p:nvPr/>
        </p:nvSpPr>
        <p:spPr bwMode="auto">
          <a:xfrm>
            <a:off x="1974850" y="3778250"/>
            <a:ext cx="4427538" cy="17589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3" name="AutoShape 5"/>
          <p:cNvSpPr>
            <a:spLocks noChangeArrowheads="1"/>
          </p:cNvSpPr>
          <p:nvPr/>
        </p:nvSpPr>
        <p:spPr bwMode="auto">
          <a:xfrm>
            <a:off x="1993900" y="93663"/>
            <a:ext cx="4422775" cy="63944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4" name="AutoShape 6"/>
          <p:cNvSpPr>
            <a:spLocks noChangeArrowheads="1"/>
          </p:cNvSpPr>
          <p:nvPr/>
        </p:nvSpPr>
        <p:spPr bwMode="auto">
          <a:xfrm>
            <a:off x="4689475" y="3009900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00FF00"/>
              </a:gs>
              <a:gs pos="50000">
                <a:srgbClr val="FFFF99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5" name="Text Box 7"/>
          <p:cNvSpPr txBox="1">
            <a:spLocks noChangeArrowheads="1"/>
          </p:cNvSpPr>
          <p:nvPr/>
        </p:nvSpPr>
        <p:spPr bwMode="auto">
          <a:xfrm>
            <a:off x="7158038" y="3435350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5118100" y="3282950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6000" b="1">
                <a:solidFill>
                  <a:srgbClr val="FF0000"/>
                </a:solidFill>
                <a:latin typeface="Comic Sans MS" pitchFamily="66" charset="0"/>
              </a:rPr>
              <a:t>24</a:t>
            </a:r>
            <a:endParaRPr lang="en-US" sz="6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3737" name="Rectangle 9"/>
          <p:cNvSpPr>
            <a:spLocks noChangeArrowheads="1"/>
          </p:cNvSpPr>
          <p:nvPr/>
        </p:nvSpPr>
        <p:spPr bwMode="auto">
          <a:xfrm>
            <a:off x="1792288" y="49213"/>
            <a:ext cx="4708525" cy="7747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8" name="Text Box 10"/>
          <p:cNvSpPr txBox="1">
            <a:spLocks noChangeArrowheads="1"/>
          </p:cNvSpPr>
          <p:nvPr/>
        </p:nvSpPr>
        <p:spPr bwMode="auto">
          <a:xfrm>
            <a:off x="2295525" y="1171575"/>
            <a:ext cx="11858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grpSp>
        <p:nvGrpSpPr>
          <p:cNvPr id="73739" name="Group 11"/>
          <p:cNvGrpSpPr>
            <a:grpSpLocks/>
          </p:cNvGrpSpPr>
          <p:nvPr/>
        </p:nvGrpSpPr>
        <p:grpSpPr bwMode="auto">
          <a:xfrm>
            <a:off x="2882900" y="547688"/>
            <a:ext cx="1458913" cy="5922962"/>
            <a:chOff x="1200" y="785"/>
            <a:chExt cx="919" cy="3339"/>
          </a:xfrm>
        </p:grpSpPr>
        <p:sp>
          <p:nvSpPr>
            <p:cNvPr id="73740" name="Text Box 12"/>
            <p:cNvSpPr txBox="1">
              <a:spLocks noChangeArrowheads="1"/>
            </p:cNvSpPr>
            <p:nvPr/>
          </p:nvSpPr>
          <p:spPr bwMode="auto">
            <a:xfrm>
              <a:off x="1200" y="3309"/>
              <a:ext cx="576" cy="30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10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73741" name="Text Box 13"/>
            <p:cNvSpPr txBox="1">
              <a:spLocks noChangeArrowheads="1"/>
            </p:cNvSpPr>
            <p:nvPr/>
          </p:nvSpPr>
          <p:spPr bwMode="auto">
            <a:xfrm>
              <a:off x="1200" y="2678"/>
              <a:ext cx="576" cy="30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20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73742" name="Text Box 14"/>
            <p:cNvSpPr txBox="1">
              <a:spLocks noChangeArrowheads="1"/>
            </p:cNvSpPr>
            <p:nvPr/>
          </p:nvSpPr>
          <p:spPr bwMode="auto">
            <a:xfrm>
              <a:off x="1200" y="2047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30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73743" name="Text Box 15"/>
            <p:cNvSpPr txBox="1">
              <a:spLocks noChangeArrowheads="1"/>
            </p:cNvSpPr>
            <p:nvPr/>
          </p:nvSpPr>
          <p:spPr bwMode="auto">
            <a:xfrm>
              <a:off x="1200" y="1416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40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73744" name="Text Box 16"/>
            <p:cNvSpPr txBox="1">
              <a:spLocks noChangeArrowheads="1"/>
            </p:cNvSpPr>
            <p:nvPr/>
          </p:nvSpPr>
          <p:spPr bwMode="auto">
            <a:xfrm>
              <a:off x="1200" y="785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50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73745" name="Group 17"/>
            <p:cNvGrpSpPr>
              <a:grpSpLocks/>
            </p:cNvGrpSpPr>
            <p:nvPr/>
          </p:nvGrpSpPr>
          <p:grpSpPr bwMode="auto">
            <a:xfrm>
              <a:off x="1767" y="971"/>
              <a:ext cx="352" cy="3153"/>
              <a:chOff x="1353" y="231"/>
              <a:chExt cx="415" cy="3713"/>
            </a:xfrm>
          </p:grpSpPr>
          <p:sp>
            <p:nvSpPr>
              <p:cNvPr id="73746" name="Line 18"/>
              <p:cNvSpPr>
                <a:spLocks noChangeShapeType="1"/>
              </p:cNvSpPr>
              <p:nvPr/>
            </p:nvSpPr>
            <p:spPr bwMode="auto">
              <a:xfrm>
                <a:off x="1353" y="231"/>
                <a:ext cx="41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47" name="Line 19"/>
              <p:cNvSpPr>
                <a:spLocks noChangeShapeType="1"/>
              </p:cNvSpPr>
              <p:nvPr/>
            </p:nvSpPr>
            <p:spPr bwMode="auto">
              <a:xfrm>
                <a:off x="1481" y="30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48" name="Line 20"/>
              <p:cNvSpPr>
                <a:spLocks noChangeShapeType="1"/>
              </p:cNvSpPr>
              <p:nvPr/>
            </p:nvSpPr>
            <p:spPr bwMode="auto">
              <a:xfrm>
                <a:off x="1481" y="38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49" name="Line 21"/>
              <p:cNvSpPr>
                <a:spLocks noChangeShapeType="1"/>
              </p:cNvSpPr>
              <p:nvPr/>
            </p:nvSpPr>
            <p:spPr bwMode="auto">
              <a:xfrm>
                <a:off x="1481" y="45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50" name="Line 22"/>
              <p:cNvSpPr>
                <a:spLocks noChangeShapeType="1"/>
              </p:cNvSpPr>
              <p:nvPr/>
            </p:nvSpPr>
            <p:spPr bwMode="auto">
              <a:xfrm>
                <a:off x="1481" y="52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51" name="Line 23"/>
              <p:cNvSpPr>
                <a:spLocks noChangeShapeType="1"/>
              </p:cNvSpPr>
              <p:nvPr/>
            </p:nvSpPr>
            <p:spPr bwMode="auto">
              <a:xfrm>
                <a:off x="1433" y="604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52" name="Line 24"/>
              <p:cNvSpPr>
                <a:spLocks noChangeShapeType="1"/>
              </p:cNvSpPr>
              <p:nvPr/>
            </p:nvSpPr>
            <p:spPr bwMode="auto">
              <a:xfrm>
                <a:off x="1481" y="67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53" name="Line 25"/>
              <p:cNvSpPr>
                <a:spLocks noChangeShapeType="1"/>
              </p:cNvSpPr>
              <p:nvPr/>
            </p:nvSpPr>
            <p:spPr bwMode="auto">
              <a:xfrm>
                <a:off x="1481" y="75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54" name="Line 26"/>
              <p:cNvSpPr>
                <a:spLocks noChangeShapeType="1"/>
              </p:cNvSpPr>
              <p:nvPr/>
            </p:nvSpPr>
            <p:spPr bwMode="auto">
              <a:xfrm>
                <a:off x="1481" y="82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55" name="Line 27"/>
              <p:cNvSpPr>
                <a:spLocks noChangeShapeType="1"/>
              </p:cNvSpPr>
              <p:nvPr/>
            </p:nvSpPr>
            <p:spPr bwMode="auto">
              <a:xfrm>
                <a:off x="1363" y="976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56" name="Line 28"/>
              <p:cNvSpPr>
                <a:spLocks noChangeShapeType="1"/>
              </p:cNvSpPr>
              <p:nvPr/>
            </p:nvSpPr>
            <p:spPr bwMode="auto">
              <a:xfrm>
                <a:off x="1481" y="90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57" name="Line 29"/>
              <p:cNvSpPr>
                <a:spLocks noChangeShapeType="1"/>
              </p:cNvSpPr>
              <p:nvPr/>
            </p:nvSpPr>
            <p:spPr bwMode="auto">
              <a:xfrm>
                <a:off x="1481" y="105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58" name="Line 30"/>
              <p:cNvSpPr>
                <a:spLocks noChangeShapeType="1"/>
              </p:cNvSpPr>
              <p:nvPr/>
            </p:nvSpPr>
            <p:spPr bwMode="auto">
              <a:xfrm>
                <a:off x="1481" y="112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59" name="Line 31"/>
              <p:cNvSpPr>
                <a:spLocks noChangeShapeType="1"/>
              </p:cNvSpPr>
              <p:nvPr/>
            </p:nvSpPr>
            <p:spPr bwMode="auto">
              <a:xfrm>
                <a:off x="1481" y="120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60" name="Line 32"/>
              <p:cNvSpPr>
                <a:spLocks noChangeShapeType="1"/>
              </p:cNvSpPr>
              <p:nvPr/>
            </p:nvSpPr>
            <p:spPr bwMode="auto">
              <a:xfrm>
                <a:off x="1481" y="127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61" name="Line 33"/>
              <p:cNvSpPr>
                <a:spLocks noChangeShapeType="1"/>
              </p:cNvSpPr>
              <p:nvPr/>
            </p:nvSpPr>
            <p:spPr bwMode="auto">
              <a:xfrm>
                <a:off x="1433" y="1349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62" name="Line 34"/>
              <p:cNvSpPr>
                <a:spLocks noChangeShapeType="1"/>
              </p:cNvSpPr>
              <p:nvPr/>
            </p:nvSpPr>
            <p:spPr bwMode="auto">
              <a:xfrm>
                <a:off x="1481" y="142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63" name="Line 35"/>
              <p:cNvSpPr>
                <a:spLocks noChangeShapeType="1"/>
              </p:cNvSpPr>
              <p:nvPr/>
            </p:nvSpPr>
            <p:spPr bwMode="auto">
              <a:xfrm>
                <a:off x="1481" y="149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64" name="Line 36"/>
              <p:cNvSpPr>
                <a:spLocks noChangeShapeType="1"/>
              </p:cNvSpPr>
              <p:nvPr/>
            </p:nvSpPr>
            <p:spPr bwMode="auto">
              <a:xfrm>
                <a:off x="1481" y="157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65" name="Line 37"/>
              <p:cNvSpPr>
                <a:spLocks noChangeShapeType="1"/>
              </p:cNvSpPr>
              <p:nvPr/>
            </p:nvSpPr>
            <p:spPr bwMode="auto">
              <a:xfrm>
                <a:off x="1363" y="1721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66" name="Line 38"/>
              <p:cNvSpPr>
                <a:spLocks noChangeShapeType="1"/>
              </p:cNvSpPr>
              <p:nvPr/>
            </p:nvSpPr>
            <p:spPr bwMode="auto">
              <a:xfrm>
                <a:off x="1481" y="164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67" name="Line 39"/>
              <p:cNvSpPr>
                <a:spLocks noChangeShapeType="1"/>
              </p:cNvSpPr>
              <p:nvPr/>
            </p:nvSpPr>
            <p:spPr bwMode="auto">
              <a:xfrm>
                <a:off x="1481" y="179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68" name="Line 40"/>
              <p:cNvSpPr>
                <a:spLocks noChangeShapeType="1"/>
              </p:cNvSpPr>
              <p:nvPr/>
            </p:nvSpPr>
            <p:spPr bwMode="auto">
              <a:xfrm>
                <a:off x="1481" y="186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69" name="Line 41"/>
              <p:cNvSpPr>
                <a:spLocks noChangeShapeType="1"/>
              </p:cNvSpPr>
              <p:nvPr/>
            </p:nvSpPr>
            <p:spPr bwMode="auto">
              <a:xfrm>
                <a:off x="1481" y="193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70" name="Line 42"/>
              <p:cNvSpPr>
                <a:spLocks noChangeShapeType="1"/>
              </p:cNvSpPr>
              <p:nvPr/>
            </p:nvSpPr>
            <p:spPr bwMode="auto">
              <a:xfrm>
                <a:off x="1481" y="201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71" name="Line 43"/>
              <p:cNvSpPr>
                <a:spLocks noChangeShapeType="1"/>
              </p:cNvSpPr>
              <p:nvPr/>
            </p:nvSpPr>
            <p:spPr bwMode="auto">
              <a:xfrm>
                <a:off x="1433" y="2088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72" name="Line 44"/>
              <p:cNvSpPr>
                <a:spLocks noChangeShapeType="1"/>
              </p:cNvSpPr>
              <p:nvPr/>
            </p:nvSpPr>
            <p:spPr bwMode="auto">
              <a:xfrm>
                <a:off x="1481" y="216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73" name="Line 45"/>
              <p:cNvSpPr>
                <a:spLocks noChangeShapeType="1"/>
              </p:cNvSpPr>
              <p:nvPr/>
            </p:nvSpPr>
            <p:spPr bwMode="auto">
              <a:xfrm>
                <a:off x="1481" y="223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74" name="Line 46"/>
              <p:cNvSpPr>
                <a:spLocks noChangeShapeType="1"/>
              </p:cNvSpPr>
              <p:nvPr/>
            </p:nvSpPr>
            <p:spPr bwMode="auto">
              <a:xfrm>
                <a:off x="1481" y="231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75" name="Line 47"/>
              <p:cNvSpPr>
                <a:spLocks noChangeShapeType="1"/>
              </p:cNvSpPr>
              <p:nvPr/>
            </p:nvSpPr>
            <p:spPr bwMode="auto">
              <a:xfrm>
                <a:off x="1363" y="2460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76" name="Line 48"/>
              <p:cNvSpPr>
                <a:spLocks noChangeShapeType="1"/>
              </p:cNvSpPr>
              <p:nvPr/>
            </p:nvSpPr>
            <p:spPr bwMode="auto">
              <a:xfrm>
                <a:off x="1481" y="238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77" name="Line 49"/>
              <p:cNvSpPr>
                <a:spLocks noChangeShapeType="1"/>
              </p:cNvSpPr>
              <p:nvPr/>
            </p:nvSpPr>
            <p:spPr bwMode="auto">
              <a:xfrm>
                <a:off x="1481" y="252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78" name="Line 50"/>
              <p:cNvSpPr>
                <a:spLocks noChangeShapeType="1"/>
              </p:cNvSpPr>
              <p:nvPr/>
            </p:nvSpPr>
            <p:spPr bwMode="auto">
              <a:xfrm>
                <a:off x="1481" y="260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79" name="Line 51"/>
              <p:cNvSpPr>
                <a:spLocks noChangeShapeType="1"/>
              </p:cNvSpPr>
              <p:nvPr/>
            </p:nvSpPr>
            <p:spPr bwMode="auto">
              <a:xfrm>
                <a:off x="1481" y="267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80" name="Line 52"/>
              <p:cNvSpPr>
                <a:spLocks noChangeShapeType="1"/>
              </p:cNvSpPr>
              <p:nvPr/>
            </p:nvSpPr>
            <p:spPr bwMode="auto">
              <a:xfrm>
                <a:off x="1481" y="275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81" name="Line 53"/>
              <p:cNvSpPr>
                <a:spLocks noChangeShapeType="1"/>
              </p:cNvSpPr>
              <p:nvPr/>
            </p:nvSpPr>
            <p:spPr bwMode="auto">
              <a:xfrm>
                <a:off x="1433" y="2827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82" name="Line 54"/>
              <p:cNvSpPr>
                <a:spLocks noChangeShapeType="1"/>
              </p:cNvSpPr>
              <p:nvPr/>
            </p:nvSpPr>
            <p:spPr bwMode="auto">
              <a:xfrm>
                <a:off x="1481" y="290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83" name="Line 55"/>
              <p:cNvSpPr>
                <a:spLocks noChangeShapeType="1"/>
              </p:cNvSpPr>
              <p:nvPr/>
            </p:nvSpPr>
            <p:spPr bwMode="auto">
              <a:xfrm>
                <a:off x="1481" y="297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84" name="Line 56"/>
              <p:cNvSpPr>
                <a:spLocks noChangeShapeType="1"/>
              </p:cNvSpPr>
              <p:nvPr/>
            </p:nvSpPr>
            <p:spPr bwMode="auto">
              <a:xfrm>
                <a:off x="1481" y="305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85" name="Line 57"/>
              <p:cNvSpPr>
                <a:spLocks noChangeShapeType="1"/>
              </p:cNvSpPr>
              <p:nvPr/>
            </p:nvSpPr>
            <p:spPr bwMode="auto">
              <a:xfrm>
                <a:off x="1363" y="3199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86" name="Line 58"/>
              <p:cNvSpPr>
                <a:spLocks noChangeShapeType="1"/>
              </p:cNvSpPr>
              <p:nvPr/>
            </p:nvSpPr>
            <p:spPr bwMode="auto">
              <a:xfrm>
                <a:off x="1481" y="312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87" name="Line 59"/>
              <p:cNvSpPr>
                <a:spLocks noChangeShapeType="1"/>
              </p:cNvSpPr>
              <p:nvPr/>
            </p:nvSpPr>
            <p:spPr bwMode="auto">
              <a:xfrm>
                <a:off x="1481" y="327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88" name="Line 60"/>
              <p:cNvSpPr>
                <a:spLocks noChangeShapeType="1"/>
              </p:cNvSpPr>
              <p:nvPr/>
            </p:nvSpPr>
            <p:spPr bwMode="auto">
              <a:xfrm>
                <a:off x="1481" y="334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89" name="Line 61"/>
              <p:cNvSpPr>
                <a:spLocks noChangeShapeType="1"/>
              </p:cNvSpPr>
              <p:nvPr/>
            </p:nvSpPr>
            <p:spPr bwMode="auto">
              <a:xfrm>
                <a:off x="1481" y="342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90" name="Line 62"/>
              <p:cNvSpPr>
                <a:spLocks noChangeShapeType="1"/>
              </p:cNvSpPr>
              <p:nvPr/>
            </p:nvSpPr>
            <p:spPr bwMode="auto">
              <a:xfrm>
                <a:off x="1481" y="349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91" name="Line 63"/>
              <p:cNvSpPr>
                <a:spLocks noChangeShapeType="1"/>
              </p:cNvSpPr>
              <p:nvPr/>
            </p:nvSpPr>
            <p:spPr bwMode="auto">
              <a:xfrm>
                <a:off x="1433" y="3572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92" name="Line 64"/>
              <p:cNvSpPr>
                <a:spLocks noChangeShapeType="1"/>
              </p:cNvSpPr>
              <p:nvPr/>
            </p:nvSpPr>
            <p:spPr bwMode="auto">
              <a:xfrm>
                <a:off x="1481" y="364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93" name="Line 65"/>
              <p:cNvSpPr>
                <a:spLocks noChangeShapeType="1"/>
              </p:cNvSpPr>
              <p:nvPr/>
            </p:nvSpPr>
            <p:spPr bwMode="auto">
              <a:xfrm>
                <a:off x="1481" y="372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94" name="Line 66"/>
              <p:cNvSpPr>
                <a:spLocks noChangeShapeType="1"/>
              </p:cNvSpPr>
              <p:nvPr/>
            </p:nvSpPr>
            <p:spPr bwMode="auto">
              <a:xfrm>
                <a:off x="1481" y="379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95" name="Line 67"/>
              <p:cNvSpPr>
                <a:spLocks noChangeShapeType="1"/>
              </p:cNvSpPr>
              <p:nvPr/>
            </p:nvSpPr>
            <p:spPr bwMode="auto">
              <a:xfrm>
                <a:off x="1363" y="3944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96" name="Line 68"/>
              <p:cNvSpPr>
                <a:spLocks noChangeShapeType="1"/>
              </p:cNvSpPr>
              <p:nvPr/>
            </p:nvSpPr>
            <p:spPr bwMode="auto">
              <a:xfrm>
                <a:off x="1481" y="387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73797" name="Group 69"/>
          <p:cNvGrpSpPr>
            <a:grpSpLocks/>
          </p:cNvGrpSpPr>
          <p:nvPr/>
        </p:nvGrpSpPr>
        <p:grpSpPr bwMode="auto">
          <a:xfrm>
            <a:off x="1897063" y="722313"/>
            <a:ext cx="4614862" cy="142875"/>
            <a:chOff x="579" y="671"/>
            <a:chExt cx="2907" cy="90"/>
          </a:xfrm>
        </p:grpSpPr>
        <p:sp>
          <p:nvSpPr>
            <p:cNvPr id="73798" name="Freeform 70"/>
            <p:cNvSpPr>
              <a:spLocks/>
            </p:cNvSpPr>
            <p:nvPr/>
          </p:nvSpPr>
          <p:spPr bwMode="auto">
            <a:xfrm rot="21326152" flipH="1">
              <a:off x="579" y="671"/>
              <a:ext cx="66" cy="90"/>
            </a:xfrm>
            <a:custGeom>
              <a:avLst/>
              <a:gdLst/>
              <a:ahLst/>
              <a:cxnLst>
                <a:cxn ang="0">
                  <a:pos x="9" y="90"/>
                </a:cxn>
                <a:cxn ang="0">
                  <a:pos x="9" y="24"/>
                </a:cxn>
                <a:cxn ang="0">
                  <a:pos x="66" y="0"/>
                </a:cxn>
              </a:cxnLst>
              <a:rect l="0" t="0" r="r" b="b"/>
              <a:pathLst>
                <a:path w="66" h="90">
                  <a:moveTo>
                    <a:pt x="9" y="90"/>
                  </a:moveTo>
                  <a:cubicBezTo>
                    <a:pt x="4" y="64"/>
                    <a:pt x="0" y="39"/>
                    <a:pt x="9" y="24"/>
                  </a:cubicBezTo>
                  <a:cubicBezTo>
                    <a:pt x="18" y="9"/>
                    <a:pt x="57" y="4"/>
                    <a:pt x="66" y="0"/>
                  </a:cubicBezTo>
                </a:path>
              </a:pathLst>
            </a:custGeom>
            <a:noFill/>
            <a:ln w="57150" cmpd="sng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99" name="Freeform 71"/>
            <p:cNvSpPr>
              <a:spLocks/>
            </p:cNvSpPr>
            <p:nvPr/>
          </p:nvSpPr>
          <p:spPr bwMode="auto">
            <a:xfrm rot="273848">
              <a:off x="3420" y="671"/>
              <a:ext cx="66" cy="90"/>
            </a:xfrm>
            <a:custGeom>
              <a:avLst/>
              <a:gdLst/>
              <a:ahLst/>
              <a:cxnLst>
                <a:cxn ang="0">
                  <a:pos x="9" y="90"/>
                </a:cxn>
                <a:cxn ang="0">
                  <a:pos x="9" y="24"/>
                </a:cxn>
                <a:cxn ang="0">
                  <a:pos x="66" y="0"/>
                </a:cxn>
              </a:cxnLst>
              <a:rect l="0" t="0" r="r" b="b"/>
              <a:pathLst>
                <a:path w="66" h="90">
                  <a:moveTo>
                    <a:pt x="9" y="90"/>
                  </a:moveTo>
                  <a:cubicBezTo>
                    <a:pt x="4" y="64"/>
                    <a:pt x="0" y="39"/>
                    <a:pt x="9" y="24"/>
                  </a:cubicBezTo>
                  <a:cubicBezTo>
                    <a:pt x="18" y="9"/>
                    <a:pt x="57" y="4"/>
                    <a:pt x="66" y="0"/>
                  </a:cubicBezTo>
                </a:path>
              </a:pathLst>
            </a:custGeom>
            <a:noFill/>
            <a:ln w="57150" cmpd="sng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37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824" name="AutoShape 72"/>
          <p:cNvSpPr>
            <a:spLocks noChangeArrowheads="1"/>
          </p:cNvSpPr>
          <p:nvPr/>
        </p:nvSpPr>
        <p:spPr bwMode="auto">
          <a:xfrm>
            <a:off x="517525" y="5673725"/>
            <a:ext cx="8107363" cy="1096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825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1993900" y="4824413"/>
            <a:ext cx="4422775" cy="1666875"/>
          </a:xfrm>
          <a:prstGeom prst="roundRect">
            <a:avLst>
              <a:gd name="adj" fmla="val 45431"/>
            </a:avLst>
          </a:prstGeom>
          <a:solidFill>
            <a:srgbClr val="00FF00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Rectangle 4"/>
          <p:cNvSpPr>
            <a:spLocks noChangeArrowheads="1"/>
          </p:cNvSpPr>
          <p:nvPr/>
        </p:nvSpPr>
        <p:spPr bwMode="auto">
          <a:xfrm>
            <a:off x="1974850" y="1663700"/>
            <a:ext cx="4427538" cy="3873500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7" name="AutoShape 5"/>
          <p:cNvSpPr>
            <a:spLocks noChangeArrowheads="1"/>
          </p:cNvSpPr>
          <p:nvPr/>
        </p:nvSpPr>
        <p:spPr bwMode="auto">
          <a:xfrm>
            <a:off x="1993900" y="93663"/>
            <a:ext cx="4422775" cy="63944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8" name="AutoShape 6"/>
          <p:cNvSpPr>
            <a:spLocks noChangeArrowheads="1"/>
          </p:cNvSpPr>
          <p:nvPr/>
        </p:nvSpPr>
        <p:spPr bwMode="auto">
          <a:xfrm>
            <a:off x="4689475" y="889000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00FF00"/>
              </a:gs>
              <a:gs pos="50000">
                <a:srgbClr val="FFFF99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9" name="Text Box 7"/>
          <p:cNvSpPr txBox="1">
            <a:spLocks noChangeArrowheads="1"/>
          </p:cNvSpPr>
          <p:nvPr/>
        </p:nvSpPr>
        <p:spPr bwMode="auto">
          <a:xfrm>
            <a:off x="7158038" y="1314450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5118100" y="1162050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6000" b="1">
                <a:solidFill>
                  <a:srgbClr val="FF0000"/>
                </a:solidFill>
                <a:latin typeface="Comic Sans MS" pitchFamily="66" charset="0"/>
              </a:rPr>
              <a:t>43</a:t>
            </a:r>
            <a:endParaRPr lang="en-US" sz="6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4761" name="Rectangle 9"/>
          <p:cNvSpPr>
            <a:spLocks noChangeArrowheads="1"/>
          </p:cNvSpPr>
          <p:nvPr/>
        </p:nvSpPr>
        <p:spPr bwMode="auto">
          <a:xfrm>
            <a:off x="1792288" y="49213"/>
            <a:ext cx="4708525" cy="7747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2" name="Text Box 10"/>
          <p:cNvSpPr txBox="1">
            <a:spLocks noChangeArrowheads="1"/>
          </p:cNvSpPr>
          <p:nvPr/>
        </p:nvSpPr>
        <p:spPr bwMode="auto">
          <a:xfrm>
            <a:off x="2295525" y="1171575"/>
            <a:ext cx="11858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grpSp>
        <p:nvGrpSpPr>
          <p:cNvPr id="74763" name="Group 11"/>
          <p:cNvGrpSpPr>
            <a:grpSpLocks/>
          </p:cNvGrpSpPr>
          <p:nvPr/>
        </p:nvGrpSpPr>
        <p:grpSpPr bwMode="auto">
          <a:xfrm>
            <a:off x="2882900" y="547688"/>
            <a:ext cx="1458913" cy="5922962"/>
            <a:chOff x="1200" y="785"/>
            <a:chExt cx="919" cy="3339"/>
          </a:xfrm>
        </p:grpSpPr>
        <p:sp>
          <p:nvSpPr>
            <p:cNvPr id="74764" name="Text Box 12"/>
            <p:cNvSpPr txBox="1">
              <a:spLocks noChangeArrowheads="1"/>
            </p:cNvSpPr>
            <p:nvPr/>
          </p:nvSpPr>
          <p:spPr bwMode="auto">
            <a:xfrm>
              <a:off x="1200" y="3309"/>
              <a:ext cx="576" cy="30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10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74765" name="Text Box 13"/>
            <p:cNvSpPr txBox="1">
              <a:spLocks noChangeArrowheads="1"/>
            </p:cNvSpPr>
            <p:nvPr/>
          </p:nvSpPr>
          <p:spPr bwMode="auto">
            <a:xfrm>
              <a:off x="1200" y="2678"/>
              <a:ext cx="576" cy="30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20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74766" name="Text Box 14"/>
            <p:cNvSpPr txBox="1">
              <a:spLocks noChangeArrowheads="1"/>
            </p:cNvSpPr>
            <p:nvPr/>
          </p:nvSpPr>
          <p:spPr bwMode="auto">
            <a:xfrm>
              <a:off x="1200" y="2047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30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74767" name="Text Box 15"/>
            <p:cNvSpPr txBox="1">
              <a:spLocks noChangeArrowheads="1"/>
            </p:cNvSpPr>
            <p:nvPr/>
          </p:nvSpPr>
          <p:spPr bwMode="auto">
            <a:xfrm>
              <a:off x="1200" y="1416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40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74768" name="Text Box 16"/>
            <p:cNvSpPr txBox="1">
              <a:spLocks noChangeArrowheads="1"/>
            </p:cNvSpPr>
            <p:nvPr/>
          </p:nvSpPr>
          <p:spPr bwMode="auto">
            <a:xfrm>
              <a:off x="1200" y="785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50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74769" name="Group 17"/>
            <p:cNvGrpSpPr>
              <a:grpSpLocks/>
            </p:cNvGrpSpPr>
            <p:nvPr/>
          </p:nvGrpSpPr>
          <p:grpSpPr bwMode="auto">
            <a:xfrm>
              <a:off x="1767" y="971"/>
              <a:ext cx="352" cy="3153"/>
              <a:chOff x="1353" y="231"/>
              <a:chExt cx="415" cy="3713"/>
            </a:xfrm>
          </p:grpSpPr>
          <p:sp>
            <p:nvSpPr>
              <p:cNvPr id="74770" name="Line 18"/>
              <p:cNvSpPr>
                <a:spLocks noChangeShapeType="1"/>
              </p:cNvSpPr>
              <p:nvPr/>
            </p:nvSpPr>
            <p:spPr bwMode="auto">
              <a:xfrm>
                <a:off x="1353" y="231"/>
                <a:ext cx="41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71" name="Line 19"/>
              <p:cNvSpPr>
                <a:spLocks noChangeShapeType="1"/>
              </p:cNvSpPr>
              <p:nvPr/>
            </p:nvSpPr>
            <p:spPr bwMode="auto">
              <a:xfrm>
                <a:off x="1481" y="30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72" name="Line 20"/>
              <p:cNvSpPr>
                <a:spLocks noChangeShapeType="1"/>
              </p:cNvSpPr>
              <p:nvPr/>
            </p:nvSpPr>
            <p:spPr bwMode="auto">
              <a:xfrm>
                <a:off x="1481" y="38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73" name="Line 21"/>
              <p:cNvSpPr>
                <a:spLocks noChangeShapeType="1"/>
              </p:cNvSpPr>
              <p:nvPr/>
            </p:nvSpPr>
            <p:spPr bwMode="auto">
              <a:xfrm>
                <a:off x="1481" y="45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74" name="Line 22"/>
              <p:cNvSpPr>
                <a:spLocks noChangeShapeType="1"/>
              </p:cNvSpPr>
              <p:nvPr/>
            </p:nvSpPr>
            <p:spPr bwMode="auto">
              <a:xfrm>
                <a:off x="1481" y="52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75" name="Line 23"/>
              <p:cNvSpPr>
                <a:spLocks noChangeShapeType="1"/>
              </p:cNvSpPr>
              <p:nvPr/>
            </p:nvSpPr>
            <p:spPr bwMode="auto">
              <a:xfrm>
                <a:off x="1433" y="604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76" name="Line 24"/>
              <p:cNvSpPr>
                <a:spLocks noChangeShapeType="1"/>
              </p:cNvSpPr>
              <p:nvPr/>
            </p:nvSpPr>
            <p:spPr bwMode="auto">
              <a:xfrm>
                <a:off x="1481" y="67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77" name="Line 25"/>
              <p:cNvSpPr>
                <a:spLocks noChangeShapeType="1"/>
              </p:cNvSpPr>
              <p:nvPr/>
            </p:nvSpPr>
            <p:spPr bwMode="auto">
              <a:xfrm>
                <a:off x="1481" y="75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78" name="Line 26"/>
              <p:cNvSpPr>
                <a:spLocks noChangeShapeType="1"/>
              </p:cNvSpPr>
              <p:nvPr/>
            </p:nvSpPr>
            <p:spPr bwMode="auto">
              <a:xfrm>
                <a:off x="1481" y="82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79" name="Line 27"/>
              <p:cNvSpPr>
                <a:spLocks noChangeShapeType="1"/>
              </p:cNvSpPr>
              <p:nvPr/>
            </p:nvSpPr>
            <p:spPr bwMode="auto">
              <a:xfrm>
                <a:off x="1363" y="976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80" name="Line 28"/>
              <p:cNvSpPr>
                <a:spLocks noChangeShapeType="1"/>
              </p:cNvSpPr>
              <p:nvPr/>
            </p:nvSpPr>
            <p:spPr bwMode="auto">
              <a:xfrm>
                <a:off x="1481" y="90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81" name="Line 29"/>
              <p:cNvSpPr>
                <a:spLocks noChangeShapeType="1"/>
              </p:cNvSpPr>
              <p:nvPr/>
            </p:nvSpPr>
            <p:spPr bwMode="auto">
              <a:xfrm>
                <a:off x="1481" y="105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82" name="Line 30"/>
              <p:cNvSpPr>
                <a:spLocks noChangeShapeType="1"/>
              </p:cNvSpPr>
              <p:nvPr/>
            </p:nvSpPr>
            <p:spPr bwMode="auto">
              <a:xfrm>
                <a:off x="1481" y="112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83" name="Line 31"/>
              <p:cNvSpPr>
                <a:spLocks noChangeShapeType="1"/>
              </p:cNvSpPr>
              <p:nvPr/>
            </p:nvSpPr>
            <p:spPr bwMode="auto">
              <a:xfrm>
                <a:off x="1481" y="120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84" name="Line 32"/>
              <p:cNvSpPr>
                <a:spLocks noChangeShapeType="1"/>
              </p:cNvSpPr>
              <p:nvPr/>
            </p:nvSpPr>
            <p:spPr bwMode="auto">
              <a:xfrm>
                <a:off x="1481" y="127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85" name="Line 33"/>
              <p:cNvSpPr>
                <a:spLocks noChangeShapeType="1"/>
              </p:cNvSpPr>
              <p:nvPr/>
            </p:nvSpPr>
            <p:spPr bwMode="auto">
              <a:xfrm>
                <a:off x="1433" y="1349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86" name="Line 34"/>
              <p:cNvSpPr>
                <a:spLocks noChangeShapeType="1"/>
              </p:cNvSpPr>
              <p:nvPr/>
            </p:nvSpPr>
            <p:spPr bwMode="auto">
              <a:xfrm>
                <a:off x="1481" y="142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87" name="Line 35"/>
              <p:cNvSpPr>
                <a:spLocks noChangeShapeType="1"/>
              </p:cNvSpPr>
              <p:nvPr/>
            </p:nvSpPr>
            <p:spPr bwMode="auto">
              <a:xfrm>
                <a:off x="1481" y="149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88" name="Line 36"/>
              <p:cNvSpPr>
                <a:spLocks noChangeShapeType="1"/>
              </p:cNvSpPr>
              <p:nvPr/>
            </p:nvSpPr>
            <p:spPr bwMode="auto">
              <a:xfrm>
                <a:off x="1481" y="157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89" name="Line 37"/>
              <p:cNvSpPr>
                <a:spLocks noChangeShapeType="1"/>
              </p:cNvSpPr>
              <p:nvPr/>
            </p:nvSpPr>
            <p:spPr bwMode="auto">
              <a:xfrm>
                <a:off x="1363" y="1721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90" name="Line 38"/>
              <p:cNvSpPr>
                <a:spLocks noChangeShapeType="1"/>
              </p:cNvSpPr>
              <p:nvPr/>
            </p:nvSpPr>
            <p:spPr bwMode="auto">
              <a:xfrm>
                <a:off x="1481" y="164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91" name="Line 39"/>
              <p:cNvSpPr>
                <a:spLocks noChangeShapeType="1"/>
              </p:cNvSpPr>
              <p:nvPr/>
            </p:nvSpPr>
            <p:spPr bwMode="auto">
              <a:xfrm>
                <a:off x="1481" y="179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92" name="Line 40"/>
              <p:cNvSpPr>
                <a:spLocks noChangeShapeType="1"/>
              </p:cNvSpPr>
              <p:nvPr/>
            </p:nvSpPr>
            <p:spPr bwMode="auto">
              <a:xfrm>
                <a:off x="1481" y="186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93" name="Line 41"/>
              <p:cNvSpPr>
                <a:spLocks noChangeShapeType="1"/>
              </p:cNvSpPr>
              <p:nvPr/>
            </p:nvSpPr>
            <p:spPr bwMode="auto">
              <a:xfrm>
                <a:off x="1481" y="193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94" name="Line 42"/>
              <p:cNvSpPr>
                <a:spLocks noChangeShapeType="1"/>
              </p:cNvSpPr>
              <p:nvPr/>
            </p:nvSpPr>
            <p:spPr bwMode="auto">
              <a:xfrm>
                <a:off x="1481" y="201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95" name="Line 43"/>
              <p:cNvSpPr>
                <a:spLocks noChangeShapeType="1"/>
              </p:cNvSpPr>
              <p:nvPr/>
            </p:nvSpPr>
            <p:spPr bwMode="auto">
              <a:xfrm>
                <a:off x="1433" y="2088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96" name="Line 44"/>
              <p:cNvSpPr>
                <a:spLocks noChangeShapeType="1"/>
              </p:cNvSpPr>
              <p:nvPr/>
            </p:nvSpPr>
            <p:spPr bwMode="auto">
              <a:xfrm>
                <a:off x="1481" y="216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97" name="Line 45"/>
              <p:cNvSpPr>
                <a:spLocks noChangeShapeType="1"/>
              </p:cNvSpPr>
              <p:nvPr/>
            </p:nvSpPr>
            <p:spPr bwMode="auto">
              <a:xfrm>
                <a:off x="1481" y="223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98" name="Line 46"/>
              <p:cNvSpPr>
                <a:spLocks noChangeShapeType="1"/>
              </p:cNvSpPr>
              <p:nvPr/>
            </p:nvSpPr>
            <p:spPr bwMode="auto">
              <a:xfrm>
                <a:off x="1481" y="231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99" name="Line 47"/>
              <p:cNvSpPr>
                <a:spLocks noChangeShapeType="1"/>
              </p:cNvSpPr>
              <p:nvPr/>
            </p:nvSpPr>
            <p:spPr bwMode="auto">
              <a:xfrm>
                <a:off x="1363" y="2460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800" name="Line 48"/>
              <p:cNvSpPr>
                <a:spLocks noChangeShapeType="1"/>
              </p:cNvSpPr>
              <p:nvPr/>
            </p:nvSpPr>
            <p:spPr bwMode="auto">
              <a:xfrm>
                <a:off x="1481" y="238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801" name="Line 49"/>
              <p:cNvSpPr>
                <a:spLocks noChangeShapeType="1"/>
              </p:cNvSpPr>
              <p:nvPr/>
            </p:nvSpPr>
            <p:spPr bwMode="auto">
              <a:xfrm>
                <a:off x="1481" y="252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802" name="Line 50"/>
              <p:cNvSpPr>
                <a:spLocks noChangeShapeType="1"/>
              </p:cNvSpPr>
              <p:nvPr/>
            </p:nvSpPr>
            <p:spPr bwMode="auto">
              <a:xfrm>
                <a:off x="1481" y="260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803" name="Line 51"/>
              <p:cNvSpPr>
                <a:spLocks noChangeShapeType="1"/>
              </p:cNvSpPr>
              <p:nvPr/>
            </p:nvSpPr>
            <p:spPr bwMode="auto">
              <a:xfrm>
                <a:off x="1481" y="267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804" name="Line 52"/>
              <p:cNvSpPr>
                <a:spLocks noChangeShapeType="1"/>
              </p:cNvSpPr>
              <p:nvPr/>
            </p:nvSpPr>
            <p:spPr bwMode="auto">
              <a:xfrm>
                <a:off x="1481" y="275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805" name="Line 53"/>
              <p:cNvSpPr>
                <a:spLocks noChangeShapeType="1"/>
              </p:cNvSpPr>
              <p:nvPr/>
            </p:nvSpPr>
            <p:spPr bwMode="auto">
              <a:xfrm>
                <a:off x="1433" y="2827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806" name="Line 54"/>
              <p:cNvSpPr>
                <a:spLocks noChangeShapeType="1"/>
              </p:cNvSpPr>
              <p:nvPr/>
            </p:nvSpPr>
            <p:spPr bwMode="auto">
              <a:xfrm>
                <a:off x="1481" y="290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807" name="Line 55"/>
              <p:cNvSpPr>
                <a:spLocks noChangeShapeType="1"/>
              </p:cNvSpPr>
              <p:nvPr/>
            </p:nvSpPr>
            <p:spPr bwMode="auto">
              <a:xfrm>
                <a:off x="1481" y="297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808" name="Line 56"/>
              <p:cNvSpPr>
                <a:spLocks noChangeShapeType="1"/>
              </p:cNvSpPr>
              <p:nvPr/>
            </p:nvSpPr>
            <p:spPr bwMode="auto">
              <a:xfrm>
                <a:off x="1481" y="305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809" name="Line 57"/>
              <p:cNvSpPr>
                <a:spLocks noChangeShapeType="1"/>
              </p:cNvSpPr>
              <p:nvPr/>
            </p:nvSpPr>
            <p:spPr bwMode="auto">
              <a:xfrm>
                <a:off x="1363" y="3199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810" name="Line 58"/>
              <p:cNvSpPr>
                <a:spLocks noChangeShapeType="1"/>
              </p:cNvSpPr>
              <p:nvPr/>
            </p:nvSpPr>
            <p:spPr bwMode="auto">
              <a:xfrm>
                <a:off x="1481" y="312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811" name="Line 59"/>
              <p:cNvSpPr>
                <a:spLocks noChangeShapeType="1"/>
              </p:cNvSpPr>
              <p:nvPr/>
            </p:nvSpPr>
            <p:spPr bwMode="auto">
              <a:xfrm>
                <a:off x="1481" y="327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812" name="Line 60"/>
              <p:cNvSpPr>
                <a:spLocks noChangeShapeType="1"/>
              </p:cNvSpPr>
              <p:nvPr/>
            </p:nvSpPr>
            <p:spPr bwMode="auto">
              <a:xfrm>
                <a:off x="1481" y="334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813" name="Line 61"/>
              <p:cNvSpPr>
                <a:spLocks noChangeShapeType="1"/>
              </p:cNvSpPr>
              <p:nvPr/>
            </p:nvSpPr>
            <p:spPr bwMode="auto">
              <a:xfrm>
                <a:off x="1481" y="342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814" name="Line 62"/>
              <p:cNvSpPr>
                <a:spLocks noChangeShapeType="1"/>
              </p:cNvSpPr>
              <p:nvPr/>
            </p:nvSpPr>
            <p:spPr bwMode="auto">
              <a:xfrm>
                <a:off x="1481" y="349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815" name="Line 63"/>
              <p:cNvSpPr>
                <a:spLocks noChangeShapeType="1"/>
              </p:cNvSpPr>
              <p:nvPr/>
            </p:nvSpPr>
            <p:spPr bwMode="auto">
              <a:xfrm>
                <a:off x="1433" y="3572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816" name="Line 64"/>
              <p:cNvSpPr>
                <a:spLocks noChangeShapeType="1"/>
              </p:cNvSpPr>
              <p:nvPr/>
            </p:nvSpPr>
            <p:spPr bwMode="auto">
              <a:xfrm>
                <a:off x="1481" y="364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817" name="Line 65"/>
              <p:cNvSpPr>
                <a:spLocks noChangeShapeType="1"/>
              </p:cNvSpPr>
              <p:nvPr/>
            </p:nvSpPr>
            <p:spPr bwMode="auto">
              <a:xfrm>
                <a:off x="1481" y="372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818" name="Line 66"/>
              <p:cNvSpPr>
                <a:spLocks noChangeShapeType="1"/>
              </p:cNvSpPr>
              <p:nvPr/>
            </p:nvSpPr>
            <p:spPr bwMode="auto">
              <a:xfrm>
                <a:off x="1481" y="379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819" name="Line 67"/>
              <p:cNvSpPr>
                <a:spLocks noChangeShapeType="1"/>
              </p:cNvSpPr>
              <p:nvPr/>
            </p:nvSpPr>
            <p:spPr bwMode="auto">
              <a:xfrm>
                <a:off x="1363" y="3944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820" name="Line 68"/>
              <p:cNvSpPr>
                <a:spLocks noChangeShapeType="1"/>
              </p:cNvSpPr>
              <p:nvPr/>
            </p:nvSpPr>
            <p:spPr bwMode="auto">
              <a:xfrm>
                <a:off x="1481" y="387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74821" name="Group 69"/>
          <p:cNvGrpSpPr>
            <a:grpSpLocks/>
          </p:cNvGrpSpPr>
          <p:nvPr/>
        </p:nvGrpSpPr>
        <p:grpSpPr bwMode="auto">
          <a:xfrm>
            <a:off x="1897063" y="722313"/>
            <a:ext cx="4614862" cy="142875"/>
            <a:chOff x="579" y="671"/>
            <a:chExt cx="2907" cy="90"/>
          </a:xfrm>
        </p:grpSpPr>
        <p:sp>
          <p:nvSpPr>
            <p:cNvPr id="74822" name="Freeform 70"/>
            <p:cNvSpPr>
              <a:spLocks/>
            </p:cNvSpPr>
            <p:nvPr/>
          </p:nvSpPr>
          <p:spPr bwMode="auto">
            <a:xfrm rot="21326152" flipH="1">
              <a:off x="579" y="671"/>
              <a:ext cx="66" cy="90"/>
            </a:xfrm>
            <a:custGeom>
              <a:avLst/>
              <a:gdLst/>
              <a:ahLst/>
              <a:cxnLst>
                <a:cxn ang="0">
                  <a:pos x="9" y="90"/>
                </a:cxn>
                <a:cxn ang="0">
                  <a:pos x="9" y="24"/>
                </a:cxn>
                <a:cxn ang="0">
                  <a:pos x="66" y="0"/>
                </a:cxn>
              </a:cxnLst>
              <a:rect l="0" t="0" r="r" b="b"/>
              <a:pathLst>
                <a:path w="66" h="90">
                  <a:moveTo>
                    <a:pt x="9" y="90"/>
                  </a:moveTo>
                  <a:cubicBezTo>
                    <a:pt x="4" y="64"/>
                    <a:pt x="0" y="39"/>
                    <a:pt x="9" y="24"/>
                  </a:cubicBezTo>
                  <a:cubicBezTo>
                    <a:pt x="18" y="9"/>
                    <a:pt x="57" y="4"/>
                    <a:pt x="66" y="0"/>
                  </a:cubicBezTo>
                </a:path>
              </a:pathLst>
            </a:custGeom>
            <a:noFill/>
            <a:ln w="57150" cmpd="sng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823" name="Freeform 71"/>
            <p:cNvSpPr>
              <a:spLocks/>
            </p:cNvSpPr>
            <p:nvPr/>
          </p:nvSpPr>
          <p:spPr bwMode="auto">
            <a:xfrm rot="273848">
              <a:off x="3420" y="671"/>
              <a:ext cx="66" cy="90"/>
            </a:xfrm>
            <a:custGeom>
              <a:avLst/>
              <a:gdLst/>
              <a:ahLst/>
              <a:cxnLst>
                <a:cxn ang="0">
                  <a:pos x="9" y="90"/>
                </a:cxn>
                <a:cxn ang="0">
                  <a:pos x="9" y="24"/>
                </a:cxn>
                <a:cxn ang="0">
                  <a:pos x="66" y="0"/>
                </a:cxn>
              </a:cxnLst>
              <a:rect l="0" t="0" r="r" b="b"/>
              <a:pathLst>
                <a:path w="66" h="90">
                  <a:moveTo>
                    <a:pt x="9" y="90"/>
                  </a:moveTo>
                  <a:cubicBezTo>
                    <a:pt x="4" y="64"/>
                    <a:pt x="0" y="39"/>
                    <a:pt x="9" y="24"/>
                  </a:cubicBezTo>
                  <a:cubicBezTo>
                    <a:pt x="18" y="9"/>
                    <a:pt x="57" y="4"/>
                    <a:pt x="66" y="0"/>
                  </a:cubicBezTo>
                </a:path>
              </a:pathLst>
            </a:custGeom>
            <a:noFill/>
            <a:ln w="57150" cmpd="sng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47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6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848" name="AutoShape 72"/>
          <p:cNvSpPr>
            <a:spLocks noChangeArrowheads="1"/>
          </p:cNvSpPr>
          <p:nvPr/>
        </p:nvSpPr>
        <p:spPr bwMode="auto">
          <a:xfrm>
            <a:off x="517525" y="5673725"/>
            <a:ext cx="8107363" cy="1096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849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1993900" y="4824413"/>
            <a:ext cx="4422775" cy="1666875"/>
          </a:xfrm>
          <a:prstGeom prst="roundRect">
            <a:avLst>
              <a:gd name="adj" fmla="val 45431"/>
            </a:avLst>
          </a:prstGeom>
          <a:solidFill>
            <a:srgbClr val="FF0000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Rectangle 4"/>
          <p:cNvSpPr>
            <a:spLocks noChangeArrowheads="1"/>
          </p:cNvSpPr>
          <p:nvPr/>
        </p:nvSpPr>
        <p:spPr bwMode="auto">
          <a:xfrm>
            <a:off x="1974850" y="3448050"/>
            <a:ext cx="4427538" cy="2089150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1" name="AutoShape 5"/>
          <p:cNvSpPr>
            <a:spLocks noChangeArrowheads="1"/>
          </p:cNvSpPr>
          <p:nvPr/>
        </p:nvSpPr>
        <p:spPr bwMode="auto">
          <a:xfrm>
            <a:off x="1993900" y="93663"/>
            <a:ext cx="4422775" cy="63944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2" name="AutoShape 6"/>
          <p:cNvSpPr>
            <a:spLocks noChangeArrowheads="1"/>
          </p:cNvSpPr>
          <p:nvPr/>
        </p:nvSpPr>
        <p:spPr bwMode="auto">
          <a:xfrm>
            <a:off x="4689475" y="2654300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00FF00"/>
              </a:gs>
              <a:gs pos="50000">
                <a:srgbClr val="FFFF99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3" name="Text Box 7"/>
          <p:cNvSpPr txBox="1">
            <a:spLocks noChangeArrowheads="1"/>
          </p:cNvSpPr>
          <p:nvPr/>
        </p:nvSpPr>
        <p:spPr bwMode="auto">
          <a:xfrm>
            <a:off x="7158038" y="3079750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5118100" y="2927350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6000" b="1">
                <a:solidFill>
                  <a:srgbClr val="FF0000"/>
                </a:solidFill>
                <a:latin typeface="Comic Sans MS" pitchFamily="66" charset="0"/>
              </a:rPr>
              <a:t>27</a:t>
            </a:r>
            <a:endParaRPr lang="en-US" sz="6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5785" name="Rectangle 9"/>
          <p:cNvSpPr>
            <a:spLocks noChangeArrowheads="1"/>
          </p:cNvSpPr>
          <p:nvPr/>
        </p:nvSpPr>
        <p:spPr bwMode="auto">
          <a:xfrm>
            <a:off x="1792288" y="49213"/>
            <a:ext cx="4708525" cy="7747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6" name="Text Box 10"/>
          <p:cNvSpPr txBox="1">
            <a:spLocks noChangeArrowheads="1"/>
          </p:cNvSpPr>
          <p:nvPr/>
        </p:nvSpPr>
        <p:spPr bwMode="auto">
          <a:xfrm>
            <a:off x="2295525" y="1171575"/>
            <a:ext cx="11858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grpSp>
        <p:nvGrpSpPr>
          <p:cNvPr id="75787" name="Group 11"/>
          <p:cNvGrpSpPr>
            <a:grpSpLocks/>
          </p:cNvGrpSpPr>
          <p:nvPr/>
        </p:nvGrpSpPr>
        <p:grpSpPr bwMode="auto">
          <a:xfrm>
            <a:off x="2882900" y="547688"/>
            <a:ext cx="1458913" cy="5922962"/>
            <a:chOff x="1200" y="785"/>
            <a:chExt cx="919" cy="3339"/>
          </a:xfrm>
        </p:grpSpPr>
        <p:sp>
          <p:nvSpPr>
            <p:cNvPr id="75788" name="Text Box 12"/>
            <p:cNvSpPr txBox="1">
              <a:spLocks noChangeArrowheads="1"/>
            </p:cNvSpPr>
            <p:nvPr/>
          </p:nvSpPr>
          <p:spPr bwMode="auto">
            <a:xfrm>
              <a:off x="1200" y="3309"/>
              <a:ext cx="576" cy="30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10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75789" name="Text Box 13"/>
            <p:cNvSpPr txBox="1">
              <a:spLocks noChangeArrowheads="1"/>
            </p:cNvSpPr>
            <p:nvPr/>
          </p:nvSpPr>
          <p:spPr bwMode="auto">
            <a:xfrm>
              <a:off x="1200" y="2678"/>
              <a:ext cx="576" cy="30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20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75790" name="Text Box 14"/>
            <p:cNvSpPr txBox="1">
              <a:spLocks noChangeArrowheads="1"/>
            </p:cNvSpPr>
            <p:nvPr/>
          </p:nvSpPr>
          <p:spPr bwMode="auto">
            <a:xfrm>
              <a:off x="1200" y="2047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30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75791" name="Text Box 15"/>
            <p:cNvSpPr txBox="1">
              <a:spLocks noChangeArrowheads="1"/>
            </p:cNvSpPr>
            <p:nvPr/>
          </p:nvSpPr>
          <p:spPr bwMode="auto">
            <a:xfrm>
              <a:off x="1200" y="1416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40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75792" name="Text Box 16"/>
            <p:cNvSpPr txBox="1">
              <a:spLocks noChangeArrowheads="1"/>
            </p:cNvSpPr>
            <p:nvPr/>
          </p:nvSpPr>
          <p:spPr bwMode="auto">
            <a:xfrm>
              <a:off x="1200" y="785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50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75793" name="Group 17"/>
            <p:cNvGrpSpPr>
              <a:grpSpLocks/>
            </p:cNvGrpSpPr>
            <p:nvPr/>
          </p:nvGrpSpPr>
          <p:grpSpPr bwMode="auto">
            <a:xfrm>
              <a:off x="1767" y="971"/>
              <a:ext cx="352" cy="3153"/>
              <a:chOff x="1353" y="231"/>
              <a:chExt cx="415" cy="3713"/>
            </a:xfrm>
          </p:grpSpPr>
          <p:sp>
            <p:nvSpPr>
              <p:cNvPr id="75794" name="Line 18"/>
              <p:cNvSpPr>
                <a:spLocks noChangeShapeType="1"/>
              </p:cNvSpPr>
              <p:nvPr/>
            </p:nvSpPr>
            <p:spPr bwMode="auto">
              <a:xfrm>
                <a:off x="1353" y="231"/>
                <a:ext cx="41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795" name="Line 19"/>
              <p:cNvSpPr>
                <a:spLocks noChangeShapeType="1"/>
              </p:cNvSpPr>
              <p:nvPr/>
            </p:nvSpPr>
            <p:spPr bwMode="auto">
              <a:xfrm>
                <a:off x="1481" y="30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796" name="Line 20"/>
              <p:cNvSpPr>
                <a:spLocks noChangeShapeType="1"/>
              </p:cNvSpPr>
              <p:nvPr/>
            </p:nvSpPr>
            <p:spPr bwMode="auto">
              <a:xfrm>
                <a:off x="1481" y="38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797" name="Line 21"/>
              <p:cNvSpPr>
                <a:spLocks noChangeShapeType="1"/>
              </p:cNvSpPr>
              <p:nvPr/>
            </p:nvSpPr>
            <p:spPr bwMode="auto">
              <a:xfrm>
                <a:off x="1481" y="45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798" name="Line 22"/>
              <p:cNvSpPr>
                <a:spLocks noChangeShapeType="1"/>
              </p:cNvSpPr>
              <p:nvPr/>
            </p:nvSpPr>
            <p:spPr bwMode="auto">
              <a:xfrm>
                <a:off x="1481" y="52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799" name="Line 23"/>
              <p:cNvSpPr>
                <a:spLocks noChangeShapeType="1"/>
              </p:cNvSpPr>
              <p:nvPr/>
            </p:nvSpPr>
            <p:spPr bwMode="auto">
              <a:xfrm>
                <a:off x="1433" y="604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00" name="Line 24"/>
              <p:cNvSpPr>
                <a:spLocks noChangeShapeType="1"/>
              </p:cNvSpPr>
              <p:nvPr/>
            </p:nvSpPr>
            <p:spPr bwMode="auto">
              <a:xfrm>
                <a:off x="1481" y="67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01" name="Line 25"/>
              <p:cNvSpPr>
                <a:spLocks noChangeShapeType="1"/>
              </p:cNvSpPr>
              <p:nvPr/>
            </p:nvSpPr>
            <p:spPr bwMode="auto">
              <a:xfrm>
                <a:off x="1481" y="75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02" name="Line 26"/>
              <p:cNvSpPr>
                <a:spLocks noChangeShapeType="1"/>
              </p:cNvSpPr>
              <p:nvPr/>
            </p:nvSpPr>
            <p:spPr bwMode="auto">
              <a:xfrm>
                <a:off x="1481" y="82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03" name="Line 27"/>
              <p:cNvSpPr>
                <a:spLocks noChangeShapeType="1"/>
              </p:cNvSpPr>
              <p:nvPr/>
            </p:nvSpPr>
            <p:spPr bwMode="auto">
              <a:xfrm>
                <a:off x="1363" y="976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04" name="Line 28"/>
              <p:cNvSpPr>
                <a:spLocks noChangeShapeType="1"/>
              </p:cNvSpPr>
              <p:nvPr/>
            </p:nvSpPr>
            <p:spPr bwMode="auto">
              <a:xfrm>
                <a:off x="1481" y="90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05" name="Line 29"/>
              <p:cNvSpPr>
                <a:spLocks noChangeShapeType="1"/>
              </p:cNvSpPr>
              <p:nvPr/>
            </p:nvSpPr>
            <p:spPr bwMode="auto">
              <a:xfrm>
                <a:off x="1481" y="105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06" name="Line 30"/>
              <p:cNvSpPr>
                <a:spLocks noChangeShapeType="1"/>
              </p:cNvSpPr>
              <p:nvPr/>
            </p:nvSpPr>
            <p:spPr bwMode="auto">
              <a:xfrm>
                <a:off x="1481" y="112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07" name="Line 31"/>
              <p:cNvSpPr>
                <a:spLocks noChangeShapeType="1"/>
              </p:cNvSpPr>
              <p:nvPr/>
            </p:nvSpPr>
            <p:spPr bwMode="auto">
              <a:xfrm>
                <a:off x="1481" y="120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08" name="Line 32"/>
              <p:cNvSpPr>
                <a:spLocks noChangeShapeType="1"/>
              </p:cNvSpPr>
              <p:nvPr/>
            </p:nvSpPr>
            <p:spPr bwMode="auto">
              <a:xfrm>
                <a:off x="1481" y="127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09" name="Line 33"/>
              <p:cNvSpPr>
                <a:spLocks noChangeShapeType="1"/>
              </p:cNvSpPr>
              <p:nvPr/>
            </p:nvSpPr>
            <p:spPr bwMode="auto">
              <a:xfrm>
                <a:off x="1433" y="1349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10" name="Line 34"/>
              <p:cNvSpPr>
                <a:spLocks noChangeShapeType="1"/>
              </p:cNvSpPr>
              <p:nvPr/>
            </p:nvSpPr>
            <p:spPr bwMode="auto">
              <a:xfrm>
                <a:off x="1481" y="142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11" name="Line 35"/>
              <p:cNvSpPr>
                <a:spLocks noChangeShapeType="1"/>
              </p:cNvSpPr>
              <p:nvPr/>
            </p:nvSpPr>
            <p:spPr bwMode="auto">
              <a:xfrm>
                <a:off x="1481" y="149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12" name="Line 36"/>
              <p:cNvSpPr>
                <a:spLocks noChangeShapeType="1"/>
              </p:cNvSpPr>
              <p:nvPr/>
            </p:nvSpPr>
            <p:spPr bwMode="auto">
              <a:xfrm>
                <a:off x="1481" y="157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13" name="Line 37"/>
              <p:cNvSpPr>
                <a:spLocks noChangeShapeType="1"/>
              </p:cNvSpPr>
              <p:nvPr/>
            </p:nvSpPr>
            <p:spPr bwMode="auto">
              <a:xfrm>
                <a:off x="1363" y="1721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14" name="Line 38"/>
              <p:cNvSpPr>
                <a:spLocks noChangeShapeType="1"/>
              </p:cNvSpPr>
              <p:nvPr/>
            </p:nvSpPr>
            <p:spPr bwMode="auto">
              <a:xfrm>
                <a:off x="1481" y="164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15" name="Line 39"/>
              <p:cNvSpPr>
                <a:spLocks noChangeShapeType="1"/>
              </p:cNvSpPr>
              <p:nvPr/>
            </p:nvSpPr>
            <p:spPr bwMode="auto">
              <a:xfrm>
                <a:off x="1481" y="179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16" name="Line 40"/>
              <p:cNvSpPr>
                <a:spLocks noChangeShapeType="1"/>
              </p:cNvSpPr>
              <p:nvPr/>
            </p:nvSpPr>
            <p:spPr bwMode="auto">
              <a:xfrm>
                <a:off x="1481" y="186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17" name="Line 41"/>
              <p:cNvSpPr>
                <a:spLocks noChangeShapeType="1"/>
              </p:cNvSpPr>
              <p:nvPr/>
            </p:nvSpPr>
            <p:spPr bwMode="auto">
              <a:xfrm>
                <a:off x="1481" y="193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18" name="Line 42"/>
              <p:cNvSpPr>
                <a:spLocks noChangeShapeType="1"/>
              </p:cNvSpPr>
              <p:nvPr/>
            </p:nvSpPr>
            <p:spPr bwMode="auto">
              <a:xfrm>
                <a:off x="1481" y="201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19" name="Line 43"/>
              <p:cNvSpPr>
                <a:spLocks noChangeShapeType="1"/>
              </p:cNvSpPr>
              <p:nvPr/>
            </p:nvSpPr>
            <p:spPr bwMode="auto">
              <a:xfrm>
                <a:off x="1433" y="2088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20" name="Line 44"/>
              <p:cNvSpPr>
                <a:spLocks noChangeShapeType="1"/>
              </p:cNvSpPr>
              <p:nvPr/>
            </p:nvSpPr>
            <p:spPr bwMode="auto">
              <a:xfrm>
                <a:off x="1481" y="216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21" name="Line 45"/>
              <p:cNvSpPr>
                <a:spLocks noChangeShapeType="1"/>
              </p:cNvSpPr>
              <p:nvPr/>
            </p:nvSpPr>
            <p:spPr bwMode="auto">
              <a:xfrm>
                <a:off x="1481" y="223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22" name="Line 46"/>
              <p:cNvSpPr>
                <a:spLocks noChangeShapeType="1"/>
              </p:cNvSpPr>
              <p:nvPr/>
            </p:nvSpPr>
            <p:spPr bwMode="auto">
              <a:xfrm>
                <a:off x="1481" y="231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23" name="Line 47"/>
              <p:cNvSpPr>
                <a:spLocks noChangeShapeType="1"/>
              </p:cNvSpPr>
              <p:nvPr/>
            </p:nvSpPr>
            <p:spPr bwMode="auto">
              <a:xfrm>
                <a:off x="1363" y="2460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24" name="Line 48"/>
              <p:cNvSpPr>
                <a:spLocks noChangeShapeType="1"/>
              </p:cNvSpPr>
              <p:nvPr/>
            </p:nvSpPr>
            <p:spPr bwMode="auto">
              <a:xfrm>
                <a:off x="1481" y="238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25" name="Line 49"/>
              <p:cNvSpPr>
                <a:spLocks noChangeShapeType="1"/>
              </p:cNvSpPr>
              <p:nvPr/>
            </p:nvSpPr>
            <p:spPr bwMode="auto">
              <a:xfrm>
                <a:off x="1481" y="252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26" name="Line 50"/>
              <p:cNvSpPr>
                <a:spLocks noChangeShapeType="1"/>
              </p:cNvSpPr>
              <p:nvPr/>
            </p:nvSpPr>
            <p:spPr bwMode="auto">
              <a:xfrm>
                <a:off x="1481" y="260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27" name="Line 51"/>
              <p:cNvSpPr>
                <a:spLocks noChangeShapeType="1"/>
              </p:cNvSpPr>
              <p:nvPr/>
            </p:nvSpPr>
            <p:spPr bwMode="auto">
              <a:xfrm>
                <a:off x="1481" y="267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28" name="Line 52"/>
              <p:cNvSpPr>
                <a:spLocks noChangeShapeType="1"/>
              </p:cNvSpPr>
              <p:nvPr/>
            </p:nvSpPr>
            <p:spPr bwMode="auto">
              <a:xfrm>
                <a:off x="1481" y="275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29" name="Line 53"/>
              <p:cNvSpPr>
                <a:spLocks noChangeShapeType="1"/>
              </p:cNvSpPr>
              <p:nvPr/>
            </p:nvSpPr>
            <p:spPr bwMode="auto">
              <a:xfrm>
                <a:off x="1433" y="2827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30" name="Line 54"/>
              <p:cNvSpPr>
                <a:spLocks noChangeShapeType="1"/>
              </p:cNvSpPr>
              <p:nvPr/>
            </p:nvSpPr>
            <p:spPr bwMode="auto">
              <a:xfrm>
                <a:off x="1481" y="290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31" name="Line 55"/>
              <p:cNvSpPr>
                <a:spLocks noChangeShapeType="1"/>
              </p:cNvSpPr>
              <p:nvPr/>
            </p:nvSpPr>
            <p:spPr bwMode="auto">
              <a:xfrm>
                <a:off x="1481" y="297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32" name="Line 56"/>
              <p:cNvSpPr>
                <a:spLocks noChangeShapeType="1"/>
              </p:cNvSpPr>
              <p:nvPr/>
            </p:nvSpPr>
            <p:spPr bwMode="auto">
              <a:xfrm>
                <a:off x="1481" y="305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33" name="Line 57"/>
              <p:cNvSpPr>
                <a:spLocks noChangeShapeType="1"/>
              </p:cNvSpPr>
              <p:nvPr/>
            </p:nvSpPr>
            <p:spPr bwMode="auto">
              <a:xfrm>
                <a:off x="1363" y="3199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34" name="Line 58"/>
              <p:cNvSpPr>
                <a:spLocks noChangeShapeType="1"/>
              </p:cNvSpPr>
              <p:nvPr/>
            </p:nvSpPr>
            <p:spPr bwMode="auto">
              <a:xfrm>
                <a:off x="1481" y="312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35" name="Line 59"/>
              <p:cNvSpPr>
                <a:spLocks noChangeShapeType="1"/>
              </p:cNvSpPr>
              <p:nvPr/>
            </p:nvSpPr>
            <p:spPr bwMode="auto">
              <a:xfrm>
                <a:off x="1481" y="327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36" name="Line 60"/>
              <p:cNvSpPr>
                <a:spLocks noChangeShapeType="1"/>
              </p:cNvSpPr>
              <p:nvPr/>
            </p:nvSpPr>
            <p:spPr bwMode="auto">
              <a:xfrm>
                <a:off x="1481" y="334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37" name="Line 61"/>
              <p:cNvSpPr>
                <a:spLocks noChangeShapeType="1"/>
              </p:cNvSpPr>
              <p:nvPr/>
            </p:nvSpPr>
            <p:spPr bwMode="auto">
              <a:xfrm>
                <a:off x="1481" y="342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38" name="Line 62"/>
              <p:cNvSpPr>
                <a:spLocks noChangeShapeType="1"/>
              </p:cNvSpPr>
              <p:nvPr/>
            </p:nvSpPr>
            <p:spPr bwMode="auto">
              <a:xfrm>
                <a:off x="1481" y="349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39" name="Line 63"/>
              <p:cNvSpPr>
                <a:spLocks noChangeShapeType="1"/>
              </p:cNvSpPr>
              <p:nvPr/>
            </p:nvSpPr>
            <p:spPr bwMode="auto">
              <a:xfrm>
                <a:off x="1433" y="3572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40" name="Line 64"/>
              <p:cNvSpPr>
                <a:spLocks noChangeShapeType="1"/>
              </p:cNvSpPr>
              <p:nvPr/>
            </p:nvSpPr>
            <p:spPr bwMode="auto">
              <a:xfrm>
                <a:off x="1481" y="364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41" name="Line 65"/>
              <p:cNvSpPr>
                <a:spLocks noChangeShapeType="1"/>
              </p:cNvSpPr>
              <p:nvPr/>
            </p:nvSpPr>
            <p:spPr bwMode="auto">
              <a:xfrm>
                <a:off x="1481" y="372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42" name="Line 66"/>
              <p:cNvSpPr>
                <a:spLocks noChangeShapeType="1"/>
              </p:cNvSpPr>
              <p:nvPr/>
            </p:nvSpPr>
            <p:spPr bwMode="auto">
              <a:xfrm>
                <a:off x="1481" y="379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43" name="Line 67"/>
              <p:cNvSpPr>
                <a:spLocks noChangeShapeType="1"/>
              </p:cNvSpPr>
              <p:nvPr/>
            </p:nvSpPr>
            <p:spPr bwMode="auto">
              <a:xfrm>
                <a:off x="1363" y="3944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44" name="Line 68"/>
              <p:cNvSpPr>
                <a:spLocks noChangeShapeType="1"/>
              </p:cNvSpPr>
              <p:nvPr/>
            </p:nvSpPr>
            <p:spPr bwMode="auto">
              <a:xfrm>
                <a:off x="1481" y="387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75845" name="Group 69"/>
          <p:cNvGrpSpPr>
            <a:grpSpLocks/>
          </p:cNvGrpSpPr>
          <p:nvPr/>
        </p:nvGrpSpPr>
        <p:grpSpPr bwMode="auto">
          <a:xfrm>
            <a:off x="1897063" y="722313"/>
            <a:ext cx="4614862" cy="142875"/>
            <a:chOff x="579" y="671"/>
            <a:chExt cx="2907" cy="90"/>
          </a:xfrm>
        </p:grpSpPr>
        <p:sp>
          <p:nvSpPr>
            <p:cNvPr id="75846" name="Freeform 70"/>
            <p:cNvSpPr>
              <a:spLocks/>
            </p:cNvSpPr>
            <p:nvPr/>
          </p:nvSpPr>
          <p:spPr bwMode="auto">
            <a:xfrm rot="21326152" flipH="1">
              <a:off x="579" y="671"/>
              <a:ext cx="66" cy="90"/>
            </a:xfrm>
            <a:custGeom>
              <a:avLst/>
              <a:gdLst/>
              <a:ahLst/>
              <a:cxnLst>
                <a:cxn ang="0">
                  <a:pos x="9" y="90"/>
                </a:cxn>
                <a:cxn ang="0">
                  <a:pos x="9" y="24"/>
                </a:cxn>
                <a:cxn ang="0">
                  <a:pos x="66" y="0"/>
                </a:cxn>
              </a:cxnLst>
              <a:rect l="0" t="0" r="r" b="b"/>
              <a:pathLst>
                <a:path w="66" h="90">
                  <a:moveTo>
                    <a:pt x="9" y="90"/>
                  </a:moveTo>
                  <a:cubicBezTo>
                    <a:pt x="4" y="64"/>
                    <a:pt x="0" y="39"/>
                    <a:pt x="9" y="24"/>
                  </a:cubicBezTo>
                  <a:cubicBezTo>
                    <a:pt x="18" y="9"/>
                    <a:pt x="57" y="4"/>
                    <a:pt x="66" y="0"/>
                  </a:cubicBezTo>
                </a:path>
              </a:pathLst>
            </a:custGeom>
            <a:noFill/>
            <a:ln w="57150" cmpd="sng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847" name="Freeform 71"/>
            <p:cNvSpPr>
              <a:spLocks/>
            </p:cNvSpPr>
            <p:nvPr/>
          </p:nvSpPr>
          <p:spPr bwMode="auto">
            <a:xfrm rot="273848">
              <a:off x="3420" y="671"/>
              <a:ext cx="66" cy="90"/>
            </a:xfrm>
            <a:custGeom>
              <a:avLst/>
              <a:gdLst/>
              <a:ahLst/>
              <a:cxnLst>
                <a:cxn ang="0">
                  <a:pos x="9" y="90"/>
                </a:cxn>
                <a:cxn ang="0">
                  <a:pos x="9" y="24"/>
                </a:cxn>
                <a:cxn ang="0">
                  <a:pos x="66" y="0"/>
                </a:cxn>
              </a:cxnLst>
              <a:rect l="0" t="0" r="r" b="b"/>
              <a:pathLst>
                <a:path w="66" h="90">
                  <a:moveTo>
                    <a:pt x="9" y="90"/>
                  </a:moveTo>
                  <a:cubicBezTo>
                    <a:pt x="4" y="64"/>
                    <a:pt x="0" y="39"/>
                    <a:pt x="9" y="24"/>
                  </a:cubicBezTo>
                  <a:cubicBezTo>
                    <a:pt x="18" y="9"/>
                    <a:pt x="57" y="4"/>
                    <a:pt x="66" y="0"/>
                  </a:cubicBezTo>
                </a:path>
              </a:pathLst>
            </a:custGeom>
            <a:noFill/>
            <a:ln w="57150" cmpd="sng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57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72" name="AutoShape 72"/>
          <p:cNvSpPr>
            <a:spLocks noChangeArrowheads="1"/>
          </p:cNvSpPr>
          <p:nvPr/>
        </p:nvSpPr>
        <p:spPr bwMode="auto">
          <a:xfrm>
            <a:off x="517525" y="5673725"/>
            <a:ext cx="8107363" cy="1096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73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1993900" y="4824413"/>
            <a:ext cx="4422775" cy="1666875"/>
          </a:xfrm>
          <a:prstGeom prst="roundRect">
            <a:avLst>
              <a:gd name="adj" fmla="val 45431"/>
            </a:avLst>
          </a:prstGeom>
          <a:solidFill>
            <a:srgbClr val="66CCFF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1974850" y="2895600"/>
            <a:ext cx="4427538" cy="2641600"/>
          </a:xfrm>
          <a:prstGeom prst="rect">
            <a:avLst/>
          </a:prstGeom>
          <a:solidFill>
            <a:srgbClr val="66CC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5" name="AutoShape 5"/>
          <p:cNvSpPr>
            <a:spLocks noChangeArrowheads="1"/>
          </p:cNvSpPr>
          <p:nvPr/>
        </p:nvSpPr>
        <p:spPr bwMode="auto">
          <a:xfrm>
            <a:off x="1993900" y="93663"/>
            <a:ext cx="4422775" cy="63944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6" name="AutoShape 6"/>
          <p:cNvSpPr>
            <a:spLocks noChangeArrowheads="1"/>
          </p:cNvSpPr>
          <p:nvPr/>
        </p:nvSpPr>
        <p:spPr bwMode="auto">
          <a:xfrm>
            <a:off x="4689475" y="2133600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00FF00"/>
              </a:gs>
              <a:gs pos="50000">
                <a:srgbClr val="FFFF99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7" name="Text Box 7"/>
          <p:cNvSpPr txBox="1">
            <a:spLocks noChangeArrowheads="1"/>
          </p:cNvSpPr>
          <p:nvPr/>
        </p:nvSpPr>
        <p:spPr bwMode="auto">
          <a:xfrm>
            <a:off x="7158038" y="2559050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5118100" y="2406650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6000" b="1">
                <a:solidFill>
                  <a:srgbClr val="FF0000"/>
                </a:solidFill>
                <a:latin typeface="Comic Sans MS" pitchFamily="66" charset="0"/>
              </a:rPr>
              <a:t>32</a:t>
            </a:r>
            <a:endParaRPr lang="en-US" sz="6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6809" name="Rectangle 9"/>
          <p:cNvSpPr>
            <a:spLocks noChangeArrowheads="1"/>
          </p:cNvSpPr>
          <p:nvPr/>
        </p:nvSpPr>
        <p:spPr bwMode="auto">
          <a:xfrm>
            <a:off x="1792288" y="49213"/>
            <a:ext cx="4708525" cy="7747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0" name="Text Box 10"/>
          <p:cNvSpPr txBox="1">
            <a:spLocks noChangeArrowheads="1"/>
          </p:cNvSpPr>
          <p:nvPr/>
        </p:nvSpPr>
        <p:spPr bwMode="auto">
          <a:xfrm>
            <a:off x="2295525" y="1171575"/>
            <a:ext cx="11858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grpSp>
        <p:nvGrpSpPr>
          <p:cNvPr id="76811" name="Group 11"/>
          <p:cNvGrpSpPr>
            <a:grpSpLocks/>
          </p:cNvGrpSpPr>
          <p:nvPr/>
        </p:nvGrpSpPr>
        <p:grpSpPr bwMode="auto">
          <a:xfrm>
            <a:off x="2882900" y="547688"/>
            <a:ext cx="1458913" cy="5922962"/>
            <a:chOff x="1200" y="785"/>
            <a:chExt cx="919" cy="3339"/>
          </a:xfrm>
        </p:grpSpPr>
        <p:sp>
          <p:nvSpPr>
            <p:cNvPr id="76812" name="Text Box 12"/>
            <p:cNvSpPr txBox="1">
              <a:spLocks noChangeArrowheads="1"/>
            </p:cNvSpPr>
            <p:nvPr/>
          </p:nvSpPr>
          <p:spPr bwMode="auto">
            <a:xfrm>
              <a:off x="1200" y="3309"/>
              <a:ext cx="576" cy="30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10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76813" name="Text Box 13"/>
            <p:cNvSpPr txBox="1">
              <a:spLocks noChangeArrowheads="1"/>
            </p:cNvSpPr>
            <p:nvPr/>
          </p:nvSpPr>
          <p:spPr bwMode="auto">
            <a:xfrm>
              <a:off x="1200" y="2678"/>
              <a:ext cx="576" cy="30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20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76814" name="Text Box 14"/>
            <p:cNvSpPr txBox="1">
              <a:spLocks noChangeArrowheads="1"/>
            </p:cNvSpPr>
            <p:nvPr/>
          </p:nvSpPr>
          <p:spPr bwMode="auto">
            <a:xfrm>
              <a:off x="1200" y="2047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30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76815" name="Text Box 15"/>
            <p:cNvSpPr txBox="1">
              <a:spLocks noChangeArrowheads="1"/>
            </p:cNvSpPr>
            <p:nvPr/>
          </p:nvSpPr>
          <p:spPr bwMode="auto">
            <a:xfrm>
              <a:off x="1200" y="1416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40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76816" name="Text Box 16"/>
            <p:cNvSpPr txBox="1">
              <a:spLocks noChangeArrowheads="1"/>
            </p:cNvSpPr>
            <p:nvPr/>
          </p:nvSpPr>
          <p:spPr bwMode="auto">
            <a:xfrm>
              <a:off x="1200" y="785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50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76817" name="Group 17"/>
            <p:cNvGrpSpPr>
              <a:grpSpLocks/>
            </p:cNvGrpSpPr>
            <p:nvPr/>
          </p:nvGrpSpPr>
          <p:grpSpPr bwMode="auto">
            <a:xfrm>
              <a:off x="1767" y="971"/>
              <a:ext cx="352" cy="3153"/>
              <a:chOff x="1353" y="231"/>
              <a:chExt cx="415" cy="3713"/>
            </a:xfrm>
          </p:grpSpPr>
          <p:sp>
            <p:nvSpPr>
              <p:cNvPr id="76818" name="Line 18"/>
              <p:cNvSpPr>
                <a:spLocks noChangeShapeType="1"/>
              </p:cNvSpPr>
              <p:nvPr/>
            </p:nvSpPr>
            <p:spPr bwMode="auto">
              <a:xfrm>
                <a:off x="1353" y="231"/>
                <a:ext cx="41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19" name="Line 19"/>
              <p:cNvSpPr>
                <a:spLocks noChangeShapeType="1"/>
              </p:cNvSpPr>
              <p:nvPr/>
            </p:nvSpPr>
            <p:spPr bwMode="auto">
              <a:xfrm>
                <a:off x="1481" y="30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20" name="Line 20"/>
              <p:cNvSpPr>
                <a:spLocks noChangeShapeType="1"/>
              </p:cNvSpPr>
              <p:nvPr/>
            </p:nvSpPr>
            <p:spPr bwMode="auto">
              <a:xfrm>
                <a:off x="1481" y="38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21" name="Line 21"/>
              <p:cNvSpPr>
                <a:spLocks noChangeShapeType="1"/>
              </p:cNvSpPr>
              <p:nvPr/>
            </p:nvSpPr>
            <p:spPr bwMode="auto">
              <a:xfrm>
                <a:off x="1481" y="45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22" name="Line 22"/>
              <p:cNvSpPr>
                <a:spLocks noChangeShapeType="1"/>
              </p:cNvSpPr>
              <p:nvPr/>
            </p:nvSpPr>
            <p:spPr bwMode="auto">
              <a:xfrm>
                <a:off x="1481" y="52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23" name="Line 23"/>
              <p:cNvSpPr>
                <a:spLocks noChangeShapeType="1"/>
              </p:cNvSpPr>
              <p:nvPr/>
            </p:nvSpPr>
            <p:spPr bwMode="auto">
              <a:xfrm>
                <a:off x="1433" y="604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24" name="Line 24"/>
              <p:cNvSpPr>
                <a:spLocks noChangeShapeType="1"/>
              </p:cNvSpPr>
              <p:nvPr/>
            </p:nvSpPr>
            <p:spPr bwMode="auto">
              <a:xfrm>
                <a:off x="1481" y="67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25" name="Line 25"/>
              <p:cNvSpPr>
                <a:spLocks noChangeShapeType="1"/>
              </p:cNvSpPr>
              <p:nvPr/>
            </p:nvSpPr>
            <p:spPr bwMode="auto">
              <a:xfrm>
                <a:off x="1481" y="75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26" name="Line 26"/>
              <p:cNvSpPr>
                <a:spLocks noChangeShapeType="1"/>
              </p:cNvSpPr>
              <p:nvPr/>
            </p:nvSpPr>
            <p:spPr bwMode="auto">
              <a:xfrm>
                <a:off x="1481" y="82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27" name="Line 27"/>
              <p:cNvSpPr>
                <a:spLocks noChangeShapeType="1"/>
              </p:cNvSpPr>
              <p:nvPr/>
            </p:nvSpPr>
            <p:spPr bwMode="auto">
              <a:xfrm>
                <a:off x="1363" y="976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28" name="Line 28"/>
              <p:cNvSpPr>
                <a:spLocks noChangeShapeType="1"/>
              </p:cNvSpPr>
              <p:nvPr/>
            </p:nvSpPr>
            <p:spPr bwMode="auto">
              <a:xfrm>
                <a:off x="1481" y="90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29" name="Line 29"/>
              <p:cNvSpPr>
                <a:spLocks noChangeShapeType="1"/>
              </p:cNvSpPr>
              <p:nvPr/>
            </p:nvSpPr>
            <p:spPr bwMode="auto">
              <a:xfrm>
                <a:off x="1481" y="105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30" name="Line 30"/>
              <p:cNvSpPr>
                <a:spLocks noChangeShapeType="1"/>
              </p:cNvSpPr>
              <p:nvPr/>
            </p:nvSpPr>
            <p:spPr bwMode="auto">
              <a:xfrm>
                <a:off x="1481" y="112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31" name="Line 31"/>
              <p:cNvSpPr>
                <a:spLocks noChangeShapeType="1"/>
              </p:cNvSpPr>
              <p:nvPr/>
            </p:nvSpPr>
            <p:spPr bwMode="auto">
              <a:xfrm>
                <a:off x="1481" y="120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32" name="Line 32"/>
              <p:cNvSpPr>
                <a:spLocks noChangeShapeType="1"/>
              </p:cNvSpPr>
              <p:nvPr/>
            </p:nvSpPr>
            <p:spPr bwMode="auto">
              <a:xfrm>
                <a:off x="1481" y="127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33" name="Line 33"/>
              <p:cNvSpPr>
                <a:spLocks noChangeShapeType="1"/>
              </p:cNvSpPr>
              <p:nvPr/>
            </p:nvSpPr>
            <p:spPr bwMode="auto">
              <a:xfrm>
                <a:off x="1433" y="1349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34" name="Line 34"/>
              <p:cNvSpPr>
                <a:spLocks noChangeShapeType="1"/>
              </p:cNvSpPr>
              <p:nvPr/>
            </p:nvSpPr>
            <p:spPr bwMode="auto">
              <a:xfrm>
                <a:off x="1481" y="142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35" name="Line 35"/>
              <p:cNvSpPr>
                <a:spLocks noChangeShapeType="1"/>
              </p:cNvSpPr>
              <p:nvPr/>
            </p:nvSpPr>
            <p:spPr bwMode="auto">
              <a:xfrm>
                <a:off x="1481" y="149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36" name="Line 36"/>
              <p:cNvSpPr>
                <a:spLocks noChangeShapeType="1"/>
              </p:cNvSpPr>
              <p:nvPr/>
            </p:nvSpPr>
            <p:spPr bwMode="auto">
              <a:xfrm>
                <a:off x="1481" y="157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37" name="Line 37"/>
              <p:cNvSpPr>
                <a:spLocks noChangeShapeType="1"/>
              </p:cNvSpPr>
              <p:nvPr/>
            </p:nvSpPr>
            <p:spPr bwMode="auto">
              <a:xfrm>
                <a:off x="1363" y="1721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38" name="Line 38"/>
              <p:cNvSpPr>
                <a:spLocks noChangeShapeType="1"/>
              </p:cNvSpPr>
              <p:nvPr/>
            </p:nvSpPr>
            <p:spPr bwMode="auto">
              <a:xfrm>
                <a:off x="1481" y="164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39" name="Line 39"/>
              <p:cNvSpPr>
                <a:spLocks noChangeShapeType="1"/>
              </p:cNvSpPr>
              <p:nvPr/>
            </p:nvSpPr>
            <p:spPr bwMode="auto">
              <a:xfrm>
                <a:off x="1481" y="179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40" name="Line 40"/>
              <p:cNvSpPr>
                <a:spLocks noChangeShapeType="1"/>
              </p:cNvSpPr>
              <p:nvPr/>
            </p:nvSpPr>
            <p:spPr bwMode="auto">
              <a:xfrm>
                <a:off x="1481" y="186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41" name="Line 41"/>
              <p:cNvSpPr>
                <a:spLocks noChangeShapeType="1"/>
              </p:cNvSpPr>
              <p:nvPr/>
            </p:nvSpPr>
            <p:spPr bwMode="auto">
              <a:xfrm>
                <a:off x="1481" y="193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42" name="Line 42"/>
              <p:cNvSpPr>
                <a:spLocks noChangeShapeType="1"/>
              </p:cNvSpPr>
              <p:nvPr/>
            </p:nvSpPr>
            <p:spPr bwMode="auto">
              <a:xfrm>
                <a:off x="1481" y="201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43" name="Line 43"/>
              <p:cNvSpPr>
                <a:spLocks noChangeShapeType="1"/>
              </p:cNvSpPr>
              <p:nvPr/>
            </p:nvSpPr>
            <p:spPr bwMode="auto">
              <a:xfrm>
                <a:off x="1433" y="2088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44" name="Line 44"/>
              <p:cNvSpPr>
                <a:spLocks noChangeShapeType="1"/>
              </p:cNvSpPr>
              <p:nvPr/>
            </p:nvSpPr>
            <p:spPr bwMode="auto">
              <a:xfrm>
                <a:off x="1481" y="216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45" name="Line 45"/>
              <p:cNvSpPr>
                <a:spLocks noChangeShapeType="1"/>
              </p:cNvSpPr>
              <p:nvPr/>
            </p:nvSpPr>
            <p:spPr bwMode="auto">
              <a:xfrm>
                <a:off x="1481" y="223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46" name="Line 46"/>
              <p:cNvSpPr>
                <a:spLocks noChangeShapeType="1"/>
              </p:cNvSpPr>
              <p:nvPr/>
            </p:nvSpPr>
            <p:spPr bwMode="auto">
              <a:xfrm>
                <a:off x="1481" y="231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47" name="Line 47"/>
              <p:cNvSpPr>
                <a:spLocks noChangeShapeType="1"/>
              </p:cNvSpPr>
              <p:nvPr/>
            </p:nvSpPr>
            <p:spPr bwMode="auto">
              <a:xfrm>
                <a:off x="1363" y="2460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48" name="Line 48"/>
              <p:cNvSpPr>
                <a:spLocks noChangeShapeType="1"/>
              </p:cNvSpPr>
              <p:nvPr/>
            </p:nvSpPr>
            <p:spPr bwMode="auto">
              <a:xfrm>
                <a:off x="1481" y="238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49" name="Line 49"/>
              <p:cNvSpPr>
                <a:spLocks noChangeShapeType="1"/>
              </p:cNvSpPr>
              <p:nvPr/>
            </p:nvSpPr>
            <p:spPr bwMode="auto">
              <a:xfrm>
                <a:off x="1481" y="252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50" name="Line 50"/>
              <p:cNvSpPr>
                <a:spLocks noChangeShapeType="1"/>
              </p:cNvSpPr>
              <p:nvPr/>
            </p:nvSpPr>
            <p:spPr bwMode="auto">
              <a:xfrm>
                <a:off x="1481" y="260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51" name="Line 51"/>
              <p:cNvSpPr>
                <a:spLocks noChangeShapeType="1"/>
              </p:cNvSpPr>
              <p:nvPr/>
            </p:nvSpPr>
            <p:spPr bwMode="auto">
              <a:xfrm>
                <a:off x="1481" y="267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52" name="Line 52"/>
              <p:cNvSpPr>
                <a:spLocks noChangeShapeType="1"/>
              </p:cNvSpPr>
              <p:nvPr/>
            </p:nvSpPr>
            <p:spPr bwMode="auto">
              <a:xfrm>
                <a:off x="1481" y="275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53" name="Line 53"/>
              <p:cNvSpPr>
                <a:spLocks noChangeShapeType="1"/>
              </p:cNvSpPr>
              <p:nvPr/>
            </p:nvSpPr>
            <p:spPr bwMode="auto">
              <a:xfrm>
                <a:off x="1433" y="2827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54" name="Line 54"/>
              <p:cNvSpPr>
                <a:spLocks noChangeShapeType="1"/>
              </p:cNvSpPr>
              <p:nvPr/>
            </p:nvSpPr>
            <p:spPr bwMode="auto">
              <a:xfrm>
                <a:off x="1481" y="290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55" name="Line 55"/>
              <p:cNvSpPr>
                <a:spLocks noChangeShapeType="1"/>
              </p:cNvSpPr>
              <p:nvPr/>
            </p:nvSpPr>
            <p:spPr bwMode="auto">
              <a:xfrm>
                <a:off x="1481" y="297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56" name="Line 56"/>
              <p:cNvSpPr>
                <a:spLocks noChangeShapeType="1"/>
              </p:cNvSpPr>
              <p:nvPr/>
            </p:nvSpPr>
            <p:spPr bwMode="auto">
              <a:xfrm>
                <a:off x="1481" y="305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57" name="Line 57"/>
              <p:cNvSpPr>
                <a:spLocks noChangeShapeType="1"/>
              </p:cNvSpPr>
              <p:nvPr/>
            </p:nvSpPr>
            <p:spPr bwMode="auto">
              <a:xfrm>
                <a:off x="1363" y="3199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58" name="Line 58"/>
              <p:cNvSpPr>
                <a:spLocks noChangeShapeType="1"/>
              </p:cNvSpPr>
              <p:nvPr/>
            </p:nvSpPr>
            <p:spPr bwMode="auto">
              <a:xfrm>
                <a:off x="1481" y="312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59" name="Line 59"/>
              <p:cNvSpPr>
                <a:spLocks noChangeShapeType="1"/>
              </p:cNvSpPr>
              <p:nvPr/>
            </p:nvSpPr>
            <p:spPr bwMode="auto">
              <a:xfrm>
                <a:off x="1481" y="327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60" name="Line 60"/>
              <p:cNvSpPr>
                <a:spLocks noChangeShapeType="1"/>
              </p:cNvSpPr>
              <p:nvPr/>
            </p:nvSpPr>
            <p:spPr bwMode="auto">
              <a:xfrm>
                <a:off x="1481" y="334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61" name="Line 61"/>
              <p:cNvSpPr>
                <a:spLocks noChangeShapeType="1"/>
              </p:cNvSpPr>
              <p:nvPr/>
            </p:nvSpPr>
            <p:spPr bwMode="auto">
              <a:xfrm>
                <a:off x="1481" y="342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62" name="Line 62"/>
              <p:cNvSpPr>
                <a:spLocks noChangeShapeType="1"/>
              </p:cNvSpPr>
              <p:nvPr/>
            </p:nvSpPr>
            <p:spPr bwMode="auto">
              <a:xfrm>
                <a:off x="1481" y="349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63" name="Line 63"/>
              <p:cNvSpPr>
                <a:spLocks noChangeShapeType="1"/>
              </p:cNvSpPr>
              <p:nvPr/>
            </p:nvSpPr>
            <p:spPr bwMode="auto">
              <a:xfrm>
                <a:off x="1433" y="3572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64" name="Line 64"/>
              <p:cNvSpPr>
                <a:spLocks noChangeShapeType="1"/>
              </p:cNvSpPr>
              <p:nvPr/>
            </p:nvSpPr>
            <p:spPr bwMode="auto">
              <a:xfrm>
                <a:off x="1481" y="364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65" name="Line 65"/>
              <p:cNvSpPr>
                <a:spLocks noChangeShapeType="1"/>
              </p:cNvSpPr>
              <p:nvPr/>
            </p:nvSpPr>
            <p:spPr bwMode="auto">
              <a:xfrm>
                <a:off x="1481" y="372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66" name="Line 66"/>
              <p:cNvSpPr>
                <a:spLocks noChangeShapeType="1"/>
              </p:cNvSpPr>
              <p:nvPr/>
            </p:nvSpPr>
            <p:spPr bwMode="auto">
              <a:xfrm>
                <a:off x="1481" y="379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67" name="Line 67"/>
              <p:cNvSpPr>
                <a:spLocks noChangeShapeType="1"/>
              </p:cNvSpPr>
              <p:nvPr/>
            </p:nvSpPr>
            <p:spPr bwMode="auto">
              <a:xfrm>
                <a:off x="1363" y="3944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68" name="Line 68"/>
              <p:cNvSpPr>
                <a:spLocks noChangeShapeType="1"/>
              </p:cNvSpPr>
              <p:nvPr/>
            </p:nvSpPr>
            <p:spPr bwMode="auto">
              <a:xfrm>
                <a:off x="1481" y="387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76869" name="Group 69"/>
          <p:cNvGrpSpPr>
            <a:grpSpLocks/>
          </p:cNvGrpSpPr>
          <p:nvPr/>
        </p:nvGrpSpPr>
        <p:grpSpPr bwMode="auto">
          <a:xfrm>
            <a:off x="1897063" y="722313"/>
            <a:ext cx="4614862" cy="142875"/>
            <a:chOff x="579" y="671"/>
            <a:chExt cx="2907" cy="90"/>
          </a:xfrm>
        </p:grpSpPr>
        <p:sp>
          <p:nvSpPr>
            <p:cNvPr id="76870" name="Freeform 70"/>
            <p:cNvSpPr>
              <a:spLocks/>
            </p:cNvSpPr>
            <p:nvPr/>
          </p:nvSpPr>
          <p:spPr bwMode="auto">
            <a:xfrm rot="21326152" flipH="1">
              <a:off x="579" y="671"/>
              <a:ext cx="66" cy="90"/>
            </a:xfrm>
            <a:custGeom>
              <a:avLst/>
              <a:gdLst/>
              <a:ahLst/>
              <a:cxnLst>
                <a:cxn ang="0">
                  <a:pos x="9" y="90"/>
                </a:cxn>
                <a:cxn ang="0">
                  <a:pos x="9" y="24"/>
                </a:cxn>
                <a:cxn ang="0">
                  <a:pos x="66" y="0"/>
                </a:cxn>
              </a:cxnLst>
              <a:rect l="0" t="0" r="r" b="b"/>
              <a:pathLst>
                <a:path w="66" h="90">
                  <a:moveTo>
                    <a:pt x="9" y="90"/>
                  </a:moveTo>
                  <a:cubicBezTo>
                    <a:pt x="4" y="64"/>
                    <a:pt x="0" y="39"/>
                    <a:pt x="9" y="24"/>
                  </a:cubicBezTo>
                  <a:cubicBezTo>
                    <a:pt x="18" y="9"/>
                    <a:pt x="57" y="4"/>
                    <a:pt x="66" y="0"/>
                  </a:cubicBezTo>
                </a:path>
              </a:pathLst>
            </a:custGeom>
            <a:noFill/>
            <a:ln w="57150" cmpd="sng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71" name="Freeform 71"/>
            <p:cNvSpPr>
              <a:spLocks/>
            </p:cNvSpPr>
            <p:nvPr/>
          </p:nvSpPr>
          <p:spPr bwMode="auto">
            <a:xfrm rot="273848">
              <a:off x="3420" y="671"/>
              <a:ext cx="66" cy="90"/>
            </a:xfrm>
            <a:custGeom>
              <a:avLst/>
              <a:gdLst/>
              <a:ahLst/>
              <a:cxnLst>
                <a:cxn ang="0">
                  <a:pos x="9" y="90"/>
                </a:cxn>
                <a:cxn ang="0">
                  <a:pos x="9" y="24"/>
                </a:cxn>
                <a:cxn ang="0">
                  <a:pos x="66" y="0"/>
                </a:cxn>
              </a:cxnLst>
              <a:rect l="0" t="0" r="r" b="b"/>
              <a:pathLst>
                <a:path w="66" h="90">
                  <a:moveTo>
                    <a:pt x="9" y="90"/>
                  </a:moveTo>
                  <a:cubicBezTo>
                    <a:pt x="4" y="64"/>
                    <a:pt x="0" y="39"/>
                    <a:pt x="9" y="24"/>
                  </a:cubicBezTo>
                  <a:cubicBezTo>
                    <a:pt x="18" y="9"/>
                    <a:pt x="57" y="4"/>
                    <a:pt x="66" y="0"/>
                  </a:cubicBezTo>
                </a:path>
              </a:pathLst>
            </a:custGeom>
            <a:noFill/>
            <a:ln w="57150" cmpd="sng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68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96" name="AutoShape 72"/>
          <p:cNvSpPr>
            <a:spLocks noChangeArrowheads="1"/>
          </p:cNvSpPr>
          <p:nvPr/>
        </p:nvSpPr>
        <p:spPr bwMode="auto">
          <a:xfrm>
            <a:off x="517525" y="5673725"/>
            <a:ext cx="8107363" cy="1096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97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1993900" y="4824413"/>
            <a:ext cx="4422775" cy="1666875"/>
          </a:xfrm>
          <a:prstGeom prst="roundRect">
            <a:avLst>
              <a:gd name="adj" fmla="val 45431"/>
            </a:avLst>
          </a:prstGeom>
          <a:solidFill>
            <a:srgbClr val="FF66CC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1974850" y="4451350"/>
            <a:ext cx="4427538" cy="1085850"/>
          </a:xfrm>
          <a:prstGeom prst="rect">
            <a:avLst/>
          </a:prstGeom>
          <a:solidFill>
            <a:srgbClr val="FF66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9" name="AutoShape 5"/>
          <p:cNvSpPr>
            <a:spLocks noChangeArrowheads="1"/>
          </p:cNvSpPr>
          <p:nvPr/>
        </p:nvSpPr>
        <p:spPr bwMode="auto">
          <a:xfrm>
            <a:off x="1993900" y="93663"/>
            <a:ext cx="4422775" cy="63944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0" name="AutoShape 6"/>
          <p:cNvSpPr>
            <a:spLocks noChangeArrowheads="1"/>
          </p:cNvSpPr>
          <p:nvPr/>
        </p:nvSpPr>
        <p:spPr bwMode="auto">
          <a:xfrm>
            <a:off x="4689475" y="3683000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00FF00"/>
              </a:gs>
              <a:gs pos="50000">
                <a:srgbClr val="FFFF99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1" name="Text Box 7"/>
          <p:cNvSpPr txBox="1">
            <a:spLocks noChangeArrowheads="1"/>
          </p:cNvSpPr>
          <p:nvPr/>
        </p:nvSpPr>
        <p:spPr bwMode="auto">
          <a:xfrm>
            <a:off x="7158038" y="4108450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5118100" y="3956050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6000" b="1">
                <a:solidFill>
                  <a:srgbClr val="FF0000"/>
                </a:solidFill>
                <a:latin typeface="Comic Sans MS" pitchFamily="66" charset="0"/>
              </a:rPr>
              <a:t>18</a:t>
            </a:r>
            <a:endParaRPr lang="en-US" sz="6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7833" name="Rectangle 9"/>
          <p:cNvSpPr>
            <a:spLocks noChangeArrowheads="1"/>
          </p:cNvSpPr>
          <p:nvPr/>
        </p:nvSpPr>
        <p:spPr bwMode="auto">
          <a:xfrm>
            <a:off x="1792288" y="49213"/>
            <a:ext cx="4708525" cy="7747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4" name="Text Box 10"/>
          <p:cNvSpPr txBox="1">
            <a:spLocks noChangeArrowheads="1"/>
          </p:cNvSpPr>
          <p:nvPr/>
        </p:nvSpPr>
        <p:spPr bwMode="auto">
          <a:xfrm>
            <a:off x="2295525" y="1171575"/>
            <a:ext cx="11858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grpSp>
        <p:nvGrpSpPr>
          <p:cNvPr id="77835" name="Group 11"/>
          <p:cNvGrpSpPr>
            <a:grpSpLocks/>
          </p:cNvGrpSpPr>
          <p:nvPr/>
        </p:nvGrpSpPr>
        <p:grpSpPr bwMode="auto">
          <a:xfrm>
            <a:off x="2882900" y="547688"/>
            <a:ext cx="1458913" cy="5922962"/>
            <a:chOff x="1200" y="785"/>
            <a:chExt cx="919" cy="3339"/>
          </a:xfrm>
        </p:grpSpPr>
        <p:sp>
          <p:nvSpPr>
            <p:cNvPr id="77836" name="Text Box 12"/>
            <p:cNvSpPr txBox="1">
              <a:spLocks noChangeArrowheads="1"/>
            </p:cNvSpPr>
            <p:nvPr/>
          </p:nvSpPr>
          <p:spPr bwMode="auto">
            <a:xfrm>
              <a:off x="1200" y="3309"/>
              <a:ext cx="576" cy="30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10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77837" name="Text Box 13"/>
            <p:cNvSpPr txBox="1">
              <a:spLocks noChangeArrowheads="1"/>
            </p:cNvSpPr>
            <p:nvPr/>
          </p:nvSpPr>
          <p:spPr bwMode="auto">
            <a:xfrm>
              <a:off x="1200" y="2678"/>
              <a:ext cx="576" cy="30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20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77838" name="Text Box 14"/>
            <p:cNvSpPr txBox="1">
              <a:spLocks noChangeArrowheads="1"/>
            </p:cNvSpPr>
            <p:nvPr/>
          </p:nvSpPr>
          <p:spPr bwMode="auto">
            <a:xfrm>
              <a:off x="1200" y="2047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30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77839" name="Text Box 15"/>
            <p:cNvSpPr txBox="1">
              <a:spLocks noChangeArrowheads="1"/>
            </p:cNvSpPr>
            <p:nvPr/>
          </p:nvSpPr>
          <p:spPr bwMode="auto">
            <a:xfrm>
              <a:off x="1200" y="1416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40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77840" name="Text Box 16"/>
            <p:cNvSpPr txBox="1">
              <a:spLocks noChangeArrowheads="1"/>
            </p:cNvSpPr>
            <p:nvPr/>
          </p:nvSpPr>
          <p:spPr bwMode="auto">
            <a:xfrm>
              <a:off x="1200" y="785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50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77841" name="Group 17"/>
            <p:cNvGrpSpPr>
              <a:grpSpLocks/>
            </p:cNvGrpSpPr>
            <p:nvPr/>
          </p:nvGrpSpPr>
          <p:grpSpPr bwMode="auto">
            <a:xfrm>
              <a:off x="1767" y="971"/>
              <a:ext cx="352" cy="3153"/>
              <a:chOff x="1353" y="231"/>
              <a:chExt cx="415" cy="3713"/>
            </a:xfrm>
          </p:grpSpPr>
          <p:sp>
            <p:nvSpPr>
              <p:cNvPr id="77842" name="Line 18"/>
              <p:cNvSpPr>
                <a:spLocks noChangeShapeType="1"/>
              </p:cNvSpPr>
              <p:nvPr/>
            </p:nvSpPr>
            <p:spPr bwMode="auto">
              <a:xfrm>
                <a:off x="1353" y="231"/>
                <a:ext cx="41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43" name="Line 19"/>
              <p:cNvSpPr>
                <a:spLocks noChangeShapeType="1"/>
              </p:cNvSpPr>
              <p:nvPr/>
            </p:nvSpPr>
            <p:spPr bwMode="auto">
              <a:xfrm>
                <a:off x="1481" y="30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44" name="Line 20"/>
              <p:cNvSpPr>
                <a:spLocks noChangeShapeType="1"/>
              </p:cNvSpPr>
              <p:nvPr/>
            </p:nvSpPr>
            <p:spPr bwMode="auto">
              <a:xfrm>
                <a:off x="1481" y="38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45" name="Line 21"/>
              <p:cNvSpPr>
                <a:spLocks noChangeShapeType="1"/>
              </p:cNvSpPr>
              <p:nvPr/>
            </p:nvSpPr>
            <p:spPr bwMode="auto">
              <a:xfrm>
                <a:off x="1481" y="45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46" name="Line 22"/>
              <p:cNvSpPr>
                <a:spLocks noChangeShapeType="1"/>
              </p:cNvSpPr>
              <p:nvPr/>
            </p:nvSpPr>
            <p:spPr bwMode="auto">
              <a:xfrm>
                <a:off x="1481" y="52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47" name="Line 23"/>
              <p:cNvSpPr>
                <a:spLocks noChangeShapeType="1"/>
              </p:cNvSpPr>
              <p:nvPr/>
            </p:nvSpPr>
            <p:spPr bwMode="auto">
              <a:xfrm>
                <a:off x="1433" y="604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48" name="Line 24"/>
              <p:cNvSpPr>
                <a:spLocks noChangeShapeType="1"/>
              </p:cNvSpPr>
              <p:nvPr/>
            </p:nvSpPr>
            <p:spPr bwMode="auto">
              <a:xfrm>
                <a:off x="1481" y="67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49" name="Line 25"/>
              <p:cNvSpPr>
                <a:spLocks noChangeShapeType="1"/>
              </p:cNvSpPr>
              <p:nvPr/>
            </p:nvSpPr>
            <p:spPr bwMode="auto">
              <a:xfrm>
                <a:off x="1481" y="75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50" name="Line 26"/>
              <p:cNvSpPr>
                <a:spLocks noChangeShapeType="1"/>
              </p:cNvSpPr>
              <p:nvPr/>
            </p:nvSpPr>
            <p:spPr bwMode="auto">
              <a:xfrm>
                <a:off x="1481" y="82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51" name="Line 27"/>
              <p:cNvSpPr>
                <a:spLocks noChangeShapeType="1"/>
              </p:cNvSpPr>
              <p:nvPr/>
            </p:nvSpPr>
            <p:spPr bwMode="auto">
              <a:xfrm>
                <a:off x="1363" y="976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52" name="Line 28"/>
              <p:cNvSpPr>
                <a:spLocks noChangeShapeType="1"/>
              </p:cNvSpPr>
              <p:nvPr/>
            </p:nvSpPr>
            <p:spPr bwMode="auto">
              <a:xfrm>
                <a:off x="1481" y="90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53" name="Line 29"/>
              <p:cNvSpPr>
                <a:spLocks noChangeShapeType="1"/>
              </p:cNvSpPr>
              <p:nvPr/>
            </p:nvSpPr>
            <p:spPr bwMode="auto">
              <a:xfrm>
                <a:off x="1481" y="105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54" name="Line 30"/>
              <p:cNvSpPr>
                <a:spLocks noChangeShapeType="1"/>
              </p:cNvSpPr>
              <p:nvPr/>
            </p:nvSpPr>
            <p:spPr bwMode="auto">
              <a:xfrm>
                <a:off x="1481" y="112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55" name="Line 31"/>
              <p:cNvSpPr>
                <a:spLocks noChangeShapeType="1"/>
              </p:cNvSpPr>
              <p:nvPr/>
            </p:nvSpPr>
            <p:spPr bwMode="auto">
              <a:xfrm>
                <a:off x="1481" y="120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56" name="Line 32"/>
              <p:cNvSpPr>
                <a:spLocks noChangeShapeType="1"/>
              </p:cNvSpPr>
              <p:nvPr/>
            </p:nvSpPr>
            <p:spPr bwMode="auto">
              <a:xfrm>
                <a:off x="1481" y="127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57" name="Line 33"/>
              <p:cNvSpPr>
                <a:spLocks noChangeShapeType="1"/>
              </p:cNvSpPr>
              <p:nvPr/>
            </p:nvSpPr>
            <p:spPr bwMode="auto">
              <a:xfrm>
                <a:off x="1433" y="1349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58" name="Line 34"/>
              <p:cNvSpPr>
                <a:spLocks noChangeShapeType="1"/>
              </p:cNvSpPr>
              <p:nvPr/>
            </p:nvSpPr>
            <p:spPr bwMode="auto">
              <a:xfrm>
                <a:off x="1481" y="142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59" name="Line 35"/>
              <p:cNvSpPr>
                <a:spLocks noChangeShapeType="1"/>
              </p:cNvSpPr>
              <p:nvPr/>
            </p:nvSpPr>
            <p:spPr bwMode="auto">
              <a:xfrm>
                <a:off x="1481" y="149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60" name="Line 36"/>
              <p:cNvSpPr>
                <a:spLocks noChangeShapeType="1"/>
              </p:cNvSpPr>
              <p:nvPr/>
            </p:nvSpPr>
            <p:spPr bwMode="auto">
              <a:xfrm>
                <a:off x="1481" y="157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61" name="Line 37"/>
              <p:cNvSpPr>
                <a:spLocks noChangeShapeType="1"/>
              </p:cNvSpPr>
              <p:nvPr/>
            </p:nvSpPr>
            <p:spPr bwMode="auto">
              <a:xfrm>
                <a:off x="1363" y="1721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62" name="Line 38"/>
              <p:cNvSpPr>
                <a:spLocks noChangeShapeType="1"/>
              </p:cNvSpPr>
              <p:nvPr/>
            </p:nvSpPr>
            <p:spPr bwMode="auto">
              <a:xfrm>
                <a:off x="1481" y="164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63" name="Line 39"/>
              <p:cNvSpPr>
                <a:spLocks noChangeShapeType="1"/>
              </p:cNvSpPr>
              <p:nvPr/>
            </p:nvSpPr>
            <p:spPr bwMode="auto">
              <a:xfrm>
                <a:off x="1481" y="179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64" name="Line 40"/>
              <p:cNvSpPr>
                <a:spLocks noChangeShapeType="1"/>
              </p:cNvSpPr>
              <p:nvPr/>
            </p:nvSpPr>
            <p:spPr bwMode="auto">
              <a:xfrm>
                <a:off x="1481" y="186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65" name="Line 41"/>
              <p:cNvSpPr>
                <a:spLocks noChangeShapeType="1"/>
              </p:cNvSpPr>
              <p:nvPr/>
            </p:nvSpPr>
            <p:spPr bwMode="auto">
              <a:xfrm>
                <a:off x="1481" y="193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66" name="Line 42"/>
              <p:cNvSpPr>
                <a:spLocks noChangeShapeType="1"/>
              </p:cNvSpPr>
              <p:nvPr/>
            </p:nvSpPr>
            <p:spPr bwMode="auto">
              <a:xfrm>
                <a:off x="1481" y="201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67" name="Line 43"/>
              <p:cNvSpPr>
                <a:spLocks noChangeShapeType="1"/>
              </p:cNvSpPr>
              <p:nvPr/>
            </p:nvSpPr>
            <p:spPr bwMode="auto">
              <a:xfrm>
                <a:off x="1433" y="2088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68" name="Line 44"/>
              <p:cNvSpPr>
                <a:spLocks noChangeShapeType="1"/>
              </p:cNvSpPr>
              <p:nvPr/>
            </p:nvSpPr>
            <p:spPr bwMode="auto">
              <a:xfrm>
                <a:off x="1481" y="216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69" name="Line 45"/>
              <p:cNvSpPr>
                <a:spLocks noChangeShapeType="1"/>
              </p:cNvSpPr>
              <p:nvPr/>
            </p:nvSpPr>
            <p:spPr bwMode="auto">
              <a:xfrm>
                <a:off x="1481" y="223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70" name="Line 46"/>
              <p:cNvSpPr>
                <a:spLocks noChangeShapeType="1"/>
              </p:cNvSpPr>
              <p:nvPr/>
            </p:nvSpPr>
            <p:spPr bwMode="auto">
              <a:xfrm>
                <a:off x="1481" y="231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71" name="Line 47"/>
              <p:cNvSpPr>
                <a:spLocks noChangeShapeType="1"/>
              </p:cNvSpPr>
              <p:nvPr/>
            </p:nvSpPr>
            <p:spPr bwMode="auto">
              <a:xfrm>
                <a:off x="1363" y="2460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72" name="Line 48"/>
              <p:cNvSpPr>
                <a:spLocks noChangeShapeType="1"/>
              </p:cNvSpPr>
              <p:nvPr/>
            </p:nvSpPr>
            <p:spPr bwMode="auto">
              <a:xfrm>
                <a:off x="1481" y="238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73" name="Line 49"/>
              <p:cNvSpPr>
                <a:spLocks noChangeShapeType="1"/>
              </p:cNvSpPr>
              <p:nvPr/>
            </p:nvSpPr>
            <p:spPr bwMode="auto">
              <a:xfrm>
                <a:off x="1481" y="252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74" name="Line 50"/>
              <p:cNvSpPr>
                <a:spLocks noChangeShapeType="1"/>
              </p:cNvSpPr>
              <p:nvPr/>
            </p:nvSpPr>
            <p:spPr bwMode="auto">
              <a:xfrm>
                <a:off x="1481" y="260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75" name="Line 51"/>
              <p:cNvSpPr>
                <a:spLocks noChangeShapeType="1"/>
              </p:cNvSpPr>
              <p:nvPr/>
            </p:nvSpPr>
            <p:spPr bwMode="auto">
              <a:xfrm>
                <a:off x="1481" y="267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76" name="Line 52"/>
              <p:cNvSpPr>
                <a:spLocks noChangeShapeType="1"/>
              </p:cNvSpPr>
              <p:nvPr/>
            </p:nvSpPr>
            <p:spPr bwMode="auto">
              <a:xfrm>
                <a:off x="1481" y="275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77" name="Line 53"/>
              <p:cNvSpPr>
                <a:spLocks noChangeShapeType="1"/>
              </p:cNvSpPr>
              <p:nvPr/>
            </p:nvSpPr>
            <p:spPr bwMode="auto">
              <a:xfrm>
                <a:off x="1433" y="2827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78" name="Line 54"/>
              <p:cNvSpPr>
                <a:spLocks noChangeShapeType="1"/>
              </p:cNvSpPr>
              <p:nvPr/>
            </p:nvSpPr>
            <p:spPr bwMode="auto">
              <a:xfrm>
                <a:off x="1481" y="290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79" name="Line 55"/>
              <p:cNvSpPr>
                <a:spLocks noChangeShapeType="1"/>
              </p:cNvSpPr>
              <p:nvPr/>
            </p:nvSpPr>
            <p:spPr bwMode="auto">
              <a:xfrm>
                <a:off x="1481" y="297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80" name="Line 56"/>
              <p:cNvSpPr>
                <a:spLocks noChangeShapeType="1"/>
              </p:cNvSpPr>
              <p:nvPr/>
            </p:nvSpPr>
            <p:spPr bwMode="auto">
              <a:xfrm>
                <a:off x="1481" y="305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81" name="Line 57"/>
              <p:cNvSpPr>
                <a:spLocks noChangeShapeType="1"/>
              </p:cNvSpPr>
              <p:nvPr/>
            </p:nvSpPr>
            <p:spPr bwMode="auto">
              <a:xfrm>
                <a:off x="1363" y="3199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82" name="Line 58"/>
              <p:cNvSpPr>
                <a:spLocks noChangeShapeType="1"/>
              </p:cNvSpPr>
              <p:nvPr/>
            </p:nvSpPr>
            <p:spPr bwMode="auto">
              <a:xfrm>
                <a:off x="1481" y="312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83" name="Line 59"/>
              <p:cNvSpPr>
                <a:spLocks noChangeShapeType="1"/>
              </p:cNvSpPr>
              <p:nvPr/>
            </p:nvSpPr>
            <p:spPr bwMode="auto">
              <a:xfrm>
                <a:off x="1481" y="327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84" name="Line 60"/>
              <p:cNvSpPr>
                <a:spLocks noChangeShapeType="1"/>
              </p:cNvSpPr>
              <p:nvPr/>
            </p:nvSpPr>
            <p:spPr bwMode="auto">
              <a:xfrm>
                <a:off x="1481" y="334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85" name="Line 61"/>
              <p:cNvSpPr>
                <a:spLocks noChangeShapeType="1"/>
              </p:cNvSpPr>
              <p:nvPr/>
            </p:nvSpPr>
            <p:spPr bwMode="auto">
              <a:xfrm>
                <a:off x="1481" y="342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86" name="Line 62"/>
              <p:cNvSpPr>
                <a:spLocks noChangeShapeType="1"/>
              </p:cNvSpPr>
              <p:nvPr/>
            </p:nvSpPr>
            <p:spPr bwMode="auto">
              <a:xfrm>
                <a:off x="1481" y="349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87" name="Line 63"/>
              <p:cNvSpPr>
                <a:spLocks noChangeShapeType="1"/>
              </p:cNvSpPr>
              <p:nvPr/>
            </p:nvSpPr>
            <p:spPr bwMode="auto">
              <a:xfrm>
                <a:off x="1433" y="3572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88" name="Line 64"/>
              <p:cNvSpPr>
                <a:spLocks noChangeShapeType="1"/>
              </p:cNvSpPr>
              <p:nvPr/>
            </p:nvSpPr>
            <p:spPr bwMode="auto">
              <a:xfrm>
                <a:off x="1481" y="364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89" name="Line 65"/>
              <p:cNvSpPr>
                <a:spLocks noChangeShapeType="1"/>
              </p:cNvSpPr>
              <p:nvPr/>
            </p:nvSpPr>
            <p:spPr bwMode="auto">
              <a:xfrm>
                <a:off x="1481" y="372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90" name="Line 66"/>
              <p:cNvSpPr>
                <a:spLocks noChangeShapeType="1"/>
              </p:cNvSpPr>
              <p:nvPr/>
            </p:nvSpPr>
            <p:spPr bwMode="auto">
              <a:xfrm>
                <a:off x="1481" y="379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91" name="Line 67"/>
              <p:cNvSpPr>
                <a:spLocks noChangeShapeType="1"/>
              </p:cNvSpPr>
              <p:nvPr/>
            </p:nvSpPr>
            <p:spPr bwMode="auto">
              <a:xfrm>
                <a:off x="1363" y="3944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92" name="Line 68"/>
              <p:cNvSpPr>
                <a:spLocks noChangeShapeType="1"/>
              </p:cNvSpPr>
              <p:nvPr/>
            </p:nvSpPr>
            <p:spPr bwMode="auto">
              <a:xfrm>
                <a:off x="1481" y="387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77893" name="Group 69"/>
          <p:cNvGrpSpPr>
            <a:grpSpLocks/>
          </p:cNvGrpSpPr>
          <p:nvPr/>
        </p:nvGrpSpPr>
        <p:grpSpPr bwMode="auto">
          <a:xfrm>
            <a:off x="1897063" y="722313"/>
            <a:ext cx="4614862" cy="142875"/>
            <a:chOff x="579" y="671"/>
            <a:chExt cx="2907" cy="90"/>
          </a:xfrm>
        </p:grpSpPr>
        <p:sp>
          <p:nvSpPr>
            <p:cNvPr id="77894" name="Freeform 70"/>
            <p:cNvSpPr>
              <a:spLocks/>
            </p:cNvSpPr>
            <p:nvPr/>
          </p:nvSpPr>
          <p:spPr bwMode="auto">
            <a:xfrm rot="21326152" flipH="1">
              <a:off x="579" y="671"/>
              <a:ext cx="66" cy="90"/>
            </a:xfrm>
            <a:custGeom>
              <a:avLst/>
              <a:gdLst/>
              <a:ahLst/>
              <a:cxnLst>
                <a:cxn ang="0">
                  <a:pos x="9" y="90"/>
                </a:cxn>
                <a:cxn ang="0">
                  <a:pos x="9" y="24"/>
                </a:cxn>
                <a:cxn ang="0">
                  <a:pos x="66" y="0"/>
                </a:cxn>
              </a:cxnLst>
              <a:rect l="0" t="0" r="r" b="b"/>
              <a:pathLst>
                <a:path w="66" h="90">
                  <a:moveTo>
                    <a:pt x="9" y="90"/>
                  </a:moveTo>
                  <a:cubicBezTo>
                    <a:pt x="4" y="64"/>
                    <a:pt x="0" y="39"/>
                    <a:pt x="9" y="24"/>
                  </a:cubicBezTo>
                  <a:cubicBezTo>
                    <a:pt x="18" y="9"/>
                    <a:pt x="57" y="4"/>
                    <a:pt x="66" y="0"/>
                  </a:cubicBezTo>
                </a:path>
              </a:pathLst>
            </a:custGeom>
            <a:noFill/>
            <a:ln w="57150" cmpd="sng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95" name="Freeform 71"/>
            <p:cNvSpPr>
              <a:spLocks/>
            </p:cNvSpPr>
            <p:nvPr/>
          </p:nvSpPr>
          <p:spPr bwMode="auto">
            <a:xfrm rot="273848">
              <a:off x="3420" y="671"/>
              <a:ext cx="66" cy="90"/>
            </a:xfrm>
            <a:custGeom>
              <a:avLst/>
              <a:gdLst/>
              <a:ahLst/>
              <a:cxnLst>
                <a:cxn ang="0">
                  <a:pos x="9" y="90"/>
                </a:cxn>
                <a:cxn ang="0">
                  <a:pos x="9" y="24"/>
                </a:cxn>
                <a:cxn ang="0">
                  <a:pos x="66" y="0"/>
                </a:cxn>
              </a:cxnLst>
              <a:rect l="0" t="0" r="r" b="b"/>
              <a:pathLst>
                <a:path w="66" h="90">
                  <a:moveTo>
                    <a:pt x="9" y="90"/>
                  </a:moveTo>
                  <a:cubicBezTo>
                    <a:pt x="4" y="64"/>
                    <a:pt x="0" y="39"/>
                    <a:pt x="9" y="24"/>
                  </a:cubicBezTo>
                  <a:cubicBezTo>
                    <a:pt x="18" y="9"/>
                    <a:pt x="57" y="4"/>
                    <a:pt x="66" y="0"/>
                  </a:cubicBezTo>
                </a:path>
              </a:pathLst>
            </a:custGeom>
            <a:noFill/>
            <a:ln w="57150" cmpd="sng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78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920" name="AutoShape 72"/>
          <p:cNvSpPr>
            <a:spLocks noChangeArrowheads="1"/>
          </p:cNvSpPr>
          <p:nvPr/>
        </p:nvSpPr>
        <p:spPr bwMode="auto">
          <a:xfrm>
            <a:off x="517525" y="5673725"/>
            <a:ext cx="8107363" cy="1096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921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1993900" y="4824413"/>
            <a:ext cx="4422775" cy="1666875"/>
          </a:xfrm>
          <a:prstGeom prst="roundRect">
            <a:avLst>
              <a:gd name="adj" fmla="val 45431"/>
            </a:avLst>
          </a:prstGeom>
          <a:solidFill>
            <a:srgbClr val="FFFF00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1974850" y="1322388"/>
            <a:ext cx="4427538" cy="4214812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3" name="AutoShape 5"/>
          <p:cNvSpPr>
            <a:spLocks noChangeArrowheads="1"/>
          </p:cNvSpPr>
          <p:nvPr/>
        </p:nvSpPr>
        <p:spPr bwMode="auto">
          <a:xfrm>
            <a:off x="1993900" y="93663"/>
            <a:ext cx="4422775" cy="63944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7" name="Rectangle 9"/>
          <p:cNvSpPr>
            <a:spLocks noChangeArrowheads="1"/>
          </p:cNvSpPr>
          <p:nvPr/>
        </p:nvSpPr>
        <p:spPr bwMode="auto">
          <a:xfrm>
            <a:off x="1792288" y="49213"/>
            <a:ext cx="4708525" cy="7747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8" name="Text Box 10"/>
          <p:cNvSpPr txBox="1">
            <a:spLocks noChangeArrowheads="1"/>
          </p:cNvSpPr>
          <p:nvPr/>
        </p:nvSpPr>
        <p:spPr bwMode="auto">
          <a:xfrm>
            <a:off x="2295525" y="1171575"/>
            <a:ext cx="11858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grpSp>
        <p:nvGrpSpPr>
          <p:cNvPr id="78859" name="Group 11"/>
          <p:cNvGrpSpPr>
            <a:grpSpLocks/>
          </p:cNvGrpSpPr>
          <p:nvPr/>
        </p:nvGrpSpPr>
        <p:grpSpPr bwMode="auto">
          <a:xfrm>
            <a:off x="2882900" y="547688"/>
            <a:ext cx="1458913" cy="5922962"/>
            <a:chOff x="1200" y="785"/>
            <a:chExt cx="919" cy="3339"/>
          </a:xfrm>
        </p:grpSpPr>
        <p:sp>
          <p:nvSpPr>
            <p:cNvPr id="78860" name="Text Box 12"/>
            <p:cNvSpPr txBox="1">
              <a:spLocks noChangeArrowheads="1"/>
            </p:cNvSpPr>
            <p:nvPr/>
          </p:nvSpPr>
          <p:spPr bwMode="auto">
            <a:xfrm>
              <a:off x="1200" y="3309"/>
              <a:ext cx="576" cy="30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10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78861" name="Text Box 13"/>
            <p:cNvSpPr txBox="1">
              <a:spLocks noChangeArrowheads="1"/>
            </p:cNvSpPr>
            <p:nvPr/>
          </p:nvSpPr>
          <p:spPr bwMode="auto">
            <a:xfrm>
              <a:off x="1200" y="2678"/>
              <a:ext cx="576" cy="30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20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78862" name="Text Box 14"/>
            <p:cNvSpPr txBox="1">
              <a:spLocks noChangeArrowheads="1"/>
            </p:cNvSpPr>
            <p:nvPr/>
          </p:nvSpPr>
          <p:spPr bwMode="auto">
            <a:xfrm>
              <a:off x="1200" y="2047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30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78863" name="Text Box 15"/>
            <p:cNvSpPr txBox="1">
              <a:spLocks noChangeArrowheads="1"/>
            </p:cNvSpPr>
            <p:nvPr/>
          </p:nvSpPr>
          <p:spPr bwMode="auto">
            <a:xfrm>
              <a:off x="1200" y="1416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40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78864" name="Text Box 16"/>
            <p:cNvSpPr txBox="1">
              <a:spLocks noChangeArrowheads="1"/>
            </p:cNvSpPr>
            <p:nvPr/>
          </p:nvSpPr>
          <p:spPr bwMode="auto">
            <a:xfrm>
              <a:off x="1200" y="785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50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78865" name="Group 17"/>
            <p:cNvGrpSpPr>
              <a:grpSpLocks/>
            </p:cNvGrpSpPr>
            <p:nvPr/>
          </p:nvGrpSpPr>
          <p:grpSpPr bwMode="auto">
            <a:xfrm>
              <a:off x="1767" y="971"/>
              <a:ext cx="352" cy="3153"/>
              <a:chOff x="1353" y="231"/>
              <a:chExt cx="415" cy="3713"/>
            </a:xfrm>
          </p:grpSpPr>
          <p:sp>
            <p:nvSpPr>
              <p:cNvPr id="78866" name="Line 18"/>
              <p:cNvSpPr>
                <a:spLocks noChangeShapeType="1"/>
              </p:cNvSpPr>
              <p:nvPr/>
            </p:nvSpPr>
            <p:spPr bwMode="auto">
              <a:xfrm>
                <a:off x="1353" y="231"/>
                <a:ext cx="41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67" name="Line 19"/>
              <p:cNvSpPr>
                <a:spLocks noChangeShapeType="1"/>
              </p:cNvSpPr>
              <p:nvPr/>
            </p:nvSpPr>
            <p:spPr bwMode="auto">
              <a:xfrm>
                <a:off x="1481" y="30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68" name="Line 20"/>
              <p:cNvSpPr>
                <a:spLocks noChangeShapeType="1"/>
              </p:cNvSpPr>
              <p:nvPr/>
            </p:nvSpPr>
            <p:spPr bwMode="auto">
              <a:xfrm>
                <a:off x="1481" y="38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69" name="Line 21"/>
              <p:cNvSpPr>
                <a:spLocks noChangeShapeType="1"/>
              </p:cNvSpPr>
              <p:nvPr/>
            </p:nvSpPr>
            <p:spPr bwMode="auto">
              <a:xfrm>
                <a:off x="1481" y="45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70" name="Line 22"/>
              <p:cNvSpPr>
                <a:spLocks noChangeShapeType="1"/>
              </p:cNvSpPr>
              <p:nvPr/>
            </p:nvSpPr>
            <p:spPr bwMode="auto">
              <a:xfrm>
                <a:off x="1481" y="52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71" name="Line 23"/>
              <p:cNvSpPr>
                <a:spLocks noChangeShapeType="1"/>
              </p:cNvSpPr>
              <p:nvPr/>
            </p:nvSpPr>
            <p:spPr bwMode="auto">
              <a:xfrm>
                <a:off x="1433" y="604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72" name="Line 24"/>
              <p:cNvSpPr>
                <a:spLocks noChangeShapeType="1"/>
              </p:cNvSpPr>
              <p:nvPr/>
            </p:nvSpPr>
            <p:spPr bwMode="auto">
              <a:xfrm>
                <a:off x="1481" y="67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73" name="Line 25"/>
              <p:cNvSpPr>
                <a:spLocks noChangeShapeType="1"/>
              </p:cNvSpPr>
              <p:nvPr/>
            </p:nvSpPr>
            <p:spPr bwMode="auto">
              <a:xfrm>
                <a:off x="1481" y="75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74" name="Line 26"/>
              <p:cNvSpPr>
                <a:spLocks noChangeShapeType="1"/>
              </p:cNvSpPr>
              <p:nvPr/>
            </p:nvSpPr>
            <p:spPr bwMode="auto">
              <a:xfrm>
                <a:off x="1481" y="82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75" name="Line 27"/>
              <p:cNvSpPr>
                <a:spLocks noChangeShapeType="1"/>
              </p:cNvSpPr>
              <p:nvPr/>
            </p:nvSpPr>
            <p:spPr bwMode="auto">
              <a:xfrm>
                <a:off x="1363" y="976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76" name="Line 28"/>
              <p:cNvSpPr>
                <a:spLocks noChangeShapeType="1"/>
              </p:cNvSpPr>
              <p:nvPr/>
            </p:nvSpPr>
            <p:spPr bwMode="auto">
              <a:xfrm>
                <a:off x="1481" y="90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77" name="Line 29"/>
              <p:cNvSpPr>
                <a:spLocks noChangeShapeType="1"/>
              </p:cNvSpPr>
              <p:nvPr/>
            </p:nvSpPr>
            <p:spPr bwMode="auto">
              <a:xfrm>
                <a:off x="1481" y="105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78" name="Line 30"/>
              <p:cNvSpPr>
                <a:spLocks noChangeShapeType="1"/>
              </p:cNvSpPr>
              <p:nvPr/>
            </p:nvSpPr>
            <p:spPr bwMode="auto">
              <a:xfrm>
                <a:off x="1481" y="112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79" name="Line 31"/>
              <p:cNvSpPr>
                <a:spLocks noChangeShapeType="1"/>
              </p:cNvSpPr>
              <p:nvPr/>
            </p:nvSpPr>
            <p:spPr bwMode="auto">
              <a:xfrm>
                <a:off x="1481" y="120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80" name="Line 32"/>
              <p:cNvSpPr>
                <a:spLocks noChangeShapeType="1"/>
              </p:cNvSpPr>
              <p:nvPr/>
            </p:nvSpPr>
            <p:spPr bwMode="auto">
              <a:xfrm>
                <a:off x="1481" y="127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81" name="Line 33"/>
              <p:cNvSpPr>
                <a:spLocks noChangeShapeType="1"/>
              </p:cNvSpPr>
              <p:nvPr/>
            </p:nvSpPr>
            <p:spPr bwMode="auto">
              <a:xfrm>
                <a:off x="1433" y="1349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82" name="Line 34"/>
              <p:cNvSpPr>
                <a:spLocks noChangeShapeType="1"/>
              </p:cNvSpPr>
              <p:nvPr/>
            </p:nvSpPr>
            <p:spPr bwMode="auto">
              <a:xfrm>
                <a:off x="1481" y="142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83" name="Line 35"/>
              <p:cNvSpPr>
                <a:spLocks noChangeShapeType="1"/>
              </p:cNvSpPr>
              <p:nvPr/>
            </p:nvSpPr>
            <p:spPr bwMode="auto">
              <a:xfrm>
                <a:off x="1481" y="149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84" name="Line 36"/>
              <p:cNvSpPr>
                <a:spLocks noChangeShapeType="1"/>
              </p:cNvSpPr>
              <p:nvPr/>
            </p:nvSpPr>
            <p:spPr bwMode="auto">
              <a:xfrm>
                <a:off x="1481" y="157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85" name="Line 37"/>
              <p:cNvSpPr>
                <a:spLocks noChangeShapeType="1"/>
              </p:cNvSpPr>
              <p:nvPr/>
            </p:nvSpPr>
            <p:spPr bwMode="auto">
              <a:xfrm>
                <a:off x="1363" y="1721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86" name="Line 38"/>
              <p:cNvSpPr>
                <a:spLocks noChangeShapeType="1"/>
              </p:cNvSpPr>
              <p:nvPr/>
            </p:nvSpPr>
            <p:spPr bwMode="auto">
              <a:xfrm>
                <a:off x="1481" y="164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87" name="Line 39"/>
              <p:cNvSpPr>
                <a:spLocks noChangeShapeType="1"/>
              </p:cNvSpPr>
              <p:nvPr/>
            </p:nvSpPr>
            <p:spPr bwMode="auto">
              <a:xfrm>
                <a:off x="1481" y="179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88" name="Line 40"/>
              <p:cNvSpPr>
                <a:spLocks noChangeShapeType="1"/>
              </p:cNvSpPr>
              <p:nvPr/>
            </p:nvSpPr>
            <p:spPr bwMode="auto">
              <a:xfrm>
                <a:off x="1481" y="186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89" name="Line 41"/>
              <p:cNvSpPr>
                <a:spLocks noChangeShapeType="1"/>
              </p:cNvSpPr>
              <p:nvPr/>
            </p:nvSpPr>
            <p:spPr bwMode="auto">
              <a:xfrm>
                <a:off x="1481" y="193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90" name="Line 42"/>
              <p:cNvSpPr>
                <a:spLocks noChangeShapeType="1"/>
              </p:cNvSpPr>
              <p:nvPr/>
            </p:nvSpPr>
            <p:spPr bwMode="auto">
              <a:xfrm>
                <a:off x="1481" y="201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91" name="Line 43"/>
              <p:cNvSpPr>
                <a:spLocks noChangeShapeType="1"/>
              </p:cNvSpPr>
              <p:nvPr/>
            </p:nvSpPr>
            <p:spPr bwMode="auto">
              <a:xfrm>
                <a:off x="1433" y="2088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92" name="Line 44"/>
              <p:cNvSpPr>
                <a:spLocks noChangeShapeType="1"/>
              </p:cNvSpPr>
              <p:nvPr/>
            </p:nvSpPr>
            <p:spPr bwMode="auto">
              <a:xfrm>
                <a:off x="1481" y="216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93" name="Line 45"/>
              <p:cNvSpPr>
                <a:spLocks noChangeShapeType="1"/>
              </p:cNvSpPr>
              <p:nvPr/>
            </p:nvSpPr>
            <p:spPr bwMode="auto">
              <a:xfrm>
                <a:off x="1481" y="223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94" name="Line 46"/>
              <p:cNvSpPr>
                <a:spLocks noChangeShapeType="1"/>
              </p:cNvSpPr>
              <p:nvPr/>
            </p:nvSpPr>
            <p:spPr bwMode="auto">
              <a:xfrm>
                <a:off x="1481" y="231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95" name="Line 47"/>
              <p:cNvSpPr>
                <a:spLocks noChangeShapeType="1"/>
              </p:cNvSpPr>
              <p:nvPr/>
            </p:nvSpPr>
            <p:spPr bwMode="auto">
              <a:xfrm>
                <a:off x="1363" y="2460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96" name="Line 48"/>
              <p:cNvSpPr>
                <a:spLocks noChangeShapeType="1"/>
              </p:cNvSpPr>
              <p:nvPr/>
            </p:nvSpPr>
            <p:spPr bwMode="auto">
              <a:xfrm>
                <a:off x="1481" y="238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97" name="Line 49"/>
              <p:cNvSpPr>
                <a:spLocks noChangeShapeType="1"/>
              </p:cNvSpPr>
              <p:nvPr/>
            </p:nvSpPr>
            <p:spPr bwMode="auto">
              <a:xfrm>
                <a:off x="1481" y="252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98" name="Line 50"/>
              <p:cNvSpPr>
                <a:spLocks noChangeShapeType="1"/>
              </p:cNvSpPr>
              <p:nvPr/>
            </p:nvSpPr>
            <p:spPr bwMode="auto">
              <a:xfrm>
                <a:off x="1481" y="260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99" name="Line 51"/>
              <p:cNvSpPr>
                <a:spLocks noChangeShapeType="1"/>
              </p:cNvSpPr>
              <p:nvPr/>
            </p:nvSpPr>
            <p:spPr bwMode="auto">
              <a:xfrm>
                <a:off x="1481" y="267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900" name="Line 52"/>
              <p:cNvSpPr>
                <a:spLocks noChangeShapeType="1"/>
              </p:cNvSpPr>
              <p:nvPr/>
            </p:nvSpPr>
            <p:spPr bwMode="auto">
              <a:xfrm>
                <a:off x="1481" y="275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901" name="Line 53"/>
              <p:cNvSpPr>
                <a:spLocks noChangeShapeType="1"/>
              </p:cNvSpPr>
              <p:nvPr/>
            </p:nvSpPr>
            <p:spPr bwMode="auto">
              <a:xfrm>
                <a:off x="1433" y="2827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902" name="Line 54"/>
              <p:cNvSpPr>
                <a:spLocks noChangeShapeType="1"/>
              </p:cNvSpPr>
              <p:nvPr/>
            </p:nvSpPr>
            <p:spPr bwMode="auto">
              <a:xfrm>
                <a:off x="1481" y="290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903" name="Line 55"/>
              <p:cNvSpPr>
                <a:spLocks noChangeShapeType="1"/>
              </p:cNvSpPr>
              <p:nvPr/>
            </p:nvSpPr>
            <p:spPr bwMode="auto">
              <a:xfrm>
                <a:off x="1481" y="297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904" name="Line 56"/>
              <p:cNvSpPr>
                <a:spLocks noChangeShapeType="1"/>
              </p:cNvSpPr>
              <p:nvPr/>
            </p:nvSpPr>
            <p:spPr bwMode="auto">
              <a:xfrm>
                <a:off x="1481" y="305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905" name="Line 57"/>
              <p:cNvSpPr>
                <a:spLocks noChangeShapeType="1"/>
              </p:cNvSpPr>
              <p:nvPr/>
            </p:nvSpPr>
            <p:spPr bwMode="auto">
              <a:xfrm>
                <a:off x="1363" y="3199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906" name="Line 58"/>
              <p:cNvSpPr>
                <a:spLocks noChangeShapeType="1"/>
              </p:cNvSpPr>
              <p:nvPr/>
            </p:nvSpPr>
            <p:spPr bwMode="auto">
              <a:xfrm>
                <a:off x="1481" y="312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907" name="Line 59"/>
              <p:cNvSpPr>
                <a:spLocks noChangeShapeType="1"/>
              </p:cNvSpPr>
              <p:nvPr/>
            </p:nvSpPr>
            <p:spPr bwMode="auto">
              <a:xfrm>
                <a:off x="1481" y="327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908" name="Line 60"/>
              <p:cNvSpPr>
                <a:spLocks noChangeShapeType="1"/>
              </p:cNvSpPr>
              <p:nvPr/>
            </p:nvSpPr>
            <p:spPr bwMode="auto">
              <a:xfrm>
                <a:off x="1481" y="334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909" name="Line 61"/>
              <p:cNvSpPr>
                <a:spLocks noChangeShapeType="1"/>
              </p:cNvSpPr>
              <p:nvPr/>
            </p:nvSpPr>
            <p:spPr bwMode="auto">
              <a:xfrm>
                <a:off x="1481" y="342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910" name="Line 62"/>
              <p:cNvSpPr>
                <a:spLocks noChangeShapeType="1"/>
              </p:cNvSpPr>
              <p:nvPr/>
            </p:nvSpPr>
            <p:spPr bwMode="auto">
              <a:xfrm>
                <a:off x="1481" y="349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911" name="Line 63"/>
              <p:cNvSpPr>
                <a:spLocks noChangeShapeType="1"/>
              </p:cNvSpPr>
              <p:nvPr/>
            </p:nvSpPr>
            <p:spPr bwMode="auto">
              <a:xfrm>
                <a:off x="1433" y="3572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912" name="Line 64"/>
              <p:cNvSpPr>
                <a:spLocks noChangeShapeType="1"/>
              </p:cNvSpPr>
              <p:nvPr/>
            </p:nvSpPr>
            <p:spPr bwMode="auto">
              <a:xfrm>
                <a:off x="1481" y="364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913" name="Line 65"/>
              <p:cNvSpPr>
                <a:spLocks noChangeShapeType="1"/>
              </p:cNvSpPr>
              <p:nvPr/>
            </p:nvSpPr>
            <p:spPr bwMode="auto">
              <a:xfrm>
                <a:off x="1481" y="372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914" name="Line 66"/>
              <p:cNvSpPr>
                <a:spLocks noChangeShapeType="1"/>
              </p:cNvSpPr>
              <p:nvPr/>
            </p:nvSpPr>
            <p:spPr bwMode="auto">
              <a:xfrm>
                <a:off x="1481" y="379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915" name="Line 67"/>
              <p:cNvSpPr>
                <a:spLocks noChangeShapeType="1"/>
              </p:cNvSpPr>
              <p:nvPr/>
            </p:nvSpPr>
            <p:spPr bwMode="auto">
              <a:xfrm>
                <a:off x="1363" y="3944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916" name="Line 68"/>
              <p:cNvSpPr>
                <a:spLocks noChangeShapeType="1"/>
              </p:cNvSpPr>
              <p:nvPr/>
            </p:nvSpPr>
            <p:spPr bwMode="auto">
              <a:xfrm>
                <a:off x="1481" y="387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78917" name="Group 69"/>
          <p:cNvGrpSpPr>
            <a:grpSpLocks/>
          </p:cNvGrpSpPr>
          <p:nvPr/>
        </p:nvGrpSpPr>
        <p:grpSpPr bwMode="auto">
          <a:xfrm>
            <a:off x="1897063" y="722313"/>
            <a:ext cx="4614862" cy="142875"/>
            <a:chOff x="579" y="671"/>
            <a:chExt cx="2907" cy="90"/>
          </a:xfrm>
        </p:grpSpPr>
        <p:sp>
          <p:nvSpPr>
            <p:cNvPr id="78918" name="Freeform 70"/>
            <p:cNvSpPr>
              <a:spLocks/>
            </p:cNvSpPr>
            <p:nvPr/>
          </p:nvSpPr>
          <p:spPr bwMode="auto">
            <a:xfrm rot="21326152" flipH="1">
              <a:off x="579" y="671"/>
              <a:ext cx="66" cy="90"/>
            </a:xfrm>
            <a:custGeom>
              <a:avLst/>
              <a:gdLst/>
              <a:ahLst/>
              <a:cxnLst>
                <a:cxn ang="0">
                  <a:pos x="9" y="90"/>
                </a:cxn>
                <a:cxn ang="0">
                  <a:pos x="9" y="24"/>
                </a:cxn>
                <a:cxn ang="0">
                  <a:pos x="66" y="0"/>
                </a:cxn>
              </a:cxnLst>
              <a:rect l="0" t="0" r="r" b="b"/>
              <a:pathLst>
                <a:path w="66" h="90">
                  <a:moveTo>
                    <a:pt x="9" y="90"/>
                  </a:moveTo>
                  <a:cubicBezTo>
                    <a:pt x="4" y="64"/>
                    <a:pt x="0" y="39"/>
                    <a:pt x="9" y="24"/>
                  </a:cubicBezTo>
                  <a:cubicBezTo>
                    <a:pt x="18" y="9"/>
                    <a:pt x="57" y="4"/>
                    <a:pt x="66" y="0"/>
                  </a:cubicBezTo>
                </a:path>
              </a:pathLst>
            </a:custGeom>
            <a:noFill/>
            <a:ln w="57150" cmpd="sng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919" name="Freeform 71"/>
            <p:cNvSpPr>
              <a:spLocks/>
            </p:cNvSpPr>
            <p:nvPr/>
          </p:nvSpPr>
          <p:spPr bwMode="auto">
            <a:xfrm rot="273848">
              <a:off x="3420" y="671"/>
              <a:ext cx="66" cy="90"/>
            </a:xfrm>
            <a:custGeom>
              <a:avLst/>
              <a:gdLst/>
              <a:ahLst/>
              <a:cxnLst>
                <a:cxn ang="0">
                  <a:pos x="9" y="90"/>
                </a:cxn>
                <a:cxn ang="0">
                  <a:pos x="9" y="24"/>
                </a:cxn>
                <a:cxn ang="0">
                  <a:pos x="66" y="0"/>
                </a:cxn>
              </a:cxnLst>
              <a:rect l="0" t="0" r="r" b="b"/>
              <a:pathLst>
                <a:path w="66" h="90">
                  <a:moveTo>
                    <a:pt x="9" y="90"/>
                  </a:moveTo>
                  <a:cubicBezTo>
                    <a:pt x="4" y="64"/>
                    <a:pt x="0" y="39"/>
                    <a:pt x="9" y="24"/>
                  </a:cubicBezTo>
                  <a:cubicBezTo>
                    <a:pt x="18" y="9"/>
                    <a:pt x="57" y="4"/>
                    <a:pt x="66" y="0"/>
                  </a:cubicBezTo>
                </a:path>
              </a:pathLst>
            </a:custGeom>
            <a:noFill/>
            <a:ln w="57150" cmpd="sng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8854" name="AutoShape 6"/>
          <p:cNvSpPr>
            <a:spLocks noChangeArrowheads="1"/>
          </p:cNvSpPr>
          <p:nvPr/>
        </p:nvSpPr>
        <p:spPr bwMode="auto">
          <a:xfrm>
            <a:off x="4689475" y="533400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00FF00"/>
              </a:gs>
              <a:gs pos="50000">
                <a:srgbClr val="FFFF99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5" name="Text Box 7"/>
          <p:cNvSpPr txBox="1">
            <a:spLocks noChangeArrowheads="1"/>
          </p:cNvSpPr>
          <p:nvPr/>
        </p:nvSpPr>
        <p:spPr bwMode="auto">
          <a:xfrm>
            <a:off x="7158038" y="958850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5118100" y="806450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6000" b="1">
                <a:solidFill>
                  <a:srgbClr val="FF0000"/>
                </a:solidFill>
                <a:latin typeface="Comic Sans MS" pitchFamily="66" charset="0"/>
              </a:rPr>
              <a:t>46</a:t>
            </a:r>
            <a:endParaRPr lang="en-US" sz="6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88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944" name="AutoShape 72"/>
          <p:cNvSpPr>
            <a:spLocks noChangeArrowheads="1"/>
          </p:cNvSpPr>
          <p:nvPr/>
        </p:nvSpPr>
        <p:spPr bwMode="auto">
          <a:xfrm>
            <a:off x="517525" y="5673725"/>
            <a:ext cx="8107363" cy="1096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945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1993900" y="4824413"/>
            <a:ext cx="4422775" cy="1666875"/>
          </a:xfrm>
          <a:prstGeom prst="roundRect">
            <a:avLst>
              <a:gd name="adj" fmla="val 45431"/>
            </a:avLst>
          </a:prstGeom>
          <a:solidFill>
            <a:srgbClr val="00FF00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Rectangle 4"/>
          <p:cNvSpPr>
            <a:spLocks noChangeArrowheads="1"/>
          </p:cNvSpPr>
          <p:nvPr/>
        </p:nvSpPr>
        <p:spPr bwMode="auto">
          <a:xfrm>
            <a:off x="1974850" y="2670175"/>
            <a:ext cx="4427538" cy="2867025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7" name="AutoShape 5"/>
          <p:cNvSpPr>
            <a:spLocks noChangeArrowheads="1"/>
          </p:cNvSpPr>
          <p:nvPr/>
        </p:nvSpPr>
        <p:spPr bwMode="auto">
          <a:xfrm>
            <a:off x="1993900" y="93663"/>
            <a:ext cx="4422775" cy="63944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8" name="AutoShape 6"/>
          <p:cNvSpPr>
            <a:spLocks noChangeArrowheads="1"/>
          </p:cNvSpPr>
          <p:nvPr/>
        </p:nvSpPr>
        <p:spPr bwMode="auto">
          <a:xfrm>
            <a:off x="4689475" y="1892300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00FF00"/>
              </a:gs>
              <a:gs pos="50000">
                <a:srgbClr val="FFFF99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9" name="Text Box 7"/>
          <p:cNvSpPr txBox="1">
            <a:spLocks noChangeArrowheads="1"/>
          </p:cNvSpPr>
          <p:nvPr/>
        </p:nvSpPr>
        <p:spPr bwMode="auto">
          <a:xfrm>
            <a:off x="7158038" y="2317750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5118100" y="2165350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6000" b="1">
                <a:solidFill>
                  <a:srgbClr val="FF0000"/>
                </a:solidFill>
                <a:latin typeface="Comic Sans MS" pitchFamily="66" charset="0"/>
              </a:rPr>
              <a:t>34</a:t>
            </a:r>
            <a:endParaRPr lang="en-US" sz="6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9881" name="Rectangle 9"/>
          <p:cNvSpPr>
            <a:spLocks noChangeArrowheads="1"/>
          </p:cNvSpPr>
          <p:nvPr/>
        </p:nvSpPr>
        <p:spPr bwMode="auto">
          <a:xfrm>
            <a:off x="1792288" y="49213"/>
            <a:ext cx="4708525" cy="7747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2" name="Text Box 10"/>
          <p:cNvSpPr txBox="1">
            <a:spLocks noChangeArrowheads="1"/>
          </p:cNvSpPr>
          <p:nvPr/>
        </p:nvSpPr>
        <p:spPr bwMode="auto">
          <a:xfrm>
            <a:off x="2295525" y="1171575"/>
            <a:ext cx="11858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grpSp>
        <p:nvGrpSpPr>
          <p:cNvPr id="79883" name="Group 11"/>
          <p:cNvGrpSpPr>
            <a:grpSpLocks/>
          </p:cNvGrpSpPr>
          <p:nvPr/>
        </p:nvGrpSpPr>
        <p:grpSpPr bwMode="auto">
          <a:xfrm>
            <a:off x="2882900" y="547688"/>
            <a:ext cx="1458913" cy="5922962"/>
            <a:chOff x="1200" y="785"/>
            <a:chExt cx="919" cy="3339"/>
          </a:xfrm>
        </p:grpSpPr>
        <p:sp>
          <p:nvSpPr>
            <p:cNvPr id="79884" name="Text Box 12"/>
            <p:cNvSpPr txBox="1">
              <a:spLocks noChangeArrowheads="1"/>
            </p:cNvSpPr>
            <p:nvPr/>
          </p:nvSpPr>
          <p:spPr bwMode="auto">
            <a:xfrm>
              <a:off x="1200" y="3309"/>
              <a:ext cx="576" cy="30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10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79885" name="Text Box 13"/>
            <p:cNvSpPr txBox="1">
              <a:spLocks noChangeArrowheads="1"/>
            </p:cNvSpPr>
            <p:nvPr/>
          </p:nvSpPr>
          <p:spPr bwMode="auto">
            <a:xfrm>
              <a:off x="1200" y="2678"/>
              <a:ext cx="576" cy="30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20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79886" name="Text Box 14"/>
            <p:cNvSpPr txBox="1">
              <a:spLocks noChangeArrowheads="1"/>
            </p:cNvSpPr>
            <p:nvPr/>
          </p:nvSpPr>
          <p:spPr bwMode="auto">
            <a:xfrm>
              <a:off x="1200" y="2047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30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79887" name="Text Box 15"/>
            <p:cNvSpPr txBox="1">
              <a:spLocks noChangeArrowheads="1"/>
            </p:cNvSpPr>
            <p:nvPr/>
          </p:nvSpPr>
          <p:spPr bwMode="auto">
            <a:xfrm>
              <a:off x="1200" y="1416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40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79888" name="Text Box 16"/>
            <p:cNvSpPr txBox="1">
              <a:spLocks noChangeArrowheads="1"/>
            </p:cNvSpPr>
            <p:nvPr/>
          </p:nvSpPr>
          <p:spPr bwMode="auto">
            <a:xfrm>
              <a:off x="1200" y="785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50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79889" name="Group 17"/>
            <p:cNvGrpSpPr>
              <a:grpSpLocks/>
            </p:cNvGrpSpPr>
            <p:nvPr/>
          </p:nvGrpSpPr>
          <p:grpSpPr bwMode="auto">
            <a:xfrm>
              <a:off x="1767" y="971"/>
              <a:ext cx="352" cy="3153"/>
              <a:chOff x="1353" y="231"/>
              <a:chExt cx="415" cy="3713"/>
            </a:xfrm>
          </p:grpSpPr>
          <p:sp>
            <p:nvSpPr>
              <p:cNvPr id="79890" name="Line 18"/>
              <p:cNvSpPr>
                <a:spLocks noChangeShapeType="1"/>
              </p:cNvSpPr>
              <p:nvPr/>
            </p:nvSpPr>
            <p:spPr bwMode="auto">
              <a:xfrm>
                <a:off x="1353" y="231"/>
                <a:ext cx="41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891" name="Line 19"/>
              <p:cNvSpPr>
                <a:spLocks noChangeShapeType="1"/>
              </p:cNvSpPr>
              <p:nvPr/>
            </p:nvSpPr>
            <p:spPr bwMode="auto">
              <a:xfrm>
                <a:off x="1481" y="30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892" name="Line 20"/>
              <p:cNvSpPr>
                <a:spLocks noChangeShapeType="1"/>
              </p:cNvSpPr>
              <p:nvPr/>
            </p:nvSpPr>
            <p:spPr bwMode="auto">
              <a:xfrm>
                <a:off x="1481" y="38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893" name="Line 21"/>
              <p:cNvSpPr>
                <a:spLocks noChangeShapeType="1"/>
              </p:cNvSpPr>
              <p:nvPr/>
            </p:nvSpPr>
            <p:spPr bwMode="auto">
              <a:xfrm>
                <a:off x="1481" y="45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894" name="Line 22"/>
              <p:cNvSpPr>
                <a:spLocks noChangeShapeType="1"/>
              </p:cNvSpPr>
              <p:nvPr/>
            </p:nvSpPr>
            <p:spPr bwMode="auto">
              <a:xfrm>
                <a:off x="1481" y="52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895" name="Line 23"/>
              <p:cNvSpPr>
                <a:spLocks noChangeShapeType="1"/>
              </p:cNvSpPr>
              <p:nvPr/>
            </p:nvSpPr>
            <p:spPr bwMode="auto">
              <a:xfrm>
                <a:off x="1433" y="604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896" name="Line 24"/>
              <p:cNvSpPr>
                <a:spLocks noChangeShapeType="1"/>
              </p:cNvSpPr>
              <p:nvPr/>
            </p:nvSpPr>
            <p:spPr bwMode="auto">
              <a:xfrm>
                <a:off x="1481" y="67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897" name="Line 25"/>
              <p:cNvSpPr>
                <a:spLocks noChangeShapeType="1"/>
              </p:cNvSpPr>
              <p:nvPr/>
            </p:nvSpPr>
            <p:spPr bwMode="auto">
              <a:xfrm>
                <a:off x="1481" y="75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898" name="Line 26"/>
              <p:cNvSpPr>
                <a:spLocks noChangeShapeType="1"/>
              </p:cNvSpPr>
              <p:nvPr/>
            </p:nvSpPr>
            <p:spPr bwMode="auto">
              <a:xfrm>
                <a:off x="1481" y="82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899" name="Line 27"/>
              <p:cNvSpPr>
                <a:spLocks noChangeShapeType="1"/>
              </p:cNvSpPr>
              <p:nvPr/>
            </p:nvSpPr>
            <p:spPr bwMode="auto">
              <a:xfrm>
                <a:off x="1363" y="976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900" name="Line 28"/>
              <p:cNvSpPr>
                <a:spLocks noChangeShapeType="1"/>
              </p:cNvSpPr>
              <p:nvPr/>
            </p:nvSpPr>
            <p:spPr bwMode="auto">
              <a:xfrm>
                <a:off x="1481" y="90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901" name="Line 29"/>
              <p:cNvSpPr>
                <a:spLocks noChangeShapeType="1"/>
              </p:cNvSpPr>
              <p:nvPr/>
            </p:nvSpPr>
            <p:spPr bwMode="auto">
              <a:xfrm>
                <a:off x="1481" y="105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902" name="Line 30"/>
              <p:cNvSpPr>
                <a:spLocks noChangeShapeType="1"/>
              </p:cNvSpPr>
              <p:nvPr/>
            </p:nvSpPr>
            <p:spPr bwMode="auto">
              <a:xfrm>
                <a:off x="1481" y="112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903" name="Line 31"/>
              <p:cNvSpPr>
                <a:spLocks noChangeShapeType="1"/>
              </p:cNvSpPr>
              <p:nvPr/>
            </p:nvSpPr>
            <p:spPr bwMode="auto">
              <a:xfrm>
                <a:off x="1481" y="120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904" name="Line 32"/>
              <p:cNvSpPr>
                <a:spLocks noChangeShapeType="1"/>
              </p:cNvSpPr>
              <p:nvPr/>
            </p:nvSpPr>
            <p:spPr bwMode="auto">
              <a:xfrm>
                <a:off x="1481" y="127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905" name="Line 33"/>
              <p:cNvSpPr>
                <a:spLocks noChangeShapeType="1"/>
              </p:cNvSpPr>
              <p:nvPr/>
            </p:nvSpPr>
            <p:spPr bwMode="auto">
              <a:xfrm>
                <a:off x="1433" y="1349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906" name="Line 34"/>
              <p:cNvSpPr>
                <a:spLocks noChangeShapeType="1"/>
              </p:cNvSpPr>
              <p:nvPr/>
            </p:nvSpPr>
            <p:spPr bwMode="auto">
              <a:xfrm>
                <a:off x="1481" y="142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907" name="Line 35"/>
              <p:cNvSpPr>
                <a:spLocks noChangeShapeType="1"/>
              </p:cNvSpPr>
              <p:nvPr/>
            </p:nvSpPr>
            <p:spPr bwMode="auto">
              <a:xfrm>
                <a:off x="1481" y="149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908" name="Line 36"/>
              <p:cNvSpPr>
                <a:spLocks noChangeShapeType="1"/>
              </p:cNvSpPr>
              <p:nvPr/>
            </p:nvSpPr>
            <p:spPr bwMode="auto">
              <a:xfrm>
                <a:off x="1481" y="157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909" name="Line 37"/>
              <p:cNvSpPr>
                <a:spLocks noChangeShapeType="1"/>
              </p:cNvSpPr>
              <p:nvPr/>
            </p:nvSpPr>
            <p:spPr bwMode="auto">
              <a:xfrm>
                <a:off x="1363" y="1721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910" name="Line 38"/>
              <p:cNvSpPr>
                <a:spLocks noChangeShapeType="1"/>
              </p:cNvSpPr>
              <p:nvPr/>
            </p:nvSpPr>
            <p:spPr bwMode="auto">
              <a:xfrm>
                <a:off x="1481" y="164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911" name="Line 39"/>
              <p:cNvSpPr>
                <a:spLocks noChangeShapeType="1"/>
              </p:cNvSpPr>
              <p:nvPr/>
            </p:nvSpPr>
            <p:spPr bwMode="auto">
              <a:xfrm>
                <a:off x="1481" y="179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912" name="Line 40"/>
              <p:cNvSpPr>
                <a:spLocks noChangeShapeType="1"/>
              </p:cNvSpPr>
              <p:nvPr/>
            </p:nvSpPr>
            <p:spPr bwMode="auto">
              <a:xfrm>
                <a:off x="1481" y="186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913" name="Line 41"/>
              <p:cNvSpPr>
                <a:spLocks noChangeShapeType="1"/>
              </p:cNvSpPr>
              <p:nvPr/>
            </p:nvSpPr>
            <p:spPr bwMode="auto">
              <a:xfrm>
                <a:off x="1481" y="193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914" name="Line 42"/>
              <p:cNvSpPr>
                <a:spLocks noChangeShapeType="1"/>
              </p:cNvSpPr>
              <p:nvPr/>
            </p:nvSpPr>
            <p:spPr bwMode="auto">
              <a:xfrm>
                <a:off x="1481" y="201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915" name="Line 43"/>
              <p:cNvSpPr>
                <a:spLocks noChangeShapeType="1"/>
              </p:cNvSpPr>
              <p:nvPr/>
            </p:nvSpPr>
            <p:spPr bwMode="auto">
              <a:xfrm>
                <a:off x="1433" y="2088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916" name="Line 44"/>
              <p:cNvSpPr>
                <a:spLocks noChangeShapeType="1"/>
              </p:cNvSpPr>
              <p:nvPr/>
            </p:nvSpPr>
            <p:spPr bwMode="auto">
              <a:xfrm>
                <a:off x="1481" y="216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917" name="Line 45"/>
              <p:cNvSpPr>
                <a:spLocks noChangeShapeType="1"/>
              </p:cNvSpPr>
              <p:nvPr/>
            </p:nvSpPr>
            <p:spPr bwMode="auto">
              <a:xfrm>
                <a:off x="1481" y="223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918" name="Line 46"/>
              <p:cNvSpPr>
                <a:spLocks noChangeShapeType="1"/>
              </p:cNvSpPr>
              <p:nvPr/>
            </p:nvSpPr>
            <p:spPr bwMode="auto">
              <a:xfrm>
                <a:off x="1481" y="231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919" name="Line 47"/>
              <p:cNvSpPr>
                <a:spLocks noChangeShapeType="1"/>
              </p:cNvSpPr>
              <p:nvPr/>
            </p:nvSpPr>
            <p:spPr bwMode="auto">
              <a:xfrm>
                <a:off x="1363" y="2460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920" name="Line 48"/>
              <p:cNvSpPr>
                <a:spLocks noChangeShapeType="1"/>
              </p:cNvSpPr>
              <p:nvPr/>
            </p:nvSpPr>
            <p:spPr bwMode="auto">
              <a:xfrm>
                <a:off x="1481" y="238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921" name="Line 49"/>
              <p:cNvSpPr>
                <a:spLocks noChangeShapeType="1"/>
              </p:cNvSpPr>
              <p:nvPr/>
            </p:nvSpPr>
            <p:spPr bwMode="auto">
              <a:xfrm>
                <a:off x="1481" y="252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922" name="Line 50"/>
              <p:cNvSpPr>
                <a:spLocks noChangeShapeType="1"/>
              </p:cNvSpPr>
              <p:nvPr/>
            </p:nvSpPr>
            <p:spPr bwMode="auto">
              <a:xfrm>
                <a:off x="1481" y="260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923" name="Line 51"/>
              <p:cNvSpPr>
                <a:spLocks noChangeShapeType="1"/>
              </p:cNvSpPr>
              <p:nvPr/>
            </p:nvSpPr>
            <p:spPr bwMode="auto">
              <a:xfrm>
                <a:off x="1481" y="267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924" name="Line 52"/>
              <p:cNvSpPr>
                <a:spLocks noChangeShapeType="1"/>
              </p:cNvSpPr>
              <p:nvPr/>
            </p:nvSpPr>
            <p:spPr bwMode="auto">
              <a:xfrm>
                <a:off x="1481" y="275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925" name="Line 53"/>
              <p:cNvSpPr>
                <a:spLocks noChangeShapeType="1"/>
              </p:cNvSpPr>
              <p:nvPr/>
            </p:nvSpPr>
            <p:spPr bwMode="auto">
              <a:xfrm>
                <a:off x="1433" y="2827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926" name="Line 54"/>
              <p:cNvSpPr>
                <a:spLocks noChangeShapeType="1"/>
              </p:cNvSpPr>
              <p:nvPr/>
            </p:nvSpPr>
            <p:spPr bwMode="auto">
              <a:xfrm>
                <a:off x="1481" y="290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927" name="Line 55"/>
              <p:cNvSpPr>
                <a:spLocks noChangeShapeType="1"/>
              </p:cNvSpPr>
              <p:nvPr/>
            </p:nvSpPr>
            <p:spPr bwMode="auto">
              <a:xfrm>
                <a:off x="1481" y="297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928" name="Line 56"/>
              <p:cNvSpPr>
                <a:spLocks noChangeShapeType="1"/>
              </p:cNvSpPr>
              <p:nvPr/>
            </p:nvSpPr>
            <p:spPr bwMode="auto">
              <a:xfrm>
                <a:off x="1481" y="305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929" name="Line 57"/>
              <p:cNvSpPr>
                <a:spLocks noChangeShapeType="1"/>
              </p:cNvSpPr>
              <p:nvPr/>
            </p:nvSpPr>
            <p:spPr bwMode="auto">
              <a:xfrm>
                <a:off x="1363" y="3199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930" name="Line 58"/>
              <p:cNvSpPr>
                <a:spLocks noChangeShapeType="1"/>
              </p:cNvSpPr>
              <p:nvPr/>
            </p:nvSpPr>
            <p:spPr bwMode="auto">
              <a:xfrm>
                <a:off x="1481" y="312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931" name="Line 59"/>
              <p:cNvSpPr>
                <a:spLocks noChangeShapeType="1"/>
              </p:cNvSpPr>
              <p:nvPr/>
            </p:nvSpPr>
            <p:spPr bwMode="auto">
              <a:xfrm>
                <a:off x="1481" y="327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932" name="Line 60"/>
              <p:cNvSpPr>
                <a:spLocks noChangeShapeType="1"/>
              </p:cNvSpPr>
              <p:nvPr/>
            </p:nvSpPr>
            <p:spPr bwMode="auto">
              <a:xfrm>
                <a:off x="1481" y="334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933" name="Line 61"/>
              <p:cNvSpPr>
                <a:spLocks noChangeShapeType="1"/>
              </p:cNvSpPr>
              <p:nvPr/>
            </p:nvSpPr>
            <p:spPr bwMode="auto">
              <a:xfrm>
                <a:off x="1481" y="342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934" name="Line 62"/>
              <p:cNvSpPr>
                <a:spLocks noChangeShapeType="1"/>
              </p:cNvSpPr>
              <p:nvPr/>
            </p:nvSpPr>
            <p:spPr bwMode="auto">
              <a:xfrm>
                <a:off x="1481" y="349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935" name="Line 63"/>
              <p:cNvSpPr>
                <a:spLocks noChangeShapeType="1"/>
              </p:cNvSpPr>
              <p:nvPr/>
            </p:nvSpPr>
            <p:spPr bwMode="auto">
              <a:xfrm>
                <a:off x="1433" y="3572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936" name="Line 64"/>
              <p:cNvSpPr>
                <a:spLocks noChangeShapeType="1"/>
              </p:cNvSpPr>
              <p:nvPr/>
            </p:nvSpPr>
            <p:spPr bwMode="auto">
              <a:xfrm>
                <a:off x="1481" y="364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937" name="Line 65"/>
              <p:cNvSpPr>
                <a:spLocks noChangeShapeType="1"/>
              </p:cNvSpPr>
              <p:nvPr/>
            </p:nvSpPr>
            <p:spPr bwMode="auto">
              <a:xfrm>
                <a:off x="1481" y="372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938" name="Line 66"/>
              <p:cNvSpPr>
                <a:spLocks noChangeShapeType="1"/>
              </p:cNvSpPr>
              <p:nvPr/>
            </p:nvSpPr>
            <p:spPr bwMode="auto">
              <a:xfrm>
                <a:off x="1481" y="379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939" name="Line 67"/>
              <p:cNvSpPr>
                <a:spLocks noChangeShapeType="1"/>
              </p:cNvSpPr>
              <p:nvPr/>
            </p:nvSpPr>
            <p:spPr bwMode="auto">
              <a:xfrm>
                <a:off x="1363" y="3944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940" name="Line 68"/>
              <p:cNvSpPr>
                <a:spLocks noChangeShapeType="1"/>
              </p:cNvSpPr>
              <p:nvPr/>
            </p:nvSpPr>
            <p:spPr bwMode="auto">
              <a:xfrm>
                <a:off x="1481" y="387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79941" name="Group 69"/>
          <p:cNvGrpSpPr>
            <a:grpSpLocks/>
          </p:cNvGrpSpPr>
          <p:nvPr/>
        </p:nvGrpSpPr>
        <p:grpSpPr bwMode="auto">
          <a:xfrm>
            <a:off x="1897063" y="722313"/>
            <a:ext cx="4614862" cy="142875"/>
            <a:chOff x="579" y="671"/>
            <a:chExt cx="2907" cy="90"/>
          </a:xfrm>
        </p:grpSpPr>
        <p:sp>
          <p:nvSpPr>
            <p:cNvPr id="79942" name="Freeform 70"/>
            <p:cNvSpPr>
              <a:spLocks/>
            </p:cNvSpPr>
            <p:nvPr/>
          </p:nvSpPr>
          <p:spPr bwMode="auto">
            <a:xfrm rot="21326152" flipH="1">
              <a:off x="579" y="671"/>
              <a:ext cx="66" cy="90"/>
            </a:xfrm>
            <a:custGeom>
              <a:avLst/>
              <a:gdLst/>
              <a:ahLst/>
              <a:cxnLst>
                <a:cxn ang="0">
                  <a:pos x="9" y="90"/>
                </a:cxn>
                <a:cxn ang="0">
                  <a:pos x="9" y="24"/>
                </a:cxn>
                <a:cxn ang="0">
                  <a:pos x="66" y="0"/>
                </a:cxn>
              </a:cxnLst>
              <a:rect l="0" t="0" r="r" b="b"/>
              <a:pathLst>
                <a:path w="66" h="90">
                  <a:moveTo>
                    <a:pt x="9" y="90"/>
                  </a:moveTo>
                  <a:cubicBezTo>
                    <a:pt x="4" y="64"/>
                    <a:pt x="0" y="39"/>
                    <a:pt x="9" y="24"/>
                  </a:cubicBezTo>
                  <a:cubicBezTo>
                    <a:pt x="18" y="9"/>
                    <a:pt x="57" y="4"/>
                    <a:pt x="66" y="0"/>
                  </a:cubicBezTo>
                </a:path>
              </a:pathLst>
            </a:custGeom>
            <a:noFill/>
            <a:ln w="57150" cmpd="sng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943" name="Freeform 71"/>
            <p:cNvSpPr>
              <a:spLocks/>
            </p:cNvSpPr>
            <p:nvPr/>
          </p:nvSpPr>
          <p:spPr bwMode="auto">
            <a:xfrm rot="273848">
              <a:off x="3420" y="671"/>
              <a:ext cx="66" cy="90"/>
            </a:xfrm>
            <a:custGeom>
              <a:avLst/>
              <a:gdLst/>
              <a:ahLst/>
              <a:cxnLst>
                <a:cxn ang="0">
                  <a:pos x="9" y="90"/>
                </a:cxn>
                <a:cxn ang="0">
                  <a:pos x="9" y="24"/>
                </a:cxn>
                <a:cxn ang="0">
                  <a:pos x="66" y="0"/>
                </a:cxn>
              </a:cxnLst>
              <a:rect l="0" t="0" r="r" b="b"/>
              <a:pathLst>
                <a:path w="66" h="90">
                  <a:moveTo>
                    <a:pt x="9" y="90"/>
                  </a:moveTo>
                  <a:cubicBezTo>
                    <a:pt x="4" y="64"/>
                    <a:pt x="0" y="39"/>
                    <a:pt x="9" y="24"/>
                  </a:cubicBezTo>
                  <a:cubicBezTo>
                    <a:pt x="18" y="9"/>
                    <a:pt x="57" y="4"/>
                    <a:pt x="66" y="0"/>
                  </a:cubicBezTo>
                </a:path>
              </a:pathLst>
            </a:custGeom>
            <a:noFill/>
            <a:ln w="57150" cmpd="sng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98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8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68" name="AutoShape 72"/>
          <p:cNvSpPr>
            <a:spLocks noChangeArrowheads="1"/>
          </p:cNvSpPr>
          <p:nvPr/>
        </p:nvSpPr>
        <p:spPr bwMode="auto">
          <a:xfrm>
            <a:off x="517525" y="5673725"/>
            <a:ext cx="8107363" cy="1096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69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1993900" y="5078413"/>
            <a:ext cx="4422775" cy="1412875"/>
          </a:xfrm>
          <a:prstGeom prst="roundRect">
            <a:avLst>
              <a:gd name="adj" fmla="val 50000"/>
            </a:avLst>
          </a:prstGeom>
          <a:solidFill>
            <a:srgbClr val="FF0000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Rectangle 4"/>
          <p:cNvSpPr>
            <a:spLocks noChangeArrowheads="1"/>
          </p:cNvSpPr>
          <p:nvPr/>
        </p:nvSpPr>
        <p:spPr bwMode="auto">
          <a:xfrm>
            <a:off x="1974850" y="5011738"/>
            <a:ext cx="4427538" cy="525462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1" name="AutoShape 5"/>
          <p:cNvSpPr>
            <a:spLocks noChangeArrowheads="1"/>
          </p:cNvSpPr>
          <p:nvPr/>
        </p:nvSpPr>
        <p:spPr bwMode="auto">
          <a:xfrm>
            <a:off x="1993900" y="93663"/>
            <a:ext cx="4422775" cy="63944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2" name="AutoShape 6"/>
          <p:cNvSpPr>
            <a:spLocks noChangeArrowheads="1"/>
          </p:cNvSpPr>
          <p:nvPr/>
        </p:nvSpPr>
        <p:spPr bwMode="auto">
          <a:xfrm>
            <a:off x="4689475" y="4229100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00FF00"/>
              </a:gs>
              <a:gs pos="50000">
                <a:srgbClr val="FFFF99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3" name="Text Box 7"/>
          <p:cNvSpPr txBox="1">
            <a:spLocks noChangeArrowheads="1"/>
          </p:cNvSpPr>
          <p:nvPr/>
        </p:nvSpPr>
        <p:spPr bwMode="auto">
          <a:xfrm>
            <a:off x="7158038" y="4654550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5118100" y="4502150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6000" b="1">
                <a:solidFill>
                  <a:srgbClr val="FF0000"/>
                </a:solidFill>
                <a:latin typeface="Comic Sans MS" pitchFamily="66" charset="0"/>
              </a:rPr>
              <a:t>13</a:t>
            </a:r>
            <a:endParaRPr lang="en-US" sz="6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80905" name="Rectangle 9"/>
          <p:cNvSpPr>
            <a:spLocks noChangeArrowheads="1"/>
          </p:cNvSpPr>
          <p:nvPr/>
        </p:nvSpPr>
        <p:spPr bwMode="auto">
          <a:xfrm>
            <a:off x="1792288" y="49213"/>
            <a:ext cx="4708525" cy="7747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6" name="Text Box 10"/>
          <p:cNvSpPr txBox="1">
            <a:spLocks noChangeArrowheads="1"/>
          </p:cNvSpPr>
          <p:nvPr/>
        </p:nvSpPr>
        <p:spPr bwMode="auto">
          <a:xfrm>
            <a:off x="2295525" y="1171575"/>
            <a:ext cx="11858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grpSp>
        <p:nvGrpSpPr>
          <p:cNvPr id="80907" name="Group 11"/>
          <p:cNvGrpSpPr>
            <a:grpSpLocks/>
          </p:cNvGrpSpPr>
          <p:nvPr/>
        </p:nvGrpSpPr>
        <p:grpSpPr bwMode="auto">
          <a:xfrm>
            <a:off x="2882900" y="547688"/>
            <a:ext cx="1458913" cy="5922962"/>
            <a:chOff x="1200" y="785"/>
            <a:chExt cx="919" cy="3339"/>
          </a:xfrm>
        </p:grpSpPr>
        <p:sp>
          <p:nvSpPr>
            <p:cNvPr id="80908" name="Text Box 12"/>
            <p:cNvSpPr txBox="1">
              <a:spLocks noChangeArrowheads="1"/>
            </p:cNvSpPr>
            <p:nvPr/>
          </p:nvSpPr>
          <p:spPr bwMode="auto">
            <a:xfrm>
              <a:off x="1200" y="3309"/>
              <a:ext cx="576" cy="30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10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80909" name="Text Box 13"/>
            <p:cNvSpPr txBox="1">
              <a:spLocks noChangeArrowheads="1"/>
            </p:cNvSpPr>
            <p:nvPr/>
          </p:nvSpPr>
          <p:spPr bwMode="auto">
            <a:xfrm>
              <a:off x="1200" y="2678"/>
              <a:ext cx="576" cy="30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20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80910" name="Text Box 14"/>
            <p:cNvSpPr txBox="1">
              <a:spLocks noChangeArrowheads="1"/>
            </p:cNvSpPr>
            <p:nvPr/>
          </p:nvSpPr>
          <p:spPr bwMode="auto">
            <a:xfrm>
              <a:off x="1200" y="2047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30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80911" name="Text Box 15"/>
            <p:cNvSpPr txBox="1">
              <a:spLocks noChangeArrowheads="1"/>
            </p:cNvSpPr>
            <p:nvPr/>
          </p:nvSpPr>
          <p:spPr bwMode="auto">
            <a:xfrm>
              <a:off x="1200" y="1416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40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80912" name="Text Box 16"/>
            <p:cNvSpPr txBox="1">
              <a:spLocks noChangeArrowheads="1"/>
            </p:cNvSpPr>
            <p:nvPr/>
          </p:nvSpPr>
          <p:spPr bwMode="auto">
            <a:xfrm>
              <a:off x="1200" y="785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50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80913" name="Group 17"/>
            <p:cNvGrpSpPr>
              <a:grpSpLocks/>
            </p:cNvGrpSpPr>
            <p:nvPr/>
          </p:nvGrpSpPr>
          <p:grpSpPr bwMode="auto">
            <a:xfrm>
              <a:off x="1767" y="971"/>
              <a:ext cx="352" cy="3153"/>
              <a:chOff x="1353" y="231"/>
              <a:chExt cx="415" cy="3713"/>
            </a:xfrm>
          </p:grpSpPr>
          <p:sp>
            <p:nvSpPr>
              <p:cNvPr id="80914" name="Line 18"/>
              <p:cNvSpPr>
                <a:spLocks noChangeShapeType="1"/>
              </p:cNvSpPr>
              <p:nvPr/>
            </p:nvSpPr>
            <p:spPr bwMode="auto">
              <a:xfrm>
                <a:off x="1353" y="231"/>
                <a:ext cx="41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15" name="Line 19"/>
              <p:cNvSpPr>
                <a:spLocks noChangeShapeType="1"/>
              </p:cNvSpPr>
              <p:nvPr/>
            </p:nvSpPr>
            <p:spPr bwMode="auto">
              <a:xfrm>
                <a:off x="1481" y="30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16" name="Line 20"/>
              <p:cNvSpPr>
                <a:spLocks noChangeShapeType="1"/>
              </p:cNvSpPr>
              <p:nvPr/>
            </p:nvSpPr>
            <p:spPr bwMode="auto">
              <a:xfrm>
                <a:off x="1481" y="38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17" name="Line 21"/>
              <p:cNvSpPr>
                <a:spLocks noChangeShapeType="1"/>
              </p:cNvSpPr>
              <p:nvPr/>
            </p:nvSpPr>
            <p:spPr bwMode="auto">
              <a:xfrm>
                <a:off x="1481" y="45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18" name="Line 22"/>
              <p:cNvSpPr>
                <a:spLocks noChangeShapeType="1"/>
              </p:cNvSpPr>
              <p:nvPr/>
            </p:nvSpPr>
            <p:spPr bwMode="auto">
              <a:xfrm>
                <a:off x="1481" y="52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19" name="Line 23"/>
              <p:cNvSpPr>
                <a:spLocks noChangeShapeType="1"/>
              </p:cNvSpPr>
              <p:nvPr/>
            </p:nvSpPr>
            <p:spPr bwMode="auto">
              <a:xfrm>
                <a:off x="1433" y="604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20" name="Line 24"/>
              <p:cNvSpPr>
                <a:spLocks noChangeShapeType="1"/>
              </p:cNvSpPr>
              <p:nvPr/>
            </p:nvSpPr>
            <p:spPr bwMode="auto">
              <a:xfrm>
                <a:off x="1481" y="67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21" name="Line 25"/>
              <p:cNvSpPr>
                <a:spLocks noChangeShapeType="1"/>
              </p:cNvSpPr>
              <p:nvPr/>
            </p:nvSpPr>
            <p:spPr bwMode="auto">
              <a:xfrm>
                <a:off x="1481" y="75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22" name="Line 26"/>
              <p:cNvSpPr>
                <a:spLocks noChangeShapeType="1"/>
              </p:cNvSpPr>
              <p:nvPr/>
            </p:nvSpPr>
            <p:spPr bwMode="auto">
              <a:xfrm>
                <a:off x="1481" y="82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23" name="Line 27"/>
              <p:cNvSpPr>
                <a:spLocks noChangeShapeType="1"/>
              </p:cNvSpPr>
              <p:nvPr/>
            </p:nvSpPr>
            <p:spPr bwMode="auto">
              <a:xfrm>
                <a:off x="1363" y="976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24" name="Line 28"/>
              <p:cNvSpPr>
                <a:spLocks noChangeShapeType="1"/>
              </p:cNvSpPr>
              <p:nvPr/>
            </p:nvSpPr>
            <p:spPr bwMode="auto">
              <a:xfrm>
                <a:off x="1481" y="90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25" name="Line 29"/>
              <p:cNvSpPr>
                <a:spLocks noChangeShapeType="1"/>
              </p:cNvSpPr>
              <p:nvPr/>
            </p:nvSpPr>
            <p:spPr bwMode="auto">
              <a:xfrm>
                <a:off x="1481" y="105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26" name="Line 30"/>
              <p:cNvSpPr>
                <a:spLocks noChangeShapeType="1"/>
              </p:cNvSpPr>
              <p:nvPr/>
            </p:nvSpPr>
            <p:spPr bwMode="auto">
              <a:xfrm>
                <a:off x="1481" y="112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27" name="Line 31"/>
              <p:cNvSpPr>
                <a:spLocks noChangeShapeType="1"/>
              </p:cNvSpPr>
              <p:nvPr/>
            </p:nvSpPr>
            <p:spPr bwMode="auto">
              <a:xfrm>
                <a:off x="1481" y="120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28" name="Line 32"/>
              <p:cNvSpPr>
                <a:spLocks noChangeShapeType="1"/>
              </p:cNvSpPr>
              <p:nvPr/>
            </p:nvSpPr>
            <p:spPr bwMode="auto">
              <a:xfrm>
                <a:off x="1481" y="127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29" name="Line 33"/>
              <p:cNvSpPr>
                <a:spLocks noChangeShapeType="1"/>
              </p:cNvSpPr>
              <p:nvPr/>
            </p:nvSpPr>
            <p:spPr bwMode="auto">
              <a:xfrm>
                <a:off x="1433" y="1349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30" name="Line 34"/>
              <p:cNvSpPr>
                <a:spLocks noChangeShapeType="1"/>
              </p:cNvSpPr>
              <p:nvPr/>
            </p:nvSpPr>
            <p:spPr bwMode="auto">
              <a:xfrm>
                <a:off x="1481" y="142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31" name="Line 35"/>
              <p:cNvSpPr>
                <a:spLocks noChangeShapeType="1"/>
              </p:cNvSpPr>
              <p:nvPr/>
            </p:nvSpPr>
            <p:spPr bwMode="auto">
              <a:xfrm>
                <a:off x="1481" y="149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32" name="Line 36"/>
              <p:cNvSpPr>
                <a:spLocks noChangeShapeType="1"/>
              </p:cNvSpPr>
              <p:nvPr/>
            </p:nvSpPr>
            <p:spPr bwMode="auto">
              <a:xfrm>
                <a:off x="1481" y="157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33" name="Line 37"/>
              <p:cNvSpPr>
                <a:spLocks noChangeShapeType="1"/>
              </p:cNvSpPr>
              <p:nvPr/>
            </p:nvSpPr>
            <p:spPr bwMode="auto">
              <a:xfrm>
                <a:off x="1363" y="1721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34" name="Line 38"/>
              <p:cNvSpPr>
                <a:spLocks noChangeShapeType="1"/>
              </p:cNvSpPr>
              <p:nvPr/>
            </p:nvSpPr>
            <p:spPr bwMode="auto">
              <a:xfrm>
                <a:off x="1481" y="164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35" name="Line 39"/>
              <p:cNvSpPr>
                <a:spLocks noChangeShapeType="1"/>
              </p:cNvSpPr>
              <p:nvPr/>
            </p:nvSpPr>
            <p:spPr bwMode="auto">
              <a:xfrm>
                <a:off x="1481" y="179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36" name="Line 40"/>
              <p:cNvSpPr>
                <a:spLocks noChangeShapeType="1"/>
              </p:cNvSpPr>
              <p:nvPr/>
            </p:nvSpPr>
            <p:spPr bwMode="auto">
              <a:xfrm>
                <a:off x="1481" y="186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37" name="Line 41"/>
              <p:cNvSpPr>
                <a:spLocks noChangeShapeType="1"/>
              </p:cNvSpPr>
              <p:nvPr/>
            </p:nvSpPr>
            <p:spPr bwMode="auto">
              <a:xfrm>
                <a:off x="1481" y="193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38" name="Line 42"/>
              <p:cNvSpPr>
                <a:spLocks noChangeShapeType="1"/>
              </p:cNvSpPr>
              <p:nvPr/>
            </p:nvSpPr>
            <p:spPr bwMode="auto">
              <a:xfrm>
                <a:off x="1481" y="201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39" name="Line 43"/>
              <p:cNvSpPr>
                <a:spLocks noChangeShapeType="1"/>
              </p:cNvSpPr>
              <p:nvPr/>
            </p:nvSpPr>
            <p:spPr bwMode="auto">
              <a:xfrm>
                <a:off x="1433" y="2088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40" name="Line 44"/>
              <p:cNvSpPr>
                <a:spLocks noChangeShapeType="1"/>
              </p:cNvSpPr>
              <p:nvPr/>
            </p:nvSpPr>
            <p:spPr bwMode="auto">
              <a:xfrm>
                <a:off x="1481" y="216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41" name="Line 45"/>
              <p:cNvSpPr>
                <a:spLocks noChangeShapeType="1"/>
              </p:cNvSpPr>
              <p:nvPr/>
            </p:nvSpPr>
            <p:spPr bwMode="auto">
              <a:xfrm>
                <a:off x="1481" y="223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42" name="Line 46"/>
              <p:cNvSpPr>
                <a:spLocks noChangeShapeType="1"/>
              </p:cNvSpPr>
              <p:nvPr/>
            </p:nvSpPr>
            <p:spPr bwMode="auto">
              <a:xfrm>
                <a:off x="1481" y="231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43" name="Line 47"/>
              <p:cNvSpPr>
                <a:spLocks noChangeShapeType="1"/>
              </p:cNvSpPr>
              <p:nvPr/>
            </p:nvSpPr>
            <p:spPr bwMode="auto">
              <a:xfrm>
                <a:off x="1363" y="2460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44" name="Line 48"/>
              <p:cNvSpPr>
                <a:spLocks noChangeShapeType="1"/>
              </p:cNvSpPr>
              <p:nvPr/>
            </p:nvSpPr>
            <p:spPr bwMode="auto">
              <a:xfrm>
                <a:off x="1481" y="238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45" name="Line 49"/>
              <p:cNvSpPr>
                <a:spLocks noChangeShapeType="1"/>
              </p:cNvSpPr>
              <p:nvPr/>
            </p:nvSpPr>
            <p:spPr bwMode="auto">
              <a:xfrm>
                <a:off x="1481" y="252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46" name="Line 50"/>
              <p:cNvSpPr>
                <a:spLocks noChangeShapeType="1"/>
              </p:cNvSpPr>
              <p:nvPr/>
            </p:nvSpPr>
            <p:spPr bwMode="auto">
              <a:xfrm>
                <a:off x="1481" y="260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47" name="Line 51"/>
              <p:cNvSpPr>
                <a:spLocks noChangeShapeType="1"/>
              </p:cNvSpPr>
              <p:nvPr/>
            </p:nvSpPr>
            <p:spPr bwMode="auto">
              <a:xfrm>
                <a:off x="1481" y="267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48" name="Line 52"/>
              <p:cNvSpPr>
                <a:spLocks noChangeShapeType="1"/>
              </p:cNvSpPr>
              <p:nvPr/>
            </p:nvSpPr>
            <p:spPr bwMode="auto">
              <a:xfrm>
                <a:off x="1481" y="275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49" name="Line 53"/>
              <p:cNvSpPr>
                <a:spLocks noChangeShapeType="1"/>
              </p:cNvSpPr>
              <p:nvPr/>
            </p:nvSpPr>
            <p:spPr bwMode="auto">
              <a:xfrm>
                <a:off x="1433" y="2827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50" name="Line 54"/>
              <p:cNvSpPr>
                <a:spLocks noChangeShapeType="1"/>
              </p:cNvSpPr>
              <p:nvPr/>
            </p:nvSpPr>
            <p:spPr bwMode="auto">
              <a:xfrm>
                <a:off x="1481" y="290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51" name="Line 55"/>
              <p:cNvSpPr>
                <a:spLocks noChangeShapeType="1"/>
              </p:cNvSpPr>
              <p:nvPr/>
            </p:nvSpPr>
            <p:spPr bwMode="auto">
              <a:xfrm>
                <a:off x="1481" y="297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52" name="Line 56"/>
              <p:cNvSpPr>
                <a:spLocks noChangeShapeType="1"/>
              </p:cNvSpPr>
              <p:nvPr/>
            </p:nvSpPr>
            <p:spPr bwMode="auto">
              <a:xfrm>
                <a:off x="1481" y="305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53" name="Line 57"/>
              <p:cNvSpPr>
                <a:spLocks noChangeShapeType="1"/>
              </p:cNvSpPr>
              <p:nvPr/>
            </p:nvSpPr>
            <p:spPr bwMode="auto">
              <a:xfrm>
                <a:off x="1363" y="3199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54" name="Line 58"/>
              <p:cNvSpPr>
                <a:spLocks noChangeShapeType="1"/>
              </p:cNvSpPr>
              <p:nvPr/>
            </p:nvSpPr>
            <p:spPr bwMode="auto">
              <a:xfrm>
                <a:off x="1481" y="312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55" name="Line 59"/>
              <p:cNvSpPr>
                <a:spLocks noChangeShapeType="1"/>
              </p:cNvSpPr>
              <p:nvPr/>
            </p:nvSpPr>
            <p:spPr bwMode="auto">
              <a:xfrm>
                <a:off x="1481" y="327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56" name="Line 60"/>
              <p:cNvSpPr>
                <a:spLocks noChangeShapeType="1"/>
              </p:cNvSpPr>
              <p:nvPr/>
            </p:nvSpPr>
            <p:spPr bwMode="auto">
              <a:xfrm>
                <a:off x="1481" y="334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57" name="Line 61"/>
              <p:cNvSpPr>
                <a:spLocks noChangeShapeType="1"/>
              </p:cNvSpPr>
              <p:nvPr/>
            </p:nvSpPr>
            <p:spPr bwMode="auto">
              <a:xfrm>
                <a:off x="1481" y="342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58" name="Line 62"/>
              <p:cNvSpPr>
                <a:spLocks noChangeShapeType="1"/>
              </p:cNvSpPr>
              <p:nvPr/>
            </p:nvSpPr>
            <p:spPr bwMode="auto">
              <a:xfrm>
                <a:off x="1481" y="349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59" name="Line 63"/>
              <p:cNvSpPr>
                <a:spLocks noChangeShapeType="1"/>
              </p:cNvSpPr>
              <p:nvPr/>
            </p:nvSpPr>
            <p:spPr bwMode="auto">
              <a:xfrm>
                <a:off x="1433" y="3572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60" name="Line 64"/>
              <p:cNvSpPr>
                <a:spLocks noChangeShapeType="1"/>
              </p:cNvSpPr>
              <p:nvPr/>
            </p:nvSpPr>
            <p:spPr bwMode="auto">
              <a:xfrm>
                <a:off x="1481" y="364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61" name="Line 65"/>
              <p:cNvSpPr>
                <a:spLocks noChangeShapeType="1"/>
              </p:cNvSpPr>
              <p:nvPr/>
            </p:nvSpPr>
            <p:spPr bwMode="auto">
              <a:xfrm>
                <a:off x="1481" y="372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62" name="Line 66"/>
              <p:cNvSpPr>
                <a:spLocks noChangeShapeType="1"/>
              </p:cNvSpPr>
              <p:nvPr/>
            </p:nvSpPr>
            <p:spPr bwMode="auto">
              <a:xfrm>
                <a:off x="1481" y="379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63" name="Line 67"/>
              <p:cNvSpPr>
                <a:spLocks noChangeShapeType="1"/>
              </p:cNvSpPr>
              <p:nvPr/>
            </p:nvSpPr>
            <p:spPr bwMode="auto">
              <a:xfrm>
                <a:off x="1363" y="3944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64" name="Line 68"/>
              <p:cNvSpPr>
                <a:spLocks noChangeShapeType="1"/>
              </p:cNvSpPr>
              <p:nvPr/>
            </p:nvSpPr>
            <p:spPr bwMode="auto">
              <a:xfrm>
                <a:off x="1481" y="387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80965" name="Group 69"/>
          <p:cNvGrpSpPr>
            <a:grpSpLocks/>
          </p:cNvGrpSpPr>
          <p:nvPr/>
        </p:nvGrpSpPr>
        <p:grpSpPr bwMode="auto">
          <a:xfrm>
            <a:off x="1897063" y="722313"/>
            <a:ext cx="4614862" cy="142875"/>
            <a:chOff x="579" y="671"/>
            <a:chExt cx="2907" cy="90"/>
          </a:xfrm>
        </p:grpSpPr>
        <p:sp>
          <p:nvSpPr>
            <p:cNvPr id="80966" name="Freeform 70"/>
            <p:cNvSpPr>
              <a:spLocks/>
            </p:cNvSpPr>
            <p:nvPr/>
          </p:nvSpPr>
          <p:spPr bwMode="auto">
            <a:xfrm rot="21326152" flipH="1">
              <a:off x="579" y="671"/>
              <a:ext cx="66" cy="90"/>
            </a:xfrm>
            <a:custGeom>
              <a:avLst/>
              <a:gdLst/>
              <a:ahLst/>
              <a:cxnLst>
                <a:cxn ang="0">
                  <a:pos x="9" y="90"/>
                </a:cxn>
                <a:cxn ang="0">
                  <a:pos x="9" y="24"/>
                </a:cxn>
                <a:cxn ang="0">
                  <a:pos x="66" y="0"/>
                </a:cxn>
              </a:cxnLst>
              <a:rect l="0" t="0" r="r" b="b"/>
              <a:pathLst>
                <a:path w="66" h="90">
                  <a:moveTo>
                    <a:pt x="9" y="90"/>
                  </a:moveTo>
                  <a:cubicBezTo>
                    <a:pt x="4" y="64"/>
                    <a:pt x="0" y="39"/>
                    <a:pt x="9" y="24"/>
                  </a:cubicBezTo>
                  <a:cubicBezTo>
                    <a:pt x="18" y="9"/>
                    <a:pt x="57" y="4"/>
                    <a:pt x="66" y="0"/>
                  </a:cubicBezTo>
                </a:path>
              </a:pathLst>
            </a:custGeom>
            <a:noFill/>
            <a:ln w="57150" cmpd="sng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67" name="Freeform 71"/>
            <p:cNvSpPr>
              <a:spLocks/>
            </p:cNvSpPr>
            <p:nvPr/>
          </p:nvSpPr>
          <p:spPr bwMode="auto">
            <a:xfrm rot="273848">
              <a:off x="3420" y="671"/>
              <a:ext cx="66" cy="90"/>
            </a:xfrm>
            <a:custGeom>
              <a:avLst/>
              <a:gdLst/>
              <a:ahLst/>
              <a:cxnLst>
                <a:cxn ang="0">
                  <a:pos x="9" y="90"/>
                </a:cxn>
                <a:cxn ang="0">
                  <a:pos x="9" y="24"/>
                </a:cxn>
                <a:cxn ang="0">
                  <a:pos x="66" y="0"/>
                </a:cxn>
              </a:cxnLst>
              <a:rect l="0" t="0" r="r" b="b"/>
              <a:pathLst>
                <a:path w="66" h="90">
                  <a:moveTo>
                    <a:pt x="9" y="90"/>
                  </a:moveTo>
                  <a:cubicBezTo>
                    <a:pt x="4" y="64"/>
                    <a:pt x="0" y="39"/>
                    <a:pt x="9" y="24"/>
                  </a:cubicBezTo>
                  <a:cubicBezTo>
                    <a:pt x="18" y="9"/>
                    <a:pt x="57" y="4"/>
                    <a:pt x="66" y="0"/>
                  </a:cubicBezTo>
                </a:path>
              </a:pathLst>
            </a:custGeom>
            <a:noFill/>
            <a:ln w="57150" cmpd="sng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09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92" name="AutoShape 72"/>
          <p:cNvSpPr>
            <a:spLocks noChangeArrowheads="1"/>
          </p:cNvSpPr>
          <p:nvPr/>
        </p:nvSpPr>
        <p:spPr bwMode="auto">
          <a:xfrm>
            <a:off x="517525" y="5673725"/>
            <a:ext cx="8107363" cy="10969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93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>
            <a:off x="1993900" y="4824413"/>
            <a:ext cx="4422775" cy="1666875"/>
          </a:xfrm>
          <a:prstGeom prst="roundRect">
            <a:avLst>
              <a:gd name="adj" fmla="val 45431"/>
            </a:avLst>
          </a:prstGeom>
          <a:solidFill>
            <a:srgbClr val="66CCFF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1974850" y="2774950"/>
            <a:ext cx="4427538" cy="2762250"/>
          </a:xfrm>
          <a:prstGeom prst="rect">
            <a:avLst/>
          </a:prstGeom>
          <a:solidFill>
            <a:srgbClr val="66CC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5" name="AutoShape 5"/>
          <p:cNvSpPr>
            <a:spLocks noChangeArrowheads="1"/>
          </p:cNvSpPr>
          <p:nvPr/>
        </p:nvSpPr>
        <p:spPr bwMode="auto">
          <a:xfrm>
            <a:off x="1993900" y="93663"/>
            <a:ext cx="4422775" cy="63944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AutoShape 6"/>
          <p:cNvSpPr>
            <a:spLocks noChangeArrowheads="1"/>
          </p:cNvSpPr>
          <p:nvPr/>
        </p:nvSpPr>
        <p:spPr bwMode="auto">
          <a:xfrm>
            <a:off x="4689475" y="2006600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00FF00"/>
              </a:gs>
              <a:gs pos="50000">
                <a:srgbClr val="FFFF99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Text Box 7"/>
          <p:cNvSpPr txBox="1">
            <a:spLocks noChangeArrowheads="1"/>
          </p:cNvSpPr>
          <p:nvPr/>
        </p:nvSpPr>
        <p:spPr bwMode="auto">
          <a:xfrm>
            <a:off x="7158038" y="2432050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5118100" y="2279650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6000" b="1">
                <a:solidFill>
                  <a:srgbClr val="FF0000"/>
                </a:solidFill>
                <a:latin typeface="Comic Sans MS" pitchFamily="66" charset="0"/>
              </a:rPr>
              <a:t>33</a:t>
            </a:r>
            <a:endParaRPr lang="en-US" sz="6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81929" name="Rectangle 9"/>
          <p:cNvSpPr>
            <a:spLocks noChangeArrowheads="1"/>
          </p:cNvSpPr>
          <p:nvPr/>
        </p:nvSpPr>
        <p:spPr bwMode="auto">
          <a:xfrm>
            <a:off x="1792288" y="49213"/>
            <a:ext cx="4708525" cy="7747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0" name="Text Box 10"/>
          <p:cNvSpPr txBox="1">
            <a:spLocks noChangeArrowheads="1"/>
          </p:cNvSpPr>
          <p:nvPr/>
        </p:nvSpPr>
        <p:spPr bwMode="auto">
          <a:xfrm>
            <a:off x="2295525" y="1171575"/>
            <a:ext cx="11858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grpSp>
        <p:nvGrpSpPr>
          <p:cNvPr id="81931" name="Group 11"/>
          <p:cNvGrpSpPr>
            <a:grpSpLocks/>
          </p:cNvGrpSpPr>
          <p:nvPr/>
        </p:nvGrpSpPr>
        <p:grpSpPr bwMode="auto">
          <a:xfrm>
            <a:off x="2882900" y="547688"/>
            <a:ext cx="1458913" cy="5922962"/>
            <a:chOff x="1200" y="785"/>
            <a:chExt cx="919" cy="3339"/>
          </a:xfrm>
        </p:grpSpPr>
        <p:sp>
          <p:nvSpPr>
            <p:cNvPr id="81932" name="Text Box 12"/>
            <p:cNvSpPr txBox="1">
              <a:spLocks noChangeArrowheads="1"/>
            </p:cNvSpPr>
            <p:nvPr/>
          </p:nvSpPr>
          <p:spPr bwMode="auto">
            <a:xfrm>
              <a:off x="1200" y="3309"/>
              <a:ext cx="576" cy="30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10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81933" name="Text Box 13"/>
            <p:cNvSpPr txBox="1">
              <a:spLocks noChangeArrowheads="1"/>
            </p:cNvSpPr>
            <p:nvPr/>
          </p:nvSpPr>
          <p:spPr bwMode="auto">
            <a:xfrm>
              <a:off x="1200" y="2678"/>
              <a:ext cx="576" cy="30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20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81934" name="Text Box 14"/>
            <p:cNvSpPr txBox="1">
              <a:spLocks noChangeArrowheads="1"/>
            </p:cNvSpPr>
            <p:nvPr/>
          </p:nvSpPr>
          <p:spPr bwMode="auto">
            <a:xfrm>
              <a:off x="1200" y="2047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30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81935" name="Text Box 15"/>
            <p:cNvSpPr txBox="1">
              <a:spLocks noChangeArrowheads="1"/>
            </p:cNvSpPr>
            <p:nvPr/>
          </p:nvSpPr>
          <p:spPr bwMode="auto">
            <a:xfrm>
              <a:off x="1200" y="1416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40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81936" name="Text Box 16"/>
            <p:cNvSpPr txBox="1">
              <a:spLocks noChangeArrowheads="1"/>
            </p:cNvSpPr>
            <p:nvPr/>
          </p:nvSpPr>
          <p:spPr bwMode="auto">
            <a:xfrm>
              <a:off x="1200" y="785"/>
              <a:ext cx="576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r"/>
              <a:r>
                <a:rPr lang="en-GB" sz="3000" b="1">
                  <a:solidFill>
                    <a:schemeClr val="accent2"/>
                  </a:solidFill>
                  <a:latin typeface="Comic Sans MS" pitchFamily="66" charset="0"/>
                </a:rPr>
                <a:t>50</a:t>
              </a:r>
              <a:endParaRPr lang="en-US" sz="30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grpSp>
          <p:nvGrpSpPr>
            <p:cNvPr id="81937" name="Group 17"/>
            <p:cNvGrpSpPr>
              <a:grpSpLocks/>
            </p:cNvGrpSpPr>
            <p:nvPr/>
          </p:nvGrpSpPr>
          <p:grpSpPr bwMode="auto">
            <a:xfrm>
              <a:off x="1767" y="971"/>
              <a:ext cx="352" cy="3153"/>
              <a:chOff x="1353" y="231"/>
              <a:chExt cx="415" cy="3713"/>
            </a:xfrm>
          </p:grpSpPr>
          <p:sp>
            <p:nvSpPr>
              <p:cNvPr id="81938" name="Line 18"/>
              <p:cNvSpPr>
                <a:spLocks noChangeShapeType="1"/>
              </p:cNvSpPr>
              <p:nvPr/>
            </p:nvSpPr>
            <p:spPr bwMode="auto">
              <a:xfrm>
                <a:off x="1353" y="231"/>
                <a:ext cx="41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39" name="Line 19"/>
              <p:cNvSpPr>
                <a:spLocks noChangeShapeType="1"/>
              </p:cNvSpPr>
              <p:nvPr/>
            </p:nvSpPr>
            <p:spPr bwMode="auto">
              <a:xfrm>
                <a:off x="1481" y="30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40" name="Line 20"/>
              <p:cNvSpPr>
                <a:spLocks noChangeShapeType="1"/>
              </p:cNvSpPr>
              <p:nvPr/>
            </p:nvSpPr>
            <p:spPr bwMode="auto">
              <a:xfrm>
                <a:off x="1481" y="38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41" name="Line 21"/>
              <p:cNvSpPr>
                <a:spLocks noChangeShapeType="1"/>
              </p:cNvSpPr>
              <p:nvPr/>
            </p:nvSpPr>
            <p:spPr bwMode="auto">
              <a:xfrm>
                <a:off x="1481" y="45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42" name="Line 22"/>
              <p:cNvSpPr>
                <a:spLocks noChangeShapeType="1"/>
              </p:cNvSpPr>
              <p:nvPr/>
            </p:nvSpPr>
            <p:spPr bwMode="auto">
              <a:xfrm>
                <a:off x="1481" y="52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43" name="Line 23"/>
              <p:cNvSpPr>
                <a:spLocks noChangeShapeType="1"/>
              </p:cNvSpPr>
              <p:nvPr/>
            </p:nvSpPr>
            <p:spPr bwMode="auto">
              <a:xfrm>
                <a:off x="1433" y="604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44" name="Line 24"/>
              <p:cNvSpPr>
                <a:spLocks noChangeShapeType="1"/>
              </p:cNvSpPr>
              <p:nvPr/>
            </p:nvSpPr>
            <p:spPr bwMode="auto">
              <a:xfrm>
                <a:off x="1481" y="67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45" name="Line 25"/>
              <p:cNvSpPr>
                <a:spLocks noChangeShapeType="1"/>
              </p:cNvSpPr>
              <p:nvPr/>
            </p:nvSpPr>
            <p:spPr bwMode="auto">
              <a:xfrm>
                <a:off x="1481" y="75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46" name="Line 26"/>
              <p:cNvSpPr>
                <a:spLocks noChangeShapeType="1"/>
              </p:cNvSpPr>
              <p:nvPr/>
            </p:nvSpPr>
            <p:spPr bwMode="auto">
              <a:xfrm>
                <a:off x="1481" y="82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47" name="Line 27"/>
              <p:cNvSpPr>
                <a:spLocks noChangeShapeType="1"/>
              </p:cNvSpPr>
              <p:nvPr/>
            </p:nvSpPr>
            <p:spPr bwMode="auto">
              <a:xfrm>
                <a:off x="1363" y="976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48" name="Line 28"/>
              <p:cNvSpPr>
                <a:spLocks noChangeShapeType="1"/>
              </p:cNvSpPr>
              <p:nvPr/>
            </p:nvSpPr>
            <p:spPr bwMode="auto">
              <a:xfrm>
                <a:off x="1481" y="90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49" name="Line 29"/>
              <p:cNvSpPr>
                <a:spLocks noChangeShapeType="1"/>
              </p:cNvSpPr>
              <p:nvPr/>
            </p:nvSpPr>
            <p:spPr bwMode="auto">
              <a:xfrm>
                <a:off x="1481" y="105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50" name="Line 30"/>
              <p:cNvSpPr>
                <a:spLocks noChangeShapeType="1"/>
              </p:cNvSpPr>
              <p:nvPr/>
            </p:nvSpPr>
            <p:spPr bwMode="auto">
              <a:xfrm>
                <a:off x="1481" y="112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51" name="Line 31"/>
              <p:cNvSpPr>
                <a:spLocks noChangeShapeType="1"/>
              </p:cNvSpPr>
              <p:nvPr/>
            </p:nvSpPr>
            <p:spPr bwMode="auto">
              <a:xfrm>
                <a:off x="1481" y="120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52" name="Line 32"/>
              <p:cNvSpPr>
                <a:spLocks noChangeShapeType="1"/>
              </p:cNvSpPr>
              <p:nvPr/>
            </p:nvSpPr>
            <p:spPr bwMode="auto">
              <a:xfrm>
                <a:off x="1481" y="127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53" name="Line 33"/>
              <p:cNvSpPr>
                <a:spLocks noChangeShapeType="1"/>
              </p:cNvSpPr>
              <p:nvPr/>
            </p:nvSpPr>
            <p:spPr bwMode="auto">
              <a:xfrm>
                <a:off x="1433" y="1349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54" name="Line 34"/>
              <p:cNvSpPr>
                <a:spLocks noChangeShapeType="1"/>
              </p:cNvSpPr>
              <p:nvPr/>
            </p:nvSpPr>
            <p:spPr bwMode="auto">
              <a:xfrm>
                <a:off x="1481" y="142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55" name="Line 35"/>
              <p:cNvSpPr>
                <a:spLocks noChangeShapeType="1"/>
              </p:cNvSpPr>
              <p:nvPr/>
            </p:nvSpPr>
            <p:spPr bwMode="auto">
              <a:xfrm>
                <a:off x="1481" y="149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56" name="Line 36"/>
              <p:cNvSpPr>
                <a:spLocks noChangeShapeType="1"/>
              </p:cNvSpPr>
              <p:nvPr/>
            </p:nvSpPr>
            <p:spPr bwMode="auto">
              <a:xfrm>
                <a:off x="1481" y="157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57" name="Line 37"/>
              <p:cNvSpPr>
                <a:spLocks noChangeShapeType="1"/>
              </p:cNvSpPr>
              <p:nvPr/>
            </p:nvSpPr>
            <p:spPr bwMode="auto">
              <a:xfrm>
                <a:off x="1363" y="1721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58" name="Line 38"/>
              <p:cNvSpPr>
                <a:spLocks noChangeShapeType="1"/>
              </p:cNvSpPr>
              <p:nvPr/>
            </p:nvSpPr>
            <p:spPr bwMode="auto">
              <a:xfrm>
                <a:off x="1481" y="164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59" name="Line 39"/>
              <p:cNvSpPr>
                <a:spLocks noChangeShapeType="1"/>
              </p:cNvSpPr>
              <p:nvPr/>
            </p:nvSpPr>
            <p:spPr bwMode="auto">
              <a:xfrm>
                <a:off x="1481" y="179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60" name="Line 40"/>
              <p:cNvSpPr>
                <a:spLocks noChangeShapeType="1"/>
              </p:cNvSpPr>
              <p:nvPr/>
            </p:nvSpPr>
            <p:spPr bwMode="auto">
              <a:xfrm>
                <a:off x="1481" y="186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61" name="Line 41"/>
              <p:cNvSpPr>
                <a:spLocks noChangeShapeType="1"/>
              </p:cNvSpPr>
              <p:nvPr/>
            </p:nvSpPr>
            <p:spPr bwMode="auto">
              <a:xfrm>
                <a:off x="1481" y="193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62" name="Line 42"/>
              <p:cNvSpPr>
                <a:spLocks noChangeShapeType="1"/>
              </p:cNvSpPr>
              <p:nvPr/>
            </p:nvSpPr>
            <p:spPr bwMode="auto">
              <a:xfrm>
                <a:off x="1481" y="201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63" name="Line 43"/>
              <p:cNvSpPr>
                <a:spLocks noChangeShapeType="1"/>
              </p:cNvSpPr>
              <p:nvPr/>
            </p:nvSpPr>
            <p:spPr bwMode="auto">
              <a:xfrm>
                <a:off x="1433" y="2088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64" name="Line 44"/>
              <p:cNvSpPr>
                <a:spLocks noChangeShapeType="1"/>
              </p:cNvSpPr>
              <p:nvPr/>
            </p:nvSpPr>
            <p:spPr bwMode="auto">
              <a:xfrm>
                <a:off x="1481" y="216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65" name="Line 45"/>
              <p:cNvSpPr>
                <a:spLocks noChangeShapeType="1"/>
              </p:cNvSpPr>
              <p:nvPr/>
            </p:nvSpPr>
            <p:spPr bwMode="auto">
              <a:xfrm>
                <a:off x="1481" y="223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66" name="Line 46"/>
              <p:cNvSpPr>
                <a:spLocks noChangeShapeType="1"/>
              </p:cNvSpPr>
              <p:nvPr/>
            </p:nvSpPr>
            <p:spPr bwMode="auto">
              <a:xfrm>
                <a:off x="1481" y="231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67" name="Line 47"/>
              <p:cNvSpPr>
                <a:spLocks noChangeShapeType="1"/>
              </p:cNvSpPr>
              <p:nvPr/>
            </p:nvSpPr>
            <p:spPr bwMode="auto">
              <a:xfrm>
                <a:off x="1363" y="2460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68" name="Line 48"/>
              <p:cNvSpPr>
                <a:spLocks noChangeShapeType="1"/>
              </p:cNvSpPr>
              <p:nvPr/>
            </p:nvSpPr>
            <p:spPr bwMode="auto">
              <a:xfrm>
                <a:off x="1481" y="238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69" name="Line 49"/>
              <p:cNvSpPr>
                <a:spLocks noChangeShapeType="1"/>
              </p:cNvSpPr>
              <p:nvPr/>
            </p:nvSpPr>
            <p:spPr bwMode="auto">
              <a:xfrm>
                <a:off x="1481" y="2529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70" name="Line 50"/>
              <p:cNvSpPr>
                <a:spLocks noChangeShapeType="1"/>
              </p:cNvSpPr>
              <p:nvPr/>
            </p:nvSpPr>
            <p:spPr bwMode="auto">
              <a:xfrm>
                <a:off x="1481" y="260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71" name="Line 51"/>
              <p:cNvSpPr>
                <a:spLocks noChangeShapeType="1"/>
              </p:cNvSpPr>
              <p:nvPr/>
            </p:nvSpPr>
            <p:spPr bwMode="auto">
              <a:xfrm>
                <a:off x="1481" y="267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72" name="Line 52"/>
              <p:cNvSpPr>
                <a:spLocks noChangeShapeType="1"/>
              </p:cNvSpPr>
              <p:nvPr/>
            </p:nvSpPr>
            <p:spPr bwMode="auto">
              <a:xfrm>
                <a:off x="1481" y="2752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73" name="Line 53"/>
              <p:cNvSpPr>
                <a:spLocks noChangeShapeType="1"/>
              </p:cNvSpPr>
              <p:nvPr/>
            </p:nvSpPr>
            <p:spPr bwMode="auto">
              <a:xfrm>
                <a:off x="1433" y="2827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74" name="Line 54"/>
              <p:cNvSpPr>
                <a:spLocks noChangeShapeType="1"/>
              </p:cNvSpPr>
              <p:nvPr/>
            </p:nvSpPr>
            <p:spPr bwMode="auto">
              <a:xfrm>
                <a:off x="1481" y="290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75" name="Line 55"/>
              <p:cNvSpPr>
                <a:spLocks noChangeShapeType="1"/>
              </p:cNvSpPr>
              <p:nvPr/>
            </p:nvSpPr>
            <p:spPr bwMode="auto">
              <a:xfrm>
                <a:off x="1481" y="297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76" name="Line 56"/>
              <p:cNvSpPr>
                <a:spLocks noChangeShapeType="1"/>
              </p:cNvSpPr>
              <p:nvPr/>
            </p:nvSpPr>
            <p:spPr bwMode="auto">
              <a:xfrm>
                <a:off x="1481" y="305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77" name="Line 57"/>
              <p:cNvSpPr>
                <a:spLocks noChangeShapeType="1"/>
              </p:cNvSpPr>
              <p:nvPr/>
            </p:nvSpPr>
            <p:spPr bwMode="auto">
              <a:xfrm>
                <a:off x="1363" y="3199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78" name="Line 58"/>
              <p:cNvSpPr>
                <a:spLocks noChangeShapeType="1"/>
              </p:cNvSpPr>
              <p:nvPr/>
            </p:nvSpPr>
            <p:spPr bwMode="auto">
              <a:xfrm>
                <a:off x="1481" y="312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79" name="Line 59"/>
              <p:cNvSpPr>
                <a:spLocks noChangeShapeType="1"/>
              </p:cNvSpPr>
              <p:nvPr/>
            </p:nvSpPr>
            <p:spPr bwMode="auto">
              <a:xfrm>
                <a:off x="1481" y="3274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80" name="Line 60"/>
              <p:cNvSpPr>
                <a:spLocks noChangeShapeType="1"/>
              </p:cNvSpPr>
              <p:nvPr/>
            </p:nvSpPr>
            <p:spPr bwMode="auto">
              <a:xfrm>
                <a:off x="1481" y="3348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81" name="Line 61"/>
              <p:cNvSpPr>
                <a:spLocks noChangeShapeType="1"/>
              </p:cNvSpPr>
              <p:nvPr/>
            </p:nvSpPr>
            <p:spPr bwMode="auto">
              <a:xfrm>
                <a:off x="1481" y="3423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82" name="Line 62"/>
              <p:cNvSpPr>
                <a:spLocks noChangeShapeType="1"/>
              </p:cNvSpPr>
              <p:nvPr/>
            </p:nvSpPr>
            <p:spPr bwMode="auto">
              <a:xfrm>
                <a:off x="1481" y="3497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83" name="Line 63"/>
              <p:cNvSpPr>
                <a:spLocks noChangeShapeType="1"/>
              </p:cNvSpPr>
              <p:nvPr/>
            </p:nvSpPr>
            <p:spPr bwMode="auto">
              <a:xfrm>
                <a:off x="1433" y="3572"/>
                <a:ext cx="33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84" name="Line 64"/>
              <p:cNvSpPr>
                <a:spLocks noChangeShapeType="1"/>
              </p:cNvSpPr>
              <p:nvPr/>
            </p:nvSpPr>
            <p:spPr bwMode="auto">
              <a:xfrm>
                <a:off x="1481" y="3646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85" name="Line 65"/>
              <p:cNvSpPr>
                <a:spLocks noChangeShapeType="1"/>
              </p:cNvSpPr>
              <p:nvPr/>
            </p:nvSpPr>
            <p:spPr bwMode="auto">
              <a:xfrm>
                <a:off x="1481" y="3721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86" name="Line 66"/>
              <p:cNvSpPr>
                <a:spLocks noChangeShapeType="1"/>
              </p:cNvSpPr>
              <p:nvPr/>
            </p:nvSpPr>
            <p:spPr bwMode="auto">
              <a:xfrm>
                <a:off x="1481" y="3795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87" name="Line 67"/>
              <p:cNvSpPr>
                <a:spLocks noChangeShapeType="1"/>
              </p:cNvSpPr>
              <p:nvPr/>
            </p:nvSpPr>
            <p:spPr bwMode="auto">
              <a:xfrm>
                <a:off x="1363" y="3944"/>
                <a:ext cx="405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88" name="Line 68"/>
              <p:cNvSpPr>
                <a:spLocks noChangeShapeType="1"/>
              </p:cNvSpPr>
              <p:nvPr/>
            </p:nvSpPr>
            <p:spPr bwMode="auto">
              <a:xfrm>
                <a:off x="1481" y="3870"/>
                <a:ext cx="287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81989" name="Group 69"/>
          <p:cNvGrpSpPr>
            <a:grpSpLocks/>
          </p:cNvGrpSpPr>
          <p:nvPr/>
        </p:nvGrpSpPr>
        <p:grpSpPr bwMode="auto">
          <a:xfrm>
            <a:off x="1897063" y="722313"/>
            <a:ext cx="4614862" cy="142875"/>
            <a:chOff x="579" y="671"/>
            <a:chExt cx="2907" cy="90"/>
          </a:xfrm>
        </p:grpSpPr>
        <p:sp>
          <p:nvSpPr>
            <p:cNvPr id="81990" name="Freeform 70"/>
            <p:cNvSpPr>
              <a:spLocks/>
            </p:cNvSpPr>
            <p:nvPr/>
          </p:nvSpPr>
          <p:spPr bwMode="auto">
            <a:xfrm rot="21326152" flipH="1">
              <a:off x="579" y="671"/>
              <a:ext cx="66" cy="90"/>
            </a:xfrm>
            <a:custGeom>
              <a:avLst/>
              <a:gdLst/>
              <a:ahLst/>
              <a:cxnLst>
                <a:cxn ang="0">
                  <a:pos x="9" y="90"/>
                </a:cxn>
                <a:cxn ang="0">
                  <a:pos x="9" y="24"/>
                </a:cxn>
                <a:cxn ang="0">
                  <a:pos x="66" y="0"/>
                </a:cxn>
              </a:cxnLst>
              <a:rect l="0" t="0" r="r" b="b"/>
              <a:pathLst>
                <a:path w="66" h="90">
                  <a:moveTo>
                    <a:pt x="9" y="90"/>
                  </a:moveTo>
                  <a:cubicBezTo>
                    <a:pt x="4" y="64"/>
                    <a:pt x="0" y="39"/>
                    <a:pt x="9" y="24"/>
                  </a:cubicBezTo>
                  <a:cubicBezTo>
                    <a:pt x="18" y="9"/>
                    <a:pt x="57" y="4"/>
                    <a:pt x="66" y="0"/>
                  </a:cubicBezTo>
                </a:path>
              </a:pathLst>
            </a:custGeom>
            <a:noFill/>
            <a:ln w="57150" cmpd="sng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91" name="Freeform 71"/>
            <p:cNvSpPr>
              <a:spLocks/>
            </p:cNvSpPr>
            <p:nvPr/>
          </p:nvSpPr>
          <p:spPr bwMode="auto">
            <a:xfrm rot="273848">
              <a:off x="3420" y="671"/>
              <a:ext cx="66" cy="90"/>
            </a:xfrm>
            <a:custGeom>
              <a:avLst/>
              <a:gdLst/>
              <a:ahLst/>
              <a:cxnLst>
                <a:cxn ang="0">
                  <a:pos x="9" y="90"/>
                </a:cxn>
                <a:cxn ang="0">
                  <a:pos x="9" y="24"/>
                </a:cxn>
                <a:cxn ang="0">
                  <a:pos x="66" y="0"/>
                </a:cxn>
              </a:cxnLst>
              <a:rect l="0" t="0" r="r" b="b"/>
              <a:pathLst>
                <a:path w="66" h="90">
                  <a:moveTo>
                    <a:pt x="9" y="90"/>
                  </a:moveTo>
                  <a:cubicBezTo>
                    <a:pt x="4" y="64"/>
                    <a:pt x="0" y="39"/>
                    <a:pt x="9" y="24"/>
                  </a:cubicBezTo>
                  <a:cubicBezTo>
                    <a:pt x="18" y="9"/>
                    <a:pt x="57" y="4"/>
                    <a:pt x="66" y="0"/>
                  </a:cubicBezTo>
                </a:path>
              </a:pathLst>
            </a:custGeom>
            <a:noFill/>
            <a:ln w="57150" cmpd="sng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19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89" name="Rectangle 17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0" name="Rectangle 18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1" name="Rectangle 19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2" name="Rectangle 20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216</TotalTime>
  <Words>216</Words>
  <Application>Microsoft Office PowerPoint</Application>
  <PresentationFormat>On-screen Show (4:3)</PresentationFormat>
  <Paragraphs>165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43</cp:revision>
  <dcterms:created xsi:type="dcterms:W3CDTF">2006-03-03T16:34:11Z</dcterms:created>
  <dcterms:modified xsi:type="dcterms:W3CDTF">2011-11-25T20:01:54Z</dcterms:modified>
</cp:coreProperties>
</file>