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6"/>
  </p:notesMasterIdLst>
  <p:handoutMasterIdLst>
    <p:handoutMasterId r:id="rId7"/>
  </p:handout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335B"/>
    <a:srgbClr val="CCE8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25" autoAdjust="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2709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1911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F2C1D-F243-42AB-ADF2-E7CB4E04900E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CDBB5-5B4A-4483-935D-A73935186B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237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CE34E-5667-4A32-A6BA-10C7A552BC63}" type="datetimeFigureOut">
              <a:rPr lang="en-US" smtClean="0"/>
              <a:t>3/10/2023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CE34D-CFF1-4FFE-815B-D050E7ED2D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6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835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E68F591-F3C7-4872-BBA0-0693794F4F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99414" y="1051551"/>
            <a:ext cx="3565524" cy="2384898"/>
          </a:xfrm>
        </p:spPr>
        <p:txBody>
          <a:bodyPr anchor="b" anchorCtr="0">
            <a:noAutofit/>
          </a:bodyPr>
          <a:lstStyle/>
          <a:p>
            <a:r>
              <a:rPr lang="en-US" sz="4800" dirty="0"/>
              <a:t>3DFloat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67766A8-18D5-4391-8DB7-7BFF642763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452360" cy="685800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38AD48E-7D67-4BE9-97B6-DB64DE525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7999413" y="445272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B6FF8E2-165B-49EB-8120-14190F949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5400000">
            <a:off x="10915300" y="5534727"/>
            <a:ext cx="667802" cy="631474"/>
            <a:chOff x="10478914" y="1506691"/>
            <a:chExt cx="667802" cy="631474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9B763A7-EE7D-4306-8306-01E8C86E6350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B3A935F-6844-4FCE-B0AE-5492715A58F1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6EB97-6E8A-4B50-8701-7CB158044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3" y="3568700"/>
            <a:ext cx="3565524" cy="1731963"/>
          </a:xfrm>
        </p:spPr>
        <p:txBody>
          <a:bodyPr>
            <a:noAutofit/>
          </a:bodyPr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094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923D16-1EC5-4C17-ABA8-B13A1256B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4" y="549275"/>
            <a:ext cx="3565524" cy="1997855"/>
          </a:xfrm>
        </p:spPr>
        <p:txBody>
          <a:bodyPr wrap="square" anchor="b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0294D8B-CF64-4C26-8C78-57A375E7D3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0863" y="2677306"/>
            <a:ext cx="3565525" cy="3415519"/>
          </a:xfrm>
        </p:spPr>
        <p:txBody>
          <a:bodyPr anchor="t" anchorCtr="0">
            <a:noAutofit/>
          </a:bodyPr>
          <a:lstStyle>
            <a:lvl1pPr>
              <a:buNone/>
              <a:defRPr/>
            </a:lvl1pPr>
          </a:lstStyle>
          <a:p>
            <a:pPr>
              <a:lnSpc>
                <a:spcPct val="120000"/>
              </a:lnSpc>
            </a:pPr>
            <a:r>
              <a:rPr lang="en-US" sz="1600" dirty="0"/>
              <a:t>Click to add text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7BCF456-426F-435B-8DF0-A32A44F5A8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8928" y="1596771"/>
            <a:ext cx="3448558" cy="3448558"/>
          </a:xfrm>
          <a:custGeom>
            <a:avLst/>
            <a:gdLst>
              <a:gd name="connsiteX0" fmla="*/ 1724279 w 3448558"/>
              <a:gd name="connsiteY0" fmla="*/ 0 h 3448558"/>
              <a:gd name="connsiteX1" fmla="*/ 3448558 w 3448558"/>
              <a:gd name="connsiteY1" fmla="*/ 1724279 h 3448558"/>
              <a:gd name="connsiteX2" fmla="*/ 1724279 w 3448558"/>
              <a:gd name="connsiteY2" fmla="*/ 3448558 h 3448558"/>
              <a:gd name="connsiteX3" fmla="*/ 0 w 3448558"/>
              <a:gd name="connsiteY3" fmla="*/ 1724279 h 3448558"/>
              <a:gd name="connsiteX4" fmla="*/ 1724279 w 3448558"/>
              <a:gd name="connsiteY4" fmla="*/ 0 h 3448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8558" h="3448558">
                <a:moveTo>
                  <a:pt x="1724279" y="0"/>
                </a:moveTo>
                <a:cubicBezTo>
                  <a:pt x="2676572" y="0"/>
                  <a:pt x="3448558" y="771986"/>
                  <a:pt x="3448558" y="1724279"/>
                </a:cubicBezTo>
                <a:cubicBezTo>
                  <a:pt x="3448558" y="2676572"/>
                  <a:pt x="2676572" y="3448558"/>
                  <a:pt x="1724279" y="3448558"/>
                </a:cubicBezTo>
                <a:cubicBezTo>
                  <a:pt x="771986" y="3448558"/>
                  <a:pt x="0" y="2676572"/>
                  <a:pt x="0" y="1724279"/>
                </a:cubicBezTo>
                <a:cubicBezTo>
                  <a:pt x="0" y="771986"/>
                  <a:pt x="771986" y="0"/>
                  <a:pt x="1724279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813A609-7079-46D5-9C1D-52004ABDAC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18575" y="596392"/>
            <a:ext cx="2263776" cy="2263776"/>
          </a:xfrm>
          <a:custGeom>
            <a:avLst/>
            <a:gdLst>
              <a:gd name="connsiteX0" fmla="*/ 1131888 w 2263776"/>
              <a:gd name="connsiteY0" fmla="*/ 0 h 2263776"/>
              <a:gd name="connsiteX1" fmla="*/ 2263776 w 2263776"/>
              <a:gd name="connsiteY1" fmla="*/ 1131888 h 2263776"/>
              <a:gd name="connsiteX2" fmla="*/ 1131888 w 2263776"/>
              <a:gd name="connsiteY2" fmla="*/ 2263776 h 2263776"/>
              <a:gd name="connsiteX3" fmla="*/ 0 w 2263776"/>
              <a:gd name="connsiteY3" fmla="*/ 1131888 h 2263776"/>
              <a:gd name="connsiteX4" fmla="*/ 1131888 w 2263776"/>
              <a:gd name="connsiteY4" fmla="*/ 0 h 2263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3776" h="2263776">
                <a:moveTo>
                  <a:pt x="1131888" y="0"/>
                </a:moveTo>
                <a:cubicBezTo>
                  <a:pt x="1757012" y="0"/>
                  <a:pt x="2263776" y="506764"/>
                  <a:pt x="2263776" y="1131888"/>
                </a:cubicBezTo>
                <a:cubicBezTo>
                  <a:pt x="2263776" y="1757012"/>
                  <a:pt x="1757012" y="2263776"/>
                  <a:pt x="1131888" y="2263776"/>
                </a:cubicBezTo>
                <a:cubicBezTo>
                  <a:pt x="506764" y="2263776"/>
                  <a:pt x="0" y="1757012"/>
                  <a:pt x="0" y="1131888"/>
                </a:cubicBezTo>
                <a:cubicBezTo>
                  <a:pt x="0" y="506764"/>
                  <a:pt x="506764" y="0"/>
                  <a:pt x="113188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14F21DF-D5E0-4C6C-BA2C-D69D65DBB18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91612" y="3324733"/>
            <a:ext cx="2936876" cy="2936876"/>
          </a:xfrm>
          <a:custGeom>
            <a:avLst/>
            <a:gdLst>
              <a:gd name="connsiteX0" fmla="*/ 1468438 w 2936876"/>
              <a:gd name="connsiteY0" fmla="*/ 0 h 2936876"/>
              <a:gd name="connsiteX1" fmla="*/ 2936876 w 2936876"/>
              <a:gd name="connsiteY1" fmla="*/ 1468438 h 2936876"/>
              <a:gd name="connsiteX2" fmla="*/ 1468438 w 2936876"/>
              <a:gd name="connsiteY2" fmla="*/ 2936876 h 2936876"/>
              <a:gd name="connsiteX3" fmla="*/ 0 w 2936876"/>
              <a:gd name="connsiteY3" fmla="*/ 1468438 h 2936876"/>
              <a:gd name="connsiteX4" fmla="*/ 1468438 w 2936876"/>
              <a:gd name="connsiteY4" fmla="*/ 0 h 293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36876" h="2936876">
                <a:moveTo>
                  <a:pt x="1468438" y="0"/>
                </a:moveTo>
                <a:cubicBezTo>
                  <a:pt x="2279434" y="0"/>
                  <a:pt x="2936876" y="657442"/>
                  <a:pt x="2936876" y="1468438"/>
                </a:cubicBezTo>
                <a:cubicBezTo>
                  <a:pt x="2936876" y="2279434"/>
                  <a:pt x="2279434" y="2936876"/>
                  <a:pt x="1468438" y="2936876"/>
                </a:cubicBezTo>
                <a:cubicBezTo>
                  <a:pt x="657442" y="2936876"/>
                  <a:pt x="0" y="2279434"/>
                  <a:pt x="0" y="1468438"/>
                </a:cubicBezTo>
                <a:cubicBezTo>
                  <a:pt x="0" y="657442"/>
                  <a:pt x="657442" y="0"/>
                  <a:pt x="146843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FF63B4-C261-4597-9EE0-811D250B9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6548755" y="85016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2CF088-7F97-4A11-8A81-0EF641F69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602297" y="5691007"/>
            <a:ext cx="667802" cy="631474"/>
            <a:chOff x="3409557" y="4940429"/>
            <a:chExt cx="667802" cy="631474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65B23B7-CE74-4974-ABD8-BFA31D583416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3537358" y="4940429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F99BB1F-6C9D-4972-9EF4-98ACD7BE71E5}"/>
                </a:ext>
              </a:extLst>
            </p:cNvPr>
            <p:cNvSpPr/>
            <p:nvPr/>
          </p:nvSpPr>
          <p:spPr>
            <a:xfrm rot="13500000">
              <a:off x="3544558" y="4858365"/>
              <a:ext cx="270000" cy="540001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8412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458B3A1-C77D-4AFC-B2C8-79520B5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7200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551DA26-B267-4F28-B4D0-65B3EF6E11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:a16="http://schemas.microsoft.com/office/drawing/2014/main" id="{95544A62-DA23-4840-99DE-09AFC8F4DC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4096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0C91AF30-C5BB-4601-BDEB-E60C93A169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3808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:a16="http://schemas.microsoft.com/office/drawing/2014/main" id="{5B625AA5-EA5B-4115-A461-DA2C7087D83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37904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1B1AE41C-3196-4E6F-A3A8-313A92677FF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Font typeface="Arial" panose="020B0604020202020204" pitchFamily="34" charset="0"/>
              <a:buChar char="•"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026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517979-166D-4AAA-ABBC-0C3E5C2EC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anchor="b" anchorCtr="0">
            <a:no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16724"/>
            <a:ext cx="5437187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57281"/>
            <a:ext cx="6640285" cy="3300719"/>
          </a:xfrm>
          <a:gradFill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60000"/>
                </a:schemeClr>
              </a:gs>
            </a:gsLst>
            <a:lin ang="10800000" scaled="1"/>
          </a:gradFill>
        </p:spPr>
        <p:txBody>
          <a:bodyPr>
            <a:noAutofit/>
          </a:bodyPr>
          <a:lstStyle>
            <a:lvl1pPr marL="548640" indent="0">
              <a:lnSpc>
                <a:spcPct val="200000"/>
              </a:lnSpc>
              <a:buNone/>
              <a:defRPr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6640285" cy="3535509"/>
          </a:xfrm>
          <a:gradFill flip="none"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70000"/>
                </a:schemeClr>
              </a:gs>
            </a:gsLst>
            <a:lin ang="10800000" scaled="1"/>
            <a:tileRect/>
          </a:gradFill>
        </p:spPr>
        <p:txBody>
          <a:bodyPr anchor="b" anchorCtr="0">
            <a:noAutofit/>
          </a:bodyPr>
          <a:lstStyle>
            <a:lvl1pPr marL="548640">
              <a:spcAft>
                <a:spcPts val="1200"/>
              </a:spcAft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304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07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062BF5C-3876-4161-B4FF-14CA94D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6160" cy="3384550"/>
          </a:xfrm>
        </p:spPr>
        <p:txBody>
          <a:bodyPr wrap="square" anchor="b" anchorCtr="0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17C5C60-EC4D-410B-9997-0B7328960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0573155C-3428-4F4F-AE66-A519D777EAAE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1853496C-159E-4D47-94B5-0835FB6511B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CE93E330-715B-44E8-84D9-CE166D428D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80A2FA6F-99B7-4984-A80C-570644889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39C8C03-81B3-4DE8-B96A-78258E4467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3" y="4097338"/>
            <a:ext cx="3565524" cy="2351087"/>
          </a:xfrm>
        </p:spPr>
        <p:txBody>
          <a:bodyPr>
            <a:noAutofit/>
          </a:bodyPr>
          <a:lstStyle>
            <a:lvl1pPr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1FBB56D-C8B1-4ED9-A5DB-72BA636DAD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5809" y="65663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08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38C6F9E-A74F-4F54-9409-B6B93DF8C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F0F71C5-78A4-4793-9BD4-3DF0EE3E3E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288775" y="7626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Title 5">
            <a:extLst>
              <a:ext uri="{FF2B5EF4-FFF2-40B4-BE49-F238E27FC236}">
                <a16:creationId xmlns:a16="http://schemas.microsoft.com/office/drawing/2014/main" id="{36F60F77-4CC9-4F86-B70A-85012C6588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" y="548640"/>
            <a:ext cx="8281987" cy="1253041"/>
          </a:xfrm>
        </p:spPr>
        <p:txBody>
          <a:bodyPr>
            <a:noAutofit/>
          </a:bodyPr>
          <a:lstStyle/>
          <a:p>
            <a:r>
              <a:rPr lang="en-US" dirty="0"/>
              <a:t>Team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E6093F87-C1F6-4FAB-B891-6F7D7FC20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00565" y="4518946"/>
            <a:ext cx="1980001" cy="1363916"/>
            <a:chOff x="4879602" y="3781429"/>
            <a:chExt cx="1980001" cy="1363916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E1A4FD5C-1E5B-46D1-BA9D-99928D19AF04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B7DF0ED5-A971-408F-A055-C7E5D7A623C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AA81F353-4C5B-4A37-9846-2C1E2D0FC25F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2B74EA3-11CE-4D3F-99AD-162563447653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6" name="Picture Placeholder 55">
            <a:extLst>
              <a:ext uri="{FF2B5EF4-FFF2-40B4-BE49-F238E27FC236}">
                <a16:creationId xmlns:a16="http://schemas.microsoft.com/office/drawing/2014/main" id="{8F41896B-6DDA-4F82-9F74-3EBF93A3CD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78992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:a16="http://schemas.microsoft.com/office/drawing/2014/main" id="{EF85499B-C29A-4C8B-922C-7CE4771E352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38384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8" name="Picture Placeholder 55">
            <a:extLst>
              <a:ext uri="{FF2B5EF4-FFF2-40B4-BE49-F238E27FC236}">
                <a16:creationId xmlns:a16="http://schemas.microsoft.com/office/drawing/2014/main" id="{F82A1DB8-0AE7-4E17-B07B-FCF45B85EE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1976" y="1993392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Picture Placeholder 55">
            <a:extLst>
              <a:ext uri="{FF2B5EF4-FFF2-40B4-BE49-F238E27FC236}">
                <a16:creationId xmlns:a16="http://schemas.microsoft.com/office/drawing/2014/main" id="{A83EEB6C-83B7-471D-B5A4-4071534048D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85568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:a16="http://schemas.microsoft.com/office/drawing/2014/main" id="{17A96A8C-F792-485A-9BB9-4DEDCA0CE6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9500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6C65AE07-519E-4E3B-8521-621C834391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78733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5" name="Text Placeholder 62">
            <a:extLst>
              <a:ext uri="{FF2B5EF4-FFF2-40B4-BE49-F238E27FC236}">
                <a16:creationId xmlns:a16="http://schemas.microsoft.com/office/drawing/2014/main" id="{FB878318-C287-428B-8105-429BC4B03F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39151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1465E516-2CEF-4F9E-9375-7D41DCFCBB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38384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7" name="Text Placeholder 62">
            <a:extLst>
              <a:ext uri="{FF2B5EF4-FFF2-40B4-BE49-F238E27FC236}">
                <a16:creationId xmlns:a16="http://schemas.microsoft.com/office/drawing/2014/main" id="{FE012CE3-36AA-4016-A88E-27BCFFEFD6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62743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8D5671AF-0137-4226-8A84-2784817E51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61976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9" name="Text Placeholder 62">
            <a:extLst>
              <a:ext uri="{FF2B5EF4-FFF2-40B4-BE49-F238E27FC236}">
                <a16:creationId xmlns:a16="http://schemas.microsoft.com/office/drawing/2014/main" id="{DA1587F0-23BF-4FB8-B06C-2B0AA928E93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433112" y="3787288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565C0B22-B5E7-44BB-A17C-7FB5BB5D82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432345" y="4238812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77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5437186" cy="535354"/>
          </a:xfrm>
        </p:spPr>
        <p:txBody>
          <a:bodyPr anchor="b">
            <a:no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427370"/>
            <a:ext cx="5429114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731375"/>
            <a:ext cx="5436392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427370"/>
            <a:ext cx="5436391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39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7931" y="5260967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rot="2700000">
            <a:off x="10834944" y="17126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8100000">
            <a:off x="10849344" y="51834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BCCE83C-72C8-4181-8D03-7CFB23A6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6FCDFCC-38D1-43A4-918F-491DBA6B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3563936" cy="535354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8A9CB740-8581-4D62-8481-7ECBBEDA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476" y="2432304"/>
            <a:ext cx="3563936" cy="3515555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AB16E493-D962-46EC-BBB8-D7E68A640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1573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23" name="Content Placeholder 5">
            <a:extLst>
              <a:ext uri="{FF2B5EF4-FFF2-40B4-BE49-F238E27FC236}">
                <a16:creationId xmlns:a16="http://schemas.microsoft.com/office/drawing/2014/main" id="{88CC7C67-1BA6-42A6-B9D3-8EDF70A3DB3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1573" y="2427370"/>
            <a:ext cx="3508755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17092A6-D0E6-4EF2-B3B8-AE35438D4D77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139659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 dirty="0"/>
              <a:t>Click to EDIT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4534254A-2561-400F-87CB-18A8D35381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39659" y="2427370"/>
            <a:ext cx="3508755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46AF837-10C6-44A5-B8D6-960A57487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47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7246E34-E6EE-4BF3-A0D3-A20868B5A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45BE5FFB-47D1-4474-B6CA-C3C936DF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008D9209-1A62-4AC3-BF92-94348A9BC0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56248" y="54864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FADBFB6B-1787-4549-91B6-D748C66B13C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6248" y="342900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6966E3E-9B30-4375-AC9A-23256CC87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161347" y="125399"/>
            <a:ext cx="1404698" cy="1155641"/>
            <a:chOff x="11161347" y="125399"/>
            <a:chExt cx="1404698" cy="1155641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4EBBC5A2-A37E-47DF-9230-9A75067F188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161347" y="125399"/>
              <a:ext cx="1341675" cy="926985"/>
            </a:xfrm>
            <a:custGeom>
              <a:avLst/>
              <a:gdLst>
                <a:gd name="connsiteX0" fmla="*/ 1049126 w 1341675"/>
                <a:gd name="connsiteY0" fmla="*/ 8962 h 926985"/>
                <a:gd name="connsiteX1" fmla="*/ 1341675 w 1341675"/>
                <a:gd name="connsiteY1" fmla="*/ 301511 h 926985"/>
                <a:gd name="connsiteX2" fmla="*/ 1130649 w 1341675"/>
                <a:gd name="connsiteY2" fmla="*/ 512537 h 926985"/>
                <a:gd name="connsiteX3" fmla="*/ 1107397 w 1341675"/>
                <a:gd name="connsiteY3" fmla="*/ 499917 h 926985"/>
                <a:gd name="connsiteX4" fmla="*/ 926985 w 1341675"/>
                <a:gd name="connsiteY4" fmla="*/ 463493 h 926985"/>
                <a:gd name="connsiteX5" fmla="*/ 463493 w 1341675"/>
                <a:gd name="connsiteY5" fmla="*/ 926985 h 926985"/>
                <a:gd name="connsiteX6" fmla="*/ 0 w 1341675"/>
                <a:gd name="connsiteY6" fmla="*/ 926985 h 926985"/>
                <a:gd name="connsiteX7" fmla="*/ 926985 w 1341675"/>
                <a:gd name="connsiteY7" fmla="*/ 0 h 926985"/>
                <a:gd name="connsiteX8" fmla="*/ 1021763 w 1341675"/>
                <a:gd name="connsiteY8" fmla="*/ 4786 h 926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1675" h="926985">
                  <a:moveTo>
                    <a:pt x="1049126" y="8962"/>
                  </a:moveTo>
                  <a:lnTo>
                    <a:pt x="1341675" y="301511"/>
                  </a:lnTo>
                  <a:lnTo>
                    <a:pt x="1130649" y="512537"/>
                  </a:lnTo>
                  <a:lnTo>
                    <a:pt x="1107397" y="499917"/>
                  </a:lnTo>
                  <a:cubicBezTo>
                    <a:pt x="1051945" y="476462"/>
                    <a:pt x="990979" y="463493"/>
                    <a:pt x="926985" y="463493"/>
                  </a:cubicBezTo>
                  <a:cubicBezTo>
                    <a:pt x="671005" y="463493"/>
                    <a:pt x="463493" y="671005"/>
                    <a:pt x="463493" y="926985"/>
                  </a:cubicBezTo>
                  <a:lnTo>
                    <a:pt x="0" y="926985"/>
                  </a:lnTo>
                  <a:cubicBezTo>
                    <a:pt x="0" y="415026"/>
                    <a:pt x="415025" y="0"/>
                    <a:pt x="926985" y="0"/>
                  </a:cubicBezTo>
                  <a:cubicBezTo>
                    <a:pt x="958982" y="0"/>
                    <a:pt x="990601" y="1621"/>
                    <a:pt x="1021763" y="478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54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11781B9A-C230-4FFC-90A8-E0571B1DEDA7}"/>
                </a:ext>
              </a:extLst>
            </p:cNvPr>
            <p:cNvSpPr/>
            <p:nvPr/>
          </p:nvSpPr>
          <p:spPr>
            <a:xfrm rot="2700000">
              <a:off x="11798454" y="994196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295925C-3570-40F1-B3CE-07D947ED464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228590" y="129580"/>
              <a:ext cx="1337455" cy="1042921"/>
            </a:xfrm>
            <a:custGeom>
              <a:avLst/>
              <a:gdLst>
                <a:gd name="connsiteX0" fmla="*/ 1084058 w 1337455"/>
                <a:gd name="connsiteY0" fmla="*/ 16081 h 1042921"/>
                <a:gd name="connsiteX1" fmla="*/ 1337455 w 1337455"/>
                <a:gd name="connsiteY1" fmla="*/ 269477 h 1042921"/>
                <a:gd name="connsiteX2" fmla="*/ 1060775 w 1337455"/>
                <a:gd name="connsiteY2" fmla="*/ 546158 h 1042921"/>
                <a:gd name="connsiteX3" fmla="*/ 1020394 w 1337455"/>
                <a:gd name="connsiteY3" fmla="*/ 532055 h 1042921"/>
                <a:gd name="connsiteX4" fmla="*/ 926985 w 1337455"/>
                <a:gd name="connsiteY4" fmla="*/ 521461 h 1042921"/>
                <a:gd name="connsiteX5" fmla="*/ 463492 w 1337455"/>
                <a:gd name="connsiteY5" fmla="*/ 1042921 h 1042921"/>
                <a:gd name="connsiteX6" fmla="*/ 0 w 1337455"/>
                <a:gd name="connsiteY6" fmla="*/ 1042921 h 1042921"/>
                <a:gd name="connsiteX7" fmla="*/ 926984 w 1337455"/>
                <a:gd name="connsiteY7" fmla="*/ 0 h 1042921"/>
                <a:gd name="connsiteX8" fmla="*/ 1021763 w 1337455"/>
                <a:gd name="connsiteY8" fmla="*/ 5384 h 1042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7455" h="1042921">
                  <a:moveTo>
                    <a:pt x="1084058" y="16081"/>
                  </a:moveTo>
                  <a:lnTo>
                    <a:pt x="1337455" y="269477"/>
                  </a:lnTo>
                  <a:lnTo>
                    <a:pt x="1060775" y="546158"/>
                  </a:lnTo>
                  <a:lnTo>
                    <a:pt x="1020394" y="532055"/>
                  </a:lnTo>
                  <a:cubicBezTo>
                    <a:pt x="990222" y="525109"/>
                    <a:pt x="958982" y="521461"/>
                    <a:pt x="926985" y="521461"/>
                  </a:cubicBezTo>
                  <a:cubicBezTo>
                    <a:pt x="671005" y="521461"/>
                    <a:pt x="463493" y="754927"/>
                    <a:pt x="463492" y="1042921"/>
                  </a:cubicBezTo>
                  <a:lnTo>
                    <a:pt x="0" y="1042921"/>
                  </a:lnTo>
                  <a:cubicBezTo>
                    <a:pt x="0" y="466932"/>
                    <a:pt x="415025" y="0"/>
                    <a:pt x="926984" y="0"/>
                  </a:cubicBezTo>
                  <a:cubicBezTo>
                    <a:pt x="958982" y="0"/>
                    <a:pt x="990600" y="1824"/>
                    <a:pt x="1021763" y="5384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94664AE-6DC5-428F-9AC4-5A8F67571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4036" y="5610392"/>
            <a:ext cx="667802" cy="631474"/>
            <a:chOff x="10478914" y="1506691"/>
            <a:chExt cx="667802" cy="63147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288F304-7DF7-42FB-BD6F-D575128A1DDE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04835D9-7DE9-4DDD-A6C2-1C526822700A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3C43C1C-00B3-40E0-B073-B8C56206D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319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12362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165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32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56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255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33" r:id="rId3"/>
    <p:sldLayoutId id="2147483687" r:id="rId4"/>
    <p:sldLayoutId id="2147483734" r:id="rId5"/>
    <p:sldLayoutId id="2147483686" r:id="rId6"/>
    <p:sldLayoutId id="2147483696" r:id="rId7"/>
    <p:sldLayoutId id="2147483707" r:id="rId8"/>
    <p:sldLayoutId id="2147483689" r:id="rId9"/>
    <p:sldLayoutId id="2147483697" r:id="rId10"/>
    <p:sldLayoutId id="2147483731" r:id="rId11"/>
    <p:sldLayoutId id="2147483693" r:id="rId12"/>
    <p:sldLayoutId id="2147483685" r:id="rId13"/>
    <p:sldLayoutId id="2147483688" r:id="rId14"/>
    <p:sldLayoutId id="2147483691" r:id="rId15"/>
    <p:sldLayoutId id="2147483692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E938C-9D94-4B05-979A-D39FFC45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75538" y="269818"/>
            <a:ext cx="3565524" cy="6598342"/>
          </a:xfrm>
        </p:spPr>
        <p:txBody>
          <a:bodyPr anchor="b" anchorCtr="0">
            <a:normAutofit/>
          </a:bodyPr>
          <a:lstStyle/>
          <a:p>
            <a:r>
              <a:rPr lang="en-US" sz="2000" dirty="0"/>
              <a:t>Menu de Dasayuno</a:t>
            </a:r>
            <a:r>
              <a:rPr lang="en-US" sz="1400" dirty="0"/>
              <a:t>:</a:t>
            </a: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r>
              <a:rPr lang="en-US" sz="2700" dirty="0"/>
              <a:t>Pan a la Catalana </a:t>
            </a:r>
            <a:br>
              <a:rPr lang="en-US" sz="1400" dirty="0"/>
            </a:br>
            <a:r>
              <a:rPr lang="en-US" sz="2400" dirty="0"/>
              <a:t>Pan con Tomate </a:t>
            </a:r>
            <a:br>
              <a:rPr lang="en-US" sz="2400" dirty="0"/>
            </a:br>
            <a:r>
              <a:rPr lang="en-US" sz="2400" dirty="0"/>
              <a:t>Tortilla de Patatas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Churros</a:t>
            </a: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Tapas</a:t>
            </a:r>
            <a:br>
              <a:rPr lang="en-US" sz="2400" dirty="0"/>
            </a:b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r>
              <a:rPr lang="en-US" sz="2400" dirty="0"/>
              <a:t>Banderillas</a:t>
            </a: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br>
              <a:rPr lang="en-US" sz="1400" dirty="0"/>
            </a:br>
            <a:endParaRPr lang="en-US" sz="1400" dirty="0"/>
          </a:p>
        </p:txBody>
      </p:sp>
      <p:pic>
        <p:nvPicPr>
          <p:cNvPr id="14" name="Picture Placeholder 13" descr="Data Points Digital background">
            <a:extLst>
              <a:ext uri="{FF2B5EF4-FFF2-40B4-BE49-F238E27FC236}">
                <a16:creationId xmlns:a16="http://schemas.microsoft.com/office/drawing/2014/main" id="{9A8AD548-922D-4E1D-B19C-5F6E808B81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0160"/>
            <a:ext cx="7452360" cy="6858000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CA9C26E-EA3A-B60E-965F-A8EB09DE9DAF}"/>
              </a:ext>
            </a:extLst>
          </p:cNvPr>
          <p:cNvSpPr/>
          <p:nvPr/>
        </p:nvSpPr>
        <p:spPr>
          <a:xfrm>
            <a:off x="1859280" y="-19800"/>
            <a:ext cx="3881120" cy="873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highlight>
                  <a:srgbClr val="FF0000"/>
                </a:highlight>
                <a:latin typeface="Baguet Script" panose="00000500000000000000" pitchFamily="2" charset="0"/>
              </a:rPr>
              <a:t>HOTEL    NEIVA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B08B8A4-D791-25B6-BD8E-7DCDD040CB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flipH="1">
            <a:off x="7475538" y="6156960"/>
            <a:ext cx="4716462" cy="72136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5E2F22-3923-6967-CAF4-F71AE189ACFE}"/>
              </a:ext>
            </a:extLst>
          </p:cNvPr>
          <p:cNvSpPr/>
          <p:nvPr/>
        </p:nvSpPr>
        <p:spPr>
          <a:xfrm>
            <a:off x="292100" y="6104082"/>
            <a:ext cx="4328160" cy="528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CALLE 21 ,LA CORDIALIDAD ,NEIVA,COLUMBIA 410026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7F8542-22B1-D466-3D39-4DF979B473CD}"/>
              </a:ext>
            </a:extLst>
          </p:cNvPr>
          <p:cNvSpPr/>
          <p:nvPr/>
        </p:nvSpPr>
        <p:spPr>
          <a:xfrm>
            <a:off x="292100" y="2132561"/>
            <a:ext cx="6868160" cy="3931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HABITACION SENCILLA                                  250 E</a:t>
            </a:r>
          </a:p>
          <a:p>
            <a:pPr algn="ctr"/>
            <a:r>
              <a:rPr lang="en-GB" dirty="0"/>
              <a:t>HABITACION DOBLE CON  VISTAS  AL MAR  350 E </a:t>
            </a:r>
          </a:p>
          <a:p>
            <a:pPr algn="ctr"/>
            <a:r>
              <a:rPr lang="en-GB" dirty="0"/>
              <a:t>SUITE CON  VISTA AL MAR                             325 E</a:t>
            </a:r>
          </a:p>
          <a:p>
            <a:pPr algn="ctr"/>
            <a:r>
              <a:rPr lang="en-GB" dirty="0"/>
              <a:t>HABITACION DOBLE  O  TWIN                      215 E     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ADED9C7-08DC-68D5-A88F-D77795366FD8}"/>
              </a:ext>
            </a:extLst>
          </p:cNvPr>
          <p:cNvSpPr/>
          <p:nvPr/>
        </p:nvSpPr>
        <p:spPr>
          <a:xfrm>
            <a:off x="764540" y="2315961"/>
            <a:ext cx="5923280" cy="1066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 ESPERAMOS PARA UNAS FIESTAS INOLVIDABLES CON DESAYUNO INCLUIDO</a:t>
            </a:r>
          </a:p>
        </p:txBody>
      </p:sp>
      <p:pic>
        <p:nvPicPr>
          <p:cNvPr id="11" name="Picture 10" descr="Close-up of churros">
            <a:extLst>
              <a:ext uri="{FF2B5EF4-FFF2-40B4-BE49-F238E27FC236}">
                <a16:creationId xmlns:a16="http://schemas.microsoft.com/office/drawing/2014/main" id="{8EF9B1B8-793B-5D7D-A6B1-344E7D503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3754" y="3129222"/>
            <a:ext cx="1271270" cy="847514"/>
          </a:xfrm>
          <a:prstGeom prst="rect">
            <a:avLst/>
          </a:prstGeom>
        </p:spPr>
      </p:pic>
      <p:pic>
        <p:nvPicPr>
          <p:cNvPr id="13" name="Picture 12" descr="Hotel bell">
            <a:extLst>
              <a:ext uri="{FF2B5EF4-FFF2-40B4-BE49-F238E27FC236}">
                <a16:creationId xmlns:a16="http://schemas.microsoft.com/office/drawing/2014/main" id="{54D63A20-1473-3AD2-8760-43521361E9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3578" y="-50592"/>
            <a:ext cx="1711960" cy="904552"/>
          </a:xfrm>
          <a:prstGeom prst="rect">
            <a:avLst/>
          </a:prstGeom>
        </p:spPr>
      </p:pic>
      <p:pic>
        <p:nvPicPr>
          <p:cNvPr id="16" name="Picture 15" descr="Italian antipasti appetizer board">
            <a:extLst>
              <a:ext uri="{FF2B5EF4-FFF2-40B4-BE49-F238E27FC236}">
                <a16:creationId xmlns:a16="http://schemas.microsoft.com/office/drawing/2014/main" id="{8FBE931A-4508-9D39-9EB3-8E8F8F407E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194" y="4098521"/>
            <a:ext cx="2468880" cy="1323927"/>
          </a:xfrm>
          <a:prstGeom prst="rect">
            <a:avLst/>
          </a:prstGeom>
        </p:spPr>
      </p:pic>
      <p:pic>
        <p:nvPicPr>
          <p:cNvPr id="18" name="Picture 17" descr="Tiki huts on beach water">
            <a:extLst>
              <a:ext uri="{FF2B5EF4-FFF2-40B4-BE49-F238E27FC236}">
                <a16:creationId xmlns:a16="http://schemas.microsoft.com/office/drawing/2014/main" id="{5391FC1E-CA8C-9AB8-B24B-64EABE8AC6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93519"/>
            <a:ext cx="2088390" cy="134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814286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811A92-D464-4AC4-A396-BA73B10CEEA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4876F9-7AE1-498D-B8FE-1E3AD703D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{944CF6B7-F17A-4211-BF94-C2D722370A8E}tf33713516_win32</Template>
  <TotalTime>63</TotalTime>
  <Words>88</Words>
  <Application>Microsoft Office PowerPoint</Application>
  <PresentationFormat>Widescreen</PresentationFormat>
  <Paragraphs>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Baguet Script</vt:lpstr>
      <vt:lpstr>Calibri</vt:lpstr>
      <vt:lpstr>Gill Sans MT</vt:lpstr>
      <vt:lpstr>Walbaum Display</vt:lpstr>
      <vt:lpstr>3DFloatVTI</vt:lpstr>
      <vt:lpstr>Menu de Dasayuno:     Pan a la Catalana  Pan con Tomate  Tortilla de Patatas  Churros   Tapas      Banderillas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Menu de Dasayuno:     Pan a la Catalana  Pan con Tomate  Tortilla de Patatas  Churros   Tapas      Banderillas     </dc:title>
  <dc:creator>Victor-Ioan Talpan (2110032)</dc:creator>
  <cp:lastModifiedBy>Victor-Ioan Talpan (2110032)</cp:lastModifiedBy>
  <cp:revision>1</cp:revision>
  <dcterms:created xsi:type="dcterms:W3CDTF">2023-03-10T17:37:55Z</dcterms:created>
  <dcterms:modified xsi:type="dcterms:W3CDTF">2023-03-10T18:40:59Z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