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59" r:id="rId3"/>
    <p:sldId id="269" r:id="rId4"/>
    <p:sldId id="258" r:id="rId5"/>
    <p:sldId id="262" r:id="rId6"/>
    <p:sldId id="275" r:id="rId7"/>
    <p:sldId id="261" r:id="rId8"/>
    <p:sldId id="274" r:id="rId9"/>
    <p:sldId id="276" r:id="rId10"/>
    <p:sldId id="270" r:id="rId11"/>
    <p:sldId id="273" r:id="rId12"/>
    <p:sldId id="271"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F84452-5BF3-4A22-82B7-1797D2FB3CA8}" v="28" dt="2018-12-11T11:54:16.132"/>
    <p1510:client id="{5A46A24C-712E-4D69-9AFE-DF13E9E1FCFC}" v="20" dt="2018-12-11T22:39:45.7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2556" autoAdjust="0"/>
  </p:normalViewPr>
  <p:slideViewPr>
    <p:cSldViewPr snapToGrid="0">
      <p:cViewPr>
        <p:scale>
          <a:sx n="97" d="100"/>
          <a:sy n="97" d="100"/>
        </p:scale>
        <p:origin x="435"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5A46A24C-712E-4D69-9AFE-DF13E9E1FCFC}"/>
    <pc:docChg chg="undo custSel addSld delSld modSld">
      <pc:chgData name="Abdullah Al Mamun" userId="7b5ef901-f473-404d-ae81-8f91a9a08898" providerId="ADAL" clId="{5A46A24C-712E-4D69-9AFE-DF13E9E1FCFC}" dt="2018-12-11T22:40:42.868" v="129" actId="2696"/>
      <pc:docMkLst>
        <pc:docMk/>
      </pc:docMkLst>
      <pc:sldChg chg="addSp delSp modNotesTx">
        <pc:chgData name="Abdullah Al Mamun" userId="7b5ef901-f473-404d-ae81-8f91a9a08898" providerId="ADAL" clId="{5A46A24C-712E-4D69-9AFE-DF13E9E1FCFC}" dt="2018-12-11T22:19:28.102" v="85"/>
        <pc:sldMkLst>
          <pc:docMk/>
          <pc:sldMk cId="1955789250" sldId="257"/>
        </pc:sldMkLst>
        <pc:inkChg chg="add del">
          <ac:chgData name="Abdullah Al Mamun" userId="7b5ef901-f473-404d-ae81-8f91a9a08898" providerId="ADAL" clId="{5A46A24C-712E-4D69-9AFE-DF13E9E1FCFC}" dt="2018-12-11T22:19:28.102" v="85"/>
          <ac:inkMkLst>
            <pc:docMk/>
            <pc:sldMk cId="1955789250" sldId="257"/>
            <ac:inkMk id="3" creationId="{1AE5AF22-FC25-4287-9A78-651A7FA17B2F}"/>
          </ac:inkMkLst>
        </pc:inkChg>
        <pc:inkChg chg="add del">
          <ac:chgData name="Abdullah Al Mamun" userId="7b5ef901-f473-404d-ae81-8f91a9a08898" providerId="ADAL" clId="{5A46A24C-712E-4D69-9AFE-DF13E9E1FCFC}" dt="2018-12-11T22:19:26.998" v="84"/>
          <ac:inkMkLst>
            <pc:docMk/>
            <pc:sldMk cId="1955789250" sldId="257"/>
            <ac:inkMk id="4" creationId="{0F071564-374F-41D6-92BE-445CD846AE3B}"/>
          </ac:inkMkLst>
        </pc:inkChg>
        <pc:inkChg chg="add del">
          <ac:chgData name="Abdullah Al Mamun" userId="7b5ef901-f473-404d-ae81-8f91a9a08898" providerId="ADAL" clId="{5A46A24C-712E-4D69-9AFE-DF13E9E1FCFC}" dt="2018-12-11T22:19:26.023" v="83"/>
          <ac:inkMkLst>
            <pc:docMk/>
            <pc:sldMk cId="1955789250" sldId="257"/>
            <ac:inkMk id="5" creationId="{CF752E03-64C0-4B8A-BC52-3A7DF05F43E2}"/>
          </ac:inkMkLst>
        </pc:inkChg>
        <pc:inkChg chg="add del">
          <ac:chgData name="Abdullah Al Mamun" userId="7b5ef901-f473-404d-ae81-8f91a9a08898" providerId="ADAL" clId="{5A46A24C-712E-4D69-9AFE-DF13E9E1FCFC}" dt="2018-12-11T22:19:25.199" v="82"/>
          <ac:inkMkLst>
            <pc:docMk/>
            <pc:sldMk cId="1955789250" sldId="257"/>
            <ac:inkMk id="6" creationId="{7A034A44-C32E-491E-8B44-1A4377FB2F35}"/>
          </ac:inkMkLst>
        </pc:inkChg>
      </pc:sldChg>
      <pc:sldChg chg="delSp">
        <pc:chgData name="Abdullah Al Mamun" userId="7b5ef901-f473-404d-ae81-8f91a9a08898" providerId="ADAL" clId="{5A46A24C-712E-4D69-9AFE-DF13E9E1FCFC}" dt="2018-12-10T16:02:53.025" v="60" actId="478"/>
        <pc:sldMkLst>
          <pc:docMk/>
          <pc:sldMk cId="35980683" sldId="258"/>
        </pc:sldMkLst>
        <pc:picChg chg="del">
          <ac:chgData name="Abdullah Al Mamun" userId="7b5ef901-f473-404d-ae81-8f91a9a08898" providerId="ADAL" clId="{5A46A24C-712E-4D69-9AFE-DF13E9E1FCFC}" dt="2018-12-10T16:02:53.025" v="60" actId="478"/>
          <ac:picMkLst>
            <pc:docMk/>
            <pc:sldMk cId="35980683" sldId="258"/>
            <ac:picMk id="1026" creationId="{00000000-0000-0000-0000-000000000000}"/>
          </ac:picMkLst>
        </pc:picChg>
      </pc:sldChg>
      <pc:sldChg chg="addSp modSp">
        <pc:chgData name="Abdullah Al Mamun" userId="7b5ef901-f473-404d-ae81-8f91a9a08898" providerId="ADAL" clId="{5A46A24C-712E-4D69-9AFE-DF13E9E1FCFC}" dt="2018-12-11T22:20:41.399" v="102" actId="20577"/>
        <pc:sldMkLst>
          <pc:docMk/>
          <pc:sldMk cId="3186261503" sldId="259"/>
        </pc:sldMkLst>
        <pc:spChg chg="mod">
          <ac:chgData name="Abdullah Al Mamun" userId="7b5ef901-f473-404d-ae81-8f91a9a08898" providerId="ADAL" clId="{5A46A24C-712E-4D69-9AFE-DF13E9E1FCFC}" dt="2018-12-11T22:20:41.399" v="102" actId="20577"/>
          <ac:spMkLst>
            <pc:docMk/>
            <pc:sldMk cId="3186261503" sldId="259"/>
            <ac:spMk id="2" creationId="{00000000-0000-0000-0000-000000000000}"/>
          </ac:spMkLst>
        </pc:spChg>
        <pc:inkChg chg="add">
          <ac:chgData name="Abdullah Al Mamun" userId="7b5ef901-f473-404d-ae81-8f91a9a08898" providerId="ADAL" clId="{5A46A24C-712E-4D69-9AFE-DF13E9E1FCFC}" dt="2018-12-11T22:20:00.508" v="86"/>
          <ac:inkMkLst>
            <pc:docMk/>
            <pc:sldMk cId="3186261503" sldId="259"/>
            <ac:inkMk id="4" creationId="{146C70B7-B723-41B1-B94B-A1A58E675958}"/>
          </ac:inkMkLst>
        </pc:inkChg>
        <pc:inkChg chg="add">
          <ac:chgData name="Abdullah Al Mamun" userId="7b5ef901-f473-404d-ae81-8f91a9a08898" providerId="ADAL" clId="{5A46A24C-712E-4D69-9AFE-DF13E9E1FCFC}" dt="2018-12-11T22:20:01.606" v="87"/>
          <ac:inkMkLst>
            <pc:docMk/>
            <pc:sldMk cId="3186261503" sldId="259"/>
            <ac:inkMk id="5" creationId="{A7FF5C22-EC6A-4C9B-9BA1-6CDB176A9427}"/>
          </ac:inkMkLst>
        </pc:inkChg>
      </pc:sldChg>
      <pc:sldChg chg="addSp modSp">
        <pc:chgData name="Abdullah Al Mamun" userId="7b5ef901-f473-404d-ae81-8f91a9a08898" providerId="ADAL" clId="{5A46A24C-712E-4D69-9AFE-DF13E9E1FCFC}" dt="2018-12-10T15:42:24.834" v="24"/>
        <pc:sldMkLst>
          <pc:docMk/>
          <pc:sldMk cId="3126236251" sldId="262"/>
        </pc:sldMkLst>
        <pc:spChg chg="mod">
          <ac:chgData name="Abdullah Al Mamun" userId="7b5ef901-f473-404d-ae81-8f91a9a08898" providerId="ADAL" clId="{5A46A24C-712E-4D69-9AFE-DF13E9E1FCFC}" dt="2018-12-10T15:42:15.771" v="23" actId="1076"/>
          <ac:spMkLst>
            <pc:docMk/>
            <pc:sldMk cId="3126236251" sldId="262"/>
            <ac:spMk id="3" creationId="{00000000-0000-0000-0000-000000000000}"/>
          </ac:spMkLst>
        </pc:spChg>
        <pc:spChg chg="add">
          <ac:chgData name="Abdullah Al Mamun" userId="7b5ef901-f473-404d-ae81-8f91a9a08898" providerId="ADAL" clId="{5A46A24C-712E-4D69-9AFE-DF13E9E1FCFC}" dt="2018-12-10T15:42:24.834" v="24"/>
          <ac:spMkLst>
            <pc:docMk/>
            <pc:sldMk cId="3126236251" sldId="262"/>
            <ac:spMk id="4" creationId="{C1677B7F-B93B-487D-8725-C7F31A401937}"/>
          </ac:spMkLst>
        </pc:spChg>
      </pc:sldChg>
      <pc:sldChg chg="del">
        <pc:chgData name="Abdullah Al Mamun" userId="7b5ef901-f473-404d-ae81-8f91a9a08898" providerId="ADAL" clId="{5A46A24C-712E-4D69-9AFE-DF13E9E1FCFC}" dt="2018-12-11T22:39:27.808" v="127" actId="2696"/>
        <pc:sldMkLst>
          <pc:docMk/>
          <pc:sldMk cId="2593672133" sldId="263"/>
        </pc:sldMkLst>
      </pc:sldChg>
      <pc:sldChg chg="add del">
        <pc:chgData name="Abdullah Al Mamun" userId="7b5ef901-f473-404d-ae81-8f91a9a08898" providerId="ADAL" clId="{5A46A24C-712E-4D69-9AFE-DF13E9E1FCFC}" dt="2018-12-11T22:40:42.868" v="129" actId="2696"/>
        <pc:sldMkLst>
          <pc:docMk/>
          <pc:sldMk cId="3486313249" sldId="263"/>
        </pc:sldMkLst>
      </pc:sldChg>
      <pc:sldChg chg="delSp modSp">
        <pc:chgData name="Abdullah Al Mamun" userId="7b5ef901-f473-404d-ae81-8f91a9a08898" providerId="ADAL" clId="{5A46A24C-712E-4D69-9AFE-DF13E9E1FCFC}" dt="2018-12-11T22:36:20.277" v="126" actId="20577"/>
        <pc:sldMkLst>
          <pc:docMk/>
          <pc:sldMk cId="3809918094" sldId="269"/>
        </pc:sldMkLst>
        <pc:spChg chg="mod">
          <ac:chgData name="Abdullah Al Mamun" userId="7b5ef901-f473-404d-ae81-8f91a9a08898" providerId="ADAL" clId="{5A46A24C-712E-4D69-9AFE-DF13E9E1FCFC}" dt="2018-12-11T22:36:20.277" v="126" actId="20577"/>
          <ac:spMkLst>
            <pc:docMk/>
            <pc:sldMk cId="3809918094" sldId="269"/>
            <ac:spMk id="3" creationId="{00000000-0000-0000-0000-000000000000}"/>
          </ac:spMkLst>
        </pc:spChg>
        <pc:spChg chg="del mod">
          <ac:chgData name="Abdullah Al Mamun" userId="7b5ef901-f473-404d-ae81-8f91a9a08898" providerId="ADAL" clId="{5A46A24C-712E-4D69-9AFE-DF13E9E1FCFC}" dt="2018-12-11T22:35:03.282" v="106" actId="478"/>
          <ac:spMkLst>
            <pc:docMk/>
            <pc:sldMk cId="3809918094" sldId="269"/>
            <ac:spMk id="51203" creationId="{00000000-0000-0000-0000-000000000000}"/>
          </ac:spMkLst>
        </pc:spChg>
      </pc:sldChg>
      <pc:sldChg chg="addSp delSp modSp">
        <pc:chgData name="Abdullah Al Mamun" userId="7b5ef901-f473-404d-ae81-8f91a9a08898" providerId="ADAL" clId="{5A46A24C-712E-4D69-9AFE-DF13E9E1FCFC}" dt="2018-12-10T15:48:01.730" v="58" actId="1076"/>
        <pc:sldMkLst>
          <pc:docMk/>
          <pc:sldMk cId="3297369895" sldId="270"/>
        </pc:sldMkLst>
        <pc:spChg chg="add del mod">
          <ac:chgData name="Abdullah Al Mamun" userId="7b5ef901-f473-404d-ae81-8f91a9a08898" providerId="ADAL" clId="{5A46A24C-712E-4D69-9AFE-DF13E9E1FCFC}" dt="2018-12-10T15:46:32.609" v="49" actId="478"/>
          <ac:spMkLst>
            <pc:docMk/>
            <pc:sldMk cId="3297369895" sldId="270"/>
            <ac:spMk id="3" creationId="{4172F010-C32E-465D-9691-49045DBBB40C}"/>
          </ac:spMkLst>
        </pc:spChg>
        <pc:spChg chg="mod">
          <ac:chgData name="Abdullah Al Mamun" userId="7b5ef901-f473-404d-ae81-8f91a9a08898" providerId="ADAL" clId="{5A46A24C-712E-4D69-9AFE-DF13E9E1FCFC}" dt="2018-12-10T15:44:05.745" v="34" actId="113"/>
          <ac:spMkLst>
            <pc:docMk/>
            <pc:sldMk cId="3297369895" sldId="270"/>
            <ac:spMk id="54273" creationId="{00000000-0000-0000-0000-000000000000}"/>
          </ac:spMkLst>
        </pc:spChg>
        <pc:spChg chg="mod">
          <ac:chgData name="Abdullah Al Mamun" userId="7b5ef901-f473-404d-ae81-8f91a9a08898" providerId="ADAL" clId="{5A46A24C-712E-4D69-9AFE-DF13E9E1FCFC}" dt="2018-12-10T15:48:01.730" v="58" actId="1076"/>
          <ac:spMkLst>
            <pc:docMk/>
            <pc:sldMk cId="3297369895" sldId="270"/>
            <ac:spMk id="54274" creationId="{00000000-0000-0000-0000-000000000000}"/>
          </ac:spMkLst>
        </pc:spChg>
        <pc:graphicFrameChg chg="del modGraphic">
          <ac:chgData name="Abdullah Al Mamun" userId="7b5ef901-f473-404d-ae81-8f91a9a08898" providerId="ADAL" clId="{5A46A24C-712E-4D69-9AFE-DF13E9E1FCFC}" dt="2018-12-10T15:46:29.254" v="48" actId="478"/>
          <ac:graphicFrameMkLst>
            <pc:docMk/>
            <pc:sldMk cId="3297369895" sldId="270"/>
            <ac:graphicFrameMk id="5" creationId="{00000000-0000-0000-0000-000000000000}"/>
          </ac:graphicFrameMkLst>
        </pc:graphicFrameChg>
      </pc:sldChg>
      <pc:sldChg chg="modSp">
        <pc:chgData name="Abdullah Al Mamun" userId="7b5ef901-f473-404d-ae81-8f91a9a08898" providerId="ADAL" clId="{5A46A24C-712E-4D69-9AFE-DF13E9E1FCFC}" dt="2018-12-10T15:47:24.410" v="56" actId="207"/>
        <pc:sldMkLst>
          <pc:docMk/>
          <pc:sldMk cId="2657308917" sldId="271"/>
        </pc:sldMkLst>
        <pc:spChg chg="mod">
          <ac:chgData name="Abdullah Al Mamun" userId="7b5ef901-f473-404d-ae81-8f91a9a08898" providerId="ADAL" clId="{5A46A24C-712E-4D69-9AFE-DF13E9E1FCFC}" dt="2018-12-10T15:47:24.410" v="56" actId="207"/>
          <ac:spMkLst>
            <pc:docMk/>
            <pc:sldMk cId="2657308917" sldId="271"/>
            <ac:spMk id="55297" creationId="{00000000-0000-0000-0000-000000000000}"/>
          </ac:spMkLst>
        </pc:spChg>
      </pc:sldChg>
      <pc:sldChg chg="addSp delSp modSp add">
        <pc:chgData name="Abdullah Al Mamun" userId="7b5ef901-f473-404d-ae81-8f91a9a08898" providerId="ADAL" clId="{5A46A24C-712E-4D69-9AFE-DF13E9E1FCFC}" dt="2018-12-10T15:43:00.416" v="31" actId="27636"/>
        <pc:sldMkLst>
          <pc:docMk/>
          <pc:sldMk cId="2293477222" sldId="272"/>
        </pc:sldMkLst>
        <pc:spChg chg="del">
          <ac:chgData name="Abdullah Al Mamun" userId="7b5ef901-f473-404d-ae81-8f91a9a08898" providerId="ADAL" clId="{5A46A24C-712E-4D69-9AFE-DF13E9E1FCFC}" dt="2018-12-10T15:42:36.753" v="26"/>
          <ac:spMkLst>
            <pc:docMk/>
            <pc:sldMk cId="2293477222" sldId="272"/>
            <ac:spMk id="2" creationId="{66496AA3-F9F4-4896-A600-B926862C0EE9}"/>
          </ac:spMkLst>
        </pc:spChg>
        <pc:spChg chg="mod">
          <ac:chgData name="Abdullah Al Mamun" userId="7b5ef901-f473-404d-ae81-8f91a9a08898" providerId="ADAL" clId="{5A46A24C-712E-4D69-9AFE-DF13E9E1FCFC}" dt="2018-12-10T15:43:00.416" v="31" actId="27636"/>
          <ac:spMkLst>
            <pc:docMk/>
            <pc:sldMk cId="2293477222" sldId="272"/>
            <ac:spMk id="3" creationId="{C253B71C-6F1D-4DE4-9760-D3B70B6C6F85}"/>
          </ac:spMkLst>
        </pc:spChg>
        <pc:spChg chg="add mod">
          <ac:chgData name="Abdullah Al Mamun" userId="7b5ef901-f473-404d-ae81-8f91a9a08898" providerId="ADAL" clId="{5A46A24C-712E-4D69-9AFE-DF13E9E1FCFC}" dt="2018-12-10T15:42:46.594" v="29" actId="14100"/>
          <ac:spMkLst>
            <pc:docMk/>
            <pc:sldMk cId="2293477222" sldId="272"/>
            <ac:spMk id="4" creationId="{148054E2-8A5D-4E6C-8D9B-AA7A8B8DB168}"/>
          </ac:spMkLst>
        </pc:spChg>
      </pc:sldChg>
      <pc:sldChg chg="addSp delSp modSp add">
        <pc:chgData name="Abdullah Al Mamun" userId="7b5ef901-f473-404d-ae81-8f91a9a08898" providerId="ADAL" clId="{5A46A24C-712E-4D69-9AFE-DF13E9E1FCFC}" dt="2018-12-10T15:49:37.817" v="59" actId="20577"/>
        <pc:sldMkLst>
          <pc:docMk/>
          <pc:sldMk cId="1570735369" sldId="273"/>
        </pc:sldMkLst>
        <pc:spChg chg="add del mod">
          <ac:chgData name="Abdullah Al Mamun" userId="7b5ef901-f473-404d-ae81-8f91a9a08898" providerId="ADAL" clId="{5A46A24C-712E-4D69-9AFE-DF13E9E1FCFC}" dt="2018-12-10T15:45:15.540" v="37" actId="478"/>
          <ac:spMkLst>
            <pc:docMk/>
            <pc:sldMk cId="1570735369" sldId="273"/>
            <ac:spMk id="3" creationId="{5C2DAF51-FBA0-49EA-B87F-8DC967D49936}"/>
          </ac:spMkLst>
        </pc:spChg>
        <pc:spChg chg="mod">
          <ac:chgData name="Abdullah Al Mamun" userId="7b5ef901-f473-404d-ae81-8f91a9a08898" providerId="ADAL" clId="{5A46A24C-712E-4D69-9AFE-DF13E9E1FCFC}" dt="2018-12-10T15:46:19.223" v="46" actId="1076"/>
          <ac:spMkLst>
            <pc:docMk/>
            <pc:sldMk cId="1570735369" sldId="273"/>
            <ac:spMk id="54273" creationId="{00000000-0000-0000-0000-000000000000}"/>
          </ac:spMkLst>
        </pc:spChg>
        <pc:spChg chg="del">
          <ac:chgData name="Abdullah Al Mamun" userId="7b5ef901-f473-404d-ae81-8f91a9a08898" providerId="ADAL" clId="{5A46A24C-712E-4D69-9AFE-DF13E9E1FCFC}" dt="2018-12-10T15:45:12.626" v="36" actId="478"/>
          <ac:spMkLst>
            <pc:docMk/>
            <pc:sldMk cId="1570735369" sldId="273"/>
            <ac:spMk id="54274" creationId="{00000000-0000-0000-0000-000000000000}"/>
          </ac:spMkLst>
        </pc:spChg>
        <pc:graphicFrameChg chg="mod modGraphic">
          <ac:chgData name="Abdullah Al Mamun" userId="7b5ef901-f473-404d-ae81-8f91a9a08898" providerId="ADAL" clId="{5A46A24C-712E-4D69-9AFE-DF13E9E1FCFC}" dt="2018-12-10T15:49:37.817" v="59" actId="20577"/>
          <ac:graphicFrameMkLst>
            <pc:docMk/>
            <pc:sldMk cId="1570735369" sldId="273"/>
            <ac:graphicFrameMk id="5" creationId="{00000000-0000-0000-0000-000000000000}"/>
          </ac:graphicFrameMkLst>
        </pc:graphicFrameChg>
      </pc:sldChg>
    </pc:docChg>
  </pc:docChgLst>
  <pc:docChgLst>
    <pc:chgData name="Abdullah Al Mamun" userId="7b5ef901-f473-404d-ae81-8f91a9a08898" providerId="ADAL" clId="{9CF84452-5BF3-4A22-82B7-1797D2FB3CA8}"/>
    <pc:docChg chg="undo custSel addSld delSld modSld sldOrd">
      <pc:chgData name="Abdullah Al Mamun" userId="7b5ef901-f473-404d-ae81-8f91a9a08898" providerId="ADAL" clId="{9CF84452-5BF3-4A22-82B7-1797D2FB3CA8}" dt="2018-12-11T12:03:11.374" v="475" actId="1076"/>
      <pc:docMkLst>
        <pc:docMk/>
      </pc:docMkLst>
      <pc:sldChg chg="addSp delSp modSp">
        <pc:chgData name="Abdullah Al Mamun" userId="7b5ef901-f473-404d-ae81-8f91a9a08898" providerId="ADAL" clId="{9CF84452-5BF3-4A22-82B7-1797D2FB3CA8}" dt="2018-12-10T10:56:43.197" v="84" actId="1076"/>
        <pc:sldMkLst>
          <pc:docMk/>
          <pc:sldMk cId="1955789250" sldId="257"/>
        </pc:sldMkLst>
        <pc:spChg chg="add mod">
          <ac:chgData name="Abdullah Al Mamun" userId="7b5ef901-f473-404d-ae81-8f91a9a08898" providerId="ADAL" clId="{9CF84452-5BF3-4A22-82B7-1797D2FB3CA8}" dt="2018-12-10T10:56:39.325" v="83" actId="1076"/>
          <ac:spMkLst>
            <pc:docMk/>
            <pc:sldMk cId="1955789250" sldId="257"/>
            <ac:spMk id="8" creationId="{A7065090-5601-4811-B9C0-B283281E3CAD}"/>
          </ac:spMkLst>
        </pc:spChg>
        <pc:spChg chg="del">
          <ac:chgData name="Abdullah Al Mamun" userId="7b5ef901-f473-404d-ae81-8f91a9a08898" providerId="ADAL" clId="{9CF84452-5BF3-4A22-82B7-1797D2FB3CA8}" dt="2018-12-10T10:54:31.433" v="6" actId="478"/>
          <ac:spMkLst>
            <pc:docMk/>
            <pc:sldMk cId="1955789250" sldId="257"/>
            <ac:spMk id="2050" creationId="{00000000-0000-0000-0000-000000000000}"/>
          </ac:spMkLst>
        </pc:spChg>
        <pc:spChg chg="mod">
          <ac:chgData name="Abdullah Al Mamun" userId="7b5ef901-f473-404d-ae81-8f91a9a08898" providerId="ADAL" clId="{9CF84452-5BF3-4A22-82B7-1797D2FB3CA8}" dt="2018-12-10T10:55:24.807" v="28" actId="1076"/>
          <ac:spMkLst>
            <pc:docMk/>
            <pc:sldMk cId="1955789250" sldId="257"/>
            <ac:spMk id="14339" creationId="{00000000-0000-0000-0000-000000000000}"/>
          </ac:spMkLst>
        </pc:spChg>
        <pc:picChg chg="add mod">
          <ac:chgData name="Abdullah Al Mamun" userId="7b5ef901-f473-404d-ae81-8f91a9a08898" providerId="ADAL" clId="{9CF84452-5BF3-4A22-82B7-1797D2FB3CA8}" dt="2018-12-10T10:56:43.197" v="84" actId="1076"/>
          <ac:picMkLst>
            <pc:docMk/>
            <pc:sldMk cId="1955789250" sldId="257"/>
            <ac:picMk id="2" creationId="{66E14252-AC08-41E1-B005-066C010FC171}"/>
          </ac:picMkLst>
        </pc:picChg>
        <pc:picChg chg="add del">
          <ac:chgData name="Abdullah Al Mamun" userId="7b5ef901-f473-404d-ae81-8f91a9a08898" providerId="ADAL" clId="{9CF84452-5BF3-4A22-82B7-1797D2FB3CA8}" dt="2018-12-10T10:55:45.755" v="30" actId="478"/>
          <ac:picMkLst>
            <pc:docMk/>
            <pc:sldMk cId="1955789250" sldId="257"/>
            <ac:picMk id="3" creationId="{AAE8D423-E8EF-4480-B8BA-6F51F2A55806}"/>
          </ac:picMkLst>
        </pc:picChg>
        <pc:picChg chg="del">
          <ac:chgData name="Abdullah Al Mamun" userId="7b5ef901-f473-404d-ae81-8f91a9a08898" providerId="ADAL" clId="{9CF84452-5BF3-4A22-82B7-1797D2FB3CA8}" dt="2018-12-10T10:54:32.817" v="7" actId="478"/>
          <ac:picMkLst>
            <pc:docMk/>
            <pc:sldMk cId="1955789250" sldId="257"/>
            <ac:picMk id="4" creationId="{00000000-0000-0000-0000-000000000000}"/>
          </ac:picMkLst>
        </pc:picChg>
        <pc:picChg chg="del">
          <ac:chgData name="Abdullah Al Mamun" userId="7b5ef901-f473-404d-ae81-8f91a9a08898" providerId="ADAL" clId="{9CF84452-5BF3-4A22-82B7-1797D2FB3CA8}" dt="2018-12-10T10:54:08.971" v="1" actId="478"/>
          <ac:picMkLst>
            <pc:docMk/>
            <pc:sldMk cId="1955789250" sldId="257"/>
            <ac:picMk id="2054" creationId="{00000000-0000-0000-0000-000000000000}"/>
          </ac:picMkLst>
        </pc:picChg>
      </pc:sldChg>
      <pc:sldChg chg="addSp delSp modSp">
        <pc:chgData name="Abdullah Al Mamun" userId="7b5ef901-f473-404d-ae81-8f91a9a08898" providerId="ADAL" clId="{9CF84452-5BF3-4A22-82B7-1797D2FB3CA8}" dt="2018-12-10T16:37:50.229" v="301" actId="1076"/>
        <pc:sldMkLst>
          <pc:docMk/>
          <pc:sldMk cId="35980683" sldId="258"/>
        </pc:sldMkLst>
        <pc:spChg chg="add del mod">
          <ac:chgData name="Abdullah Al Mamun" userId="7b5ef901-f473-404d-ae81-8f91a9a08898" providerId="ADAL" clId="{9CF84452-5BF3-4A22-82B7-1797D2FB3CA8}" dt="2018-12-10T16:37:02.994" v="287" actId="478"/>
          <ac:spMkLst>
            <pc:docMk/>
            <pc:sldMk cId="35980683" sldId="258"/>
            <ac:spMk id="2" creationId="{354C5CC0-8E68-4C5F-A549-30B3FD2E0003}"/>
          </ac:spMkLst>
        </pc:spChg>
        <pc:spChg chg="mod">
          <ac:chgData name="Abdullah Al Mamun" userId="7b5ef901-f473-404d-ae81-8f91a9a08898" providerId="ADAL" clId="{9CF84452-5BF3-4A22-82B7-1797D2FB3CA8}" dt="2018-12-10T10:56:59.566" v="86" actId="113"/>
          <ac:spMkLst>
            <pc:docMk/>
            <pc:sldMk cId="35980683" sldId="258"/>
            <ac:spMk id="15362" creationId="{00000000-0000-0000-0000-000000000000}"/>
          </ac:spMkLst>
        </pc:spChg>
        <pc:spChg chg="mod">
          <ac:chgData name="Abdullah Al Mamun" userId="7b5ef901-f473-404d-ae81-8f91a9a08898" providerId="ADAL" clId="{9CF84452-5BF3-4A22-82B7-1797D2FB3CA8}" dt="2018-12-10T16:37:50.229" v="301" actId="1076"/>
          <ac:spMkLst>
            <pc:docMk/>
            <pc:sldMk cId="35980683" sldId="258"/>
            <ac:spMk id="15363" creationId="{00000000-0000-0000-0000-000000000000}"/>
          </ac:spMkLst>
        </pc:spChg>
        <pc:picChg chg="mod">
          <ac:chgData name="Abdullah Al Mamun" userId="7b5ef901-f473-404d-ae81-8f91a9a08898" providerId="ADAL" clId="{9CF84452-5BF3-4A22-82B7-1797D2FB3CA8}" dt="2018-12-10T11:26:00.622" v="147" actId="1076"/>
          <ac:picMkLst>
            <pc:docMk/>
            <pc:sldMk cId="35980683" sldId="258"/>
            <ac:picMk id="1026" creationId="{00000000-0000-0000-0000-000000000000}"/>
          </ac:picMkLst>
        </pc:picChg>
      </pc:sldChg>
      <pc:sldChg chg="modSp ord">
        <pc:chgData name="Abdullah Al Mamun" userId="7b5ef901-f473-404d-ae81-8f91a9a08898" providerId="ADAL" clId="{9CF84452-5BF3-4A22-82B7-1797D2FB3CA8}" dt="2018-12-11T11:54:14.476" v="388"/>
        <pc:sldMkLst>
          <pc:docMk/>
          <pc:sldMk cId="3186261503" sldId="259"/>
        </pc:sldMkLst>
        <pc:spChg chg="mod">
          <ac:chgData name="Abdullah Al Mamun" userId="7b5ef901-f473-404d-ae81-8f91a9a08898" providerId="ADAL" clId="{9CF84452-5BF3-4A22-82B7-1797D2FB3CA8}" dt="2018-12-10T11:31:26.057" v="266" actId="207"/>
          <ac:spMkLst>
            <pc:docMk/>
            <pc:sldMk cId="3186261503" sldId="259"/>
            <ac:spMk id="2" creationId="{00000000-0000-0000-0000-000000000000}"/>
          </ac:spMkLst>
        </pc:spChg>
        <pc:spChg chg="mod">
          <ac:chgData name="Abdullah Al Mamun" userId="7b5ef901-f473-404d-ae81-8f91a9a08898" providerId="ADAL" clId="{9CF84452-5BF3-4A22-82B7-1797D2FB3CA8}" dt="2018-12-10T11:26:12.645" v="149" actId="14100"/>
          <ac:spMkLst>
            <pc:docMk/>
            <pc:sldMk cId="3186261503" sldId="259"/>
            <ac:spMk id="3" creationId="{00000000-0000-0000-0000-000000000000}"/>
          </ac:spMkLst>
        </pc:spChg>
      </pc:sldChg>
      <pc:sldChg chg="modSp del">
        <pc:chgData name="Abdullah Al Mamun" userId="7b5ef901-f473-404d-ae81-8f91a9a08898" providerId="ADAL" clId="{9CF84452-5BF3-4A22-82B7-1797D2FB3CA8}" dt="2018-12-10T11:17:15.846" v="114" actId="2696"/>
        <pc:sldMkLst>
          <pc:docMk/>
          <pc:sldMk cId="489811885" sldId="260"/>
        </pc:sldMkLst>
        <pc:graphicFrameChg chg="mod">
          <ac:chgData name="Abdullah Al Mamun" userId="7b5ef901-f473-404d-ae81-8f91a9a08898" providerId="ADAL" clId="{9CF84452-5BF3-4A22-82B7-1797D2FB3CA8}" dt="2018-12-10T11:08:35.769" v="113" actId="1076"/>
          <ac:graphicFrameMkLst>
            <pc:docMk/>
            <pc:sldMk cId="489811885" sldId="260"/>
            <ac:graphicFrameMk id="4" creationId="{00000000-0000-0000-0000-000000000000}"/>
          </ac:graphicFrameMkLst>
        </pc:graphicFrameChg>
      </pc:sldChg>
      <pc:sldChg chg="delSp modSp">
        <pc:chgData name="Abdullah Al Mamun" userId="7b5ef901-f473-404d-ae81-8f91a9a08898" providerId="ADAL" clId="{9CF84452-5BF3-4A22-82B7-1797D2FB3CA8}" dt="2018-12-11T11:56:54.983" v="397" actId="2711"/>
        <pc:sldMkLst>
          <pc:docMk/>
          <pc:sldMk cId="3896772120" sldId="261"/>
        </pc:sldMkLst>
        <pc:spChg chg="mod">
          <ac:chgData name="Abdullah Al Mamun" userId="7b5ef901-f473-404d-ae81-8f91a9a08898" providerId="ADAL" clId="{9CF84452-5BF3-4A22-82B7-1797D2FB3CA8}" dt="2018-12-10T11:32:19.082" v="274" actId="113"/>
          <ac:spMkLst>
            <pc:docMk/>
            <pc:sldMk cId="3896772120" sldId="261"/>
            <ac:spMk id="7" creationId="{00000000-0000-0000-0000-000000000000}"/>
          </ac:spMkLst>
        </pc:spChg>
        <pc:spChg chg="mod">
          <ac:chgData name="Abdullah Al Mamun" userId="7b5ef901-f473-404d-ae81-8f91a9a08898" providerId="ADAL" clId="{9CF84452-5BF3-4A22-82B7-1797D2FB3CA8}" dt="2018-12-10T11:29:28.668" v="210" actId="14100"/>
          <ac:spMkLst>
            <pc:docMk/>
            <pc:sldMk cId="3896772120" sldId="261"/>
            <ac:spMk id="35843" creationId="{00000000-0000-0000-0000-000000000000}"/>
          </ac:spMkLst>
        </pc:spChg>
        <pc:spChg chg="mod">
          <ac:chgData name="Abdullah Al Mamun" userId="7b5ef901-f473-404d-ae81-8f91a9a08898" providerId="ADAL" clId="{9CF84452-5BF3-4A22-82B7-1797D2FB3CA8}" dt="2018-12-11T11:56:54.983" v="397" actId="2711"/>
          <ac:spMkLst>
            <pc:docMk/>
            <pc:sldMk cId="3896772120" sldId="261"/>
            <ac:spMk id="40962" creationId="{00000000-0000-0000-0000-000000000000}"/>
          </ac:spMkLst>
        </pc:spChg>
        <pc:picChg chg="del">
          <ac:chgData name="Abdullah Al Mamun" userId="7b5ef901-f473-404d-ae81-8f91a9a08898" providerId="ADAL" clId="{9CF84452-5BF3-4A22-82B7-1797D2FB3CA8}" dt="2018-12-10T11:31:43.298" v="267" actId="478"/>
          <ac:picMkLst>
            <pc:docMk/>
            <pc:sldMk cId="3896772120" sldId="261"/>
            <ac:picMk id="28676" creationId="{00000000-0000-0000-0000-000000000000}"/>
          </ac:picMkLst>
        </pc:picChg>
        <pc:picChg chg="mod">
          <ac:chgData name="Abdullah Al Mamun" userId="7b5ef901-f473-404d-ae81-8f91a9a08898" providerId="ADAL" clId="{9CF84452-5BF3-4A22-82B7-1797D2FB3CA8}" dt="2018-12-10T11:32:05.944" v="271" actId="14100"/>
          <ac:picMkLst>
            <pc:docMk/>
            <pc:sldMk cId="3896772120" sldId="261"/>
            <ac:picMk id="28677" creationId="{00000000-0000-0000-0000-000000000000}"/>
          </ac:picMkLst>
        </pc:picChg>
      </pc:sldChg>
      <pc:sldChg chg="modSp ord">
        <pc:chgData name="Abdullah Al Mamun" userId="7b5ef901-f473-404d-ae81-8f91a9a08898" providerId="ADAL" clId="{9CF84452-5BF3-4A22-82B7-1797D2FB3CA8}" dt="2018-12-11T11:59:35.438" v="430" actId="1076"/>
        <pc:sldMkLst>
          <pc:docMk/>
          <pc:sldMk cId="3126236251" sldId="262"/>
        </pc:sldMkLst>
        <pc:spChg chg="mod">
          <ac:chgData name="Abdullah Al Mamun" userId="7b5ef901-f473-404d-ae81-8f91a9a08898" providerId="ADAL" clId="{9CF84452-5BF3-4A22-82B7-1797D2FB3CA8}" dt="2018-12-11T11:59:35.438" v="430" actId="1076"/>
          <ac:spMkLst>
            <pc:docMk/>
            <pc:sldMk cId="3126236251" sldId="262"/>
            <ac:spMk id="3" creationId="{00000000-0000-0000-0000-000000000000}"/>
          </ac:spMkLst>
        </pc:spChg>
        <pc:spChg chg="mod">
          <ac:chgData name="Abdullah Al Mamun" userId="7b5ef901-f473-404d-ae81-8f91a9a08898" providerId="ADAL" clId="{9CF84452-5BF3-4A22-82B7-1797D2FB3CA8}" dt="2018-12-11T11:56:37.739" v="395" actId="2711"/>
          <ac:spMkLst>
            <pc:docMk/>
            <pc:sldMk cId="3126236251" sldId="262"/>
            <ac:spMk id="4" creationId="{C1677B7F-B93B-487D-8725-C7F31A401937}"/>
          </ac:spMkLst>
        </pc:spChg>
      </pc:sldChg>
      <pc:sldChg chg="delSp modSp ord">
        <pc:chgData name="Abdullah Al Mamun" userId="7b5ef901-f473-404d-ae81-8f91a9a08898" providerId="ADAL" clId="{9CF84452-5BF3-4A22-82B7-1797D2FB3CA8}" dt="2018-12-10T16:43:06.993" v="375"/>
        <pc:sldMkLst>
          <pc:docMk/>
          <pc:sldMk cId="2593672133" sldId="263"/>
        </pc:sldMkLst>
        <pc:spChg chg="mod">
          <ac:chgData name="Abdullah Al Mamun" userId="7b5ef901-f473-404d-ae81-8f91a9a08898" providerId="ADAL" clId="{9CF84452-5BF3-4A22-82B7-1797D2FB3CA8}" dt="2018-12-10T11:42:25.717" v="278" actId="207"/>
          <ac:spMkLst>
            <pc:docMk/>
            <pc:sldMk cId="2593672133" sldId="263"/>
            <ac:spMk id="40962" creationId="{00000000-0000-0000-0000-000000000000}"/>
          </ac:spMkLst>
        </pc:spChg>
        <pc:graphicFrameChg chg="mod">
          <ac:chgData name="Abdullah Al Mamun" userId="7b5ef901-f473-404d-ae81-8f91a9a08898" providerId="ADAL" clId="{9CF84452-5BF3-4A22-82B7-1797D2FB3CA8}" dt="2018-12-10T11:42:28.901" v="279" actId="1076"/>
          <ac:graphicFrameMkLst>
            <pc:docMk/>
            <pc:sldMk cId="2593672133" sldId="263"/>
            <ac:graphicFrameMk id="4" creationId="{00000000-0000-0000-0000-000000000000}"/>
          </ac:graphicFrameMkLst>
        </pc:graphicFrameChg>
        <pc:picChg chg="del">
          <ac:chgData name="Abdullah Al Mamun" userId="7b5ef901-f473-404d-ae81-8f91a9a08898" providerId="ADAL" clId="{9CF84452-5BF3-4A22-82B7-1797D2FB3CA8}" dt="2018-12-10T11:42:18.575" v="276" actId="478"/>
          <ac:picMkLst>
            <pc:docMk/>
            <pc:sldMk cId="2593672133" sldId="263"/>
            <ac:picMk id="30723" creationId="{00000000-0000-0000-0000-000000000000}"/>
          </ac:picMkLst>
        </pc:picChg>
      </pc:sldChg>
      <pc:sldChg chg="modSp ord">
        <pc:chgData name="Abdullah Al Mamun" userId="7b5ef901-f473-404d-ae81-8f91a9a08898" providerId="ADAL" clId="{9CF84452-5BF3-4A22-82B7-1797D2FB3CA8}" dt="2018-12-11T11:54:26.973" v="394" actId="20577"/>
        <pc:sldMkLst>
          <pc:docMk/>
          <pc:sldMk cId="3809918094" sldId="269"/>
        </pc:sldMkLst>
        <pc:spChg chg="mod">
          <ac:chgData name="Abdullah Al Mamun" userId="7b5ef901-f473-404d-ae81-8f91a9a08898" providerId="ADAL" clId="{9CF84452-5BF3-4A22-82B7-1797D2FB3CA8}" dt="2018-12-11T11:54:26.973" v="394" actId="20577"/>
          <ac:spMkLst>
            <pc:docMk/>
            <pc:sldMk cId="3809918094" sldId="269"/>
            <ac:spMk id="3" creationId="{00000000-0000-0000-0000-000000000000}"/>
          </ac:spMkLst>
        </pc:spChg>
        <pc:spChg chg="mod">
          <ac:chgData name="Abdullah Al Mamun" userId="7b5ef901-f473-404d-ae81-8f91a9a08898" providerId="ADAL" clId="{9CF84452-5BF3-4A22-82B7-1797D2FB3CA8}" dt="2018-12-10T11:28:43.796" v="201" actId="1076"/>
          <ac:spMkLst>
            <pc:docMk/>
            <pc:sldMk cId="3809918094" sldId="269"/>
            <ac:spMk id="51201" creationId="{00000000-0000-0000-0000-000000000000}"/>
          </ac:spMkLst>
        </pc:spChg>
        <pc:spChg chg="mod">
          <ac:chgData name="Abdullah Al Mamun" userId="7b5ef901-f473-404d-ae81-8f91a9a08898" providerId="ADAL" clId="{9CF84452-5BF3-4A22-82B7-1797D2FB3CA8}" dt="2018-12-10T11:28:46.804" v="202" actId="14100"/>
          <ac:spMkLst>
            <pc:docMk/>
            <pc:sldMk cId="3809918094" sldId="269"/>
            <ac:spMk id="51203" creationId="{00000000-0000-0000-0000-000000000000}"/>
          </ac:spMkLst>
        </pc:spChg>
      </pc:sldChg>
      <pc:sldChg chg="modSp">
        <pc:chgData name="Abdullah Al Mamun" userId="7b5ef901-f473-404d-ae81-8f91a9a08898" providerId="ADAL" clId="{9CF84452-5BF3-4A22-82B7-1797D2FB3CA8}" dt="2018-12-11T12:03:11.374" v="475" actId="1076"/>
        <pc:sldMkLst>
          <pc:docMk/>
          <pc:sldMk cId="3297369895" sldId="270"/>
        </pc:sldMkLst>
        <pc:spChg chg="mod">
          <ac:chgData name="Abdullah Al Mamun" userId="7b5ef901-f473-404d-ae81-8f91a9a08898" providerId="ADAL" clId="{9CF84452-5BF3-4A22-82B7-1797D2FB3CA8}" dt="2018-12-11T12:02:40.493" v="466" actId="1076"/>
          <ac:spMkLst>
            <pc:docMk/>
            <pc:sldMk cId="3297369895" sldId="270"/>
            <ac:spMk id="54273" creationId="{00000000-0000-0000-0000-000000000000}"/>
          </ac:spMkLst>
        </pc:spChg>
        <pc:spChg chg="mod">
          <ac:chgData name="Abdullah Al Mamun" userId="7b5ef901-f473-404d-ae81-8f91a9a08898" providerId="ADAL" clId="{9CF84452-5BF3-4A22-82B7-1797D2FB3CA8}" dt="2018-12-11T12:03:11.374" v="475" actId="1076"/>
          <ac:spMkLst>
            <pc:docMk/>
            <pc:sldMk cId="3297369895" sldId="270"/>
            <ac:spMk id="54274" creationId="{00000000-0000-0000-0000-000000000000}"/>
          </ac:spMkLst>
        </pc:spChg>
      </pc:sldChg>
      <pc:sldChg chg="addSp modSp">
        <pc:chgData name="Abdullah Al Mamun" userId="7b5ef901-f473-404d-ae81-8f91a9a08898" providerId="ADAL" clId="{9CF84452-5BF3-4A22-82B7-1797D2FB3CA8}" dt="2018-12-10T11:25:06.374" v="144" actId="1076"/>
        <pc:sldMkLst>
          <pc:docMk/>
          <pc:sldMk cId="2657308917" sldId="271"/>
        </pc:sldMkLst>
        <pc:spChg chg="add mod">
          <ac:chgData name="Abdullah Al Mamun" userId="7b5ef901-f473-404d-ae81-8f91a9a08898" providerId="ADAL" clId="{9CF84452-5BF3-4A22-82B7-1797D2FB3CA8}" dt="2018-12-10T11:25:06.374" v="144" actId="1076"/>
          <ac:spMkLst>
            <pc:docMk/>
            <pc:sldMk cId="2657308917" sldId="271"/>
            <ac:spMk id="2" creationId="{BD50D203-F7BD-4D35-BDE8-E5EB857E4D28}"/>
          </ac:spMkLst>
        </pc:spChg>
        <pc:spChg chg="mod">
          <ac:chgData name="Abdullah Al Mamun" userId="7b5ef901-f473-404d-ae81-8f91a9a08898" providerId="ADAL" clId="{9CF84452-5BF3-4A22-82B7-1797D2FB3CA8}" dt="2018-12-10T11:24:57.238" v="142" actId="1076"/>
          <ac:spMkLst>
            <pc:docMk/>
            <pc:sldMk cId="2657308917" sldId="271"/>
            <ac:spMk id="55297" creationId="{00000000-0000-0000-0000-000000000000}"/>
          </ac:spMkLst>
        </pc:spChg>
        <pc:spChg chg="mod">
          <ac:chgData name="Abdullah Al Mamun" userId="7b5ef901-f473-404d-ae81-8f91a9a08898" providerId="ADAL" clId="{9CF84452-5BF3-4A22-82B7-1797D2FB3CA8}" dt="2018-12-10T11:24:52.006" v="139" actId="1076"/>
          <ac:spMkLst>
            <pc:docMk/>
            <pc:sldMk cId="2657308917" sldId="271"/>
            <ac:spMk id="55298" creationId="{00000000-0000-0000-0000-000000000000}"/>
          </ac:spMkLst>
        </pc:spChg>
        <pc:spChg chg="mod">
          <ac:chgData name="Abdullah Al Mamun" userId="7b5ef901-f473-404d-ae81-8f91a9a08898" providerId="ADAL" clId="{9CF84452-5BF3-4A22-82B7-1797D2FB3CA8}" dt="2018-12-10T11:25:00.390" v="143" actId="1076"/>
          <ac:spMkLst>
            <pc:docMk/>
            <pc:sldMk cId="2657308917" sldId="271"/>
            <ac:spMk id="55299" creationId="{00000000-0000-0000-0000-000000000000}"/>
          </ac:spMkLst>
        </pc:spChg>
      </pc:sldChg>
      <pc:sldChg chg="del">
        <pc:chgData name="Abdullah Al Mamun" userId="7b5ef901-f473-404d-ae81-8f91a9a08898" providerId="ADAL" clId="{9CF84452-5BF3-4A22-82B7-1797D2FB3CA8}" dt="2018-12-11T12:01:29.429" v="452" actId="2696"/>
        <pc:sldMkLst>
          <pc:docMk/>
          <pc:sldMk cId="2293477222" sldId="272"/>
        </pc:sldMkLst>
      </pc:sldChg>
      <pc:sldChg chg="modSp">
        <pc:chgData name="Abdullah Al Mamun" userId="7b5ef901-f473-404d-ae81-8f91a9a08898" providerId="ADAL" clId="{9CF84452-5BF3-4A22-82B7-1797D2FB3CA8}" dt="2018-12-11T12:02:18.205" v="461" actId="14100"/>
        <pc:sldMkLst>
          <pc:docMk/>
          <pc:sldMk cId="1570735369" sldId="273"/>
        </pc:sldMkLst>
        <pc:spChg chg="mod">
          <ac:chgData name="Abdullah Al Mamun" userId="7b5ef901-f473-404d-ae81-8f91a9a08898" providerId="ADAL" clId="{9CF84452-5BF3-4A22-82B7-1797D2FB3CA8}" dt="2018-12-11T12:02:08.797" v="458" actId="1076"/>
          <ac:spMkLst>
            <pc:docMk/>
            <pc:sldMk cId="1570735369" sldId="273"/>
            <ac:spMk id="54273" creationId="{00000000-0000-0000-0000-000000000000}"/>
          </ac:spMkLst>
        </pc:spChg>
        <pc:graphicFrameChg chg="mod modGraphic">
          <ac:chgData name="Abdullah Al Mamun" userId="7b5ef901-f473-404d-ae81-8f91a9a08898" providerId="ADAL" clId="{9CF84452-5BF3-4A22-82B7-1797D2FB3CA8}" dt="2018-12-11T12:02:18.205" v="461" actId="14100"/>
          <ac:graphicFrameMkLst>
            <pc:docMk/>
            <pc:sldMk cId="1570735369" sldId="273"/>
            <ac:graphicFrameMk id="5" creationId="{00000000-0000-0000-0000-000000000000}"/>
          </ac:graphicFrameMkLst>
        </pc:graphicFrameChg>
      </pc:sldChg>
      <pc:sldChg chg="modSp add">
        <pc:chgData name="Abdullah Al Mamun" userId="7b5ef901-f473-404d-ae81-8f91a9a08898" providerId="ADAL" clId="{9CF84452-5BF3-4A22-82B7-1797D2FB3CA8}" dt="2018-12-11T12:00:27.317" v="447" actId="1076"/>
        <pc:sldMkLst>
          <pc:docMk/>
          <pc:sldMk cId="1030997142" sldId="274"/>
        </pc:sldMkLst>
        <pc:spChg chg="mod">
          <ac:chgData name="Abdullah Al Mamun" userId="7b5ef901-f473-404d-ae81-8f91a9a08898" providerId="ADAL" clId="{9CF84452-5BF3-4A22-82B7-1797D2FB3CA8}" dt="2018-12-11T12:00:27.317" v="447" actId="1076"/>
          <ac:spMkLst>
            <pc:docMk/>
            <pc:sldMk cId="1030997142" sldId="274"/>
            <ac:spMk id="3" creationId="{00000000-0000-0000-0000-000000000000}"/>
          </ac:spMkLst>
        </pc:spChg>
        <pc:spChg chg="mod">
          <ac:chgData name="Abdullah Al Mamun" userId="7b5ef901-f473-404d-ae81-8f91a9a08898" providerId="ADAL" clId="{9CF84452-5BF3-4A22-82B7-1797D2FB3CA8}" dt="2018-12-11T11:57:00.888" v="398" actId="2711"/>
          <ac:spMkLst>
            <pc:docMk/>
            <pc:sldMk cId="1030997142" sldId="274"/>
            <ac:spMk id="4" creationId="{C1677B7F-B93B-487D-8725-C7F31A401937}"/>
          </ac:spMkLst>
        </pc:spChg>
      </pc:sldChg>
      <pc:sldChg chg="modSp add">
        <pc:chgData name="Abdullah Al Mamun" userId="7b5ef901-f473-404d-ae81-8f91a9a08898" providerId="ADAL" clId="{9CF84452-5BF3-4A22-82B7-1797D2FB3CA8}" dt="2018-12-11T11:59:48.334" v="433" actId="1076"/>
        <pc:sldMkLst>
          <pc:docMk/>
          <pc:sldMk cId="1535825561" sldId="275"/>
        </pc:sldMkLst>
        <pc:spChg chg="mod">
          <ac:chgData name="Abdullah Al Mamun" userId="7b5ef901-f473-404d-ae81-8f91a9a08898" providerId="ADAL" clId="{9CF84452-5BF3-4A22-82B7-1797D2FB3CA8}" dt="2018-12-11T11:59:48.334" v="433" actId="1076"/>
          <ac:spMkLst>
            <pc:docMk/>
            <pc:sldMk cId="1535825561" sldId="275"/>
            <ac:spMk id="3" creationId="{00000000-0000-0000-0000-000000000000}"/>
          </ac:spMkLst>
        </pc:spChg>
        <pc:spChg chg="mod">
          <ac:chgData name="Abdullah Al Mamun" userId="7b5ef901-f473-404d-ae81-8f91a9a08898" providerId="ADAL" clId="{9CF84452-5BF3-4A22-82B7-1797D2FB3CA8}" dt="2018-12-11T11:56:46.111" v="396" actId="2711"/>
          <ac:spMkLst>
            <pc:docMk/>
            <pc:sldMk cId="1535825561" sldId="275"/>
            <ac:spMk id="4" creationId="{C1677B7F-B93B-487D-8725-C7F31A401937}"/>
          </ac:spMkLst>
        </pc:spChg>
      </pc:sldChg>
      <pc:sldChg chg="modSp add">
        <pc:chgData name="Abdullah Al Mamun" userId="7b5ef901-f473-404d-ae81-8f91a9a08898" providerId="ADAL" clId="{9CF84452-5BF3-4A22-82B7-1797D2FB3CA8}" dt="2018-12-11T12:00:45.573" v="451" actId="14100"/>
        <pc:sldMkLst>
          <pc:docMk/>
          <pc:sldMk cId="1933040098" sldId="276"/>
        </pc:sldMkLst>
        <pc:spChg chg="mod">
          <ac:chgData name="Abdullah Al Mamun" userId="7b5ef901-f473-404d-ae81-8f91a9a08898" providerId="ADAL" clId="{9CF84452-5BF3-4A22-82B7-1797D2FB3CA8}" dt="2018-12-11T12:00:45.573" v="451" actId="14100"/>
          <ac:spMkLst>
            <pc:docMk/>
            <pc:sldMk cId="1933040098" sldId="276"/>
            <ac:spMk id="3" creationId="{00000000-0000-0000-0000-000000000000}"/>
          </ac:spMkLst>
        </pc:spChg>
        <pc:spChg chg="mod">
          <ac:chgData name="Abdullah Al Mamun" userId="7b5ef901-f473-404d-ae81-8f91a9a08898" providerId="ADAL" clId="{9CF84452-5BF3-4A22-82B7-1797D2FB3CA8}" dt="2018-12-11T12:00:40.429" v="449" actId="1076"/>
          <ac:spMkLst>
            <pc:docMk/>
            <pc:sldMk cId="1933040098" sldId="276"/>
            <ac:spMk id="4" creationId="{C1677B7F-B93B-487D-8725-C7F31A401937}"/>
          </ac:spMkLst>
        </pc:spChg>
      </pc:sldChg>
      <pc:sldChg chg="del">
        <pc:chgData name="Abdullah Al Mamun" userId="7b5ef901-f473-404d-ae81-8f91a9a08898" providerId="ADAL" clId="{9CF84452-5BF3-4A22-82B7-1797D2FB3CA8}" dt="2018-12-10T11:25:36.799" v="145" actId="2696"/>
        <pc:sldMkLst>
          <pc:docMk/>
          <pc:sldMk cId="598087348" sldId="277"/>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0.506"/>
    </inkml:context>
    <inkml:brush xml:id="br0">
      <inkml:brushProperty name="width" value="0.025" units="cm"/>
      <inkml:brushProperty name="height" value="0.025" units="cm"/>
    </inkml:brush>
  </inkml:definitions>
  <inkml:trace contextRef="#ctx0" brushRef="#br0">19 1 0 0 0,'0'0'0'0'0,"0"0"0"0"0,0 0 0 0 0,0 0 0 0 0,-10 0 152 0 0,10 0-32 0 0,0 0 24 0 0,0 0 8 0 0,-5 0-80 0 0,1 6-8 0 0,4-6-64 0 0,0 0 96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1.604"/>
    </inkml:context>
    <inkml:brush xml:id="br0">
      <inkml:brushProperty name="width" value="0.025" units="cm"/>
      <inkml:brushProperty name="height" value="0.025" units="cm"/>
    </inkml:brush>
  </inkml:definitions>
  <inkml:trace contextRef="#ctx0" brushRef="#br0">1 15 456 0 0,'0'0'480'0'0,"0"0"35"0"0,0 0 18 0 0,0 0-40 0 0,0-1-375 0 0,0 0-1 0 0,0 0 1 0 0,1 0-1 0 0,-1 0 0 0 0,0 0 1 0 0,1 1-1 0 0,-1-1 1 0 0,1 0-1 0 0,-1 0 0 0 0,1 0 1 0 0,-1 0-1 0 0,1 0 1 0 0,-1 0-1 0 0,1 1 1 0 0,0-1-118 0 0,8 1-59 0 0,-7 0-9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11/12/2018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a:t>
            </a:fld>
            <a:endParaRPr lang="en-US"/>
          </a:p>
        </p:txBody>
      </p:sp>
    </p:spTree>
    <p:extLst>
      <p:ext uri="{BB962C8B-B14F-4D97-AF65-F5344CB8AC3E}">
        <p14:creationId xmlns:p14="http://schemas.microsoft.com/office/powerpoint/2010/main" val="414458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5</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6</a:t>
            </a:fld>
            <a:endParaRPr lang="en-US"/>
          </a:p>
        </p:txBody>
      </p:sp>
    </p:spTree>
    <p:extLst>
      <p:ext uri="{BB962C8B-B14F-4D97-AF65-F5344CB8AC3E}">
        <p14:creationId xmlns:p14="http://schemas.microsoft.com/office/powerpoint/2010/main" val="4070565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a:t>This is most useful when you are considering a single decision and need to consider whether or not it is going to improve your individual situation</a:t>
            </a: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7</a:t>
            </a:fld>
            <a:endParaRPr lang="en-GB" altLang="en-US"/>
          </a:p>
        </p:txBody>
      </p:sp>
    </p:spTree>
    <p:extLst>
      <p:ext uri="{BB962C8B-B14F-4D97-AF65-F5344CB8AC3E}">
        <p14:creationId xmlns:p14="http://schemas.microsoft.com/office/powerpoint/2010/main" val="555074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1672459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9</a:t>
            </a:fld>
            <a:endParaRPr lang="en-US"/>
          </a:p>
        </p:txBody>
      </p:sp>
    </p:spTree>
    <p:extLst>
      <p:ext uri="{BB962C8B-B14F-4D97-AF65-F5344CB8AC3E}">
        <p14:creationId xmlns:p14="http://schemas.microsoft.com/office/powerpoint/2010/main" val="13828721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11/12/2018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11/12/2018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11/12/2018</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11/12/2018</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11/12/2018</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11/12/2018</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11/12/2018</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11/12/2018</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11/12/2018</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11/12/2018</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11/12/2018</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11/12/2018</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customXml" Target="../ink/ink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dirty="0"/>
              <a:t>BMSK4004 Problem Solving &amp; Decision Making</a:t>
            </a:r>
            <a:endParaRPr lang="en-US" altLang="en-US" sz="4000" b="1" dirty="0"/>
          </a:p>
        </p:txBody>
      </p:sp>
      <p:pic>
        <p:nvPicPr>
          <p:cNvPr id="2" name="Picture 1">
            <a:extLst>
              <a:ext uri="{FF2B5EF4-FFF2-40B4-BE49-F238E27FC236}">
                <a16:creationId xmlns:a16="http://schemas.microsoft.com/office/drawing/2014/main" id="{66E14252-AC08-41E1-B005-066C010FC171}"/>
              </a:ext>
            </a:extLst>
          </p:cNvPr>
          <p:cNvPicPr>
            <a:picLocks noChangeAspect="1"/>
          </p:cNvPicPr>
          <p:nvPr/>
        </p:nvPicPr>
        <p:blipFill>
          <a:blip r:embed="rId3"/>
          <a:stretch>
            <a:fillRect/>
          </a:stretch>
        </p:blipFill>
        <p:spPr>
          <a:xfrm>
            <a:off x="3304209" y="3429000"/>
            <a:ext cx="2535582" cy="2535582"/>
          </a:xfrm>
          <a:prstGeom prst="rect">
            <a:avLst/>
          </a:prstGeom>
        </p:spPr>
      </p:pic>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2499619"/>
            <a:ext cx="7772400" cy="763441"/>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highlight>
                  <a:srgbClr val="FFFF00"/>
                </a:highlight>
              </a:rPr>
              <a:t>Decision Making Tools</a:t>
            </a:r>
            <a:endParaRPr lang="en-US" altLang="en-US" sz="4000" b="1" dirty="0">
              <a:solidFill>
                <a:srgbClr val="FF0000"/>
              </a:solidFill>
              <a:highlight>
                <a:srgbClr val="FFFF00"/>
              </a:highlight>
            </a:endParaRPr>
          </a:p>
        </p:txBody>
      </p:sp>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7887"/>
          </a:xfrm>
        </p:spPr>
        <p:txBody>
          <a:bodyPr>
            <a:noAutofit/>
          </a:bodyPr>
          <a:lstStyle/>
          <a:p>
            <a:r>
              <a:rPr lang="en-US" sz="3600" b="1" dirty="0">
                <a:solidFill>
                  <a:srgbClr val="0070C0"/>
                </a:solidFill>
              </a:rPr>
              <a:t>Decision Making</a:t>
            </a:r>
          </a:p>
        </p:txBody>
      </p:sp>
      <p:sp>
        <p:nvSpPr>
          <p:cNvPr id="3" name="Content Placeholder 2"/>
          <p:cNvSpPr>
            <a:spLocks noGrp="1"/>
          </p:cNvSpPr>
          <p:nvPr>
            <p:ph idx="1"/>
          </p:nvPr>
        </p:nvSpPr>
        <p:spPr>
          <a:xfrm>
            <a:off x="457200" y="1470484"/>
            <a:ext cx="8229600" cy="3917032"/>
          </a:xfrm>
        </p:spPr>
        <p:txBody>
          <a:bodyPr>
            <a:normAutofit fontScale="70000" lnSpcReduction="20000"/>
          </a:bodyPr>
          <a:lstStyle/>
          <a:p>
            <a:pPr>
              <a:buNone/>
            </a:pPr>
            <a:r>
              <a:rPr lang="en-US" dirty="0"/>
              <a:t>Successful decision making involves making the right choices in order to achieve your goals.</a:t>
            </a:r>
          </a:p>
          <a:p>
            <a:pPr>
              <a:buNone/>
            </a:pPr>
            <a:endParaRPr lang="en-US" dirty="0"/>
          </a:p>
          <a:p>
            <a:pPr>
              <a:buNone/>
            </a:pPr>
            <a:r>
              <a:rPr lang="en-US" dirty="0"/>
              <a:t>How do you make a good decision? </a:t>
            </a:r>
          </a:p>
          <a:p>
            <a:pPr>
              <a:buNone/>
            </a:pPr>
            <a:endParaRPr lang="en-US" dirty="0"/>
          </a:p>
          <a:p>
            <a:r>
              <a:rPr lang="en-US" dirty="0"/>
              <a:t>Select the most important factors to consider</a:t>
            </a:r>
          </a:p>
          <a:p>
            <a:r>
              <a:rPr lang="en-US" dirty="0"/>
              <a:t>Evaluate the relative importance of different options</a:t>
            </a:r>
          </a:p>
          <a:p>
            <a:r>
              <a:rPr lang="en-US" dirty="0"/>
              <a:t>Select between good, viable options </a:t>
            </a:r>
          </a:p>
          <a:p>
            <a:r>
              <a:rPr lang="en-US" dirty="0"/>
              <a:t>Choose between options by imagining likely outcomes</a:t>
            </a:r>
          </a:p>
          <a:p>
            <a:r>
              <a:rPr lang="en-US" dirty="0"/>
              <a:t>Weigh the pros and cons of a decision </a:t>
            </a:r>
          </a:p>
          <a:p>
            <a:r>
              <a:rPr lang="en-US" dirty="0"/>
              <a:t>Analyse the pressures for and against change </a:t>
            </a: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146C70B7-B723-41B1-B94B-A1A58E675958}"/>
                  </a:ext>
                </a:extLst>
              </p14:cNvPr>
              <p14:cNvContentPartPr/>
              <p14:nvPr/>
            </p14:nvContentPartPr>
            <p14:xfrm>
              <a:off x="7316414" y="504246"/>
              <a:ext cx="6840" cy="2880"/>
            </p14:xfrm>
          </p:contentPart>
        </mc:Choice>
        <mc:Fallback>
          <p:pic>
            <p:nvPicPr>
              <p:cNvPr id="4" name="Ink 3">
                <a:extLst>
                  <a:ext uri="{FF2B5EF4-FFF2-40B4-BE49-F238E27FC236}">
                    <a16:creationId xmlns:a16="http://schemas.microsoft.com/office/drawing/2014/main" id="{146C70B7-B723-41B1-B94B-A1A58E675958}"/>
                  </a:ext>
                </a:extLst>
              </p:cNvPr>
              <p:cNvPicPr/>
              <p:nvPr/>
            </p:nvPicPr>
            <p:blipFill>
              <a:blip r:embed="rId4"/>
              <a:stretch>
                <a:fillRect/>
              </a:stretch>
            </p:blipFill>
            <p:spPr>
              <a:xfrm>
                <a:off x="7312094" y="499926"/>
                <a:ext cx="15480" cy="115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A7FF5C22-EC6A-4C9B-9BA1-6CDB176A9427}"/>
                  </a:ext>
                </a:extLst>
              </p14:cNvPr>
              <p14:cNvContentPartPr/>
              <p14:nvPr/>
            </p14:nvContentPartPr>
            <p14:xfrm>
              <a:off x="7399934" y="579126"/>
              <a:ext cx="6840" cy="5760"/>
            </p14:xfrm>
          </p:contentPart>
        </mc:Choice>
        <mc:Fallback>
          <p:pic>
            <p:nvPicPr>
              <p:cNvPr id="5" name="Ink 4">
                <a:extLst>
                  <a:ext uri="{FF2B5EF4-FFF2-40B4-BE49-F238E27FC236}">
                    <a16:creationId xmlns:a16="http://schemas.microsoft.com/office/drawing/2014/main" id="{A7FF5C22-EC6A-4C9B-9BA1-6CDB176A9427}"/>
                  </a:ext>
                </a:extLst>
              </p:cNvPr>
              <p:cNvPicPr/>
              <p:nvPr/>
            </p:nvPicPr>
            <p:blipFill>
              <a:blip r:embed="rId4"/>
              <a:stretch>
                <a:fillRect/>
              </a:stretch>
            </p:blipFill>
            <p:spPr>
              <a:xfrm>
                <a:off x="7395614" y="574806"/>
                <a:ext cx="15480" cy="14400"/>
              </a:xfrm>
              <a:prstGeom prst="rect">
                <a:avLst/>
              </a:prstGeom>
            </p:spPr>
          </p:pic>
        </mc:Fallback>
      </mc:AlternateContent>
    </p:spTree>
    <p:extLst>
      <p:ext uri="{BB962C8B-B14F-4D97-AF65-F5344CB8AC3E}">
        <p14:creationId xmlns:p14="http://schemas.microsoft.com/office/powerpoint/2010/main" val="318626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457200" y="145473"/>
            <a:ext cx="8229600" cy="1143000"/>
          </a:xfrm>
        </p:spPr>
        <p:txBody>
          <a:bodyPr>
            <a:noAutofit/>
          </a:bodyPr>
          <a:lstStyle/>
          <a:p>
            <a:pPr eaLnBrk="1" hangingPunct="1"/>
            <a:r>
              <a:rPr lang="en-GB" sz="3600" b="1" dirty="0">
                <a:solidFill>
                  <a:srgbClr val="0070C0"/>
                </a:solidFill>
              </a:rPr>
              <a:t>Decision making tools </a:t>
            </a:r>
            <a:br>
              <a:rPr lang="en-GB" sz="3600" b="1" dirty="0">
                <a:solidFill>
                  <a:srgbClr val="0070C0"/>
                </a:solidFill>
              </a:rPr>
            </a:br>
            <a:r>
              <a:rPr lang="en-GB" sz="3600" b="1" dirty="0">
                <a:solidFill>
                  <a:srgbClr val="0070C0"/>
                </a:solidFill>
              </a:rPr>
              <a:t>Why do we need them?</a:t>
            </a:r>
          </a:p>
        </p:txBody>
      </p:sp>
      <p:sp>
        <p:nvSpPr>
          <p:cNvPr id="3" name="Content Placeholder 2"/>
          <p:cNvSpPr>
            <a:spLocks noGrp="1"/>
          </p:cNvSpPr>
          <p:nvPr>
            <p:ph sz="half" idx="1"/>
          </p:nvPr>
        </p:nvSpPr>
        <p:spPr>
          <a:xfrm>
            <a:off x="457200" y="1626919"/>
            <a:ext cx="8229600" cy="3648087"/>
          </a:xfrm>
        </p:spPr>
        <p:txBody>
          <a:bodyPr>
            <a:noAutofit/>
          </a:bodyPr>
          <a:lstStyle/>
          <a:p>
            <a:pPr marL="0" indent="0" eaLnBrk="1" hangingPunct="1">
              <a:buNone/>
              <a:defRPr/>
            </a:pPr>
            <a:r>
              <a:rPr lang="en-GB" sz="2000" dirty="0"/>
              <a:t>Some decisions can be made without giving much thought. However, difficult or challenging decisions need more consideration. These decisions can involve:</a:t>
            </a:r>
          </a:p>
          <a:p>
            <a:pPr marL="0" indent="0" eaLnBrk="1" hangingPunct="1">
              <a:buNone/>
              <a:defRPr/>
            </a:pPr>
            <a:endParaRPr lang="en-GB" sz="2000" dirty="0"/>
          </a:p>
          <a:p>
            <a:pPr eaLnBrk="1" hangingPunct="1">
              <a:defRPr/>
            </a:pPr>
            <a:r>
              <a:rPr lang="en-GB" sz="2000" dirty="0"/>
              <a:t>Uncertainty – many of the facts be unknown</a:t>
            </a:r>
          </a:p>
          <a:p>
            <a:r>
              <a:rPr lang="en-GB" sz="2000" dirty="0"/>
              <a:t>Complexity – many factors to consider</a:t>
            </a:r>
          </a:p>
          <a:p>
            <a:r>
              <a:rPr lang="en-GB" sz="2000" dirty="0"/>
              <a:t>High risk consequences – the impact of the decision may be significant</a:t>
            </a:r>
          </a:p>
          <a:p>
            <a:r>
              <a:rPr lang="en-GB" sz="2000" dirty="0"/>
              <a:t>Alternatives – there may be various alternatives</a:t>
            </a:r>
          </a:p>
          <a:p>
            <a:r>
              <a:rPr lang="en-GB" sz="2000" dirty="0"/>
              <a:t>Interpersonal issues – how will other people react?</a:t>
            </a:r>
          </a:p>
          <a:p>
            <a:pPr eaLnBrk="1" hangingPunct="1">
              <a:defRPr/>
            </a:pPr>
            <a:endParaRPr lang="en-GB" sz="2000" dirty="0"/>
          </a:p>
        </p:txBody>
      </p:sp>
    </p:spTree>
    <p:extLst>
      <p:ext uri="{BB962C8B-B14F-4D97-AF65-F5344CB8AC3E}">
        <p14:creationId xmlns:p14="http://schemas.microsoft.com/office/powerpoint/2010/main" val="3809918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796928"/>
          </a:xfrm>
        </p:spPr>
        <p:txBody>
          <a:bodyPr/>
          <a:lstStyle/>
          <a:p>
            <a:pPr eaLnBrk="1" hangingPunct="1"/>
            <a:r>
              <a:rPr lang="en-GB" altLang="en-US" b="1" dirty="0">
                <a:solidFill>
                  <a:srgbClr val="7B9899"/>
                </a:solidFill>
              </a:rPr>
              <a:t>Today's lesson</a:t>
            </a:r>
            <a:endParaRPr lang="en-US" altLang="en-US" b="1" dirty="0">
              <a:solidFill>
                <a:srgbClr val="7B9899"/>
              </a:solidFill>
            </a:endParaRPr>
          </a:p>
        </p:txBody>
      </p:sp>
      <p:sp>
        <p:nvSpPr>
          <p:cNvPr id="15363" name="Content Placeholder 2"/>
          <p:cNvSpPr>
            <a:spLocks noGrp="1"/>
          </p:cNvSpPr>
          <p:nvPr>
            <p:ph idx="1"/>
          </p:nvPr>
        </p:nvSpPr>
        <p:spPr>
          <a:xfrm>
            <a:off x="457199" y="1918570"/>
            <a:ext cx="8229601" cy="1510430"/>
          </a:xfrm>
        </p:spPr>
        <p:txBody>
          <a:bodyPr>
            <a:normAutofit/>
          </a:bodyPr>
          <a:lstStyle/>
          <a:p>
            <a:pPr algn="ctr" eaLnBrk="1" hangingPunct="1"/>
            <a:r>
              <a:rPr lang="en-GB" altLang="en-US" sz="2800" b="1" dirty="0"/>
              <a:t>PMI decision making tool</a:t>
            </a:r>
          </a:p>
          <a:p>
            <a:pPr marL="0" indent="0" algn="ctr">
              <a:buNone/>
            </a:pPr>
            <a:r>
              <a:rPr lang="en-GB" sz="2000" dirty="0"/>
              <a:t>PMI (plus, minus, interesting) is a brainstorming, decision making and critical thinking tool. </a:t>
            </a:r>
            <a:endParaRPr lang="en-GB" altLang="en-US" sz="2000" b="1" dirty="0"/>
          </a:p>
        </p:txBody>
      </p:sp>
    </p:spTree>
    <p:extLst>
      <p:ext uri="{BB962C8B-B14F-4D97-AF65-F5344CB8AC3E}">
        <p14:creationId xmlns:p14="http://schemas.microsoft.com/office/powerpoint/2010/main" val="35980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495090"/>
            <a:ext cx="8183880" cy="3867819"/>
          </a:xfrm>
        </p:spPr>
        <p:txBody>
          <a:bodyPr>
            <a:normAutofit/>
          </a:bodyPr>
          <a:lstStyle/>
          <a:p>
            <a:r>
              <a:rPr lang="en-GB" sz="2400" dirty="0"/>
              <a:t>PMI (plus, minus, interesting) is a brainstorming, decision making and critical thinking tool.</a:t>
            </a:r>
          </a:p>
          <a:p>
            <a:endParaRPr lang="en-GB" sz="2400" dirty="0"/>
          </a:p>
          <a:p>
            <a:r>
              <a:rPr lang="en-GB" sz="2400" dirty="0"/>
              <a:t>It is used to encourage the examination of ideas, concepts and experiences from more than one perspective.</a:t>
            </a:r>
          </a:p>
          <a:p>
            <a:endParaRPr lang="en-GB" sz="2400" dirty="0"/>
          </a:p>
          <a:p>
            <a:r>
              <a:rPr lang="en-GB" sz="2400" dirty="0"/>
              <a:t>PMI was developed by </a:t>
            </a:r>
            <a:r>
              <a:rPr lang="en-GB" sz="2400" dirty="0" err="1"/>
              <a:t>Dr.</a:t>
            </a:r>
            <a:r>
              <a:rPr lang="en-GB" sz="2400" dirty="0"/>
              <a:t> Edward de Bono, a proponent of lateral and critical thinking.</a:t>
            </a:r>
            <a:endParaRPr lang="en-US" sz="18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3126236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1685590"/>
            <a:ext cx="8183880" cy="3486819"/>
          </a:xfrm>
        </p:spPr>
        <p:txBody>
          <a:bodyPr>
            <a:normAutofit/>
          </a:bodyPr>
          <a:lstStyle/>
          <a:p>
            <a:pPr marL="0" indent="0">
              <a:buNone/>
            </a:pPr>
            <a:r>
              <a:rPr lang="en-GB" sz="2400" dirty="0"/>
              <a:t>A PMI strategy can help you to:</a:t>
            </a:r>
          </a:p>
          <a:p>
            <a:r>
              <a:rPr lang="en-GB" sz="2400" dirty="0"/>
              <a:t>to brainstorm ideas</a:t>
            </a:r>
          </a:p>
          <a:p>
            <a:r>
              <a:rPr lang="en-GB" sz="2400" dirty="0"/>
              <a:t>make decisions quickly by analysing and weighing the pros and cons</a:t>
            </a:r>
          </a:p>
          <a:p>
            <a:r>
              <a:rPr lang="en-GB" sz="2400" dirty="0"/>
              <a:t>reflect upon or evaluate a product or process after the fact</a:t>
            </a:r>
          </a:p>
          <a:p>
            <a:r>
              <a:rPr lang="en-GB" sz="2400" dirty="0"/>
              <a:t>identify strengths and weaknesses for future improvement</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535825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
        <p:nvSpPr>
          <p:cNvPr id="35843" name="Content Placeholder 2"/>
          <p:cNvSpPr>
            <a:spLocks noGrp="1"/>
          </p:cNvSpPr>
          <p:nvPr>
            <p:ph idx="1"/>
          </p:nvPr>
        </p:nvSpPr>
        <p:spPr>
          <a:xfrm>
            <a:off x="909637" y="1656352"/>
            <a:ext cx="2309507" cy="2333757"/>
          </a:xfrm>
        </p:spPr>
        <p:txBody>
          <a:bodyPr/>
          <a:lstStyle/>
          <a:p>
            <a:pPr marL="0" indent="0" eaLnBrk="1" hangingPunct="1">
              <a:buFont typeface="Arial" charset="0"/>
              <a:buNone/>
            </a:pPr>
            <a:r>
              <a:rPr lang="en-GB" altLang="en-US" b="1" dirty="0">
                <a:latin typeface="Arial" charset="0"/>
                <a:cs typeface="Arial" charset="0"/>
              </a:rPr>
              <a:t>P</a:t>
            </a:r>
            <a:r>
              <a:rPr lang="en-GB" altLang="en-US" dirty="0">
                <a:latin typeface="Arial" charset="0"/>
                <a:cs typeface="Arial" charset="0"/>
              </a:rPr>
              <a:t>lus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M</a:t>
            </a:r>
            <a:r>
              <a:rPr lang="en-GB" altLang="en-US" dirty="0">
                <a:latin typeface="Arial" charset="0"/>
                <a:cs typeface="Arial" charset="0"/>
              </a:rPr>
              <a:t>inus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I</a:t>
            </a:r>
            <a:r>
              <a:rPr lang="en-GB" altLang="en-US" dirty="0">
                <a:latin typeface="Arial" charset="0"/>
                <a:cs typeface="Arial" charset="0"/>
              </a:rPr>
              <a:t>nteresting</a:t>
            </a:r>
            <a:endParaRPr lang="en-GB" altLang="en-US" b="1" dirty="0">
              <a:latin typeface="Arial" charset="0"/>
              <a:cs typeface="Arial" charset="0"/>
            </a:endParaRPr>
          </a:p>
        </p:txBody>
      </p:sp>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7</a:t>
            </a:fld>
            <a:endParaRPr lang="en-GB" altLang="en-US"/>
          </a:p>
        </p:txBody>
      </p:sp>
      <p:pic>
        <p:nvPicPr>
          <p:cNvPr id="28677" name="Picture 2" descr="https://dougjohnson.wikispaces.com/file/view/plusminus.jpg/136042145/plusminus.jpg"/>
          <p:cNvPicPr>
            <a:picLocks noChangeAspect="1" noChangeArrowheads="1"/>
          </p:cNvPicPr>
          <p:nvPr/>
        </p:nvPicPr>
        <p:blipFill>
          <a:blip r:embed="rId3"/>
          <a:srcRect/>
          <a:stretch>
            <a:fillRect/>
          </a:stretch>
        </p:blipFill>
        <p:spPr bwMode="auto">
          <a:xfrm>
            <a:off x="3219144" y="1249519"/>
            <a:ext cx="5467656" cy="3584227"/>
          </a:xfrm>
          <a:prstGeom prst="rect">
            <a:avLst/>
          </a:prstGeom>
          <a:noFill/>
          <a:ln w="9525">
            <a:noFill/>
            <a:miter lim="800000"/>
            <a:headEnd/>
            <a:tailEnd/>
          </a:ln>
        </p:spPr>
      </p:pic>
      <p:sp>
        <p:nvSpPr>
          <p:cNvPr id="7" name="Rectangle 6"/>
          <p:cNvSpPr/>
          <p:nvPr/>
        </p:nvSpPr>
        <p:spPr>
          <a:xfrm>
            <a:off x="571472" y="4962150"/>
            <a:ext cx="8002512" cy="646331"/>
          </a:xfrm>
          <a:prstGeom prst="rect">
            <a:avLst/>
          </a:prstGeom>
        </p:spPr>
        <p:txBody>
          <a:bodyPr wrap="square">
            <a:spAutoFit/>
          </a:bodyPr>
          <a:lstStyle/>
          <a:p>
            <a:pPr algn="ctr"/>
            <a:r>
              <a:rPr lang="en-US" b="1" dirty="0"/>
              <a:t>PMI stands for '</a:t>
            </a:r>
            <a:r>
              <a:rPr lang="en-US" b="1" dirty="0">
                <a:solidFill>
                  <a:srgbClr val="C00000"/>
                </a:solidFill>
              </a:rPr>
              <a:t>P</a:t>
            </a:r>
            <a:r>
              <a:rPr lang="en-US" b="1" dirty="0"/>
              <a:t>lus/</a:t>
            </a:r>
            <a:r>
              <a:rPr lang="en-US" b="1" dirty="0">
                <a:solidFill>
                  <a:srgbClr val="C00000"/>
                </a:solidFill>
              </a:rPr>
              <a:t>M</a:t>
            </a:r>
            <a:r>
              <a:rPr lang="en-US" b="1" dirty="0"/>
              <a:t>inus/</a:t>
            </a:r>
            <a:r>
              <a:rPr lang="en-US" b="1" dirty="0">
                <a:solidFill>
                  <a:srgbClr val="C00000"/>
                </a:solidFill>
              </a:rPr>
              <a:t>I</a:t>
            </a:r>
            <a:r>
              <a:rPr lang="en-US" b="1" dirty="0"/>
              <a:t>nteresting'. It is a valuable improvement to the 'weighing pros and cons' technique used for centuries. </a:t>
            </a:r>
          </a:p>
        </p:txBody>
      </p:sp>
    </p:spTree>
    <p:extLst>
      <p:ext uri="{BB962C8B-B14F-4D97-AF65-F5344CB8AC3E}">
        <p14:creationId xmlns:p14="http://schemas.microsoft.com/office/powerpoint/2010/main" val="38967721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215690"/>
            <a:ext cx="8183880" cy="4426619"/>
          </a:xfrm>
        </p:spPr>
        <p:txBody>
          <a:bodyPr>
            <a:normAutofit fontScale="85000" lnSpcReduction="10000"/>
          </a:bodyPr>
          <a:lstStyle/>
          <a:p>
            <a:pPr marL="0" indent="0">
              <a:buNone/>
            </a:pPr>
            <a:r>
              <a:rPr lang="en-US" sz="2400" b="1" dirty="0">
                <a:solidFill>
                  <a:srgbClr val="C00000"/>
                </a:solidFill>
              </a:rPr>
              <a:t>PMI</a:t>
            </a:r>
            <a:r>
              <a:rPr lang="en-US" sz="2400" dirty="0"/>
              <a:t> is a good way of weighing the pros, cons and implications of a decision. When you have selected a course of action, PMI is a good technique to use to check that it is worth taking.</a:t>
            </a:r>
          </a:p>
          <a:p>
            <a:pPr marL="0" indent="0">
              <a:buNone/>
            </a:pPr>
            <a:endParaRPr lang="en-US" sz="2400" dirty="0"/>
          </a:p>
          <a:p>
            <a:r>
              <a:rPr lang="en-US" sz="2400" dirty="0"/>
              <a:t>To use the technique, draw up a table with three columns headed </a:t>
            </a:r>
            <a:r>
              <a:rPr lang="en-US" sz="2400" dirty="0">
                <a:solidFill>
                  <a:srgbClr val="C00000"/>
                </a:solidFill>
              </a:rPr>
              <a:t>P</a:t>
            </a:r>
            <a:r>
              <a:rPr lang="en-US" sz="2400" dirty="0"/>
              <a:t>lus, </a:t>
            </a:r>
            <a:r>
              <a:rPr lang="en-US" sz="2400" dirty="0">
                <a:solidFill>
                  <a:srgbClr val="C00000"/>
                </a:solidFill>
              </a:rPr>
              <a:t>M</a:t>
            </a:r>
            <a:r>
              <a:rPr lang="en-US" sz="2400" dirty="0"/>
              <a:t>inus and </a:t>
            </a:r>
            <a:r>
              <a:rPr lang="en-US" sz="2400" dirty="0">
                <a:solidFill>
                  <a:srgbClr val="C00000"/>
                </a:solidFill>
              </a:rPr>
              <a:t>I</a:t>
            </a:r>
            <a:r>
              <a:rPr lang="en-US" sz="2400" dirty="0"/>
              <a:t>nteresting (Implications).</a:t>
            </a:r>
          </a:p>
          <a:p>
            <a:endParaRPr lang="en-US" sz="2400" dirty="0"/>
          </a:p>
          <a:p>
            <a:r>
              <a:rPr lang="en-US" sz="2400" dirty="0"/>
              <a:t>Within the table write down all the positive points of following the course of action, all the negatives, and all the interesting implications and possible outcomes.</a:t>
            </a:r>
          </a:p>
          <a:p>
            <a:pPr marL="0" indent="0">
              <a:buNone/>
            </a:pPr>
            <a:endParaRPr lang="en-US" sz="2400" dirty="0"/>
          </a:p>
          <a:p>
            <a:r>
              <a:rPr lang="en-US" sz="2400" dirty="0"/>
              <a:t>If the decision is still not obvious, you can then score the table to show the importance of individual items. The total score should show whether it is worth implementing the decision.</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030997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876300"/>
            <a:ext cx="8183880" cy="4787900"/>
          </a:xfrm>
        </p:spPr>
        <p:txBody>
          <a:bodyPr>
            <a:normAutofit/>
          </a:bodyPr>
          <a:lstStyle/>
          <a:p>
            <a:pPr marL="0" indent="0">
              <a:buNone/>
            </a:pPr>
            <a:r>
              <a:rPr lang="en-GB" sz="1600" dirty="0"/>
              <a:t>To complete you make a chart of  three columns - “Plus”, “Minus” and “Interesting.”</a:t>
            </a:r>
            <a:br>
              <a:rPr lang="en-GB" sz="1600" dirty="0"/>
            </a:br>
            <a:br>
              <a:rPr lang="en-GB" sz="1600" dirty="0"/>
            </a:br>
            <a:r>
              <a:rPr lang="en-GB" sz="1600" b="1" dirty="0"/>
              <a:t>Step 1. Consider the Plus Points </a:t>
            </a:r>
            <a:br>
              <a:rPr lang="en-GB" sz="1600" dirty="0"/>
            </a:br>
            <a:r>
              <a:rPr lang="en-GB" sz="1600" dirty="0"/>
              <a:t>In this step, simply enumerate all of the positive things you can think of.  Don’t critique yourself along the way, simply spill out all the positive points that you can think of.</a:t>
            </a:r>
            <a:br>
              <a:rPr lang="en-GB" sz="1600" dirty="0"/>
            </a:br>
            <a:br>
              <a:rPr lang="en-GB" sz="1600" dirty="0"/>
            </a:br>
            <a:r>
              <a:rPr lang="en-GB" sz="1600" b="1" dirty="0"/>
              <a:t>Step 2. Consider the Minus Points</a:t>
            </a:r>
            <a:br>
              <a:rPr lang="en-GB" sz="1600" dirty="0"/>
            </a:br>
            <a:r>
              <a:rPr lang="en-GB" sz="1600" dirty="0"/>
              <a:t>In this step, enumerate all of the negative things you can think of.  Again, don’t critique yourself.  Simply spill out all the negative points you can think of.</a:t>
            </a:r>
            <a:br>
              <a:rPr lang="en-GB" sz="1600" dirty="0"/>
            </a:br>
            <a:br>
              <a:rPr lang="en-GB" sz="1600" dirty="0"/>
            </a:br>
            <a:r>
              <a:rPr lang="en-GB" sz="1600" b="1" dirty="0"/>
              <a:t>Step 3. Consider the Interesting Points of the Situation. </a:t>
            </a:r>
            <a:br>
              <a:rPr lang="en-GB" sz="1600" dirty="0"/>
            </a:br>
            <a:r>
              <a:rPr lang="en-GB" sz="1600" dirty="0"/>
              <a:t>In this step, enumerate all the interesting points that you can think of.   Rather than positive or negative, they are simply points of interest that you should direct your attention to.</a:t>
            </a:r>
            <a:br>
              <a:rPr lang="en-GB" sz="1600" dirty="0"/>
            </a:br>
            <a:br>
              <a:rPr lang="en-GB" sz="1600" dirty="0"/>
            </a:br>
            <a:r>
              <a:rPr lang="en-GB" sz="1600" b="1" dirty="0"/>
              <a:t>Step 4. Make Your conclusion</a:t>
            </a:r>
            <a:br>
              <a:rPr lang="en-GB" sz="1600" dirty="0"/>
            </a:br>
            <a:r>
              <a:rPr lang="en-GB" sz="1600" dirty="0"/>
              <a:t>In this step, you make your judgement because you’ve scanned and organised three important aspects: the positives, the negatives, and the interesting.</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793115" y="1359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933040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325438"/>
            <a:ext cx="8229600" cy="715962"/>
          </a:xfrm>
        </p:spPr>
        <p:txBody>
          <a:bodyPr>
            <a:noAutofit/>
          </a:bodyPr>
          <a:lstStyle/>
          <a:p>
            <a:pPr eaLnBrk="1" hangingPunct="1"/>
            <a:r>
              <a:rPr lang="en-GB" sz="3600" b="1" dirty="0">
                <a:solidFill>
                  <a:srgbClr val="C00000"/>
                </a:solidFill>
              </a:rPr>
              <a:t>PMI – </a:t>
            </a:r>
            <a:r>
              <a:rPr lang="en-GB" sz="2400" b="1" dirty="0">
                <a:solidFill>
                  <a:srgbClr val="C00000"/>
                </a:solidFill>
              </a:rPr>
              <a:t>Weighing the Pros and Cons of a decision</a:t>
            </a:r>
            <a:endParaRPr lang="en-GB" sz="3600" b="1" dirty="0">
              <a:solidFill>
                <a:srgbClr val="C00000"/>
              </a:solidFill>
            </a:endParaRPr>
          </a:p>
        </p:txBody>
      </p:sp>
      <p:sp>
        <p:nvSpPr>
          <p:cNvPr id="54274" name="Content Placeholder 2"/>
          <p:cNvSpPr>
            <a:spLocks noGrp="1"/>
          </p:cNvSpPr>
          <p:nvPr>
            <p:ph sz="half" idx="1"/>
          </p:nvPr>
        </p:nvSpPr>
        <p:spPr>
          <a:xfrm>
            <a:off x="457200" y="1840667"/>
            <a:ext cx="8229600" cy="3176666"/>
          </a:xfrm>
        </p:spPr>
        <p:txBody>
          <a:bodyPr>
            <a:normAutofit lnSpcReduction="10000"/>
          </a:bodyPr>
          <a:lstStyle/>
          <a:p>
            <a:pPr eaLnBrk="1" hangingPunct="1"/>
            <a:r>
              <a:rPr lang="en-GB" dirty="0"/>
              <a:t>PMI is an important decision making tool to use to check if a decision / opportunity is worth taking.</a:t>
            </a:r>
          </a:p>
          <a:p>
            <a:pPr marL="0" indent="0" eaLnBrk="1" hangingPunct="1">
              <a:buNone/>
            </a:pPr>
            <a:endParaRPr lang="en-GB" dirty="0"/>
          </a:p>
          <a:p>
            <a:pPr marL="0" indent="0" eaLnBrk="1" hangingPunct="1">
              <a:buNone/>
            </a:pPr>
            <a:r>
              <a:rPr lang="en-GB" b="1" dirty="0"/>
              <a:t>Example:</a:t>
            </a:r>
          </a:p>
          <a:p>
            <a:pPr eaLnBrk="1" hangingPunct="1"/>
            <a:r>
              <a:rPr lang="en-GB" dirty="0"/>
              <a:t>A young professional is deciding where to live. Her question is ‘should she move to London?’</a:t>
            </a:r>
          </a:p>
        </p:txBody>
      </p:sp>
    </p:spTree>
    <p:extLst>
      <p:ext uri="{BB962C8B-B14F-4D97-AF65-F5344CB8AC3E}">
        <p14:creationId xmlns:p14="http://schemas.microsoft.com/office/powerpoint/2010/main" val="3297369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236747"/>
            <a:ext cx="8229600" cy="741153"/>
          </a:xfrm>
        </p:spPr>
        <p:txBody>
          <a:bodyPr>
            <a:noAutofit/>
          </a:bodyPr>
          <a:lstStyle/>
          <a:p>
            <a:pPr eaLnBrk="1" hangingPunct="1"/>
            <a:r>
              <a:rPr lang="en-GB" sz="3600" b="1" dirty="0">
                <a:solidFill>
                  <a:srgbClr val="C00000"/>
                </a:solidFill>
              </a:rPr>
              <a:t>PMI</a:t>
            </a:r>
            <a:r>
              <a:rPr lang="en-GB" sz="3200" b="1" dirty="0">
                <a:solidFill>
                  <a:srgbClr val="C00000"/>
                </a:solidFill>
              </a:rPr>
              <a:t> – </a:t>
            </a:r>
            <a:r>
              <a:rPr lang="en-GB" sz="2400" b="1" dirty="0">
                <a:solidFill>
                  <a:srgbClr val="C00000"/>
                </a:solidFill>
              </a:rPr>
              <a:t>Weighing the Pros and Cons of a decision</a:t>
            </a:r>
            <a:endParaRPr lang="en-GB" sz="3200" b="1" dirty="0">
              <a:solidFill>
                <a:srgbClr val="C00000"/>
              </a:solidFill>
            </a:endParaRP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485801714"/>
              </p:ext>
            </p:extLst>
          </p:nvPr>
        </p:nvGraphicFramePr>
        <p:xfrm>
          <a:off x="1003300" y="1066800"/>
          <a:ext cx="7175502" cy="4602184"/>
        </p:xfrm>
        <a:graphic>
          <a:graphicData uri="http://schemas.openxmlformats.org/drawingml/2006/table">
            <a:tbl>
              <a:tblPr firstRow="1" bandRow="1">
                <a:tableStyleId>{5C22544A-7EE6-4342-B048-85BDC9FD1C3A}</a:tableStyleId>
              </a:tblPr>
              <a:tblGrid>
                <a:gridCol w="2391834">
                  <a:extLst>
                    <a:ext uri="{9D8B030D-6E8A-4147-A177-3AD203B41FA5}">
                      <a16:colId xmlns:a16="http://schemas.microsoft.com/office/drawing/2014/main" val="20000"/>
                    </a:ext>
                  </a:extLst>
                </a:gridCol>
                <a:gridCol w="2391834">
                  <a:extLst>
                    <a:ext uri="{9D8B030D-6E8A-4147-A177-3AD203B41FA5}">
                      <a16:colId xmlns:a16="http://schemas.microsoft.com/office/drawing/2014/main" val="20001"/>
                    </a:ext>
                  </a:extLst>
                </a:gridCol>
                <a:gridCol w="2391834">
                  <a:extLst>
                    <a:ext uri="{9D8B030D-6E8A-4147-A177-3AD203B41FA5}">
                      <a16:colId xmlns:a16="http://schemas.microsoft.com/office/drawing/2014/main" val="20002"/>
                    </a:ext>
                  </a:extLst>
                </a:gridCol>
              </a:tblGrid>
              <a:tr h="717479">
                <a:tc>
                  <a:txBody>
                    <a:bodyPr/>
                    <a:lstStyle/>
                    <a:p>
                      <a:r>
                        <a:rPr lang="en-GB" sz="1400" dirty="0"/>
                        <a:t>Plus</a:t>
                      </a:r>
                    </a:p>
                  </a:txBody>
                  <a:tcPr marL="68580" marR="68580" marT="34290" marB="34290"/>
                </a:tc>
                <a:tc>
                  <a:txBody>
                    <a:bodyPr/>
                    <a:lstStyle/>
                    <a:p>
                      <a:r>
                        <a:rPr lang="en-GB" sz="1400" dirty="0"/>
                        <a:t>Minus</a:t>
                      </a:r>
                    </a:p>
                  </a:txBody>
                  <a:tcPr marL="68580" marR="68580" marT="34290" marB="34290"/>
                </a:tc>
                <a:tc>
                  <a:txBody>
                    <a:bodyPr/>
                    <a:lstStyle/>
                    <a:p>
                      <a:r>
                        <a:rPr lang="en-GB" sz="1400" dirty="0"/>
                        <a:t>Interesting / implications</a:t>
                      </a:r>
                    </a:p>
                  </a:txBody>
                  <a:tcPr marL="68580" marR="68580" marT="34290" marB="34290"/>
                </a:tc>
                <a:extLst>
                  <a:ext uri="{0D108BD9-81ED-4DB2-BD59-A6C34878D82A}">
                    <a16:rowId xmlns:a16="http://schemas.microsoft.com/office/drawing/2014/main" val="10000"/>
                  </a:ext>
                </a:extLst>
              </a:tr>
              <a:tr h="647451">
                <a:tc>
                  <a:txBody>
                    <a:bodyPr/>
                    <a:lstStyle/>
                    <a:p>
                      <a:r>
                        <a:rPr lang="en-GB" sz="1100" dirty="0"/>
                        <a:t>More going on (+5)</a:t>
                      </a:r>
                    </a:p>
                  </a:txBody>
                  <a:tcPr marL="68580" marR="68580" marT="34290" marB="34290"/>
                </a:tc>
                <a:tc>
                  <a:txBody>
                    <a:bodyPr/>
                    <a:lstStyle/>
                    <a:p>
                      <a:r>
                        <a:rPr lang="en-GB" sz="1100" dirty="0"/>
                        <a:t>Have to sell house </a:t>
                      </a:r>
                    </a:p>
                    <a:p>
                      <a:r>
                        <a:rPr lang="en-GB" sz="1100" dirty="0"/>
                        <a:t>(-6)</a:t>
                      </a:r>
                    </a:p>
                  </a:txBody>
                  <a:tcPr marL="68580" marR="68580" marT="34290" marB="34290"/>
                </a:tc>
                <a:tc>
                  <a:txBody>
                    <a:bodyPr/>
                    <a:lstStyle/>
                    <a:p>
                      <a:r>
                        <a:rPr lang="en-GB" sz="1100" dirty="0"/>
                        <a:t>Easier</a:t>
                      </a:r>
                      <a:r>
                        <a:rPr lang="en-GB" sz="1100" baseline="0" dirty="0"/>
                        <a:t> to find a new job (+1)</a:t>
                      </a:r>
                      <a:endParaRPr lang="en-GB" sz="1100" dirty="0"/>
                    </a:p>
                  </a:txBody>
                  <a:tcPr marL="68580" marR="68580" marT="34290" marB="34290"/>
                </a:tc>
                <a:extLst>
                  <a:ext uri="{0D108BD9-81ED-4DB2-BD59-A6C34878D82A}">
                    <a16:rowId xmlns:a16="http://schemas.microsoft.com/office/drawing/2014/main" val="10001"/>
                  </a:ext>
                </a:extLst>
              </a:tr>
              <a:tr h="647451">
                <a:tc>
                  <a:txBody>
                    <a:bodyPr/>
                    <a:lstStyle/>
                    <a:p>
                      <a:r>
                        <a:rPr lang="en-GB" sz="1100" dirty="0"/>
                        <a:t>Easier</a:t>
                      </a:r>
                      <a:r>
                        <a:rPr lang="en-GB" sz="1100" baseline="0" dirty="0"/>
                        <a:t> to see friends (+5)</a:t>
                      </a:r>
                      <a:endParaRPr lang="en-GB" sz="1100" dirty="0"/>
                    </a:p>
                  </a:txBody>
                  <a:tcPr marL="68580" marR="68580" marT="34290" marB="34290"/>
                </a:tc>
                <a:tc>
                  <a:txBody>
                    <a:bodyPr/>
                    <a:lstStyle/>
                    <a:p>
                      <a:r>
                        <a:rPr lang="en-GB" sz="1100" dirty="0"/>
                        <a:t>More pollution (-3)</a:t>
                      </a:r>
                    </a:p>
                  </a:txBody>
                  <a:tcPr marL="68580" marR="68580" marT="34290" marB="34290"/>
                </a:tc>
                <a:tc>
                  <a:txBody>
                    <a:bodyPr/>
                    <a:lstStyle/>
                    <a:p>
                      <a:r>
                        <a:rPr lang="en-GB" sz="1100" dirty="0"/>
                        <a:t>Meet more people?</a:t>
                      </a:r>
                      <a:r>
                        <a:rPr lang="en-GB" sz="1100" baseline="0" dirty="0"/>
                        <a:t> (+2)</a:t>
                      </a:r>
                      <a:endParaRPr lang="en-GB" sz="1100" dirty="0"/>
                    </a:p>
                  </a:txBody>
                  <a:tcPr marL="68580" marR="68580" marT="34290" marB="34290"/>
                </a:tc>
                <a:extLst>
                  <a:ext uri="{0D108BD9-81ED-4DB2-BD59-A6C34878D82A}">
                    <a16:rowId xmlns:a16="http://schemas.microsoft.com/office/drawing/2014/main" val="10002"/>
                  </a:ext>
                </a:extLst>
              </a:tr>
              <a:tr h="924930">
                <a:tc>
                  <a:txBody>
                    <a:bodyPr/>
                    <a:lstStyle/>
                    <a:p>
                      <a:r>
                        <a:rPr lang="en-GB" sz="1100" dirty="0"/>
                        <a:t>Easier to get to places (+3)</a:t>
                      </a:r>
                    </a:p>
                  </a:txBody>
                  <a:tcPr marL="68580" marR="68580" marT="34290" marB="34290"/>
                </a:tc>
                <a:tc>
                  <a:txBody>
                    <a:bodyPr/>
                    <a:lstStyle/>
                    <a:p>
                      <a:r>
                        <a:rPr lang="en-GB" sz="1100" dirty="0"/>
                        <a:t>Less space (-3)</a:t>
                      </a:r>
                    </a:p>
                  </a:txBody>
                  <a:tcPr marL="68580" marR="68580" marT="34290" marB="34290"/>
                </a:tc>
                <a:tc>
                  <a:txBody>
                    <a:bodyPr/>
                    <a:lstStyle/>
                    <a:p>
                      <a:r>
                        <a:rPr lang="en-GB" sz="1100" dirty="0"/>
                        <a:t>More difficult</a:t>
                      </a:r>
                      <a:r>
                        <a:rPr lang="en-GB" sz="1100" baseline="0" dirty="0"/>
                        <a:t> </a:t>
                      </a:r>
                      <a:r>
                        <a:rPr lang="en-GB" sz="1100" dirty="0"/>
                        <a:t> to get own work done (-</a:t>
                      </a:r>
                      <a:r>
                        <a:rPr lang="en-GB" sz="1100" baseline="0" dirty="0"/>
                        <a:t> </a:t>
                      </a:r>
                      <a:r>
                        <a:rPr lang="en-GB" sz="1100" dirty="0"/>
                        <a:t>4)</a:t>
                      </a:r>
                    </a:p>
                  </a:txBody>
                  <a:tcPr marL="68580" marR="68580" marT="34290" marB="34290"/>
                </a:tc>
                <a:extLst>
                  <a:ext uri="{0D108BD9-81ED-4DB2-BD59-A6C34878D82A}">
                    <a16:rowId xmlns:a16="http://schemas.microsoft.com/office/drawing/2014/main" val="10003"/>
                  </a:ext>
                </a:extLst>
              </a:tr>
              <a:tr h="647451">
                <a:tc>
                  <a:txBody>
                    <a:bodyPr/>
                    <a:lstStyle/>
                    <a:p>
                      <a:endParaRPr lang="en-GB" sz="1100"/>
                    </a:p>
                  </a:txBody>
                  <a:tcPr marL="68580" marR="68580" marT="34290" marB="34290"/>
                </a:tc>
                <a:tc>
                  <a:txBody>
                    <a:bodyPr/>
                    <a:lstStyle/>
                    <a:p>
                      <a:r>
                        <a:rPr lang="en-GB" sz="1100" dirty="0"/>
                        <a:t>No countryside (-2)</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4"/>
                  </a:ext>
                </a:extLst>
              </a:tr>
              <a:tr h="647451">
                <a:tc>
                  <a:txBody>
                    <a:bodyPr/>
                    <a:lstStyle/>
                    <a:p>
                      <a:endParaRPr lang="en-GB" sz="1100"/>
                    </a:p>
                  </a:txBody>
                  <a:tcPr marL="68580" marR="68580" marT="34290" marB="34290"/>
                </a:tc>
                <a:tc>
                  <a:txBody>
                    <a:bodyPr/>
                    <a:lstStyle/>
                    <a:p>
                      <a:r>
                        <a:rPr lang="en-GB" sz="1100" dirty="0"/>
                        <a:t>More difficult to get to work (-4)</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5"/>
                  </a:ext>
                </a:extLst>
              </a:tr>
              <a:tr h="369971">
                <a:tc>
                  <a:txBody>
                    <a:bodyPr/>
                    <a:lstStyle/>
                    <a:p>
                      <a:r>
                        <a:rPr lang="en-GB" sz="1100" dirty="0"/>
                        <a:t>Total = </a:t>
                      </a:r>
                      <a:r>
                        <a:rPr lang="en-GB" sz="1100" b="1" dirty="0"/>
                        <a:t>+13</a:t>
                      </a:r>
                    </a:p>
                  </a:txBody>
                  <a:tcPr marL="68580" marR="68580" marT="34290" marB="34290"/>
                </a:tc>
                <a:tc>
                  <a:txBody>
                    <a:bodyPr/>
                    <a:lstStyle/>
                    <a:p>
                      <a:r>
                        <a:rPr lang="en-GB" sz="1100" dirty="0"/>
                        <a:t>Total = </a:t>
                      </a:r>
                      <a:r>
                        <a:rPr lang="en-GB" sz="1100" b="1" dirty="0"/>
                        <a:t>-18</a:t>
                      </a:r>
                    </a:p>
                  </a:txBody>
                  <a:tcPr marL="68580" marR="68580" marT="34290" marB="34290"/>
                </a:tc>
                <a:tc>
                  <a:txBody>
                    <a:bodyPr/>
                    <a:lstStyle/>
                    <a:p>
                      <a:r>
                        <a:rPr lang="en-GB" sz="1100" dirty="0"/>
                        <a:t>Total = </a:t>
                      </a:r>
                      <a:r>
                        <a:rPr lang="en-GB" sz="1100" b="1" dirty="0"/>
                        <a:t>-1</a:t>
                      </a:r>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570735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Results</a:t>
            </a:r>
          </a:p>
        </p:txBody>
      </p:sp>
      <p:sp>
        <p:nvSpPr>
          <p:cNvPr id="55298" name="Content Placeholder 5"/>
          <p:cNvSpPr>
            <a:spLocks noGrp="1"/>
          </p:cNvSpPr>
          <p:nvPr>
            <p:ph sz="half" idx="1"/>
          </p:nvPr>
        </p:nvSpPr>
        <p:spPr>
          <a:xfrm>
            <a:off x="533400" y="1417638"/>
            <a:ext cx="4038600" cy="2992041"/>
          </a:xfrm>
        </p:spPr>
        <p:txBody>
          <a:bodyPr>
            <a:normAutofit fontScale="85000" lnSpcReduction="20000"/>
          </a:bodyPr>
          <a:lstStyle/>
          <a:p>
            <a:pPr marL="0" indent="0" eaLnBrk="1" hangingPunct="1">
              <a:buNone/>
            </a:pPr>
            <a:r>
              <a:rPr lang="en-GB" dirty="0"/>
              <a:t>She scores the tables as:</a:t>
            </a:r>
          </a:p>
          <a:p>
            <a:pPr eaLnBrk="1" hangingPunct="1"/>
            <a:r>
              <a:rPr lang="en-GB" dirty="0"/>
              <a:t>13 (plus)</a:t>
            </a:r>
          </a:p>
          <a:p>
            <a:pPr eaLnBrk="1" hangingPunct="1"/>
            <a:r>
              <a:rPr lang="en-GB" dirty="0"/>
              <a:t>-18 (minus)</a:t>
            </a:r>
          </a:p>
          <a:p>
            <a:pPr eaLnBrk="1" hangingPunct="1"/>
            <a:r>
              <a:rPr lang="en-GB" dirty="0"/>
              <a:t>-1 (Interesting / Implications)</a:t>
            </a:r>
          </a:p>
          <a:p>
            <a:pPr eaLnBrk="1" hangingPunct="1"/>
            <a:r>
              <a:rPr lang="en-GB" dirty="0"/>
              <a:t>Total = -6</a:t>
            </a:r>
          </a:p>
          <a:p>
            <a:pPr eaLnBrk="1" hangingPunct="1"/>
            <a:endParaRPr lang="en-GB" dirty="0"/>
          </a:p>
        </p:txBody>
      </p:sp>
      <p:sp>
        <p:nvSpPr>
          <p:cNvPr id="55299" name="Content Placeholder 6"/>
          <p:cNvSpPr>
            <a:spLocks noGrp="1"/>
          </p:cNvSpPr>
          <p:nvPr>
            <p:ph sz="half" idx="2"/>
          </p:nvPr>
        </p:nvSpPr>
        <p:spPr>
          <a:xfrm>
            <a:off x="4648200" y="1417637"/>
            <a:ext cx="4038600" cy="2992041"/>
          </a:xfrm>
        </p:spPr>
        <p:txBody>
          <a:bodyPr>
            <a:normAutofit fontScale="85000" lnSpcReduction="20000"/>
          </a:bodyPr>
          <a:lstStyle/>
          <a:p>
            <a:pPr marL="0" indent="0" eaLnBrk="1" hangingPunct="1">
              <a:buNone/>
            </a:pPr>
            <a:r>
              <a:rPr lang="en-GB" dirty="0"/>
              <a:t>The outcome:</a:t>
            </a:r>
          </a:p>
          <a:p>
            <a:pPr eaLnBrk="1" hangingPunct="1"/>
            <a:r>
              <a:rPr lang="en-GB" dirty="0"/>
              <a:t>The comforts of a settled rural existence outweigh the call of the ‘bright lights’ – it would be much better for her to live outside London, but close enough to travel if necessary.</a:t>
            </a:r>
          </a:p>
        </p:txBody>
      </p:sp>
      <p:sp>
        <p:nvSpPr>
          <p:cNvPr id="2" name="Rectangle 1">
            <a:extLst>
              <a:ext uri="{FF2B5EF4-FFF2-40B4-BE49-F238E27FC236}">
                <a16:creationId xmlns:a16="http://schemas.microsoft.com/office/drawing/2014/main" id="{BD50D203-F7BD-4D35-BDE8-E5EB857E4D28}"/>
              </a:ext>
            </a:extLst>
          </p:cNvPr>
          <p:cNvSpPr/>
          <p:nvPr/>
        </p:nvSpPr>
        <p:spPr>
          <a:xfrm>
            <a:off x="533400" y="4724962"/>
            <a:ext cx="8077200" cy="400110"/>
          </a:xfrm>
          <a:prstGeom prst="rect">
            <a:avLst/>
          </a:prstGeom>
        </p:spPr>
        <p:txBody>
          <a:bodyPr wrap="square">
            <a:spAutoFit/>
          </a:bodyPr>
          <a:lstStyle/>
          <a:p>
            <a:r>
              <a:rPr lang="en-GB" sz="2000" b="1" dirty="0"/>
              <a:t>Class activity – Complete a PMI on starting your own business</a:t>
            </a:r>
          </a:p>
        </p:txBody>
      </p:sp>
    </p:spTree>
    <p:extLst>
      <p:ext uri="{BB962C8B-B14F-4D97-AF65-F5344CB8AC3E}">
        <p14:creationId xmlns:p14="http://schemas.microsoft.com/office/powerpoint/2010/main" val="26573089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565</TotalTime>
  <Words>650</Words>
  <Application>Microsoft Office PowerPoint</Application>
  <PresentationFormat>On-screen Show (4:3)</PresentationFormat>
  <Paragraphs>96</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BMSK4004 Problem Solving &amp; Decision Making</vt:lpstr>
      <vt:lpstr>Decision Making</vt:lpstr>
      <vt:lpstr>Decision making tools  Why do we need them?</vt:lpstr>
      <vt:lpstr>Today's lesson</vt:lpstr>
      <vt:lpstr>PMI – Decision Making Tool</vt:lpstr>
      <vt:lpstr>PMI – Decision Making Tool</vt:lpstr>
      <vt:lpstr>PMI – Decision Making Tool</vt:lpstr>
      <vt:lpstr>PMI – Decision Making Tool</vt:lpstr>
      <vt:lpstr>PMI – Decision Making Tool</vt:lpstr>
      <vt:lpstr>PMI – Weighing the Pros and Cons of a decision</vt:lpstr>
      <vt:lpstr>PMI – Weighing the Pros and Cons of a decision</vt:lpstr>
      <vt:lpstr>Results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Abdullah Al Mamun</cp:lastModifiedBy>
  <cp:revision>16</cp:revision>
  <dcterms:created xsi:type="dcterms:W3CDTF">2018-09-05T12:08:46Z</dcterms:created>
  <dcterms:modified xsi:type="dcterms:W3CDTF">2018-12-11T22:40:51Z</dcterms:modified>
</cp:coreProperties>
</file>