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76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311417-83D3-4739-A7EE-AD2ABC3E12DB}" v="18" dt="2025-10-19T08:55:58.4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75" autoAdjust="0"/>
    <p:restoredTop sz="85278" autoAdjust="0"/>
  </p:normalViewPr>
  <p:slideViewPr>
    <p:cSldViewPr snapToGrid="0" snapToObjects="1">
      <p:cViewPr varScale="1">
        <p:scale>
          <a:sx n="70" d="100"/>
          <a:sy n="70" d="100"/>
        </p:scale>
        <p:origin x="1771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1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1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E3ECB0-CA1F-4063-B615-101EBB37C44B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9FC17BD-AEC1-4BB3-AAE7-14B957A58A75}">
      <dgm:prSet/>
      <dgm:spPr/>
      <dgm:t>
        <a:bodyPr/>
        <a:lstStyle/>
        <a:p>
          <a:r>
            <a:rPr lang="en-US" b="1" baseline="0"/>
            <a:t>SWOT analysis is a planning tool that helps a business or individuals find their strengths and weaknesses, as well as the opportunities and threats they faces from the external environment (Gurel and Tat, 2017).</a:t>
          </a:r>
          <a:endParaRPr lang="en-US"/>
        </a:p>
      </dgm:t>
    </dgm:pt>
    <dgm:pt modelId="{312E4D95-CD73-4941-9EB7-B8874033AF48}" type="parTrans" cxnId="{82033ED5-A141-471E-A46F-DD97D36318D4}">
      <dgm:prSet/>
      <dgm:spPr/>
      <dgm:t>
        <a:bodyPr/>
        <a:lstStyle/>
        <a:p>
          <a:endParaRPr lang="en-US"/>
        </a:p>
      </dgm:t>
    </dgm:pt>
    <dgm:pt modelId="{4F4099C9-B613-4DB3-A738-168082F4DEDE}" type="sibTrans" cxnId="{82033ED5-A141-471E-A46F-DD97D36318D4}">
      <dgm:prSet/>
      <dgm:spPr/>
      <dgm:t>
        <a:bodyPr/>
        <a:lstStyle/>
        <a:p>
          <a:endParaRPr lang="en-US"/>
        </a:p>
      </dgm:t>
    </dgm:pt>
    <dgm:pt modelId="{5061DB50-25DA-45B5-B9E0-20153E7575DF}">
      <dgm:prSet/>
      <dgm:spPr/>
      <dgm:t>
        <a:bodyPr/>
        <a:lstStyle/>
        <a:p>
          <a:r>
            <a:rPr lang="en-US" b="1" baseline="0"/>
            <a:t>It helps people and businesses find a good mix of their chances and strengths while working on their weaknesses and lowering risks.</a:t>
          </a:r>
          <a:endParaRPr lang="en-US"/>
        </a:p>
      </dgm:t>
    </dgm:pt>
    <dgm:pt modelId="{A5A20A48-7BC4-4937-A168-E7B87C60EE11}" type="parTrans" cxnId="{C5493D4A-FB55-453B-AB07-E6EE6DBA3F24}">
      <dgm:prSet/>
      <dgm:spPr/>
      <dgm:t>
        <a:bodyPr/>
        <a:lstStyle/>
        <a:p>
          <a:endParaRPr lang="en-US"/>
        </a:p>
      </dgm:t>
    </dgm:pt>
    <dgm:pt modelId="{CD6EC8C9-4F39-4D13-AC75-6187996E6970}" type="sibTrans" cxnId="{C5493D4A-FB55-453B-AB07-E6EE6DBA3F24}">
      <dgm:prSet/>
      <dgm:spPr/>
      <dgm:t>
        <a:bodyPr/>
        <a:lstStyle/>
        <a:p>
          <a:endParaRPr lang="en-US"/>
        </a:p>
      </dgm:t>
    </dgm:pt>
    <dgm:pt modelId="{8F135474-5090-4A50-8E8A-639D456C0E86}" type="pres">
      <dgm:prSet presAssocID="{07E3ECB0-CA1F-4063-B615-101EBB37C44B}" presName="outerComposite" presStyleCnt="0">
        <dgm:presLayoutVars>
          <dgm:chMax val="5"/>
          <dgm:dir/>
          <dgm:resizeHandles val="exact"/>
        </dgm:presLayoutVars>
      </dgm:prSet>
      <dgm:spPr/>
    </dgm:pt>
    <dgm:pt modelId="{37C82365-21DE-46DA-8E98-FA3466593512}" type="pres">
      <dgm:prSet presAssocID="{07E3ECB0-CA1F-4063-B615-101EBB37C44B}" presName="dummyMaxCanvas" presStyleCnt="0">
        <dgm:presLayoutVars/>
      </dgm:prSet>
      <dgm:spPr/>
    </dgm:pt>
    <dgm:pt modelId="{DA8D01E7-ED46-4F5A-8762-6DF01904676E}" type="pres">
      <dgm:prSet presAssocID="{07E3ECB0-CA1F-4063-B615-101EBB37C44B}" presName="TwoNodes_1" presStyleLbl="node1" presStyleIdx="0" presStyleCnt="2">
        <dgm:presLayoutVars>
          <dgm:bulletEnabled val="1"/>
        </dgm:presLayoutVars>
      </dgm:prSet>
      <dgm:spPr/>
    </dgm:pt>
    <dgm:pt modelId="{C70147C5-9A24-45C0-B130-00CBEE243B43}" type="pres">
      <dgm:prSet presAssocID="{07E3ECB0-CA1F-4063-B615-101EBB37C44B}" presName="TwoNodes_2" presStyleLbl="node1" presStyleIdx="1" presStyleCnt="2">
        <dgm:presLayoutVars>
          <dgm:bulletEnabled val="1"/>
        </dgm:presLayoutVars>
      </dgm:prSet>
      <dgm:spPr/>
    </dgm:pt>
    <dgm:pt modelId="{AA7CA9D2-E255-41BA-89F6-BD664FEC662F}" type="pres">
      <dgm:prSet presAssocID="{07E3ECB0-CA1F-4063-B615-101EBB37C44B}" presName="TwoConn_1-2" presStyleLbl="fgAccFollowNode1" presStyleIdx="0" presStyleCnt="1">
        <dgm:presLayoutVars>
          <dgm:bulletEnabled val="1"/>
        </dgm:presLayoutVars>
      </dgm:prSet>
      <dgm:spPr/>
    </dgm:pt>
    <dgm:pt modelId="{143DFBF7-7A82-4572-B254-13DEE60778B8}" type="pres">
      <dgm:prSet presAssocID="{07E3ECB0-CA1F-4063-B615-101EBB37C44B}" presName="TwoNodes_1_text" presStyleLbl="node1" presStyleIdx="1" presStyleCnt="2">
        <dgm:presLayoutVars>
          <dgm:bulletEnabled val="1"/>
        </dgm:presLayoutVars>
      </dgm:prSet>
      <dgm:spPr/>
    </dgm:pt>
    <dgm:pt modelId="{0AB0C7D5-A601-4E60-9E86-EAEA87116D51}" type="pres">
      <dgm:prSet presAssocID="{07E3ECB0-CA1F-4063-B615-101EBB37C44B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F9A26C01-88DB-48AC-AEDE-E7048CFF2DC7}" type="presOf" srcId="{B9FC17BD-AEC1-4BB3-AAE7-14B957A58A75}" destId="{DA8D01E7-ED46-4F5A-8762-6DF01904676E}" srcOrd="0" destOrd="0" presId="urn:microsoft.com/office/officeart/2005/8/layout/vProcess5"/>
    <dgm:cxn modelId="{05AA2364-398D-4D38-BB94-6D1A4DCDD43F}" type="presOf" srcId="{4F4099C9-B613-4DB3-A738-168082F4DEDE}" destId="{AA7CA9D2-E255-41BA-89F6-BD664FEC662F}" srcOrd="0" destOrd="0" presId="urn:microsoft.com/office/officeart/2005/8/layout/vProcess5"/>
    <dgm:cxn modelId="{C5493D4A-FB55-453B-AB07-E6EE6DBA3F24}" srcId="{07E3ECB0-CA1F-4063-B615-101EBB37C44B}" destId="{5061DB50-25DA-45B5-B9E0-20153E7575DF}" srcOrd="1" destOrd="0" parTransId="{A5A20A48-7BC4-4937-A168-E7B87C60EE11}" sibTransId="{CD6EC8C9-4F39-4D13-AC75-6187996E6970}"/>
    <dgm:cxn modelId="{923A8353-9A8C-4735-BFA3-6D0B7904EA13}" type="presOf" srcId="{5061DB50-25DA-45B5-B9E0-20153E7575DF}" destId="{0AB0C7D5-A601-4E60-9E86-EAEA87116D51}" srcOrd="1" destOrd="0" presId="urn:microsoft.com/office/officeart/2005/8/layout/vProcess5"/>
    <dgm:cxn modelId="{4F6F8887-5F8A-4FF0-89CE-80BD8B8FCDE2}" type="presOf" srcId="{B9FC17BD-AEC1-4BB3-AAE7-14B957A58A75}" destId="{143DFBF7-7A82-4572-B254-13DEE60778B8}" srcOrd="1" destOrd="0" presId="urn:microsoft.com/office/officeart/2005/8/layout/vProcess5"/>
    <dgm:cxn modelId="{82033ED5-A141-471E-A46F-DD97D36318D4}" srcId="{07E3ECB0-CA1F-4063-B615-101EBB37C44B}" destId="{B9FC17BD-AEC1-4BB3-AAE7-14B957A58A75}" srcOrd="0" destOrd="0" parTransId="{312E4D95-CD73-4941-9EB7-B8874033AF48}" sibTransId="{4F4099C9-B613-4DB3-A738-168082F4DEDE}"/>
    <dgm:cxn modelId="{691710DE-A16D-4C2A-9C2D-91A615355C00}" type="presOf" srcId="{5061DB50-25DA-45B5-B9E0-20153E7575DF}" destId="{C70147C5-9A24-45C0-B130-00CBEE243B43}" srcOrd="0" destOrd="0" presId="urn:microsoft.com/office/officeart/2005/8/layout/vProcess5"/>
    <dgm:cxn modelId="{EA323AF9-063F-4669-849D-16155E9D235F}" type="presOf" srcId="{07E3ECB0-CA1F-4063-B615-101EBB37C44B}" destId="{8F135474-5090-4A50-8E8A-639D456C0E86}" srcOrd="0" destOrd="0" presId="urn:microsoft.com/office/officeart/2005/8/layout/vProcess5"/>
    <dgm:cxn modelId="{23B7656D-E45B-4173-8B08-40F0082A6A19}" type="presParOf" srcId="{8F135474-5090-4A50-8E8A-639D456C0E86}" destId="{37C82365-21DE-46DA-8E98-FA3466593512}" srcOrd="0" destOrd="0" presId="urn:microsoft.com/office/officeart/2005/8/layout/vProcess5"/>
    <dgm:cxn modelId="{322419EE-1940-48B1-B68B-9279B9FD060B}" type="presParOf" srcId="{8F135474-5090-4A50-8E8A-639D456C0E86}" destId="{DA8D01E7-ED46-4F5A-8762-6DF01904676E}" srcOrd="1" destOrd="0" presId="urn:microsoft.com/office/officeart/2005/8/layout/vProcess5"/>
    <dgm:cxn modelId="{D608E66D-AB28-4186-8AEA-2D82163D729E}" type="presParOf" srcId="{8F135474-5090-4A50-8E8A-639D456C0E86}" destId="{C70147C5-9A24-45C0-B130-00CBEE243B43}" srcOrd="2" destOrd="0" presId="urn:microsoft.com/office/officeart/2005/8/layout/vProcess5"/>
    <dgm:cxn modelId="{8285137D-D6F6-4180-BD95-97F760A8422C}" type="presParOf" srcId="{8F135474-5090-4A50-8E8A-639D456C0E86}" destId="{AA7CA9D2-E255-41BA-89F6-BD664FEC662F}" srcOrd="3" destOrd="0" presId="urn:microsoft.com/office/officeart/2005/8/layout/vProcess5"/>
    <dgm:cxn modelId="{D607FE51-3575-4A8D-9B0C-AC6CF2FE012B}" type="presParOf" srcId="{8F135474-5090-4A50-8E8A-639D456C0E86}" destId="{143DFBF7-7A82-4572-B254-13DEE60778B8}" srcOrd="4" destOrd="0" presId="urn:microsoft.com/office/officeart/2005/8/layout/vProcess5"/>
    <dgm:cxn modelId="{D1DB25C4-57B9-4C9D-BF69-9D218429B446}" type="presParOf" srcId="{8F135474-5090-4A50-8E8A-639D456C0E86}" destId="{0AB0C7D5-A601-4E60-9E86-EAEA87116D51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7CBEEB-AF0E-479A-B340-13017317032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8B0B169-17F6-4B09-8F35-A26169DDE34F}">
      <dgm:prSet/>
      <dgm:spPr/>
      <dgm:t>
        <a:bodyPr/>
        <a:lstStyle/>
        <a:p>
          <a:r>
            <a:rPr lang="en-US" b="1"/>
            <a:t>The ongoing CertHE program provides the required academic knowledge useful for Health and Social Care sector.</a:t>
          </a:r>
          <a:endParaRPr lang="en-US"/>
        </a:p>
      </dgm:t>
    </dgm:pt>
    <dgm:pt modelId="{952B7E4C-321B-46EC-B5EE-4F9F43B9F15A}" type="parTrans" cxnId="{1B230045-87D4-4751-A992-59A6F41A23E7}">
      <dgm:prSet/>
      <dgm:spPr/>
      <dgm:t>
        <a:bodyPr/>
        <a:lstStyle/>
        <a:p>
          <a:endParaRPr lang="en-US"/>
        </a:p>
      </dgm:t>
    </dgm:pt>
    <dgm:pt modelId="{A08ADDE2-95B8-4C6E-95EA-DD4BC05A3C81}" type="sibTrans" cxnId="{1B230045-87D4-4751-A992-59A6F41A23E7}">
      <dgm:prSet/>
      <dgm:spPr/>
      <dgm:t>
        <a:bodyPr/>
        <a:lstStyle/>
        <a:p>
          <a:endParaRPr lang="en-US"/>
        </a:p>
      </dgm:t>
    </dgm:pt>
    <dgm:pt modelId="{A289662C-133D-431E-8DA8-CA03BEE0CEB3}">
      <dgm:prSet/>
      <dgm:spPr/>
      <dgm:t>
        <a:bodyPr/>
        <a:lstStyle/>
        <a:p>
          <a:r>
            <a:rPr lang="en-US" b="1"/>
            <a:t>Strong communication skills along with interpersonal qualities to socialize with others.</a:t>
          </a:r>
          <a:endParaRPr lang="en-US"/>
        </a:p>
      </dgm:t>
    </dgm:pt>
    <dgm:pt modelId="{C179BAAD-7C74-4DD8-948F-0050CEE80971}" type="parTrans" cxnId="{CA8DF8DF-1C38-43E9-ADC9-AA2433F521D1}">
      <dgm:prSet/>
      <dgm:spPr/>
      <dgm:t>
        <a:bodyPr/>
        <a:lstStyle/>
        <a:p>
          <a:endParaRPr lang="en-US"/>
        </a:p>
      </dgm:t>
    </dgm:pt>
    <dgm:pt modelId="{0FF8F5B9-B1F9-41A1-A8C8-6699C81481F2}" type="sibTrans" cxnId="{CA8DF8DF-1C38-43E9-ADC9-AA2433F521D1}">
      <dgm:prSet/>
      <dgm:spPr/>
      <dgm:t>
        <a:bodyPr/>
        <a:lstStyle/>
        <a:p>
          <a:endParaRPr lang="en-US"/>
        </a:p>
      </dgm:t>
    </dgm:pt>
    <dgm:pt modelId="{338832F5-9F39-4D21-BD1C-7E6ABDE9F95A}">
      <dgm:prSet/>
      <dgm:spPr/>
      <dgm:t>
        <a:bodyPr/>
        <a:lstStyle/>
        <a:p>
          <a:r>
            <a:rPr lang="en-US" b="1"/>
            <a:t>Motivated and excited to learn.</a:t>
          </a:r>
          <a:endParaRPr lang="en-US"/>
        </a:p>
      </dgm:t>
    </dgm:pt>
    <dgm:pt modelId="{B11A5C4F-7056-4C37-8AEC-F6AB819DA942}" type="parTrans" cxnId="{E3B8DC2A-9BD8-48DB-8B07-38F07050E208}">
      <dgm:prSet/>
      <dgm:spPr/>
      <dgm:t>
        <a:bodyPr/>
        <a:lstStyle/>
        <a:p>
          <a:endParaRPr lang="en-US"/>
        </a:p>
      </dgm:t>
    </dgm:pt>
    <dgm:pt modelId="{2352C72A-9075-4974-A6A1-F6A4D54CAEB3}" type="sibTrans" cxnId="{E3B8DC2A-9BD8-48DB-8B07-38F07050E208}">
      <dgm:prSet/>
      <dgm:spPr/>
      <dgm:t>
        <a:bodyPr/>
        <a:lstStyle/>
        <a:p>
          <a:endParaRPr lang="en-US"/>
        </a:p>
      </dgm:t>
    </dgm:pt>
    <dgm:pt modelId="{CF091D51-FEC4-48F2-AE20-7FC2F2A90B29}">
      <dgm:prSet/>
      <dgm:spPr/>
      <dgm:t>
        <a:bodyPr/>
        <a:lstStyle/>
        <a:p>
          <a:r>
            <a:rPr lang="en-US" b="1"/>
            <a:t>Collaborative working skills I have developed from group projects in class.</a:t>
          </a:r>
          <a:endParaRPr lang="en-US"/>
        </a:p>
      </dgm:t>
    </dgm:pt>
    <dgm:pt modelId="{BDD5BA46-3A4C-4199-8C49-1D9BF234273D}" type="parTrans" cxnId="{FEC413A9-84E2-4F4A-8792-D79E6EC46FF9}">
      <dgm:prSet/>
      <dgm:spPr/>
      <dgm:t>
        <a:bodyPr/>
        <a:lstStyle/>
        <a:p>
          <a:endParaRPr lang="en-US"/>
        </a:p>
      </dgm:t>
    </dgm:pt>
    <dgm:pt modelId="{C27D9DB7-D3A9-40F6-BFB0-1EA65C05E44D}" type="sibTrans" cxnId="{FEC413A9-84E2-4F4A-8792-D79E6EC46FF9}">
      <dgm:prSet/>
      <dgm:spPr/>
      <dgm:t>
        <a:bodyPr/>
        <a:lstStyle/>
        <a:p>
          <a:endParaRPr lang="en-US"/>
        </a:p>
      </dgm:t>
    </dgm:pt>
    <dgm:pt modelId="{61BFD360-6295-4159-937D-41EB732A467B}" type="pres">
      <dgm:prSet presAssocID="{E17CBEEB-AF0E-479A-B340-13017317032E}" presName="root" presStyleCnt="0">
        <dgm:presLayoutVars>
          <dgm:dir/>
          <dgm:resizeHandles val="exact"/>
        </dgm:presLayoutVars>
      </dgm:prSet>
      <dgm:spPr/>
    </dgm:pt>
    <dgm:pt modelId="{E62C4A6A-ABB7-4B60-874A-C194B45A6BA5}" type="pres">
      <dgm:prSet presAssocID="{E8B0B169-17F6-4B09-8F35-A26169DDE34F}" presName="compNode" presStyleCnt="0"/>
      <dgm:spPr/>
    </dgm:pt>
    <dgm:pt modelId="{11D188C0-464F-4A56-8BF3-4D2FC9C8DAA6}" type="pres">
      <dgm:prSet presAssocID="{E8B0B169-17F6-4B09-8F35-A26169DDE34F}" presName="bgRect" presStyleLbl="bgShp" presStyleIdx="0" presStyleCnt="4"/>
      <dgm:spPr/>
    </dgm:pt>
    <dgm:pt modelId="{FD967CE6-0C63-4920-A642-B360B19C0E8C}" type="pres">
      <dgm:prSet presAssocID="{E8B0B169-17F6-4B09-8F35-A26169DDE34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9C548C32-22C0-4388-AA1E-C2B6797C86B9}" type="pres">
      <dgm:prSet presAssocID="{E8B0B169-17F6-4B09-8F35-A26169DDE34F}" presName="spaceRect" presStyleCnt="0"/>
      <dgm:spPr/>
    </dgm:pt>
    <dgm:pt modelId="{51ED2A98-4297-4914-AC7F-1B33BE7C93C5}" type="pres">
      <dgm:prSet presAssocID="{E8B0B169-17F6-4B09-8F35-A26169DDE34F}" presName="parTx" presStyleLbl="revTx" presStyleIdx="0" presStyleCnt="4">
        <dgm:presLayoutVars>
          <dgm:chMax val="0"/>
          <dgm:chPref val="0"/>
        </dgm:presLayoutVars>
      </dgm:prSet>
      <dgm:spPr/>
    </dgm:pt>
    <dgm:pt modelId="{39C2DC30-05AF-4822-8FDC-419BE7D6C0DE}" type="pres">
      <dgm:prSet presAssocID="{A08ADDE2-95B8-4C6E-95EA-DD4BC05A3C81}" presName="sibTrans" presStyleCnt="0"/>
      <dgm:spPr/>
    </dgm:pt>
    <dgm:pt modelId="{ED71042F-9FA5-445B-8B54-70F783FE9539}" type="pres">
      <dgm:prSet presAssocID="{A289662C-133D-431E-8DA8-CA03BEE0CEB3}" presName="compNode" presStyleCnt="0"/>
      <dgm:spPr/>
    </dgm:pt>
    <dgm:pt modelId="{B919B3BA-BDC0-43D1-83B1-909166B2873C}" type="pres">
      <dgm:prSet presAssocID="{A289662C-133D-431E-8DA8-CA03BEE0CEB3}" presName="bgRect" presStyleLbl="bgShp" presStyleIdx="1" presStyleCnt="4"/>
      <dgm:spPr/>
    </dgm:pt>
    <dgm:pt modelId="{61723D79-4161-452B-B53A-EC44E76F5036}" type="pres">
      <dgm:prSet presAssocID="{A289662C-133D-431E-8DA8-CA03BEE0CEB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935D4DE-798A-42B4-B41E-DD6AFA3A747F}" type="pres">
      <dgm:prSet presAssocID="{A289662C-133D-431E-8DA8-CA03BEE0CEB3}" presName="spaceRect" presStyleCnt="0"/>
      <dgm:spPr/>
    </dgm:pt>
    <dgm:pt modelId="{8D5A6D95-5952-47AE-B630-9E77E2B8E5E7}" type="pres">
      <dgm:prSet presAssocID="{A289662C-133D-431E-8DA8-CA03BEE0CEB3}" presName="parTx" presStyleLbl="revTx" presStyleIdx="1" presStyleCnt="4">
        <dgm:presLayoutVars>
          <dgm:chMax val="0"/>
          <dgm:chPref val="0"/>
        </dgm:presLayoutVars>
      </dgm:prSet>
      <dgm:spPr/>
    </dgm:pt>
    <dgm:pt modelId="{2C35F9EE-8920-4AE8-A976-6984CDDECDE9}" type="pres">
      <dgm:prSet presAssocID="{0FF8F5B9-B1F9-41A1-A8C8-6699C81481F2}" presName="sibTrans" presStyleCnt="0"/>
      <dgm:spPr/>
    </dgm:pt>
    <dgm:pt modelId="{B9DFCEEB-01A8-4CA4-8891-DAB37B174F7E}" type="pres">
      <dgm:prSet presAssocID="{338832F5-9F39-4D21-BD1C-7E6ABDE9F95A}" presName="compNode" presStyleCnt="0"/>
      <dgm:spPr/>
    </dgm:pt>
    <dgm:pt modelId="{141309BD-BA37-4EC2-8F5C-C2255CC8FD67}" type="pres">
      <dgm:prSet presAssocID="{338832F5-9F39-4D21-BD1C-7E6ABDE9F95A}" presName="bgRect" presStyleLbl="bgShp" presStyleIdx="2" presStyleCnt="4"/>
      <dgm:spPr/>
    </dgm:pt>
    <dgm:pt modelId="{862480E4-3371-4580-8658-B5D29AAEE225}" type="pres">
      <dgm:prSet presAssocID="{338832F5-9F39-4D21-BD1C-7E6ABDE9F95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68F313A-545F-4B6B-9038-75A12D1F8F83}" type="pres">
      <dgm:prSet presAssocID="{338832F5-9F39-4D21-BD1C-7E6ABDE9F95A}" presName="spaceRect" presStyleCnt="0"/>
      <dgm:spPr/>
    </dgm:pt>
    <dgm:pt modelId="{1359BD27-4621-4515-83F7-61571AC79D62}" type="pres">
      <dgm:prSet presAssocID="{338832F5-9F39-4D21-BD1C-7E6ABDE9F95A}" presName="parTx" presStyleLbl="revTx" presStyleIdx="2" presStyleCnt="4">
        <dgm:presLayoutVars>
          <dgm:chMax val="0"/>
          <dgm:chPref val="0"/>
        </dgm:presLayoutVars>
      </dgm:prSet>
      <dgm:spPr/>
    </dgm:pt>
    <dgm:pt modelId="{5E0904B4-0256-467C-ABFE-F16654908362}" type="pres">
      <dgm:prSet presAssocID="{2352C72A-9075-4974-A6A1-F6A4D54CAEB3}" presName="sibTrans" presStyleCnt="0"/>
      <dgm:spPr/>
    </dgm:pt>
    <dgm:pt modelId="{6EFD8907-EF58-4742-AC07-85A5A18FA354}" type="pres">
      <dgm:prSet presAssocID="{CF091D51-FEC4-48F2-AE20-7FC2F2A90B29}" presName="compNode" presStyleCnt="0"/>
      <dgm:spPr/>
    </dgm:pt>
    <dgm:pt modelId="{680656D9-8823-4239-8553-A23516125764}" type="pres">
      <dgm:prSet presAssocID="{CF091D51-FEC4-48F2-AE20-7FC2F2A90B29}" presName="bgRect" presStyleLbl="bgShp" presStyleIdx="3" presStyleCnt="4"/>
      <dgm:spPr/>
    </dgm:pt>
    <dgm:pt modelId="{3B581DC0-1449-43C7-9860-CB471AD7AF74}" type="pres">
      <dgm:prSet presAssocID="{CF091D51-FEC4-48F2-AE20-7FC2F2A90B2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0F14FDA-D7D1-4093-9B88-7AC068440952}" type="pres">
      <dgm:prSet presAssocID="{CF091D51-FEC4-48F2-AE20-7FC2F2A90B29}" presName="spaceRect" presStyleCnt="0"/>
      <dgm:spPr/>
    </dgm:pt>
    <dgm:pt modelId="{A2490516-61AF-40C2-A3C9-45A8C3348E33}" type="pres">
      <dgm:prSet presAssocID="{CF091D51-FEC4-48F2-AE20-7FC2F2A90B2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3B8DC2A-9BD8-48DB-8B07-38F07050E208}" srcId="{E17CBEEB-AF0E-479A-B340-13017317032E}" destId="{338832F5-9F39-4D21-BD1C-7E6ABDE9F95A}" srcOrd="2" destOrd="0" parTransId="{B11A5C4F-7056-4C37-8AEC-F6AB819DA942}" sibTransId="{2352C72A-9075-4974-A6A1-F6A4D54CAEB3}"/>
    <dgm:cxn modelId="{1B230045-87D4-4751-A992-59A6F41A23E7}" srcId="{E17CBEEB-AF0E-479A-B340-13017317032E}" destId="{E8B0B169-17F6-4B09-8F35-A26169DDE34F}" srcOrd="0" destOrd="0" parTransId="{952B7E4C-321B-46EC-B5EE-4F9F43B9F15A}" sibTransId="{A08ADDE2-95B8-4C6E-95EA-DD4BC05A3C81}"/>
    <dgm:cxn modelId="{C724C057-B02A-41B5-998A-EADE242E2EAC}" type="presOf" srcId="{E8B0B169-17F6-4B09-8F35-A26169DDE34F}" destId="{51ED2A98-4297-4914-AC7F-1B33BE7C93C5}" srcOrd="0" destOrd="0" presId="urn:microsoft.com/office/officeart/2018/2/layout/IconVerticalSolidList"/>
    <dgm:cxn modelId="{48F5079E-1B4F-44C3-9F5C-94DA7B804CD8}" type="presOf" srcId="{E17CBEEB-AF0E-479A-B340-13017317032E}" destId="{61BFD360-6295-4159-937D-41EB732A467B}" srcOrd="0" destOrd="0" presId="urn:microsoft.com/office/officeart/2018/2/layout/IconVerticalSolidList"/>
    <dgm:cxn modelId="{6995F8A5-1538-46B8-A0D8-3D2F12C0C82A}" type="presOf" srcId="{338832F5-9F39-4D21-BD1C-7E6ABDE9F95A}" destId="{1359BD27-4621-4515-83F7-61571AC79D62}" srcOrd="0" destOrd="0" presId="urn:microsoft.com/office/officeart/2018/2/layout/IconVerticalSolidList"/>
    <dgm:cxn modelId="{FEC413A9-84E2-4F4A-8792-D79E6EC46FF9}" srcId="{E17CBEEB-AF0E-479A-B340-13017317032E}" destId="{CF091D51-FEC4-48F2-AE20-7FC2F2A90B29}" srcOrd="3" destOrd="0" parTransId="{BDD5BA46-3A4C-4199-8C49-1D9BF234273D}" sibTransId="{C27D9DB7-D3A9-40F6-BFB0-1EA65C05E44D}"/>
    <dgm:cxn modelId="{9B1992AC-39D4-4A37-8263-61C7268C8F14}" type="presOf" srcId="{CF091D51-FEC4-48F2-AE20-7FC2F2A90B29}" destId="{A2490516-61AF-40C2-A3C9-45A8C3348E33}" srcOrd="0" destOrd="0" presId="urn:microsoft.com/office/officeart/2018/2/layout/IconVerticalSolidList"/>
    <dgm:cxn modelId="{CA8DF8DF-1C38-43E9-ADC9-AA2433F521D1}" srcId="{E17CBEEB-AF0E-479A-B340-13017317032E}" destId="{A289662C-133D-431E-8DA8-CA03BEE0CEB3}" srcOrd="1" destOrd="0" parTransId="{C179BAAD-7C74-4DD8-948F-0050CEE80971}" sibTransId="{0FF8F5B9-B1F9-41A1-A8C8-6699C81481F2}"/>
    <dgm:cxn modelId="{CE00B0FE-8FE3-4961-B876-9F9ACD8A4A9F}" type="presOf" srcId="{A289662C-133D-431E-8DA8-CA03BEE0CEB3}" destId="{8D5A6D95-5952-47AE-B630-9E77E2B8E5E7}" srcOrd="0" destOrd="0" presId="urn:microsoft.com/office/officeart/2018/2/layout/IconVerticalSolidList"/>
    <dgm:cxn modelId="{3DF03BE2-9F0A-4FB0-ABF7-B0EC020EE9B7}" type="presParOf" srcId="{61BFD360-6295-4159-937D-41EB732A467B}" destId="{E62C4A6A-ABB7-4B60-874A-C194B45A6BA5}" srcOrd="0" destOrd="0" presId="urn:microsoft.com/office/officeart/2018/2/layout/IconVerticalSolidList"/>
    <dgm:cxn modelId="{D56421ED-1AA4-403F-9B9A-7AFD9CD46505}" type="presParOf" srcId="{E62C4A6A-ABB7-4B60-874A-C194B45A6BA5}" destId="{11D188C0-464F-4A56-8BF3-4D2FC9C8DAA6}" srcOrd="0" destOrd="0" presId="urn:microsoft.com/office/officeart/2018/2/layout/IconVerticalSolidList"/>
    <dgm:cxn modelId="{005BEFD1-94C8-4800-B458-F9D98A406B10}" type="presParOf" srcId="{E62C4A6A-ABB7-4B60-874A-C194B45A6BA5}" destId="{FD967CE6-0C63-4920-A642-B360B19C0E8C}" srcOrd="1" destOrd="0" presId="urn:microsoft.com/office/officeart/2018/2/layout/IconVerticalSolidList"/>
    <dgm:cxn modelId="{70128E45-F308-4777-999A-D5F1FB56B02B}" type="presParOf" srcId="{E62C4A6A-ABB7-4B60-874A-C194B45A6BA5}" destId="{9C548C32-22C0-4388-AA1E-C2B6797C86B9}" srcOrd="2" destOrd="0" presId="urn:microsoft.com/office/officeart/2018/2/layout/IconVerticalSolidList"/>
    <dgm:cxn modelId="{FF17CC48-067E-41D2-83D1-75A718791919}" type="presParOf" srcId="{E62C4A6A-ABB7-4B60-874A-C194B45A6BA5}" destId="{51ED2A98-4297-4914-AC7F-1B33BE7C93C5}" srcOrd="3" destOrd="0" presId="urn:microsoft.com/office/officeart/2018/2/layout/IconVerticalSolidList"/>
    <dgm:cxn modelId="{3DD8443E-061F-4CB7-9DA7-A058A496A2B4}" type="presParOf" srcId="{61BFD360-6295-4159-937D-41EB732A467B}" destId="{39C2DC30-05AF-4822-8FDC-419BE7D6C0DE}" srcOrd="1" destOrd="0" presId="urn:microsoft.com/office/officeart/2018/2/layout/IconVerticalSolidList"/>
    <dgm:cxn modelId="{EC3555C0-FAB1-41D9-B0E0-A5E3D944B47D}" type="presParOf" srcId="{61BFD360-6295-4159-937D-41EB732A467B}" destId="{ED71042F-9FA5-445B-8B54-70F783FE9539}" srcOrd="2" destOrd="0" presId="urn:microsoft.com/office/officeart/2018/2/layout/IconVerticalSolidList"/>
    <dgm:cxn modelId="{96A419B4-2779-4FBC-8743-B93164615181}" type="presParOf" srcId="{ED71042F-9FA5-445B-8B54-70F783FE9539}" destId="{B919B3BA-BDC0-43D1-83B1-909166B2873C}" srcOrd="0" destOrd="0" presId="urn:microsoft.com/office/officeart/2018/2/layout/IconVerticalSolidList"/>
    <dgm:cxn modelId="{27D893F3-44E1-4277-ACD6-04D7D5646A19}" type="presParOf" srcId="{ED71042F-9FA5-445B-8B54-70F783FE9539}" destId="{61723D79-4161-452B-B53A-EC44E76F5036}" srcOrd="1" destOrd="0" presId="urn:microsoft.com/office/officeart/2018/2/layout/IconVerticalSolidList"/>
    <dgm:cxn modelId="{65831552-667A-4CEC-B706-D7C156D54BD1}" type="presParOf" srcId="{ED71042F-9FA5-445B-8B54-70F783FE9539}" destId="{4935D4DE-798A-42B4-B41E-DD6AFA3A747F}" srcOrd="2" destOrd="0" presId="urn:microsoft.com/office/officeart/2018/2/layout/IconVerticalSolidList"/>
    <dgm:cxn modelId="{2686824C-EA92-4389-907A-FEC638C95A0A}" type="presParOf" srcId="{ED71042F-9FA5-445B-8B54-70F783FE9539}" destId="{8D5A6D95-5952-47AE-B630-9E77E2B8E5E7}" srcOrd="3" destOrd="0" presId="urn:microsoft.com/office/officeart/2018/2/layout/IconVerticalSolidList"/>
    <dgm:cxn modelId="{8BBBD5D6-0D1A-41AC-908B-1BCB46921046}" type="presParOf" srcId="{61BFD360-6295-4159-937D-41EB732A467B}" destId="{2C35F9EE-8920-4AE8-A976-6984CDDECDE9}" srcOrd="3" destOrd="0" presId="urn:microsoft.com/office/officeart/2018/2/layout/IconVerticalSolidList"/>
    <dgm:cxn modelId="{E7BBB478-C710-4E48-BF45-DC8A2857BEBD}" type="presParOf" srcId="{61BFD360-6295-4159-937D-41EB732A467B}" destId="{B9DFCEEB-01A8-4CA4-8891-DAB37B174F7E}" srcOrd="4" destOrd="0" presId="urn:microsoft.com/office/officeart/2018/2/layout/IconVerticalSolidList"/>
    <dgm:cxn modelId="{404006AE-56D1-4A7B-9E8D-8743D4B0FBCE}" type="presParOf" srcId="{B9DFCEEB-01A8-4CA4-8891-DAB37B174F7E}" destId="{141309BD-BA37-4EC2-8F5C-C2255CC8FD67}" srcOrd="0" destOrd="0" presId="urn:microsoft.com/office/officeart/2018/2/layout/IconVerticalSolidList"/>
    <dgm:cxn modelId="{6460CCA3-8B46-4339-ACD4-2259162A6284}" type="presParOf" srcId="{B9DFCEEB-01A8-4CA4-8891-DAB37B174F7E}" destId="{862480E4-3371-4580-8658-B5D29AAEE225}" srcOrd="1" destOrd="0" presId="urn:microsoft.com/office/officeart/2018/2/layout/IconVerticalSolidList"/>
    <dgm:cxn modelId="{6F7A0E1F-E6B7-4D69-B7E5-07531B82BAD7}" type="presParOf" srcId="{B9DFCEEB-01A8-4CA4-8891-DAB37B174F7E}" destId="{A68F313A-545F-4B6B-9038-75A12D1F8F83}" srcOrd="2" destOrd="0" presId="urn:microsoft.com/office/officeart/2018/2/layout/IconVerticalSolidList"/>
    <dgm:cxn modelId="{F8D917DE-8BE3-4E0E-9FE5-B4727BA15C50}" type="presParOf" srcId="{B9DFCEEB-01A8-4CA4-8891-DAB37B174F7E}" destId="{1359BD27-4621-4515-83F7-61571AC79D62}" srcOrd="3" destOrd="0" presId="urn:microsoft.com/office/officeart/2018/2/layout/IconVerticalSolidList"/>
    <dgm:cxn modelId="{673BEDEF-0F74-46F9-95BE-0709BC3B5ED1}" type="presParOf" srcId="{61BFD360-6295-4159-937D-41EB732A467B}" destId="{5E0904B4-0256-467C-ABFE-F16654908362}" srcOrd="5" destOrd="0" presId="urn:microsoft.com/office/officeart/2018/2/layout/IconVerticalSolidList"/>
    <dgm:cxn modelId="{F86B8DAA-0335-4008-B0C7-C110004C7F3B}" type="presParOf" srcId="{61BFD360-6295-4159-937D-41EB732A467B}" destId="{6EFD8907-EF58-4742-AC07-85A5A18FA354}" srcOrd="6" destOrd="0" presId="urn:microsoft.com/office/officeart/2018/2/layout/IconVerticalSolidList"/>
    <dgm:cxn modelId="{2B6987FB-FA3C-4812-B3B8-B46973FBA37F}" type="presParOf" srcId="{6EFD8907-EF58-4742-AC07-85A5A18FA354}" destId="{680656D9-8823-4239-8553-A23516125764}" srcOrd="0" destOrd="0" presId="urn:microsoft.com/office/officeart/2018/2/layout/IconVerticalSolidList"/>
    <dgm:cxn modelId="{FFA06FB7-338A-4666-B1C5-967AFEF6AA30}" type="presParOf" srcId="{6EFD8907-EF58-4742-AC07-85A5A18FA354}" destId="{3B581DC0-1449-43C7-9860-CB471AD7AF74}" srcOrd="1" destOrd="0" presId="urn:microsoft.com/office/officeart/2018/2/layout/IconVerticalSolidList"/>
    <dgm:cxn modelId="{625F7AD1-6468-4014-83BC-4E2353A6BA2D}" type="presParOf" srcId="{6EFD8907-EF58-4742-AC07-85A5A18FA354}" destId="{A0F14FDA-D7D1-4093-9B88-7AC068440952}" srcOrd="2" destOrd="0" presId="urn:microsoft.com/office/officeart/2018/2/layout/IconVerticalSolidList"/>
    <dgm:cxn modelId="{3887E84D-6CF4-45A7-9BA7-9D008F3E5E8B}" type="presParOf" srcId="{6EFD8907-EF58-4742-AC07-85A5A18FA354}" destId="{A2490516-61AF-40C2-A3C9-45A8C3348E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7832A0-4321-4CD5-8C6A-48202011F029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85A0C35-5E32-4395-8B30-46A10E841149}">
      <dgm:prSet/>
      <dgm:spPr/>
      <dgm:t>
        <a:bodyPr/>
        <a:lstStyle/>
        <a:p>
          <a:r>
            <a:rPr lang="en-US" b="1"/>
            <a:t>There is a rising demand for new workers in health and social care jobs in the UK (NHS Long Term Plan, 2025).</a:t>
          </a:r>
          <a:endParaRPr lang="en-US"/>
        </a:p>
      </dgm:t>
    </dgm:pt>
    <dgm:pt modelId="{2DD1582C-DB8D-4CC3-9B02-B30AB5BA5A95}" type="parTrans" cxnId="{43AB3193-62E4-4A70-99C0-0EFDDD5E13D3}">
      <dgm:prSet/>
      <dgm:spPr/>
      <dgm:t>
        <a:bodyPr/>
        <a:lstStyle/>
        <a:p>
          <a:endParaRPr lang="en-US"/>
        </a:p>
      </dgm:t>
    </dgm:pt>
    <dgm:pt modelId="{D556E452-5578-406D-9851-10EBCC08034D}" type="sibTrans" cxnId="{43AB3193-62E4-4A70-99C0-0EFDDD5E13D3}">
      <dgm:prSet/>
      <dgm:spPr/>
      <dgm:t>
        <a:bodyPr/>
        <a:lstStyle/>
        <a:p>
          <a:endParaRPr lang="en-US"/>
        </a:p>
      </dgm:t>
    </dgm:pt>
    <dgm:pt modelId="{3B71989D-BD63-45A6-8625-C30155E0D67F}">
      <dgm:prSet/>
      <dgm:spPr/>
      <dgm:t>
        <a:bodyPr/>
        <a:lstStyle/>
        <a:p>
          <a:r>
            <a:rPr lang="en-US" b="1" dirty="0"/>
            <a:t>Helping out, work experiences, and job positions through the UWTSD network.</a:t>
          </a:r>
          <a:endParaRPr lang="en-US" dirty="0"/>
        </a:p>
      </dgm:t>
    </dgm:pt>
    <dgm:pt modelId="{BA533644-5B2D-4589-BE89-91A61C80F217}" type="parTrans" cxnId="{19588F12-A467-4F24-B209-2527533211AB}">
      <dgm:prSet/>
      <dgm:spPr/>
      <dgm:t>
        <a:bodyPr/>
        <a:lstStyle/>
        <a:p>
          <a:endParaRPr lang="en-US"/>
        </a:p>
      </dgm:t>
    </dgm:pt>
    <dgm:pt modelId="{E8327E57-0C77-45CC-A004-EAC04D469B5F}" type="sibTrans" cxnId="{19588F12-A467-4F24-B209-2527533211AB}">
      <dgm:prSet/>
      <dgm:spPr/>
      <dgm:t>
        <a:bodyPr/>
        <a:lstStyle/>
        <a:p>
          <a:endParaRPr lang="en-US"/>
        </a:p>
      </dgm:t>
    </dgm:pt>
    <dgm:pt modelId="{43E6E1D2-3D5C-4726-B632-4D8EC6D727AB}">
      <dgm:prSet/>
      <dgm:spPr/>
      <dgm:t>
        <a:bodyPr/>
        <a:lstStyle/>
        <a:p>
          <a:r>
            <a:rPr lang="en-US" b="1"/>
            <a:t>Skills for Care training and NHS training are free (Skills for Care, 2024).</a:t>
          </a:r>
          <a:endParaRPr lang="en-US"/>
        </a:p>
      </dgm:t>
    </dgm:pt>
    <dgm:pt modelId="{F7CAEFDF-24C7-40A5-ABA7-DD7FC9F6758D}" type="parTrans" cxnId="{C3CE5DDA-FB64-4E40-99B7-595FBB09CDE1}">
      <dgm:prSet/>
      <dgm:spPr/>
      <dgm:t>
        <a:bodyPr/>
        <a:lstStyle/>
        <a:p>
          <a:endParaRPr lang="en-US"/>
        </a:p>
      </dgm:t>
    </dgm:pt>
    <dgm:pt modelId="{43972727-35FB-49AB-8FAA-8B7CD5261F55}" type="sibTrans" cxnId="{C3CE5DDA-FB64-4E40-99B7-595FBB09CDE1}">
      <dgm:prSet/>
      <dgm:spPr/>
      <dgm:t>
        <a:bodyPr/>
        <a:lstStyle/>
        <a:p>
          <a:endParaRPr lang="en-US"/>
        </a:p>
      </dgm:t>
    </dgm:pt>
    <dgm:pt modelId="{18289265-57C5-4414-8F23-F9998AE84806}">
      <dgm:prSet/>
      <dgm:spPr/>
      <dgm:t>
        <a:bodyPr/>
        <a:lstStyle/>
        <a:p>
          <a:r>
            <a:rPr lang="en-US" b="1"/>
            <a:t>Paths to higher education after CertHE</a:t>
          </a:r>
          <a:endParaRPr lang="en-US"/>
        </a:p>
      </dgm:t>
    </dgm:pt>
    <dgm:pt modelId="{3496E8E1-720B-49CE-88D3-5885A8FFD589}" type="parTrans" cxnId="{958A512F-7E69-4BBC-9786-290323AC8093}">
      <dgm:prSet/>
      <dgm:spPr/>
      <dgm:t>
        <a:bodyPr/>
        <a:lstStyle/>
        <a:p>
          <a:endParaRPr lang="en-US"/>
        </a:p>
      </dgm:t>
    </dgm:pt>
    <dgm:pt modelId="{7374B452-C899-40E2-AF35-23EF31F6AF82}" type="sibTrans" cxnId="{958A512F-7E69-4BBC-9786-290323AC8093}">
      <dgm:prSet/>
      <dgm:spPr/>
      <dgm:t>
        <a:bodyPr/>
        <a:lstStyle/>
        <a:p>
          <a:endParaRPr lang="en-US"/>
        </a:p>
      </dgm:t>
    </dgm:pt>
    <dgm:pt modelId="{6ACB5FB1-2867-4610-895A-CE5690DFFAF5}" type="pres">
      <dgm:prSet presAssocID="{967832A0-4321-4CD5-8C6A-48202011F029}" presName="outerComposite" presStyleCnt="0">
        <dgm:presLayoutVars>
          <dgm:chMax val="5"/>
          <dgm:dir/>
          <dgm:resizeHandles val="exact"/>
        </dgm:presLayoutVars>
      </dgm:prSet>
      <dgm:spPr/>
    </dgm:pt>
    <dgm:pt modelId="{414CC035-29F5-438D-9497-B63C4AAE8BD5}" type="pres">
      <dgm:prSet presAssocID="{967832A0-4321-4CD5-8C6A-48202011F029}" presName="dummyMaxCanvas" presStyleCnt="0">
        <dgm:presLayoutVars/>
      </dgm:prSet>
      <dgm:spPr/>
    </dgm:pt>
    <dgm:pt modelId="{0B9A2C1D-1603-441E-9198-4D0B66E4DF72}" type="pres">
      <dgm:prSet presAssocID="{967832A0-4321-4CD5-8C6A-48202011F029}" presName="FourNodes_1" presStyleLbl="node1" presStyleIdx="0" presStyleCnt="4">
        <dgm:presLayoutVars>
          <dgm:bulletEnabled val="1"/>
        </dgm:presLayoutVars>
      </dgm:prSet>
      <dgm:spPr/>
    </dgm:pt>
    <dgm:pt modelId="{32C85B00-4443-4AD9-8C30-9C32BA53A3D6}" type="pres">
      <dgm:prSet presAssocID="{967832A0-4321-4CD5-8C6A-48202011F029}" presName="FourNodes_2" presStyleLbl="node1" presStyleIdx="1" presStyleCnt="4">
        <dgm:presLayoutVars>
          <dgm:bulletEnabled val="1"/>
        </dgm:presLayoutVars>
      </dgm:prSet>
      <dgm:spPr/>
    </dgm:pt>
    <dgm:pt modelId="{A52BDE98-1683-4CE4-9359-EE2288AD571E}" type="pres">
      <dgm:prSet presAssocID="{967832A0-4321-4CD5-8C6A-48202011F029}" presName="FourNodes_3" presStyleLbl="node1" presStyleIdx="2" presStyleCnt="4">
        <dgm:presLayoutVars>
          <dgm:bulletEnabled val="1"/>
        </dgm:presLayoutVars>
      </dgm:prSet>
      <dgm:spPr/>
    </dgm:pt>
    <dgm:pt modelId="{F618C130-C478-4970-A728-6A3A7629F015}" type="pres">
      <dgm:prSet presAssocID="{967832A0-4321-4CD5-8C6A-48202011F029}" presName="FourNodes_4" presStyleLbl="node1" presStyleIdx="3" presStyleCnt="4">
        <dgm:presLayoutVars>
          <dgm:bulletEnabled val="1"/>
        </dgm:presLayoutVars>
      </dgm:prSet>
      <dgm:spPr/>
    </dgm:pt>
    <dgm:pt modelId="{F0101977-5BEB-417B-BB94-4DC452CBCC4A}" type="pres">
      <dgm:prSet presAssocID="{967832A0-4321-4CD5-8C6A-48202011F029}" presName="FourConn_1-2" presStyleLbl="fgAccFollowNode1" presStyleIdx="0" presStyleCnt="3">
        <dgm:presLayoutVars>
          <dgm:bulletEnabled val="1"/>
        </dgm:presLayoutVars>
      </dgm:prSet>
      <dgm:spPr/>
    </dgm:pt>
    <dgm:pt modelId="{A5321498-C760-4597-812D-51A39288207C}" type="pres">
      <dgm:prSet presAssocID="{967832A0-4321-4CD5-8C6A-48202011F029}" presName="FourConn_2-3" presStyleLbl="fgAccFollowNode1" presStyleIdx="1" presStyleCnt="3">
        <dgm:presLayoutVars>
          <dgm:bulletEnabled val="1"/>
        </dgm:presLayoutVars>
      </dgm:prSet>
      <dgm:spPr/>
    </dgm:pt>
    <dgm:pt modelId="{8FFAB912-80DA-4317-93BF-E0E59C8CD4D0}" type="pres">
      <dgm:prSet presAssocID="{967832A0-4321-4CD5-8C6A-48202011F029}" presName="FourConn_3-4" presStyleLbl="fgAccFollowNode1" presStyleIdx="2" presStyleCnt="3">
        <dgm:presLayoutVars>
          <dgm:bulletEnabled val="1"/>
        </dgm:presLayoutVars>
      </dgm:prSet>
      <dgm:spPr/>
    </dgm:pt>
    <dgm:pt modelId="{639FE3FB-7722-4738-8C82-B6A3292C5097}" type="pres">
      <dgm:prSet presAssocID="{967832A0-4321-4CD5-8C6A-48202011F029}" presName="FourNodes_1_text" presStyleLbl="node1" presStyleIdx="3" presStyleCnt="4">
        <dgm:presLayoutVars>
          <dgm:bulletEnabled val="1"/>
        </dgm:presLayoutVars>
      </dgm:prSet>
      <dgm:spPr/>
    </dgm:pt>
    <dgm:pt modelId="{6403F7C8-4F3E-4F61-8B83-C01BAA78B0FC}" type="pres">
      <dgm:prSet presAssocID="{967832A0-4321-4CD5-8C6A-48202011F029}" presName="FourNodes_2_text" presStyleLbl="node1" presStyleIdx="3" presStyleCnt="4">
        <dgm:presLayoutVars>
          <dgm:bulletEnabled val="1"/>
        </dgm:presLayoutVars>
      </dgm:prSet>
      <dgm:spPr/>
    </dgm:pt>
    <dgm:pt modelId="{A904BFF2-0739-470D-8F38-ED0C49D43654}" type="pres">
      <dgm:prSet presAssocID="{967832A0-4321-4CD5-8C6A-48202011F029}" presName="FourNodes_3_text" presStyleLbl="node1" presStyleIdx="3" presStyleCnt="4">
        <dgm:presLayoutVars>
          <dgm:bulletEnabled val="1"/>
        </dgm:presLayoutVars>
      </dgm:prSet>
      <dgm:spPr/>
    </dgm:pt>
    <dgm:pt modelId="{A443CAE9-7BA5-4385-A350-2FB59C55F29E}" type="pres">
      <dgm:prSet presAssocID="{967832A0-4321-4CD5-8C6A-48202011F02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41FDB09-8DDA-43B6-8522-15F2697FF579}" type="presOf" srcId="{43E6E1D2-3D5C-4726-B632-4D8EC6D727AB}" destId="{A904BFF2-0739-470D-8F38-ED0C49D43654}" srcOrd="1" destOrd="0" presId="urn:microsoft.com/office/officeart/2005/8/layout/vProcess5"/>
    <dgm:cxn modelId="{8F5DFE0A-D3CB-475E-8289-483AB0B65A33}" type="presOf" srcId="{3B71989D-BD63-45A6-8625-C30155E0D67F}" destId="{32C85B00-4443-4AD9-8C30-9C32BA53A3D6}" srcOrd="0" destOrd="0" presId="urn:microsoft.com/office/officeart/2005/8/layout/vProcess5"/>
    <dgm:cxn modelId="{F35ED60B-CC7B-4392-B1B4-0C151D3B2B69}" type="presOf" srcId="{43972727-35FB-49AB-8FAA-8B7CD5261F55}" destId="{8FFAB912-80DA-4317-93BF-E0E59C8CD4D0}" srcOrd="0" destOrd="0" presId="urn:microsoft.com/office/officeart/2005/8/layout/vProcess5"/>
    <dgm:cxn modelId="{19588F12-A467-4F24-B209-2527533211AB}" srcId="{967832A0-4321-4CD5-8C6A-48202011F029}" destId="{3B71989D-BD63-45A6-8625-C30155E0D67F}" srcOrd="1" destOrd="0" parTransId="{BA533644-5B2D-4589-BE89-91A61C80F217}" sibTransId="{E8327E57-0C77-45CC-A004-EAC04D469B5F}"/>
    <dgm:cxn modelId="{76C49B13-D710-4033-A4B1-2747C0790DDB}" type="presOf" srcId="{D556E452-5578-406D-9851-10EBCC08034D}" destId="{F0101977-5BEB-417B-BB94-4DC452CBCC4A}" srcOrd="0" destOrd="0" presId="urn:microsoft.com/office/officeart/2005/8/layout/vProcess5"/>
    <dgm:cxn modelId="{F2301518-498D-44B5-A2E1-9EC12B11BCFE}" type="presOf" srcId="{3B71989D-BD63-45A6-8625-C30155E0D67F}" destId="{6403F7C8-4F3E-4F61-8B83-C01BAA78B0FC}" srcOrd="1" destOrd="0" presId="urn:microsoft.com/office/officeart/2005/8/layout/vProcess5"/>
    <dgm:cxn modelId="{958A512F-7E69-4BBC-9786-290323AC8093}" srcId="{967832A0-4321-4CD5-8C6A-48202011F029}" destId="{18289265-57C5-4414-8F23-F9998AE84806}" srcOrd="3" destOrd="0" parTransId="{3496E8E1-720B-49CE-88D3-5885A8FFD589}" sibTransId="{7374B452-C899-40E2-AF35-23EF31F6AF82}"/>
    <dgm:cxn modelId="{E9DE7637-7AE7-4AD2-9BAE-7CEC03944B0C}" type="presOf" srcId="{967832A0-4321-4CD5-8C6A-48202011F029}" destId="{6ACB5FB1-2867-4610-895A-CE5690DFFAF5}" srcOrd="0" destOrd="0" presId="urn:microsoft.com/office/officeart/2005/8/layout/vProcess5"/>
    <dgm:cxn modelId="{1B0ED26F-B2C6-467D-BACD-51073921AAFD}" type="presOf" srcId="{985A0C35-5E32-4395-8B30-46A10E841149}" destId="{639FE3FB-7722-4738-8C82-B6A3292C5097}" srcOrd="1" destOrd="0" presId="urn:microsoft.com/office/officeart/2005/8/layout/vProcess5"/>
    <dgm:cxn modelId="{B689BF57-7B9F-4964-B4DB-21DE6DDE9269}" type="presOf" srcId="{43E6E1D2-3D5C-4726-B632-4D8EC6D727AB}" destId="{A52BDE98-1683-4CE4-9359-EE2288AD571E}" srcOrd="0" destOrd="0" presId="urn:microsoft.com/office/officeart/2005/8/layout/vProcess5"/>
    <dgm:cxn modelId="{3343027B-B50A-4BDA-8FDE-BA26AB8B7AB5}" type="presOf" srcId="{985A0C35-5E32-4395-8B30-46A10E841149}" destId="{0B9A2C1D-1603-441E-9198-4D0B66E4DF72}" srcOrd="0" destOrd="0" presId="urn:microsoft.com/office/officeart/2005/8/layout/vProcess5"/>
    <dgm:cxn modelId="{2BF73C7C-3DF5-42D9-B95A-D8C385E2C61F}" type="presOf" srcId="{E8327E57-0C77-45CC-A004-EAC04D469B5F}" destId="{A5321498-C760-4597-812D-51A39288207C}" srcOrd="0" destOrd="0" presId="urn:microsoft.com/office/officeart/2005/8/layout/vProcess5"/>
    <dgm:cxn modelId="{43AB3193-62E4-4A70-99C0-0EFDDD5E13D3}" srcId="{967832A0-4321-4CD5-8C6A-48202011F029}" destId="{985A0C35-5E32-4395-8B30-46A10E841149}" srcOrd="0" destOrd="0" parTransId="{2DD1582C-DB8D-4CC3-9B02-B30AB5BA5A95}" sibTransId="{D556E452-5578-406D-9851-10EBCC08034D}"/>
    <dgm:cxn modelId="{B8256ABD-3E86-4C0E-9CEF-0F5F8B892597}" type="presOf" srcId="{18289265-57C5-4414-8F23-F9998AE84806}" destId="{A443CAE9-7BA5-4385-A350-2FB59C55F29E}" srcOrd="1" destOrd="0" presId="urn:microsoft.com/office/officeart/2005/8/layout/vProcess5"/>
    <dgm:cxn modelId="{C3CE5DDA-FB64-4E40-99B7-595FBB09CDE1}" srcId="{967832A0-4321-4CD5-8C6A-48202011F029}" destId="{43E6E1D2-3D5C-4726-B632-4D8EC6D727AB}" srcOrd="2" destOrd="0" parTransId="{F7CAEFDF-24C7-40A5-ABA7-DD7FC9F6758D}" sibTransId="{43972727-35FB-49AB-8FAA-8B7CD5261F55}"/>
    <dgm:cxn modelId="{228353FA-4E64-46A2-AED7-9007A8954A33}" type="presOf" srcId="{18289265-57C5-4414-8F23-F9998AE84806}" destId="{F618C130-C478-4970-A728-6A3A7629F015}" srcOrd="0" destOrd="0" presId="urn:microsoft.com/office/officeart/2005/8/layout/vProcess5"/>
    <dgm:cxn modelId="{26D9D872-04F6-4BA0-B956-D87B48748E5C}" type="presParOf" srcId="{6ACB5FB1-2867-4610-895A-CE5690DFFAF5}" destId="{414CC035-29F5-438D-9497-B63C4AAE8BD5}" srcOrd="0" destOrd="0" presId="urn:microsoft.com/office/officeart/2005/8/layout/vProcess5"/>
    <dgm:cxn modelId="{7E9A6575-C198-41EA-98B3-E3444F6EC103}" type="presParOf" srcId="{6ACB5FB1-2867-4610-895A-CE5690DFFAF5}" destId="{0B9A2C1D-1603-441E-9198-4D0B66E4DF72}" srcOrd="1" destOrd="0" presId="urn:microsoft.com/office/officeart/2005/8/layout/vProcess5"/>
    <dgm:cxn modelId="{68FEDEC9-7E1D-4DF5-B475-D6A1AC1083F1}" type="presParOf" srcId="{6ACB5FB1-2867-4610-895A-CE5690DFFAF5}" destId="{32C85B00-4443-4AD9-8C30-9C32BA53A3D6}" srcOrd="2" destOrd="0" presId="urn:microsoft.com/office/officeart/2005/8/layout/vProcess5"/>
    <dgm:cxn modelId="{EB7657F4-10FE-486F-A8FB-D4196D80652E}" type="presParOf" srcId="{6ACB5FB1-2867-4610-895A-CE5690DFFAF5}" destId="{A52BDE98-1683-4CE4-9359-EE2288AD571E}" srcOrd="3" destOrd="0" presId="urn:microsoft.com/office/officeart/2005/8/layout/vProcess5"/>
    <dgm:cxn modelId="{57E3A37B-A5D3-45E0-9B2F-5DEF43E2977C}" type="presParOf" srcId="{6ACB5FB1-2867-4610-895A-CE5690DFFAF5}" destId="{F618C130-C478-4970-A728-6A3A7629F015}" srcOrd="4" destOrd="0" presId="urn:microsoft.com/office/officeart/2005/8/layout/vProcess5"/>
    <dgm:cxn modelId="{247B291F-2B18-4291-85E6-86F580ABDF0B}" type="presParOf" srcId="{6ACB5FB1-2867-4610-895A-CE5690DFFAF5}" destId="{F0101977-5BEB-417B-BB94-4DC452CBCC4A}" srcOrd="5" destOrd="0" presId="urn:microsoft.com/office/officeart/2005/8/layout/vProcess5"/>
    <dgm:cxn modelId="{DDEFD743-62ED-4893-B191-EEB1F91F755D}" type="presParOf" srcId="{6ACB5FB1-2867-4610-895A-CE5690DFFAF5}" destId="{A5321498-C760-4597-812D-51A39288207C}" srcOrd="6" destOrd="0" presId="urn:microsoft.com/office/officeart/2005/8/layout/vProcess5"/>
    <dgm:cxn modelId="{F9FFDE8C-07EC-49F9-AE95-7D5449FEF657}" type="presParOf" srcId="{6ACB5FB1-2867-4610-895A-CE5690DFFAF5}" destId="{8FFAB912-80DA-4317-93BF-E0E59C8CD4D0}" srcOrd="7" destOrd="0" presId="urn:microsoft.com/office/officeart/2005/8/layout/vProcess5"/>
    <dgm:cxn modelId="{01924E87-537F-4474-B323-BDB820C6B368}" type="presParOf" srcId="{6ACB5FB1-2867-4610-895A-CE5690DFFAF5}" destId="{639FE3FB-7722-4738-8C82-B6A3292C5097}" srcOrd="8" destOrd="0" presId="urn:microsoft.com/office/officeart/2005/8/layout/vProcess5"/>
    <dgm:cxn modelId="{1A74AABB-BD87-450D-9FAC-7DB741C451F4}" type="presParOf" srcId="{6ACB5FB1-2867-4610-895A-CE5690DFFAF5}" destId="{6403F7C8-4F3E-4F61-8B83-C01BAA78B0FC}" srcOrd="9" destOrd="0" presId="urn:microsoft.com/office/officeart/2005/8/layout/vProcess5"/>
    <dgm:cxn modelId="{55316201-D425-4655-903F-F885F665B77B}" type="presParOf" srcId="{6ACB5FB1-2867-4610-895A-CE5690DFFAF5}" destId="{A904BFF2-0739-470D-8F38-ED0C49D43654}" srcOrd="10" destOrd="0" presId="urn:microsoft.com/office/officeart/2005/8/layout/vProcess5"/>
    <dgm:cxn modelId="{929D2D7F-C348-4C26-AFB9-8612DC508EA5}" type="presParOf" srcId="{6ACB5FB1-2867-4610-895A-CE5690DFFAF5}" destId="{A443CAE9-7BA5-4385-A350-2FB59C55F29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8016BF0-FCF6-4F36-856C-E9431C6FFE1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F3D5085-E8A6-45C4-B801-AE2D2EB159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Currently no direct work experience in health and care sector.</a:t>
          </a:r>
          <a:endParaRPr lang="en-US"/>
        </a:p>
      </dgm:t>
    </dgm:pt>
    <dgm:pt modelId="{D150B157-D26C-4457-BEBB-5601BD085F9A}" type="parTrans" cxnId="{DD1CAF32-0D12-4EF4-9D80-6DE5DF77D4F5}">
      <dgm:prSet/>
      <dgm:spPr/>
      <dgm:t>
        <a:bodyPr/>
        <a:lstStyle/>
        <a:p>
          <a:endParaRPr lang="en-US"/>
        </a:p>
      </dgm:t>
    </dgm:pt>
    <dgm:pt modelId="{E10DF5A7-5601-4B45-B354-99B59FF920F0}" type="sibTrans" cxnId="{DD1CAF32-0D12-4EF4-9D80-6DE5DF77D4F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7227978-2E20-44D4-9B51-A54BE1C886E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Limited practical healthcare exposure</a:t>
          </a:r>
          <a:r>
            <a:rPr lang="en-GB" b="1"/>
            <a:t>.</a:t>
          </a:r>
          <a:endParaRPr lang="en-US"/>
        </a:p>
      </dgm:t>
    </dgm:pt>
    <dgm:pt modelId="{535FE486-340D-475A-ABC4-8B1EB713C116}" type="parTrans" cxnId="{1A577847-6B99-45E7-B14B-37C76029A1DF}">
      <dgm:prSet/>
      <dgm:spPr/>
      <dgm:t>
        <a:bodyPr/>
        <a:lstStyle/>
        <a:p>
          <a:endParaRPr lang="en-US"/>
        </a:p>
      </dgm:t>
    </dgm:pt>
    <dgm:pt modelId="{EC9276DC-1DAC-444C-825A-AB3BB9036AE4}" type="sibTrans" cxnId="{1A577847-6B99-45E7-B14B-37C76029A1D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DEA6B1-ADBA-44C2-A649-6F165D0B8F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Lack of awareness in health and care sector workplace situations.</a:t>
          </a:r>
          <a:endParaRPr lang="en-US" dirty="0"/>
        </a:p>
      </dgm:t>
    </dgm:pt>
    <dgm:pt modelId="{18D8CED8-F7B2-46C4-BD9B-7360D17F0ABA}" type="parTrans" cxnId="{FC08252A-3D0F-41BD-A178-DDB9BBD6906B}">
      <dgm:prSet/>
      <dgm:spPr/>
      <dgm:t>
        <a:bodyPr/>
        <a:lstStyle/>
        <a:p>
          <a:endParaRPr lang="en-US"/>
        </a:p>
      </dgm:t>
    </dgm:pt>
    <dgm:pt modelId="{3030B03A-E2B6-42EA-B88C-BF0E82955745}" type="sibTrans" cxnId="{FC08252A-3D0F-41BD-A178-DDB9BBD6906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6A8860B-4429-4ECF-9B23-0A4DD7DEC0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Lack of time management skills which is necessary for career growth.</a:t>
          </a:r>
          <a:endParaRPr lang="en-US"/>
        </a:p>
      </dgm:t>
    </dgm:pt>
    <dgm:pt modelId="{BB8124BD-F3C3-45A2-BA4A-E1D2CAEA74DF}" type="parTrans" cxnId="{640726B3-40D4-4DAF-BAD5-27530236669D}">
      <dgm:prSet/>
      <dgm:spPr/>
      <dgm:t>
        <a:bodyPr/>
        <a:lstStyle/>
        <a:p>
          <a:endParaRPr lang="en-US"/>
        </a:p>
      </dgm:t>
    </dgm:pt>
    <dgm:pt modelId="{B2379D44-D72C-4C9F-894F-4C70DEEEFC81}" type="sibTrans" cxnId="{640726B3-40D4-4DAF-BAD5-27530236669D}">
      <dgm:prSet/>
      <dgm:spPr/>
      <dgm:t>
        <a:bodyPr/>
        <a:lstStyle/>
        <a:p>
          <a:endParaRPr lang="en-US"/>
        </a:p>
      </dgm:t>
    </dgm:pt>
    <dgm:pt modelId="{78639886-31A4-4971-A999-5EC3EE4420DF}" type="pres">
      <dgm:prSet presAssocID="{88016BF0-FCF6-4F36-856C-E9431C6FFE1B}" presName="root" presStyleCnt="0">
        <dgm:presLayoutVars>
          <dgm:dir/>
          <dgm:resizeHandles val="exact"/>
        </dgm:presLayoutVars>
      </dgm:prSet>
      <dgm:spPr/>
    </dgm:pt>
    <dgm:pt modelId="{F08482B7-D86A-4345-97DB-837B51D967EB}" type="pres">
      <dgm:prSet presAssocID="{88016BF0-FCF6-4F36-856C-E9431C6FFE1B}" presName="container" presStyleCnt="0">
        <dgm:presLayoutVars>
          <dgm:dir/>
          <dgm:resizeHandles val="exact"/>
        </dgm:presLayoutVars>
      </dgm:prSet>
      <dgm:spPr/>
    </dgm:pt>
    <dgm:pt modelId="{0783B98A-AA20-44CC-A0B7-3B17BA6A78E7}" type="pres">
      <dgm:prSet presAssocID="{6F3D5085-E8A6-45C4-B801-AE2D2EB159E0}" presName="compNode" presStyleCnt="0"/>
      <dgm:spPr/>
    </dgm:pt>
    <dgm:pt modelId="{16B11942-C1C7-4806-9741-DBDB7AE8D83F}" type="pres">
      <dgm:prSet presAssocID="{6F3D5085-E8A6-45C4-B801-AE2D2EB159E0}" presName="iconBgRect" presStyleLbl="bgShp" presStyleIdx="0" presStyleCnt="4"/>
      <dgm:spPr/>
    </dgm:pt>
    <dgm:pt modelId="{FFDF925B-D428-4625-A8AB-D84AE85830B5}" type="pres">
      <dgm:prSet presAssocID="{6F3D5085-E8A6-45C4-B801-AE2D2EB159E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D8CED955-EA6F-43FC-B11E-00951D76D087}" type="pres">
      <dgm:prSet presAssocID="{6F3D5085-E8A6-45C4-B801-AE2D2EB159E0}" presName="spaceRect" presStyleCnt="0"/>
      <dgm:spPr/>
    </dgm:pt>
    <dgm:pt modelId="{603A11CE-EAB1-480A-AE60-F3560B13AAC2}" type="pres">
      <dgm:prSet presAssocID="{6F3D5085-E8A6-45C4-B801-AE2D2EB159E0}" presName="textRect" presStyleLbl="revTx" presStyleIdx="0" presStyleCnt="4">
        <dgm:presLayoutVars>
          <dgm:chMax val="1"/>
          <dgm:chPref val="1"/>
        </dgm:presLayoutVars>
      </dgm:prSet>
      <dgm:spPr/>
    </dgm:pt>
    <dgm:pt modelId="{95D7196D-C73D-4517-9C02-5E52BE2310A5}" type="pres">
      <dgm:prSet presAssocID="{E10DF5A7-5601-4B45-B354-99B59FF920F0}" presName="sibTrans" presStyleLbl="sibTrans2D1" presStyleIdx="0" presStyleCnt="0"/>
      <dgm:spPr/>
    </dgm:pt>
    <dgm:pt modelId="{F8B9D299-4F4F-44F3-8DB4-359B56FF8170}" type="pres">
      <dgm:prSet presAssocID="{17227978-2E20-44D4-9B51-A54BE1C886EC}" presName="compNode" presStyleCnt="0"/>
      <dgm:spPr/>
    </dgm:pt>
    <dgm:pt modelId="{E8BD918F-3084-49AF-A8F7-2CC2937831D6}" type="pres">
      <dgm:prSet presAssocID="{17227978-2E20-44D4-9B51-A54BE1C886EC}" presName="iconBgRect" presStyleLbl="bgShp" presStyleIdx="1" presStyleCnt="4"/>
      <dgm:spPr/>
    </dgm:pt>
    <dgm:pt modelId="{F86F6D8F-E8DD-465B-9C3E-066A4C93A3B6}" type="pres">
      <dgm:prSet presAssocID="{17227978-2E20-44D4-9B51-A54BE1C886E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D2D7A8D-04EF-496F-8D0A-004C34F6D5F8}" type="pres">
      <dgm:prSet presAssocID="{17227978-2E20-44D4-9B51-A54BE1C886EC}" presName="spaceRect" presStyleCnt="0"/>
      <dgm:spPr/>
    </dgm:pt>
    <dgm:pt modelId="{4B02F0CD-46E7-4AFF-91A5-D61B585A347F}" type="pres">
      <dgm:prSet presAssocID="{17227978-2E20-44D4-9B51-A54BE1C886EC}" presName="textRect" presStyleLbl="revTx" presStyleIdx="1" presStyleCnt="4">
        <dgm:presLayoutVars>
          <dgm:chMax val="1"/>
          <dgm:chPref val="1"/>
        </dgm:presLayoutVars>
      </dgm:prSet>
      <dgm:spPr/>
    </dgm:pt>
    <dgm:pt modelId="{50AC4F3A-297E-4102-8287-EA04774FB9BC}" type="pres">
      <dgm:prSet presAssocID="{EC9276DC-1DAC-444C-825A-AB3BB9036AE4}" presName="sibTrans" presStyleLbl="sibTrans2D1" presStyleIdx="0" presStyleCnt="0"/>
      <dgm:spPr/>
    </dgm:pt>
    <dgm:pt modelId="{7456316D-D226-477E-8952-626E8DAE208B}" type="pres">
      <dgm:prSet presAssocID="{BBDEA6B1-ADBA-44C2-A649-6F165D0B8F84}" presName="compNode" presStyleCnt="0"/>
      <dgm:spPr/>
    </dgm:pt>
    <dgm:pt modelId="{B9F07679-A02D-465B-9B61-AACB7C953FD6}" type="pres">
      <dgm:prSet presAssocID="{BBDEA6B1-ADBA-44C2-A649-6F165D0B8F84}" presName="iconBgRect" presStyleLbl="bgShp" presStyleIdx="2" presStyleCnt="4"/>
      <dgm:spPr/>
    </dgm:pt>
    <dgm:pt modelId="{535D4909-BD35-48A5-AF28-686A1FAD592F}" type="pres">
      <dgm:prSet presAssocID="{BBDEA6B1-ADBA-44C2-A649-6F165D0B8F8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F5CA7DD-5FF5-41D0-B7CD-D3E2DC8A0A12}" type="pres">
      <dgm:prSet presAssocID="{BBDEA6B1-ADBA-44C2-A649-6F165D0B8F84}" presName="spaceRect" presStyleCnt="0"/>
      <dgm:spPr/>
    </dgm:pt>
    <dgm:pt modelId="{4A17D534-22CB-4DD0-BA75-7663AF64EC73}" type="pres">
      <dgm:prSet presAssocID="{BBDEA6B1-ADBA-44C2-A649-6F165D0B8F84}" presName="textRect" presStyleLbl="revTx" presStyleIdx="2" presStyleCnt="4">
        <dgm:presLayoutVars>
          <dgm:chMax val="1"/>
          <dgm:chPref val="1"/>
        </dgm:presLayoutVars>
      </dgm:prSet>
      <dgm:spPr/>
    </dgm:pt>
    <dgm:pt modelId="{0EA13777-60F8-4451-9A61-E5B75F3217B3}" type="pres">
      <dgm:prSet presAssocID="{3030B03A-E2B6-42EA-B88C-BF0E82955745}" presName="sibTrans" presStyleLbl="sibTrans2D1" presStyleIdx="0" presStyleCnt="0"/>
      <dgm:spPr/>
    </dgm:pt>
    <dgm:pt modelId="{98BB164F-C340-4BD5-8B5E-8DF60CA79A03}" type="pres">
      <dgm:prSet presAssocID="{66A8860B-4429-4ECF-9B23-0A4DD7DEC016}" presName="compNode" presStyleCnt="0"/>
      <dgm:spPr/>
    </dgm:pt>
    <dgm:pt modelId="{9D0ABC13-6A55-4BFD-A66C-C7B85B55C73E}" type="pres">
      <dgm:prSet presAssocID="{66A8860B-4429-4ECF-9B23-0A4DD7DEC016}" presName="iconBgRect" presStyleLbl="bgShp" presStyleIdx="3" presStyleCnt="4"/>
      <dgm:spPr/>
    </dgm:pt>
    <dgm:pt modelId="{DDCC99A7-6D40-4D0B-8C5E-6B3747ED89A0}" type="pres">
      <dgm:prSet presAssocID="{66A8860B-4429-4ECF-9B23-0A4DD7DEC01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4FDC3FDF-6EBB-4713-830A-C5045E3E71D1}" type="pres">
      <dgm:prSet presAssocID="{66A8860B-4429-4ECF-9B23-0A4DD7DEC016}" presName="spaceRect" presStyleCnt="0"/>
      <dgm:spPr/>
    </dgm:pt>
    <dgm:pt modelId="{0EA26886-6EB3-4559-8080-DBD5C134679F}" type="pres">
      <dgm:prSet presAssocID="{66A8860B-4429-4ECF-9B23-0A4DD7DEC01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C08252A-3D0F-41BD-A178-DDB9BBD6906B}" srcId="{88016BF0-FCF6-4F36-856C-E9431C6FFE1B}" destId="{BBDEA6B1-ADBA-44C2-A649-6F165D0B8F84}" srcOrd="2" destOrd="0" parTransId="{18D8CED8-F7B2-46C4-BD9B-7360D17F0ABA}" sibTransId="{3030B03A-E2B6-42EA-B88C-BF0E82955745}"/>
    <dgm:cxn modelId="{DD1CAF32-0D12-4EF4-9D80-6DE5DF77D4F5}" srcId="{88016BF0-FCF6-4F36-856C-E9431C6FFE1B}" destId="{6F3D5085-E8A6-45C4-B801-AE2D2EB159E0}" srcOrd="0" destOrd="0" parTransId="{D150B157-D26C-4457-BEBB-5601BD085F9A}" sibTransId="{E10DF5A7-5601-4B45-B354-99B59FF920F0}"/>
    <dgm:cxn modelId="{BE5E4D43-AE91-4B7C-A6CB-37ED2D86CE0A}" type="presOf" srcId="{88016BF0-FCF6-4F36-856C-E9431C6FFE1B}" destId="{78639886-31A4-4971-A999-5EC3EE4420DF}" srcOrd="0" destOrd="0" presId="urn:microsoft.com/office/officeart/2018/2/layout/IconCircleList"/>
    <dgm:cxn modelId="{1A577847-6B99-45E7-B14B-37C76029A1DF}" srcId="{88016BF0-FCF6-4F36-856C-E9431C6FFE1B}" destId="{17227978-2E20-44D4-9B51-A54BE1C886EC}" srcOrd="1" destOrd="0" parTransId="{535FE486-340D-475A-ABC4-8B1EB713C116}" sibTransId="{EC9276DC-1DAC-444C-825A-AB3BB9036AE4}"/>
    <dgm:cxn modelId="{8735D151-C85F-4BAC-A9FD-89F91829AC5B}" type="presOf" srcId="{3030B03A-E2B6-42EA-B88C-BF0E82955745}" destId="{0EA13777-60F8-4451-9A61-E5B75F3217B3}" srcOrd="0" destOrd="0" presId="urn:microsoft.com/office/officeart/2018/2/layout/IconCircleList"/>
    <dgm:cxn modelId="{E8445F7F-7F32-46D1-9DD8-795EA62AD2A4}" type="presOf" srcId="{BBDEA6B1-ADBA-44C2-A649-6F165D0B8F84}" destId="{4A17D534-22CB-4DD0-BA75-7663AF64EC73}" srcOrd="0" destOrd="0" presId="urn:microsoft.com/office/officeart/2018/2/layout/IconCircleList"/>
    <dgm:cxn modelId="{4F7FDC83-CC78-41D4-A41E-3ADD1FBD6275}" type="presOf" srcId="{E10DF5A7-5601-4B45-B354-99B59FF920F0}" destId="{95D7196D-C73D-4517-9C02-5E52BE2310A5}" srcOrd="0" destOrd="0" presId="urn:microsoft.com/office/officeart/2018/2/layout/IconCircleList"/>
    <dgm:cxn modelId="{EF6DEA9D-C08F-4883-AFE2-EB577FF4382A}" type="presOf" srcId="{EC9276DC-1DAC-444C-825A-AB3BB9036AE4}" destId="{50AC4F3A-297E-4102-8287-EA04774FB9BC}" srcOrd="0" destOrd="0" presId="urn:microsoft.com/office/officeart/2018/2/layout/IconCircleList"/>
    <dgm:cxn modelId="{640726B3-40D4-4DAF-BAD5-27530236669D}" srcId="{88016BF0-FCF6-4F36-856C-E9431C6FFE1B}" destId="{66A8860B-4429-4ECF-9B23-0A4DD7DEC016}" srcOrd="3" destOrd="0" parTransId="{BB8124BD-F3C3-45A2-BA4A-E1D2CAEA74DF}" sibTransId="{B2379D44-D72C-4C9F-894F-4C70DEEEFC81}"/>
    <dgm:cxn modelId="{42CBB2CC-13AF-4A6D-9AA2-F1B311536816}" type="presOf" srcId="{17227978-2E20-44D4-9B51-A54BE1C886EC}" destId="{4B02F0CD-46E7-4AFF-91A5-D61B585A347F}" srcOrd="0" destOrd="0" presId="urn:microsoft.com/office/officeart/2018/2/layout/IconCircleList"/>
    <dgm:cxn modelId="{484383CD-3569-479E-9821-7479B41C3930}" type="presOf" srcId="{6F3D5085-E8A6-45C4-B801-AE2D2EB159E0}" destId="{603A11CE-EAB1-480A-AE60-F3560B13AAC2}" srcOrd="0" destOrd="0" presId="urn:microsoft.com/office/officeart/2018/2/layout/IconCircleList"/>
    <dgm:cxn modelId="{96D995E2-11FC-40B5-AE89-A0E88CC141B1}" type="presOf" srcId="{66A8860B-4429-4ECF-9B23-0A4DD7DEC016}" destId="{0EA26886-6EB3-4559-8080-DBD5C134679F}" srcOrd="0" destOrd="0" presId="urn:microsoft.com/office/officeart/2018/2/layout/IconCircleList"/>
    <dgm:cxn modelId="{AEC10B16-A8C8-45BB-A4E1-69A1CE39E15F}" type="presParOf" srcId="{78639886-31A4-4971-A999-5EC3EE4420DF}" destId="{F08482B7-D86A-4345-97DB-837B51D967EB}" srcOrd="0" destOrd="0" presId="urn:microsoft.com/office/officeart/2018/2/layout/IconCircleList"/>
    <dgm:cxn modelId="{6325A870-3301-4ED5-8DAC-5A02D0B15131}" type="presParOf" srcId="{F08482B7-D86A-4345-97DB-837B51D967EB}" destId="{0783B98A-AA20-44CC-A0B7-3B17BA6A78E7}" srcOrd="0" destOrd="0" presId="urn:microsoft.com/office/officeart/2018/2/layout/IconCircleList"/>
    <dgm:cxn modelId="{73BA3242-06E1-4707-91BD-485BDC6A5674}" type="presParOf" srcId="{0783B98A-AA20-44CC-A0B7-3B17BA6A78E7}" destId="{16B11942-C1C7-4806-9741-DBDB7AE8D83F}" srcOrd="0" destOrd="0" presId="urn:microsoft.com/office/officeart/2018/2/layout/IconCircleList"/>
    <dgm:cxn modelId="{FDC28AA7-F268-4A5B-9715-FA556173DAF4}" type="presParOf" srcId="{0783B98A-AA20-44CC-A0B7-3B17BA6A78E7}" destId="{FFDF925B-D428-4625-A8AB-D84AE85830B5}" srcOrd="1" destOrd="0" presId="urn:microsoft.com/office/officeart/2018/2/layout/IconCircleList"/>
    <dgm:cxn modelId="{DB3F7337-B74B-41C6-A472-87331AE21847}" type="presParOf" srcId="{0783B98A-AA20-44CC-A0B7-3B17BA6A78E7}" destId="{D8CED955-EA6F-43FC-B11E-00951D76D087}" srcOrd="2" destOrd="0" presId="urn:microsoft.com/office/officeart/2018/2/layout/IconCircleList"/>
    <dgm:cxn modelId="{ADA238C2-D85E-4C19-8D81-D7A040F4E529}" type="presParOf" srcId="{0783B98A-AA20-44CC-A0B7-3B17BA6A78E7}" destId="{603A11CE-EAB1-480A-AE60-F3560B13AAC2}" srcOrd="3" destOrd="0" presId="urn:microsoft.com/office/officeart/2018/2/layout/IconCircleList"/>
    <dgm:cxn modelId="{8D00A054-93F5-49C3-BD17-25C31FBEE944}" type="presParOf" srcId="{F08482B7-D86A-4345-97DB-837B51D967EB}" destId="{95D7196D-C73D-4517-9C02-5E52BE2310A5}" srcOrd="1" destOrd="0" presId="urn:microsoft.com/office/officeart/2018/2/layout/IconCircleList"/>
    <dgm:cxn modelId="{43E0EB0A-3C64-4837-BF1E-A77EA85B7EF4}" type="presParOf" srcId="{F08482B7-D86A-4345-97DB-837B51D967EB}" destId="{F8B9D299-4F4F-44F3-8DB4-359B56FF8170}" srcOrd="2" destOrd="0" presId="urn:microsoft.com/office/officeart/2018/2/layout/IconCircleList"/>
    <dgm:cxn modelId="{B28A7AC2-1495-4247-B2EB-E7F09BB7F5DE}" type="presParOf" srcId="{F8B9D299-4F4F-44F3-8DB4-359B56FF8170}" destId="{E8BD918F-3084-49AF-A8F7-2CC2937831D6}" srcOrd="0" destOrd="0" presId="urn:microsoft.com/office/officeart/2018/2/layout/IconCircleList"/>
    <dgm:cxn modelId="{F978F145-988F-4039-BFB6-DA4976D802A1}" type="presParOf" srcId="{F8B9D299-4F4F-44F3-8DB4-359B56FF8170}" destId="{F86F6D8F-E8DD-465B-9C3E-066A4C93A3B6}" srcOrd="1" destOrd="0" presId="urn:microsoft.com/office/officeart/2018/2/layout/IconCircleList"/>
    <dgm:cxn modelId="{5EF889D7-0A18-4DCE-AEB6-62DEF3CC37DE}" type="presParOf" srcId="{F8B9D299-4F4F-44F3-8DB4-359B56FF8170}" destId="{0D2D7A8D-04EF-496F-8D0A-004C34F6D5F8}" srcOrd="2" destOrd="0" presId="urn:microsoft.com/office/officeart/2018/2/layout/IconCircleList"/>
    <dgm:cxn modelId="{7F01CBC4-BC5E-445E-BA82-0253B3FECE8A}" type="presParOf" srcId="{F8B9D299-4F4F-44F3-8DB4-359B56FF8170}" destId="{4B02F0CD-46E7-4AFF-91A5-D61B585A347F}" srcOrd="3" destOrd="0" presId="urn:microsoft.com/office/officeart/2018/2/layout/IconCircleList"/>
    <dgm:cxn modelId="{30D54B9B-61AC-4A16-8CA9-EEB2EDE6B0F2}" type="presParOf" srcId="{F08482B7-D86A-4345-97DB-837B51D967EB}" destId="{50AC4F3A-297E-4102-8287-EA04774FB9BC}" srcOrd="3" destOrd="0" presId="urn:microsoft.com/office/officeart/2018/2/layout/IconCircleList"/>
    <dgm:cxn modelId="{C612610F-591B-4A7F-BBB6-19454958C059}" type="presParOf" srcId="{F08482B7-D86A-4345-97DB-837B51D967EB}" destId="{7456316D-D226-477E-8952-626E8DAE208B}" srcOrd="4" destOrd="0" presId="urn:microsoft.com/office/officeart/2018/2/layout/IconCircleList"/>
    <dgm:cxn modelId="{89657C34-5245-41A5-8B3E-88560C1F0187}" type="presParOf" srcId="{7456316D-D226-477E-8952-626E8DAE208B}" destId="{B9F07679-A02D-465B-9B61-AACB7C953FD6}" srcOrd="0" destOrd="0" presId="urn:microsoft.com/office/officeart/2018/2/layout/IconCircleList"/>
    <dgm:cxn modelId="{D55E9AA9-D038-4B9D-886E-3DC1682A3410}" type="presParOf" srcId="{7456316D-D226-477E-8952-626E8DAE208B}" destId="{535D4909-BD35-48A5-AF28-686A1FAD592F}" srcOrd="1" destOrd="0" presId="urn:microsoft.com/office/officeart/2018/2/layout/IconCircleList"/>
    <dgm:cxn modelId="{34F83A51-C79B-4F06-8D03-FDDB0ECF3CD3}" type="presParOf" srcId="{7456316D-D226-477E-8952-626E8DAE208B}" destId="{DF5CA7DD-5FF5-41D0-B7CD-D3E2DC8A0A12}" srcOrd="2" destOrd="0" presId="urn:microsoft.com/office/officeart/2018/2/layout/IconCircleList"/>
    <dgm:cxn modelId="{F0BBDAAA-E03B-47C4-BCB9-41184C28E87B}" type="presParOf" srcId="{7456316D-D226-477E-8952-626E8DAE208B}" destId="{4A17D534-22CB-4DD0-BA75-7663AF64EC73}" srcOrd="3" destOrd="0" presId="urn:microsoft.com/office/officeart/2018/2/layout/IconCircleList"/>
    <dgm:cxn modelId="{00A77C51-E872-4C5B-AD83-97AEE3ECBCB5}" type="presParOf" srcId="{F08482B7-D86A-4345-97DB-837B51D967EB}" destId="{0EA13777-60F8-4451-9A61-E5B75F3217B3}" srcOrd="5" destOrd="0" presId="urn:microsoft.com/office/officeart/2018/2/layout/IconCircleList"/>
    <dgm:cxn modelId="{FCB6C926-16BE-4914-B4AE-190F33BA597C}" type="presParOf" srcId="{F08482B7-D86A-4345-97DB-837B51D967EB}" destId="{98BB164F-C340-4BD5-8B5E-8DF60CA79A03}" srcOrd="6" destOrd="0" presId="urn:microsoft.com/office/officeart/2018/2/layout/IconCircleList"/>
    <dgm:cxn modelId="{1BE14BBD-4D9F-4644-AE1D-0805EC213A92}" type="presParOf" srcId="{98BB164F-C340-4BD5-8B5E-8DF60CA79A03}" destId="{9D0ABC13-6A55-4BFD-A66C-C7B85B55C73E}" srcOrd="0" destOrd="0" presId="urn:microsoft.com/office/officeart/2018/2/layout/IconCircleList"/>
    <dgm:cxn modelId="{20C4FA32-8FE4-4D8E-97C2-257A4F6B86CB}" type="presParOf" srcId="{98BB164F-C340-4BD5-8B5E-8DF60CA79A03}" destId="{DDCC99A7-6D40-4D0B-8C5E-6B3747ED89A0}" srcOrd="1" destOrd="0" presId="urn:microsoft.com/office/officeart/2018/2/layout/IconCircleList"/>
    <dgm:cxn modelId="{48230AD1-376B-480F-94AC-1AD62AA4D4E4}" type="presParOf" srcId="{98BB164F-C340-4BD5-8B5E-8DF60CA79A03}" destId="{4FDC3FDF-6EBB-4713-830A-C5045E3E71D1}" srcOrd="2" destOrd="0" presId="urn:microsoft.com/office/officeart/2018/2/layout/IconCircleList"/>
    <dgm:cxn modelId="{573C42C3-84D4-4117-BCFA-CEDDDA07E7E9}" type="presParOf" srcId="{98BB164F-C340-4BD5-8B5E-8DF60CA79A03}" destId="{0EA26886-6EB3-4559-8080-DBD5C134679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0AD4EEE-E354-4FBC-99F2-AD08C145A47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6D89959-3ACD-47C8-B75B-60526BD9C91E}">
      <dgm:prSet/>
      <dgm:spPr/>
      <dgm:t>
        <a:bodyPr/>
        <a:lstStyle/>
        <a:p>
          <a:r>
            <a:rPr lang="en-US" b="1"/>
            <a:t>There is strong competition for jobs that are for beginners.</a:t>
          </a:r>
          <a:endParaRPr lang="en-US"/>
        </a:p>
      </dgm:t>
    </dgm:pt>
    <dgm:pt modelId="{9DA9A4B0-0EC8-46F6-8CF0-EB04B0818725}" type="parTrans" cxnId="{E5DED1A3-6106-4D28-B015-50364406AE26}">
      <dgm:prSet/>
      <dgm:spPr/>
      <dgm:t>
        <a:bodyPr/>
        <a:lstStyle/>
        <a:p>
          <a:endParaRPr lang="en-US"/>
        </a:p>
      </dgm:t>
    </dgm:pt>
    <dgm:pt modelId="{ADF2ED7F-1F38-4035-BB4B-3212C77EF40A}" type="sibTrans" cxnId="{E5DED1A3-6106-4D28-B015-50364406AE26}">
      <dgm:prSet/>
      <dgm:spPr/>
      <dgm:t>
        <a:bodyPr/>
        <a:lstStyle/>
        <a:p>
          <a:endParaRPr lang="en-US"/>
        </a:p>
      </dgm:t>
    </dgm:pt>
    <dgm:pt modelId="{F2B48515-BB06-4857-A9A4-3C43D1089187}">
      <dgm:prSet/>
      <dgm:spPr/>
      <dgm:t>
        <a:bodyPr/>
        <a:lstStyle/>
        <a:p>
          <a:r>
            <a:rPr lang="en-US" b="1"/>
            <a:t>Getting used to work expectations without any previous experience.</a:t>
          </a:r>
          <a:endParaRPr lang="en-US"/>
        </a:p>
      </dgm:t>
    </dgm:pt>
    <dgm:pt modelId="{69918F96-E391-497B-913F-00ABB6BB657A}" type="parTrans" cxnId="{C20F66D6-8B57-4874-8845-B7DF71A03CC0}">
      <dgm:prSet/>
      <dgm:spPr/>
      <dgm:t>
        <a:bodyPr/>
        <a:lstStyle/>
        <a:p>
          <a:endParaRPr lang="en-US"/>
        </a:p>
      </dgm:t>
    </dgm:pt>
    <dgm:pt modelId="{8DF1B264-95B6-4F47-8958-770E3305C4CC}" type="sibTrans" cxnId="{C20F66D6-8B57-4874-8845-B7DF71A03CC0}">
      <dgm:prSet/>
      <dgm:spPr/>
      <dgm:t>
        <a:bodyPr/>
        <a:lstStyle/>
        <a:p>
          <a:endParaRPr lang="en-US"/>
        </a:p>
      </dgm:t>
    </dgm:pt>
    <dgm:pt modelId="{1C4848CC-75A4-4666-BC1E-E412A1724EF7}">
      <dgm:prSet/>
      <dgm:spPr/>
      <dgm:t>
        <a:bodyPr/>
        <a:lstStyle/>
        <a:p>
          <a:r>
            <a:rPr lang="en-US" b="1"/>
            <a:t>Dangers of stress and exhaustion in healthcare jobs.</a:t>
          </a:r>
          <a:endParaRPr lang="en-US"/>
        </a:p>
      </dgm:t>
    </dgm:pt>
    <dgm:pt modelId="{2189FD4C-464B-465D-B3BF-7687A5103BAC}" type="parTrans" cxnId="{30563975-E787-4A31-81DF-389D7F7065E7}">
      <dgm:prSet/>
      <dgm:spPr/>
      <dgm:t>
        <a:bodyPr/>
        <a:lstStyle/>
        <a:p>
          <a:endParaRPr lang="en-US"/>
        </a:p>
      </dgm:t>
    </dgm:pt>
    <dgm:pt modelId="{3489BC93-28CC-4EA1-94BD-28D114B1704F}" type="sibTrans" cxnId="{30563975-E787-4A31-81DF-389D7F7065E7}">
      <dgm:prSet/>
      <dgm:spPr/>
      <dgm:t>
        <a:bodyPr/>
        <a:lstStyle/>
        <a:p>
          <a:endParaRPr lang="en-US"/>
        </a:p>
      </dgm:t>
    </dgm:pt>
    <dgm:pt modelId="{5DE1E118-095C-43D5-8F4E-1A7B26152EFA}">
      <dgm:prSet/>
      <dgm:spPr/>
      <dgm:t>
        <a:bodyPr/>
        <a:lstStyle/>
        <a:p>
          <a:r>
            <a:rPr lang="en-US" b="1"/>
            <a:t>Rapid changes in Healthcare rules.</a:t>
          </a:r>
          <a:endParaRPr lang="en-US"/>
        </a:p>
      </dgm:t>
    </dgm:pt>
    <dgm:pt modelId="{748B8E3A-BC90-4526-B8D1-DFA71E02FD54}" type="parTrans" cxnId="{72CE0802-17CF-40DA-907C-D43FCC6BC8F9}">
      <dgm:prSet/>
      <dgm:spPr/>
      <dgm:t>
        <a:bodyPr/>
        <a:lstStyle/>
        <a:p>
          <a:endParaRPr lang="en-US"/>
        </a:p>
      </dgm:t>
    </dgm:pt>
    <dgm:pt modelId="{ED76E4FC-42DB-4662-9AE1-991CC30B0667}" type="sibTrans" cxnId="{72CE0802-17CF-40DA-907C-D43FCC6BC8F9}">
      <dgm:prSet/>
      <dgm:spPr/>
      <dgm:t>
        <a:bodyPr/>
        <a:lstStyle/>
        <a:p>
          <a:endParaRPr lang="en-US"/>
        </a:p>
      </dgm:t>
    </dgm:pt>
    <dgm:pt modelId="{948D4DCF-F881-4FC7-B877-C929321C0008}" type="pres">
      <dgm:prSet presAssocID="{F0AD4EEE-E354-4FBC-99F2-AD08C145A475}" presName="vert0" presStyleCnt="0">
        <dgm:presLayoutVars>
          <dgm:dir/>
          <dgm:animOne val="branch"/>
          <dgm:animLvl val="lvl"/>
        </dgm:presLayoutVars>
      </dgm:prSet>
      <dgm:spPr/>
    </dgm:pt>
    <dgm:pt modelId="{73336C5F-B1DB-4441-9577-66370BEE20FD}" type="pres">
      <dgm:prSet presAssocID="{46D89959-3ACD-47C8-B75B-60526BD9C91E}" presName="thickLine" presStyleLbl="alignNode1" presStyleIdx="0" presStyleCnt="4"/>
      <dgm:spPr/>
    </dgm:pt>
    <dgm:pt modelId="{C3FE3046-5F6B-4D9B-94C9-D67884B408A5}" type="pres">
      <dgm:prSet presAssocID="{46D89959-3ACD-47C8-B75B-60526BD9C91E}" presName="horz1" presStyleCnt="0"/>
      <dgm:spPr/>
    </dgm:pt>
    <dgm:pt modelId="{5B4E1384-8AC6-4D6E-88D3-8A3AB6D813D1}" type="pres">
      <dgm:prSet presAssocID="{46D89959-3ACD-47C8-B75B-60526BD9C91E}" presName="tx1" presStyleLbl="revTx" presStyleIdx="0" presStyleCnt="4"/>
      <dgm:spPr/>
    </dgm:pt>
    <dgm:pt modelId="{95701D27-6C68-48B7-9F56-D574475BB327}" type="pres">
      <dgm:prSet presAssocID="{46D89959-3ACD-47C8-B75B-60526BD9C91E}" presName="vert1" presStyleCnt="0"/>
      <dgm:spPr/>
    </dgm:pt>
    <dgm:pt modelId="{FE3D95F9-5DF8-43C0-BF92-B386F792AA41}" type="pres">
      <dgm:prSet presAssocID="{F2B48515-BB06-4857-A9A4-3C43D1089187}" presName="thickLine" presStyleLbl="alignNode1" presStyleIdx="1" presStyleCnt="4"/>
      <dgm:spPr/>
    </dgm:pt>
    <dgm:pt modelId="{BDC37EE4-B975-405E-ACEF-CC82033F6733}" type="pres">
      <dgm:prSet presAssocID="{F2B48515-BB06-4857-A9A4-3C43D1089187}" presName="horz1" presStyleCnt="0"/>
      <dgm:spPr/>
    </dgm:pt>
    <dgm:pt modelId="{A8FDEF35-484B-43DB-B4E4-AF3CCE678EB8}" type="pres">
      <dgm:prSet presAssocID="{F2B48515-BB06-4857-A9A4-3C43D1089187}" presName="tx1" presStyleLbl="revTx" presStyleIdx="1" presStyleCnt="4"/>
      <dgm:spPr/>
    </dgm:pt>
    <dgm:pt modelId="{071C8914-0464-44BC-A7E7-0974D6AABD4A}" type="pres">
      <dgm:prSet presAssocID="{F2B48515-BB06-4857-A9A4-3C43D1089187}" presName="vert1" presStyleCnt="0"/>
      <dgm:spPr/>
    </dgm:pt>
    <dgm:pt modelId="{904D5191-CB4C-4832-A628-5C5E5C3180B5}" type="pres">
      <dgm:prSet presAssocID="{1C4848CC-75A4-4666-BC1E-E412A1724EF7}" presName="thickLine" presStyleLbl="alignNode1" presStyleIdx="2" presStyleCnt="4"/>
      <dgm:spPr/>
    </dgm:pt>
    <dgm:pt modelId="{CA1E3822-CC3D-48DC-848F-1DE9BFC94437}" type="pres">
      <dgm:prSet presAssocID="{1C4848CC-75A4-4666-BC1E-E412A1724EF7}" presName="horz1" presStyleCnt="0"/>
      <dgm:spPr/>
    </dgm:pt>
    <dgm:pt modelId="{4603A43D-40D3-4008-9C26-55381048048A}" type="pres">
      <dgm:prSet presAssocID="{1C4848CC-75A4-4666-BC1E-E412A1724EF7}" presName="tx1" presStyleLbl="revTx" presStyleIdx="2" presStyleCnt="4"/>
      <dgm:spPr/>
    </dgm:pt>
    <dgm:pt modelId="{89798988-C33E-434A-BDB6-099FE7848967}" type="pres">
      <dgm:prSet presAssocID="{1C4848CC-75A4-4666-BC1E-E412A1724EF7}" presName="vert1" presStyleCnt="0"/>
      <dgm:spPr/>
    </dgm:pt>
    <dgm:pt modelId="{8F025652-4894-4E05-848F-26752450873B}" type="pres">
      <dgm:prSet presAssocID="{5DE1E118-095C-43D5-8F4E-1A7B26152EFA}" presName="thickLine" presStyleLbl="alignNode1" presStyleIdx="3" presStyleCnt="4"/>
      <dgm:spPr/>
    </dgm:pt>
    <dgm:pt modelId="{A07CB449-60F1-4095-BB00-A1CC1E02C0B0}" type="pres">
      <dgm:prSet presAssocID="{5DE1E118-095C-43D5-8F4E-1A7B26152EFA}" presName="horz1" presStyleCnt="0"/>
      <dgm:spPr/>
    </dgm:pt>
    <dgm:pt modelId="{D0AAC770-1CDB-4269-AE83-38F38B71191D}" type="pres">
      <dgm:prSet presAssocID="{5DE1E118-095C-43D5-8F4E-1A7B26152EFA}" presName="tx1" presStyleLbl="revTx" presStyleIdx="3" presStyleCnt="4"/>
      <dgm:spPr/>
    </dgm:pt>
    <dgm:pt modelId="{04FFC769-125F-4987-99D3-22873DA36F9A}" type="pres">
      <dgm:prSet presAssocID="{5DE1E118-095C-43D5-8F4E-1A7B26152EFA}" presName="vert1" presStyleCnt="0"/>
      <dgm:spPr/>
    </dgm:pt>
  </dgm:ptLst>
  <dgm:cxnLst>
    <dgm:cxn modelId="{72CE0802-17CF-40DA-907C-D43FCC6BC8F9}" srcId="{F0AD4EEE-E354-4FBC-99F2-AD08C145A475}" destId="{5DE1E118-095C-43D5-8F4E-1A7B26152EFA}" srcOrd="3" destOrd="0" parTransId="{748B8E3A-BC90-4526-B8D1-DFA71E02FD54}" sibTransId="{ED76E4FC-42DB-4662-9AE1-991CC30B0667}"/>
    <dgm:cxn modelId="{30563975-E787-4A31-81DF-389D7F7065E7}" srcId="{F0AD4EEE-E354-4FBC-99F2-AD08C145A475}" destId="{1C4848CC-75A4-4666-BC1E-E412A1724EF7}" srcOrd="2" destOrd="0" parTransId="{2189FD4C-464B-465D-B3BF-7687A5103BAC}" sibTransId="{3489BC93-28CC-4EA1-94BD-28D114B1704F}"/>
    <dgm:cxn modelId="{D16A6A90-7646-487A-A4A9-0901EDDC0EF9}" type="presOf" srcId="{1C4848CC-75A4-4666-BC1E-E412A1724EF7}" destId="{4603A43D-40D3-4008-9C26-55381048048A}" srcOrd="0" destOrd="0" presId="urn:microsoft.com/office/officeart/2008/layout/LinedList"/>
    <dgm:cxn modelId="{21194A98-7EC8-44EE-AADF-D9C1D3941256}" type="presOf" srcId="{46D89959-3ACD-47C8-B75B-60526BD9C91E}" destId="{5B4E1384-8AC6-4D6E-88D3-8A3AB6D813D1}" srcOrd="0" destOrd="0" presId="urn:microsoft.com/office/officeart/2008/layout/LinedList"/>
    <dgm:cxn modelId="{E5DED1A3-6106-4D28-B015-50364406AE26}" srcId="{F0AD4EEE-E354-4FBC-99F2-AD08C145A475}" destId="{46D89959-3ACD-47C8-B75B-60526BD9C91E}" srcOrd="0" destOrd="0" parTransId="{9DA9A4B0-0EC8-46F6-8CF0-EB04B0818725}" sibTransId="{ADF2ED7F-1F38-4035-BB4B-3212C77EF40A}"/>
    <dgm:cxn modelId="{C20F66D6-8B57-4874-8845-B7DF71A03CC0}" srcId="{F0AD4EEE-E354-4FBC-99F2-AD08C145A475}" destId="{F2B48515-BB06-4857-A9A4-3C43D1089187}" srcOrd="1" destOrd="0" parTransId="{69918F96-E391-497B-913F-00ABB6BB657A}" sibTransId="{8DF1B264-95B6-4F47-8958-770E3305C4CC}"/>
    <dgm:cxn modelId="{1CB41AD8-6B0C-4FB6-AF9F-EF693896EB64}" type="presOf" srcId="{F2B48515-BB06-4857-A9A4-3C43D1089187}" destId="{A8FDEF35-484B-43DB-B4E4-AF3CCE678EB8}" srcOrd="0" destOrd="0" presId="urn:microsoft.com/office/officeart/2008/layout/LinedList"/>
    <dgm:cxn modelId="{FEE9EDF6-99AC-47E4-A9C8-81E0C5B60582}" type="presOf" srcId="{5DE1E118-095C-43D5-8F4E-1A7B26152EFA}" destId="{D0AAC770-1CDB-4269-AE83-38F38B71191D}" srcOrd="0" destOrd="0" presId="urn:microsoft.com/office/officeart/2008/layout/LinedList"/>
    <dgm:cxn modelId="{E0C4D0FD-110A-43EE-B99C-E1D481DFA2BB}" type="presOf" srcId="{F0AD4EEE-E354-4FBC-99F2-AD08C145A475}" destId="{948D4DCF-F881-4FC7-B877-C929321C0008}" srcOrd="0" destOrd="0" presId="urn:microsoft.com/office/officeart/2008/layout/LinedList"/>
    <dgm:cxn modelId="{AD6B047D-7364-471F-8752-2C79659F172F}" type="presParOf" srcId="{948D4DCF-F881-4FC7-B877-C929321C0008}" destId="{73336C5F-B1DB-4441-9577-66370BEE20FD}" srcOrd="0" destOrd="0" presId="urn:microsoft.com/office/officeart/2008/layout/LinedList"/>
    <dgm:cxn modelId="{1A5FB4BE-5FF7-4A75-B03E-4A68321F365B}" type="presParOf" srcId="{948D4DCF-F881-4FC7-B877-C929321C0008}" destId="{C3FE3046-5F6B-4D9B-94C9-D67884B408A5}" srcOrd="1" destOrd="0" presId="urn:microsoft.com/office/officeart/2008/layout/LinedList"/>
    <dgm:cxn modelId="{C04C076F-C04D-4BA5-AD78-13EF5EFDCF02}" type="presParOf" srcId="{C3FE3046-5F6B-4D9B-94C9-D67884B408A5}" destId="{5B4E1384-8AC6-4D6E-88D3-8A3AB6D813D1}" srcOrd="0" destOrd="0" presId="urn:microsoft.com/office/officeart/2008/layout/LinedList"/>
    <dgm:cxn modelId="{5BC9AE53-5778-486A-9852-411921202247}" type="presParOf" srcId="{C3FE3046-5F6B-4D9B-94C9-D67884B408A5}" destId="{95701D27-6C68-48B7-9F56-D574475BB327}" srcOrd="1" destOrd="0" presId="urn:microsoft.com/office/officeart/2008/layout/LinedList"/>
    <dgm:cxn modelId="{36BEBD8A-6B7B-4FF8-AA92-A7F4B3E0709A}" type="presParOf" srcId="{948D4DCF-F881-4FC7-B877-C929321C0008}" destId="{FE3D95F9-5DF8-43C0-BF92-B386F792AA41}" srcOrd="2" destOrd="0" presId="urn:microsoft.com/office/officeart/2008/layout/LinedList"/>
    <dgm:cxn modelId="{D3489B5E-4EFA-49B6-833C-A39A1182A4A1}" type="presParOf" srcId="{948D4DCF-F881-4FC7-B877-C929321C0008}" destId="{BDC37EE4-B975-405E-ACEF-CC82033F6733}" srcOrd="3" destOrd="0" presId="urn:microsoft.com/office/officeart/2008/layout/LinedList"/>
    <dgm:cxn modelId="{C35360C4-9F08-45DB-BE53-6EF2DA7951CE}" type="presParOf" srcId="{BDC37EE4-B975-405E-ACEF-CC82033F6733}" destId="{A8FDEF35-484B-43DB-B4E4-AF3CCE678EB8}" srcOrd="0" destOrd="0" presId="urn:microsoft.com/office/officeart/2008/layout/LinedList"/>
    <dgm:cxn modelId="{35352AAE-49C5-4443-9313-32F61529287E}" type="presParOf" srcId="{BDC37EE4-B975-405E-ACEF-CC82033F6733}" destId="{071C8914-0464-44BC-A7E7-0974D6AABD4A}" srcOrd="1" destOrd="0" presId="urn:microsoft.com/office/officeart/2008/layout/LinedList"/>
    <dgm:cxn modelId="{7E7442E4-425A-4746-BE72-8CF12494AA07}" type="presParOf" srcId="{948D4DCF-F881-4FC7-B877-C929321C0008}" destId="{904D5191-CB4C-4832-A628-5C5E5C3180B5}" srcOrd="4" destOrd="0" presId="urn:microsoft.com/office/officeart/2008/layout/LinedList"/>
    <dgm:cxn modelId="{DDD65477-ED89-404B-A56C-5811CDB4BE56}" type="presParOf" srcId="{948D4DCF-F881-4FC7-B877-C929321C0008}" destId="{CA1E3822-CC3D-48DC-848F-1DE9BFC94437}" srcOrd="5" destOrd="0" presId="urn:microsoft.com/office/officeart/2008/layout/LinedList"/>
    <dgm:cxn modelId="{B140AB18-1DC7-427F-B273-2438B5CF0514}" type="presParOf" srcId="{CA1E3822-CC3D-48DC-848F-1DE9BFC94437}" destId="{4603A43D-40D3-4008-9C26-55381048048A}" srcOrd="0" destOrd="0" presId="urn:microsoft.com/office/officeart/2008/layout/LinedList"/>
    <dgm:cxn modelId="{D5456101-AD4F-4B04-A5F3-F9E81B57772A}" type="presParOf" srcId="{CA1E3822-CC3D-48DC-848F-1DE9BFC94437}" destId="{89798988-C33E-434A-BDB6-099FE7848967}" srcOrd="1" destOrd="0" presId="urn:microsoft.com/office/officeart/2008/layout/LinedList"/>
    <dgm:cxn modelId="{CFA52A38-5AAB-464A-8D89-A4EEFDE35650}" type="presParOf" srcId="{948D4DCF-F881-4FC7-B877-C929321C0008}" destId="{8F025652-4894-4E05-848F-26752450873B}" srcOrd="6" destOrd="0" presId="urn:microsoft.com/office/officeart/2008/layout/LinedList"/>
    <dgm:cxn modelId="{6E7F8806-7CF2-4EF9-A2B2-50404AD9E0E8}" type="presParOf" srcId="{948D4DCF-F881-4FC7-B877-C929321C0008}" destId="{A07CB449-60F1-4095-BB00-A1CC1E02C0B0}" srcOrd="7" destOrd="0" presId="urn:microsoft.com/office/officeart/2008/layout/LinedList"/>
    <dgm:cxn modelId="{3A9E26A8-125D-47C9-802A-08D6BD0207B9}" type="presParOf" srcId="{A07CB449-60F1-4095-BB00-A1CC1E02C0B0}" destId="{D0AAC770-1CDB-4269-AE83-38F38B71191D}" srcOrd="0" destOrd="0" presId="urn:microsoft.com/office/officeart/2008/layout/LinedList"/>
    <dgm:cxn modelId="{99925425-6A9F-46E3-82C1-87B7ABD7A66C}" type="presParOf" srcId="{A07CB449-60F1-4095-BB00-A1CC1E02C0B0}" destId="{04FFC769-125F-4987-99D3-22873DA36F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00E7B6B-8E91-46BF-9EA9-281E6B497829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C052FD2-804F-4EE7-B650-32C9BF2FF019}">
      <dgm:prSet/>
      <dgm:spPr/>
      <dgm:t>
        <a:bodyPr/>
        <a:lstStyle/>
        <a:p>
          <a:r>
            <a:rPr lang="en-US"/>
            <a:t>Focus on</a:t>
          </a:r>
        </a:p>
      </dgm:t>
    </dgm:pt>
    <dgm:pt modelId="{AB566E3C-39B7-4AEE-A496-74BB4898D14D}" type="parTrans" cxnId="{8D92AED0-9305-4434-9220-CE86A54B6B3E}">
      <dgm:prSet/>
      <dgm:spPr/>
      <dgm:t>
        <a:bodyPr/>
        <a:lstStyle/>
        <a:p>
          <a:endParaRPr lang="en-US"/>
        </a:p>
      </dgm:t>
    </dgm:pt>
    <dgm:pt modelId="{B4D68908-D205-47D6-B98C-CD51E70FD1B4}" type="sibTrans" cxnId="{8D92AED0-9305-4434-9220-CE86A54B6B3E}">
      <dgm:prSet/>
      <dgm:spPr/>
      <dgm:t>
        <a:bodyPr/>
        <a:lstStyle/>
        <a:p>
          <a:endParaRPr lang="en-US"/>
        </a:p>
      </dgm:t>
    </dgm:pt>
    <dgm:pt modelId="{9BDA5863-08BB-4023-A5EE-31B49814788D}">
      <dgm:prSet/>
      <dgm:spPr/>
      <dgm:t>
        <a:bodyPr/>
        <a:lstStyle/>
        <a:p>
          <a:r>
            <a:rPr lang="en-US"/>
            <a:t>To make up for not having much experience, focus on my education and motivation.</a:t>
          </a:r>
        </a:p>
      </dgm:t>
    </dgm:pt>
    <dgm:pt modelId="{2B8A5132-5418-4495-B7C6-8582096486C7}" type="parTrans" cxnId="{D6369F66-3366-40B3-B9DC-7282E8D1BDF0}">
      <dgm:prSet/>
      <dgm:spPr/>
      <dgm:t>
        <a:bodyPr/>
        <a:lstStyle/>
        <a:p>
          <a:endParaRPr lang="en-US"/>
        </a:p>
      </dgm:t>
    </dgm:pt>
    <dgm:pt modelId="{5E7632EB-8E17-4A32-B296-41D3A49F4505}" type="sibTrans" cxnId="{D6369F66-3366-40B3-B9DC-7282E8D1BDF0}">
      <dgm:prSet/>
      <dgm:spPr/>
      <dgm:t>
        <a:bodyPr/>
        <a:lstStyle/>
        <a:p>
          <a:endParaRPr lang="en-US"/>
        </a:p>
      </dgm:t>
    </dgm:pt>
    <dgm:pt modelId="{1DD35776-BB7C-4259-AD4F-27F6473EBE10}">
      <dgm:prSet/>
      <dgm:spPr/>
      <dgm:t>
        <a:bodyPr/>
        <a:lstStyle/>
        <a:p>
          <a:r>
            <a:rPr lang="en-US"/>
            <a:t>Build</a:t>
          </a:r>
        </a:p>
      </dgm:t>
    </dgm:pt>
    <dgm:pt modelId="{E202877B-4454-4DCE-A3F1-EDA59706C2A3}" type="parTrans" cxnId="{1EBFA892-D401-47A9-AF9D-FDA079086824}">
      <dgm:prSet/>
      <dgm:spPr/>
      <dgm:t>
        <a:bodyPr/>
        <a:lstStyle/>
        <a:p>
          <a:endParaRPr lang="en-US"/>
        </a:p>
      </dgm:t>
    </dgm:pt>
    <dgm:pt modelId="{DFEDB914-79D3-4304-A405-C24EAE036E35}" type="sibTrans" cxnId="{1EBFA892-D401-47A9-AF9D-FDA079086824}">
      <dgm:prSet/>
      <dgm:spPr/>
      <dgm:t>
        <a:bodyPr/>
        <a:lstStyle/>
        <a:p>
          <a:endParaRPr lang="en-US"/>
        </a:p>
      </dgm:t>
    </dgm:pt>
    <dgm:pt modelId="{C66E699B-E5C7-4EC2-AFA7-BFF0D33793A1}">
      <dgm:prSet/>
      <dgm:spPr/>
      <dgm:t>
        <a:bodyPr/>
        <a:lstStyle/>
        <a:p>
          <a:r>
            <a:rPr lang="en-US"/>
            <a:t>Build my confidence with UWTSD workshops and discussions.</a:t>
          </a:r>
        </a:p>
      </dgm:t>
    </dgm:pt>
    <dgm:pt modelId="{38C9E449-E053-47B8-A01A-615E73CA3729}" type="parTrans" cxnId="{E2B92391-B814-45C4-8EF5-0EEFA7DA186D}">
      <dgm:prSet/>
      <dgm:spPr/>
      <dgm:t>
        <a:bodyPr/>
        <a:lstStyle/>
        <a:p>
          <a:endParaRPr lang="en-US"/>
        </a:p>
      </dgm:t>
    </dgm:pt>
    <dgm:pt modelId="{2F02A7D9-525C-4790-AB75-CE2858F4B0AF}" type="sibTrans" cxnId="{E2B92391-B814-45C4-8EF5-0EEFA7DA186D}">
      <dgm:prSet/>
      <dgm:spPr/>
      <dgm:t>
        <a:bodyPr/>
        <a:lstStyle/>
        <a:p>
          <a:endParaRPr lang="en-US"/>
        </a:p>
      </dgm:t>
    </dgm:pt>
    <dgm:pt modelId="{96D6ABED-ECAD-4163-8A93-457F3564CA63}">
      <dgm:prSet/>
      <dgm:spPr/>
      <dgm:t>
        <a:bodyPr/>
        <a:lstStyle/>
        <a:p>
          <a:r>
            <a:rPr lang="en-US"/>
            <a:t>Use</a:t>
          </a:r>
        </a:p>
      </dgm:t>
    </dgm:pt>
    <dgm:pt modelId="{38D7333E-B6EB-4209-8F7F-9F5A912BD7FA}" type="parTrans" cxnId="{9C620F22-8D75-487A-BF82-B2A6F6809ED4}">
      <dgm:prSet/>
      <dgm:spPr/>
      <dgm:t>
        <a:bodyPr/>
        <a:lstStyle/>
        <a:p>
          <a:endParaRPr lang="en-US"/>
        </a:p>
      </dgm:t>
    </dgm:pt>
    <dgm:pt modelId="{E77B37BE-EE27-42F6-8CB4-A99BA03EA359}" type="sibTrans" cxnId="{9C620F22-8D75-487A-BF82-B2A6F6809ED4}">
      <dgm:prSet/>
      <dgm:spPr/>
      <dgm:t>
        <a:bodyPr/>
        <a:lstStyle/>
        <a:p>
          <a:endParaRPr lang="en-US"/>
        </a:p>
      </dgm:t>
    </dgm:pt>
    <dgm:pt modelId="{FCFDBF60-2367-451C-8E7F-530045B026FD}">
      <dgm:prSet/>
      <dgm:spPr/>
      <dgm:t>
        <a:bodyPr/>
        <a:lstStyle/>
        <a:p>
          <a:r>
            <a:rPr lang="en-US"/>
            <a:t>Use communication and teamwork skills to meet the needs at work.</a:t>
          </a:r>
        </a:p>
      </dgm:t>
    </dgm:pt>
    <dgm:pt modelId="{6542E2FF-4286-48E1-9F15-1DBFE784E657}" type="parTrans" cxnId="{A2DE61EB-1949-4CBA-B636-5E9946CB215C}">
      <dgm:prSet/>
      <dgm:spPr/>
      <dgm:t>
        <a:bodyPr/>
        <a:lstStyle/>
        <a:p>
          <a:endParaRPr lang="en-US"/>
        </a:p>
      </dgm:t>
    </dgm:pt>
    <dgm:pt modelId="{351F7127-03AE-4A25-877A-AD5A6CC1479C}" type="sibTrans" cxnId="{A2DE61EB-1949-4CBA-B636-5E9946CB215C}">
      <dgm:prSet/>
      <dgm:spPr/>
      <dgm:t>
        <a:bodyPr/>
        <a:lstStyle/>
        <a:p>
          <a:endParaRPr lang="en-US"/>
        </a:p>
      </dgm:t>
    </dgm:pt>
    <dgm:pt modelId="{14C29682-DBFE-4128-8BB7-BAF6926BDF33}">
      <dgm:prSet/>
      <dgm:spPr/>
      <dgm:t>
        <a:bodyPr/>
        <a:lstStyle/>
        <a:p>
          <a:r>
            <a:rPr lang="en-US"/>
            <a:t>Sign up</a:t>
          </a:r>
        </a:p>
      </dgm:t>
    </dgm:pt>
    <dgm:pt modelId="{70627E42-667F-4D12-B575-A0FA6D2D05FE}" type="parTrans" cxnId="{5EE271C0-BA41-4610-B6A3-C379EBE8D504}">
      <dgm:prSet/>
      <dgm:spPr/>
      <dgm:t>
        <a:bodyPr/>
        <a:lstStyle/>
        <a:p>
          <a:endParaRPr lang="en-US"/>
        </a:p>
      </dgm:t>
    </dgm:pt>
    <dgm:pt modelId="{C246F9AB-F12E-4041-832E-2F4CD7D7F999}" type="sibTrans" cxnId="{5EE271C0-BA41-4610-B6A3-C379EBE8D504}">
      <dgm:prSet/>
      <dgm:spPr/>
      <dgm:t>
        <a:bodyPr/>
        <a:lstStyle/>
        <a:p>
          <a:endParaRPr lang="en-US"/>
        </a:p>
      </dgm:t>
    </dgm:pt>
    <dgm:pt modelId="{D588C527-BB1F-469F-9F91-9BC14DD92D25}">
      <dgm:prSet/>
      <dgm:spPr/>
      <dgm:t>
        <a:bodyPr/>
        <a:lstStyle/>
        <a:p>
          <a:r>
            <a:rPr lang="en-US"/>
            <a:t>Before I apply for jobs, sign up for skill development training courses to gain hands-on experience.</a:t>
          </a:r>
        </a:p>
      </dgm:t>
    </dgm:pt>
    <dgm:pt modelId="{46620273-FF9D-4A03-B53B-756969A344DA}" type="parTrans" cxnId="{88479373-14D2-417E-ADA9-D99AC2B31333}">
      <dgm:prSet/>
      <dgm:spPr/>
      <dgm:t>
        <a:bodyPr/>
        <a:lstStyle/>
        <a:p>
          <a:endParaRPr lang="en-US"/>
        </a:p>
      </dgm:t>
    </dgm:pt>
    <dgm:pt modelId="{FA8668D5-3757-48FF-B696-DD97094FACBA}" type="sibTrans" cxnId="{88479373-14D2-417E-ADA9-D99AC2B31333}">
      <dgm:prSet/>
      <dgm:spPr/>
      <dgm:t>
        <a:bodyPr/>
        <a:lstStyle/>
        <a:p>
          <a:endParaRPr lang="en-US"/>
        </a:p>
      </dgm:t>
    </dgm:pt>
    <dgm:pt modelId="{51115E04-C3D8-40BA-8E32-0FDB6AECAF3E}" type="pres">
      <dgm:prSet presAssocID="{400E7B6B-8E91-46BF-9EA9-281E6B497829}" presName="Name0" presStyleCnt="0">
        <dgm:presLayoutVars>
          <dgm:dir/>
          <dgm:animLvl val="lvl"/>
          <dgm:resizeHandles val="exact"/>
        </dgm:presLayoutVars>
      </dgm:prSet>
      <dgm:spPr/>
    </dgm:pt>
    <dgm:pt modelId="{D3D7D050-9225-4C44-85BE-317B703D0184}" type="pres">
      <dgm:prSet presAssocID="{8C052FD2-804F-4EE7-B650-32C9BF2FF019}" presName="linNode" presStyleCnt="0"/>
      <dgm:spPr/>
    </dgm:pt>
    <dgm:pt modelId="{5DD89230-E675-4DBC-A00C-7722B3F7B9F5}" type="pres">
      <dgm:prSet presAssocID="{8C052FD2-804F-4EE7-B650-32C9BF2FF019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42D617B5-ACE6-428D-BFF9-2B6C72B6C73B}" type="pres">
      <dgm:prSet presAssocID="{8C052FD2-804F-4EE7-B650-32C9BF2FF019}" presName="descendantText" presStyleLbl="alignAccFollowNode1" presStyleIdx="0" presStyleCnt="4">
        <dgm:presLayoutVars>
          <dgm:bulletEnabled/>
        </dgm:presLayoutVars>
      </dgm:prSet>
      <dgm:spPr/>
    </dgm:pt>
    <dgm:pt modelId="{5F72C71A-0EA0-41DD-9AA9-41EC39AAF43F}" type="pres">
      <dgm:prSet presAssocID="{B4D68908-D205-47D6-B98C-CD51E70FD1B4}" presName="sp" presStyleCnt="0"/>
      <dgm:spPr/>
    </dgm:pt>
    <dgm:pt modelId="{1CD326F0-A042-4CAB-9E69-1FFA8A7B17B6}" type="pres">
      <dgm:prSet presAssocID="{1DD35776-BB7C-4259-AD4F-27F6473EBE10}" presName="linNode" presStyleCnt="0"/>
      <dgm:spPr/>
    </dgm:pt>
    <dgm:pt modelId="{CC56588B-8282-48F7-80E6-03EAE429B6EF}" type="pres">
      <dgm:prSet presAssocID="{1DD35776-BB7C-4259-AD4F-27F6473EBE10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11CD0C78-F6E1-4B3B-8B30-1369FBBA70A2}" type="pres">
      <dgm:prSet presAssocID="{1DD35776-BB7C-4259-AD4F-27F6473EBE10}" presName="descendantText" presStyleLbl="alignAccFollowNode1" presStyleIdx="1" presStyleCnt="4">
        <dgm:presLayoutVars>
          <dgm:bulletEnabled/>
        </dgm:presLayoutVars>
      </dgm:prSet>
      <dgm:spPr/>
    </dgm:pt>
    <dgm:pt modelId="{72A7415E-9130-42B2-AB3F-D79FC7FE0F70}" type="pres">
      <dgm:prSet presAssocID="{DFEDB914-79D3-4304-A405-C24EAE036E35}" presName="sp" presStyleCnt="0"/>
      <dgm:spPr/>
    </dgm:pt>
    <dgm:pt modelId="{A5089910-67C7-4A19-93FF-63D747A7A30F}" type="pres">
      <dgm:prSet presAssocID="{96D6ABED-ECAD-4163-8A93-457F3564CA63}" presName="linNode" presStyleCnt="0"/>
      <dgm:spPr/>
    </dgm:pt>
    <dgm:pt modelId="{07D8FC4D-F85D-4CE0-8353-9F8CAF7F32E7}" type="pres">
      <dgm:prSet presAssocID="{96D6ABED-ECAD-4163-8A93-457F3564CA63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B8E36BCD-F5EE-46DD-8EF7-84EDEBEC8492}" type="pres">
      <dgm:prSet presAssocID="{96D6ABED-ECAD-4163-8A93-457F3564CA63}" presName="descendantText" presStyleLbl="alignAccFollowNode1" presStyleIdx="2" presStyleCnt="4">
        <dgm:presLayoutVars>
          <dgm:bulletEnabled/>
        </dgm:presLayoutVars>
      </dgm:prSet>
      <dgm:spPr/>
    </dgm:pt>
    <dgm:pt modelId="{80641797-D79F-461C-A174-D329C38C8299}" type="pres">
      <dgm:prSet presAssocID="{E77B37BE-EE27-42F6-8CB4-A99BA03EA359}" presName="sp" presStyleCnt="0"/>
      <dgm:spPr/>
    </dgm:pt>
    <dgm:pt modelId="{710CB604-F3E9-4DC3-B3DD-B8F07820683E}" type="pres">
      <dgm:prSet presAssocID="{14C29682-DBFE-4128-8BB7-BAF6926BDF33}" presName="linNode" presStyleCnt="0"/>
      <dgm:spPr/>
    </dgm:pt>
    <dgm:pt modelId="{2B12ADC7-89BC-4C34-A403-0CA0C71602B4}" type="pres">
      <dgm:prSet presAssocID="{14C29682-DBFE-4128-8BB7-BAF6926BDF33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FB164EC7-06BB-45EB-8AC4-A83F71CC9B2F}" type="pres">
      <dgm:prSet presAssocID="{14C29682-DBFE-4128-8BB7-BAF6926BDF33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54664F00-707C-4922-9541-C541F85AAE09}" type="presOf" srcId="{1DD35776-BB7C-4259-AD4F-27F6473EBE10}" destId="{CC56588B-8282-48F7-80E6-03EAE429B6EF}" srcOrd="0" destOrd="0" presId="urn:microsoft.com/office/officeart/2016/7/layout/VerticalSolidActionList"/>
    <dgm:cxn modelId="{A72B230C-8011-4446-8745-5F2A3A8F50AE}" type="presOf" srcId="{9BDA5863-08BB-4023-A5EE-31B49814788D}" destId="{42D617B5-ACE6-428D-BFF9-2B6C72B6C73B}" srcOrd="0" destOrd="0" presId="urn:microsoft.com/office/officeart/2016/7/layout/VerticalSolidActionList"/>
    <dgm:cxn modelId="{95ADD213-DFA0-4B58-8F4E-04C54A9D120A}" type="presOf" srcId="{C66E699B-E5C7-4EC2-AFA7-BFF0D33793A1}" destId="{11CD0C78-F6E1-4B3B-8B30-1369FBBA70A2}" srcOrd="0" destOrd="0" presId="urn:microsoft.com/office/officeart/2016/7/layout/VerticalSolidActionList"/>
    <dgm:cxn modelId="{FBFD7718-E1CB-44F8-9D28-CB190DD29DC0}" type="presOf" srcId="{D588C527-BB1F-469F-9F91-9BC14DD92D25}" destId="{FB164EC7-06BB-45EB-8AC4-A83F71CC9B2F}" srcOrd="0" destOrd="0" presId="urn:microsoft.com/office/officeart/2016/7/layout/VerticalSolidActionList"/>
    <dgm:cxn modelId="{9C620F22-8D75-487A-BF82-B2A6F6809ED4}" srcId="{400E7B6B-8E91-46BF-9EA9-281E6B497829}" destId="{96D6ABED-ECAD-4163-8A93-457F3564CA63}" srcOrd="2" destOrd="0" parTransId="{38D7333E-B6EB-4209-8F7F-9F5A912BD7FA}" sibTransId="{E77B37BE-EE27-42F6-8CB4-A99BA03EA359}"/>
    <dgm:cxn modelId="{D6369F66-3366-40B3-B9DC-7282E8D1BDF0}" srcId="{8C052FD2-804F-4EE7-B650-32C9BF2FF019}" destId="{9BDA5863-08BB-4023-A5EE-31B49814788D}" srcOrd="0" destOrd="0" parTransId="{2B8A5132-5418-4495-B7C6-8582096486C7}" sibTransId="{5E7632EB-8E17-4A32-B296-41D3A49F4505}"/>
    <dgm:cxn modelId="{4CE9A448-AD68-4D07-82C3-8730EA1CD1D7}" type="presOf" srcId="{400E7B6B-8E91-46BF-9EA9-281E6B497829}" destId="{51115E04-C3D8-40BA-8E32-0FDB6AECAF3E}" srcOrd="0" destOrd="0" presId="urn:microsoft.com/office/officeart/2016/7/layout/VerticalSolidActionList"/>
    <dgm:cxn modelId="{B346A370-966B-412D-A4D1-4444BD467254}" type="presOf" srcId="{FCFDBF60-2367-451C-8E7F-530045B026FD}" destId="{B8E36BCD-F5EE-46DD-8EF7-84EDEBEC8492}" srcOrd="0" destOrd="0" presId="urn:microsoft.com/office/officeart/2016/7/layout/VerticalSolidActionList"/>
    <dgm:cxn modelId="{88479373-14D2-417E-ADA9-D99AC2B31333}" srcId="{14C29682-DBFE-4128-8BB7-BAF6926BDF33}" destId="{D588C527-BB1F-469F-9F91-9BC14DD92D25}" srcOrd="0" destOrd="0" parTransId="{46620273-FF9D-4A03-B53B-756969A344DA}" sibTransId="{FA8668D5-3757-48FF-B696-DD97094FACBA}"/>
    <dgm:cxn modelId="{08DCCE80-DC21-49A2-A05D-E9357FA0F529}" type="presOf" srcId="{96D6ABED-ECAD-4163-8A93-457F3564CA63}" destId="{07D8FC4D-F85D-4CE0-8353-9F8CAF7F32E7}" srcOrd="0" destOrd="0" presId="urn:microsoft.com/office/officeart/2016/7/layout/VerticalSolidActionList"/>
    <dgm:cxn modelId="{E2B92391-B814-45C4-8EF5-0EEFA7DA186D}" srcId="{1DD35776-BB7C-4259-AD4F-27F6473EBE10}" destId="{C66E699B-E5C7-4EC2-AFA7-BFF0D33793A1}" srcOrd="0" destOrd="0" parTransId="{38C9E449-E053-47B8-A01A-615E73CA3729}" sibTransId="{2F02A7D9-525C-4790-AB75-CE2858F4B0AF}"/>
    <dgm:cxn modelId="{1EBFA892-D401-47A9-AF9D-FDA079086824}" srcId="{400E7B6B-8E91-46BF-9EA9-281E6B497829}" destId="{1DD35776-BB7C-4259-AD4F-27F6473EBE10}" srcOrd="1" destOrd="0" parTransId="{E202877B-4454-4DCE-A3F1-EDA59706C2A3}" sibTransId="{DFEDB914-79D3-4304-A405-C24EAE036E35}"/>
    <dgm:cxn modelId="{4185FD99-3902-4906-87BA-3EA1586AC98B}" type="presOf" srcId="{8C052FD2-804F-4EE7-B650-32C9BF2FF019}" destId="{5DD89230-E675-4DBC-A00C-7722B3F7B9F5}" srcOrd="0" destOrd="0" presId="urn:microsoft.com/office/officeart/2016/7/layout/VerticalSolidActionList"/>
    <dgm:cxn modelId="{5EE271C0-BA41-4610-B6A3-C379EBE8D504}" srcId="{400E7B6B-8E91-46BF-9EA9-281E6B497829}" destId="{14C29682-DBFE-4128-8BB7-BAF6926BDF33}" srcOrd="3" destOrd="0" parTransId="{70627E42-667F-4D12-B575-A0FA6D2D05FE}" sibTransId="{C246F9AB-F12E-4041-832E-2F4CD7D7F999}"/>
    <dgm:cxn modelId="{8D92AED0-9305-4434-9220-CE86A54B6B3E}" srcId="{400E7B6B-8E91-46BF-9EA9-281E6B497829}" destId="{8C052FD2-804F-4EE7-B650-32C9BF2FF019}" srcOrd="0" destOrd="0" parTransId="{AB566E3C-39B7-4AEE-A496-74BB4898D14D}" sibTransId="{B4D68908-D205-47D6-B98C-CD51E70FD1B4}"/>
    <dgm:cxn modelId="{B9354FE5-470C-400D-BB11-8527973AA8E1}" type="presOf" srcId="{14C29682-DBFE-4128-8BB7-BAF6926BDF33}" destId="{2B12ADC7-89BC-4C34-A403-0CA0C71602B4}" srcOrd="0" destOrd="0" presId="urn:microsoft.com/office/officeart/2016/7/layout/VerticalSolidActionList"/>
    <dgm:cxn modelId="{A2DE61EB-1949-4CBA-B636-5E9946CB215C}" srcId="{96D6ABED-ECAD-4163-8A93-457F3564CA63}" destId="{FCFDBF60-2367-451C-8E7F-530045B026FD}" srcOrd="0" destOrd="0" parTransId="{6542E2FF-4286-48E1-9F15-1DBFE784E657}" sibTransId="{351F7127-03AE-4A25-877A-AD5A6CC1479C}"/>
    <dgm:cxn modelId="{CA94CF8B-3BA1-476E-AB50-C96B924F5593}" type="presParOf" srcId="{51115E04-C3D8-40BA-8E32-0FDB6AECAF3E}" destId="{D3D7D050-9225-4C44-85BE-317B703D0184}" srcOrd="0" destOrd="0" presId="urn:microsoft.com/office/officeart/2016/7/layout/VerticalSolidActionList"/>
    <dgm:cxn modelId="{65F93A0B-2170-41B1-B23F-A9C8FFB06901}" type="presParOf" srcId="{D3D7D050-9225-4C44-85BE-317B703D0184}" destId="{5DD89230-E675-4DBC-A00C-7722B3F7B9F5}" srcOrd="0" destOrd="0" presId="urn:microsoft.com/office/officeart/2016/7/layout/VerticalSolidActionList"/>
    <dgm:cxn modelId="{A8459A4B-C153-41B5-B441-DF16DDE76C0C}" type="presParOf" srcId="{D3D7D050-9225-4C44-85BE-317B703D0184}" destId="{42D617B5-ACE6-428D-BFF9-2B6C72B6C73B}" srcOrd="1" destOrd="0" presId="urn:microsoft.com/office/officeart/2016/7/layout/VerticalSolidActionList"/>
    <dgm:cxn modelId="{98050091-7FA4-428F-8119-EEAD43520C47}" type="presParOf" srcId="{51115E04-C3D8-40BA-8E32-0FDB6AECAF3E}" destId="{5F72C71A-0EA0-41DD-9AA9-41EC39AAF43F}" srcOrd="1" destOrd="0" presId="urn:microsoft.com/office/officeart/2016/7/layout/VerticalSolidActionList"/>
    <dgm:cxn modelId="{39685122-706F-4256-B67C-35F82B1D0C46}" type="presParOf" srcId="{51115E04-C3D8-40BA-8E32-0FDB6AECAF3E}" destId="{1CD326F0-A042-4CAB-9E69-1FFA8A7B17B6}" srcOrd="2" destOrd="0" presId="urn:microsoft.com/office/officeart/2016/7/layout/VerticalSolidActionList"/>
    <dgm:cxn modelId="{041A4064-775F-4641-8E02-A408D5CFC5C5}" type="presParOf" srcId="{1CD326F0-A042-4CAB-9E69-1FFA8A7B17B6}" destId="{CC56588B-8282-48F7-80E6-03EAE429B6EF}" srcOrd="0" destOrd="0" presId="urn:microsoft.com/office/officeart/2016/7/layout/VerticalSolidActionList"/>
    <dgm:cxn modelId="{B6C3EA7F-A0B0-489D-B3D1-963382EFAD11}" type="presParOf" srcId="{1CD326F0-A042-4CAB-9E69-1FFA8A7B17B6}" destId="{11CD0C78-F6E1-4B3B-8B30-1369FBBA70A2}" srcOrd="1" destOrd="0" presId="urn:microsoft.com/office/officeart/2016/7/layout/VerticalSolidActionList"/>
    <dgm:cxn modelId="{0F14195A-74DB-47C4-8573-688DBFE21CC8}" type="presParOf" srcId="{51115E04-C3D8-40BA-8E32-0FDB6AECAF3E}" destId="{72A7415E-9130-42B2-AB3F-D79FC7FE0F70}" srcOrd="3" destOrd="0" presId="urn:microsoft.com/office/officeart/2016/7/layout/VerticalSolidActionList"/>
    <dgm:cxn modelId="{938652FD-51CD-48C7-8BD5-339AFCB43B38}" type="presParOf" srcId="{51115E04-C3D8-40BA-8E32-0FDB6AECAF3E}" destId="{A5089910-67C7-4A19-93FF-63D747A7A30F}" srcOrd="4" destOrd="0" presId="urn:microsoft.com/office/officeart/2016/7/layout/VerticalSolidActionList"/>
    <dgm:cxn modelId="{D564BE4F-5F1D-46DE-949E-D0A851BE9267}" type="presParOf" srcId="{A5089910-67C7-4A19-93FF-63D747A7A30F}" destId="{07D8FC4D-F85D-4CE0-8353-9F8CAF7F32E7}" srcOrd="0" destOrd="0" presId="urn:microsoft.com/office/officeart/2016/7/layout/VerticalSolidActionList"/>
    <dgm:cxn modelId="{55F04B55-EF15-4F33-A996-F73A2A2BF6CA}" type="presParOf" srcId="{A5089910-67C7-4A19-93FF-63D747A7A30F}" destId="{B8E36BCD-F5EE-46DD-8EF7-84EDEBEC8492}" srcOrd="1" destOrd="0" presId="urn:microsoft.com/office/officeart/2016/7/layout/VerticalSolidActionList"/>
    <dgm:cxn modelId="{72E95D57-30AA-4791-9D01-CB86B3334919}" type="presParOf" srcId="{51115E04-C3D8-40BA-8E32-0FDB6AECAF3E}" destId="{80641797-D79F-461C-A174-D329C38C8299}" srcOrd="5" destOrd="0" presId="urn:microsoft.com/office/officeart/2016/7/layout/VerticalSolidActionList"/>
    <dgm:cxn modelId="{3DF825C1-789F-46C9-BA47-3167DC26F403}" type="presParOf" srcId="{51115E04-C3D8-40BA-8E32-0FDB6AECAF3E}" destId="{710CB604-F3E9-4DC3-B3DD-B8F07820683E}" srcOrd="6" destOrd="0" presId="urn:microsoft.com/office/officeart/2016/7/layout/VerticalSolidActionList"/>
    <dgm:cxn modelId="{25609BC3-5A90-446E-A072-06E9807934BB}" type="presParOf" srcId="{710CB604-F3E9-4DC3-B3DD-B8F07820683E}" destId="{2B12ADC7-89BC-4C34-A403-0CA0C71602B4}" srcOrd="0" destOrd="0" presId="urn:microsoft.com/office/officeart/2016/7/layout/VerticalSolidActionList"/>
    <dgm:cxn modelId="{9747D5A6-368B-4462-9B34-23E96809BB0C}" type="presParOf" srcId="{710CB604-F3E9-4DC3-B3DD-B8F07820683E}" destId="{FB164EC7-06BB-45EB-8AC4-A83F71CC9B2F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3E1B7FD-C3A4-4668-A5D6-D9523580404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26661D-C946-4EFF-90D1-E8E01CFAC1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This SWOT analysis shows where I am better and where I can improve.</a:t>
          </a:r>
          <a:endParaRPr lang="en-US"/>
        </a:p>
      </dgm:t>
    </dgm:pt>
    <dgm:pt modelId="{3E0222D5-055C-4A36-B8B4-DC7BBBFF5973}" type="parTrans" cxnId="{F0ECEBBB-3B68-42F5-B0E2-4AF04D62D178}">
      <dgm:prSet/>
      <dgm:spPr/>
      <dgm:t>
        <a:bodyPr/>
        <a:lstStyle/>
        <a:p>
          <a:endParaRPr lang="en-US"/>
        </a:p>
      </dgm:t>
    </dgm:pt>
    <dgm:pt modelId="{189E88B8-7EE5-45F7-A452-B52F6705F76F}" type="sibTrans" cxnId="{F0ECEBBB-3B68-42F5-B0E2-4AF04D62D178}">
      <dgm:prSet/>
      <dgm:spPr/>
      <dgm:t>
        <a:bodyPr/>
        <a:lstStyle/>
        <a:p>
          <a:endParaRPr lang="en-US"/>
        </a:p>
      </dgm:t>
    </dgm:pt>
    <dgm:pt modelId="{C5AC1394-34A0-444D-A336-0101633E67F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I can prepare for future job opportunities in the UK Health and Social Care field by using my skills and taking advantage of available opportunities.</a:t>
          </a:r>
          <a:endParaRPr lang="en-US"/>
        </a:p>
      </dgm:t>
    </dgm:pt>
    <dgm:pt modelId="{4550BC67-70D3-43AD-A89B-8CFA0E2F912A}" type="parTrans" cxnId="{75BAB2E1-C104-4785-A952-8D9C80626BA6}">
      <dgm:prSet/>
      <dgm:spPr/>
      <dgm:t>
        <a:bodyPr/>
        <a:lstStyle/>
        <a:p>
          <a:endParaRPr lang="en-US"/>
        </a:p>
      </dgm:t>
    </dgm:pt>
    <dgm:pt modelId="{50DB2289-663E-4AA9-8C09-D30B8B2A8563}" type="sibTrans" cxnId="{75BAB2E1-C104-4785-A952-8D9C80626BA6}">
      <dgm:prSet/>
      <dgm:spPr/>
      <dgm:t>
        <a:bodyPr/>
        <a:lstStyle/>
        <a:p>
          <a:endParaRPr lang="en-US"/>
        </a:p>
      </dgm:t>
    </dgm:pt>
    <dgm:pt modelId="{39A33663-4719-4C7D-A1F0-3ED396ECAC84}" type="pres">
      <dgm:prSet presAssocID="{B3E1B7FD-C3A4-4668-A5D6-D9523580404C}" presName="root" presStyleCnt="0">
        <dgm:presLayoutVars>
          <dgm:dir/>
          <dgm:resizeHandles val="exact"/>
        </dgm:presLayoutVars>
      </dgm:prSet>
      <dgm:spPr/>
    </dgm:pt>
    <dgm:pt modelId="{9C3FC5FD-9AAE-418E-AB4E-A00111322CE9}" type="pres">
      <dgm:prSet presAssocID="{7326661D-C946-4EFF-90D1-E8E01CFAC1AA}" presName="compNode" presStyleCnt="0"/>
      <dgm:spPr/>
    </dgm:pt>
    <dgm:pt modelId="{F594AF7D-F29B-4D6E-9F3A-E5A1E7982A1D}" type="pres">
      <dgm:prSet presAssocID="{7326661D-C946-4EFF-90D1-E8E01CFAC1AA}" presName="bgRect" presStyleLbl="bgShp" presStyleIdx="0" presStyleCnt="2"/>
      <dgm:spPr/>
    </dgm:pt>
    <dgm:pt modelId="{8BF6492F-DF73-4090-9D69-8D0670F6FB1A}" type="pres">
      <dgm:prSet presAssocID="{7326661D-C946-4EFF-90D1-E8E01CFAC1A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C80A76B7-7D88-4373-898B-0C2FFCB9CA81}" type="pres">
      <dgm:prSet presAssocID="{7326661D-C946-4EFF-90D1-E8E01CFAC1AA}" presName="spaceRect" presStyleCnt="0"/>
      <dgm:spPr/>
    </dgm:pt>
    <dgm:pt modelId="{AB9C7618-F406-4485-B21F-29FB9AFC3F4E}" type="pres">
      <dgm:prSet presAssocID="{7326661D-C946-4EFF-90D1-E8E01CFAC1AA}" presName="parTx" presStyleLbl="revTx" presStyleIdx="0" presStyleCnt="2">
        <dgm:presLayoutVars>
          <dgm:chMax val="0"/>
          <dgm:chPref val="0"/>
        </dgm:presLayoutVars>
      </dgm:prSet>
      <dgm:spPr/>
    </dgm:pt>
    <dgm:pt modelId="{BDC18069-788D-4ACC-B3DC-9E65DD2A5613}" type="pres">
      <dgm:prSet presAssocID="{189E88B8-7EE5-45F7-A452-B52F6705F76F}" presName="sibTrans" presStyleCnt="0"/>
      <dgm:spPr/>
    </dgm:pt>
    <dgm:pt modelId="{2C21F954-49A1-47D1-A909-5CF4611CB53B}" type="pres">
      <dgm:prSet presAssocID="{C5AC1394-34A0-444D-A336-0101633E67FA}" presName="compNode" presStyleCnt="0"/>
      <dgm:spPr/>
    </dgm:pt>
    <dgm:pt modelId="{891D910A-976F-4F69-9398-817AFEFBE47A}" type="pres">
      <dgm:prSet presAssocID="{C5AC1394-34A0-444D-A336-0101633E67FA}" presName="bgRect" presStyleLbl="bgShp" presStyleIdx="1" presStyleCnt="2"/>
      <dgm:spPr/>
    </dgm:pt>
    <dgm:pt modelId="{3B5585B0-1B22-4C23-AE05-AC7245DC7303}" type="pres">
      <dgm:prSet presAssocID="{C5AC1394-34A0-444D-A336-0101633E67F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2D24C7F-F535-4866-9759-C2E6D030611C}" type="pres">
      <dgm:prSet presAssocID="{C5AC1394-34A0-444D-A336-0101633E67FA}" presName="spaceRect" presStyleCnt="0"/>
      <dgm:spPr/>
    </dgm:pt>
    <dgm:pt modelId="{19D321F2-1973-486A-AB4A-48E8F257EF72}" type="pres">
      <dgm:prSet presAssocID="{C5AC1394-34A0-444D-A336-0101633E67F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C00380F-7DAA-4F30-8584-D8D30C1BAD78}" type="presOf" srcId="{B3E1B7FD-C3A4-4668-A5D6-D9523580404C}" destId="{39A33663-4719-4C7D-A1F0-3ED396ECAC84}" srcOrd="0" destOrd="0" presId="urn:microsoft.com/office/officeart/2018/2/layout/IconVerticalSolidList"/>
    <dgm:cxn modelId="{40FAF463-A155-49CF-8B60-C8F0E4A283A3}" type="presOf" srcId="{7326661D-C946-4EFF-90D1-E8E01CFAC1AA}" destId="{AB9C7618-F406-4485-B21F-29FB9AFC3F4E}" srcOrd="0" destOrd="0" presId="urn:microsoft.com/office/officeart/2018/2/layout/IconVerticalSolidList"/>
    <dgm:cxn modelId="{4CF4F5A1-FA8E-4231-9CF3-84AE56AE1CE6}" type="presOf" srcId="{C5AC1394-34A0-444D-A336-0101633E67FA}" destId="{19D321F2-1973-486A-AB4A-48E8F257EF72}" srcOrd="0" destOrd="0" presId="urn:microsoft.com/office/officeart/2018/2/layout/IconVerticalSolidList"/>
    <dgm:cxn modelId="{F0ECEBBB-3B68-42F5-B0E2-4AF04D62D178}" srcId="{B3E1B7FD-C3A4-4668-A5D6-D9523580404C}" destId="{7326661D-C946-4EFF-90D1-E8E01CFAC1AA}" srcOrd="0" destOrd="0" parTransId="{3E0222D5-055C-4A36-B8B4-DC7BBBFF5973}" sibTransId="{189E88B8-7EE5-45F7-A452-B52F6705F76F}"/>
    <dgm:cxn modelId="{75BAB2E1-C104-4785-A952-8D9C80626BA6}" srcId="{B3E1B7FD-C3A4-4668-A5D6-D9523580404C}" destId="{C5AC1394-34A0-444D-A336-0101633E67FA}" srcOrd="1" destOrd="0" parTransId="{4550BC67-70D3-43AD-A89B-8CFA0E2F912A}" sibTransId="{50DB2289-663E-4AA9-8C09-D30B8B2A8563}"/>
    <dgm:cxn modelId="{98FE4161-3629-4D77-AE70-BAA566C34B68}" type="presParOf" srcId="{39A33663-4719-4C7D-A1F0-3ED396ECAC84}" destId="{9C3FC5FD-9AAE-418E-AB4E-A00111322CE9}" srcOrd="0" destOrd="0" presId="urn:microsoft.com/office/officeart/2018/2/layout/IconVerticalSolidList"/>
    <dgm:cxn modelId="{9EA4FFB6-2E65-4431-9B07-8214B4E88B7D}" type="presParOf" srcId="{9C3FC5FD-9AAE-418E-AB4E-A00111322CE9}" destId="{F594AF7D-F29B-4D6E-9F3A-E5A1E7982A1D}" srcOrd="0" destOrd="0" presId="urn:microsoft.com/office/officeart/2018/2/layout/IconVerticalSolidList"/>
    <dgm:cxn modelId="{62C6ED76-F506-4F2A-BA6B-1E1ED8E52BB4}" type="presParOf" srcId="{9C3FC5FD-9AAE-418E-AB4E-A00111322CE9}" destId="{8BF6492F-DF73-4090-9D69-8D0670F6FB1A}" srcOrd="1" destOrd="0" presId="urn:microsoft.com/office/officeart/2018/2/layout/IconVerticalSolidList"/>
    <dgm:cxn modelId="{89E2F187-7092-45A4-8B60-3C54A0F5B27F}" type="presParOf" srcId="{9C3FC5FD-9AAE-418E-AB4E-A00111322CE9}" destId="{C80A76B7-7D88-4373-898B-0C2FFCB9CA81}" srcOrd="2" destOrd="0" presId="urn:microsoft.com/office/officeart/2018/2/layout/IconVerticalSolidList"/>
    <dgm:cxn modelId="{E9D0202E-2589-4F6B-ADE9-015F04AF5A18}" type="presParOf" srcId="{9C3FC5FD-9AAE-418E-AB4E-A00111322CE9}" destId="{AB9C7618-F406-4485-B21F-29FB9AFC3F4E}" srcOrd="3" destOrd="0" presId="urn:microsoft.com/office/officeart/2018/2/layout/IconVerticalSolidList"/>
    <dgm:cxn modelId="{C5822806-F45C-4DAF-9F6D-134406DCA08A}" type="presParOf" srcId="{39A33663-4719-4C7D-A1F0-3ED396ECAC84}" destId="{BDC18069-788D-4ACC-B3DC-9E65DD2A5613}" srcOrd="1" destOrd="0" presId="urn:microsoft.com/office/officeart/2018/2/layout/IconVerticalSolidList"/>
    <dgm:cxn modelId="{58ED0E9D-D23E-4053-9714-B95C4CC29A71}" type="presParOf" srcId="{39A33663-4719-4C7D-A1F0-3ED396ECAC84}" destId="{2C21F954-49A1-47D1-A909-5CF4611CB53B}" srcOrd="2" destOrd="0" presId="urn:microsoft.com/office/officeart/2018/2/layout/IconVerticalSolidList"/>
    <dgm:cxn modelId="{951BD333-821B-4FA7-984E-E0AD5BE7924D}" type="presParOf" srcId="{2C21F954-49A1-47D1-A909-5CF4611CB53B}" destId="{891D910A-976F-4F69-9398-817AFEFBE47A}" srcOrd="0" destOrd="0" presId="urn:microsoft.com/office/officeart/2018/2/layout/IconVerticalSolidList"/>
    <dgm:cxn modelId="{AFBB774B-C35A-4A56-AA8C-A97747467E3F}" type="presParOf" srcId="{2C21F954-49A1-47D1-A909-5CF4611CB53B}" destId="{3B5585B0-1B22-4C23-AE05-AC7245DC7303}" srcOrd="1" destOrd="0" presId="urn:microsoft.com/office/officeart/2018/2/layout/IconVerticalSolidList"/>
    <dgm:cxn modelId="{DB873EAE-8FC2-41F3-A2E3-568AEC722C54}" type="presParOf" srcId="{2C21F954-49A1-47D1-A909-5CF4611CB53B}" destId="{A2D24C7F-F535-4866-9759-C2E6D030611C}" srcOrd="2" destOrd="0" presId="urn:microsoft.com/office/officeart/2018/2/layout/IconVerticalSolidList"/>
    <dgm:cxn modelId="{7E68A491-9FC1-4B37-9EF1-CD94D0FC7F73}" type="presParOf" srcId="{2C21F954-49A1-47D1-A909-5CF4611CB53B}" destId="{19D321F2-1973-486A-AB4A-48E8F257EF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D01E7-ED46-4F5A-8762-6DF01904676E}">
      <dsp:nvSpPr>
        <dsp:cNvPr id="0" name=""/>
        <dsp:cNvSpPr/>
      </dsp:nvSpPr>
      <dsp:spPr>
        <a:xfrm>
          <a:off x="0" y="0"/>
          <a:ext cx="6284596" cy="189066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SWOT analysis is a planning tool that helps a business or individuals find their strengths and weaknesses, as well as the opportunities and threats they faces from the external environment (Gurel and Tat, 2017).</a:t>
          </a:r>
          <a:endParaRPr lang="en-US" sz="1700" kern="1200"/>
        </a:p>
      </dsp:txBody>
      <dsp:txXfrm>
        <a:off x="55376" y="55376"/>
        <a:ext cx="4330446" cy="1779913"/>
      </dsp:txXfrm>
    </dsp:sp>
    <dsp:sp modelId="{C70147C5-9A24-45C0-B130-00CBEE243B43}">
      <dsp:nvSpPr>
        <dsp:cNvPr id="0" name=""/>
        <dsp:cNvSpPr/>
      </dsp:nvSpPr>
      <dsp:spPr>
        <a:xfrm>
          <a:off x="1109046" y="2310812"/>
          <a:ext cx="6284596" cy="1890665"/>
        </a:xfrm>
        <a:prstGeom prst="roundRect">
          <a:avLst>
            <a:gd name="adj" fmla="val 10000"/>
          </a:avLst>
        </a:prstGeom>
        <a:solidFill>
          <a:schemeClr val="accent2">
            <a:hueOff val="-7424668"/>
            <a:satOff val="2422"/>
            <a:lumOff val="-2157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It helps people and businesses find a good mix of their chances and strengths while working on their weaknesses and lowering risks.</a:t>
          </a:r>
          <a:endParaRPr lang="en-US" sz="1700" kern="1200"/>
        </a:p>
      </dsp:txBody>
      <dsp:txXfrm>
        <a:off x="1164422" y="2366188"/>
        <a:ext cx="3835865" cy="1779913"/>
      </dsp:txXfrm>
    </dsp:sp>
    <dsp:sp modelId="{AA7CA9D2-E255-41BA-89F6-BD664FEC662F}">
      <dsp:nvSpPr>
        <dsp:cNvPr id="0" name=""/>
        <dsp:cNvSpPr/>
      </dsp:nvSpPr>
      <dsp:spPr>
        <a:xfrm>
          <a:off x="5055664" y="1486272"/>
          <a:ext cx="1228932" cy="122893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332174" y="1486272"/>
        <a:ext cx="675912" cy="9247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D188C0-464F-4A56-8BF3-4D2FC9C8DAA6}">
      <dsp:nvSpPr>
        <dsp:cNvPr id="0" name=""/>
        <dsp:cNvSpPr/>
      </dsp:nvSpPr>
      <dsp:spPr>
        <a:xfrm>
          <a:off x="0" y="1743"/>
          <a:ext cx="6582996" cy="8837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967CE6-0C63-4920-A642-B360B19C0E8C}">
      <dsp:nvSpPr>
        <dsp:cNvPr id="0" name=""/>
        <dsp:cNvSpPr/>
      </dsp:nvSpPr>
      <dsp:spPr>
        <a:xfrm>
          <a:off x="267345" y="200596"/>
          <a:ext cx="486083" cy="4860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ED2A98-4297-4914-AC7F-1B33BE7C93C5}">
      <dsp:nvSpPr>
        <dsp:cNvPr id="0" name=""/>
        <dsp:cNvSpPr/>
      </dsp:nvSpPr>
      <dsp:spPr>
        <a:xfrm>
          <a:off x="1020774" y="1743"/>
          <a:ext cx="5562222" cy="883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534" tIns="93534" rIns="93534" bIns="935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The ongoing CertHE program provides the required academic knowledge useful for Health and Social Care sector.</a:t>
          </a:r>
          <a:endParaRPr lang="en-US" sz="1600" kern="1200"/>
        </a:p>
      </dsp:txBody>
      <dsp:txXfrm>
        <a:off x="1020774" y="1743"/>
        <a:ext cx="5562222" cy="883787"/>
      </dsp:txXfrm>
    </dsp:sp>
    <dsp:sp modelId="{B919B3BA-BDC0-43D1-83B1-909166B2873C}">
      <dsp:nvSpPr>
        <dsp:cNvPr id="0" name=""/>
        <dsp:cNvSpPr/>
      </dsp:nvSpPr>
      <dsp:spPr>
        <a:xfrm>
          <a:off x="0" y="1106478"/>
          <a:ext cx="6582996" cy="8837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723D79-4161-452B-B53A-EC44E76F5036}">
      <dsp:nvSpPr>
        <dsp:cNvPr id="0" name=""/>
        <dsp:cNvSpPr/>
      </dsp:nvSpPr>
      <dsp:spPr>
        <a:xfrm>
          <a:off x="267345" y="1305330"/>
          <a:ext cx="486083" cy="4860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A6D95-5952-47AE-B630-9E77E2B8E5E7}">
      <dsp:nvSpPr>
        <dsp:cNvPr id="0" name=""/>
        <dsp:cNvSpPr/>
      </dsp:nvSpPr>
      <dsp:spPr>
        <a:xfrm>
          <a:off x="1020774" y="1106478"/>
          <a:ext cx="5562222" cy="883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534" tIns="93534" rIns="93534" bIns="935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Strong communication skills along with interpersonal qualities to socialize with others.</a:t>
          </a:r>
          <a:endParaRPr lang="en-US" sz="1600" kern="1200"/>
        </a:p>
      </dsp:txBody>
      <dsp:txXfrm>
        <a:off x="1020774" y="1106478"/>
        <a:ext cx="5562222" cy="883787"/>
      </dsp:txXfrm>
    </dsp:sp>
    <dsp:sp modelId="{141309BD-BA37-4EC2-8F5C-C2255CC8FD67}">
      <dsp:nvSpPr>
        <dsp:cNvPr id="0" name=""/>
        <dsp:cNvSpPr/>
      </dsp:nvSpPr>
      <dsp:spPr>
        <a:xfrm>
          <a:off x="0" y="2211212"/>
          <a:ext cx="6582996" cy="8837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2480E4-3371-4580-8658-B5D29AAEE225}">
      <dsp:nvSpPr>
        <dsp:cNvPr id="0" name=""/>
        <dsp:cNvSpPr/>
      </dsp:nvSpPr>
      <dsp:spPr>
        <a:xfrm>
          <a:off x="267345" y="2410065"/>
          <a:ext cx="486083" cy="4860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59BD27-4621-4515-83F7-61571AC79D62}">
      <dsp:nvSpPr>
        <dsp:cNvPr id="0" name=""/>
        <dsp:cNvSpPr/>
      </dsp:nvSpPr>
      <dsp:spPr>
        <a:xfrm>
          <a:off x="1020774" y="2211212"/>
          <a:ext cx="5562222" cy="883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534" tIns="93534" rIns="93534" bIns="935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Motivated and excited to learn.</a:t>
          </a:r>
          <a:endParaRPr lang="en-US" sz="1600" kern="1200"/>
        </a:p>
      </dsp:txBody>
      <dsp:txXfrm>
        <a:off x="1020774" y="2211212"/>
        <a:ext cx="5562222" cy="883787"/>
      </dsp:txXfrm>
    </dsp:sp>
    <dsp:sp modelId="{680656D9-8823-4239-8553-A23516125764}">
      <dsp:nvSpPr>
        <dsp:cNvPr id="0" name=""/>
        <dsp:cNvSpPr/>
      </dsp:nvSpPr>
      <dsp:spPr>
        <a:xfrm>
          <a:off x="0" y="3315947"/>
          <a:ext cx="6582996" cy="88378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581DC0-1449-43C7-9860-CB471AD7AF74}">
      <dsp:nvSpPr>
        <dsp:cNvPr id="0" name=""/>
        <dsp:cNvSpPr/>
      </dsp:nvSpPr>
      <dsp:spPr>
        <a:xfrm>
          <a:off x="267345" y="3514799"/>
          <a:ext cx="486083" cy="4860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90516-61AF-40C2-A3C9-45A8C3348E33}">
      <dsp:nvSpPr>
        <dsp:cNvPr id="0" name=""/>
        <dsp:cNvSpPr/>
      </dsp:nvSpPr>
      <dsp:spPr>
        <a:xfrm>
          <a:off x="1020774" y="3315947"/>
          <a:ext cx="5562222" cy="883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534" tIns="93534" rIns="93534" bIns="935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Collaborative working skills I have developed from group projects in class.</a:t>
          </a:r>
          <a:endParaRPr lang="en-US" sz="1600" kern="1200"/>
        </a:p>
      </dsp:txBody>
      <dsp:txXfrm>
        <a:off x="1020774" y="3315947"/>
        <a:ext cx="5562222" cy="8837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9A2C1D-1603-441E-9198-4D0B66E4DF72}">
      <dsp:nvSpPr>
        <dsp:cNvPr id="0" name=""/>
        <dsp:cNvSpPr/>
      </dsp:nvSpPr>
      <dsp:spPr>
        <a:xfrm>
          <a:off x="0" y="0"/>
          <a:ext cx="5914914" cy="9243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There is a rising demand for new workers in health and social care jobs in the UK (NHS Long Term Plan, 2025).</a:t>
          </a:r>
          <a:endParaRPr lang="en-US" sz="1700" kern="1200"/>
        </a:p>
      </dsp:txBody>
      <dsp:txXfrm>
        <a:off x="27073" y="27073"/>
        <a:ext cx="4839389" cy="870179"/>
      </dsp:txXfrm>
    </dsp:sp>
    <dsp:sp modelId="{32C85B00-4443-4AD9-8C30-9C32BA53A3D6}">
      <dsp:nvSpPr>
        <dsp:cNvPr id="0" name=""/>
        <dsp:cNvSpPr/>
      </dsp:nvSpPr>
      <dsp:spPr>
        <a:xfrm>
          <a:off x="495374" y="1092384"/>
          <a:ext cx="5914914" cy="924325"/>
        </a:xfrm>
        <a:prstGeom prst="roundRect">
          <a:avLst>
            <a:gd name="adj" fmla="val 10000"/>
          </a:avLst>
        </a:prstGeom>
        <a:solidFill>
          <a:schemeClr val="accent2">
            <a:hueOff val="-2474889"/>
            <a:satOff val="807"/>
            <a:lumOff val="-719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Helping out, work experiences, and job positions through the UWTSD network.</a:t>
          </a:r>
          <a:endParaRPr lang="en-US" sz="1700" kern="1200" dirty="0"/>
        </a:p>
      </dsp:txBody>
      <dsp:txXfrm>
        <a:off x="522447" y="1119457"/>
        <a:ext cx="4764582" cy="870179"/>
      </dsp:txXfrm>
    </dsp:sp>
    <dsp:sp modelId="{A52BDE98-1683-4CE4-9359-EE2288AD571E}">
      <dsp:nvSpPr>
        <dsp:cNvPr id="0" name=""/>
        <dsp:cNvSpPr/>
      </dsp:nvSpPr>
      <dsp:spPr>
        <a:xfrm>
          <a:off x="983354" y="2184768"/>
          <a:ext cx="5914914" cy="924325"/>
        </a:xfrm>
        <a:prstGeom prst="roundRect">
          <a:avLst>
            <a:gd name="adj" fmla="val 10000"/>
          </a:avLst>
        </a:prstGeom>
        <a:solidFill>
          <a:schemeClr val="accent2">
            <a:hueOff val="-4949778"/>
            <a:satOff val="1615"/>
            <a:lumOff val="-1438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Skills for Care training and NHS training are free (Skills for Care, 2024).</a:t>
          </a:r>
          <a:endParaRPr lang="en-US" sz="1700" kern="1200"/>
        </a:p>
      </dsp:txBody>
      <dsp:txXfrm>
        <a:off x="1010427" y="2211841"/>
        <a:ext cx="4771976" cy="870179"/>
      </dsp:txXfrm>
    </dsp:sp>
    <dsp:sp modelId="{F618C130-C478-4970-A728-6A3A7629F015}">
      <dsp:nvSpPr>
        <dsp:cNvPr id="0" name=""/>
        <dsp:cNvSpPr/>
      </dsp:nvSpPr>
      <dsp:spPr>
        <a:xfrm>
          <a:off x="1478728" y="3277152"/>
          <a:ext cx="5914914" cy="924325"/>
        </a:xfrm>
        <a:prstGeom prst="roundRect">
          <a:avLst>
            <a:gd name="adj" fmla="val 10000"/>
          </a:avLst>
        </a:prstGeom>
        <a:solidFill>
          <a:schemeClr val="accent2">
            <a:hueOff val="-7424668"/>
            <a:satOff val="2422"/>
            <a:lumOff val="-2157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Paths to higher education after CertHE</a:t>
          </a:r>
          <a:endParaRPr lang="en-US" sz="1700" kern="1200"/>
        </a:p>
      </dsp:txBody>
      <dsp:txXfrm>
        <a:off x="1505801" y="3304225"/>
        <a:ext cx="4764582" cy="870179"/>
      </dsp:txXfrm>
    </dsp:sp>
    <dsp:sp modelId="{F0101977-5BEB-417B-BB94-4DC452CBCC4A}">
      <dsp:nvSpPr>
        <dsp:cNvPr id="0" name=""/>
        <dsp:cNvSpPr/>
      </dsp:nvSpPr>
      <dsp:spPr>
        <a:xfrm>
          <a:off x="5314103" y="707949"/>
          <a:ext cx="600811" cy="6008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449285" y="707949"/>
        <a:ext cx="330447" cy="452110"/>
      </dsp:txXfrm>
    </dsp:sp>
    <dsp:sp modelId="{A5321498-C760-4597-812D-51A39288207C}">
      <dsp:nvSpPr>
        <dsp:cNvPr id="0" name=""/>
        <dsp:cNvSpPr/>
      </dsp:nvSpPr>
      <dsp:spPr>
        <a:xfrm>
          <a:off x="5809477" y="1800333"/>
          <a:ext cx="600811" cy="6008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704308"/>
            <a:satOff val="790"/>
            <a:lumOff val="-260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-3704308"/>
              <a:satOff val="790"/>
              <a:lumOff val="-2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944659" y="1800333"/>
        <a:ext cx="330447" cy="452110"/>
      </dsp:txXfrm>
    </dsp:sp>
    <dsp:sp modelId="{8FFAB912-80DA-4317-93BF-E0E59C8CD4D0}">
      <dsp:nvSpPr>
        <dsp:cNvPr id="0" name=""/>
        <dsp:cNvSpPr/>
      </dsp:nvSpPr>
      <dsp:spPr>
        <a:xfrm>
          <a:off x="6297457" y="2892717"/>
          <a:ext cx="600811" cy="6008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7408615"/>
            <a:satOff val="1581"/>
            <a:lumOff val="-519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-7408615"/>
              <a:satOff val="1581"/>
              <a:lumOff val="-51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432639" y="2892717"/>
        <a:ext cx="330447" cy="4521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B11942-C1C7-4806-9741-DBDB7AE8D83F}">
      <dsp:nvSpPr>
        <dsp:cNvPr id="0" name=""/>
        <dsp:cNvSpPr/>
      </dsp:nvSpPr>
      <dsp:spPr>
        <a:xfrm>
          <a:off x="28977" y="772458"/>
          <a:ext cx="971155" cy="97115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F925B-D428-4625-A8AB-D84AE85830B5}">
      <dsp:nvSpPr>
        <dsp:cNvPr id="0" name=""/>
        <dsp:cNvSpPr/>
      </dsp:nvSpPr>
      <dsp:spPr>
        <a:xfrm>
          <a:off x="232919" y="976400"/>
          <a:ext cx="563269" cy="5632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3A11CE-EAB1-480A-AE60-F3560B13AAC2}">
      <dsp:nvSpPr>
        <dsp:cNvPr id="0" name=""/>
        <dsp:cNvSpPr/>
      </dsp:nvSpPr>
      <dsp:spPr>
        <a:xfrm>
          <a:off x="1208236" y="772458"/>
          <a:ext cx="2289151" cy="97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Currently no direct work experience in health and care sector.</a:t>
          </a:r>
          <a:endParaRPr lang="en-US" sz="1500" kern="1200"/>
        </a:p>
      </dsp:txBody>
      <dsp:txXfrm>
        <a:off x="1208236" y="772458"/>
        <a:ext cx="2289151" cy="971155"/>
      </dsp:txXfrm>
    </dsp:sp>
    <dsp:sp modelId="{E8BD918F-3084-49AF-A8F7-2CC2937831D6}">
      <dsp:nvSpPr>
        <dsp:cNvPr id="0" name=""/>
        <dsp:cNvSpPr/>
      </dsp:nvSpPr>
      <dsp:spPr>
        <a:xfrm>
          <a:off x="3896255" y="772458"/>
          <a:ext cx="971155" cy="97115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6F6D8F-E8DD-465B-9C3E-066A4C93A3B6}">
      <dsp:nvSpPr>
        <dsp:cNvPr id="0" name=""/>
        <dsp:cNvSpPr/>
      </dsp:nvSpPr>
      <dsp:spPr>
        <a:xfrm>
          <a:off x="4100197" y="976400"/>
          <a:ext cx="563269" cy="5632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02F0CD-46E7-4AFF-91A5-D61B585A347F}">
      <dsp:nvSpPr>
        <dsp:cNvPr id="0" name=""/>
        <dsp:cNvSpPr/>
      </dsp:nvSpPr>
      <dsp:spPr>
        <a:xfrm>
          <a:off x="5075514" y="772458"/>
          <a:ext cx="2289151" cy="97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Limited practical healthcare exposure</a:t>
          </a:r>
          <a:r>
            <a:rPr lang="en-GB" sz="1500" b="1" kern="1200"/>
            <a:t>.</a:t>
          </a:r>
          <a:endParaRPr lang="en-US" sz="1500" kern="1200"/>
        </a:p>
      </dsp:txBody>
      <dsp:txXfrm>
        <a:off x="5075514" y="772458"/>
        <a:ext cx="2289151" cy="971155"/>
      </dsp:txXfrm>
    </dsp:sp>
    <dsp:sp modelId="{B9F07679-A02D-465B-9B61-AACB7C953FD6}">
      <dsp:nvSpPr>
        <dsp:cNvPr id="0" name=""/>
        <dsp:cNvSpPr/>
      </dsp:nvSpPr>
      <dsp:spPr>
        <a:xfrm>
          <a:off x="28977" y="2457864"/>
          <a:ext cx="971155" cy="97115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5D4909-BD35-48A5-AF28-686A1FAD592F}">
      <dsp:nvSpPr>
        <dsp:cNvPr id="0" name=""/>
        <dsp:cNvSpPr/>
      </dsp:nvSpPr>
      <dsp:spPr>
        <a:xfrm>
          <a:off x="232919" y="2661807"/>
          <a:ext cx="563269" cy="5632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7D534-22CB-4DD0-BA75-7663AF64EC73}">
      <dsp:nvSpPr>
        <dsp:cNvPr id="0" name=""/>
        <dsp:cNvSpPr/>
      </dsp:nvSpPr>
      <dsp:spPr>
        <a:xfrm>
          <a:off x="1208236" y="2457864"/>
          <a:ext cx="2289151" cy="97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Lack of awareness in health and care sector workplace situations.</a:t>
          </a:r>
          <a:endParaRPr lang="en-US" sz="1500" kern="1200" dirty="0"/>
        </a:p>
      </dsp:txBody>
      <dsp:txXfrm>
        <a:off x="1208236" y="2457864"/>
        <a:ext cx="2289151" cy="971155"/>
      </dsp:txXfrm>
    </dsp:sp>
    <dsp:sp modelId="{9D0ABC13-6A55-4BFD-A66C-C7B85B55C73E}">
      <dsp:nvSpPr>
        <dsp:cNvPr id="0" name=""/>
        <dsp:cNvSpPr/>
      </dsp:nvSpPr>
      <dsp:spPr>
        <a:xfrm>
          <a:off x="3896255" y="2457864"/>
          <a:ext cx="971155" cy="97115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C99A7-6D40-4D0B-8C5E-6B3747ED89A0}">
      <dsp:nvSpPr>
        <dsp:cNvPr id="0" name=""/>
        <dsp:cNvSpPr/>
      </dsp:nvSpPr>
      <dsp:spPr>
        <a:xfrm>
          <a:off x="4100197" y="2661807"/>
          <a:ext cx="563269" cy="5632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26886-6EB3-4559-8080-DBD5C134679F}">
      <dsp:nvSpPr>
        <dsp:cNvPr id="0" name=""/>
        <dsp:cNvSpPr/>
      </dsp:nvSpPr>
      <dsp:spPr>
        <a:xfrm>
          <a:off x="5075514" y="2457864"/>
          <a:ext cx="2289151" cy="971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Lack of time management skills which is necessary for career growth.</a:t>
          </a:r>
          <a:endParaRPr lang="en-US" sz="1500" kern="1200"/>
        </a:p>
      </dsp:txBody>
      <dsp:txXfrm>
        <a:off x="5075514" y="2457864"/>
        <a:ext cx="2289151" cy="9711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336C5F-B1DB-4441-9577-66370BEE20FD}">
      <dsp:nvSpPr>
        <dsp:cNvPr id="0" name=""/>
        <dsp:cNvSpPr/>
      </dsp:nvSpPr>
      <dsp:spPr>
        <a:xfrm>
          <a:off x="0" y="0"/>
          <a:ext cx="449260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E1384-8AC6-4D6E-88D3-8A3AB6D813D1}">
      <dsp:nvSpPr>
        <dsp:cNvPr id="0" name=""/>
        <dsp:cNvSpPr/>
      </dsp:nvSpPr>
      <dsp:spPr>
        <a:xfrm>
          <a:off x="0" y="0"/>
          <a:ext cx="4492602" cy="1315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There is strong competition for jobs that are for beginners.</a:t>
          </a:r>
          <a:endParaRPr lang="en-US" sz="2600" kern="1200"/>
        </a:p>
      </dsp:txBody>
      <dsp:txXfrm>
        <a:off x="0" y="0"/>
        <a:ext cx="4492602" cy="1315513"/>
      </dsp:txXfrm>
    </dsp:sp>
    <dsp:sp modelId="{FE3D95F9-5DF8-43C0-BF92-B386F792AA41}">
      <dsp:nvSpPr>
        <dsp:cNvPr id="0" name=""/>
        <dsp:cNvSpPr/>
      </dsp:nvSpPr>
      <dsp:spPr>
        <a:xfrm>
          <a:off x="0" y="1315513"/>
          <a:ext cx="449260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FDEF35-484B-43DB-B4E4-AF3CCE678EB8}">
      <dsp:nvSpPr>
        <dsp:cNvPr id="0" name=""/>
        <dsp:cNvSpPr/>
      </dsp:nvSpPr>
      <dsp:spPr>
        <a:xfrm>
          <a:off x="0" y="1315513"/>
          <a:ext cx="4492602" cy="1315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Getting used to work expectations without any previous experience.</a:t>
          </a:r>
          <a:endParaRPr lang="en-US" sz="2600" kern="1200"/>
        </a:p>
      </dsp:txBody>
      <dsp:txXfrm>
        <a:off x="0" y="1315513"/>
        <a:ext cx="4492602" cy="1315513"/>
      </dsp:txXfrm>
    </dsp:sp>
    <dsp:sp modelId="{904D5191-CB4C-4832-A628-5C5E5C3180B5}">
      <dsp:nvSpPr>
        <dsp:cNvPr id="0" name=""/>
        <dsp:cNvSpPr/>
      </dsp:nvSpPr>
      <dsp:spPr>
        <a:xfrm>
          <a:off x="0" y="2631026"/>
          <a:ext cx="449260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03A43D-40D3-4008-9C26-55381048048A}">
      <dsp:nvSpPr>
        <dsp:cNvPr id="0" name=""/>
        <dsp:cNvSpPr/>
      </dsp:nvSpPr>
      <dsp:spPr>
        <a:xfrm>
          <a:off x="0" y="2631026"/>
          <a:ext cx="4492602" cy="1315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Dangers of stress and exhaustion in healthcare jobs.</a:t>
          </a:r>
          <a:endParaRPr lang="en-US" sz="2600" kern="1200"/>
        </a:p>
      </dsp:txBody>
      <dsp:txXfrm>
        <a:off x="0" y="2631026"/>
        <a:ext cx="4492602" cy="1315513"/>
      </dsp:txXfrm>
    </dsp:sp>
    <dsp:sp modelId="{8F025652-4894-4E05-848F-26752450873B}">
      <dsp:nvSpPr>
        <dsp:cNvPr id="0" name=""/>
        <dsp:cNvSpPr/>
      </dsp:nvSpPr>
      <dsp:spPr>
        <a:xfrm>
          <a:off x="0" y="3946540"/>
          <a:ext cx="449260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AAC770-1CDB-4269-AE83-38F38B71191D}">
      <dsp:nvSpPr>
        <dsp:cNvPr id="0" name=""/>
        <dsp:cNvSpPr/>
      </dsp:nvSpPr>
      <dsp:spPr>
        <a:xfrm>
          <a:off x="0" y="3946540"/>
          <a:ext cx="4492602" cy="1315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Rapid changes in Healthcare rules.</a:t>
          </a:r>
          <a:endParaRPr lang="en-US" sz="2600" kern="1200"/>
        </a:p>
      </dsp:txBody>
      <dsp:txXfrm>
        <a:off x="0" y="3946540"/>
        <a:ext cx="4492602" cy="131551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617B5-ACE6-428D-BFF9-2B6C72B6C73B}">
      <dsp:nvSpPr>
        <dsp:cNvPr id="0" name=""/>
        <dsp:cNvSpPr/>
      </dsp:nvSpPr>
      <dsp:spPr>
        <a:xfrm>
          <a:off x="898520" y="2428"/>
          <a:ext cx="3594081" cy="125770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735" tIns="319457" rIns="69735" bIns="31945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To make up for not having much experience, focus on my education and motivation.</a:t>
          </a:r>
        </a:p>
      </dsp:txBody>
      <dsp:txXfrm>
        <a:off x="898520" y="2428"/>
        <a:ext cx="3594081" cy="1257702"/>
      </dsp:txXfrm>
    </dsp:sp>
    <dsp:sp modelId="{5DD89230-E675-4DBC-A00C-7722B3F7B9F5}">
      <dsp:nvSpPr>
        <dsp:cNvPr id="0" name=""/>
        <dsp:cNvSpPr/>
      </dsp:nvSpPr>
      <dsp:spPr>
        <a:xfrm>
          <a:off x="0" y="2428"/>
          <a:ext cx="898520" cy="12577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547" tIns="124233" rIns="47547" bIns="12423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Focus on</a:t>
          </a:r>
        </a:p>
      </dsp:txBody>
      <dsp:txXfrm>
        <a:off x="0" y="2428"/>
        <a:ext cx="898520" cy="1257702"/>
      </dsp:txXfrm>
    </dsp:sp>
    <dsp:sp modelId="{11CD0C78-F6E1-4B3B-8B30-1369FBBA70A2}">
      <dsp:nvSpPr>
        <dsp:cNvPr id="0" name=""/>
        <dsp:cNvSpPr/>
      </dsp:nvSpPr>
      <dsp:spPr>
        <a:xfrm>
          <a:off x="898520" y="1335593"/>
          <a:ext cx="3594081" cy="1257702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735" tIns="319457" rIns="69735" bIns="31945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Build my confidence with UWTSD workshops and discussions.</a:t>
          </a:r>
        </a:p>
      </dsp:txBody>
      <dsp:txXfrm>
        <a:off x="898520" y="1335593"/>
        <a:ext cx="3594081" cy="1257702"/>
      </dsp:txXfrm>
    </dsp:sp>
    <dsp:sp modelId="{CC56588B-8282-48F7-80E6-03EAE429B6EF}">
      <dsp:nvSpPr>
        <dsp:cNvPr id="0" name=""/>
        <dsp:cNvSpPr/>
      </dsp:nvSpPr>
      <dsp:spPr>
        <a:xfrm>
          <a:off x="0" y="1335593"/>
          <a:ext cx="898520" cy="125770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547" tIns="124233" rIns="47547" bIns="12423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Build</a:t>
          </a:r>
        </a:p>
      </dsp:txBody>
      <dsp:txXfrm>
        <a:off x="0" y="1335593"/>
        <a:ext cx="898520" cy="1257702"/>
      </dsp:txXfrm>
    </dsp:sp>
    <dsp:sp modelId="{B8E36BCD-F5EE-46DD-8EF7-84EDEBEC8492}">
      <dsp:nvSpPr>
        <dsp:cNvPr id="0" name=""/>
        <dsp:cNvSpPr/>
      </dsp:nvSpPr>
      <dsp:spPr>
        <a:xfrm>
          <a:off x="898520" y="2668758"/>
          <a:ext cx="3594081" cy="125770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735" tIns="319457" rIns="69735" bIns="31945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Use communication and teamwork skills to meet the needs at work.</a:t>
          </a:r>
        </a:p>
      </dsp:txBody>
      <dsp:txXfrm>
        <a:off x="898520" y="2668758"/>
        <a:ext cx="3594081" cy="1257702"/>
      </dsp:txXfrm>
    </dsp:sp>
    <dsp:sp modelId="{07D8FC4D-F85D-4CE0-8353-9F8CAF7F32E7}">
      <dsp:nvSpPr>
        <dsp:cNvPr id="0" name=""/>
        <dsp:cNvSpPr/>
      </dsp:nvSpPr>
      <dsp:spPr>
        <a:xfrm>
          <a:off x="0" y="2668758"/>
          <a:ext cx="898520" cy="125770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547" tIns="124233" rIns="47547" bIns="12423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Use</a:t>
          </a:r>
        </a:p>
      </dsp:txBody>
      <dsp:txXfrm>
        <a:off x="0" y="2668758"/>
        <a:ext cx="898520" cy="1257702"/>
      </dsp:txXfrm>
    </dsp:sp>
    <dsp:sp modelId="{FB164EC7-06BB-45EB-8AC4-A83F71CC9B2F}">
      <dsp:nvSpPr>
        <dsp:cNvPr id="0" name=""/>
        <dsp:cNvSpPr/>
      </dsp:nvSpPr>
      <dsp:spPr>
        <a:xfrm>
          <a:off x="898520" y="4001923"/>
          <a:ext cx="3594081" cy="125770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735" tIns="319457" rIns="69735" bIns="31945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Before I apply for jobs, sign up for skill development training courses to gain hands-on experience.</a:t>
          </a:r>
        </a:p>
      </dsp:txBody>
      <dsp:txXfrm>
        <a:off x="898520" y="4001923"/>
        <a:ext cx="3594081" cy="1257702"/>
      </dsp:txXfrm>
    </dsp:sp>
    <dsp:sp modelId="{2B12ADC7-89BC-4C34-A403-0CA0C71602B4}">
      <dsp:nvSpPr>
        <dsp:cNvPr id="0" name=""/>
        <dsp:cNvSpPr/>
      </dsp:nvSpPr>
      <dsp:spPr>
        <a:xfrm>
          <a:off x="0" y="4001923"/>
          <a:ext cx="898520" cy="125770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547" tIns="124233" rIns="47547" bIns="12423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Sign up</a:t>
          </a:r>
        </a:p>
      </dsp:txBody>
      <dsp:txXfrm>
        <a:off x="0" y="4001923"/>
        <a:ext cx="898520" cy="12577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94AF7D-F29B-4D6E-9F3A-E5A1E7982A1D}">
      <dsp:nvSpPr>
        <dsp:cNvPr id="0" name=""/>
        <dsp:cNvSpPr/>
      </dsp:nvSpPr>
      <dsp:spPr>
        <a:xfrm>
          <a:off x="0" y="707092"/>
          <a:ext cx="644652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F6492F-DF73-4090-9D69-8D0670F6FB1A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7618-F406-4485-B21F-29FB9AFC3F4E}">
      <dsp:nvSpPr>
        <dsp:cNvPr id="0" name=""/>
        <dsp:cNvSpPr/>
      </dsp:nvSpPr>
      <dsp:spPr>
        <a:xfrm>
          <a:off x="1507738" y="707092"/>
          <a:ext cx="493878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This SWOT analysis shows where I am better and where I can improve.</a:t>
          </a:r>
          <a:endParaRPr lang="en-US" sz="1600" kern="1200"/>
        </a:p>
      </dsp:txBody>
      <dsp:txXfrm>
        <a:off x="1507738" y="707092"/>
        <a:ext cx="4938781" cy="1305401"/>
      </dsp:txXfrm>
    </dsp:sp>
    <dsp:sp modelId="{891D910A-976F-4F69-9398-817AFEFBE47A}">
      <dsp:nvSpPr>
        <dsp:cNvPr id="0" name=""/>
        <dsp:cNvSpPr/>
      </dsp:nvSpPr>
      <dsp:spPr>
        <a:xfrm>
          <a:off x="0" y="2338843"/>
          <a:ext cx="644652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5585B0-1B22-4C23-AE05-AC7245DC7303}">
      <dsp:nvSpPr>
        <dsp:cNvPr id="0" name=""/>
        <dsp:cNvSpPr/>
      </dsp:nvSpPr>
      <dsp:spPr>
        <a:xfrm>
          <a:off x="394883" y="2632558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D321F2-1973-486A-AB4A-48E8F257EF72}">
      <dsp:nvSpPr>
        <dsp:cNvPr id="0" name=""/>
        <dsp:cNvSpPr/>
      </dsp:nvSpPr>
      <dsp:spPr>
        <a:xfrm>
          <a:off x="1507738" y="2338843"/>
          <a:ext cx="493878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I can prepare for future job opportunities in the UK Health and Social Care field by using my skills and taking advantage of available opportunities.</a:t>
          </a:r>
          <a:endParaRPr lang="en-US" sz="1600" kern="1200"/>
        </a:p>
      </dsp:txBody>
      <dsp:txXfrm>
        <a:off x="1507738" y="2338843"/>
        <a:ext cx="4938781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29681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9681717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6053897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8534581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208684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2573089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9562855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2317103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818225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3846617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baseline="0">
                <a:solidFill>
                  <a:schemeClr val="tx1">
                    <a:lumMod val="8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0943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48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53504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720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1800" b="0" kern="1200" spc="1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SzPct val="8000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949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075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24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9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846963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246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11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39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373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10-year-health-plan-for-england-fit-for-the-future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killsforcare.org.uk/Adult-Social-Care-Workforce-Data/Workforce-intelligence/publications/national-information/The-state-of-the-adult-social-care-sector-and-workforce-in-England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8BA3D8AB-075F-4BA0-86FD-E58CCD85B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C758EC8D-68D1-4138-B719-BE00C78AD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915543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14579E4-5B5F-42C9-B08F-A904C81B1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2811"/>
            <a:ext cx="191761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6200000">
            <a:off x="-992178" y="2514944"/>
            <a:ext cx="3790950" cy="19551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2700">
                <a:solidFill>
                  <a:srgbClr val="FFFFFF"/>
                </a:solidFill>
              </a:rPr>
              <a:t>Personal SWOT Analysis for Professional Development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26990" y="965199"/>
            <a:ext cx="5002890" cy="5207002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indent="-182880"/>
            <a:r>
              <a:rPr lang="en-US" sz="2100" b="1"/>
              <a:t>Module Code: LCHS4009</a:t>
            </a:r>
          </a:p>
          <a:p>
            <a:pPr indent="-182880"/>
            <a:r>
              <a:rPr lang="en-US" sz="2100" b="1"/>
              <a:t>Module: Professional Development within Health and Social Care </a:t>
            </a:r>
          </a:p>
          <a:p>
            <a:pPr indent="-182880"/>
            <a:r>
              <a:rPr lang="en-US" sz="2100" b="1"/>
              <a:t>Individual Presentation – Component 1</a:t>
            </a:r>
          </a:p>
          <a:p>
            <a:pPr indent="-182880"/>
            <a:r>
              <a:rPr lang="en-US" sz="2100" b="1"/>
              <a:t>Student Name: Adibah Bashir</a:t>
            </a:r>
          </a:p>
          <a:p>
            <a:pPr indent="-182880"/>
            <a:r>
              <a:rPr lang="en-US" sz="2100" b="1"/>
              <a:t>Student ID: 2422466</a:t>
            </a:r>
          </a:p>
          <a:p>
            <a:pPr indent="-182880"/>
            <a:r>
              <a:rPr lang="en-US" sz="2100" b="1"/>
              <a:t>Lectures Name: Olubukola Adegbite 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41BF6CF-E1B8-4EE2-9AE1-86A58DAFD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76248C8-0720-48AB-91BA-5F530BB41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6569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3" y="365760"/>
            <a:ext cx="7393787" cy="1325562"/>
          </a:xfrm>
        </p:spPr>
        <p:txBody>
          <a:bodyPr>
            <a:normAutofit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What is SWOT Analysis?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3BEDA7-D0B8-4802-8168-92452653B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EFF34B-7B1A-4F9D-8CEE-A40962BC7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22793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E2B6BD2-AD74-36B4-1C24-B442A28DB4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8138461"/>
              </p:ext>
            </p:extLst>
          </p:nvPr>
        </p:nvGraphicFramePr>
        <p:xfrm>
          <a:off x="946547" y="2013055"/>
          <a:ext cx="7393643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</p:spPr>
        <p:txBody>
          <a:bodyPr>
            <a:normAutofit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My Strengths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EB35515-D64F-707E-800F-527AAF8D33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133726"/>
              </p:ext>
            </p:extLst>
          </p:nvPr>
        </p:nvGraphicFramePr>
        <p:xfrm>
          <a:off x="946547" y="2013054"/>
          <a:ext cx="6582997" cy="4201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76248C8-0720-48AB-91BA-5F530BB41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6569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3" y="365760"/>
            <a:ext cx="7393787" cy="1325562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Opportunities in Health and Social Care: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23BEDA7-D0B8-4802-8168-92452653B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EFF34B-7B1A-4F9D-8CEE-A40962BC7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22793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0A2FEB86-F682-6E3C-1865-E683F3309B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6386824"/>
              </p:ext>
            </p:extLst>
          </p:nvPr>
        </p:nvGraphicFramePr>
        <p:xfrm>
          <a:off x="946547" y="2013055"/>
          <a:ext cx="7393643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76248C8-0720-48AB-91BA-5F530BB41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6569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3" y="365760"/>
            <a:ext cx="7393787" cy="1325562"/>
          </a:xfrm>
        </p:spPr>
        <p:txBody>
          <a:bodyPr>
            <a:normAutofit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My Weaknesses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3BEDA7-D0B8-4802-8168-92452653B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EFF34B-7B1A-4F9D-8CEE-A40962BC7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22793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4F7D5AE-5264-EB34-58F0-129BE0CB26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6165740"/>
              </p:ext>
            </p:extLst>
          </p:nvPr>
        </p:nvGraphicFramePr>
        <p:xfrm>
          <a:off x="946547" y="2013055"/>
          <a:ext cx="7393643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0B3D270-B19D-4DB8-BD3C-3E707485B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15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543" y="836023"/>
            <a:ext cx="2039091" cy="5183777"/>
          </a:xfrm>
        </p:spPr>
        <p:txBody>
          <a:bodyPr anchor="ctr">
            <a:normAutofit/>
          </a:bodyPr>
          <a:lstStyle/>
          <a:p>
            <a:r>
              <a:rPr lang="en-GB" sz="31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Threats: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9BDAF94-B52E-4307-B54C-EF413086F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119C75-A6F6-9D58-B80C-DC9257BC01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3368788"/>
              </p:ext>
            </p:extLst>
          </p:nvPr>
        </p:nvGraphicFramePr>
        <p:xfrm>
          <a:off x="3494111" y="804672"/>
          <a:ext cx="4492602" cy="5262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0B3D270-B19D-4DB8-BD3C-3E707485B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15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543" y="836023"/>
            <a:ext cx="2039091" cy="5183777"/>
          </a:xfrm>
        </p:spPr>
        <p:txBody>
          <a:bodyPr anchor="ctr">
            <a:normAutofit/>
          </a:bodyPr>
          <a:lstStyle/>
          <a:p>
            <a:r>
              <a:rPr lang="en-GB" sz="31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Utilising Strengths and the Action Plan: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BDAF94-B52E-4307-B54C-EF413086F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5878FD-C1C2-412B-3488-FA67405E3D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8530165"/>
              </p:ext>
            </p:extLst>
          </p:nvPr>
        </p:nvGraphicFramePr>
        <p:xfrm>
          <a:off x="3494111" y="804672"/>
          <a:ext cx="4492602" cy="5262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dirty="0"/>
              <a:t>:</a:t>
            </a:r>
            <a:endParaRPr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5E2FBB-E8AF-16F2-83F4-A30F3F864DD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46404" y="1828801"/>
          <a:ext cx="644652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: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Gurel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E., and Tat, M. (2017) ‘SWOT Analysis: A Theoretical Review’,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International Social Research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10, 994-1006.</a:t>
            </a:r>
            <a:endParaRPr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sz="1500" dirty="0">
                <a:latin typeface="Arial" panose="020B0604020202020204" pitchFamily="34" charset="0"/>
                <a:cs typeface="Arial" panose="020B0604020202020204" pitchFamily="34" charset="0"/>
              </a:rPr>
              <a:t>NHS (20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sz="15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Fit for the Future: 10 Year Health Plan for England</a:t>
            </a:r>
            <a:r>
              <a:rPr sz="15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[Online] Available from: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https://www.gov.uk/government/publications/10-year-health-plan-for-england-fit-for-the-future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15.10. 2025).</a:t>
            </a:r>
            <a:endParaRPr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sz="15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sz="15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The state of the adult social care sector and workforce in England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from: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https://www.skillsforcare.org.uk/Adult-Social-Care-Workforce-Data/Workforce-intelligence/publications/national-information/The-state-of-the-adult-social-care-sector-and-workforce-in-England.aspx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12.10.2025).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358</TotalTime>
  <Words>548</Words>
  <Application>Microsoft Office PowerPoint</Application>
  <PresentationFormat>On-screen Show (4:3)</PresentationFormat>
  <Paragraphs>47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Schoolbook</vt:lpstr>
      <vt:lpstr>Wingdings 2</vt:lpstr>
      <vt:lpstr>View</vt:lpstr>
      <vt:lpstr>Personal SWOT Analysis for Professional Development In Health and Social Care</vt:lpstr>
      <vt:lpstr>What is SWOT Analysis?</vt:lpstr>
      <vt:lpstr>My Strengths:</vt:lpstr>
      <vt:lpstr>Opportunities in Health and Social Care:</vt:lpstr>
      <vt:lpstr>My Weaknesses:</vt:lpstr>
      <vt:lpstr>Potential Threats:</vt:lpstr>
      <vt:lpstr>Utilising Strengths and the Action Plan:</vt:lpstr>
      <vt:lpstr>Conclusion:</vt:lpstr>
      <vt:lpstr>References: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SWOT Analysis for Professional Development in UK Health and Social Care</dc:title>
  <dc:subject/>
  <dc:creator>Abidah</dc:creator>
  <cp:keywords/>
  <dc:description>generated using python-pptx</dc:description>
  <cp:lastModifiedBy>Adibah Bashir</cp:lastModifiedBy>
  <cp:revision>30</cp:revision>
  <dcterms:created xsi:type="dcterms:W3CDTF">2013-01-27T09:14:16Z</dcterms:created>
  <dcterms:modified xsi:type="dcterms:W3CDTF">2025-10-19T09:55:34Z</dcterms:modified>
  <cp:category/>
</cp:coreProperties>
</file>