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65"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FDA378-8ADB-8AE3-8A30-37733970AFC9}" v="1" dt="2023-02-12T15:38:47.686"/>
    <p1510:client id="{35531413-A355-0AE6-2935-6C5C497FC55A}" v="261" dt="2023-02-19T19:38:02.290"/>
    <p1510:client id="{AD80A731-6D91-C20B-8B9A-77DC3C1F2F05}" v="215" dt="2023-02-19T12:41:07.756"/>
    <p1510:client id="{BDAB14DD-32DF-E2B4-C7AD-B271FE5F23AC}" v="639" dt="2023-02-05T17:10:37.070"/>
    <p1510:client id="{D6B560A4-C61B-0525-35BC-6C4CA3051BC7}" v="78" dt="2023-02-05T15:09:56.833"/>
    <p1510:client id="{F584EE98-C1F1-88BE-556C-A530B79B46FC}" v="2198" dt="2023-02-19T18:16:03.1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6" d="100"/>
          <a:sy n="66" d="100"/>
        </p:scale>
        <p:origin x="63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urkas Kaneez (2225340)" userId="S::2225340@student.uwtsd.ac.uk::fa259328-6cb7-433e-9fec-5ee3a5a938e3" providerId="AD" clId="Web-{AD80A731-6D91-C20B-8B9A-77DC3C1F2F05}"/>
    <pc:docChg chg="modSld">
      <pc:chgData name="Nurkas Kaneez (2225340)" userId="S::2225340@student.uwtsd.ac.uk::fa259328-6cb7-433e-9fec-5ee3a5a938e3" providerId="AD" clId="Web-{AD80A731-6D91-C20B-8B9A-77DC3C1F2F05}" dt="2023-02-19T12:41:07.756" v="123" actId="20577"/>
      <pc:docMkLst>
        <pc:docMk/>
      </pc:docMkLst>
      <pc:sldChg chg="modSp">
        <pc:chgData name="Nurkas Kaneez (2225340)" userId="S::2225340@student.uwtsd.ac.uk::fa259328-6cb7-433e-9fec-5ee3a5a938e3" providerId="AD" clId="Web-{AD80A731-6D91-C20B-8B9A-77DC3C1F2F05}" dt="2023-02-19T12:40:58.161" v="117" actId="20577"/>
        <pc:sldMkLst>
          <pc:docMk/>
          <pc:sldMk cId="1634345094" sldId="259"/>
        </pc:sldMkLst>
        <pc:spChg chg="mod">
          <ac:chgData name="Nurkas Kaneez (2225340)" userId="S::2225340@student.uwtsd.ac.uk::fa259328-6cb7-433e-9fec-5ee3a5a938e3" providerId="AD" clId="Web-{AD80A731-6D91-C20B-8B9A-77DC3C1F2F05}" dt="2023-02-19T12:40:58.161" v="117" actId="20577"/>
          <ac:spMkLst>
            <pc:docMk/>
            <pc:sldMk cId="1634345094" sldId="259"/>
            <ac:spMk id="3" creationId="{736AAD02-5E42-9448-6B3B-2A24E62955D3}"/>
          </ac:spMkLst>
        </pc:spChg>
      </pc:sldChg>
      <pc:sldChg chg="modSp">
        <pc:chgData name="Nurkas Kaneez (2225340)" userId="S::2225340@student.uwtsd.ac.uk::fa259328-6cb7-433e-9fec-5ee3a5a938e3" providerId="AD" clId="Web-{AD80A731-6D91-C20B-8B9A-77DC3C1F2F05}" dt="2023-02-19T12:41:07.756" v="123" actId="20577"/>
        <pc:sldMkLst>
          <pc:docMk/>
          <pc:sldMk cId="291677958" sldId="263"/>
        </pc:sldMkLst>
        <pc:spChg chg="mod">
          <ac:chgData name="Nurkas Kaneez (2225340)" userId="S::2225340@student.uwtsd.ac.uk::fa259328-6cb7-433e-9fec-5ee3a5a938e3" providerId="AD" clId="Web-{AD80A731-6D91-C20B-8B9A-77DC3C1F2F05}" dt="2023-02-19T12:41:07.756" v="123" actId="20577"/>
          <ac:spMkLst>
            <pc:docMk/>
            <pc:sldMk cId="291677958" sldId="263"/>
            <ac:spMk id="3" creationId="{A0D26D99-C433-D36E-6434-ADF0DA820939}"/>
          </ac:spMkLst>
        </pc:spChg>
      </pc:sldChg>
    </pc:docChg>
  </pc:docChgLst>
  <pc:docChgLst>
    <pc:chgData name="Nurkas Kaneez (2225340)" userId="S::2225340@student.uwtsd.ac.uk::fa259328-6cb7-433e-9fec-5ee3a5a938e3" providerId="AD" clId="Web-{F584EE98-C1F1-88BE-556C-A530B79B46FC}"/>
    <pc:docChg chg="modSld">
      <pc:chgData name="Nurkas Kaneez (2225340)" userId="S::2225340@student.uwtsd.ac.uk::fa259328-6cb7-433e-9fec-5ee3a5a938e3" providerId="AD" clId="Web-{F584EE98-C1F1-88BE-556C-A530B79B46FC}" dt="2023-02-19T18:16:03.108" v="1881" actId="20577"/>
      <pc:docMkLst>
        <pc:docMk/>
      </pc:docMkLst>
      <pc:sldChg chg="addSp modSp">
        <pc:chgData name="Nurkas Kaneez (2225340)" userId="S::2225340@student.uwtsd.ac.uk::fa259328-6cb7-433e-9fec-5ee3a5a938e3" providerId="AD" clId="Web-{F584EE98-C1F1-88BE-556C-A530B79B46FC}" dt="2023-02-19T18:12:36.180" v="1832" actId="20577"/>
        <pc:sldMkLst>
          <pc:docMk/>
          <pc:sldMk cId="71248911" sldId="257"/>
        </pc:sldMkLst>
        <pc:spChg chg="mod">
          <ac:chgData name="Nurkas Kaneez (2225340)" userId="S::2225340@student.uwtsd.ac.uk::fa259328-6cb7-433e-9fec-5ee3a5a938e3" providerId="AD" clId="Web-{F584EE98-C1F1-88BE-556C-A530B79B46FC}" dt="2023-02-19T17:22:30.041" v="1653" actId="20577"/>
          <ac:spMkLst>
            <pc:docMk/>
            <pc:sldMk cId="71248911" sldId="257"/>
            <ac:spMk id="3" creationId="{563C96C5-E7A3-858C-8911-E131E2C7A115}"/>
          </ac:spMkLst>
        </pc:spChg>
        <pc:spChg chg="add mod">
          <ac:chgData name="Nurkas Kaneez (2225340)" userId="S::2225340@student.uwtsd.ac.uk::fa259328-6cb7-433e-9fec-5ee3a5a938e3" providerId="AD" clId="Web-{F584EE98-C1F1-88BE-556C-A530B79B46FC}" dt="2023-02-19T16:31:22.354" v="1413" actId="14100"/>
          <ac:spMkLst>
            <pc:docMk/>
            <pc:sldMk cId="71248911" sldId="257"/>
            <ac:spMk id="4" creationId="{FD0DD248-9D84-D823-0285-B68FF6EC24EC}"/>
          </ac:spMkLst>
        </pc:spChg>
        <pc:spChg chg="add mod">
          <ac:chgData name="Nurkas Kaneez (2225340)" userId="S::2225340@student.uwtsd.ac.uk::fa259328-6cb7-433e-9fec-5ee3a5a938e3" providerId="AD" clId="Web-{F584EE98-C1F1-88BE-556C-A530B79B46FC}" dt="2023-02-19T18:12:36.180" v="1832" actId="20577"/>
          <ac:spMkLst>
            <pc:docMk/>
            <pc:sldMk cId="71248911" sldId="257"/>
            <ac:spMk id="6" creationId="{62E10B24-319F-314B-6769-DD80D5AD4E31}"/>
          </ac:spMkLst>
        </pc:spChg>
        <pc:picChg chg="add mod">
          <ac:chgData name="Nurkas Kaneez (2225340)" userId="S::2225340@student.uwtsd.ac.uk::fa259328-6cb7-433e-9fec-5ee3a5a938e3" providerId="AD" clId="Web-{F584EE98-C1F1-88BE-556C-A530B79B46FC}" dt="2023-02-19T17:06:50.871" v="1609" actId="14100"/>
          <ac:picMkLst>
            <pc:docMk/>
            <pc:sldMk cId="71248911" sldId="257"/>
            <ac:picMk id="5" creationId="{24DFF7E4-2D20-BE0D-499E-D027EB4293B8}"/>
          </ac:picMkLst>
        </pc:picChg>
      </pc:sldChg>
      <pc:sldChg chg="addSp modSp">
        <pc:chgData name="Nurkas Kaneez (2225340)" userId="S::2225340@student.uwtsd.ac.uk::fa259328-6cb7-433e-9fec-5ee3a5a938e3" providerId="AD" clId="Web-{F584EE98-C1F1-88BE-556C-A530B79B46FC}" dt="2023-02-19T18:16:03.108" v="1881" actId="20577"/>
        <pc:sldMkLst>
          <pc:docMk/>
          <pc:sldMk cId="661900168" sldId="258"/>
        </pc:sldMkLst>
        <pc:spChg chg="mod">
          <ac:chgData name="Nurkas Kaneez (2225340)" userId="S::2225340@student.uwtsd.ac.uk::fa259328-6cb7-433e-9fec-5ee3a5a938e3" providerId="AD" clId="Web-{F584EE98-C1F1-88BE-556C-A530B79B46FC}" dt="2023-02-19T18:16:03.108" v="1881" actId="20577"/>
          <ac:spMkLst>
            <pc:docMk/>
            <pc:sldMk cId="661900168" sldId="258"/>
            <ac:spMk id="2" creationId="{D56EED85-2690-36AC-B9AA-F87C12DAFB37}"/>
          </ac:spMkLst>
        </pc:spChg>
        <pc:spChg chg="mod">
          <ac:chgData name="Nurkas Kaneez (2225340)" userId="S::2225340@student.uwtsd.ac.uk::fa259328-6cb7-433e-9fec-5ee3a5a938e3" providerId="AD" clId="Web-{F584EE98-C1F1-88BE-556C-A530B79B46FC}" dt="2023-02-19T18:15:55.499" v="1880" actId="14100"/>
          <ac:spMkLst>
            <pc:docMk/>
            <pc:sldMk cId="661900168" sldId="258"/>
            <ac:spMk id="3" creationId="{566A2D01-B822-58D8-CBA1-ED766492AC49}"/>
          </ac:spMkLst>
        </pc:spChg>
        <pc:spChg chg="add mod">
          <ac:chgData name="Nurkas Kaneez (2225340)" userId="S::2225340@student.uwtsd.ac.uk::fa259328-6cb7-433e-9fec-5ee3a5a938e3" providerId="AD" clId="Web-{F584EE98-C1F1-88BE-556C-A530B79B46FC}" dt="2023-02-19T16:29:29.132" v="1400" actId="14100"/>
          <ac:spMkLst>
            <pc:docMk/>
            <pc:sldMk cId="661900168" sldId="258"/>
            <ac:spMk id="4" creationId="{22D3E84B-8BB1-8180-2707-C01075388614}"/>
          </ac:spMkLst>
        </pc:spChg>
      </pc:sldChg>
      <pc:sldChg chg="addSp delSp modSp mod setBg">
        <pc:chgData name="Nurkas Kaneez (2225340)" userId="S::2225340@student.uwtsd.ac.uk::fa259328-6cb7-433e-9fec-5ee3a5a938e3" providerId="AD" clId="Web-{F584EE98-C1F1-88BE-556C-A530B79B46FC}" dt="2023-02-19T16:53:16.184" v="1550" actId="20577"/>
        <pc:sldMkLst>
          <pc:docMk/>
          <pc:sldMk cId="1634345094" sldId="259"/>
        </pc:sldMkLst>
        <pc:spChg chg="mod ord">
          <ac:chgData name="Nurkas Kaneez (2225340)" userId="S::2225340@student.uwtsd.ac.uk::fa259328-6cb7-433e-9fec-5ee3a5a938e3" providerId="AD" clId="Web-{F584EE98-C1F1-88BE-556C-A530B79B46FC}" dt="2023-02-19T16:53:16.184" v="1550" actId="20577"/>
          <ac:spMkLst>
            <pc:docMk/>
            <pc:sldMk cId="1634345094" sldId="259"/>
            <ac:spMk id="2" creationId="{61892659-2560-A056-4DE5-F55E8B04D1E8}"/>
          </ac:spMkLst>
        </pc:spChg>
        <pc:spChg chg="mod">
          <ac:chgData name="Nurkas Kaneez (2225340)" userId="S::2225340@student.uwtsd.ac.uk::fa259328-6cb7-433e-9fec-5ee3a5a938e3" providerId="AD" clId="Web-{F584EE98-C1F1-88BE-556C-A530B79B46FC}" dt="2023-02-19T13:48:13.918" v="531" actId="20577"/>
          <ac:spMkLst>
            <pc:docMk/>
            <pc:sldMk cId="1634345094" sldId="259"/>
            <ac:spMk id="3" creationId="{736AAD02-5E42-9448-6B3B-2A24E62955D3}"/>
          </ac:spMkLst>
        </pc:spChg>
        <pc:spChg chg="add mod">
          <ac:chgData name="Nurkas Kaneez (2225340)" userId="S::2225340@student.uwtsd.ac.uk::fa259328-6cb7-433e-9fec-5ee3a5a938e3" providerId="AD" clId="Web-{F584EE98-C1F1-88BE-556C-A530B79B46FC}" dt="2023-02-19T16:38:01.991" v="1422" actId="14100"/>
          <ac:spMkLst>
            <pc:docMk/>
            <pc:sldMk cId="1634345094" sldId="259"/>
            <ac:spMk id="5" creationId="{6201B433-A033-D046-352F-185C8378011E}"/>
          </ac:spMkLst>
        </pc:spChg>
        <pc:spChg chg="add">
          <ac:chgData name="Nurkas Kaneez (2225340)" userId="S::2225340@student.uwtsd.ac.uk::fa259328-6cb7-433e-9fec-5ee3a5a938e3" providerId="AD" clId="Web-{F584EE98-C1F1-88BE-556C-A530B79B46FC}" dt="2023-02-19T13:34:19.668" v="245"/>
          <ac:spMkLst>
            <pc:docMk/>
            <pc:sldMk cId="1634345094" sldId="259"/>
            <ac:spMk id="13" creationId="{2120660E-F826-4655-BB97-984B17FE52E9}"/>
          </ac:spMkLst>
        </pc:spChg>
        <pc:picChg chg="add mod">
          <ac:chgData name="Nurkas Kaneez (2225340)" userId="S::2225340@student.uwtsd.ac.uk::fa259328-6cb7-433e-9fec-5ee3a5a938e3" providerId="AD" clId="Web-{F584EE98-C1F1-88BE-556C-A530B79B46FC}" dt="2023-02-19T13:34:35.169" v="247" actId="1076"/>
          <ac:picMkLst>
            <pc:docMk/>
            <pc:sldMk cId="1634345094" sldId="259"/>
            <ac:picMk id="4" creationId="{15C8B110-22AD-C80D-7D92-3878DBAE8575}"/>
          </ac:picMkLst>
        </pc:picChg>
        <pc:picChg chg="add del mod">
          <ac:chgData name="Nurkas Kaneez (2225340)" userId="S::2225340@student.uwtsd.ac.uk::fa259328-6cb7-433e-9fec-5ee3a5a938e3" providerId="AD" clId="Web-{F584EE98-C1F1-88BE-556C-A530B79B46FC}" dt="2023-02-19T16:37:31.194" v="1418"/>
          <ac:picMkLst>
            <pc:docMk/>
            <pc:sldMk cId="1634345094" sldId="259"/>
            <ac:picMk id="6" creationId="{3573E358-8B3A-24FD-105D-D4ABF1F70D1D}"/>
          </ac:picMkLst>
        </pc:picChg>
        <pc:picChg chg="add">
          <ac:chgData name="Nurkas Kaneez (2225340)" userId="S::2225340@student.uwtsd.ac.uk::fa259328-6cb7-433e-9fec-5ee3a5a938e3" providerId="AD" clId="Web-{F584EE98-C1F1-88BE-556C-A530B79B46FC}" dt="2023-02-19T13:34:19.668" v="245"/>
          <ac:picMkLst>
            <pc:docMk/>
            <pc:sldMk cId="1634345094" sldId="259"/>
            <ac:picMk id="9" creationId="{E43006C0-9CF0-4AD0-9C72-B3F9942A80C0}"/>
          </ac:picMkLst>
        </pc:picChg>
        <pc:picChg chg="add">
          <ac:chgData name="Nurkas Kaneez (2225340)" userId="S::2225340@student.uwtsd.ac.uk::fa259328-6cb7-433e-9fec-5ee3a5a938e3" providerId="AD" clId="Web-{F584EE98-C1F1-88BE-556C-A530B79B46FC}" dt="2023-02-19T13:34:19.668" v="245"/>
          <ac:picMkLst>
            <pc:docMk/>
            <pc:sldMk cId="1634345094" sldId="259"/>
            <ac:picMk id="11" creationId="{4307D36E-6608-46E6-857A-E172960BB66B}"/>
          </ac:picMkLst>
        </pc:picChg>
        <pc:picChg chg="add">
          <ac:chgData name="Nurkas Kaneez (2225340)" userId="S::2225340@student.uwtsd.ac.uk::fa259328-6cb7-433e-9fec-5ee3a5a938e3" providerId="AD" clId="Web-{F584EE98-C1F1-88BE-556C-A530B79B46FC}" dt="2023-02-19T13:34:19.668" v="245"/>
          <ac:picMkLst>
            <pc:docMk/>
            <pc:sldMk cId="1634345094" sldId="259"/>
            <ac:picMk id="15" creationId="{B36D89EE-FA2B-4C32-8C00-B2C6ED2123E2}"/>
          </ac:picMkLst>
        </pc:picChg>
        <pc:picChg chg="add">
          <ac:chgData name="Nurkas Kaneez (2225340)" userId="S::2225340@student.uwtsd.ac.uk::fa259328-6cb7-433e-9fec-5ee3a5a938e3" providerId="AD" clId="Web-{F584EE98-C1F1-88BE-556C-A530B79B46FC}" dt="2023-02-19T13:34:19.668" v="245"/>
          <ac:picMkLst>
            <pc:docMk/>
            <pc:sldMk cId="1634345094" sldId="259"/>
            <ac:picMk id="17" creationId="{318307F8-152F-4244-A9FE-8D30EFFB79F0}"/>
          </ac:picMkLst>
        </pc:picChg>
      </pc:sldChg>
      <pc:sldChg chg="addSp delSp modSp">
        <pc:chgData name="Nurkas Kaneez (2225340)" userId="S::2225340@student.uwtsd.ac.uk::fa259328-6cb7-433e-9fec-5ee3a5a938e3" providerId="AD" clId="Web-{F584EE98-C1F1-88BE-556C-A530B79B46FC}" dt="2023-02-19T16:52:34.183" v="1548" actId="20577"/>
        <pc:sldMkLst>
          <pc:docMk/>
          <pc:sldMk cId="1345891090" sldId="260"/>
        </pc:sldMkLst>
        <pc:spChg chg="mod">
          <ac:chgData name="Nurkas Kaneez (2225340)" userId="S::2225340@student.uwtsd.ac.uk::fa259328-6cb7-433e-9fec-5ee3a5a938e3" providerId="AD" clId="Web-{F584EE98-C1F1-88BE-556C-A530B79B46FC}" dt="2023-02-19T16:52:34.183" v="1548" actId="20577"/>
          <ac:spMkLst>
            <pc:docMk/>
            <pc:sldMk cId="1345891090" sldId="260"/>
            <ac:spMk id="2" creationId="{0334E726-8488-7FFD-D485-BD0542913F48}"/>
          </ac:spMkLst>
        </pc:spChg>
        <pc:spChg chg="del mod">
          <ac:chgData name="Nurkas Kaneez (2225340)" userId="S::2225340@student.uwtsd.ac.uk::fa259328-6cb7-433e-9fec-5ee3a5a938e3" providerId="AD" clId="Web-{F584EE98-C1F1-88BE-556C-A530B79B46FC}" dt="2023-02-19T16:09:51.689" v="1148"/>
          <ac:spMkLst>
            <pc:docMk/>
            <pc:sldMk cId="1345891090" sldId="260"/>
            <ac:spMk id="3" creationId="{938217F6-67FC-548D-DDE8-E175AB3B55C1}"/>
          </ac:spMkLst>
        </pc:spChg>
        <pc:spChg chg="add mod">
          <ac:chgData name="Nurkas Kaneez (2225340)" userId="S::2225340@student.uwtsd.ac.uk::fa259328-6cb7-433e-9fec-5ee3a5a938e3" providerId="AD" clId="Web-{F584EE98-C1F1-88BE-556C-A530B79B46FC}" dt="2023-02-19T16:39:00.056" v="1436" actId="1076"/>
          <ac:spMkLst>
            <pc:docMk/>
            <pc:sldMk cId="1345891090" sldId="260"/>
            <ac:spMk id="3099" creationId="{774AF2FB-6015-D2A4-5FE8-D068F0C10FC0}"/>
          </ac:spMkLst>
        </pc:spChg>
        <pc:graphicFrameChg chg="add mod modGraphic">
          <ac:chgData name="Nurkas Kaneez (2225340)" userId="S::2225340@student.uwtsd.ac.uk::fa259328-6cb7-433e-9fec-5ee3a5a938e3" providerId="AD" clId="Web-{F584EE98-C1F1-88BE-556C-A530B79B46FC}" dt="2023-02-19T16:39:09.228" v="1438" actId="14100"/>
          <ac:graphicFrameMkLst>
            <pc:docMk/>
            <pc:sldMk cId="1345891090" sldId="260"/>
            <ac:graphicFrameMk id="4" creationId="{A05F08A6-A20B-22D4-5085-A56FCD79254D}"/>
          </ac:graphicFrameMkLst>
        </pc:graphicFrameChg>
        <pc:graphicFrameChg chg="add del mod modGraphic">
          <ac:chgData name="Nurkas Kaneez (2225340)" userId="S::2225340@student.uwtsd.ac.uk::fa259328-6cb7-433e-9fec-5ee3a5a938e3" providerId="AD" clId="Web-{F584EE98-C1F1-88BE-556C-A530B79B46FC}" dt="2023-02-19T16:10:21.033" v="1151"/>
          <ac:graphicFrameMkLst>
            <pc:docMk/>
            <pc:sldMk cId="1345891090" sldId="260"/>
            <ac:graphicFrameMk id="178" creationId="{94353310-D6C6-D915-DDCC-60E22CAA7071}"/>
          </ac:graphicFrameMkLst>
        </pc:graphicFrameChg>
        <pc:graphicFrameChg chg="add del mod modGraphic">
          <ac:chgData name="Nurkas Kaneez (2225340)" userId="S::2225340@student.uwtsd.ac.uk::fa259328-6cb7-433e-9fec-5ee3a5a938e3" providerId="AD" clId="Web-{F584EE98-C1F1-88BE-556C-A530B79B46FC}" dt="2023-02-19T16:11:39.614" v="1158"/>
          <ac:graphicFrameMkLst>
            <pc:docMk/>
            <pc:sldMk cId="1345891090" sldId="260"/>
            <ac:graphicFrameMk id="236" creationId="{CC8E4FE2-4542-8BE4-B348-5CD959535D9D}"/>
          </ac:graphicFrameMkLst>
        </pc:graphicFrameChg>
      </pc:sldChg>
      <pc:sldChg chg="addSp delSp modSp mod setBg">
        <pc:chgData name="Nurkas Kaneez (2225340)" userId="S::2225340@student.uwtsd.ac.uk::fa259328-6cb7-433e-9fec-5ee3a5a938e3" providerId="AD" clId="Web-{F584EE98-C1F1-88BE-556C-A530B79B46FC}" dt="2023-02-19T16:30:03.305" v="1407" actId="1076"/>
        <pc:sldMkLst>
          <pc:docMk/>
          <pc:sldMk cId="3242499984" sldId="261"/>
        </pc:sldMkLst>
        <pc:spChg chg="mod">
          <ac:chgData name="Nurkas Kaneez (2225340)" userId="S::2225340@student.uwtsd.ac.uk::fa259328-6cb7-433e-9fec-5ee3a5a938e3" providerId="AD" clId="Web-{F584EE98-C1F1-88BE-556C-A530B79B46FC}" dt="2023-02-19T15:12:22.374" v="1097"/>
          <ac:spMkLst>
            <pc:docMk/>
            <pc:sldMk cId="3242499984" sldId="261"/>
            <ac:spMk id="2" creationId="{D982BA2C-89FB-706E-19DA-4C3D4E6C989F}"/>
          </ac:spMkLst>
        </pc:spChg>
        <pc:spChg chg="add del">
          <ac:chgData name="Nurkas Kaneez (2225340)" userId="S::2225340@student.uwtsd.ac.uk::fa259328-6cb7-433e-9fec-5ee3a5a938e3" providerId="AD" clId="Web-{F584EE98-C1F1-88BE-556C-A530B79B46FC}" dt="2023-02-19T15:02:41.155" v="1087"/>
          <ac:spMkLst>
            <pc:docMk/>
            <pc:sldMk cId="3242499984" sldId="261"/>
            <ac:spMk id="20" creationId="{03EEF065-59F1-48C0-A7EE-29FA4C850B99}"/>
          </ac:spMkLst>
        </pc:spChg>
        <pc:spChg chg="add del">
          <ac:chgData name="Nurkas Kaneez (2225340)" userId="S::2225340@student.uwtsd.ac.uk::fa259328-6cb7-433e-9fec-5ee3a5a938e3" providerId="AD" clId="Web-{F584EE98-C1F1-88BE-556C-A530B79B46FC}" dt="2023-02-19T15:02:41.155" v="1087"/>
          <ac:spMkLst>
            <pc:docMk/>
            <pc:sldMk cId="3242499984" sldId="261"/>
            <ac:spMk id="22" creationId="{218B38E7-B69C-4CF2-A9AD-2ED768A19BC9}"/>
          </ac:spMkLst>
        </pc:spChg>
        <pc:spChg chg="add mod">
          <ac:chgData name="Nurkas Kaneez (2225340)" userId="S::2225340@student.uwtsd.ac.uk::fa259328-6cb7-433e-9fec-5ee3a5a938e3" providerId="AD" clId="Web-{F584EE98-C1F1-88BE-556C-A530B79B46FC}" dt="2023-02-19T16:30:03.305" v="1407" actId="1076"/>
          <ac:spMkLst>
            <pc:docMk/>
            <pc:sldMk cId="3242499984" sldId="261"/>
            <ac:spMk id="22" creationId="{4FEB3E3F-35FF-D542-1777-A799E20C3E21}"/>
          </ac:spMkLst>
        </pc:spChg>
        <pc:spChg chg="add del">
          <ac:chgData name="Nurkas Kaneez (2225340)" userId="S::2225340@student.uwtsd.ac.uk::fa259328-6cb7-433e-9fec-5ee3a5a938e3" providerId="AD" clId="Web-{F584EE98-C1F1-88BE-556C-A530B79B46FC}" dt="2023-02-19T15:03:40.906" v="1089"/>
          <ac:spMkLst>
            <pc:docMk/>
            <pc:sldMk cId="3242499984" sldId="261"/>
            <ac:spMk id="29" creationId="{BDF02843-45E8-4403-8955-54CA98A197FD}"/>
          </ac:spMkLst>
        </pc:spChg>
        <pc:spChg chg="add del">
          <ac:chgData name="Nurkas Kaneez (2225340)" userId="S::2225340@student.uwtsd.ac.uk::fa259328-6cb7-433e-9fec-5ee3a5a938e3" providerId="AD" clId="Web-{F584EE98-C1F1-88BE-556C-A530B79B46FC}" dt="2023-02-19T15:03:40.906" v="1089"/>
          <ac:spMkLst>
            <pc:docMk/>
            <pc:sldMk cId="3242499984" sldId="261"/>
            <ac:spMk id="30" creationId="{DC349214-DD18-4CC5-BBAC-F9C216BE7C2F}"/>
          </ac:spMkLst>
        </pc:spChg>
        <pc:spChg chg="add del">
          <ac:chgData name="Nurkas Kaneez (2225340)" userId="S::2225340@student.uwtsd.ac.uk::fa259328-6cb7-433e-9fec-5ee3a5a938e3" providerId="AD" clId="Web-{F584EE98-C1F1-88BE-556C-A530B79B46FC}" dt="2023-02-19T15:12:22.374" v="1097"/>
          <ac:spMkLst>
            <pc:docMk/>
            <pc:sldMk cId="3242499984" sldId="261"/>
            <ac:spMk id="32" creationId="{03EEF065-59F1-48C0-A7EE-29FA4C850B99}"/>
          </ac:spMkLst>
        </pc:spChg>
        <pc:spChg chg="add del">
          <ac:chgData name="Nurkas Kaneez (2225340)" userId="S::2225340@student.uwtsd.ac.uk::fa259328-6cb7-433e-9fec-5ee3a5a938e3" providerId="AD" clId="Web-{F584EE98-C1F1-88BE-556C-A530B79B46FC}" dt="2023-02-19T15:12:22.374" v="1097"/>
          <ac:spMkLst>
            <pc:docMk/>
            <pc:sldMk cId="3242499984" sldId="261"/>
            <ac:spMk id="33" creationId="{218B38E7-B69C-4CF2-A9AD-2ED768A19BC9}"/>
          </ac:spMkLst>
        </pc:spChg>
        <pc:graphicFrameChg chg="add del mod modGraphic">
          <ac:chgData name="Nurkas Kaneez (2225340)" userId="S::2225340@student.uwtsd.ac.uk::fa259328-6cb7-433e-9fec-5ee3a5a938e3" providerId="AD" clId="Web-{F584EE98-C1F1-88BE-556C-A530B79B46FC}" dt="2023-02-19T14:33:59.580" v="765"/>
          <ac:graphicFrameMkLst>
            <pc:docMk/>
            <pc:sldMk cId="3242499984" sldId="261"/>
            <ac:graphicFrameMk id="3" creationId="{B6567C51-8865-2D42-C412-1EFB2E5686E4}"/>
          </ac:graphicFrameMkLst>
        </pc:graphicFrameChg>
        <pc:graphicFrameChg chg="add mod modGraphic">
          <ac:chgData name="Nurkas Kaneez (2225340)" userId="S::2225340@student.uwtsd.ac.uk::fa259328-6cb7-433e-9fec-5ee3a5a938e3" providerId="AD" clId="Web-{F584EE98-C1F1-88BE-556C-A530B79B46FC}" dt="2023-02-19T15:12:22.405" v="1098"/>
          <ac:graphicFrameMkLst>
            <pc:docMk/>
            <pc:sldMk cId="3242499984" sldId="261"/>
            <ac:graphicFrameMk id="11" creationId="{2E8BE82F-6D41-0666-41E9-181576F03633}"/>
          </ac:graphicFrameMkLst>
        </pc:graphicFrameChg>
        <pc:picChg chg="add del">
          <ac:chgData name="Nurkas Kaneez (2225340)" userId="S::2225340@student.uwtsd.ac.uk::fa259328-6cb7-433e-9fec-5ee3a5a938e3" providerId="AD" clId="Web-{F584EE98-C1F1-88BE-556C-A530B79B46FC}" dt="2023-02-19T15:02:07.576" v="1085"/>
          <ac:picMkLst>
            <pc:docMk/>
            <pc:sldMk cId="3242499984" sldId="261"/>
            <ac:picMk id="13" creationId="{7407B0FF-43E0-4B2E-B48B-C2A472D103F9}"/>
          </ac:picMkLst>
        </pc:picChg>
        <pc:picChg chg="add del">
          <ac:chgData name="Nurkas Kaneez (2225340)" userId="S::2225340@student.uwtsd.ac.uk::fa259328-6cb7-433e-9fec-5ee3a5a938e3" providerId="AD" clId="Web-{F584EE98-C1F1-88BE-556C-A530B79B46FC}" dt="2023-02-19T15:02:07.576" v="1085"/>
          <ac:picMkLst>
            <pc:docMk/>
            <pc:sldMk cId="3242499984" sldId="261"/>
            <ac:picMk id="14" creationId="{7CAC6C18-4147-48ED-8B6A-19B3E0D89163}"/>
          </ac:picMkLst>
        </pc:picChg>
        <pc:picChg chg="add del">
          <ac:chgData name="Nurkas Kaneez (2225340)" userId="S::2225340@student.uwtsd.ac.uk::fa259328-6cb7-433e-9fec-5ee3a5a938e3" providerId="AD" clId="Web-{F584EE98-C1F1-88BE-556C-A530B79B46FC}" dt="2023-02-19T15:09:17.197" v="1095"/>
          <ac:picMkLst>
            <pc:docMk/>
            <pc:sldMk cId="3242499984" sldId="261"/>
            <ac:picMk id="15" creationId="{7407B0FF-43E0-4B2E-B48B-C2A472D103F9}"/>
          </ac:picMkLst>
        </pc:picChg>
        <pc:picChg chg="add del">
          <ac:chgData name="Nurkas Kaneez (2225340)" userId="S::2225340@student.uwtsd.ac.uk::fa259328-6cb7-433e-9fec-5ee3a5a938e3" providerId="AD" clId="Web-{F584EE98-C1F1-88BE-556C-A530B79B46FC}" dt="2023-02-19T14:59:20.477" v="1080"/>
          <ac:picMkLst>
            <pc:docMk/>
            <pc:sldMk cId="3242499984" sldId="261"/>
            <ac:picMk id="16" creationId="{93274B0C-1CB3-4AA4-A183-20B7FE5DB1D2}"/>
          </ac:picMkLst>
        </pc:picChg>
        <pc:picChg chg="add del">
          <ac:chgData name="Nurkas Kaneez (2225340)" userId="S::2225340@student.uwtsd.ac.uk::fa259328-6cb7-433e-9fec-5ee3a5a938e3" providerId="AD" clId="Web-{F584EE98-C1F1-88BE-556C-A530B79B46FC}" dt="2023-02-19T15:02:41.155" v="1087"/>
          <ac:picMkLst>
            <pc:docMk/>
            <pc:sldMk cId="3242499984" sldId="261"/>
            <ac:picMk id="17" creationId="{AE1EB769-7965-4547-B30C-A5F2F3243E03}"/>
          </ac:picMkLst>
        </pc:picChg>
        <pc:picChg chg="add del">
          <ac:chgData name="Nurkas Kaneez (2225340)" userId="S::2225340@student.uwtsd.ac.uk::fa259328-6cb7-433e-9fec-5ee3a5a938e3" providerId="AD" clId="Web-{F584EE98-C1F1-88BE-556C-A530B79B46FC}" dt="2023-02-19T14:59:20.477" v="1080"/>
          <ac:picMkLst>
            <pc:docMk/>
            <pc:sldMk cId="3242499984" sldId="261"/>
            <ac:picMk id="18" creationId="{2E640319-3BB6-49BF-BAF4-D63FEC73E146}"/>
          </ac:picMkLst>
        </pc:picChg>
        <pc:picChg chg="add del">
          <ac:chgData name="Nurkas Kaneez (2225340)" userId="S::2225340@student.uwtsd.ac.uk::fa259328-6cb7-433e-9fec-5ee3a5a938e3" providerId="AD" clId="Web-{F584EE98-C1F1-88BE-556C-A530B79B46FC}" dt="2023-02-19T15:02:41.155" v="1087"/>
          <ac:picMkLst>
            <pc:docMk/>
            <pc:sldMk cId="3242499984" sldId="261"/>
            <ac:picMk id="19" creationId="{6A650263-666E-446F-A4DF-BCF884D1B05D}"/>
          </ac:picMkLst>
        </pc:picChg>
        <pc:picChg chg="add del">
          <ac:chgData name="Nurkas Kaneez (2225340)" userId="S::2225340@student.uwtsd.ac.uk::fa259328-6cb7-433e-9fec-5ee3a5a938e3" providerId="AD" clId="Web-{F584EE98-C1F1-88BE-556C-A530B79B46FC}" dt="2023-02-19T15:09:17.197" v="1095"/>
          <ac:picMkLst>
            <pc:docMk/>
            <pc:sldMk cId="3242499984" sldId="261"/>
            <ac:picMk id="21" creationId="{7CAC6C18-4147-48ED-8B6A-19B3E0D89163}"/>
          </ac:picMkLst>
        </pc:picChg>
        <pc:picChg chg="add del">
          <ac:chgData name="Nurkas Kaneez (2225340)" userId="S::2225340@student.uwtsd.ac.uk::fa259328-6cb7-433e-9fec-5ee3a5a938e3" providerId="AD" clId="Web-{F584EE98-C1F1-88BE-556C-A530B79B46FC}" dt="2023-02-19T15:12:22.374" v="1097"/>
          <ac:picMkLst>
            <pc:docMk/>
            <pc:sldMk cId="3242499984" sldId="261"/>
            <ac:picMk id="23" creationId="{AE1EB769-7965-4547-B30C-A5F2F3243E03}"/>
          </ac:picMkLst>
        </pc:picChg>
        <pc:picChg chg="add del">
          <ac:chgData name="Nurkas Kaneez (2225340)" userId="S::2225340@student.uwtsd.ac.uk::fa259328-6cb7-433e-9fec-5ee3a5a938e3" providerId="AD" clId="Web-{F584EE98-C1F1-88BE-556C-A530B79B46FC}" dt="2023-02-19T15:02:41.155" v="1087"/>
          <ac:picMkLst>
            <pc:docMk/>
            <pc:sldMk cId="3242499984" sldId="261"/>
            <ac:picMk id="24" creationId="{DC7DF220-F816-40E0-801F-F489AA51EFF6}"/>
          </ac:picMkLst>
        </pc:picChg>
        <pc:picChg chg="add del">
          <ac:chgData name="Nurkas Kaneez (2225340)" userId="S::2225340@student.uwtsd.ac.uk::fa259328-6cb7-433e-9fec-5ee3a5a938e3" providerId="AD" clId="Web-{F584EE98-C1F1-88BE-556C-A530B79B46FC}" dt="2023-02-19T15:12:22.374" v="1097"/>
          <ac:picMkLst>
            <pc:docMk/>
            <pc:sldMk cId="3242499984" sldId="261"/>
            <ac:picMk id="25" creationId="{6A650263-666E-446F-A4DF-BCF884D1B05D}"/>
          </ac:picMkLst>
        </pc:picChg>
        <pc:picChg chg="add del">
          <ac:chgData name="Nurkas Kaneez (2225340)" userId="S::2225340@student.uwtsd.ac.uk::fa259328-6cb7-433e-9fec-5ee3a5a938e3" providerId="AD" clId="Web-{F584EE98-C1F1-88BE-556C-A530B79B46FC}" dt="2023-02-19T15:03:40.906" v="1089"/>
          <ac:picMkLst>
            <pc:docMk/>
            <pc:sldMk cId="3242499984" sldId="261"/>
            <ac:picMk id="26" creationId="{154908BF-145E-4BE2-A6F0-0A464560144B}"/>
          </ac:picMkLst>
        </pc:picChg>
        <pc:picChg chg="add del">
          <ac:chgData name="Nurkas Kaneez (2225340)" userId="S::2225340@student.uwtsd.ac.uk::fa259328-6cb7-433e-9fec-5ee3a5a938e3" providerId="AD" clId="Web-{F584EE98-C1F1-88BE-556C-A530B79B46FC}" dt="2023-02-19T15:03:40.906" v="1089"/>
          <ac:picMkLst>
            <pc:docMk/>
            <pc:sldMk cId="3242499984" sldId="261"/>
            <ac:picMk id="27" creationId="{AE1EB769-7965-4547-B30C-A5F2F3243E03}"/>
          </ac:picMkLst>
        </pc:picChg>
        <pc:picChg chg="add del">
          <ac:chgData name="Nurkas Kaneez (2225340)" userId="S::2225340@student.uwtsd.ac.uk::fa259328-6cb7-433e-9fec-5ee3a5a938e3" providerId="AD" clId="Web-{F584EE98-C1F1-88BE-556C-A530B79B46FC}" dt="2023-02-19T15:03:40.906" v="1089"/>
          <ac:picMkLst>
            <pc:docMk/>
            <pc:sldMk cId="3242499984" sldId="261"/>
            <ac:picMk id="28" creationId="{6A650263-666E-446F-A4DF-BCF884D1B05D}"/>
          </ac:picMkLst>
        </pc:picChg>
        <pc:picChg chg="add del">
          <ac:chgData name="Nurkas Kaneez (2225340)" userId="S::2225340@student.uwtsd.ac.uk::fa259328-6cb7-433e-9fec-5ee3a5a938e3" providerId="AD" clId="Web-{F584EE98-C1F1-88BE-556C-A530B79B46FC}" dt="2023-02-19T15:03:40.906" v="1089"/>
          <ac:picMkLst>
            <pc:docMk/>
            <pc:sldMk cId="3242499984" sldId="261"/>
            <ac:picMk id="31" creationId="{E505542F-438B-4C62-B13A-916C7F79EC10}"/>
          </ac:picMkLst>
        </pc:picChg>
        <pc:picChg chg="add del">
          <ac:chgData name="Nurkas Kaneez (2225340)" userId="S::2225340@student.uwtsd.ac.uk::fa259328-6cb7-433e-9fec-5ee3a5a938e3" providerId="AD" clId="Web-{F584EE98-C1F1-88BE-556C-A530B79B46FC}" dt="2023-02-19T15:12:22.374" v="1097"/>
          <ac:picMkLst>
            <pc:docMk/>
            <pc:sldMk cId="3242499984" sldId="261"/>
            <ac:picMk id="34" creationId="{DC7DF220-F816-40E0-801F-F489AA51EFF6}"/>
          </ac:picMkLst>
        </pc:picChg>
      </pc:sldChg>
      <pc:sldChg chg="addSp delSp modSp mod setBg">
        <pc:chgData name="Nurkas Kaneez (2225340)" userId="S::2225340@student.uwtsd.ac.uk::fa259328-6cb7-433e-9fec-5ee3a5a938e3" providerId="AD" clId="Web-{F584EE98-C1F1-88BE-556C-A530B79B46FC}" dt="2023-02-19T18:09:48.175" v="1822"/>
        <pc:sldMkLst>
          <pc:docMk/>
          <pc:sldMk cId="3564087774" sldId="262"/>
        </pc:sldMkLst>
        <pc:spChg chg="mod ord">
          <ac:chgData name="Nurkas Kaneez (2225340)" userId="S::2225340@student.uwtsd.ac.uk::fa259328-6cb7-433e-9fec-5ee3a5a938e3" providerId="AD" clId="Web-{F584EE98-C1F1-88BE-556C-A530B79B46FC}" dt="2023-02-19T16:52:21.276" v="1547" actId="20577"/>
          <ac:spMkLst>
            <pc:docMk/>
            <pc:sldMk cId="3564087774" sldId="262"/>
            <ac:spMk id="2" creationId="{BA432A60-A295-36C7-BF61-7C8F0A52A42F}"/>
          </ac:spMkLst>
        </pc:spChg>
        <pc:spChg chg="mod ord">
          <ac:chgData name="Nurkas Kaneez (2225340)" userId="S::2225340@student.uwtsd.ac.uk::fa259328-6cb7-433e-9fec-5ee3a5a938e3" providerId="AD" clId="Web-{F584EE98-C1F1-88BE-556C-A530B79B46FC}" dt="2023-02-19T16:49:28.529" v="1537" actId="20577"/>
          <ac:spMkLst>
            <pc:docMk/>
            <pc:sldMk cId="3564087774" sldId="262"/>
            <ac:spMk id="3" creationId="{FB32260B-A760-8430-BABD-B1F6E60D63A9}"/>
          </ac:spMkLst>
        </pc:spChg>
        <pc:spChg chg="add mod">
          <ac:chgData name="Nurkas Kaneez (2225340)" userId="S::2225340@student.uwtsd.ac.uk::fa259328-6cb7-433e-9fec-5ee3a5a938e3" providerId="AD" clId="Web-{F584EE98-C1F1-88BE-556C-A530B79B46FC}" dt="2023-02-19T16:51:21.134" v="1545" actId="1076"/>
          <ac:spMkLst>
            <pc:docMk/>
            <pc:sldMk cId="3564087774" sldId="262"/>
            <ac:spMk id="6" creationId="{F94EEC63-CF2E-F70E-9140-FDEC6F7B2604}"/>
          </ac:spMkLst>
        </pc:spChg>
        <pc:spChg chg="add mod">
          <ac:chgData name="Nurkas Kaneez (2225340)" userId="S::2225340@student.uwtsd.ac.uk::fa259328-6cb7-433e-9fec-5ee3a5a938e3" providerId="AD" clId="Web-{F584EE98-C1F1-88BE-556C-A530B79B46FC}" dt="2023-02-19T17:50:47.333" v="1687" actId="20577"/>
          <ac:spMkLst>
            <pc:docMk/>
            <pc:sldMk cId="3564087774" sldId="262"/>
            <ac:spMk id="8" creationId="{9C07160D-43C1-7E4D-C4F9-069D3AEA94CB}"/>
          </ac:spMkLst>
        </pc:spChg>
        <pc:spChg chg="add del mod">
          <ac:chgData name="Nurkas Kaneez (2225340)" userId="S::2225340@student.uwtsd.ac.uk::fa259328-6cb7-433e-9fec-5ee3a5a938e3" providerId="AD" clId="Web-{F584EE98-C1F1-88BE-556C-A530B79B46FC}" dt="2023-02-19T18:09:48.175" v="1822"/>
          <ac:spMkLst>
            <pc:docMk/>
            <pc:sldMk cId="3564087774" sldId="262"/>
            <ac:spMk id="11" creationId="{867D4D7F-13C4-12DD-43FD-22B46D8EF61A}"/>
          </ac:spMkLst>
        </pc:spChg>
        <pc:spChg chg="add">
          <ac:chgData name="Nurkas Kaneez (2225340)" userId="S::2225340@student.uwtsd.ac.uk::fa259328-6cb7-433e-9fec-5ee3a5a938e3" providerId="AD" clId="Web-{F584EE98-C1F1-88BE-556C-A530B79B46FC}" dt="2023-02-19T16:47:13.915" v="1529"/>
          <ac:spMkLst>
            <pc:docMk/>
            <pc:sldMk cId="3564087774" sldId="262"/>
            <ac:spMk id="14" creationId="{E8647EB8-A4BA-4577-BC19-D29C4DB7A28B}"/>
          </ac:spMkLst>
        </pc:spChg>
        <pc:picChg chg="add mod">
          <ac:chgData name="Nurkas Kaneez (2225340)" userId="S::2225340@student.uwtsd.ac.uk::fa259328-6cb7-433e-9fec-5ee3a5a938e3" providerId="AD" clId="Web-{F584EE98-C1F1-88BE-556C-A530B79B46FC}" dt="2023-02-19T16:47:13.915" v="1529"/>
          <ac:picMkLst>
            <pc:docMk/>
            <pc:sldMk cId="3564087774" sldId="262"/>
            <ac:picMk id="4" creationId="{BAD3304B-3ACB-9FAC-8F98-CE0F22892F3B}"/>
          </ac:picMkLst>
        </pc:picChg>
        <pc:picChg chg="add del mod">
          <ac:chgData name="Nurkas Kaneez (2225340)" userId="S::2225340@student.uwtsd.ac.uk::fa259328-6cb7-433e-9fec-5ee3a5a938e3" providerId="AD" clId="Web-{F584EE98-C1F1-88BE-556C-A530B79B46FC}" dt="2023-02-19T18:09:44.362" v="1821"/>
          <ac:picMkLst>
            <pc:docMk/>
            <pc:sldMk cId="3564087774" sldId="262"/>
            <ac:picMk id="5" creationId="{3CF0473A-14A2-B620-1AB1-78563116E0A0}"/>
          </ac:picMkLst>
        </pc:picChg>
        <pc:picChg chg="add del mod">
          <ac:chgData name="Nurkas Kaneez (2225340)" userId="S::2225340@student.uwtsd.ac.uk::fa259328-6cb7-433e-9fec-5ee3a5a938e3" providerId="AD" clId="Web-{F584EE98-C1F1-88BE-556C-A530B79B46FC}" dt="2023-02-19T16:50:45.445" v="1540"/>
          <ac:picMkLst>
            <pc:docMk/>
            <pc:sldMk cId="3564087774" sldId="262"/>
            <ac:picMk id="7" creationId="{C5D91B3E-47E9-3185-FF6F-E56547EB146B}"/>
          </ac:picMkLst>
        </pc:picChg>
        <pc:picChg chg="add">
          <ac:chgData name="Nurkas Kaneez (2225340)" userId="S::2225340@student.uwtsd.ac.uk::fa259328-6cb7-433e-9fec-5ee3a5a938e3" providerId="AD" clId="Web-{F584EE98-C1F1-88BE-556C-A530B79B46FC}" dt="2023-02-19T16:47:13.915" v="1529"/>
          <ac:picMkLst>
            <pc:docMk/>
            <pc:sldMk cId="3564087774" sldId="262"/>
            <ac:picMk id="10" creationId="{8B9DE759-E652-4388-8FE4-67CDFF5DF3F9}"/>
          </ac:picMkLst>
        </pc:picChg>
        <pc:picChg chg="add">
          <ac:chgData name="Nurkas Kaneez (2225340)" userId="S::2225340@student.uwtsd.ac.uk::fa259328-6cb7-433e-9fec-5ee3a5a938e3" providerId="AD" clId="Web-{F584EE98-C1F1-88BE-556C-A530B79B46FC}" dt="2023-02-19T16:47:13.915" v="1529"/>
          <ac:picMkLst>
            <pc:docMk/>
            <pc:sldMk cId="3564087774" sldId="262"/>
            <ac:picMk id="12" creationId="{0A578717-A0F2-4FAF-80B5-2D9BB5B858EB}"/>
          </ac:picMkLst>
        </pc:picChg>
        <pc:picChg chg="add">
          <ac:chgData name="Nurkas Kaneez (2225340)" userId="S::2225340@student.uwtsd.ac.uk::fa259328-6cb7-433e-9fec-5ee3a5a938e3" providerId="AD" clId="Web-{F584EE98-C1F1-88BE-556C-A530B79B46FC}" dt="2023-02-19T16:47:13.915" v="1529"/>
          <ac:picMkLst>
            <pc:docMk/>
            <pc:sldMk cId="3564087774" sldId="262"/>
            <ac:picMk id="16" creationId="{A381ED2D-F98E-4FB5-AF44-0D271CBE3760}"/>
          </ac:picMkLst>
        </pc:picChg>
        <pc:picChg chg="add">
          <ac:chgData name="Nurkas Kaneez (2225340)" userId="S::2225340@student.uwtsd.ac.uk::fa259328-6cb7-433e-9fec-5ee3a5a938e3" providerId="AD" clId="Web-{F584EE98-C1F1-88BE-556C-A530B79B46FC}" dt="2023-02-19T16:47:13.915" v="1529"/>
          <ac:picMkLst>
            <pc:docMk/>
            <pc:sldMk cId="3564087774" sldId="262"/>
            <ac:picMk id="18" creationId="{D6022CFA-A050-4588-AFFA-539348CC3A23}"/>
          </ac:picMkLst>
        </pc:picChg>
      </pc:sldChg>
      <pc:sldChg chg="addSp delSp modSp">
        <pc:chgData name="Nurkas Kaneez (2225340)" userId="S::2225340@student.uwtsd.ac.uk::fa259328-6cb7-433e-9fec-5ee3a5a938e3" providerId="AD" clId="Web-{F584EE98-C1F1-88BE-556C-A530B79B46FC}" dt="2023-02-19T18:15:19.169" v="1874" actId="20577"/>
        <pc:sldMkLst>
          <pc:docMk/>
          <pc:sldMk cId="291677958" sldId="263"/>
        </pc:sldMkLst>
        <pc:spChg chg="mod">
          <ac:chgData name="Nurkas Kaneez (2225340)" userId="S::2225340@student.uwtsd.ac.uk::fa259328-6cb7-433e-9fec-5ee3a5a938e3" providerId="AD" clId="Web-{F584EE98-C1F1-88BE-556C-A530B79B46FC}" dt="2023-02-19T18:15:19.169" v="1874" actId="20577"/>
          <ac:spMkLst>
            <pc:docMk/>
            <pc:sldMk cId="291677958" sldId="263"/>
            <ac:spMk id="3" creationId="{A0D26D99-C433-D36E-6434-ADF0DA820939}"/>
          </ac:spMkLst>
        </pc:spChg>
        <pc:spChg chg="add del mod">
          <ac:chgData name="Nurkas Kaneez (2225340)" userId="S::2225340@student.uwtsd.ac.uk::fa259328-6cb7-433e-9fec-5ee3a5a938e3" providerId="AD" clId="Web-{F584EE98-C1F1-88BE-556C-A530B79B46FC}" dt="2023-02-19T14:08:22.191" v="763"/>
          <ac:spMkLst>
            <pc:docMk/>
            <pc:sldMk cId="291677958" sldId="263"/>
            <ac:spMk id="4" creationId="{6958725C-86BF-194C-1914-1B707BC10FD5}"/>
          </ac:spMkLst>
        </pc:spChg>
      </pc:sldChg>
    </pc:docChg>
  </pc:docChgLst>
  <pc:docChgLst>
    <pc:chgData name="Nurkas Kaneez (2225340)" userId="S::2225340@student.uwtsd.ac.uk::fa259328-6cb7-433e-9fec-5ee3a5a938e3" providerId="AD" clId="Web-{D6B560A4-C61B-0525-35BC-6C4CA3051BC7}"/>
    <pc:docChg chg="addSld modSld">
      <pc:chgData name="Nurkas Kaneez (2225340)" userId="S::2225340@student.uwtsd.ac.uk::fa259328-6cb7-433e-9fec-5ee3a5a938e3" providerId="AD" clId="Web-{D6B560A4-C61B-0525-35BC-6C4CA3051BC7}" dt="2023-02-05T15:09:56.833" v="77"/>
      <pc:docMkLst>
        <pc:docMk/>
      </pc:docMkLst>
      <pc:sldChg chg="addSp delSp modSp">
        <pc:chgData name="Nurkas Kaneez (2225340)" userId="S::2225340@student.uwtsd.ac.uk::fa259328-6cb7-433e-9fec-5ee3a5a938e3" providerId="AD" clId="Web-{D6B560A4-C61B-0525-35BC-6C4CA3051BC7}" dt="2023-02-05T15:07:07.244" v="76" actId="20577"/>
        <pc:sldMkLst>
          <pc:docMk/>
          <pc:sldMk cId="2697679173" sldId="256"/>
        </pc:sldMkLst>
        <pc:spChg chg="del">
          <ac:chgData name="Nurkas Kaneez (2225340)" userId="S::2225340@student.uwtsd.ac.uk::fa259328-6cb7-433e-9fec-5ee3a5a938e3" providerId="AD" clId="Web-{D6B560A4-C61B-0525-35BC-6C4CA3051BC7}" dt="2023-02-05T15:04:53.360" v="42"/>
          <ac:spMkLst>
            <pc:docMk/>
            <pc:sldMk cId="2697679173" sldId="256"/>
            <ac:spMk id="3" creationId="{32C57235-F20C-0938-76CB-5C05E73C3BAD}"/>
          </ac:spMkLst>
        </pc:spChg>
        <pc:spChg chg="add mod">
          <ac:chgData name="Nurkas Kaneez (2225340)" userId="S::2225340@student.uwtsd.ac.uk::fa259328-6cb7-433e-9fec-5ee3a5a938e3" providerId="AD" clId="Web-{D6B560A4-C61B-0525-35BC-6C4CA3051BC7}" dt="2023-02-05T15:07:07.244" v="76" actId="20577"/>
          <ac:spMkLst>
            <pc:docMk/>
            <pc:sldMk cId="2697679173" sldId="256"/>
            <ac:spMk id="5" creationId="{5FCB570B-D58C-EF1C-DE77-A7931A37AA8F}"/>
          </ac:spMkLst>
        </pc:spChg>
      </pc:sldChg>
      <pc:sldChg chg="addSp">
        <pc:chgData name="Nurkas Kaneez (2225340)" userId="S::2225340@student.uwtsd.ac.uk::fa259328-6cb7-433e-9fec-5ee3a5a938e3" providerId="AD" clId="Web-{D6B560A4-C61B-0525-35BC-6C4CA3051BC7}" dt="2023-02-05T15:09:56.833" v="77"/>
        <pc:sldMkLst>
          <pc:docMk/>
          <pc:sldMk cId="71248911" sldId="257"/>
        </pc:sldMkLst>
        <pc:spChg chg="add">
          <ac:chgData name="Nurkas Kaneez (2225340)" userId="S::2225340@student.uwtsd.ac.uk::fa259328-6cb7-433e-9fec-5ee3a5a938e3" providerId="AD" clId="Web-{D6B560A4-C61B-0525-35BC-6C4CA3051BC7}" dt="2023-02-05T15:02:24.989" v="0"/>
          <ac:spMkLst>
            <pc:docMk/>
            <pc:sldMk cId="71248911" sldId="257"/>
            <ac:spMk id="2" creationId="{D5019BF8-6CAC-448F-C8EC-6B7E10BA0602}"/>
          </ac:spMkLst>
        </pc:spChg>
        <pc:spChg chg="add">
          <ac:chgData name="Nurkas Kaneez (2225340)" userId="S::2225340@student.uwtsd.ac.uk::fa259328-6cb7-433e-9fec-5ee3a5a938e3" providerId="AD" clId="Web-{D6B560A4-C61B-0525-35BC-6C4CA3051BC7}" dt="2023-02-05T15:09:56.833" v="77"/>
          <ac:spMkLst>
            <pc:docMk/>
            <pc:sldMk cId="71248911" sldId="257"/>
            <ac:spMk id="3" creationId="{563C96C5-E7A3-858C-8911-E131E2C7A115}"/>
          </ac:spMkLst>
        </pc:spChg>
      </pc:sldChg>
      <pc:sldChg chg="addSp delSp modSp new">
        <pc:chgData name="Nurkas Kaneez (2225340)" userId="S::2225340@student.uwtsd.ac.uk::fa259328-6cb7-433e-9fec-5ee3a5a938e3" providerId="AD" clId="Web-{D6B560A4-C61B-0525-35BC-6C4CA3051BC7}" dt="2023-02-05T15:05:56.990" v="56" actId="20577"/>
        <pc:sldMkLst>
          <pc:docMk/>
          <pc:sldMk cId="1080313713" sldId="265"/>
        </pc:sldMkLst>
        <pc:spChg chg="mod">
          <ac:chgData name="Nurkas Kaneez (2225340)" userId="S::2225340@student.uwtsd.ac.uk::fa259328-6cb7-433e-9fec-5ee3a5a938e3" providerId="AD" clId="Web-{D6B560A4-C61B-0525-35BC-6C4CA3051BC7}" dt="2023-02-05T15:05:07.721" v="45" actId="1076"/>
          <ac:spMkLst>
            <pc:docMk/>
            <pc:sldMk cId="1080313713" sldId="265"/>
            <ac:spMk id="2" creationId="{705E503D-C1E8-858F-24FD-3836A2316433}"/>
          </ac:spMkLst>
        </pc:spChg>
        <pc:spChg chg="del">
          <ac:chgData name="Nurkas Kaneez (2225340)" userId="S::2225340@student.uwtsd.ac.uk::fa259328-6cb7-433e-9fec-5ee3a5a938e3" providerId="AD" clId="Web-{D6B560A4-C61B-0525-35BC-6C4CA3051BC7}" dt="2023-02-05T15:05:01.642" v="44"/>
          <ac:spMkLst>
            <pc:docMk/>
            <pc:sldMk cId="1080313713" sldId="265"/>
            <ac:spMk id="3" creationId="{F409DF90-F076-B6A3-3345-965CAC7B4E66}"/>
          </ac:spMkLst>
        </pc:spChg>
        <pc:spChg chg="add mod">
          <ac:chgData name="Nurkas Kaneez (2225340)" userId="S::2225340@student.uwtsd.ac.uk::fa259328-6cb7-433e-9fec-5ee3a5a938e3" providerId="AD" clId="Web-{D6B560A4-C61B-0525-35BC-6C4CA3051BC7}" dt="2023-02-05T15:05:56.990" v="56" actId="20577"/>
          <ac:spMkLst>
            <pc:docMk/>
            <pc:sldMk cId="1080313713" sldId="265"/>
            <ac:spMk id="4" creationId="{DBCFDAC1-9648-2318-4625-044349D6D5A6}"/>
          </ac:spMkLst>
        </pc:spChg>
      </pc:sldChg>
    </pc:docChg>
  </pc:docChgLst>
  <pc:docChgLst>
    <pc:chgData name="Nurkas Kaneez (2225340)" userId="S::2225340@student.uwtsd.ac.uk::fa259328-6cb7-433e-9fec-5ee3a5a938e3" providerId="AD" clId="Web-{BDAB14DD-32DF-E2B4-C7AD-B271FE5F23AC}"/>
    <pc:docChg chg="delSld modSld">
      <pc:chgData name="Nurkas Kaneez (2225340)" userId="S::2225340@student.uwtsd.ac.uk::fa259328-6cb7-433e-9fec-5ee3a5a938e3" providerId="AD" clId="Web-{BDAB14DD-32DF-E2B4-C7AD-B271FE5F23AC}" dt="2023-02-05T17:10:36.179" v="342" actId="20577"/>
      <pc:docMkLst>
        <pc:docMk/>
      </pc:docMkLst>
      <pc:sldChg chg="modSp">
        <pc:chgData name="Nurkas Kaneez (2225340)" userId="S::2225340@student.uwtsd.ac.uk::fa259328-6cb7-433e-9fec-5ee3a5a938e3" providerId="AD" clId="Web-{BDAB14DD-32DF-E2B4-C7AD-B271FE5F23AC}" dt="2023-02-05T16:39:46.244" v="253" actId="20577"/>
        <pc:sldMkLst>
          <pc:docMk/>
          <pc:sldMk cId="71248911" sldId="257"/>
        </pc:sldMkLst>
        <pc:spChg chg="mod">
          <ac:chgData name="Nurkas Kaneez (2225340)" userId="S::2225340@student.uwtsd.ac.uk::fa259328-6cb7-433e-9fec-5ee3a5a938e3" providerId="AD" clId="Web-{BDAB14DD-32DF-E2B4-C7AD-B271FE5F23AC}" dt="2023-02-05T16:39:46.244" v="253" actId="20577"/>
          <ac:spMkLst>
            <pc:docMk/>
            <pc:sldMk cId="71248911" sldId="257"/>
            <ac:spMk id="3" creationId="{563C96C5-E7A3-858C-8911-E131E2C7A115}"/>
          </ac:spMkLst>
        </pc:spChg>
        <pc:spChg chg="mod">
          <ac:chgData name="Nurkas Kaneez (2225340)" userId="S::2225340@student.uwtsd.ac.uk::fa259328-6cb7-433e-9fec-5ee3a5a938e3" providerId="AD" clId="Web-{BDAB14DD-32DF-E2B4-C7AD-B271FE5F23AC}" dt="2023-02-05T15:46:46.729" v="141" actId="20577"/>
          <ac:spMkLst>
            <pc:docMk/>
            <pc:sldMk cId="71248911" sldId="257"/>
            <ac:spMk id="11" creationId="{906F2B9D-E24A-09D4-ACEF-38C9C61A8757}"/>
          </ac:spMkLst>
        </pc:spChg>
      </pc:sldChg>
      <pc:sldChg chg="addSp modSp">
        <pc:chgData name="Nurkas Kaneez (2225340)" userId="S::2225340@student.uwtsd.ac.uk::fa259328-6cb7-433e-9fec-5ee3a5a938e3" providerId="AD" clId="Web-{BDAB14DD-32DF-E2B4-C7AD-B271FE5F23AC}" dt="2023-02-05T16:34:02.185" v="211" actId="20577"/>
        <pc:sldMkLst>
          <pc:docMk/>
          <pc:sldMk cId="3564087774" sldId="262"/>
        </pc:sldMkLst>
        <pc:spChg chg="add mod">
          <ac:chgData name="Nurkas Kaneez (2225340)" userId="S::2225340@student.uwtsd.ac.uk::fa259328-6cb7-433e-9fec-5ee3a5a938e3" providerId="AD" clId="Web-{BDAB14DD-32DF-E2B4-C7AD-B271FE5F23AC}" dt="2023-02-05T16:34:02.185" v="211" actId="20577"/>
          <ac:spMkLst>
            <pc:docMk/>
            <pc:sldMk cId="3564087774" sldId="262"/>
            <ac:spMk id="3" creationId="{FB32260B-A760-8430-BABD-B1F6E60D63A9}"/>
          </ac:spMkLst>
        </pc:spChg>
      </pc:sldChg>
      <pc:sldChg chg="addSp modSp">
        <pc:chgData name="Nurkas Kaneez (2225340)" userId="S::2225340@student.uwtsd.ac.uk::fa259328-6cb7-433e-9fec-5ee3a5a938e3" providerId="AD" clId="Web-{BDAB14DD-32DF-E2B4-C7AD-B271FE5F23AC}" dt="2023-02-05T17:10:36.179" v="342" actId="20577"/>
        <pc:sldMkLst>
          <pc:docMk/>
          <pc:sldMk cId="291677958" sldId="263"/>
        </pc:sldMkLst>
        <pc:spChg chg="add mod">
          <ac:chgData name="Nurkas Kaneez (2225340)" userId="S::2225340@student.uwtsd.ac.uk::fa259328-6cb7-433e-9fec-5ee3a5a938e3" providerId="AD" clId="Web-{BDAB14DD-32DF-E2B4-C7AD-B271FE5F23AC}" dt="2023-02-05T17:10:36.179" v="342" actId="20577"/>
          <ac:spMkLst>
            <pc:docMk/>
            <pc:sldMk cId="291677958" sldId="263"/>
            <ac:spMk id="3" creationId="{A0D26D99-C433-D36E-6434-ADF0DA820939}"/>
          </ac:spMkLst>
        </pc:spChg>
      </pc:sldChg>
      <pc:sldChg chg="del">
        <pc:chgData name="Nurkas Kaneez (2225340)" userId="S::2225340@student.uwtsd.ac.uk::fa259328-6cb7-433e-9fec-5ee3a5a938e3" providerId="AD" clId="Web-{BDAB14DD-32DF-E2B4-C7AD-B271FE5F23AC}" dt="2023-02-05T15:45:07.396" v="106"/>
        <pc:sldMkLst>
          <pc:docMk/>
          <pc:sldMk cId="2487202655" sldId="264"/>
        </pc:sldMkLst>
      </pc:sldChg>
      <pc:sldChg chg="modSp">
        <pc:chgData name="Nurkas Kaneez (2225340)" userId="S::2225340@student.uwtsd.ac.uk::fa259328-6cb7-433e-9fec-5ee3a5a938e3" providerId="AD" clId="Web-{BDAB14DD-32DF-E2B4-C7AD-B271FE5F23AC}" dt="2023-02-05T15:42:19.731" v="77" actId="20577"/>
        <pc:sldMkLst>
          <pc:docMk/>
          <pc:sldMk cId="1080313713" sldId="265"/>
        </pc:sldMkLst>
        <pc:spChg chg="mod">
          <ac:chgData name="Nurkas Kaneez (2225340)" userId="S::2225340@student.uwtsd.ac.uk::fa259328-6cb7-433e-9fec-5ee3a5a938e3" providerId="AD" clId="Web-{BDAB14DD-32DF-E2B4-C7AD-B271FE5F23AC}" dt="2023-02-05T15:42:19.731" v="77" actId="20577"/>
          <ac:spMkLst>
            <pc:docMk/>
            <pc:sldMk cId="1080313713" sldId="265"/>
            <ac:spMk id="2" creationId="{705E503D-C1E8-858F-24FD-3836A2316433}"/>
          </ac:spMkLst>
        </pc:spChg>
      </pc:sldChg>
    </pc:docChg>
  </pc:docChgLst>
  <pc:docChgLst>
    <pc:chgData name="Nurkas Kaneez (2225340)" userId="S::2225340@student.uwtsd.ac.uk::fa259328-6cb7-433e-9fec-5ee3a5a938e3" providerId="AD" clId="Web-{12FDA378-8ADB-8AE3-8A30-37733970AFC9}"/>
    <pc:docChg chg="modSld">
      <pc:chgData name="Nurkas Kaneez (2225340)" userId="S::2225340@student.uwtsd.ac.uk::fa259328-6cb7-433e-9fec-5ee3a5a938e3" providerId="AD" clId="Web-{12FDA378-8ADB-8AE3-8A30-37733970AFC9}" dt="2023-02-12T15:38:47.686" v="0"/>
      <pc:docMkLst>
        <pc:docMk/>
      </pc:docMkLst>
      <pc:sldChg chg="addSp">
        <pc:chgData name="Nurkas Kaneez (2225340)" userId="S::2225340@student.uwtsd.ac.uk::fa259328-6cb7-433e-9fec-5ee3a5a938e3" providerId="AD" clId="Web-{12FDA378-8ADB-8AE3-8A30-37733970AFC9}" dt="2023-02-12T15:38:47.686" v="0"/>
        <pc:sldMkLst>
          <pc:docMk/>
          <pc:sldMk cId="1345891090" sldId="260"/>
        </pc:sldMkLst>
        <pc:spChg chg="add">
          <ac:chgData name="Nurkas Kaneez (2225340)" userId="S::2225340@student.uwtsd.ac.uk::fa259328-6cb7-433e-9fec-5ee3a5a938e3" providerId="AD" clId="Web-{12FDA378-8ADB-8AE3-8A30-37733970AFC9}" dt="2023-02-12T15:38:47.686" v="0"/>
          <ac:spMkLst>
            <pc:docMk/>
            <pc:sldMk cId="1345891090" sldId="260"/>
            <ac:spMk id="3" creationId="{938217F6-67FC-548D-DDE8-E175AB3B55C1}"/>
          </ac:spMkLst>
        </pc:spChg>
      </pc:sldChg>
    </pc:docChg>
  </pc:docChgLst>
  <pc:docChgLst>
    <pc:chgData name="Nurkas Kaneez (2225340)" userId="S::2225340@student.uwtsd.ac.uk::fa259328-6cb7-433e-9fec-5ee3a5a938e3" providerId="AD" clId="Web-{35531413-A355-0AE6-2935-6C5C497FC55A}"/>
    <pc:docChg chg="modSld">
      <pc:chgData name="Nurkas Kaneez (2225340)" userId="S::2225340@student.uwtsd.ac.uk::fa259328-6cb7-433e-9fec-5ee3a5a938e3" providerId="AD" clId="Web-{35531413-A355-0AE6-2935-6C5C497FC55A}" dt="2023-02-19T19:38:02.290" v="151" actId="14100"/>
      <pc:docMkLst>
        <pc:docMk/>
      </pc:docMkLst>
      <pc:sldChg chg="modSp">
        <pc:chgData name="Nurkas Kaneez (2225340)" userId="S::2225340@student.uwtsd.ac.uk::fa259328-6cb7-433e-9fec-5ee3a5a938e3" providerId="AD" clId="Web-{35531413-A355-0AE6-2935-6C5C497FC55A}" dt="2023-02-19T19:38:02.290" v="151" actId="14100"/>
        <pc:sldMkLst>
          <pc:docMk/>
          <pc:sldMk cId="71248911" sldId="257"/>
        </pc:sldMkLst>
        <pc:spChg chg="mod">
          <ac:chgData name="Nurkas Kaneez (2225340)" userId="S::2225340@student.uwtsd.ac.uk::fa259328-6cb7-433e-9fec-5ee3a5a938e3" providerId="AD" clId="Web-{35531413-A355-0AE6-2935-6C5C497FC55A}" dt="2023-02-19T19:38:02.290" v="151" actId="14100"/>
          <ac:spMkLst>
            <pc:docMk/>
            <pc:sldMk cId="71248911" sldId="257"/>
            <ac:spMk id="3" creationId="{563C96C5-E7A3-858C-8911-E131E2C7A115}"/>
          </ac:spMkLst>
        </pc:spChg>
      </pc:sldChg>
      <pc:sldChg chg="modSp">
        <pc:chgData name="Nurkas Kaneez (2225340)" userId="S::2225340@student.uwtsd.ac.uk::fa259328-6cb7-433e-9fec-5ee3a5a938e3" providerId="AD" clId="Web-{35531413-A355-0AE6-2935-6C5C497FC55A}" dt="2023-02-19T19:32:25.044" v="127" actId="20577"/>
        <pc:sldMkLst>
          <pc:docMk/>
          <pc:sldMk cId="661900168" sldId="258"/>
        </pc:sldMkLst>
        <pc:spChg chg="mod">
          <ac:chgData name="Nurkas Kaneez (2225340)" userId="S::2225340@student.uwtsd.ac.uk::fa259328-6cb7-433e-9fec-5ee3a5a938e3" providerId="AD" clId="Web-{35531413-A355-0AE6-2935-6C5C497FC55A}" dt="2023-02-19T19:32:25.044" v="127" actId="20577"/>
          <ac:spMkLst>
            <pc:docMk/>
            <pc:sldMk cId="661900168" sldId="258"/>
            <ac:spMk id="3" creationId="{566A2D01-B822-58D8-CBA1-ED766492AC49}"/>
          </ac:spMkLst>
        </pc:spChg>
      </pc:sldChg>
      <pc:sldChg chg="modSp">
        <pc:chgData name="Nurkas Kaneez (2225340)" userId="S::2225340@student.uwtsd.ac.uk::fa259328-6cb7-433e-9fec-5ee3a5a938e3" providerId="AD" clId="Web-{35531413-A355-0AE6-2935-6C5C497FC55A}" dt="2023-02-19T19:33:47.625" v="129" actId="20577"/>
        <pc:sldMkLst>
          <pc:docMk/>
          <pc:sldMk cId="291677958" sldId="263"/>
        </pc:sldMkLst>
        <pc:spChg chg="mod">
          <ac:chgData name="Nurkas Kaneez (2225340)" userId="S::2225340@student.uwtsd.ac.uk::fa259328-6cb7-433e-9fec-5ee3a5a938e3" providerId="AD" clId="Web-{35531413-A355-0AE6-2935-6C5C497FC55A}" dt="2023-02-19T19:33:47.625" v="129" actId="20577"/>
          <ac:spMkLst>
            <pc:docMk/>
            <pc:sldMk cId="291677958" sldId="263"/>
            <ac:spMk id="3" creationId="{A0D26D99-C433-D36E-6434-ADF0DA82093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54F092-3637-4FBC-91D4-231189732CA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288FCCA4-16C7-4995-8040-1F9421571EDB}">
      <dgm:prSet phldrT="[Text]" phldr="0"/>
      <dgm:spPr/>
      <dgm:t>
        <a:bodyPr/>
        <a:lstStyle/>
        <a:p>
          <a:pPr rtl="0"/>
          <a:r>
            <a:rPr lang="en-US" dirty="0"/>
            <a:t>Informed consent</a:t>
          </a:r>
        </a:p>
      </dgm:t>
    </dgm:pt>
    <dgm:pt modelId="{13C612CD-5B2C-46E6-9288-F4CEC97B5735}" type="parTrans" cxnId="{30025356-9261-4B20-BEC2-C8D78A6A9EC6}">
      <dgm:prSet/>
      <dgm:spPr/>
      <dgm:t>
        <a:bodyPr/>
        <a:lstStyle/>
        <a:p>
          <a:endParaRPr lang="en-US"/>
        </a:p>
      </dgm:t>
    </dgm:pt>
    <dgm:pt modelId="{D5C0DEE4-6FBE-461C-80A0-BF10369D0F25}" type="sibTrans" cxnId="{30025356-9261-4B20-BEC2-C8D78A6A9EC6}">
      <dgm:prSet/>
      <dgm:spPr/>
      <dgm:t>
        <a:bodyPr/>
        <a:lstStyle/>
        <a:p>
          <a:endParaRPr lang="en-US"/>
        </a:p>
      </dgm:t>
    </dgm:pt>
    <dgm:pt modelId="{A8A6ECBC-BEB1-4DF4-9365-1D255389F7E4}">
      <dgm:prSet phldrT="[Text]" phldr="0"/>
      <dgm:spPr/>
      <dgm:t>
        <a:bodyPr/>
        <a:lstStyle/>
        <a:p>
          <a:pPr rtl="0"/>
          <a:r>
            <a:rPr lang="en-US" dirty="0"/>
            <a:t>GDPR Anonymity</a:t>
          </a:r>
        </a:p>
      </dgm:t>
    </dgm:pt>
    <dgm:pt modelId="{79CC18C2-3DE4-4E47-8421-09DF69543FCF}" type="parTrans" cxnId="{8B2F2097-9C96-49F3-8376-D78F99F17326}">
      <dgm:prSet/>
      <dgm:spPr/>
      <dgm:t>
        <a:bodyPr/>
        <a:lstStyle/>
        <a:p>
          <a:endParaRPr lang="en-US"/>
        </a:p>
      </dgm:t>
    </dgm:pt>
    <dgm:pt modelId="{852B873A-E295-404F-A306-2182A4A69517}" type="sibTrans" cxnId="{8B2F2097-9C96-49F3-8376-D78F99F17326}">
      <dgm:prSet/>
      <dgm:spPr/>
      <dgm:t>
        <a:bodyPr/>
        <a:lstStyle/>
        <a:p>
          <a:endParaRPr lang="en-US"/>
        </a:p>
      </dgm:t>
    </dgm:pt>
    <dgm:pt modelId="{6E3FEBF8-0737-49C1-983D-7E2858F0918E}">
      <dgm:prSet phldr="0"/>
      <dgm:spPr/>
      <dgm:t>
        <a:bodyPr/>
        <a:lstStyle/>
        <a:p>
          <a:pPr rtl="0"/>
          <a:r>
            <a:rPr lang="en-US" dirty="0"/>
            <a:t>Voluntary participation right to withdraw</a:t>
          </a:r>
        </a:p>
      </dgm:t>
    </dgm:pt>
    <dgm:pt modelId="{21E8A6A4-C03C-45B8-8E01-6EB5567496EE}" type="parTrans" cxnId="{19D25FAE-9C64-43CD-9D2B-E0261DA292AF}">
      <dgm:prSet/>
      <dgm:spPr/>
    </dgm:pt>
    <dgm:pt modelId="{1426B685-CC5A-4062-975F-A39209B95BC9}" type="sibTrans" cxnId="{19D25FAE-9C64-43CD-9D2B-E0261DA292AF}">
      <dgm:prSet/>
      <dgm:spPr/>
    </dgm:pt>
    <dgm:pt modelId="{3EE4DD8B-6303-4464-90F4-048109FCAAE1}">
      <dgm:prSet phldr="0"/>
      <dgm:spPr/>
      <dgm:t>
        <a:bodyPr/>
        <a:lstStyle/>
        <a:p>
          <a:pPr rtl="0"/>
          <a:r>
            <a:rPr lang="en-US" dirty="0"/>
            <a:t>Factors behind the study</a:t>
          </a:r>
          <a:r>
            <a:rPr lang="en-US" dirty="0">
              <a:latin typeface="Tw Cen MT" panose="020B0602020104020603"/>
            </a:rPr>
            <a:t>.</a:t>
          </a:r>
        </a:p>
      </dgm:t>
    </dgm:pt>
    <dgm:pt modelId="{7A300605-F088-4016-8576-69B091B328EF}" type="parTrans" cxnId="{4C9A1447-1A8D-435B-B8B4-62448ADFE2F4}">
      <dgm:prSet/>
      <dgm:spPr/>
    </dgm:pt>
    <dgm:pt modelId="{1A30794B-D823-43F6-BFC5-65D2B182582C}" type="sibTrans" cxnId="{4C9A1447-1A8D-435B-B8B4-62448ADFE2F4}">
      <dgm:prSet/>
      <dgm:spPr/>
    </dgm:pt>
    <dgm:pt modelId="{F4F09F98-5CEA-481A-98DB-8DEEAD144CD8}">
      <dgm:prSet phldr="0"/>
      <dgm:spPr/>
      <dgm:t>
        <a:bodyPr/>
        <a:lstStyle/>
        <a:p>
          <a:pPr rtl="0"/>
          <a:r>
            <a:rPr lang="en-US" dirty="0">
              <a:latin typeface="Tw Cen MT" panose="020B0602020104020603"/>
            </a:rPr>
            <a:t>They have a choice to participate and not reinforced.</a:t>
          </a:r>
        </a:p>
      </dgm:t>
    </dgm:pt>
    <dgm:pt modelId="{B58BC390-8FE1-46B3-9DFE-845143E07601}" type="parTrans" cxnId="{2CEDBD99-00C0-4681-81B8-6A977CCC16C9}">
      <dgm:prSet/>
      <dgm:spPr/>
    </dgm:pt>
    <dgm:pt modelId="{AF36BEB3-B8E4-4C8A-9949-F82791E2FC6B}" type="sibTrans" cxnId="{2CEDBD99-00C0-4681-81B8-6A977CCC16C9}">
      <dgm:prSet/>
      <dgm:spPr/>
    </dgm:pt>
    <dgm:pt modelId="{8B8B3B03-08AA-43D6-8E4F-C1474DCB3588}">
      <dgm:prSet phldr="0"/>
      <dgm:spPr/>
      <dgm:t>
        <a:bodyPr/>
        <a:lstStyle/>
        <a:p>
          <a:pPr rtl="0"/>
          <a:r>
            <a:rPr lang="en-US" dirty="0">
              <a:latin typeface="Tw Cen MT" panose="020B0602020104020603"/>
            </a:rPr>
            <a:t>They have an opportunity to give consent if they feel confortable to complete survey.</a:t>
          </a:r>
        </a:p>
      </dgm:t>
    </dgm:pt>
    <dgm:pt modelId="{22BBFCDC-7806-43AD-B585-D2A8599FAA11}" type="parTrans" cxnId="{0D88114D-35E2-4F7A-A79D-5DDF5821F397}">
      <dgm:prSet/>
      <dgm:spPr/>
    </dgm:pt>
    <dgm:pt modelId="{B4C073CD-ABE8-45FD-8AFE-ECB712A1779B}" type="sibTrans" cxnId="{0D88114D-35E2-4F7A-A79D-5DDF5821F397}">
      <dgm:prSet/>
      <dgm:spPr/>
    </dgm:pt>
    <dgm:pt modelId="{307E615D-D4F8-431D-A3B7-916B051D0212}">
      <dgm:prSet phldr="0"/>
      <dgm:spPr/>
      <dgm:t>
        <a:bodyPr/>
        <a:lstStyle/>
        <a:p>
          <a:pPr rtl="0"/>
          <a:r>
            <a:rPr lang="en-US" dirty="0">
              <a:latin typeface="Tw Cen MT" panose="020B0602020104020603"/>
            </a:rPr>
            <a:t>Participants shall not provide personal details.</a:t>
          </a:r>
        </a:p>
      </dgm:t>
    </dgm:pt>
    <dgm:pt modelId="{A3416F55-BD77-489D-9EDF-F6E5DD1FA349}" type="parTrans" cxnId="{63416170-20D9-47F1-BC7C-352418C57A70}">
      <dgm:prSet/>
      <dgm:spPr/>
    </dgm:pt>
    <dgm:pt modelId="{B61CD5B2-3DEE-4087-BD66-74D5FF4DAF7B}" type="sibTrans" cxnId="{63416170-20D9-47F1-BC7C-352418C57A70}">
      <dgm:prSet/>
      <dgm:spPr/>
    </dgm:pt>
    <dgm:pt modelId="{D2640171-1832-499F-A5FC-406E80E8FD86}">
      <dgm:prSet phldr="0"/>
      <dgm:spPr/>
      <dgm:t>
        <a:bodyPr/>
        <a:lstStyle/>
        <a:p>
          <a:pPr rtl="0"/>
          <a:r>
            <a:rPr lang="en-US" dirty="0">
              <a:latin typeface="Tw Cen MT" panose="020B0602020104020603"/>
            </a:rPr>
            <a:t>To explain to participants what the reason is behind the research data.</a:t>
          </a:r>
        </a:p>
      </dgm:t>
    </dgm:pt>
    <dgm:pt modelId="{0EB85759-12DF-4286-8D6A-3FB64DB3F69D}" type="parTrans" cxnId="{7584B782-79CE-4009-9A72-6F2263FC5548}">
      <dgm:prSet/>
      <dgm:spPr/>
    </dgm:pt>
    <dgm:pt modelId="{22EAC941-251B-4B9D-9F90-A92691855FA5}" type="sibTrans" cxnId="{7584B782-79CE-4009-9A72-6F2263FC5548}">
      <dgm:prSet/>
      <dgm:spPr/>
    </dgm:pt>
    <dgm:pt modelId="{36611EDE-95E0-4E4A-85AE-B825A07F1294}">
      <dgm:prSet phldr="0"/>
      <dgm:spPr/>
      <dgm:t>
        <a:bodyPr/>
        <a:lstStyle/>
        <a:p>
          <a:pPr rtl="0"/>
          <a:endParaRPr lang="en-US" dirty="0">
            <a:latin typeface="Tw Cen MT" panose="020B0602020104020603"/>
          </a:endParaRPr>
        </a:p>
      </dgm:t>
    </dgm:pt>
    <dgm:pt modelId="{6BB79EC8-8EBA-49BD-AC90-AB69C4FAB2E9}" type="parTrans" cxnId="{F64DDA27-E67B-4A1A-A56E-81BD67848A1A}">
      <dgm:prSet/>
      <dgm:spPr/>
    </dgm:pt>
    <dgm:pt modelId="{A5B557EE-9897-4A5F-B25F-B7682EBF9844}" type="sibTrans" cxnId="{F64DDA27-E67B-4A1A-A56E-81BD67848A1A}">
      <dgm:prSet/>
      <dgm:spPr/>
    </dgm:pt>
    <dgm:pt modelId="{753F88C4-B6A1-482B-B113-50F976FB0A8C}" type="pres">
      <dgm:prSet presAssocID="{3454F092-3637-4FBC-91D4-231189732CA1}" presName="linear" presStyleCnt="0">
        <dgm:presLayoutVars>
          <dgm:dir/>
          <dgm:animLvl val="lvl"/>
          <dgm:resizeHandles val="exact"/>
        </dgm:presLayoutVars>
      </dgm:prSet>
      <dgm:spPr/>
    </dgm:pt>
    <dgm:pt modelId="{8F55D6BF-F47B-4536-85A8-B986E8D94FBC}" type="pres">
      <dgm:prSet presAssocID="{6E3FEBF8-0737-49C1-983D-7E2858F0918E}" presName="parentLin" presStyleCnt="0"/>
      <dgm:spPr/>
    </dgm:pt>
    <dgm:pt modelId="{80F39D9C-3DC0-4A00-BA72-8C88AD101331}" type="pres">
      <dgm:prSet presAssocID="{6E3FEBF8-0737-49C1-983D-7E2858F0918E}" presName="parentLeftMargin" presStyleLbl="node1" presStyleIdx="0" presStyleCnt="4"/>
      <dgm:spPr/>
    </dgm:pt>
    <dgm:pt modelId="{0DCA5331-F933-4BDD-9A7F-5053B8ED18EF}" type="pres">
      <dgm:prSet presAssocID="{6E3FEBF8-0737-49C1-983D-7E2858F0918E}" presName="parentText" presStyleLbl="node1" presStyleIdx="0" presStyleCnt="4">
        <dgm:presLayoutVars>
          <dgm:chMax val="0"/>
          <dgm:bulletEnabled val="1"/>
        </dgm:presLayoutVars>
      </dgm:prSet>
      <dgm:spPr/>
    </dgm:pt>
    <dgm:pt modelId="{8C8D0033-B393-4384-85A6-C24B4FEF961B}" type="pres">
      <dgm:prSet presAssocID="{6E3FEBF8-0737-49C1-983D-7E2858F0918E}" presName="negativeSpace" presStyleCnt="0"/>
      <dgm:spPr/>
    </dgm:pt>
    <dgm:pt modelId="{43399AD6-28C2-46AA-9CE0-612AA14C3EF1}" type="pres">
      <dgm:prSet presAssocID="{6E3FEBF8-0737-49C1-983D-7E2858F0918E}" presName="childText" presStyleLbl="conFgAcc1" presStyleIdx="0" presStyleCnt="4">
        <dgm:presLayoutVars>
          <dgm:bulletEnabled val="1"/>
        </dgm:presLayoutVars>
      </dgm:prSet>
      <dgm:spPr/>
    </dgm:pt>
    <dgm:pt modelId="{40F5ED7A-470A-4F38-95CB-D12A81888FED}" type="pres">
      <dgm:prSet presAssocID="{1426B685-CC5A-4062-975F-A39209B95BC9}" presName="spaceBetweenRectangles" presStyleCnt="0"/>
      <dgm:spPr/>
    </dgm:pt>
    <dgm:pt modelId="{76D910CD-F679-4907-BB08-8809D91DE27B}" type="pres">
      <dgm:prSet presAssocID="{288FCCA4-16C7-4995-8040-1F9421571EDB}" presName="parentLin" presStyleCnt="0"/>
      <dgm:spPr/>
    </dgm:pt>
    <dgm:pt modelId="{AB8FF739-EA29-4307-9680-768E4DACF292}" type="pres">
      <dgm:prSet presAssocID="{288FCCA4-16C7-4995-8040-1F9421571EDB}" presName="parentLeftMargin" presStyleLbl="node1" presStyleIdx="0" presStyleCnt="4"/>
      <dgm:spPr/>
    </dgm:pt>
    <dgm:pt modelId="{37970E7B-FD24-497F-B50F-F971760A9B95}" type="pres">
      <dgm:prSet presAssocID="{288FCCA4-16C7-4995-8040-1F9421571EDB}" presName="parentText" presStyleLbl="node1" presStyleIdx="1" presStyleCnt="4">
        <dgm:presLayoutVars>
          <dgm:chMax val="0"/>
          <dgm:bulletEnabled val="1"/>
        </dgm:presLayoutVars>
      </dgm:prSet>
      <dgm:spPr/>
    </dgm:pt>
    <dgm:pt modelId="{FD3C6662-C46B-4B15-A741-5DF0BBDB667B}" type="pres">
      <dgm:prSet presAssocID="{288FCCA4-16C7-4995-8040-1F9421571EDB}" presName="negativeSpace" presStyleCnt="0"/>
      <dgm:spPr/>
    </dgm:pt>
    <dgm:pt modelId="{B4F5D983-51E4-495E-A7AC-1C44BFB61405}" type="pres">
      <dgm:prSet presAssocID="{288FCCA4-16C7-4995-8040-1F9421571EDB}" presName="childText" presStyleLbl="conFgAcc1" presStyleIdx="1" presStyleCnt="4">
        <dgm:presLayoutVars>
          <dgm:bulletEnabled val="1"/>
        </dgm:presLayoutVars>
      </dgm:prSet>
      <dgm:spPr/>
    </dgm:pt>
    <dgm:pt modelId="{20DA0CD1-D07F-4979-B2C6-0158FD64782E}" type="pres">
      <dgm:prSet presAssocID="{D5C0DEE4-6FBE-461C-80A0-BF10369D0F25}" presName="spaceBetweenRectangles" presStyleCnt="0"/>
      <dgm:spPr/>
    </dgm:pt>
    <dgm:pt modelId="{D08A0457-FC69-4098-A2ED-787543770E13}" type="pres">
      <dgm:prSet presAssocID="{A8A6ECBC-BEB1-4DF4-9365-1D255389F7E4}" presName="parentLin" presStyleCnt="0"/>
      <dgm:spPr/>
    </dgm:pt>
    <dgm:pt modelId="{E947A902-E660-4781-B2D9-4B119560D3CE}" type="pres">
      <dgm:prSet presAssocID="{A8A6ECBC-BEB1-4DF4-9365-1D255389F7E4}" presName="parentLeftMargin" presStyleLbl="node1" presStyleIdx="1" presStyleCnt="4"/>
      <dgm:spPr/>
    </dgm:pt>
    <dgm:pt modelId="{6D418A03-EAC2-4EDE-9133-0694454C0094}" type="pres">
      <dgm:prSet presAssocID="{A8A6ECBC-BEB1-4DF4-9365-1D255389F7E4}" presName="parentText" presStyleLbl="node1" presStyleIdx="2" presStyleCnt="4">
        <dgm:presLayoutVars>
          <dgm:chMax val="0"/>
          <dgm:bulletEnabled val="1"/>
        </dgm:presLayoutVars>
      </dgm:prSet>
      <dgm:spPr/>
    </dgm:pt>
    <dgm:pt modelId="{637A6E49-B76E-4934-B2F0-625B1D33DCBF}" type="pres">
      <dgm:prSet presAssocID="{A8A6ECBC-BEB1-4DF4-9365-1D255389F7E4}" presName="negativeSpace" presStyleCnt="0"/>
      <dgm:spPr/>
    </dgm:pt>
    <dgm:pt modelId="{0807ABF0-6DF1-41D3-BF16-67E5C6018FF8}" type="pres">
      <dgm:prSet presAssocID="{A8A6ECBC-BEB1-4DF4-9365-1D255389F7E4}" presName="childText" presStyleLbl="conFgAcc1" presStyleIdx="2" presStyleCnt="4">
        <dgm:presLayoutVars>
          <dgm:bulletEnabled val="1"/>
        </dgm:presLayoutVars>
      </dgm:prSet>
      <dgm:spPr/>
    </dgm:pt>
    <dgm:pt modelId="{FBAEE4E8-EA6E-4D0B-AA53-9AD6D32B79CF}" type="pres">
      <dgm:prSet presAssocID="{852B873A-E295-404F-A306-2182A4A69517}" presName="spaceBetweenRectangles" presStyleCnt="0"/>
      <dgm:spPr/>
    </dgm:pt>
    <dgm:pt modelId="{3D9000A3-7710-463D-9EE4-B7D1F334C3D7}" type="pres">
      <dgm:prSet presAssocID="{3EE4DD8B-6303-4464-90F4-048109FCAAE1}" presName="parentLin" presStyleCnt="0"/>
      <dgm:spPr/>
    </dgm:pt>
    <dgm:pt modelId="{7CD54F2A-0C45-4880-8FE5-BF16B58CFBF1}" type="pres">
      <dgm:prSet presAssocID="{3EE4DD8B-6303-4464-90F4-048109FCAAE1}" presName="parentLeftMargin" presStyleLbl="node1" presStyleIdx="2" presStyleCnt="4"/>
      <dgm:spPr/>
    </dgm:pt>
    <dgm:pt modelId="{9A2DAEC4-D9B4-4F27-B781-87E12F58FB3F}" type="pres">
      <dgm:prSet presAssocID="{3EE4DD8B-6303-4464-90F4-048109FCAAE1}" presName="parentText" presStyleLbl="node1" presStyleIdx="3" presStyleCnt="4">
        <dgm:presLayoutVars>
          <dgm:chMax val="0"/>
          <dgm:bulletEnabled val="1"/>
        </dgm:presLayoutVars>
      </dgm:prSet>
      <dgm:spPr/>
    </dgm:pt>
    <dgm:pt modelId="{A6F0DE00-F48D-48FC-9B02-B27AF9872C01}" type="pres">
      <dgm:prSet presAssocID="{3EE4DD8B-6303-4464-90F4-048109FCAAE1}" presName="negativeSpace" presStyleCnt="0"/>
      <dgm:spPr/>
    </dgm:pt>
    <dgm:pt modelId="{70D2B950-A33B-439B-95DF-840CB57507F5}" type="pres">
      <dgm:prSet presAssocID="{3EE4DD8B-6303-4464-90F4-048109FCAAE1}" presName="childText" presStyleLbl="conFgAcc1" presStyleIdx="3" presStyleCnt="4">
        <dgm:presLayoutVars>
          <dgm:bulletEnabled val="1"/>
        </dgm:presLayoutVars>
      </dgm:prSet>
      <dgm:spPr/>
    </dgm:pt>
  </dgm:ptLst>
  <dgm:cxnLst>
    <dgm:cxn modelId="{20DB791B-A11C-4A5F-BA97-60393DFEE0AA}" type="presOf" srcId="{A8A6ECBC-BEB1-4DF4-9365-1D255389F7E4}" destId="{E947A902-E660-4781-B2D9-4B119560D3CE}" srcOrd="0" destOrd="0" presId="urn:microsoft.com/office/officeart/2005/8/layout/list1"/>
    <dgm:cxn modelId="{F64DDA27-E67B-4A1A-A56E-81BD67848A1A}" srcId="{3EE4DD8B-6303-4464-90F4-048109FCAAE1}" destId="{36611EDE-95E0-4E4A-85AE-B825A07F1294}" srcOrd="1" destOrd="0" parTransId="{6BB79EC8-8EBA-49BD-AC90-AB69C4FAB2E9}" sibTransId="{A5B557EE-9897-4A5F-B25F-B7682EBF9844}"/>
    <dgm:cxn modelId="{87329638-DE39-40B1-8DA5-1993CED13D50}" type="presOf" srcId="{3454F092-3637-4FBC-91D4-231189732CA1}" destId="{753F88C4-B6A1-482B-B113-50F976FB0A8C}" srcOrd="0" destOrd="0" presId="urn:microsoft.com/office/officeart/2005/8/layout/list1"/>
    <dgm:cxn modelId="{435C2539-D7BF-4FD4-9B19-736ADB99A187}" type="presOf" srcId="{6E3FEBF8-0737-49C1-983D-7E2858F0918E}" destId="{0DCA5331-F933-4BDD-9A7F-5053B8ED18EF}" srcOrd="1" destOrd="0" presId="urn:microsoft.com/office/officeart/2005/8/layout/list1"/>
    <dgm:cxn modelId="{7BC80D66-1F68-43AB-AFCD-6B5650064203}" type="presOf" srcId="{F4F09F98-5CEA-481A-98DB-8DEEAD144CD8}" destId="{43399AD6-28C2-46AA-9CE0-612AA14C3EF1}" srcOrd="0" destOrd="0" presId="urn:microsoft.com/office/officeart/2005/8/layout/list1"/>
    <dgm:cxn modelId="{4C9A1447-1A8D-435B-B8B4-62448ADFE2F4}" srcId="{3454F092-3637-4FBC-91D4-231189732CA1}" destId="{3EE4DD8B-6303-4464-90F4-048109FCAAE1}" srcOrd="3" destOrd="0" parTransId="{7A300605-F088-4016-8576-69B091B328EF}" sibTransId="{1A30794B-D823-43F6-BFC5-65D2B182582C}"/>
    <dgm:cxn modelId="{0D88114D-35E2-4F7A-A79D-5DDF5821F397}" srcId="{288FCCA4-16C7-4995-8040-1F9421571EDB}" destId="{8B8B3B03-08AA-43D6-8E4F-C1474DCB3588}" srcOrd="0" destOrd="0" parTransId="{22BBFCDC-7806-43AD-B585-D2A8599FAA11}" sibTransId="{B4C073CD-ABE8-45FD-8AFE-ECB712A1779B}"/>
    <dgm:cxn modelId="{F8D88C4E-D821-4AF3-BA67-BC9D6069C3FF}" type="presOf" srcId="{3EE4DD8B-6303-4464-90F4-048109FCAAE1}" destId="{7CD54F2A-0C45-4880-8FE5-BF16B58CFBF1}" srcOrd="0" destOrd="0" presId="urn:microsoft.com/office/officeart/2005/8/layout/list1"/>
    <dgm:cxn modelId="{63416170-20D9-47F1-BC7C-352418C57A70}" srcId="{A8A6ECBC-BEB1-4DF4-9365-1D255389F7E4}" destId="{307E615D-D4F8-431D-A3B7-916B051D0212}" srcOrd="0" destOrd="0" parTransId="{A3416F55-BD77-489D-9EDF-F6E5DD1FA349}" sibTransId="{B61CD5B2-3DEE-4087-BD66-74D5FF4DAF7B}"/>
    <dgm:cxn modelId="{2C800574-6415-4102-91FC-6FFF03BCF32A}" type="presOf" srcId="{D2640171-1832-499F-A5FC-406E80E8FD86}" destId="{70D2B950-A33B-439B-95DF-840CB57507F5}" srcOrd="0" destOrd="0" presId="urn:microsoft.com/office/officeart/2005/8/layout/list1"/>
    <dgm:cxn modelId="{30025356-9261-4B20-BEC2-C8D78A6A9EC6}" srcId="{3454F092-3637-4FBC-91D4-231189732CA1}" destId="{288FCCA4-16C7-4995-8040-1F9421571EDB}" srcOrd="1" destOrd="0" parTransId="{13C612CD-5B2C-46E6-9288-F4CEC97B5735}" sibTransId="{D5C0DEE4-6FBE-461C-80A0-BF10369D0F25}"/>
    <dgm:cxn modelId="{7584B782-79CE-4009-9A72-6F2263FC5548}" srcId="{3EE4DD8B-6303-4464-90F4-048109FCAAE1}" destId="{D2640171-1832-499F-A5FC-406E80E8FD86}" srcOrd="0" destOrd="0" parTransId="{0EB85759-12DF-4286-8D6A-3FB64DB3F69D}" sibTransId="{22EAC941-251B-4B9D-9F90-A92691855FA5}"/>
    <dgm:cxn modelId="{3CC87D87-E85F-4BB3-9C95-830A4FB5168A}" type="presOf" srcId="{288FCCA4-16C7-4995-8040-1F9421571EDB}" destId="{37970E7B-FD24-497F-B50F-F971760A9B95}" srcOrd="1" destOrd="0" presId="urn:microsoft.com/office/officeart/2005/8/layout/list1"/>
    <dgm:cxn modelId="{432A6A90-56C8-4A8B-BB01-36998D3EA0B6}" type="presOf" srcId="{6E3FEBF8-0737-49C1-983D-7E2858F0918E}" destId="{80F39D9C-3DC0-4A00-BA72-8C88AD101331}" srcOrd="0" destOrd="0" presId="urn:microsoft.com/office/officeart/2005/8/layout/list1"/>
    <dgm:cxn modelId="{C9A0EF92-D183-4834-A6AB-EB8A1B49F216}" type="presOf" srcId="{A8A6ECBC-BEB1-4DF4-9365-1D255389F7E4}" destId="{6D418A03-EAC2-4EDE-9133-0694454C0094}" srcOrd="1" destOrd="0" presId="urn:microsoft.com/office/officeart/2005/8/layout/list1"/>
    <dgm:cxn modelId="{8B2F2097-9C96-49F3-8376-D78F99F17326}" srcId="{3454F092-3637-4FBC-91D4-231189732CA1}" destId="{A8A6ECBC-BEB1-4DF4-9365-1D255389F7E4}" srcOrd="2" destOrd="0" parTransId="{79CC18C2-3DE4-4E47-8421-09DF69543FCF}" sibTransId="{852B873A-E295-404F-A306-2182A4A69517}"/>
    <dgm:cxn modelId="{2CEDBD99-00C0-4681-81B8-6A977CCC16C9}" srcId="{6E3FEBF8-0737-49C1-983D-7E2858F0918E}" destId="{F4F09F98-5CEA-481A-98DB-8DEEAD144CD8}" srcOrd="0" destOrd="0" parTransId="{B58BC390-8FE1-46B3-9DFE-845143E07601}" sibTransId="{AF36BEB3-B8E4-4C8A-9949-F82791E2FC6B}"/>
    <dgm:cxn modelId="{19D25FAE-9C64-43CD-9D2B-E0261DA292AF}" srcId="{3454F092-3637-4FBC-91D4-231189732CA1}" destId="{6E3FEBF8-0737-49C1-983D-7E2858F0918E}" srcOrd="0" destOrd="0" parTransId="{21E8A6A4-C03C-45B8-8E01-6EB5567496EE}" sibTransId="{1426B685-CC5A-4062-975F-A39209B95BC9}"/>
    <dgm:cxn modelId="{E980A5B8-2BC9-4ACB-857E-4B5C043E34A7}" type="presOf" srcId="{8B8B3B03-08AA-43D6-8E4F-C1474DCB3588}" destId="{B4F5D983-51E4-495E-A7AC-1C44BFB61405}" srcOrd="0" destOrd="0" presId="urn:microsoft.com/office/officeart/2005/8/layout/list1"/>
    <dgm:cxn modelId="{A2A71EBE-5055-4DAD-B58F-B2CCC75F1A0D}" type="presOf" srcId="{36611EDE-95E0-4E4A-85AE-B825A07F1294}" destId="{70D2B950-A33B-439B-95DF-840CB57507F5}" srcOrd="0" destOrd="1" presId="urn:microsoft.com/office/officeart/2005/8/layout/list1"/>
    <dgm:cxn modelId="{CBE5CFC2-84BB-4E15-A365-F88FBBF6F7A8}" type="presOf" srcId="{3EE4DD8B-6303-4464-90F4-048109FCAAE1}" destId="{9A2DAEC4-D9B4-4F27-B781-87E12F58FB3F}" srcOrd="1" destOrd="0" presId="urn:microsoft.com/office/officeart/2005/8/layout/list1"/>
    <dgm:cxn modelId="{0DC1E3F1-4430-47FC-9877-85297894049C}" type="presOf" srcId="{288FCCA4-16C7-4995-8040-1F9421571EDB}" destId="{AB8FF739-EA29-4307-9680-768E4DACF292}" srcOrd="0" destOrd="0" presId="urn:microsoft.com/office/officeart/2005/8/layout/list1"/>
    <dgm:cxn modelId="{0DA8EAFD-231F-4D5C-938E-026784D82179}" type="presOf" srcId="{307E615D-D4F8-431D-A3B7-916B051D0212}" destId="{0807ABF0-6DF1-41D3-BF16-67E5C6018FF8}" srcOrd="0" destOrd="0" presId="urn:microsoft.com/office/officeart/2005/8/layout/list1"/>
    <dgm:cxn modelId="{F5B86D25-D553-4A41-8703-9ECAE0AD06E5}" type="presParOf" srcId="{753F88C4-B6A1-482B-B113-50F976FB0A8C}" destId="{8F55D6BF-F47B-4536-85A8-B986E8D94FBC}" srcOrd="0" destOrd="0" presId="urn:microsoft.com/office/officeart/2005/8/layout/list1"/>
    <dgm:cxn modelId="{E90C2FB6-71CD-49AA-9A45-F8BB3C2ED232}" type="presParOf" srcId="{8F55D6BF-F47B-4536-85A8-B986E8D94FBC}" destId="{80F39D9C-3DC0-4A00-BA72-8C88AD101331}" srcOrd="0" destOrd="0" presId="urn:microsoft.com/office/officeart/2005/8/layout/list1"/>
    <dgm:cxn modelId="{9936016C-727A-48FC-9F9F-B2654BF2BA64}" type="presParOf" srcId="{8F55D6BF-F47B-4536-85A8-B986E8D94FBC}" destId="{0DCA5331-F933-4BDD-9A7F-5053B8ED18EF}" srcOrd="1" destOrd="0" presId="urn:microsoft.com/office/officeart/2005/8/layout/list1"/>
    <dgm:cxn modelId="{F73D7319-180D-4D1B-8206-07275DDCC8AC}" type="presParOf" srcId="{753F88C4-B6A1-482B-B113-50F976FB0A8C}" destId="{8C8D0033-B393-4384-85A6-C24B4FEF961B}" srcOrd="1" destOrd="0" presId="urn:microsoft.com/office/officeart/2005/8/layout/list1"/>
    <dgm:cxn modelId="{8642D100-6088-4B05-8C60-39E530397985}" type="presParOf" srcId="{753F88C4-B6A1-482B-B113-50F976FB0A8C}" destId="{43399AD6-28C2-46AA-9CE0-612AA14C3EF1}" srcOrd="2" destOrd="0" presId="urn:microsoft.com/office/officeart/2005/8/layout/list1"/>
    <dgm:cxn modelId="{B3519A4C-7CA5-419A-9BAE-D79B7B77B1DB}" type="presParOf" srcId="{753F88C4-B6A1-482B-B113-50F976FB0A8C}" destId="{40F5ED7A-470A-4F38-95CB-D12A81888FED}" srcOrd="3" destOrd="0" presId="urn:microsoft.com/office/officeart/2005/8/layout/list1"/>
    <dgm:cxn modelId="{32B318A0-CBF2-45D0-A569-B97AEDD3D370}" type="presParOf" srcId="{753F88C4-B6A1-482B-B113-50F976FB0A8C}" destId="{76D910CD-F679-4907-BB08-8809D91DE27B}" srcOrd="4" destOrd="0" presId="urn:microsoft.com/office/officeart/2005/8/layout/list1"/>
    <dgm:cxn modelId="{89F40054-F0CB-473E-8E26-A479D634FE1B}" type="presParOf" srcId="{76D910CD-F679-4907-BB08-8809D91DE27B}" destId="{AB8FF739-EA29-4307-9680-768E4DACF292}" srcOrd="0" destOrd="0" presId="urn:microsoft.com/office/officeart/2005/8/layout/list1"/>
    <dgm:cxn modelId="{7ED2ED52-14D3-493A-83E4-37A88B9CB064}" type="presParOf" srcId="{76D910CD-F679-4907-BB08-8809D91DE27B}" destId="{37970E7B-FD24-497F-B50F-F971760A9B95}" srcOrd="1" destOrd="0" presId="urn:microsoft.com/office/officeart/2005/8/layout/list1"/>
    <dgm:cxn modelId="{100E4B1C-8074-4B09-A500-909A26A7FB94}" type="presParOf" srcId="{753F88C4-B6A1-482B-B113-50F976FB0A8C}" destId="{FD3C6662-C46B-4B15-A741-5DF0BBDB667B}" srcOrd="5" destOrd="0" presId="urn:microsoft.com/office/officeart/2005/8/layout/list1"/>
    <dgm:cxn modelId="{53FD21E4-2913-4C28-8C6A-583099A5F086}" type="presParOf" srcId="{753F88C4-B6A1-482B-B113-50F976FB0A8C}" destId="{B4F5D983-51E4-495E-A7AC-1C44BFB61405}" srcOrd="6" destOrd="0" presId="urn:microsoft.com/office/officeart/2005/8/layout/list1"/>
    <dgm:cxn modelId="{1A9437A9-E4EF-40F4-BFF2-DC7EDC3B210E}" type="presParOf" srcId="{753F88C4-B6A1-482B-B113-50F976FB0A8C}" destId="{20DA0CD1-D07F-4979-B2C6-0158FD64782E}" srcOrd="7" destOrd="0" presId="urn:microsoft.com/office/officeart/2005/8/layout/list1"/>
    <dgm:cxn modelId="{513B4E95-51DA-459F-8184-C40BECB560B8}" type="presParOf" srcId="{753F88C4-B6A1-482B-B113-50F976FB0A8C}" destId="{D08A0457-FC69-4098-A2ED-787543770E13}" srcOrd="8" destOrd="0" presId="urn:microsoft.com/office/officeart/2005/8/layout/list1"/>
    <dgm:cxn modelId="{5B3DE18D-2AF9-4125-8BCC-9581D5ACB025}" type="presParOf" srcId="{D08A0457-FC69-4098-A2ED-787543770E13}" destId="{E947A902-E660-4781-B2D9-4B119560D3CE}" srcOrd="0" destOrd="0" presId="urn:microsoft.com/office/officeart/2005/8/layout/list1"/>
    <dgm:cxn modelId="{4D68773B-7BA6-409D-9BA3-6B28F8A53C54}" type="presParOf" srcId="{D08A0457-FC69-4098-A2ED-787543770E13}" destId="{6D418A03-EAC2-4EDE-9133-0694454C0094}" srcOrd="1" destOrd="0" presId="urn:microsoft.com/office/officeart/2005/8/layout/list1"/>
    <dgm:cxn modelId="{C90B2023-08D1-4603-A235-FA41593F6FC4}" type="presParOf" srcId="{753F88C4-B6A1-482B-B113-50F976FB0A8C}" destId="{637A6E49-B76E-4934-B2F0-625B1D33DCBF}" srcOrd="9" destOrd="0" presId="urn:microsoft.com/office/officeart/2005/8/layout/list1"/>
    <dgm:cxn modelId="{C2A82B9F-C2D7-43E6-8B3A-3764D4AC13F4}" type="presParOf" srcId="{753F88C4-B6A1-482B-B113-50F976FB0A8C}" destId="{0807ABF0-6DF1-41D3-BF16-67E5C6018FF8}" srcOrd="10" destOrd="0" presId="urn:microsoft.com/office/officeart/2005/8/layout/list1"/>
    <dgm:cxn modelId="{06B00019-E4D4-471D-AE9A-19015E583C93}" type="presParOf" srcId="{753F88C4-B6A1-482B-B113-50F976FB0A8C}" destId="{FBAEE4E8-EA6E-4D0B-AA53-9AD6D32B79CF}" srcOrd="11" destOrd="0" presId="urn:microsoft.com/office/officeart/2005/8/layout/list1"/>
    <dgm:cxn modelId="{E4962C70-53DC-47AB-81F5-04BEE36C5AD8}" type="presParOf" srcId="{753F88C4-B6A1-482B-B113-50F976FB0A8C}" destId="{3D9000A3-7710-463D-9EE4-B7D1F334C3D7}" srcOrd="12" destOrd="0" presId="urn:microsoft.com/office/officeart/2005/8/layout/list1"/>
    <dgm:cxn modelId="{C7D54BF3-51D7-4043-ADDF-5FCB83245C5F}" type="presParOf" srcId="{3D9000A3-7710-463D-9EE4-B7D1F334C3D7}" destId="{7CD54F2A-0C45-4880-8FE5-BF16B58CFBF1}" srcOrd="0" destOrd="0" presId="urn:microsoft.com/office/officeart/2005/8/layout/list1"/>
    <dgm:cxn modelId="{5F8993FC-5895-445A-B36A-4844567599B6}" type="presParOf" srcId="{3D9000A3-7710-463D-9EE4-B7D1F334C3D7}" destId="{9A2DAEC4-D9B4-4F27-B781-87E12F58FB3F}" srcOrd="1" destOrd="0" presId="urn:microsoft.com/office/officeart/2005/8/layout/list1"/>
    <dgm:cxn modelId="{A7BB341B-015A-48C1-8B9B-373C2C0DE490}" type="presParOf" srcId="{753F88C4-B6A1-482B-B113-50F976FB0A8C}" destId="{A6F0DE00-F48D-48FC-9B02-B27AF9872C01}" srcOrd="13" destOrd="0" presId="urn:microsoft.com/office/officeart/2005/8/layout/list1"/>
    <dgm:cxn modelId="{2CED47D5-E833-40AB-886E-E64D2E523314}" type="presParOf" srcId="{753F88C4-B6A1-482B-B113-50F976FB0A8C}" destId="{70D2B950-A33B-439B-95DF-840CB57507F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480F58-C06B-4652-B622-E7174A82A05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43A3D83A-BF09-45CE-A0AC-DA85C2CF19EA}">
      <dgm:prSet phldrT="[Text]" phldr="0"/>
      <dgm:spPr/>
      <dgm:t>
        <a:bodyPr/>
        <a:lstStyle/>
        <a:p>
          <a:pPr rtl="0"/>
          <a:r>
            <a:rPr lang="en-US" dirty="0">
              <a:latin typeface="Tw Cen MT" panose="020B0602020104020603"/>
            </a:rPr>
            <a:t>Week 7 </a:t>
          </a:r>
          <a:endParaRPr lang="en-US" dirty="0"/>
        </a:p>
      </dgm:t>
    </dgm:pt>
    <dgm:pt modelId="{429A7622-87BA-4A50-92EF-2D90F037C7B4}" type="parTrans" cxnId="{9033FD72-5437-42CF-B403-FD91901C3347}">
      <dgm:prSet/>
      <dgm:spPr/>
      <dgm:t>
        <a:bodyPr/>
        <a:lstStyle/>
        <a:p>
          <a:endParaRPr lang="en-US"/>
        </a:p>
      </dgm:t>
    </dgm:pt>
    <dgm:pt modelId="{09115F81-0058-4F18-9B75-EC87D8604407}" type="sibTrans" cxnId="{9033FD72-5437-42CF-B403-FD91901C3347}">
      <dgm:prSet/>
      <dgm:spPr/>
      <dgm:t>
        <a:bodyPr/>
        <a:lstStyle/>
        <a:p>
          <a:endParaRPr lang="en-US"/>
        </a:p>
      </dgm:t>
    </dgm:pt>
    <dgm:pt modelId="{06B396A2-42E5-44B1-891F-4FA44AD58411}">
      <dgm:prSet phldrT="[Text]" phldr="0"/>
      <dgm:spPr/>
      <dgm:t>
        <a:bodyPr/>
        <a:lstStyle/>
        <a:p>
          <a:pPr rtl="0"/>
          <a:r>
            <a:rPr lang="en-US" dirty="0">
              <a:latin typeface="Tw Cen MT" panose="020B0602020104020603"/>
            </a:rPr>
            <a:t>Week 8</a:t>
          </a:r>
          <a:endParaRPr lang="en-US" dirty="0"/>
        </a:p>
      </dgm:t>
    </dgm:pt>
    <dgm:pt modelId="{96866AFA-C6B0-4FDA-9504-7F4E709F684A}" type="parTrans" cxnId="{4A96BB2E-6622-4AB5-A512-B1E88AA8C31C}">
      <dgm:prSet/>
      <dgm:spPr/>
      <dgm:t>
        <a:bodyPr/>
        <a:lstStyle/>
        <a:p>
          <a:endParaRPr lang="en-US"/>
        </a:p>
      </dgm:t>
    </dgm:pt>
    <dgm:pt modelId="{8A43183E-7763-4806-B07D-4A3D3DD1B7C8}" type="sibTrans" cxnId="{4A96BB2E-6622-4AB5-A512-B1E88AA8C31C}">
      <dgm:prSet/>
      <dgm:spPr/>
      <dgm:t>
        <a:bodyPr/>
        <a:lstStyle/>
        <a:p>
          <a:endParaRPr lang="en-US"/>
        </a:p>
      </dgm:t>
    </dgm:pt>
    <dgm:pt modelId="{2B45DDE0-CE8A-4B41-9B77-8D451F0F115F}">
      <dgm:prSet phldrT="[Text]" phldr="0"/>
      <dgm:spPr/>
      <dgm:t>
        <a:bodyPr/>
        <a:lstStyle/>
        <a:p>
          <a:pPr rtl="0"/>
          <a:r>
            <a:rPr lang="en-US" dirty="0">
              <a:latin typeface="Tw Cen MT" panose="020B0602020104020603"/>
            </a:rPr>
            <a:t>Week 9</a:t>
          </a:r>
          <a:endParaRPr lang="en-US" dirty="0"/>
        </a:p>
      </dgm:t>
    </dgm:pt>
    <dgm:pt modelId="{EFCE16D7-5A4C-4874-B075-D89691F0D9BA}" type="parTrans" cxnId="{5F59D2BC-F173-4A75-A11D-EA491BF18C09}">
      <dgm:prSet/>
      <dgm:spPr/>
      <dgm:t>
        <a:bodyPr/>
        <a:lstStyle/>
        <a:p>
          <a:endParaRPr lang="en-US"/>
        </a:p>
      </dgm:t>
    </dgm:pt>
    <dgm:pt modelId="{44B17866-BE6C-4346-AD23-73AE36E37792}" type="sibTrans" cxnId="{5F59D2BC-F173-4A75-A11D-EA491BF18C09}">
      <dgm:prSet/>
      <dgm:spPr/>
      <dgm:t>
        <a:bodyPr/>
        <a:lstStyle/>
        <a:p>
          <a:endParaRPr lang="en-US"/>
        </a:p>
      </dgm:t>
    </dgm:pt>
    <dgm:pt modelId="{25172506-BC9E-4416-824D-F7EC5E359BC4}">
      <dgm:prSet phldr="0"/>
      <dgm:spPr/>
      <dgm:t>
        <a:bodyPr/>
        <a:lstStyle/>
        <a:p>
          <a:pPr rtl="0"/>
          <a:r>
            <a:rPr lang="en-US" dirty="0">
              <a:latin typeface="Tw Cen MT" panose="020B0602020104020603"/>
            </a:rPr>
            <a:t>Week 10</a:t>
          </a:r>
        </a:p>
      </dgm:t>
    </dgm:pt>
    <dgm:pt modelId="{B86CD69E-FF4F-4E57-BF36-F52BAE1B1AEE}" type="parTrans" cxnId="{67BBC219-6905-4B2A-9D05-B56EB39BAD4A}">
      <dgm:prSet/>
      <dgm:spPr/>
    </dgm:pt>
    <dgm:pt modelId="{E7E86233-0034-4E98-B95A-9F2526B745EC}" type="sibTrans" cxnId="{67BBC219-6905-4B2A-9D05-B56EB39BAD4A}">
      <dgm:prSet/>
      <dgm:spPr/>
      <dgm:t>
        <a:bodyPr/>
        <a:lstStyle/>
        <a:p>
          <a:endParaRPr lang="en-US"/>
        </a:p>
      </dgm:t>
    </dgm:pt>
    <dgm:pt modelId="{B0F12294-DB69-447B-8F8F-7193EF6B3622}">
      <dgm:prSet phldr="0"/>
      <dgm:spPr/>
      <dgm:t>
        <a:bodyPr/>
        <a:lstStyle/>
        <a:p>
          <a:pPr rtl="0"/>
          <a:r>
            <a:rPr lang="en-US" dirty="0">
              <a:latin typeface="Tw Cen MT" panose="020B0602020104020603"/>
            </a:rPr>
            <a:t>Send out survey to 5 student at UWTSD to be completed.</a:t>
          </a:r>
        </a:p>
      </dgm:t>
    </dgm:pt>
    <dgm:pt modelId="{88EC15FF-1DB8-48D8-B1C5-26FB5B256F82}" type="parTrans" cxnId="{71FAD5E1-3CA1-4A49-96BA-D656CF092C35}">
      <dgm:prSet/>
      <dgm:spPr/>
    </dgm:pt>
    <dgm:pt modelId="{4FAED7C4-9013-4E7C-B3A1-E80DA7B76D40}" type="sibTrans" cxnId="{71FAD5E1-3CA1-4A49-96BA-D656CF092C35}">
      <dgm:prSet/>
      <dgm:spPr/>
      <dgm:t>
        <a:bodyPr/>
        <a:lstStyle/>
        <a:p>
          <a:endParaRPr lang="en-US"/>
        </a:p>
      </dgm:t>
    </dgm:pt>
    <dgm:pt modelId="{29E293CA-799C-4FF2-BCDC-87D1EC087635}">
      <dgm:prSet phldr="0"/>
      <dgm:spPr/>
      <dgm:t>
        <a:bodyPr/>
        <a:lstStyle/>
        <a:p>
          <a:pPr rtl="0"/>
          <a:r>
            <a:rPr lang="en-US" dirty="0">
              <a:latin typeface="Tw Cen MT" panose="020B0602020104020603"/>
            </a:rPr>
            <a:t>Collect data that students have completed.</a:t>
          </a:r>
        </a:p>
      </dgm:t>
    </dgm:pt>
    <dgm:pt modelId="{0C69C7CA-A214-4673-B6BB-1E3B5F680B2F}" type="parTrans" cxnId="{D529B9E2-DCC7-476E-A43B-3FC210B52F6B}">
      <dgm:prSet/>
      <dgm:spPr/>
    </dgm:pt>
    <dgm:pt modelId="{2E6162EA-C6A9-45FC-BA41-0D819C385CF8}" type="sibTrans" cxnId="{D529B9E2-DCC7-476E-A43B-3FC210B52F6B}">
      <dgm:prSet/>
      <dgm:spPr/>
      <dgm:t>
        <a:bodyPr/>
        <a:lstStyle/>
        <a:p>
          <a:endParaRPr lang="en-US"/>
        </a:p>
      </dgm:t>
    </dgm:pt>
    <dgm:pt modelId="{250466ED-8091-4527-87A3-449CCBB76E80}">
      <dgm:prSet phldr="0"/>
      <dgm:spPr/>
      <dgm:t>
        <a:bodyPr/>
        <a:lstStyle/>
        <a:p>
          <a:pPr rtl="0"/>
          <a:r>
            <a:rPr lang="en-US" dirty="0">
              <a:latin typeface="Tw Cen MT" panose="020B0602020104020603"/>
            </a:rPr>
            <a:t>Analysis data</a:t>
          </a:r>
          <a:r>
            <a:rPr lang="en-US" dirty="0">
              <a:latin typeface="Arial"/>
              <a:cs typeface="Arial"/>
            </a:rPr>
            <a:t> that has be accumulated from responses given by candidates.</a:t>
          </a:r>
        </a:p>
      </dgm:t>
    </dgm:pt>
    <dgm:pt modelId="{17596FB6-C302-4025-997F-6FFD12CB7F4D}" type="parTrans" cxnId="{9300DDE5-E5E9-4BE4-84FD-D8818290CA76}">
      <dgm:prSet/>
      <dgm:spPr/>
    </dgm:pt>
    <dgm:pt modelId="{49F22120-D0AE-4DCC-9979-303351614EA0}" type="sibTrans" cxnId="{9300DDE5-E5E9-4BE4-84FD-D8818290CA76}">
      <dgm:prSet/>
      <dgm:spPr/>
      <dgm:t>
        <a:bodyPr/>
        <a:lstStyle/>
        <a:p>
          <a:endParaRPr lang="en-US"/>
        </a:p>
      </dgm:t>
    </dgm:pt>
    <dgm:pt modelId="{A5D0FD5E-D4D4-46CB-879E-1F1D572F45A7}">
      <dgm:prSet phldr="0"/>
      <dgm:spPr/>
      <dgm:t>
        <a:bodyPr/>
        <a:lstStyle/>
        <a:p>
          <a:pPr rtl="0"/>
          <a:r>
            <a:rPr lang="en-US" dirty="0">
              <a:latin typeface="Tw Cen MT" panose="020B0602020104020603"/>
            </a:rPr>
            <a:t>Final report write up. Bringing together the findings of the research.</a:t>
          </a:r>
        </a:p>
      </dgm:t>
    </dgm:pt>
    <dgm:pt modelId="{B90CD81A-1927-45F5-A25C-CFEFC3107DF8}" type="parTrans" cxnId="{007A5059-821E-4243-AF3C-C5EB72102A59}">
      <dgm:prSet/>
      <dgm:spPr/>
    </dgm:pt>
    <dgm:pt modelId="{EF03FB04-986A-4330-8EBB-C78758BEC549}" type="sibTrans" cxnId="{007A5059-821E-4243-AF3C-C5EB72102A59}">
      <dgm:prSet/>
      <dgm:spPr/>
      <dgm:t>
        <a:bodyPr/>
        <a:lstStyle/>
        <a:p>
          <a:endParaRPr lang="en-US"/>
        </a:p>
      </dgm:t>
    </dgm:pt>
    <dgm:pt modelId="{AB08CADF-5BE1-4050-BEB2-13DADD1BC91A}" type="pres">
      <dgm:prSet presAssocID="{6B480F58-C06B-4652-B622-E7174A82A05D}" presName="Name0" presStyleCnt="0">
        <dgm:presLayoutVars>
          <dgm:dir/>
          <dgm:animLvl val="lvl"/>
          <dgm:resizeHandles val="exact"/>
        </dgm:presLayoutVars>
      </dgm:prSet>
      <dgm:spPr/>
    </dgm:pt>
    <dgm:pt modelId="{7AA8AA2A-05ED-403B-AD07-C106E19E6FAB}" type="pres">
      <dgm:prSet presAssocID="{43A3D83A-BF09-45CE-A0AC-DA85C2CF19EA}" presName="linNode" presStyleCnt="0"/>
      <dgm:spPr/>
    </dgm:pt>
    <dgm:pt modelId="{4168369D-19B6-433A-B487-60578DF84DD6}" type="pres">
      <dgm:prSet presAssocID="{43A3D83A-BF09-45CE-A0AC-DA85C2CF19EA}" presName="parentText" presStyleLbl="node1" presStyleIdx="0" presStyleCnt="4">
        <dgm:presLayoutVars>
          <dgm:chMax val="1"/>
          <dgm:bulletEnabled val="1"/>
        </dgm:presLayoutVars>
      </dgm:prSet>
      <dgm:spPr/>
    </dgm:pt>
    <dgm:pt modelId="{B9164E28-7E13-4CC0-B658-34377A885BB3}" type="pres">
      <dgm:prSet presAssocID="{43A3D83A-BF09-45CE-A0AC-DA85C2CF19EA}" presName="descendantText" presStyleLbl="alignAccFollowNode1" presStyleIdx="0" presStyleCnt="4">
        <dgm:presLayoutVars>
          <dgm:bulletEnabled val="1"/>
        </dgm:presLayoutVars>
      </dgm:prSet>
      <dgm:spPr/>
    </dgm:pt>
    <dgm:pt modelId="{4AB58651-B771-4FB5-9A3F-CD5F993B5B3E}" type="pres">
      <dgm:prSet presAssocID="{09115F81-0058-4F18-9B75-EC87D8604407}" presName="sp" presStyleCnt="0"/>
      <dgm:spPr/>
    </dgm:pt>
    <dgm:pt modelId="{5BFCCC70-1EF8-49E8-974A-40FFB2506645}" type="pres">
      <dgm:prSet presAssocID="{06B396A2-42E5-44B1-891F-4FA44AD58411}" presName="linNode" presStyleCnt="0"/>
      <dgm:spPr/>
    </dgm:pt>
    <dgm:pt modelId="{38F1D345-4273-44D7-A908-18D024B5FD1F}" type="pres">
      <dgm:prSet presAssocID="{06B396A2-42E5-44B1-891F-4FA44AD58411}" presName="parentText" presStyleLbl="node1" presStyleIdx="1" presStyleCnt="4">
        <dgm:presLayoutVars>
          <dgm:chMax val="1"/>
          <dgm:bulletEnabled val="1"/>
        </dgm:presLayoutVars>
      </dgm:prSet>
      <dgm:spPr/>
    </dgm:pt>
    <dgm:pt modelId="{606646E3-F7D6-40F9-9FC8-0B0FEE191EC0}" type="pres">
      <dgm:prSet presAssocID="{06B396A2-42E5-44B1-891F-4FA44AD58411}" presName="descendantText" presStyleLbl="alignAccFollowNode1" presStyleIdx="1" presStyleCnt="4">
        <dgm:presLayoutVars>
          <dgm:bulletEnabled val="1"/>
        </dgm:presLayoutVars>
      </dgm:prSet>
      <dgm:spPr/>
    </dgm:pt>
    <dgm:pt modelId="{16A2D267-8E26-41F8-8786-C0A859B50A90}" type="pres">
      <dgm:prSet presAssocID="{8A43183E-7763-4806-B07D-4A3D3DD1B7C8}" presName="sp" presStyleCnt="0"/>
      <dgm:spPr/>
    </dgm:pt>
    <dgm:pt modelId="{E4C590DE-BCDF-41AA-B729-B97FC4AF8474}" type="pres">
      <dgm:prSet presAssocID="{2B45DDE0-CE8A-4B41-9B77-8D451F0F115F}" presName="linNode" presStyleCnt="0"/>
      <dgm:spPr/>
    </dgm:pt>
    <dgm:pt modelId="{DE80F1D7-EF7F-4E16-9813-F84D451D5C1B}" type="pres">
      <dgm:prSet presAssocID="{2B45DDE0-CE8A-4B41-9B77-8D451F0F115F}" presName="parentText" presStyleLbl="node1" presStyleIdx="2" presStyleCnt="4">
        <dgm:presLayoutVars>
          <dgm:chMax val="1"/>
          <dgm:bulletEnabled val="1"/>
        </dgm:presLayoutVars>
      </dgm:prSet>
      <dgm:spPr/>
    </dgm:pt>
    <dgm:pt modelId="{BAD8017B-A625-4CB2-9453-3F2ED89A810D}" type="pres">
      <dgm:prSet presAssocID="{2B45DDE0-CE8A-4B41-9B77-8D451F0F115F}" presName="descendantText" presStyleLbl="alignAccFollowNode1" presStyleIdx="2" presStyleCnt="4">
        <dgm:presLayoutVars>
          <dgm:bulletEnabled val="1"/>
        </dgm:presLayoutVars>
      </dgm:prSet>
      <dgm:spPr/>
    </dgm:pt>
    <dgm:pt modelId="{25A57C82-6728-4A23-BED8-5ED2A042F3A0}" type="pres">
      <dgm:prSet presAssocID="{44B17866-BE6C-4346-AD23-73AE36E37792}" presName="sp" presStyleCnt="0"/>
      <dgm:spPr/>
    </dgm:pt>
    <dgm:pt modelId="{A8EC9079-FAA8-4D96-9A1C-C489CABC573A}" type="pres">
      <dgm:prSet presAssocID="{25172506-BC9E-4416-824D-F7EC5E359BC4}" presName="linNode" presStyleCnt="0"/>
      <dgm:spPr/>
    </dgm:pt>
    <dgm:pt modelId="{FDAE3ECE-11F3-41DB-9B24-69DD00452350}" type="pres">
      <dgm:prSet presAssocID="{25172506-BC9E-4416-824D-F7EC5E359BC4}" presName="parentText" presStyleLbl="node1" presStyleIdx="3" presStyleCnt="4">
        <dgm:presLayoutVars>
          <dgm:chMax val="1"/>
          <dgm:bulletEnabled val="1"/>
        </dgm:presLayoutVars>
      </dgm:prSet>
      <dgm:spPr/>
    </dgm:pt>
    <dgm:pt modelId="{60A085F0-E791-468C-A75A-D94D120C22C6}" type="pres">
      <dgm:prSet presAssocID="{25172506-BC9E-4416-824D-F7EC5E359BC4}" presName="descendantText" presStyleLbl="alignAccFollowNode1" presStyleIdx="3" presStyleCnt="4">
        <dgm:presLayoutVars>
          <dgm:bulletEnabled val="1"/>
        </dgm:presLayoutVars>
      </dgm:prSet>
      <dgm:spPr/>
    </dgm:pt>
  </dgm:ptLst>
  <dgm:cxnLst>
    <dgm:cxn modelId="{67BBC219-6905-4B2A-9D05-B56EB39BAD4A}" srcId="{6B480F58-C06B-4652-B622-E7174A82A05D}" destId="{25172506-BC9E-4416-824D-F7EC5E359BC4}" srcOrd="3" destOrd="0" parTransId="{B86CD69E-FF4F-4E57-BF36-F52BAE1B1AEE}" sibTransId="{E7E86233-0034-4E98-B95A-9F2526B745EC}"/>
    <dgm:cxn modelId="{D2B9531A-5C32-480F-85B2-08950DB077FC}" type="presOf" srcId="{250466ED-8091-4527-87A3-449CCBB76E80}" destId="{BAD8017B-A625-4CB2-9453-3F2ED89A810D}" srcOrd="0" destOrd="0" presId="urn:microsoft.com/office/officeart/2005/8/layout/vList5"/>
    <dgm:cxn modelId="{4A96BB2E-6622-4AB5-A512-B1E88AA8C31C}" srcId="{6B480F58-C06B-4652-B622-E7174A82A05D}" destId="{06B396A2-42E5-44B1-891F-4FA44AD58411}" srcOrd="1" destOrd="0" parTransId="{96866AFA-C6B0-4FDA-9504-7F4E709F684A}" sibTransId="{8A43183E-7763-4806-B07D-4A3D3DD1B7C8}"/>
    <dgm:cxn modelId="{9033FD72-5437-42CF-B403-FD91901C3347}" srcId="{6B480F58-C06B-4652-B622-E7174A82A05D}" destId="{43A3D83A-BF09-45CE-A0AC-DA85C2CF19EA}" srcOrd="0" destOrd="0" parTransId="{429A7622-87BA-4A50-92EF-2D90F037C7B4}" sibTransId="{09115F81-0058-4F18-9B75-EC87D8604407}"/>
    <dgm:cxn modelId="{007A5059-821E-4243-AF3C-C5EB72102A59}" srcId="{25172506-BC9E-4416-824D-F7EC5E359BC4}" destId="{A5D0FD5E-D4D4-46CB-879E-1F1D572F45A7}" srcOrd="0" destOrd="0" parTransId="{B90CD81A-1927-45F5-A25C-CFEFC3107DF8}" sibTransId="{EF03FB04-986A-4330-8EBB-C78758BEC549}"/>
    <dgm:cxn modelId="{C416747E-6A98-443E-9D2A-610F808AF47F}" type="presOf" srcId="{A5D0FD5E-D4D4-46CB-879E-1F1D572F45A7}" destId="{60A085F0-E791-468C-A75A-D94D120C22C6}" srcOrd="0" destOrd="0" presId="urn:microsoft.com/office/officeart/2005/8/layout/vList5"/>
    <dgm:cxn modelId="{EEFEE98C-979D-45C0-ABF6-8EA7974FE3BD}" type="presOf" srcId="{6B480F58-C06B-4652-B622-E7174A82A05D}" destId="{AB08CADF-5BE1-4050-BEB2-13DADD1BC91A}" srcOrd="0" destOrd="0" presId="urn:microsoft.com/office/officeart/2005/8/layout/vList5"/>
    <dgm:cxn modelId="{FDBF409C-4517-40E0-A7CC-2CE12361B499}" type="presOf" srcId="{2B45DDE0-CE8A-4B41-9B77-8D451F0F115F}" destId="{DE80F1D7-EF7F-4E16-9813-F84D451D5C1B}" srcOrd="0" destOrd="0" presId="urn:microsoft.com/office/officeart/2005/8/layout/vList5"/>
    <dgm:cxn modelId="{5F59D2BC-F173-4A75-A11D-EA491BF18C09}" srcId="{6B480F58-C06B-4652-B622-E7174A82A05D}" destId="{2B45DDE0-CE8A-4B41-9B77-8D451F0F115F}" srcOrd="2" destOrd="0" parTransId="{EFCE16D7-5A4C-4874-B075-D89691F0D9BA}" sibTransId="{44B17866-BE6C-4346-AD23-73AE36E37792}"/>
    <dgm:cxn modelId="{F4E054CF-9382-4F68-AE63-8E8675E75CE1}" type="presOf" srcId="{06B396A2-42E5-44B1-891F-4FA44AD58411}" destId="{38F1D345-4273-44D7-A908-18D024B5FD1F}" srcOrd="0" destOrd="0" presId="urn:microsoft.com/office/officeart/2005/8/layout/vList5"/>
    <dgm:cxn modelId="{843A90D9-8EAF-40AD-B703-9F9A5C69BA1D}" type="presOf" srcId="{29E293CA-799C-4FF2-BCDC-87D1EC087635}" destId="{606646E3-F7D6-40F9-9FC8-0B0FEE191EC0}" srcOrd="0" destOrd="0" presId="urn:microsoft.com/office/officeart/2005/8/layout/vList5"/>
    <dgm:cxn modelId="{71FAD5E1-3CA1-4A49-96BA-D656CF092C35}" srcId="{43A3D83A-BF09-45CE-A0AC-DA85C2CF19EA}" destId="{B0F12294-DB69-447B-8F8F-7193EF6B3622}" srcOrd="0" destOrd="0" parTransId="{88EC15FF-1DB8-48D8-B1C5-26FB5B256F82}" sibTransId="{4FAED7C4-9013-4E7C-B3A1-E80DA7B76D40}"/>
    <dgm:cxn modelId="{D529B9E2-DCC7-476E-A43B-3FC210B52F6B}" srcId="{06B396A2-42E5-44B1-891F-4FA44AD58411}" destId="{29E293CA-799C-4FF2-BCDC-87D1EC087635}" srcOrd="0" destOrd="0" parTransId="{0C69C7CA-A214-4673-B6BB-1E3B5F680B2F}" sibTransId="{2E6162EA-C6A9-45FC-BA41-0D819C385CF8}"/>
    <dgm:cxn modelId="{8123EFE3-5A41-4B2E-8718-5A7561CD8864}" type="presOf" srcId="{43A3D83A-BF09-45CE-A0AC-DA85C2CF19EA}" destId="{4168369D-19B6-433A-B487-60578DF84DD6}" srcOrd="0" destOrd="0" presId="urn:microsoft.com/office/officeart/2005/8/layout/vList5"/>
    <dgm:cxn modelId="{9300DDE5-E5E9-4BE4-84FD-D8818290CA76}" srcId="{2B45DDE0-CE8A-4B41-9B77-8D451F0F115F}" destId="{250466ED-8091-4527-87A3-449CCBB76E80}" srcOrd="0" destOrd="0" parTransId="{17596FB6-C302-4025-997F-6FFD12CB7F4D}" sibTransId="{49F22120-D0AE-4DCC-9979-303351614EA0}"/>
    <dgm:cxn modelId="{E58DACF1-9F0B-4AD0-B3E5-BA5D9AC09221}" type="presOf" srcId="{25172506-BC9E-4416-824D-F7EC5E359BC4}" destId="{FDAE3ECE-11F3-41DB-9B24-69DD00452350}" srcOrd="0" destOrd="0" presId="urn:microsoft.com/office/officeart/2005/8/layout/vList5"/>
    <dgm:cxn modelId="{926652F4-FBBB-4109-BE3F-F80FB5FA5564}" type="presOf" srcId="{B0F12294-DB69-447B-8F8F-7193EF6B3622}" destId="{B9164E28-7E13-4CC0-B658-34377A885BB3}" srcOrd="0" destOrd="0" presId="urn:microsoft.com/office/officeart/2005/8/layout/vList5"/>
    <dgm:cxn modelId="{600E5A27-2DC6-4D21-9A4C-A98E380FB3C3}" type="presParOf" srcId="{AB08CADF-5BE1-4050-BEB2-13DADD1BC91A}" destId="{7AA8AA2A-05ED-403B-AD07-C106E19E6FAB}" srcOrd="0" destOrd="0" presId="urn:microsoft.com/office/officeart/2005/8/layout/vList5"/>
    <dgm:cxn modelId="{67D5F6C0-DAA2-4798-803F-B6F5936D564E}" type="presParOf" srcId="{7AA8AA2A-05ED-403B-AD07-C106E19E6FAB}" destId="{4168369D-19B6-433A-B487-60578DF84DD6}" srcOrd="0" destOrd="0" presId="urn:microsoft.com/office/officeart/2005/8/layout/vList5"/>
    <dgm:cxn modelId="{CDFFAC08-1826-493D-ADEF-8448B85A50F6}" type="presParOf" srcId="{7AA8AA2A-05ED-403B-AD07-C106E19E6FAB}" destId="{B9164E28-7E13-4CC0-B658-34377A885BB3}" srcOrd="1" destOrd="0" presId="urn:microsoft.com/office/officeart/2005/8/layout/vList5"/>
    <dgm:cxn modelId="{79F31A2D-C1C3-4371-A3F4-7E315B969883}" type="presParOf" srcId="{AB08CADF-5BE1-4050-BEB2-13DADD1BC91A}" destId="{4AB58651-B771-4FB5-9A3F-CD5F993B5B3E}" srcOrd="1" destOrd="0" presId="urn:microsoft.com/office/officeart/2005/8/layout/vList5"/>
    <dgm:cxn modelId="{EB6BA0BE-E700-4B88-B3D4-9FEFA612F9A7}" type="presParOf" srcId="{AB08CADF-5BE1-4050-BEB2-13DADD1BC91A}" destId="{5BFCCC70-1EF8-49E8-974A-40FFB2506645}" srcOrd="2" destOrd="0" presId="urn:microsoft.com/office/officeart/2005/8/layout/vList5"/>
    <dgm:cxn modelId="{493E53BD-93BC-4F05-9CFB-6918CA89DB29}" type="presParOf" srcId="{5BFCCC70-1EF8-49E8-974A-40FFB2506645}" destId="{38F1D345-4273-44D7-A908-18D024B5FD1F}" srcOrd="0" destOrd="0" presId="urn:microsoft.com/office/officeart/2005/8/layout/vList5"/>
    <dgm:cxn modelId="{0EFFEF92-9797-4926-8B77-A8CB1C51E71D}" type="presParOf" srcId="{5BFCCC70-1EF8-49E8-974A-40FFB2506645}" destId="{606646E3-F7D6-40F9-9FC8-0B0FEE191EC0}" srcOrd="1" destOrd="0" presId="urn:microsoft.com/office/officeart/2005/8/layout/vList5"/>
    <dgm:cxn modelId="{5FF54EE9-E91A-4524-865F-D6A7A9B1AF67}" type="presParOf" srcId="{AB08CADF-5BE1-4050-BEB2-13DADD1BC91A}" destId="{16A2D267-8E26-41F8-8786-C0A859B50A90}" srcOrd="3" destOrd="0" presId="urn:microsoft.com/office/officeart/2005/8/layout/vList5"/>
    <dgm:cxn modelId="{405D6F60-9730-4BC3-A6EE-EB68488E7CC9}" type="presParOf" srcId="{AB08CADF-5BE1-4050-BEB2-13DADD1BC91A}" destId="{E4C590DE-BCDF-41AA-B729-B97FC4AF8474}" srcOrd="4" destOrd="0" presId="urn:microsoft.com/office/officeart/2005/8/layout/vList5"/>
    <dgm:cxn modelId="{952B64E7-7EAB-48A1-AFB3-E0E055905290}" type="presParOf" srcId="{E4C590DE-BCDF-41AA-B729-B97FC4AF8474}" destId="{DE80F1D7-EF7F-4E16-9813-F84D451D5C1B}" srcOrd="0" destOrd="0" presId="urn:microsoft.com/office/officeart/2005/8/layout/vList5"/>
    <dgm:cxn modelId="{CC78A944-B815-422B-A8A7-4FA42A6B55B6}" type="presParOf" srcId="{E4C590DE-BCDF-41AA-B729-B97FC4AF8474}" destId="{BAD8017B-A625-4CB2-9453-3F2ED89A810D}" srcOrd="1" destOrd="0" presId="urn:microsoft.com/office/officeart/2005/8/layout/vList5"/>
    <dgm:cxn modelId="{6053DF20-0CCE-4C6D-B6A6-C865D363B13B}" type="presParOf" srcId="{AB08CADF-5BE1-4050-BEB2-13DADD1BC91A}" destId="{25A57C82-6728-4A23-BED8-5ED2A042F3A0}" srcOrd="5" destOrd="0" presId="urn:microsoft.com/office/officeart/2005/8/layout/vList5"/>
    <dgm:cxn modelId="{F1C2608D-A073-4260-BEE2-535509D5DF3D}" type="presParOf" srcId="{AB08CADF-5BE1-4050-BEB2-13DADD1BC91A}" destId="{A8EC9079-FAA8-4D96-9A1C-C489CABC573A}" srcOrd="6" destOrd="0" presId="urn:microsoft.com/office/officeart/2005/8/layout/vList5"/>
    <dgm:cxn modelId="{A70A67FF-F0FE-487A-AC4E-0B3FDB65BD87}" type="presParOf" srcId="{A8EC9079-FAA8-4D96-9A1C-C489CABC573A}" destId="{FDAE3ECE-11F3-41DB-9B24-69DD00452350}" srcOrd="0" destOrd="0" presId="urn:microsoft.com/office/officeart/2005/8/layout/vList5"/>
    <dgm:cxn modelId="{FC3AC3F2-3056-4EB2-BECC-B57D31F76D79}" type="presParOf" srcId="{A8EC9079-FAA8-4D96-9A1C-C489CABC573A}" destId="{60A085F0-E791-468C-A75A-D94D120C22C6}"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99AD6-28C2-46AA-9CE0-612AA14C3EF1}">
      <dsp:nvSpPr>
        <dsp:cNvPr id="0" name=""/>
        <dsp:cNvSpPr/>
      </dsp:nvSpPr>
      <dsp:spPr>
        <a:xfrm>
          <a:off x="0" y="368247"/>
          <a:ext cx="10438820" cy="7371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0168" tIns="374904" rIns="810168"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latin typeface="Tw Cen MT" panose="020B0602020104020603"/>
            </a:rPr>
            <a:t>They have a choice to participate and not reinforced.</a:t>
          </a:r>
        </a:p>
      </dsp:txBody>
      <dsp:txXfrm>
        <a:off x="0" y="368247"/>
        <a:ext cx="10438820" cy="737100"/>
      </dsp:txXfrm>
    </dsp:sp>
    <dsp:sp modelId="{0DCA5331-F933-4BDD-9A7F-5053B8ED18EF}">
      <dsp:nvSpPr>
        <dsp:cNvPr id="0" name=""/>
        <dsp:cNvSpPr/>
      </dsp:nvSpPr>
      <dsp:spPr>
        <a:xfrm>
          <a:off x="521941" y="102567"/>
          <a:ext cx="7307174" cy="53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94" tIns="0" rIns="276194" bIns="0" numCol="1" spcCol="1270" anchor="ctr" anchorCtr="0">
          <a:noAutofit/>
        </a:bodyPr>
        <a:lstStyle/>
        <a:p>
          <a:pPr marL="0" lvl="0" indent="0" algn="l" defTabSz="800100" rtl="0">
            <a:lnSpc>
              <a:spcPct val="90000"/>
            </a:lnSpc>
            <a:spcBef>
              <a:spcPct val="0"/>
            </a:spcBef>
            <a:spcAft>
              <a:spcPct val="35000"/>
            </a:spcAft>
            <a:buNone/>
          </a:pPr>
          <a:r>
            <a:rPr lang="en-US" sz="1800" kern="1200" dirty="0"/>
            <a:t>Voluntary participation right to withdraw</a:t>
          </a:r>
        </a:p>
      </dsp:txBody>
      <dsp:txXfrm>
        <a:off x="547880" y="128506"/>
        <a:ext cx="7255296" cy="479482"/>
      </dsp:txXfrm>
    </dsp:sp>
    <dsp:sp modelId="{B4F5D983-51E4-495E-A7AC-1C44BFB61405}">
      <dsp:nvSpPr>
        <dsp:cNvPr id="0" name=""/>
        <dsp:cNvSpPr/>
      </dsp:nvSpPr>
      <dsp:spPr>
        <a:xfrm>
          <a:off x="0" y="1468227"/>
          <a:ext cx="10438820" cy="7371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0168" tIns="374904" rIns="810168"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latin typeface="Tw Cen MT" panose="020B0602020104020603"/>
            </a:rPr>
            <a:t>They have an opportunity to give consent if they feel confortable to complete survey.</a:t>
          </a:r>
        </a:p>
      </dsp:txBody>
      <dsp:txXfrm>
        <a:off x="0" y="1468227"/>
        <a:ext cx="10438820" cy="737100"/>
      </dsp:txXfrm>
    </dsp:sp>
    <dsp:sp modelId="{37970E7B-FD24-497F-B50F-F971760A9B95}">
      <dsp:nvSpPr>
        <dsp:cNvPr id="0" name=""/>
        <dsp:cNvSpPr/>
      </dsp:nvSpPr>
      <dsp:spPr>
        <a:xfrm>
          <a:off x="521941" y="1202547"/>
          <a:ext cx="7307174" cy="53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94" tIns="0" rIns="276194" bIns="0" numCol="1" spcCol="1270" anchor="ctr" anchorCtr="0">
          <a:noAutofit/>
        </a:bodyPr>
        <a:lstStyle/>
        <a:p>
          <a:pPr marL="0" lvl="0" indent="0" algn="l" defTabSz="800100" rtl="0">
            <a:lnSpc>
              <a:spcPct val="90000"/>
            </a:lnSpc>
            <a:spcBef>
              <a:spcPct val="0"/>
            </a:spcBef>
            <a:spcAft>
              <a:spcPct val="35000"/>
            </a:spcAft>
            <a:buNone/>
          </a:pPr>
          <a:r>
            <a:rPr lang="en-US" sz="1800" kern="1200" dirty="0"/>
            <a:t>Informed consent</a:t>
          </a:r>
        </a:p>
      </dsp:txBody>
      <dsp:txXfrm>
        <a:off x="547880" y="1228486"/>
        <a:ext cx="7255296" cy="479482"/>
      </dsp:txXfrm>
    </dsp:sp>
    <dsp:sp modelId="{0807ABF0-6DF1-41D3-BF16-67E5C6018FF8}">
      <dsp:nvSpPr>
        <dsp:cNvPr id="0" name=""/>
        <dsp:cNvSpPr/>
      </dsp:nvSpPr>
      <dsp:spPr>
        <a:xfrm>
          <a:off x="0" y="2568207"/>
          <a:ext cx="10438820" cy="7371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0168" tIns="374904" rIns="810168"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latin typeface="Tw Cen MT" panose="020B0602020104020603"/>
            </a:rPr>
            <a:t>Participants shall not provide personal details.</a:t>
          </a:r>
        </a:p>
      </dsp:txBody>
      <dsp:txXfrm>
        <a:off x="0" y="2568207"/>
        <a:ext cx="10438820" cy="737100"/>
      </dsp:txXfrm>
    </dsp:sp>
    <dsp:sp modelId="{6D418A03-EAC2-4EDE-9133-0694454C0094}">
      <dsp:nvSpPr>
        <dsp:cNvPr id="0" name=""/>
        <dsp:cNvSpPr/>
      </dsp:nvSpPr>
      <dsp:spPr>
        <a:xfrm>
          <a:off x="521941" y="2302527"/>
          <a:ext cx="7307174" cy="53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94" tIns="0" rIns="276194" bIns="0" numCol="1" spcCol="1270" anchor="ctr" anchorCtr="0">
          <a:noAutofit/>
        </a:bodyPr>
        <a:lstStyle/>
        <a:p>
          <a:pPr marL="0" lvl="0" indent="0" algn="l" defTabSz="800100" rtl="0">
            <a:lnSpc>
              <a:spcPct val="90000"/>
            </a:lnSpc>
            <a:spcBef>
              <a:spcPct val="0"/>
            </a:spcBef>
            <a:spcAft>
              <a:spcPct val="35000"/>
            </a:spcAft>
            <a:buNone/>
          </a:pPr>
          <a:r>
            <a:rPr lang="en-US" sz="1800" kern="1200" dirty="0"/>
            <a:t>GDPR Anonymity</a:t>
          </a:r>
        </a:p>
      </dsp:txBody>
      <dsp:txXfrm>
        <a:off x="547880" y="2328466"/>
        <a:ext cx="7255296" cy="479482"/>
      </dsp:txXfrm>
    </dsp:sp>
    <dsp:sp modelId="{70D2B950-A33B-439B-95DF-840CB57507F5}">
      <dsp:nvSpPr>
        <dsp:cNvPr id="0" name=""/>
        <dsp:cNvSpPr/>
      </dsp:nvSpPr>
      <dsp:spPr>
        <a:xfrm>
          <a:off x="0" y="3668187"/>
          <a:ext cx="10438820" cy="99225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10168" tIns="374904" rIns="810168" bIns="128016" numCol="1" spcCol="1270" anchor="t" anchorCtr="0">
          <a:noAutofit/>
        </a:bodyPr>
        <a:lstStyle/>
        <a:p>
          <a:pPr marL="171450" lvl="1" indent="-171450" algn="l" defTabSz="800100" rtl="0">
            <a:lnSpc>
              <a:spcPct val="90000"/>
            </a:lnSpc>
            <a:spcBef>
              <a:spcPct val="0"/>
            </a:spcBef>
            <a:spcAft>
              <a:spcPct val="15000"/>
            </a:spcAft>
            <a:buChar char="•"/>
          </a:pPr>
          <a:r>
            <a:rPr lang="en-US" sz="1800" kern="1200" dirty="0">
              <a:latin typeface="Tw Cen MT" panose="020B0602020104020603"/>
            </a:rPr>
            <a:t>To explain to participants what the reason is behind the research data.</a:t>
          </a:r>
        </a:p>
        <a:p>
          <a:pPr marL="171450" lvl="1" indent="-171450" algn="l" defTabSz="800100" rtl="0">
            <a:lnSpc>
              <a:spcPct val="90000"/>
            </a:lnSpc>
            <a:spcBef>
              <a:spcPct val="0"/>
            </a:spcBef>
            <a:spcAft>
              <a:spcPct val="15000"/>
            </a:spcAft>
            <a:buChar char="•"/>
          </a:pPr>
          <a:endParaRPr lang="en-US" sz="1800" kern="1200" dirty="0">
            <a:latin typeface="Tw Cen MT" panose="020B0602020104020603"/>
          </a:endParaRPr>
        </a:p>
      </dsp:txBody>
      <dsp:txXfrm>
        <a:off x="0" y="3668187"/>
        <a:ext cx="10438820" cy="992250"/>
      </dsp:txXfrm>
    </dsp:sp>
    <dsp:sp modelId="{9A2DAEC4-D9B4-4F27-B781-87E12F58FB3F}">
      <dsp:nvSpPr>
        <dsp:cNvPr id="0" name=""/>
        <dsp:cNvSpPr/>
      </dsp:nvSpPr>
      <dsp:spPr>
        <a:xfrm>
          <a:off x="521941" y="3402507"/>
          <a:ext cx="7307174" cy="531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94" tIns="0" rIns="276194" bIns="0" numCol="1" spcCol="1270" anchor="ctr" anchorCtr="0">
          <a:noAutofit/>
        </a:bodyPr>
        <a:lstStyle/>
        <a:p>
          <a:pPr marL="0" lvl="0" indent="0" algn="l" defTabSz="800100" rtl="0">
            <a:lnSpc>
              <a:spcPct val="90000"/>
            </a:lnSpc>
            <a:spcBef>
              <a:spcPct val="0"/>
            </a:spcBef>
            <a:spcAft>
              <a:spcPct val="35000"/>
            </a:spcAft>
            <a:buNone/>
          </a:pPr>
          <a:r>
            <a:rPr lang="en-US" sz="1800" kern="1200" dirty="0"/>
            <a:t>Factors behind the study</a:t>
          </a:r>
          <a:r>
            <a:rPr lang="en-US" sz="1800" kern="1200" dirty="0">
              <a:latin typeface="Tw Cen MT" panose="020B0602020104020603"/>
            </a:rPr>
            <a:t>.</a:t>
          </a:r>
        </a:p>
      </dsp:txBody>
      <dsp:txXfrm>
        <a:off x="547880" y="3428446"/>
        <a:ext cx="7255296"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64E28-7E13-4CC0-B658-34377A885BB3}">
      <dsp:nvSpPr>
        <dsp:cNvPr id="0" name=""/>
        <dsp:cNvSpPr/>
      </dsp:nvSpPr>
      <dsp:spPr>
        <a:xfrm rot="5400000">
          <a:off x="7559485" y="-3299786"/>
          <a:ext cx="656679" cy="742383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latin typeface="Tw Cen MT" panose="020B0602020104020603"/>
            </a:rPr>
            <a:t>Send out survey to 5 student at UWTSD to be completed.</a:t>
          </a:r>
        </a:p>
      </dsp:txBody>
      <dsp:txXfrm rot="-5400000">
        <a:off x="4175907" y="115848"/>
        <a:ext cx="7391780" cy="592567"/>
      </dsp:txXfrm>
    </dsp:sp>
    <dsp:sp modelId="{4168369D-19B6-433A-B487-60578DF84DD6}">
      <dsp:nvSpPr>
        <dsp:cNvPr id="0" name=""/>
        <dsp:cNvSpPr/>
      </dsp:nvSpPr>
      <dsp:spPr>
        <a:xfrm>
          <a:off x="0" y="1706"/>
          <a:ext cx="4175907" cy="8208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US" sz="4500" kern="1200" dirty="0">
              <a:latin typeface="Tw Cen MT" panose="020B0602020104020603"/>
            </a:rPr>
            <a:t>Week 7 </a:t>
          </a:r>
          <a:endParaRPr lang="en-US" sz="4500" kern="1200" dirty="0"/>
        </a:p>
      </dsp:txBody>
      <dsp:txXfrm>
        <a:off x="40071" y="41777"/>
        <a:ext cx="4095765" cy="740707"/>
      </dsp:txXfrm>
    </dsp:sp>
    <dsp:sp modelId="{606646E3-F7D6-40F9-9FC8-0B0FEE191EC0}">
      <dsp:nvSpPr>
        <dsp:cNvPr id="0" name=""/>
        <dsp:cNvSpPr/>
      </dsp:nvSpPr>
      <dsp:spPr>
        <a:xfrm rot="5400000">
          <a:off x="7559485" y="-2437894"/>
          <a:ext cx="656679" cy="742383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latin typeface="Tw Cen MT" panose="020B0602020104020603"/>
            </a:rPr>
            <a:t>Collect data that students have completed.</a:t>
          </a:r>
        </a:p>
      </dsp:txBody>
      <dsp:txXfrm rot="-5400000">
        <a:off x="4175907" y="977740"/>
        <a:ext cx="7391780" cy="592567"/>
      </dsp:txXfrm>
    </dsp:sp>
    <dsp:sp modelId="{38F1D345-4273-44D7-A908-18D024B5FD1F}">
      <dsp:nvSpPr>
        <dsp:cNvPr id="0" name=""/>
        <dsp:cNvSpPr/>
      </dsp:nvSpPr>
      <dsp:spPr>
        <a:xfrm>
          <a:off x="0" y="863598"/>
          <a:ext cx="4175907" cy="8208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US" sz="4500" kern="1200" dirty="0">
              <a:latin typeface="Tw Cen MT" panose="020B0602020104020603"/>
            </a:rPr>
            <a:t>Week 8</a:t>
          </a:r>
          <a:endParaRPr lang="en-US" sz="4500" kern="1200" dirty="0"/>
        </a:p>
      </dsp:txBody>
      <dsp:txXfrm>
        <a:off x="40071" y="903669"/>
        <a:ext cx="4095765" cy="740707"/>
      </dsp:txXfrm>
    </dsp:sp>
    <dsp:sp modelId="{BAD8017B-A625-4CB2-9453-3F2ED89A810D}">
      <dsp:nvSpPr>
        <dsp:cNvPr id="0" name=""/>
        <dsp:cNvSpPr/>
      </dsp:nvSpPr>
      <dsp:spPr>
        <a:xfrm rot="5400000">
          <a:off x="7559485" y="-1576001"/>
          <a:ext cx="656679" cy="742383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latin typeface="Tw Cen MT" panose="020B0602020104020603"/>
            </a:rPr>
            <a:t>Analysis data</a:t>
          </a:r>
          <a:r>
            <a:rPr lang="en-US" sz="1900" kern="1200" dirty="0">
              <a:latin typeface="Arial"/>
              <a:cs typeface="Arial"/>
            </a:rPr>
            <a:t> that has be accumulated from responses given by candidates.</a:t>
          </a:r>
        </a:p>
      </dsp:txBody>
      <dsp:txXfrm rot="-5400000">
        <a:off x="4175907" y="1839633"/>
        <a:ext cx="7391780" cy="592567"/>
      </dsp:txXfrm>
    </dsp:sp>
    <dsp:sp modelId="{DE80F1D7-EF7F-4E16-9813-F84D451D5C1B}">
      <dsp:nvSpPr>
        <dsp:cNvPr id="0" name=""/>
        <dsp:cNvSpPr/>
      </dsp:nvSpPr>
      <dsp:spPr>
        <a:xfrm>
          <a:off x="0" y="1725491"/>
          <a:ext cx="4175907" cy="8208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US" sz="4500" kern="1200" dirty="0">
              <a:latin typeface="Tw Cen MT" panose="020B0602020104020603"/>
            </a:rPr>
            <a:t>Week 9</a:t>
          </a:r>
          <a:endParaRPr lang="en-US" sz="4500" kern="1200" dirty="0"/>
        </a:p>
      </dsp:txBody>
      <dsp:txXfrm>
        <a:off x="40071" y="1765562"/>
        <a:ext cx="4095765" cy="740707"/>
      </dsp:txXfrm>
    </dsp:sp>
    <dsp:sp modelId="{60A085F0-E791-468C-A75A-D94D120C22C6}">
      <dsp:nvSpPr>
        <dsp:cNvPr id="0" name=""/>
        <dsp:cNvSpPr/>
      </dsp:nvSpPr>
      <dsp:spPr>
        <a:xfrm rot="5400000">
          <a:off x="7559485" y="-714109"/>
          <a:ext cx="656679" cy="742383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latin typeface="Tw Cen MT" panose="020B0602020104020603"/>
            </a:rPr>
            <a:t>Final report write up. Bringing together the findings of the research.</a:t>
          </a:r>
        </a:p>
      </dsp:txBody>
      <dsp:txXfrm rot="-5400000">
        <a:off x="4175907" y="2701525"/>
        <a:ext cx="7391780" cy="592567"/>
      </dsp:txXfrm>
    </dsp:sp>
    <dsp:sp modelId="{FDAE3ECE-11F3-41DB-9B24-69DD00452350}">
      <dsp:nvSpPr>
        <dsp:cNvPr id="0" name=""/>
        <dsp:cNvSpPr/>
      </dsp:nvSpPr>
      <dsp:spPr>
        <a:xfrm>
          <a:off x="0" y="2587383"/>
          <a:ext cx="4175907" cy="8208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US" sz="4500" kern="1200" dirty="0">
              <a:latin typeface="Tw Cen MT" panose="020B0602020104020603"/>
            </a:rPr>
            <a:t>Week 10</a:t>
          </a:r>
        </a:p>
      </dsp:txBody>
      <dsp:txXfrm>
        <a:off x="40071" y="2627454"/>
        <a:ext cx="4095765" cy="74070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0621F8-CC51-454D-9204-E88B9608D816}"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75426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621F8-CC51-454D-9204-E88B9608D816}"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749629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0621F8-CC51-454D-9204-E88B9608D816}"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67843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0621F8-CC51-454D-9204-E88B9608D816}"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1080621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0621F8-CC51-454D-9204-E88B9608D816}"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1812848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0621F8-CC51-454D-9204-E88B9608D816}"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6433232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20621F8-CC51-454D-9204-E88B9608D816}" type="datetimeFigureOut">
              <a:rPr lang="en-GB" smtClean="0"/>
              <a:t>19/02/2023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294239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282187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655494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781780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4244248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113778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0621F8-CC51-454D-9204-E88B9608D816}"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1698873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0621F8-CC51-454D-9204-E88B9608D816}"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14722947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0621F8-CC51-454D-9204-E88B9608D816}"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1325276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621F8-CC51-454D-9204-E88B9608D816}"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35241066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0621F8-CC51-454D-9204-E88B9608D816}"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0207969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0621F8-CC51-454D-9204-E88B9608D816}"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EFF7F0AB-1EEE-4E47-85E7-F4F2D3F539A8}" type="slidenum">
              <a:rPr lang="en-GB" smtClean="0"/>
              <a:t>‹#›</a:t>
            </a:fld>
            <a:endParaRPr lang="en-GB"/>
          </a:p>
        </p:txBody>
      </p:sp>
    </p:spTree>
    <p:extLst>
      <p:ext uri="{BB962C8B-B14F-4D97-AF65-F5344CB8AC3E}">
        <p14:creationId xmlns:p14="http://schemas.microsoft.com/office/powerpoint/2010/main" val="2442795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20621F8-CC51-454D-9204-E88B9608D816}" type="datetimeFigureOut">
              <a:rPr lang="en-GB" smtClean="0"/>
              <a:t>19/02/2023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FF7F0AB-1EEE-4E47-85E7-F4F2D3F539A8}" type="slidenum">
              <a:rPr lang="en-GB" smtClean="0"/>
              <a:t>‹#›</a:t>
            </a:fld>
            <a:endParaRPr lang="en-GB"/>
          </a:p>
        </p:txBody>
      </p:sp>
    </p:spTree>
    <p:extLst>
      <p:ext uri="{BB962C8B-B14F-4D97-AF65-F5344CB8AC3E}">
        <p14:creationId xmlns:p14="http://schemas.microsoft.com/office/powerpoint/2010/main" val="319906425"/>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 id="2147483751" r:id="rId17"/>
    <p:sldLayoutId id="2147483752"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AAC22-35F7-B022-8781-11BAE6EAF9AB}"/>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Digital Skills and research methods</a:t>
            </a:r>
          </a:p>
        </p:txBody>
      </p:sp>
      <p:sp>
        <p:nvSpPr>
          <p:cNvPr id="5" name="Subtitle 4">
            <a:extLst>
              <a:ext uri="{FF2B5EF4-FFF2-40B4-BE49-F238E27FC236}">
                <a16:creationId xmlns:a16="http://schemas.microsoft.com/office/drawing/2014/main" id="{5FCB570B-D58C-EF1C-DE77-A7931A37AA8F}"/>
              </a:ext>
            </a:extLst>
          </p:cNvPr>
          <p:cNvSpPr>
            <a:spLocks noGrp="1"/>
          </p:cNvSpPr>
          <p:nvPr>
            <p:ph type="subTitle" idx="1"/>
          </p:nvPr>
        </p:nvSpPr>
        <p:spPr/>
        <p:txBody>
          <a:bodyPr vert="horz" lIns="91440" tIns="45720" rIns="91440" bIns="45720" rtlCol="0" anchor="t">
            <a:normAutofit fontScale="92500" lnSpcReduction="10000"/>
          </a:bodyPr>
          <a:lstStyle/>
          <a:p>
            <a:r>
              <a:rPr lang="en-US" dirty="0"/>
              <a:t>Module Code: lch4002</a:t>
            </a:r>
          </a:p>
          <a:p>
            <a:endParaRPr lang="en-US" dirty="0"/>
          </a:p>
          <a:p>
            <a:r>
              <a:rPr lang="en-US" dirty="0"/>
              <a:t>20th Feb 2023</a:t>
            </a:r>
          </a:p>
        </p:txBody>
      </p:sp>
    </p:spTree>
    <p:extLst>
      <p:ext uri="{BB962C8B-B14F-4D97-AF65-F5344CB8AC3E}">
        <p14:creationId xmlns:p14="http://schemas.microsoft.com/office/powerpoint/2010/main" val="26976791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E503D-C1E8-858F-24FD-3836A2316433}"/>
              </a:ext>
            </a:extLst>
          </p:cNvPr>
          <p:cNvSpPr>
            <a:spLocks noGrp="1"/>
          </p:cNvSpPr>
          <p:nvPr>
            <p:ph type="title"/>
          </p:nvPr>
        </p:nvSpPr>
        <p:spPr>
          <a:xfrm>
            <a:off x="1149099" y="1929605"/>
            <a:ext cx="10364451" cy="1596177"/>
          </a:xfrm>
        </p:spPr>
        <p:txBody>
          <a:bodyPr>
            <a:normAutofit fontScale="90000"/>
          </a:bodyPr>
          <a:lstStyle/>
          <a:p>
            <a:r>
              <a:rPr lang="en-US" dirty="0"/>
              <a:t>Assignment Title:</a:t>
            </a:r>
            <a:br>
              <a:rPr lang="en-US" dirty="0"/>
            </a:br>
            <a:br>
              <a:rPr lang="en-US" dirty="0"/>
            </a:br>
            <a:r>
              <a:rPr lang="en-US" dirty="0"/>
              <a:t>Are digital skills important for study and work?</a:t>
            </a:r>
          </a:p>
        </p:txBody>
      </p:sp>
      <p:sp>
        <p:nvSpPr>
          <p:cNvPr id="4" name="Subtitle 2">
            <a:extLst>
              <a:ext uri="{FF2B5EF4-FFF2-40B4-BE49-F238E27FC236}">
                <a16:creationId xmlns:a16="http://schemas.microsoft.com/office/drawing/2014/main" id="{DBCFDAC1-9648-2318-4625-044349D6D5A6}"/>
              </a:ext>
            </a:extLst>
          </p:cNvPr>
          <p:cNvSpPr>
            <a:spLocks noGrp="1"/>
          </p:cNvSpPr>
          <p:nvPr/>
        </p:nvSpPr>
        <p:spPr>
          <a:xfrm>
            <a:off x="1751012" y="3886200"/>
            <a:ext cx="8689976" cy="1371599"/>
          </a:xfrm>
          <a:prstGeom prst="rect">
            <a:avLst/>
          </a:prstGeom>
        </p:spPr>
        <p:txBody>
          <a:bodyPr vert="horz" lIns="91440" tIns="45720" rIns="91440" bIns="45720" rtlCol="0" anchor="t">
            <a:normAutofit/>
          </a:bodyPr>
          <a:lstStyle>
            <a:lvl1pPr marL="0" indent="0" algn="ctr" defTabSz="914400" rtl="0" eaLnBrk="1" latinLnBrk="0" hangingPunct="1">
              <a:lnSpc>
                <a:spcPct val="120000"/>
              </a:lnSpc>
              <a:spcBef>
                <a:spcPts val="1000"/>
              </a:spcBef>
              <a:buClr>
                <a:schemeClr val="tx1"/>
              </a:buClr>
              <a:buFont typeface="Arial" panose="020B0604020202020204" pitchFamily="34" charset="0"/>
              <a:buNone/>
              <a:defRPr sz="2200" kern="1200" cap="all" baseline="0">
                <a:solidFill>
                  <a:schemeClr val="bg1">
                    <a:lumMod val="50000"/>
                  </a:schemeClr>
                </a:solidFill>
                <a:effectLst/>
                <a:latin typeface="+mn-lt"/>
                <a:ea typeface="+mn-ea"/>
                <a:cs typeface="+mn-cs"/>
              </a:defRPr>
            </a:lvl1pPr>
            <a:lvl2pPr marL="457200" indent="0" algn="ctr" defTabSz="914400" rtl="0" eaLnBrk="1" latinLnBrk="0" hangingPunct="1">
              <a:lnSpc>
                <a:spcPct val="120000"/>
              </a:lnSpc>
              <a:spcBef>
                <a:spcPts val="500"/>
              </a:spcBef>
              <a:buClr>
                <a:schemeClr val="tx1"/>
              </a:buClr>
              <a:buFont typeface="Arial" panose="020B0604020202020204" pitchFamily="34" charset="0"/>
              <a:buNone/>
              <a:defRPr sz="2000" kern="1200" cap="all"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tx1"/>
              </a:buClr>
              <a:buFont typeface="Arial" panose="020B0604020202020204" pitchFamily="34" charset="0"/>
              <a:buNone/>
              <a:defRPr sz="1800" kern="1200" cap="all" baseline="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9pPr>
          </a:lstStyle>
          <a:p>
            <a:r>
              <a:rPr lang="en-GB" dirty="0">
                <a:latin typeface="Arial" panose="020B0604020202020204" pitchFamily="34" charset="0"/>
                <a:cs typeface="Arial" panose="020B0604020202020204" pitchFamily="34" charset="0"/>
              </a:rPr>
              <a:t>Nurkas </a:t>
            </a:r>
            <a:r>
              <a:rPr lang="en-GB" dirty="0" err="1">
                <a:latin typeface="Arial" panose="020B0604020202020204" pitchFamily="34" charset="0"/>
                <a:cs typeface="Arial" panose="020B0604020202020204" pitchFamily="34" charset="0"/>
              </a:rPr>
              <a:t>KaNEEZ</a:t>
            </a:r>
            <a:r>
              <a:rPr lang="en-GB" dirty="0">
                <a:latin typeface="Arial" panose="020B0604020202020204" pitchFamily="34" charset="0"/>
                <a:cs typeface="Arial" panose="020B0604020202020204" pitchFamily="34" charset="0"/>
              </a:rPr>
              <a:t>	 id: 2225340</a:t>
            </a:r>
          </a:p>
          <a:p>
            <a:r>
              <a:rPr lang="en-GB" dirty="0">
                <a:latin typeface="Arial" panose="020B0604020202020204" pitchFamily="34" charset="0"/>
                <a:cs typeface="Arial" panose="020B0604020202020204" pitchFamily="34" charset="0"/>
              </a:rPr>
              <a:t>Rizwan Ahmed	 id: 2227034</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0313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06F2B9D-E24A-09D4-ACEF-38C9C61A8757}"/>
              </a:ext>
            </a:extLst>
          </p:cNvPr>
          <p:cNvSpPr>
            <a:spLocks noGrp="1"/>
          </p:cNvSpPr>
          <p:nvPr>
            <p:ph type="title"/>
          </p:nvPr>
        </p:nvSpPr>
        <p:spPr/>
        <p:txBody>
          <a:bodyPr/>
          <a:lstStyle/>
          <a:p>
            <a:r>
              <a:rPr lang="en-GB" u="sng" dirty="0">
                <a:latin typeface="Arial"/>
                <a:cs typeface="Arial"/>
              </a:rPr>
              <a:t>Introduction</a:t>
            </a:r>
          </a:p>
        </p:txBody>
      </p:sp>
      <p:sp>
        <p:nvSpPr>
          <p:cNvPr id="2" name="TextBox 1">
            <a:extLst>
              <a:ext uri="{FF2B5EF4-FFF2-40B4-BE49-F238E27FC236}">
                <a16:creationId xmlns:a16="http://schemas.microsoft.com/office/drawing/2014/main" id="{D5019BF8-6CAC-448F-C8EC-6B7E10BA0602}"/>
              </a:ext>
            </a:extLst>
          </p:cNvPr>
          <p:cNvSpPr txBox="1"/>
          <p:nvPr/>
        </p:nvSpPr>
        <p:spPr>
          <a:xfrm>
            <a:off x="1210235" y="2235573"/>
            <a:ext cx="4706470" cy="1294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563C96C5-E7A3-858C-8911-E131E2C7A115}"/>
              </a:ext>
            </a:extLst>
          </p:cNvPr>
          <p:cNvSpPr txBox="1"/>
          <p:nvPr/>
        </p:nvSpPr>
        <p:spPr>
          <a:xfrm>
            <a:off x="392207" y="2493309"/>
            <a:ext cx="1151404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ea typeface="+mn-lt"/>
                <a:cs typeface="+mn-lt"/>
              </a:rPr>
              <a:t>The suggested research question will be thoroughly examined in this presentation. </a:t>
            </a:r>
            <a:endParaRPr lang="en-US" dirty="0">
              <a:latin typeface="Arial"/>
              <a:cs typeface="Arial"/>
            </a:endParaRPr>
          </a:p>
          <a:p>
            <a:endParaRPr lang="en-US" dirty="0">
              <a:latin typeface="Arial"/>
              <a:cs typeface="Arial"/>
            </a:endParaRPr>
          </a:p>
          <a:p>
            <a:r>
              <a:rPr lang="en-US" sz="2400" dirty="0">
                <a:latin typeface="Arial"/>
                <a:ea typeface="+mn-lt"/>
                <a:cs typeface="+mn-lt"/>
              </a:rPr>
              <a:t>We will look at the following issue in this presentation:</a:t>
            </a:r>
            <a:endParaRPr lang="en-US" dirty="0">
              <a:latin typeface="Arial"/>
            </a:endParaRPr>
          </a:p>
          <a:p>
            <a:pPr algn="ctr"/>
            <a:endParaRPr lang="en-US" sz="2400" b="1" dirty="0">
              <a:latin typeface="Arial"/>
              <a:cs typeface="Arial"/>
            </a:endParaRPr>
          </a:p>
          <a:p>
            <a:pPr algn="ctr"/>
            <a:r>
              <a:rPr lang="en-US" sz="2400" b="1" dirty="0">
                <a:latin typeface="Arial"/>
                <a:cs typeface="Arial"/>
              </a:rPr>
              <a:t>Which digital tool is most used by students at UWTSD?</a:t>
            </a:r>
            <a:endParaRPr lang="en-US" dirty="0"/>
          </a:p>
          <a:p>
            <a:endParaRPr lang="en-US" sz="2400" dirty="0">
              <a:latin typeface="Arial"/>
              <a:cs typeface="Arial"/>
            </a:endParaRPr>
          </a:p>
          <a:p>
            <a:endParaRPr lang="en-US" sz="2400" dirty="0">
              <a:latin typeface="Arial"/>
              <a:cs typeface="Arial"/>
            </a:endParaRPr>
          </a:p>
        </p:txBody>
      </p:sp>
      <p:sp>
        <p:nvSpPr>
          <p:cNvPr id="4" name="TextBox 3">
            <a:extLst>
              <a:ext uri="{FF2B5EF4-FFF2-40B4-BE49-F238E27FC236}">
                <a16:creationId xmlns:a16="http://schemas.microsoft.com/office/drawing/2014/main" id="{FD0DD248-9D84-D823-0285-B68FF6EC24EC}"/>
              </a:ext>
            </a:extLst>
          </p:cNvPr>
          <p:cNvSpPr txBox="1"/>
          <p:nvPr/>
        </p:nvSpPr>
        <p:spPr>
          <a:xfrm>
            <a:off x="487456" y="6101603"/>
            <a:ext cx="352424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NURKAS KANEEZ ID: 2225340</a:t>
            </a:r>
            <a:endParaRPr lang="en-US" dirty="0">
              <a:ea typeface="+mn-lt"/>
              <a:cs typeface="+mn-lt"/>
            </a:endParaRPr>
          </a:p>
          <a:p>
            <a:pPr algn="l"/>
            <a:endParaRPr lang="en-US" dirty="0"/>
          </a:p>
        </p:txBody>
      </p:sp>
      <p:pic>
        <p:nvPicPr>
          <p:cNvPr id="5" name="Picture 5" descr="Diagram&#10;&#10;Description automatically generated">
            <a:extLst>
              <a:ext uri="{FF2B5EF4-FFF2-40B4-BE49-F238E27FC236}">
                <a16:creationId xmlns:a16="http://schemas.microsoft.com/office/drawing/2014/main" id="{24DFF7E4-2D20-BE0D-499E-D027EB4293B8}"/>
              </a:ext>
            </a:extLst>
          </p:cNvPr>
          <p:cNvPicPr>
            <a:picLocks noChangeAspect="1"/>
          </p:cNvPicPr>
          <p:nvPr/>
        </p:nvPicPr>
        <p:blipFill>
          <a:blip r:embed="rId2"/>
          <a:stretch>
            <a:fillRect/>
          </a:stretch>
        </p:blipFill>
        <p:spPr>
          <a:xfrm>
            <a:off x="9027459" y="4466498"/>
            <a:ext cx="2046515" cy="1628710"/>
          </a:xfrm>
          <a:prstGeom prst="rect">
            <a:avLst/>
          </a:prstGeom>
        </p:spPr>
      </p:pic>
      <p:sp>
        <p:nvSpPr>
          <p:cNvPr id="6" name="TextBox 5">
            <a:extLst>
              <a:ext uri="{FF2B5EF4-FFF2-40B4-BE49-F238E27FC236}">
                <a16:creationId xmlns:a16="http://schemas.microsoft.com/office/drawing/2014/main" id="{62E10B24-319F-314B-6769-DD80D5AD4E31}"/>
              </a:ext>
            </a:extLst>
          </p:cNvPr>
          <p:cNvSpPr txBox="1"/>
          <p:nvPr/>
        </p:nvSpPr>
        <p:spPr>
          <a:xfrm>
            <a:off x="9078687" y="6101443"/>
            <a:ext cx="28738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Fig 1 : Blogspot (2015)</a:t>
            </a:r>
            <a:endParaRPr lang="en-US" dirty="0">
              <a:latin typeface="Arial"/>
              <a:ea typeface="+mn-lt"/>
              <a:cs typeface="Arial"/>
            </a:endParaRPr>
          </a:p>
          <a:p>
            <a:pPr marL="285750" indent="-285750">
              <a:buFont typeface="Arial,Sans-Serif"/>
              <a:buChar char="•"/>
            </a:pPr>
            <a:endParaRPr lang="en-US" dirty="0">
              <a:ea typeface="+mn-lt"/>
              <a:cs typeface="+mn-lt"/>
            </a:endParaRPr>
          </a:p>
          <a:p>
            <a:endParaRPr lang="en-US" dirty="0"/>
          </a:p>
        </p:txBody>
      </p:sp>
    </p:spTree>
    <p:extLst>
      <p:ext uri="{BB962C8B-B14F-4D97-AF65-F5344CB8AC3E}">
        <p14:creationId xmlns:p14="http://schemas.microsoft.com/office/powerpoint/2010/main" val="71248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EED85-2690-36AC-B9AA-F87C12DAFB37}"/>
              </a:ext>
            </a:extLst>
          </p:cNvPr>
          <p:cNvSpPr>
            <a:spLocks noGrp="1"/>
          </p:cNvSpPr>
          <p:nvPr>
            <p:ph type="title"/>
          </p:nvPr>
        </p:nvSpPr>
        <p:spPr/>
        <p:txBody>
          <a:bodyPr/>
          <a:lstStyle/>
          <a:p>
            <a:r>
              <a:rPr lang="en-GB" u="sng" dirty="0"/>
              <a:t>Rationale</a:t>
            </a:r>
          </a:p>
        </p:txBody>
      </p:sp>
      <p:sp>
        <p:nvSpPr>
          <p:cNvPr id="3" name="TextBox 2">
            <a:extLst>
              <a:ext uri="{FF2B5EF4-FFF2-40B4-BE49-F238E27FC236}">
                <a16:creationId xmlns:a16="http://schemas.microsoft.com/office/drawing/2014/main" id="{566A2D01-B822-58D8-CBA1-ED766492AC49}"/>
              </a:ext>
            </a:extLst>
          </p:cNvPr>
          <p:cNvSpPr txBox="1"/>
          <p:nvPr/>
        </p:nvSpPr>
        <p:spPr>
          <a:xfrm>
            <a:off x="468625" y="2095837"/>
            <a:ext cx="11344173" cy="2369880"/>
          </a:xfrm>
          <a:prstGeom prst="rect">
            <a:avLst/>
          </a:prstGeom>
          <a:noFill/>
        </p:spPr>
        <p:txBody>
          <a:bodyPr wrap="square" lIns="91440" tIns="45720" rIns="91440" bIns="45720" rtlCol="0" anchor="t">
            <a:spAutoFit/>
          </a:bodyPr>
          <a:lstStyle/>
          <a:p>
            <a:r>
              <a:rPr lang="en-GB" sz="2000" dirty="0">
                <a:ea typeface="+mn-lt"/>
                <a:cs typeface="+mn-lt"/>
              </a:rPr>
              <a:t>There might be free digital tools with the basic features of expensive technologies that can deepen learning and allow students to meet course expectations.  (</a:t>
            </a:r>
            <a:r>
              <a:rPr lang="en-GB" sz="2000" dirty="0" err="1">
                <a:ea typeface="+mn-lt"/>
                <a:cs typeface="+mn-lt"/>
              </a:rPr>
              <a:t>Mucundany</a:t>
            </a:r>
            <a:r>
              <a:rPr lang="en-GB" sz="2000" dirty="0">
                <a:ea typeface="+mn-lt"/>
                <a:cs typeface="+mn-lt"/>
              </a:rPr>
              <a:t> and Woodley, 2012)</a:t>
            </a:r>
            <a:endParaRPr lang="en-GB" sz="2000" dirty="0"/>
          </a:p>
          <a:p>
            <a:endParaRPr lang="en-GB" dirty="0"/>
          </a:p>
          <a:p>
            <a:r>
              <a:rPr lang="en-GB" dirty="0">
                <a:latin typeface="Arial"/>
                <a:cs typeface="Arial"/>
              </a:rPr>
              <a:t>However digital tools are programs and software resources that can make tasks easier to complete. The</a:t>
            </a:r>
            <a:r>
              <a:rPr lang="en-GB" dirty="0">
                <a:latin typeface="Arial"/>
                <a:ea typeface="+mn-lt"/>
                <a:cs typeface="+mn-lt"/>
              </a:rPr>
              <a:t> rational is to determine which digital tool is most used by the students at UWTSD. </a:t>
            </a:r>
          </a:p>
          <a:p>
            <a:endParaRPr lang="en-GB" dirty="0">
              <a:latin typeface="Arial"/>
              <a:cs typeface="Arial"/>
            </a:endParaRPr>
          </a:p>
          <a:p>
            <a:r>
              <a:rPr lang="en-GB" dirty="0">
                <a:latin typeface="Arial"/>
                <a:cs typeface="Arial"/>
              </a:rPr>
              <a:t>By carrying out this research it will give a clear indication of which resource is being used more effectively across the board with UWTSD students. </a:t>
            </a:r>
          </a:p>
        </p:txBody>
      </p:sp>
      <p:sp>
        <p:nvSpPr>
          <p:cNvPr id="4" name="TextBox 3">
            <a:extLst>
              <a:ext uri="{FF2B5EF4-FFF2-40B4-BE49-F238E27FC236}">
                <a16:creationId xmlns:a16="http://schemas.microsoft.com/office/drawing/2014/main" id="{22D3E84B-8BB1-8180-2707-C01075388614}"/>
              </a:ext>
            </a:extLst>
          </p:cNvPr>
          <p:cNvSpPr txBox="1"/>
          <p:nvPr/>
        </p:nvSpPr>
        <p:spPr>
          <a:xfrm>
            <a:off x="7530352" y="5748617"/>
            <a:ext cx="40677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RIZWAN AHMED ID: 2227034</a:t>
            </a:r>
            <a:endParaRPr lang="en-US" dirty="0">
              <a:ea typeface="+mn-lt"/>
              <a:cs typeface="+mn-lt"/>
            </a:endParaRPr>
          </a:p>
          <a:p>
            <a:pPr algn="l"/>
            <a:endParaRPr lang="en-US" dirty="0"/>
          </a:p>
        </p:txBody>
      </p:sp>
    </p:spTree>
    <p:extLst>
      <p:ext uri="{BB962C8B-B14F-4D97-AF65-F5344CB8AC3E}">
        <p14:creationId xmlns:p14="http://schemas.microsoft.com/office/powerpoint/2010/main" val="661900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2120660E-F826-4655-BB97-984B17FE5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2">
            <a:extLst>
              <a:ext uri="{FF2B5EF4-FFF2-40B4-BE49-F238E27FC236}">
                <a16:creationId xmlns:a16="http://schemas.microsoft.com/office/drawing/2014/main" id="{B36D89EE-FA2B-4C32-8C00-B2C6ED2123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36AAD02-5E42-9448-6B3B-2A24E62955D3}"/>
              </a:ext>
            </a:extLst>
          </p:cNvPr>
          <p:cNvSpPr txBox="1"/>
          <p:nvPr/>
        </p:nvSpPr>
        <p:spPr>
          <a:xfrm>
            <a:off x="913774" y="2367092"/>
            <a:ext cx="5024687" cy="3202882"/>
          </a:xfrm>
          <a:prstGeom prst="rect">
            <a:avLst/>
          </a:prstGeom>
        </p:spPr>
        <p:txBody>
          <a:bodyPr vert="horz" lIns="91440" tIns="45720" rIns="91440" bIns="45720" rtlCol="0" anchor="t">
            <a:normAutofit/>
          </a:bodyPr>
          <a:lstStyle/>
          <a:p>
            <a:pPr defTabSz="914400">
              <a:lnSpc>
                <a:spcPct val="110000"/>
              </a:lnSpc>
              <a:spcAft>
                <a:spcPts val="600"/>
              </a:spcAft>
              <a:buClr>
                <a:schemeClr val="tx1"/>
              </a:buClr>
            </a:pPr>
            <a:r>
              <a:rPr lang="en-US" sz="1200" dirty="0">
                <a:latin typeface="Arial"/>
                <a:cs typeface="Arial"/>
              </a:rPr>
              <a:t>The proposed method that will be used to develop findings in this research is the quantitative method. The reason for this method is to identify key factors which measures data that answers questions like "what, " how many, " and how often. The research will be carried out using a survey</a:t>
            </a:r>
            <a:endParaRPr lang="en-US"/>
          </a:p>
          <a:p>
            <a:pPr defTabSz="914400">
              <a:lnSpc>
                <a:spcPct val="110000"/>
              </a:lnSpc>
              <a:spcAft>
                <a:spcPts val="600"/>
              </a:spcAft>
              <a:buClr>
                <a:schemeClr val="tx1"/>
              </a:buClr>
            </a:pPr>
            <a:endParaRPr lang="en-US" sz="1200" cap="all" dirty="0">
              <a:latin typeface="Arial"/>
              <a:cs typeface="Arial"/>
            </a:endParaRPr>
          </a:p>
          <a:p>
            <a:pPr defTabSz="914400">
              <a:lnSpc>
                <a:spcPct val="110000"/>
              </a:lnSpc>
              <a:spcAft>
                <a:spcPts val="600"/>
              </a:spcAft>
              <a:buClr>
                <a:schemeClr val="tx1"/>
              </a:buClr>
            </a:pPr>
            <a:r>
              <a:rPr lang="en-US" sz="1200" dirty="0">
                <a:latin typeface="Arial"/>
                <a:cs typeface="Arial"/>
              </a:rPr>
              <a:t>Targeted audience will be students at UWTSD. To develop understanding of what digital tool is most used.</a:t>
            </a:r>
          </a:p>
          <a:p>
            <a:pPr defTabSz="914400">
              <a:lnSpc>
                <a:spcPct val="110000"/>
              </a:lnSpc>
              <a:spcAft>
                <a:spcPts val="600"/>
              </a:spcAft>
              <a:buClr>
                <a:schemeClr val="tx1"/>
              </a:buClr>
            </a:pPr>
            <a:endParaRPr lang="en-US" sz="1200" cap="all" dirty="0">
              <a:latin typeface="Arial"/>
              <a:cs typeface="Arial"/>
            </a:endParaRPr>
          </a:p>
          <a:p>
            <a:pPr defTabSz="914400">
              <a:lnSpc>
                <a:spcPct val="110000"/>
              </a:lnSpc>
              <a:spcAft>
                <a:spcPts val="600"/>
              </a:spcAft>
              <a:buClr>
                <a:schemeClr val="tx1"/>
              </a:buClr>
            </a:pPr>
            <a:r>
              <a:rPr lang="en-US" sz="1200" dirty="0">
                <a:latin typeface="Arial"/>
                <a:cs typeface="Arial"/>
              </a:rPr>
              <a:t>Participant will be given a survey to complete. They will have five key questions to give their responses to. The questions are accumulated with a variety of methods for example they will have a selection of closed questions, ranked order and questions on the Likert scale. </a:t>
            </a:r>
          </a:p>
          <a:p>
            <a:pPr marL="285750" indent="-228600" algn="ctr" defTabSz="914400">
              <a:lnSpc>
                <a:spcPct val="110000"/>
              </a:lnSpc>
              <a:spcAft>
                <a:spcPts val="600"/>
              </a:spcAft>
              <a:buClr>
                <a:schemeClr val="tx1"/>
              </a:buClr>
              <a:buFont typeface="Arial" panose="020B0604020202020204" pitchFamily="34" charset="0"/>
              <a:buChar char="•"/>
            </a:pPr>
            <a:endParaRPr lang="en-US" sz="1200" cap="all"/>
          </a:p>
          <a:p>
            <a:pPr indent="-228600" algn="ctr" defTabSz="914400">
              <a:lnSpc>
                <a:spcPct val="110000"/>
              </a:lnSpc>
              <a:spcAft>
                <a:spcPts val="600"/>
              </a:spcAft>
              <a:buClr>
                <a:schemeClr val="tx1"/>
              </a:buClr>
              <a:buFont typeface="Arial" panose="020B0604020202020204" pitchFamily="34" charset="0"/>
              <a:buChar char="•"/>
            </a:pPr>
            <a:endParaRPr lang="en-US" sz="1200" cap="all"/>
          </a:p>
        </p:txBody>
      </p:sp>
      <p:pic>
        <p:nvPicPr>
          <p:cNvPr id="4" name="Picture 4" descr="Text, table&#10;&#10;Description automatically generated">
            <a:extLst>
              <a:ext uri="{FF2B5EF4-FFF2-40B4-BE49-F238E27FC236}">
                <a16:creationId xmlns:a16="http://schemas.microsoft.com/office/drawing/2014/main" id="{15C8B110-22AD-C80D-7D92-3878DBAE8575}"/>
              </a:ext>
            </a:extLst>
          </p:cNvPr>
          <p:cNvPicPr>
            <a:picLocks noChangeAspect="1"/>
          </p:cNvPicPr>
          <p:nvPr/>
        </p:nvPicPr>
        <p:blipFill>
          <a:blip r:embed="rId4"/>
          <a:stretch>
            <a:fillRect/>
          </a:stretch>
        </p:blipFill>
        <p:spPr>
          <a:xfrm>
            <a:off x="6648270" y="204019"/>
            <a:ext cx="5099939" cy="6447502"/>
          </a:xfrm>
          <a:prstGeom prst="roundRect">
            <a:avLst>
              <a:gd name="adj" fmla="val 2392"/>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7" name="Picture 16">
            <a:extLst>
              <a:ext uri="{FF2B5EF4-FFF2-40B4-BE49-F238E27FC236}">
                <a16:creationId xmlns:a16="http://schemas.microsoft.com/office/drawing/2014/main" id="{318307F8-152F-4244-A9FE-8D30EFFB7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1892659-2560-A056-4DE5-F55E8B04D1E8}"/>
              </a:ext>
            </a:extLst>
          </p:cNvPr>
          <p:cNvSpPr>
            <a:spLocks noGrp="1"/>
          </p:cNvSpPr>
          <p:nvPr>
            <p:ph type="title"/>
          </p:nvPr>
        </p:nvSpPr>
        <p:spPr>
          <a:xfrm>
            <a:off x="1159582" y="200646"/>
            <a:ext cx="3893976" cy="1596177"/>
          </a:xfrm>
        </p:spPr>
        <p:txBody>
          <a:bodyPr vert="horz" lIns="91440" tIns="45720" rIns="91440" bIns="45720" rtlCol="0" anchor="b">
            <a:normAutofit/>
          </a:bodyPr>
          <a:lstStyle/>
          <a:p>
            <a:r>
              <a:rPr lang="en-US" sz="3200" u="sng" dirty="0"/>
              <a:t>Proposed Method</a:t>
            </a:r>
          </a:p>
        </p:txBody>
      </p:sp>
      <p:sp>
        <p:nvSpPr>
          <p:cNvPr id="5" name="TextBox 4">
            <a:extLst>
              <a:ext uri="{FF2B5EF4-FFF2-40B4-BE49-F238E27FC236}">
                <a16:creationId xmlns:a16="http://schemas.microsoft.com/office/drawing/2014/main" id="{6201B433-A033-D046-352F-185C8378011E}"/>
              </a:ext>
            </a:extLst>
          </p:cNvPr>
          <p:cNvSpPr txBox="1"/>
          <p:nvPr/>
        </p:nvSpPr>
        <p:spPr>
          <a:xfrm>
            <a:off x="403411" y="6219264"/>
            <a:ext cx="36919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NURKAS KANEEZ ID: 2225340</a:t>
            </a:r>
            <a:endParaRPr lang="en-US" dirty="0">
              <a:ea typeface="+mn-lt"/>
              <a:cs typeface="+mn-lt"/>
            </a:endParaRPr>
          </a:p>
          <a:p>
            <a:pPr algn="l"/>
            <a:endParaRPr lang="en-US" dirty="0"/>
          </a:p>
        </p:txBody>
      </p:sp>
    </p:spTree>
    <p:extLst>
      <p:ext uri="{BB962C8B-B14F-4D97-AF65-F5344CB8AC3E}">
        <p14:creationId xmlns:p14="http://schemas.microsoft.com/office/powerpoint/2010/main" val="1634345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4E726-8488-7FFD-D485-BD0542913F48}"/>
              </a:ext>
            </a:extLst>
          </p:cNvPr>
          <p:cNvSpPr>
            <a:spLocks noGrp="1"/>
          </p:cNvSpPr>
          <p:nvPr>
            <p:ph type="title"/>
          </p:nvPr>
        </p:nvSpPr>
        <p:spPr>
          <a:xfrm>
            <a:off x="987517" y="-82031"/>
            <a:ext cx="10364451" cy="1596177"/>
          </a:xfrm>
        </p:spPr>
        <p:txBody>
          <a:bodyPr/>
          <a:lstStyle/>
          <a:p>
            <a:r>
              <a:rPr lang="en-GB" u="sng" dirty="0"/>
              <a:t>Ethical consideration</a:t>
            </a:r>
          </a:p>
        </p:txBody>
      </p:sp>
      <p:graphicFrame>
        <p:nvGraphicFramePr>
          <p:cNvPr id="4" name="Diagram 4">
            <a:extLst>
              <a:ext uri="{FF2B5EF4-FFF2-40B4-BE49-F238E27FC236}">
                <a16:creationId xmlns:a16="http://schemas.microsoft.com/office/drawing/2014/main" id="{A05F08A6-A20B-22D4-5085-A56FCD79254D}"/>
              </a:ext>
            </a:extLst>
          </p:cNvPr>
          <p:cNvGraphicFramePr/>
          <p:nvPr>
            <p:extLst>
              <p:ext uri="{D42A27DB-BD31-4B8C-83A1-F6EECF244321}">
                <p14:modId xmlns:p14="http://schemas.microsoft.com/office/powerpoint/2010/main" val="340571066"/>
              </p:ext>
            </p:extLst>
          </p:nvPr>
        </p:nvGraphicFramePr>
        <p:xfrm>
          <a:off x="1319042" y="1152687"/>
          <a:ext cx="10438820" cy="47630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99" name="TextBox 3098">
            <a:extLst>
              <a:ext uri="{FF2B5EF4-FFF2-40B4-BE49-F238E27FC236}">
                <a16:creationId xmlns:a16="http://schemas.microsoft.com/office/drawing/2014/main" id="{774AF2FB-6015-D2A4-5FE8-D068F0C10FC0}"/>
              </a:ext>
            </a:extLst>
          </p:cNvPr>
          <p:cNvSpPr txBox="1"/>
          <p:nvPr/>
        </p:nvSpPr>
        <p:spPr>
          <a:xfrm>
            <a:off x="7331178" y="5905499"/>
            <a:ext cx="48669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NURKAS KANEEZ ID: 2225340</a:t>
            </a:r>
            <a:endParaRPr lang="en-US" dirty="0">
              <a:ea typeface="+mn-lt"/>
              <a:cs typeface="+mn-lt"/>
            </a:endParaRPr>
          </a:p>
          <a:p>
            <a:pPr algn="l"/>
            <a:endParaRPr lang="en-US" dirty="0"/>
          </a:p>
        </p:txBody>
      </p:sp>
    </p:spTree>
    <p:extLst>
      <p:ext uri="{BB962C8B-B14F-4D97-AF65-F5344CB8AC3E}">
        <p14:creationId xmlns:p14="http://schemas.microsoft.com/office/powerpoint/2010/main" val="13458910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2BA2C-89FB-706E-19DA-4C3D4E6C989F}"/>
              </a:ext>
            </a:extLst>
          </p:cNvPr>
          <p:cNvSpPr>
            <a:spLocks noGrp="1"/>
          </p:cNvSpPr>
          <p:nvPr>
            <p:ph type="title"/>
          </p:nvPr>
        </p:nvSpPr>
        <p:spPr/>
        <p:txBody>
          <a:bodyPr/>
          <a:lstStyle/>
          <a:p>
            <a:r>
              <a:rPr lang="en-GB" u="sng" dirty="0"/>
              <a:t>Research timeline</a:t>
            </a:r>
          </a:p>
        </p:txBody>
      </p:sp>
      <p:graphicFrame>
        <p:nvGraphicFramePr>
          <p:cNvPr id="11" name="Diagram 11">
            <a:extLst>
              <a:ext uri="{FF2B5EF4-FFF2-40B4-BE49-F238E27FC236}">
                <a16:creationId xmlns:a16="http://schemas.microsoft.com/office/drawing/2014/main" id="{2E8BE82F-6D41-0666-41E9-181576F03633}"/>
              </a:ext>
            </a:extLst>
          </p:cNvPr>
          <p:cNvGraphicFramePr/>
          <p:nvPr>
            <p:extLst>
              <p:ext uri="{D42A27DB-BD31-4B8C-83A1-F6EECF244321}">
                <p14:modId xmlns:p14="http://schemas.microsoft.com/office/powerpoint/2010/main" val="1411283832"/>
              </p:ext>
            </p:extLst>
          </p:nvPr>
        </p:nvGraphicFramePr>
        <p:xfrm>
          <a:off x="371726" y="1997896"/>
          <a:ext cx="11599744" cy="3409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4FEB3E3F-35FF-D542-1777-A799E20C3E21}"/>
              </a:ext>
            </a:extLst>
          </p:cNvPr>
          <p:cNvSpPr txBox="1"/>
          <p:nvPr/>
        </p:nvSpPr>
        <p:spPr>
          <a:xfrm>
            <a:off x="7911352" y="5821456"/>
            <a:ext cx="371474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cap="all" dirty="0">
                <a:latin typeface="Arial"/>
                <a:cs typeface="Arial"/>
              </a:rPr>
              <a:t>RIZWAN AHMED ID: 2227034</a:t>
            </a:r>
            <a:endParaRPr lang="en-US" dirty="0">
              <a:ea typeface="+mn-lt"/>
              <a:cs typeface="+mn-lt"/>
            </a:endParaRPr>
          </a:p>
          <a:p>
            <a:pPr algn="l"/>
            <a:endParaRPr lang="en-US" dirty="0"/>
          </a:p>
        </p:txBody>
      </p:sp>
    </p:spTree>
    <p:extLst>
      <p:ext uri="{BB962C8B-B14F-4D97-AF65-F5344CB8AC3E}">
        <p14:creationId xmlns:p14="http://schemas.microsoft.com/office/powerpoint/2010/main" val="3242499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8B9DE759-E652-4388-8FE4-67CDFF5DF3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0A578717-A0F2-4FAF-80B5-2D9BB5B858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E8647EB8-A4BA-4577-BC19-D29C4DB7A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A381ED2D-F98E-4FB5-AF44-0D271CBE37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Logo, company name&#10;&#10;Description automatically generated">
            <a:extLst>
              <a:ext uri="{FF2B5EF4-FFF2-40B4-BE49-F238E27FC236}">
                <a16:creationId xmlns:a16="http://schemas.microsoft.com/office/drawing/2014/main" id="{BAD3304B-3ACB-9FAC-8F98-CE0F22892F3B}"/>
              </a:ext>
            </a:extLst>
          </p:cNvPr>
          <p:cNvPicPr>
            <a:picLocks noChangeAspect="1"/>
          </p:cNvPicPr>
          <p:nvPr/>
        </p:nvPicPr>
        <p:blipFill>
          <a:blip r:embed="rId4"/>
          <a:stretch>
            <a:fillRect/>
          </a:stretch>
        </p:blipFill>
        <p:spPr>
          <a:xfrm>
            <a:off x="8468667" y="618517"/>
            <a:ext cx="2732646" cy="273264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D6022CFA-A050-4588-AFFA-539348CC3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A432A60-A295-36C7-BF61-7C8F0A52A42F}"/>
              </a:ext>
            </a:extLst>
          </p:cNvPr>
          <p:cNvSpPr>
            <a:spLocks noGrp="1"/>
          </p:cNvSpPr>
          <p:nvPr>
            <p:ph type="title"/>
          </p:nvPr>
        </p:nvSpPr>
        <p:spPr>
          <a:xfrm>
            <a:off x="876905" y="235250"/>
            <a:ext cx="6564205" cy="1573863"/>
          </a:xfrm>
        </p:spPr>
        <p:txBody>
          <a:bodyPr vert="horz" lIns="91440" tIns="45720" rIns="91440" bIns="45720" rtlCol="0" anchor="ctr">
            <a:normAutofit/>
          </a:bodyPr>
          <a:lstStyle/>
          <a:p>
            <a:r>
              <a:rPr lang="en-US" u="sng" dirty="0"/>
              <a:t>hypothesis</a:t>
            </a:r>
          </a:p>
        </p:txBody>
      </p:sp>
      <p:sp>
        <p:nvSpPr>
          <p:cNvPr id="3" name="TextBox 2">
            <a:extLst>
              <a:ext uri="{FF2B5EF4-FFF2-40B4-BE49-F238E27FC236}">
                <a16:creationId xmlns:a16="http://schemas.microsoft.com/office/drawing/2014/main" id="{FB32260B-A760-8430-BABD-B1F6E60D63A9}"/>
              </a:ext>
            </a:extLst>
          </p:cNvPr>
          <p:cNvSpPr txBox="1"/>
          <p:nvPr/>
        </p:nvSpPr>
        <p:spPr>
          <a:xfrm>
            <a:off x="692548" y="1814028"/>
            <a:ext cx="6564207" cy="388130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914400">
              <a:lnSpc>
                <a:spcPct val="110000"/>
              </a:lnSpc>
              <a:spcAft>
                <a:spcPts val="600"/>
              </a:spcAft>
              <a:buClr>
                <a:schemeClr val="tx1"/>
              </a:buClr>
            </a:pPr>
            <a:r>
              <a:rPr lang="en-US" dirty="0">
                <a:latin typeface="Arial"/>
                <a:cs typeface="Arial"/>
              </a:rPr>
              <a:t>The hypothesis to my research question:</a:t>
            </a:r>
            <a:endParaRPr lang="en-US">
              <a:latin typeface="Arial"/>
              <a:cs typeface="Arial"/>
            </a:endParaRPr>
          </a:p>
          <a:p>
            <a:pPr defTabSz="914400">
              <a:lnSpc>
                <a:spcPct val="110000"/>
              </a:lnSpc>
              <a:spcAft>
                <a:spcPts val="600"/>
              </a:spcAft>
              <a:buClr>
                <a:schemeClr val="tx1"/>
              </a:buClr>
            </a:pPr>
            <a:endParaRPr lang="en-US" cap="all" dirty="0">
              <a:latin typeface="Arial"/>
              <a:cs typeface="Arial"/>
            </a:endParaRPr>
          </a:p>
          <a:p>
            <a:pPr defTabSz="914400">
              <a:lnSpc>
                <a:spcPct val="110000"/>
              </a:lnSpc>
              <a:spcAft>
                <a:spcPts val="600"/>
              </a:spcAft>
              <a:buClr>
                <a:schemeClr val="tx1"/>
              </a:buClr>
            </a:pPr>
            <a:r>
              <a:rPr lang="en-US" dirty="0">
                <a:latin typeface="Arial"/>
                <a:cs typeface="Arial"/>
              </a:rPr>
              <a:t>Which digital tool is most used by students at UWTSD?</a:t>
            </a:r>
          </a:p>
          <a:p>
            <a:pPr defTabSz="914400">
              <a:lnSpc>
                <a:spcPct val="110000"/>
              </a:lnSpc>
              <a:spcAft>
                <a:spcPts val="600"/>
              </a:spcAft>
              <a:buClr>
                <a:schemeClr val="tx1"/>
              </a:buClr>
            </a:pPr>
            <a:endParaRPr lang="en-US" cap="all" dirty="0">
              <a:latin typeface="Arial"/>
              <a:cs typeface="Arial"/>
            </a:endParaRPr>
          </a:p>
          <a:p>
            <a:pPr defTabSz="914400">
              <a:lnSpc>
                <a:spcPct val="110000"/>
              </a:lnSpc>
              <a:spcAft>
                <a:spcPts val="600"/>
              </a:spcAft>
              <a:buClr>
                <a:schemeClr val="tx1"/>
              </a:buClr>
            </a:pPr>
            <a:r>
              <a:rPr lang="en-US" dirty="0">
                <a:latin typeface="Arial"/>
                <a:cs typeface="Arial"/>
              </a:rPr>
              <a:t>I predict that the findings of this research will identify that students at UWTSD use microsoft office to collaborate with others.</a:t>
            </a:r>
          </a:p>
          <a:p>
            <a:pPr defTabSz="914400">
              <a:lnSpc>
                <a:spcPct val="110000"/>
              </a:lnSpc>
              <a:spcAft>
                <a:spcPts val="600"/>
              </a:spcAft>
              <a:buClr>
                <a:schemeClr val="tx1"/>
              </a:buClr>
            </a:pPr>
            <a:endParaRPr lang="en-US" cap="all" dirty="0">
              <a:latin typeface="Arial"/>
              <a:cs typeface="Arial"/>
            </a:endParaRPr>
          </a:p>
          <a:p>
            <a:pPr defTabSz="914400">
              <a:lnSpc>
                <a:spcPct val="110000"/>
              </a:lnSpc>
              <a:spcAft>
                <a:spcPts val="600"/>
              </a:spcAft>
              <a:buClr>
                <a:schemeClr val="tx1"/>
              </a:buClr>
            </a:pPr>
            <a:r>
              <a:rPr lang="en-US" dirty="0">
                <a:latin typeface="Arial"/>
                <a:cs typeface="Arial"/>
              </a:rPr>
              <a:t>Within microsoft office students use the one drive to share work and resources which gives them a personal platform to restore personal information.</a:t>
            </a:r>
          </a:p>
        </p:txBody>
      </p:sp>
      <p:sp>
        <p:nvSpPr>
          <p:cNvPr id="6" name="TextBox 5">
            <a:extLst>
              <a:ext uri="{FF2B5EF4-FFF2-40B4-BE49-F238E27FC236}">
                <a16:creationId xmlns:a16="http://schemas.microsoft.com/office/drawing/2014/main" id="{F94EEC63-CF2E-F70E-9140-FDEC6F7B2604}"/>
              </a:ext>
            </a:extLst>
          </p:cNvPr>
          <p:cNvSpPr txBox="1"/>
          <p:nvPr/>
        </p:nvSpPr>
        <p:spPr>
          <a:xfrm>
            <a:off x="460886" y="6157451"/>
            <a:ext cx="3306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dirty="0">
                <a:ea typeface="+mn-lt"/>
                <a:cs typeface="+mn-lt"/>
              </a:rPr>
              <a:t>RIZWAN AHMED ID: 2227034</a:t>
            </a:r>
            <a:endParaRPr lang="en-US" dirty="0"/>
          </a:p>
        </p:txBody>
      </p:sp>
      <p:sp>
        <p:nvSpPr>
          <p:cNvPr id="8" name="TextBox 7">
            <a:extLst>
              <a:ext uri="{FF2B5EF4-FFF2-40B4-BE49-F238E27FC236}">
                <a16:creationId xmlns:a16="http://schemas.microsoft.com/office/drawing/2014/main" id="{9C07160D-43C1-7E4D-C4F9-069D3AEA94CB}"/>
              </a:ext>
            </a:extLst>
          </p:cNvPr>
          <p:cNvSpPr txBox="1"/>
          <p:nvPr/>
        </p:nvSpPr>
        <p:spPr>
          <a:xfrm>
            <a:off x="8213271" y="3429000"/>
            <a:ext cx="36575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Fig 2: Sign in – Microsoft OneDrive (2014)</a:t>
            </a:r>
            <a:endParaRPr lang="en-US" dirty="0"/>
          </a:p>
        </p:txBody>
      </p:sp>
    </p:spTree>
    <p:extLst>
      <p:ext uri="{BB962C8B-B14F-4D97-AF65-F5344CB8AC3E}">
        <p14:creationId xmlns:p14="http://schemas.microsoft.com/office/powerpoint/2010/main" val="35640877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BA437-63FB-32F1-41EF-31C3E78E5AA0}"/>
              </a:ext>
            </a:extLst>
          </p:cNvPr>
          <p:cNvSpPr>
            <a:spLocks noGrp="1"/>
          </p:cNvSpPr>
          <p:nvPr>
            <p:ph type="title"/>
          </p:nvPr>
        </p:nvSpPr>
        <p:spPr/>
        <p:txBody>
          <a:bodyPr/>
          <a:lstStyle/>
          <a:p>
            <a:r>
              <a:rPr lang="en-GB" dirty="0"/>
              <a:t>Reference list</a:t>
            </a:r>
          </a:p>
        </p:txBody>
      </p:sp>
      <p:sp>
        <p:nvSpPr>
          <p:cNvPr id="3" name="TextBox 2">
            <a:extLst>
              <a:ext uri="{FF2B5EF4-FFF2-40B4-BE49-F238E27FC236}">
                <a16:creationId xmlns:a16="http://schemas.microsoft.com/office/drawing/2014/main" id="{A0D26D99-C433-D36E-6434-ADF0DA820939}"/>
              </a:ext>
            </a:extLst>
          </p:cNvPr>
          <p:cNvSpPr txBox="1"/>
          <p:nvPr/>
        </p:nvSpPr>
        <p:spPr>
          <a:xfrm>
            <a:off x="756396" y="2218766"/>
            <a:ext cx="10343028"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latin typeface="Arial"/>
              <a:cs typeface="Arial"/>
            </a:endParaRPr>
          </a:p>
          <a:p>
            <a:r>
              <a:rPr lang="en-US" dirty="0">
                <a:latin typeface="Arial"/>
                <a:ea typeface="+mn-lt"/>
                <a:cs typeface="+mn-lt"/>
              </a:rPr>
              <a:t>Fig 1: Blogspot (2015) </a:t>
            </a:r>
            <a:endParaRPr lang="en-US" dirty="0">
              <a:latin typeface="Arial"/>
            </a:endParaRPr>
          </a:p>
          <a:p>
            <a:endParaRPr lang="en-US" dirty="0">
              <a:latin typeface="Arial"/>
              <a:cs typeface="Arial"/>
            </a:endParaRPr>
          </a:p>
          <a:p>
            <a:endParaRPr lang="en-US" dirty="0">
              <a:latin typeface="Arial"/>
              <a:cs typeface="Arial"/>
            </a:endParaRPr>
          </a:p>
          <a:p>
            <a:r>
              <a:rPr lang="en-US" dirty="0">
                <a:latin typeface="Arial"/>
                <a:cs typeface="Arial"/>
              </a:rPr>
              <a:t>Fig 2: Sign in – Microsoft OneDrive (2014)</a:t>
            </a:r>
            <a:endParaRPr lang="en-US" dirty="0">
              <a:ea typeface="+mn-lt"/>
              <a:cs typeface="+mn-lt"/>
            </a:endParaRPr>
          </a:p>
          <a:p>
            <a:endParaRPr lang="en-US" sz="1600" dirty="0">
              <a:latin typeface="Arial"/>
              <a:cs typeface="Arial"/>
            </a:endParaRPr>
          </a:p>
          <a:p>
            <a:r>
              <a:rPr lang="en-US" sz="2000" dirty="0" err="1">
                <a:latin typeface="Arial"/>
                <a:cs typeface="Arial"/>
              </a:rPr>
              <a:t>Mucundany,G</a:t>
            </a:r>
            <a:r>
              <a:rPr lang="en-US" sz="2000" dirty="0">
                <a:latin typeface="Arial"/>
                <a:cs typeface="Arial"/>
              </a:rPr>
              <a:t>. And </a:t>
            </a:r>
            <a:r>
              <a:rPr lang="en-US" sz="2000" dirty="0" err="1">
                <a:latin typeface="Arial"/>
                <a:cs typeface="Arial"/>
              </a:rPr>
              <a:t>Woodley,X</a:t>
            </a:r>
            <a:r>
              <a:rPr lang="en-US" sz="2000" dirty="0">
                <a:latin typeface="Arial"/>
                <a:cs typeface="Arial"/>
              </a:rPr>
              <a:t> (2021) ' </a:t>
            </a:r>
            <a:r>
              <a:rPr lang="en-US" sz="2000" i="1" dirty="0">
                <a:latin typeface="Arial"/>
                <a:cs typeface="Arial"/>
              </a:rPr>
              <a:t>Exploring free digital tools in education</a:t>
            </a:r>
            <a:r>
              <a:rPr lang="en-US" sz="2000" dirty="0">
                <a:latin typeface="Arial"/>
                <a:cs typeface="Arial"/>
              </a:rPr>
              <a:t>', International Journal of Education and Development using Information and Communication Technology,17 (2), pp.96-103</a:t>
            </a:r>
            <a:endParaRPr lang="en-US"/>
          </a:p>
          <a:p>
            <a:pPr marL="285750" indent="-285750">
              <a:buFont typeface="Arial"/>
              <a:buChar char="•"/>
            </a:pPr>
            <a:endParaRPr lang="en-US" sz="2000" dirty="0">
              <a:latin typeface="Arial"/>
              <a:cs typeface="Arial"/>
            </a:endParaRPr>
          </a:p>
          <a:p>
            <a:pPr marL="285750" indent="-285750">
              <a:buFont typeface="Arial"/>
              <a:buChar char="•"/>
            </a:pPr>
            <a:endParaRPr lang="en-US" sz="2000" dirty="0">
              <a:latin typeface="Arial"/>
              <a:cs typeface="Arial"/>
            </a:endParaRPr>
          </a:p>
          <a:p>
            <a:pPr marL="285750" indent="-285750">
              <a:buFont typeface="Arial"/>
              <a:buChar char="•"/>
            </a:pPr>
            <a:endParaRPr lang="en-US" sz="2000" dirty="0">
              <a:latin typeface="Arial"/>
              <a:cs typeface="Arial"/>
            </a:endParaRPr>
          </a:p>
          <a:p>
            <a:pPr marL="285750" indent="-285750">
              <a:buFont typeface="Arial"/>
              <a:buChar char="•"/>
            </a:pPr>
            <a:endParaRPr lang="en-US" sz="2000" dirty="0">
              <a:latin typeface="Tw Cen MT" panose="020B0602020104020603"/>
              <a:cs typeface="Arial"/>
            </a:endParaRPr>
          </a:p>
          <a:p>
            <a:endParaRPr lang="en-US" sz="2000" dirty="0">
              <a:latin typeface="Tw Cen MT" panose="020B0602020104020603"/>
              <a:cs typeface="Arial"/>
            </a:endParaRPr>
          </a:p>
          <a:p>
            <a:pPr marL="285750" indent="-285750">
              <a:buFont typeface="Arial"/>
              <a:buChar char="•"/>
            </a:pPr>
            <a:endParaRPr lang="en-US" sz="2000" dirty="0">
              <a:latin typeface="Arial"/>
              <a:cs typeface="Arial"/>
            </a:endParaRPr>
          </a:p>
          <a:p>
            <a:pPr marL="285750" indent="-285750">
              <a:buFont typeface="Arial"/>
              <a:buChar char="•"/>
            </a:pPr>
            <a:endParaRPr lang="en-US" sz="2000" dirty="0">
              <a:latin typeface="Arial"/>
              <a:cs typeface="Arial"/>
            </a:endParaRPr>
          </a:p>
        </p:txBody>
      </p:sp>
    </p:spTree>
    <p:extLst>
      <p:ext uri="{BB962C8B-B14F-4D97-AF65-F5344CB8AC3E}">
        <p14:creationId xmlns:p14="http://schemas.microsoft.com/office/powerpoint/2010/main" val="29167795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docProps/app.xml><?xml version="1.0" encoding="utf-8"?>
<Properties xmlns="http://schemas.openxmlformats.org/officeDocument/2006/extended-properties" xmlns:vt="http://schemas.openxmlformats.org/officeDocument/2006/docPropsVTypes">
  <Template>TM04033925[[fn=Droplet]]</Template>
  <TotalTime>18</TotalTime>
  <Words>51</Words>
  <Application>Microsoft Office PowerPoint</Application>
  <PresentationFormat>Widescreen</PresentationFormat>
  <Paragraphs>14</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Droplet</vt:lpstr>
      <vt:lpstr>Digital Skills and research methods</vt:lpstr>
      <vt:lpstr>Assignment Title:  Are digital skills important for study and work?</vt:lpstr>
      <vt:lpstr>Introduction</vt:lpstr>
      <vt:lpstr>Rationale</vt:lpstr>
      <vt:lpstr>Proposed Method</vt:lpstr>
      <vt:lpstr>Ethical consideration</vt:lpstr>
      <vt:lpstr>Research timeline</vt:lpstr>
      <vt:lpstr>hypothesis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nurkas</dc:creator>
  <cp:lastModifiedBy>nurkas</cp:lastModifiedBy>
  <cp:revision>722</cp:revision>
  <dcterms:created xsi:type="dcterms:W3CDTF">2023-02-05T14:27:54Z</dcterms:created>
  <dcterms:modified xsi:type="dcterms:W3CDTF">2023-02-19T19:38:05Z</dcterms:modified>
</cp:coreProperties>
</file>